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344" r:id="rId3"/>
    <p:sldId id="370" r:id="rId4"/>
    <p:sldId id="371" r:id="rId5"/>
    <p:sldId id="372" r:id="rId6"/>
    <p:sldId id="373" r:id="rId7"/>
    <p:sldId id="385" r:id="rId8"/>
    <p:sldId id="384" r:id="rId9"/>
    <p:sldId id="375" r:id="rId10"/>
    <p:sldId id="381" r:id="rId11"/>
    <p:sldId id="376" r:id="rId12"/>
    <p:sldId id="382" r:id="rId13"/>
    <p:sldId id="383" r:id="rId14"/>
    <p:sldId id="379" r:id="rId15"/>
    <p:sldId id="38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B79E79-2E47-40F3-84E7-2F7E424D2516}" v="25" dt="2018-12-04T07:03:36.5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5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9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Anderson" userId="4654cc452026b74c" providerId="LiveId" clId="{6F7C3EFC-E1B5-43FA-9EC7-F3D0D4EFBF4F}"/>
    <pc:docChg chg="undo custSel addSld modSld">
      <pc:chgData name="Richard Anderson" userId="4654cc452026b74c" providerId="LiveId" clId="{6F7C3EFC-E1B5-43FA-9EC7-F3D0D4EFBF4F}" dt="2018-10-18T17:14:23.994" v="193" actId="313"/>
      <pc:docMkLst>
        <pc:docMk/>
      </pc:docMkLst>
      <pc:sldChg chg="addSp delSp modSp">
        <pc:chgData name="Richard Anderson" userId="4654cc452026b74c" providerId="LiveId" clId="{6F7C3EFC-E1B5-43FA-9EC7-F3D0D4EFBF4F}" dt="2018-10-18T16:59:19.117" v="9" actId="14100"/>
        <pc:sldMkLst>
          <pc:docMk/>
          <pc:sldMk cId="3204024126" sldId="256"/>
        </pc:sldMkLst>
        <pc:spChg chg="mod">
          <ac:chgData name="Richard Anderson" userId="4654cc452026b74c" providerId="LiveId" clId="{6F7C3EFC-E1B5-43FA-9EC7-F3D0D4EFBF4F}" dt="2018-10-18T16:53:29.366" v="0" actId="20577"/>
          <ac:spMkLst>
            <pc:docMk/>
            <pc:sldMk cId="3204024126" sldId="256"/>
            <ac:spMk id="3" creationId="{00000000-0000-0000-0000-000000000000}"/>
          </ac:spMkLst>
        </pc:spChg>
        <pc:spChg chg="add del mod">
          <ac:chgData name="Richard Anderson" userId="4654cc452026b74c" providerId="LiveId" clId="{6F7C3EFC-E1B5-43FA-9EC7-F3D0D4EFBF4F}" dt="2018-10-18T16:55:38.497" v="5"/>
          <ac:spMkLst>
            <pc:docMk/>
            <pc:sldMk cId="3204024126" sldId="256"/>
            <ac:spMk id="10" creationId="{250585C6-EBC6-4A48-BA55-C94DD66175B3}"/>
          </ac:spMkLst>
        </pc:spChg>
        <pc:spChg chg="add del mod">
          <ac:chgData name="Richard Anderson" userId="4654cc452026b74c" providerId="LiveId" clId="{6F7C3EFC-E1B5-43FA-9EC7-F3D0D4EFBF4F}" dt="2018-10-18T16:55:38.497" v="5"/>
          <ac:spMkLst>
            <pc:docMk/>
            <pc:sldMk cId="3204024126" sldId="256"/>
            <ac:spMk id="11" creationId="{E007A9EB-DB4D-4E5B-9A79-ED86399559A2}"/>
          </ac:spMkLst>
        </pc:spChg>
        <pc:graphicFrameChg chg="add del mod modGraphic">
          <ac:chgData name="Richard Anderson" userId="4654cc452026b74c" providerId="LiveId" clId="{6F7C3EFC-E1B5-43FA-9EC7-F3D0D4EFBF4F}" dt="2018-10-18T16:55:38.497" v="5"/>
          <ac:graphicFrameMkLst>
            <pc:docMk/>
            <pc:sldMk cId="3204024126" sldId="256"/>
            <ac:graphicFrameMk id="9" creationId="{B009A163-F605-410C-9510-FFE46F47253C}"/>
          </ac:graphicFrameMkLst>
        </pc:graphicFrameChg>
        <pc:picChg chg="del">
          <ac:chgData name="Richard Anderson" userId="4654cc452026b74c" providerId="LiveId" clId="{6F7C3EFC-E1B5-43FA-9EC7-F3D0D4EFBF4F}" dt="2018-10-18T16:54:47.411" v="1"/>
          <ac:picMkLst>
            <pc:docMk/>
            <pc:sldMk cId="3204024126" sldId="256"/>
            <ac:picMk id="8" creationId="{00000000-0000-0000-0000-000000000000}"/>
          </ac:picMkLst>
        </pc:picChg>
        <pc:picChg chg="add mod">
          <ac:chgData name="Richard Anderson" userId="4654cc452026b74c" providerId="LiveId" clId="{6F7C3EFC-E1B5-43FA-9EC7-F3D0D4EFBF4F}" dt="2018-10-18T16:59:19.117" v="9" actId="14100"/>
          <ac:picMkLst>
            <pc:docMk/>
            <pc:sldMk cId="3204024126" sldId="256"/>
            <ac:picMk id="1026" creationId="{C73D59E5-71E9-4C99-928E-4AB22F363B8F}"/>
          </ac:picMkLst>
        </pc:picChg>
      </pc:sldChg>
    </pc:docChg>
  </pc:docChgLst>
  <pc:docChgLst>
    <pc:chgData name="Richard Anderson" userId="4654cc452026b74c" providerId="LiveId" clId="{282975C0-97F6-4AA0-B17A-122D11109741}"/>
    <pc:docChg chg="custSel modSld">
      <pc:chgData name="Richard Anderson" userId="4654cc452026b74c" providerId="LiveId" clId="{282975C0-97F6-4AA0-B17A-122D11109741}" dt="2018-10-08T04:59:34.830" v="468" actId="20577"/>
      <pc:docMkLst>
        <pc:docMk/>
      </pc:docMkLst>
      <pc:sldChg chg="modSp">
        <pc:chgData name="Richard Anderson" userId="4654cc452026b74c" providerId="LiveId" clId="{282975C0-97F6-4AA0-B17A-122D11109741}" dt="2018-10-08T04:59:34.830" v="468" actId="20577"/>
        <pc:sldMkLst>
          <pc:docMk/>
          <pc:sldMk cId="3204024126" sldId="256"/>
        </pc:sldMkLst>
        <pc:spChg chg="mod">
          <ac:chgData name="Richard Anderson" userId="4654cc452026b74c" providerId="LiveId" clId="{282975C0-97F6-4AA0-B17A-122D11109741}" dt="2018-10-08T04:59:34.830" v="468" actId="20577"/>
          <ac:spMkLst>
            <pc:docMk/>
            <pc:sldMk cId="3204024126" sldId="256"/>
            <ac:spMk id="3" creationId="{00000000-0000-0000-0000-000000000000}"/>
          </ac:spMkLst>
        </pc:spChg>
      </pc:sldChg>
    </pc:docChg>
  </pc:docChgLst>
  <pc:docChgLst>
    <pc:chgData name="Richard Anderson" userId="4654cc452026b74c" providerId="LiveId" clId="{44864E2E-8343-480B-8C12-7C908BB8490F}"/>
    <pc:docChg chg="custSel addSld delSld modSld modMainMaster">
      <pc:chgData name="Richard Anderson" userId="4654cc452026b74c" providerId="LiveId" clId="{44864E2E-8343-480B-8C12-7C908BB8490F}" dt="2018-12-03T01:31:20.652" v="2391" actId="20577"/>
      <pc:docMkLst>
        <pc:docMk/>
      </pc:docMkLst>
      <pc:sldChg chg="addSp delSp modSp">
        <pc:chgData name="Richard Anderson" userId="4654cc452026b74c" providerId="LiveId" clId="{44864E2E-8343-480B-8C12-7C908BB8490F}" dt="2018-12-02T05:58:13.991" v="5" actId="20577"/>
        <pc:sldMkLst>
          <pc:docMk/>
          <pc:sldMk cId="3204024126" sldId="256"/>
        </pc:sldMkLst>
        <pc:spChg chg="mod">
          <ac:chgData name="Richard Anderson" userId="4654cc452026b74c" providerId="LiveId" clId="{44864E2E-8343-480B-8C12-7C908BB8490F}" dt="2018-12-02T05:58:13.991" v="5" actId="20577"/>
          <ac:spMkLst>
            <pc:docMk/>
            <pc:sldMk cId="3204024126" sldId="256"/>
            <ac:spMk id="3" creationId="{00000000-0000-0000-0000-000000000000}"/>
          </ac:spMkLst>
        </pc:spChg>
        <pc:picChg chg="add mod">
          <ac:chgData name="Richard Anderson" userId="4654cc452026b74c" providerId="LiveId" clId="{44864E2E-8343-480B-8C12-7C908BB8490F}" dt="2018-12-02T05:58:09.003" v="4" actId="1076"/>
          <ac:picMkLst>
            <pc:docMk/>
            <pc:sldMk cId="3204024126" sldId="256"/>
            <ac:picMk id="1026" creationId="{85DEDFFF-B953-43EB-A436-F8C62AEE1BBD}"/>
          </ac:picMkLst>
        </pc:picChg>
        <pc:picChg chg="del">
          <ac:chgData name="Richard Anderson" userId="4654cc452026b74c" providerId="LiveId" clId="{44864E2E-8343-480B-8C12-7C908BB8490F}" dt="2018-12-02T05:58:00.220" v="2"/>
          <ac:picMkLst>
            <pc:docMk/>
            <pc:sldMk cId="3204024126" sldId="256"/>
            <ac:picMk id="4098" creationId="{00000000-0000-0000-0000-000000000000}"/>
          </ac:picMkLst>
        </pc:picChg>
      </pc:sldChg>
      <pc:sldChg chg="modSp">
        <pc:chgData name="Richard Anderson" userId="4654cc452026b74c" providerId="LiveId" clId="{44864E2E-8343-480B-8C12-7C908BB8490F}" dt="2018-12-03T00:07:42.859" v="208" actId="732"/>
        <pc:sldMkLst>
          <pc:docMk/>
          <pc:sldMk cId="1547841807" sldId="360"/>
        </pc:sldMkLst>
        <pc:picChg chg="mod modCrop">
          <ac:chgData name="Richard Anderson" userId="4654cc452026b74c" providerId="LiveId" clId="{44864E2E-8343-480B-8C12-7C908BB8490F}" dt="2018-12-03T00:07:42.859" v="208" actId="732"/>
          <ac:picMkLst>
            <pc:docMk/>
            <pc:sldMk cId="1547841807" sldId="360"/>
            <ac:picMk id="2050" creationId="{00000000-0000-0000-0000-000000000000}"/>
          </ac:picMkLst>
        </pc:picChg>
      </pc:sldChg>
      <pc:sldChg chg="addSp modSp add setBg">
        <pc:chgData name="Richard Anderson" userId="4654cc452026b74c" providerId="LiveId" clId="{44864E2E-8343-480B-8C12-7C908BB8490F}" dt="2018-12-03T01:31:20.652" v="2391" actId="20577"/>
        <pc:sldMkLst>
          <pc:docMk/>
          <pc:sldMk cId="3785138335" sldId="370"/>
        </pc:sldMkLst>
        <pc:spChg chg="mod">
          <ac:chgData name="Richard Anderson" userId="4654cc452026b74c" providerId="LiveId" clId="{44864E2E-8343-480B-8C12-7C908BB8490F}" dt="2018-12-02T05:58:56.677" v="19" actId="20577"/>
          <ac:spMkLst>
            <pc:docMk/>
            <pc:sldMk cId="3785138335" sldId="370"/>
            <ac:spMk id="2" creationId="{68C12ED6-672B-45DA-B2DB-211799B59C32}"/>
          </ac:spMkLst>
        </pc:spChg>
        <pc:spChg chg="mod">
          <ac:chgData name="Richard Anderson" userId="4654cc452026b74c" providerId="LiveId" clId="{44864E2E-8343-480B-8C12-7C908BB8490F}" dt="2018-12-03T01:31:20.652" v="2391" actId="20577"/>
          <ac:spMkLst>
            <pc:docMk/>
            <pc:sldMk cId="3785138335" sldId="370"/>
            <ac:spMk id="3" creationId="{0AB96AB7-6D0E-4782-A7EF-13DBD1159823}"/>
          </ac:spMkLst>
        </pc:spChg>
        <pc:spChg chg="add mod">
          <ac:chgData name="Richard Anderson" userId="4654cc452026b74c" providerId="LiveId" clId="{44864E2E-8343-480B-8C12-7C908BB8490F}" dt="2018-12-03T01:29:00.574" v="2387" actId="207"/>
          <ac:spMkLst>
            <pc:docMk/>
            <pc:sldMk cId="3785138335" sldId="370"/>
            <ac:spMk id="7" creationId="{9F77CBAF-32E2-4400-A915-1F861851504E}"/>
          </ac:spMkLst>
        </pc:spChg>
      </pc:sldChg>
      <pc:sldChg chg="addSp modSp add">
        <pc:chgData name="Richard Anderson" userId="4654cc452026b74c" providerId="LiveId" clId="{44864E2E-8343-480B-8C12-7C908BB8490F}" dt="2018-12-03T01:23:39.648" v="2192" actId="20577"/>
        <pc:sldMkLst>
          <pc:docMk/>
          <pc:sldMk cId="2759126293" sldId="371"/>
        </pc:sldMkLst>
        <pc:spChg chg="mod">
          <ac:chgData name="Richard Anderson" userId="4654cc452026b74c" providerId="LiveId" clId="{44864E2E-8343-480B-8C12-7C908BB8490F}" dt="2018-12-02T06:02:01.898" v="132" actId="20577"/>
          <ac:spMkLst>
            <pc:docMk/>
            <pc:sldMk cId="2759126293" sldId="371"/>
            <ac:spMk id="2" creationId="{73710BAF-3FB6-47C1-B6D7-D070FAF2ED29}"/>
          </ac:spMkLst>
        </pc:spChg>
        <pc:spChg chg="mod">
          <ac:chgData name="Richard Anderson" userId="4654cc452026b74c" providerId="LiveId" clId="{44864E2E-8343-480B-8C12-7C908BB8490F}" dt="2018-12-03T01:23:39.648" v="2192" actId="20577"/>
          <ac:spMkLst>
            <pc:docMk/>
            <pc:sldMk cId="2759126293" sldId="371"/>
            <ac:spMk id="3" creationId="{D9EE64F7-6A47-4034-8187-B1DE25563C7C}"/>
          </ac:spMkLst>
        </pc:spChg>
        <pc:picChg chg="add mod">
          <ac:chgData name="Richard Anderson" userId="4654cc452026b74c" providerId="LiveId" clId="{44864E2E-8343-480B-8C12-7C908BB8490F}" dt="2018-12-03T01:23:19.317" v="2154" actId="1076"/>
          <ac:picMkLst>
            <pc:docMk/>
            <pc:sldMk cId="2759126293" sldId="371"/>
            <ac:picMk id="7" creationId="{61F2886C-B23F-441A-92B0-DB35D57AABB5}"/>
          </ac:picMkLst>
        </pc:picChg>
      </pc:sldChg>
      <pc:sldChg chg="addSp delSp modSp add">
        <pc:chgData name="Richard Anderson" userId="4654cc452026b74c" providerId="LiveId" clId="{44864E2E-8343-480B-8C12-7C908BB8490F}" dt="2018-12-03T00:23:32.057" v="658" actId="20577"/>
        <pc:sldMkLst>
          <pc:docMk/>
          <pc:sldMk cId="4044105314" sldId="372"/>
        </pc:sldMkLst>
        <pc:spChg chg="mod">
          <ac:chgData name="Richard Anderson" userId="4654cc452026b74c" providerId="LiveId" clId="{44864E2E-8343-480B-8C12-7C908BB8490F}" dt="2018-12-03T00:08:28.670" v="232" actId="20577"/>
          <ac:spMkLst>
            <pc:docMk/>
            <pc:sldMk cId="4044105314" sldId="372"/>
            <ac:spMk id="2" creationId="{16902038-7C83-4FE9-8997-BDF575D32401}"/>
          </ac:spMkLst>
        </pc:spChg>
        <pc:spChg chg="del">
          <ac:chgData name="Richard Anderson" userId="4654cc452026b74c" providerId="LiveId" clId="{44864E2E-8343-480B-8C12-7C908BB8490F}" dt="2018-12-03T00:08:51.193" v="233"/>
          <ac:spMkLst>
            <pc:docMk/>
            <pc:sldMk cId="4044105314" sldId="372"/>
            <ac:spMk id="3" creationId="{B546FF18-5B5F-42E1-A281-B52ABAEB200D}"/>
          </ac:spMkLst>
        </pc:spChg>
        <pc:spChg chg="del">
          <ac:chgData name="Richard Anderson" userId="4654cc452026b74c" providerId="LiveId" clId="{44864E2E-8343-480B-8C12-7C908BB8490F}" dt="2018-12-03T00:08:51.193" v="233"/>
          <ac:spMkLst>
            <pc:docMk/>
            <pc:sldMk cId="4044105314" sldId="372"/>
            <ac:spMk id="4" creationId="{5513925E-698E-4B3A-AF10-86EE7FC9FF3D}"/>
          </ac:spMkLst>
        </pc:spChg>
        <pc:spChg chg="add mod">
          <ac:chgData name="Richard Anderson" userId="4654cc452026b74c" providerId="LiveId" clId="{44864E2E-8343-480B-8C12-7C908BB8490F}" dt="2018-12-03T00:23:32.057" v="658" actId="20577"/>
          <ac:spMkLst>
            <pc:docMk/>
            <pc:sldMk cId="4044105314" sldId="372"/>
            <ac:spMk id="8" creationId="{1B40BD65-6A8A-4636-BF60-D496963B3D19}"/>
          </ac:spMkLst>
        </pc:spChg>
      </pc:sldChg>
      <pc:sldChg chg="addSp delSp modSp add">
        <pc:chgData name="Richard Anderson" userId="4654cc452026b74c" providerId="LiveId" clId="{44864E2E-8343-480B-8C12-7C908BB8490F}" dt="2018-12-03T00:55:19.719" v="1095" actId="20577"/>
        <pc:sldMkLst>
          <pc:docMk/>
          <pc:sldMk cId="412239893" sldId="373"/>
        </pc:sldMkLst>
        <pc:spChg chg="mod">
          <ac:chgData name="Richard Anderson" userId="4654cc452026b74c" providerId="LiveId" clId="{44864E2E-8343-480B-8C12-7C908BB8490F}" dt="2018-12-03T00:55:19.719" v="1095" actId="20577"/>
          <ac:spMkLst>
            <pc:docMk/>
            <pc:sldMk cId="412239893" sldId="373"/>
            <ac:spMk id="2" creationId="{5AFC889B-F0EA-4483-A2C5-F541495346DC}"/>
          </ac:spMkLst>
        </pc:spChg>
        <pc:spChg chg="mod">
          <ac:chgData name="Richard Anderson" userId="4654cc452026b74c" providerId="LiveId" clId="{44864E2E-8343-480B-8C12-7C908BB8490F}" dt="2018-12-03T00:49:06.969" v="1063" actId="20577"/>
          <ac:spMkLst>
            <pc:docMk/>
            <pc:sldMk cId="412239893" sldId="373"/>
            <ac:spMk id="3" creationId="{B8A77CDD-06A7-46CF-9689-5D76A29375FE}"/>
          </ac:spMkLst>
        </pc:spChg>
        <pc:spChg chg="add del mod">
          <ac:chgData name="Richard Anderson" userId="4654cc452026b74c" providerId="LiveId" clId="{44864E2E-8343-480B-8C12-7C908BB8490F}" dt="2018-12-03T00:25:44.404" v="763"/>
          <ac:spMkLst>
            <pc:docMk/>
            <pc:sldMk cId="412239893" sldId="373"/>
            <ac:spMk id="7" creationId="{E17776C0-CA69-4513-AA63-CE8138FABA1E}"/>
          </ac:spMkLst>
        </pc:spChg>
        <pc:spChg chg="add mod ord">
          <ac:chgData name="Richard Anderson" userId="4654cc452026b74c" providerId="LiveId" clId="{44864E2E-8343-480B-8C12-7C908BB8490F}" dt="2018-12-03T00:54:41.912" v="1092" actId="166"/>
          <ac:spMkLst>
            <pc:docMk/>
            <pc:sldMk cId="412239893" sldId="373"/>
            <ac:spMk id="8" creationId="{58E659E3-8129-4526-A4D7-839F46837B11}"/>
          </ac:spMkLst>
        </pc:spChg>
        <pc:spChg chg="add mod">
          <ac:chgData name="Richard Anderson" userId="4654cc452026b74c" providerId="LiveId" clId="{44864E2E-8343-480B-8C12-7C908BB8490F}" dt="2018-12-03T00:49:36.981" v="1064" actId="1582"/>
          <ac:spMkLst>
            <pc:docMk/>
            <pc:sldMk cId="412239893" sldId="373"/>
            <ac:spMk id="9" creationId="{0DAF7351-C869-4DEC-B222-EE5A14539F72}"/>
          </ac:spMkLst>
        </pc:spChg>
        <pc:spChg chg="add mod">
          <ac:chgData name="Richard Anderson" userId="4654cc452026b74c" providerId="LiveId" clId="{44864E2E-8343-480B-8C12-7C908BB8490F}" dt="2018-12-03T00:49:36.981" v="1064" actId="1582"/>
          <ac:spMkLst>
            <pc:docMk/>
            <pc:sldMk cId="412239893" sldId="373"/>
            <ac:spMk id="10" creationId="{E83AC3E4-C408-4196-B6EF-5F9D3B45023B}"/>
          </ac:spMkLst>
        </pc:spChg>
        <pc:spChg chg="add mod">
          <ac:chgData name="Richard Anderson" userId="4654cc452026b74c" providerId="LiveId" clId="{44864E2E-8343-480B-8C12-7C908BB8490F}" dt="2018-12-03T00:49:36.981" v="1064" actId="1582"/>
          <ac:spMkLst>
            <pc:docMk/>
            <pc:sldMk cId="412239893" sldId="373"/>
            <ac:spMk id="11" creationId="{0CED68ED-7C5A-4830-A7ED-A0A74C5D46B7}"/>
          </ac:spMkLst>
        </pc:spChg>
        <pc:spChg chg="add mod">
          <ac:chgData name="Richard Anderson" userId="4654cc452026b74c" providerId="LiveId" clId="{44864E2E-8343-480B-8C12-7C908BB8490F}" dt="2018-12-03T00:49:36.981" v="1064" actId="1582"/>
          <ac:spMkLst>
            <pc:docMk/>
            <pc:sldMk cId="412239893" sldId="373"/>
            <ac:spMk id="12" creationId="{CE82CF62-416D-40BA-8583-7FAFF724C441}"/>
          </ac:spMkLst>
        </pc:spChg>
        <pc:spChg chg="add mod">
          <ac:chgData name="Richard Anderson" userId="4654cc452026b74c" providerId="LiveId" clId="{44864E2E-8343-480B-8C12-7C908BB8490F}" dt="2018-12-03T00:49:36.981" v="1064" actId="1582"/>
          <ac:spMkLst>
            <pc:docMk/>
            <pc:sldMk cId="412239893" sldId="373"/>
            <ac:spMk id="13" creationId="{4254FBF5-3BA9-4F00-85D9-08248869A3A8}"/>
          </ac:spMkLst>
        </pc:spChg>
        <pc:spChg chg="add mod">
          <ac:chgData name="Richard Anderson" userId="4654cc452026b74c" providerId="LiveId" clId="{44864E2E-8343-480B-8C12-7C908BB8490F}" dt="2018-12-03T00:49:36.981" v="1064" actId="1582"/>
          <ac:spMkLst>
            <pc:docMk/>
            <pc:sldMk cId="412239893" sldId="373"/>
            <ac:spMk id="14" creationId="{8299B20B-BAA1-4102-B73D-660FCC23C1DB}"/>
          </ac:spMkLst>
        </pc:spChg>
        <pc:spChg chg="add mod">
          <ac:chgData name="Richard Anderson" userId="4654cc452026b74c" providerId="LiveId" clId="{44864E2E-8343-480B-8C12-7C908BB8490F}" dt="2018-12-03T00:49:36.981" v="1064" actId="1582"/>
          <ac:spMkLst>
            <pc:docMk/>
            <pc:sldMk cId="412239893" sldId="373"/>
            <ac:spMk id="15" creationId="{7F17A0B1-2CE8-484E-BFF8-E5EDCCAD5C70}"/>
          </ac:spMkLst>
        </pc:spChg>
        <pc:spChg chg="add mod">
          <ac:chgData name="Richard Anderson" userId="4654cc452026b74c" providerId="LiveId" clId="{44864E2E-8343-480B-8C12-7C908BB8490F}" dt="2018-12-03T00:49:36.981" v="1064" actId="1582"/>
          <ac:spMkLst>
            <pc:docMk/>
            <pc:sldMk cId="412239893" sldId="373"/>
            <ac:spMk id="16" creationId="{725B194E-D32F-45A2-9EB4-1B53EB720571}"/>
          </ac:spMkLst>
        </pc:spChg>
        <pc:spChg chg="add mod">
          <ac:chgData name="Richard Anderson" userId="4654cc452026b74c" providerId="LiveId" clId="{44864E2E-8343-480B-8C12-7C908BB8490F}" dt="2018-12-03T00:49:36.981" v="1064" actId="1582"/>
          <ac:spMkLst>
            <pc:docMk/>
            <pc:sldMk cId="412239893" sldId="373"/>
            <ac:spMk id="17" creationId="{43BF3EF1-D1A1-4F50-A020-278827EE9A39}"/>
          </ac:spMkLst>
        </pc:spChg>
        <pc:spChg chg="add mod">
          <ac:chgData name="Richard Anderson" userId="4654cc452026b74c" providerId="LiveId" clId="{44864E2E-8343-480B-8C12-7C908BB8490F}" dt="2018-12-03T00:49:36.981" v="1064" actId="1582"/>
          <ac:spMkLst>
            <pc:docMk/>
            <pc:sldMk cId="412239893" sldId="373"/>
            <ac:spMk id="18" creationId="{E311E958-9EAB-4057-9204-7D6A2C8BDA23}"/>
          </ac:spMkLst>
        </pc:spChg>
        <pc:spChg chg="add mod">
          <ac:chgData name="Richard Anderson" userId="4654cc452026b74c" providerId="LiveId" clId="{44864E2E-8343-480B-8C12-7C908BB8490F}" dt="2018-12-03T00:49:36.981" v="1064" actId="1582"/>
          <ac:spMkLst>
            <pc:docMk/>
            <pc:sldMk cId="412239893" sldId="373"/>
            <ac:spMk id="19" creationId="{85A7A243-A7F6-4553-B8BE-0C5DE3466020}"/>
          </ac:spMkLst>
        </pc:spChg>
        <pc:spChg chg="add mod">
          <ac:chgData name="Richard Anderson" userId="4654cc452026b74c" providerId="LiveId" clId="{44864E2E-8343-480B-8C12-7C908BB8490F}" dt="2018-12-03T00:49:36.981" v="1064" actId="1582"/>
          <ac:spMkLst>
            <pc:docMk/>
            <pc:sldMk cId="412239893" sldId="373"/>
            <ac:spMk id="20" creationId="{AD2634C6-1FDA-476F-A66F-26483CBED465}"/>
          </ac:spMkLst>
        </pc:spChg>
        <pc:cxnChg chg="add mod">
          <ac:chgData name="Richard Anderson" userId="4654cc452026b74c" providerId="LiveId" clId="{44864E2E-8343-480B-8C12-7C908BB8490F}" dt="2018-12-03T00:54:31.462" v="1091" actId="208"/>
          <ac:cxnSpMkLst>
            <pc:docMk/>
            <pc:sldMk cId="412239893" sldId="373"/>
            <ac:cxnSpMk id="22" creationId="{5DFDDE47-D323-441B-9C4A-FA7C40857916}"/>
          </ac:cxnSpMkLst>
        </pc:cxnChg>
        <pc:cxnChg chg="add mod">
          <ac:chgData name="Richard Anderson" userId="4654cc452026b74c" providerId="LiveId" clId="{44864E2E-8343-480B-8C12-7C908BB8490F}" dt="2018-12-03T00:54:31.462" v="1091" actId="208"/>
          <ac:cxnSpMkLst>
            <pc:docMk/>
            <pc:sldMk cId="412239893" sldId="373"/>
            <ac:cxnSpMk id="23" creationId="{3F8C4F4F-7BED-44F2-93D0-F6BFC2C9A785}"/>
          </ac:cxnSpMkLst>
        </pc:cxnChg>
        <pc:cxnChg chg="add mod">
          <ac:chgData name="Richard Anderson" userId="4654cc452026b74c" providerId="LiveId" clId="{44864E2E-8343-480B-8C12-7C908BB8490F}" dt="2018-12-03T00:49:36.981" v="1064" actId="1582"/>
          <ac:cxnSpMkLst>
            <pc:docMk/>
            <pc:sldMk cId="412239893" sldId="373"/>
            <ac:cxnSpMk id="25" creationId="{A207ED41-84D9-45FD-A9DE-CCB31A3A799A}"/>
          </ac:cxnSpMkLst>
        </pc:cxnChg>
        <pc:cxnChg chg="add mod">
          <ac:chgData name="Richard Anderson" userId="4654cc452026b74c" providerId="LiveId" clId="{44864E2E-8343-480B-8C12-7C908BB8490F}" dt="2018-12-03T00:54:31.462" v="1091" actId="208"/>
          <ac:cxnSpMkLst>
            <pc:docMk/>
            <pc:sldMk cId="412239893" sldId="373"/>
            <ac:cxnSpMk id="33" creationId="{F1C5E2DE-800C-448F-9372-D640AEB554F8}"/>
          </ac:cxnSpMkLst>
        </pc:cxnChg>
        <pc:cxnChg chg="add mod">
          <ac:chgData name="Richard Anderson" userId="4654cc452026b74c" providerId="LiveId" clId="{44864E2E-8343-480B-8C12-7C908BB8490F}" dt="2018-12-03T00:54:31.462" v="1091" actId="208"/>
          <ac:cxnSpMkLst>
            <pc:docMk/>
            <pc:sldMk cId="412239893" sldId="373"/>
            <ac:cxnSpMk id="35" creationId="{4265BA49-09C5-4A64-8B37-0CAC9F231F2D}"/>
          </ac:cxnSpMkLst>
        </pc:cxnChg>
        <pc:cxnChg chg="add mod">
          <ac:chgData name="Richard Anderson" userId="4654cc452026b74c" providerId="LiveId" clId="{44864E2E-8343-480B-8C12-7C908BB8490F}" dt="2018-12-03T00:54:31.462" v="1091" actId="208"/>
          <ac:cxnSpMkLst>
            <pc:docMk/>
            <pc:sldMk cId="412239893" sldId="373"/>
            <ac:cxnSpMk id="38" creationId="{1A7C1F33-E4E9-4B68-A152-1BF443E93AE8}"/>
          </ac:cxnSpMkLst>
        </pc:cxnChg>
        <pc:cxnChg chg="add mod">
          <ac:chgData name="Richard Anderson" userId="4654cc452026b74c" providerId="LiveId" clId="{44864E2E-8343-480B-8C12-7C908BB8490F}" dt="2018-12-03T00:54:31.462" v="1091" actId="208"/>
          <ac:cxnSpMkLst>
            <pc:docMk/>
            <pc:sldMk cId="412239893" sldId="373"/>
            <ac:cxnSpMk id="40" creationId="{C29EBE4C-1345-4899-8612-C860FFC066B1}"/>
          </ac:cxnSpMkLst>
        </pc:cxnChg>
        <pc:cxnChg chg="add mod">
          <ac:chgData name="Richard Anderson" userId="4654cc452026b74c" providerId="LiveId" clId="{44864E2E-8343-480B-8C12-7C908BB8490F}" dt="2018-12-03T00:54:31.462" v="1091" actId="208"/>
          <ac:cxnSpMkLst>
            <pc:docMk/>
            <pc:sldMk cId="412239893" sldId="373"/>
            <ac:cxnSpMk id="42" creationId="{30F28C3B-B5D7-4DEC-AA25-6D140ADB54D0}"/>
          </ac:cxnSpMkLst>
        </pc:cxnChg>
        <pc:cxnChg chg="add mod">
          <ac:chgData name="Richard Anderson" userId="4654cc452026b74c" providerId="LiveId" clId="{44864E2E-8343-480B-8C12-7C908BB8490F}" dt="2018-12-03T00:54:31.462" v="1091" actId="208"/>
          <ac:cxnSpMkLst>
            <pc:docMk/>
            <pc:sldMk cId="412239893" sldId="373"/>
            <ac:cxnSpMk id="44" creationId="{6D311234-7207-4877-AD4D-DA5759E78D21}"/>
          </ac:cxnSpMkLst>
        </pc:cxnChg>
        <pc:cxnChg chg="add mod">
          <ac:chgData name="Richard Anderson" userId="4654cc452026b74c" providerId="LiveId" clId="{44864E2E-8343-480B-8C12-7C908BB8490F}" dt="2018-12-03T00:54:31.462" v="1091" actId="208"/>
          <ac:cxnSpMkLst>
            <pc:docMk/>
            <pc:sldMk cId="412239893" sldId="373"/>
            <ac:cxnSpMk id="46" creationId="{69DDFA3C-C998-49C7-8DEF-97E326D57C92}"/>
          </ac:cxnSpMkLst>
        </pc:cxnChg>
        <pc:cxnChg chg="add mod">
          <ac:chgData name="Richard Anderson" userId="4654cc452026b74c" providerId="LiveId" clId="{44864E2E-8343-480B-8C12-7C908BB8490F}" dt="2018-12-03T00:54:31.462" v="1091" actId="208"/>
          <ac:cxnSpMkLst>
            <pc:docMk/>
            <pc:sldMk cId="412239893" sldId="373"/>
            <ac:cxnSpMk id="48" creationId="{11E384F1-C7C6-4DAD-971D-5ED3DBCA2501}"/>
          </ac:cxnSpMkLst>
        </pc:cxnChg>
        <pc:cxnChg chg="add mod">
          <ac:chgData name="Richard Anderson" userId="4654cc452026b74c" providerId="LiveId" clId="{44864E2E-8343-480B-8C12-7C908BB8490F}" dt="2018-12-03T00:54:31.462" v="1091" actId="208"/>
          <ac:cxnSpMkLst>
            <pc:docMk/>
            <pc:sldMk cId="412239893" sldId="373"/>
            <ac:cxnSpMk id="50" creationId="{20263858-792E-49D2-BFC8-1B8D3D9C1FBE}"/>
          </ac:cxnSpMkLst>
        </pc:cxnChg>
        <pc:cxnChg chg="add mod">
          <ac:chgData name="Richard Anderson" userId="4654cc452026b74c" providerId="LiveId" clId="{44864E2E-8343-480B-8C12-7C908BB8490F}" dt="2018-12-03T00:54:31.462" v="1091" actId="208"/>
          <ac:cxnSpMkLst>
            <pc:docMk/>
            <pc:sldMk cId="412239893" sldId="373"/>
            <ac:cxnSpMk id="52" creationId="{369C025A-F771-47D5-9A0E-704F43FB27A9}"/>
          </ac:cxnSpMkLst>
        </pc:cxnChg>
        <pc:cxnChg chg="add mod">
          <ac:chgData name="Richard Anderson" userId="4654cc452026b74c" providerId="LiveId" clId="{44864E2E-8343-480B-8C12-7C908BB8490F}" dt="2018-12-03T00:53:08.848" v="1086" actId="208"/>
          <ac:cxnSpMkLst>
            <pc:docMk/>
            <pc:sldMk cId="412239893" sldId="373"/>
            <ac:cxnSpMk id="54" creationId="{B72D9E52-E627-4C31-9CBE-DCDAF1630438}"/>
          </ac:cxnSpMkLst>
        </pc:cxnChg>
        <pc:cxnChg chg="add mod">
          <ac:chgData name="Richard Anderson" userId="4654cc452026b74c" providerId="LiveId" clId="{44864E2E-8343-480B-8C12-7C908BB8490F}" dt="2018-12-03T00:53:08.848" v="1086" actId="208"/>
          <ac:cxnSpMkLst>
            <pc:docMk/>
            <pc:sldMk cId="412239893" sldId="373"/>
            <ac:cxnSpMk id="57" creationId="{58BE57C7-2B1F-4F70-8F0D-BA65987B5AF2}"/>
          </ac:cxnSpMkLst>
        </pc:cxnChg>
        <pc:cxnChg chg="add mod">
          <ac:chgData name="Richard Anderson" userId="4654cc452026b74c" providerId="LiveId" clId="{44864E2E-8343-480B-8C12-7C908BB8490F}" dt="2018-12-03T00:53:08.848" v="1086" actId="208"/>
          <ac:cxnSpMkLst>
            <pc:docMk/>
            <pc:sldMk cId="412239893" sldId="373"/>
            <ac:cxnSpMk id="59" creationId="{4A688D79-31A0-4052-B1EA-9F4D0D2EA389}"/>
          </ac:cxnSpMkLst>
        </pc:cxnChg>
        <pc:cxnChg chg="add mod">
          <ac:chgData name="Richard Anderson" userId="4654cc452026b74c" providerId="LiveId" clId="{44864E2E-8343-480B-8C12-7C908BB8490F}" dt="2018-12-03T00:53:08.848" v="1086" actId="208"/>
          <ac:cxnSpMkLst>
            <pc:docMk/>
            <pc:sldMk cId="412239893" sldId="373"/>
            <ac:cxnSpMk id="61" creationId="{8FD7FCB6-EEF6-42FB-90A9-731CD9265A06}"/>
          </ac:cxnSpMkLst>
        </pc:cxnChg>
        <pc:cxnChg chg="add mod">
          <ac:chgData name="Richard Anderson" userId="4654cc452026b74c" providerId="LiveId" clId="{44864E2E-8343-480B-8C12-7C908BB8490F}" dt="2018-12-03T00:53:08.848" v="1086" actId="208"/>
          <ac:cxnSpMkLst>
            <pc:docMk/>
            <pc:sldMk cId="412239893" sldId="373"/>
            <ac:cxnSpMk id="63" creationId="{1C5B342A-4AD1-42EA-9FCF-2D9DA816BFBA}"/>
          </ac:cxnSpMkLst>
        </pc:cxnChg>
        <pc:cxnChg chg="add mod">
          <ac:chgData name="Richard Anderson" userId="4654cc452026b74c" providerId="LiveId" clId="{44864E2E-8343-480B-8C12-7C908BB8490F}" dt="2018-12-03T00:53:08.848" v="1086" actId="208"/>
          <ac:cxnSpMkLst>
            <pc:docMk/>
            <pc:sldMk cId="412239893" sldId="373"/>
            <ac:cxnSpMk id="65" creationId="{34CA6A1A-38D0-4102-84F5-07F1529BA361}"/>
          </ac:cxnSpMkLst>
        </pc:cxnChg>
        <pc:cxnChg chg="add del mod">
          <ac:chgData name="Richard Anderson" userId="4654cc452026b74c" providerId="LiveId" clId="{44864E2E-8343-480B-8C12-7C908BB8490F}" dt="2018-12-03T00:50:48.426" v="1073"/>
          <ac:cxnSpMkLst>
            <pc:docMk/>
            <pc:sldMk cId="412239893" sldId="373"/>
            <ac:cxnSpMk id="67" creationId="{85D70712-708C-4684-88C0-D894D958EA64}"/>
          </ac:cxnSpMkLst>
        </pc:cxnChg>
        <pc:cxnChg chg="add mod">
          <ac:chgData name="Richard Anderson" userId="4654cc452026b74c" providerId="LiveId" clId="{44864E2E-8343-480B-8C12-7C908BB8490F}" dt="2018-12-03T00:53:08.848" v="1086" actId="208"/>
          <ac:cxnSpMkLst>
            <pc:docMk/>
            <pc:sldMk cId="412239893" sldId="373"/>
            <ac:cxnSpMk id="70" creationId="{EF7102D2-56FA-4AEC-AB06-9F7A470A9D11}"/>
          </ac:cxnSpMkLst>
        </pc:cxnChg>
        <pc:cxnChg chg="add mod">
          <ac:chgData name="Richard Anderson" userId="4654cc452026b74c" providerId="LiveId" clId="{44864E2E-8343-480B-8C12-7C908BB8490F}" dt="2018-12-03T00:53:08.848" v="1086" actId="208"/>
          <ac:cxnSpMkLst>
            <pc:docMk/>
            <pc:sldMk cId="412239893" sldId="373"/>
            <ac:cxnSpMk id="72" creationId="{A11B9D76-FF93-469D-B2BA-FF5D2F5C55C9}"/>
          </ac:cxnSpMkLst>
        </pc:cxnChg>
        <pc:cxnChg chg="add mod">
          <ac:chgData name="Richard Anderson" userId="4654cc452026b74c" providerId="LiveId" clId="{44864E2E-8343-480B-8C12-7C908BB8490F}" dt="2018-12-03T00:53:27.674" v="1089" actId="693"/>
          <ac:cxnSpMkLst>
            <pc:docMk/>
            <pc:sldMk cId="412239893" sldId="373"/>
            <ac:cxnSpMk id="74" creationId="{537A289C-175E-4F6E-91CF-F0277365C5C0}"/>
          </ac:cxnSpMkLst>
        </pc:cxnChg>
        <pc:cxnChg chg="add mod">
          <ac:chgData name="Richard Anderson" userId="4654cc452026b74c" providerId="LiveId" clId="{44864E2E-8343-480B-8C12-7C908BB8490F}" dt="2018-12-03T00:53:08.848" v="1086" actId="208"/>
          <ac:cxnSpMkLst>
            <pc:docMk/>
            <pc:sldMk cId="412239893" sldId="373"/>
            <ac:cxnSpMk id="76" creationId="{AED9899F-1F57-48F0-AD32-D122F71AE3D7}"/>
          </ac:cxnSpMkLst>
        </pc:cxnChg>
        <pc:cxnChg chg="add mod">
          <ac:chgData name="Richard Anderson" userId="4654cc452026b74c" providerId="LiveId" clId="{44864E2E-8343-480B-8C12-7C908BB8490F}" dt="2018-12-03T00:53:08.848" v="1086" actId="208"/>
          <ac:cxnSpMkLst>
            <pc:docMk/>
            <pc:sldMk cId="412239893" sldId="373"/>
            <ac:cxnSpMk id="78" creationId="{FE5E57D9-B29E-4A83-B404-4E91A49F89E7}"/>
          </ac:cxnSpMkLst>
        </pc:cxnChg>
        <pc:cxnChg chg="add mod">
          <ac:chgData name="Richard Anderson" userId="4654cc452026b74c" providerId="LiveId" clId="{44864E2E-8343-480B-8C12-7C908BB8490F}" dt="2018-12-03T00:53:08.848" v="1086" actId="208"/>
          <ac:cxnSpMkLst>
            <pc:docMk/>
            <pc:sldMk cId="412239893" sldId="373"/>
            <ac:cxnSpMk id="80" creationId="{84AE99DE-0680-4D8F-8C1C-1A1B34E496C8}"/>
          </ac:cxnSpMkLst>
        </pc:cxnChg>
        <pc:cxnChg chg="add mod">
          <ac:chgData name="Richard Anderson" userId="4654cc452026b74c" providerId="LiveId" clId="{44864E2E-8343-480B-8C12-7C908BB8490F}" dt="2018-12-03T00:53:08.848" v="1086" actId="208"/>
          <ac:cxnSpMkLst>
            <pc:docMk/>
            <pc:sldMk cId="412239893" sldId="373"/>
            <ac:cxnSpMk id="82" creationId="{53B64D73-CD20-4E33-8C08-7316F0EA9883}"/>
          </ac:cxnSpMkLst>
        </pc:cxnChg>
        <pc:cxnChg chg="add mod">
          <ac:chgData name="Richard Anderson" userId="4654cc452026b74c" providerId="LiveId" clId="{44864E2E-8343-480B-8C12-7C908BB8490F}" dt="2018-12-03T00:53:08.848" v="1086" actId="208"/>
          <ac:cxnSpMkLst>
            <pc:docMk/>
            <pc:sldMk cId="412239893" sldId="373"/>
            <ac:cxnSpMk id="84" creationId="{B922ADE0-7FA2-4BC5-8F85-B78734526F5C}"/>
          </ac:cxnSpMkLst>
        </pc:cxnChg>
        <pc:cxnChg chg="add mod">
          <ac:chgData name="Richard Anderson" userId="4654cc452026b74c" providerId="LiveId" clId="{44864E2E-8343-480B-8C12-7C908BB8490F}" dt="2018-12-03T00:53:08.848" v="1086" actId="208"/>
          <ac:cxnSpMkLst>
            <pc:docMk/>
            <pc:sldMk cId="412239893" sldId="373"/>
            <ac:cxnSpMk id="86" creationId="{29889FF4-5566-41ED-90A4-BD2D7D266890}"/>
          </ac:cxnSpMkLst>
        </pc:cxnChg>
      </pc:sldChg>
      <pc:sldChg chg="delSp modSp add">
        <pc:chgData name="Richard Anderson" userId="4654cc452026b74c" providerId="LiveId" clId="{44864E2E-8343-480B-8C12-7C908BB8490F}" dt="2018-12-03T01:01:57.041" v="1281" actId="20577"/>
        <pc:sldMkLst>
          <pc:docMk/>
          <pc:sldMk cId="139968354" sldId="374"/>
        </pc:sldMkLst>
        <pc:spChg chg="mod">
          <ac:chgData name="Richard Anderson" userId="4654cc452026b74c" providerId="LiveId" clId="{44864E2E-8343-480B-8C12-7C908BB8490F}" dt="2018-12-03T00:55:30.345" v="1098" actId="20577"/>
          <ac:spMkLst>
            <pc:docMk/>
            <pc:sldMk cId="139968354" sldId="374"/>
            <ac:spMk id="2" creationId="{5AFC889B-F0EA-4483-A2C5-F541495346DC}"/>
          </ac:spMkLst>
        </pc:spChg>
        <pc:spChg chg="mod">
          <ac:chgData name="Richard Anderson" userId="4654cc452026b74c" providerId="LiveId" clId="{44864E2E-8343-480B-8C12-7C908BB8490F}" dt="2018-12-03T01:01:57.041" v="1281" actId="20577"/>
          <ac:spMkLst>
            <pc:docMk/>
            <pc:sldMk cId="139968354" sldId="374"/>
            <ac:spMk id="3" creationId="{B8A77CDD-06A7-46CF-9689-5D76A29375FE}"/>
          </ac:spMkLst>
        </pc:spChg>
        <pc:cxnChg chg="del">
          <ac:chgData name="Richard Anderson" userId="4654cc452026b74c" providerId="LiveId" clId="{44864E2E-8343-480B-8C12-7C908BB8490F}" dt="2018-12-03T00:56:22.140" v="1143"/>
          <ac:cxnSpMkLst>
            <pc:docMk/>
            <pc:sldMk cId="139968354" sldId="374"/>
            <ac:cxnSpMk id="22" creationId="{5DFDDE47-D323-441B-9C4A-FA7C40857916}"/>
          </ac:cxnSpMkLst>
        </pc:cxnChg>
        <pc:cxnChg chg="del">
          <ac:chgData name="Richard Anderson" userId="4654cc452026b74c" providerId="LiveId" clId="{44864E2E-8343-480B-8C12-7C908BB8490F}" dt="2018-12-03T00:56:22.140" v="1143"/>
          <ac:cxnSpMkLst>
            <pc:docMk/>
            <pc:sldMk cId="139968354" sldId="374"/>
            <ac:cxnSpMk id="23" creationId="{3F8C4F4F-7BED-44F2-93D0-F6BFC2C9A785}"/>
          </ac:cxnSpMkLst>
        </pc:cxnChg>
        <pc:cxnChg chg="del">
          <ac:chgData name="Richard Anderson" userId="4654cc452026b74c" providerId="LiveId" clId="{44864E2E-8343-480B-8C12-7C908BB8490F}" dt="2018-12-03T00:57:06.368" v="1146"/>
          <ac:cxnSpMkLst>
            <pc:docMk/>
            <pc:sldMk cId="139968354" sldId="374"/>
            <ac:cxnSpMk id="25" creationId="{A207ED41-84D9-45FD-A9DE-CCB31A3A799A}"/>
          </ac:cxnSpMkLst>
        </pc:cxnChg>
        <pc:cxnChg chg="del">
          <ac:chgData name="Richard Anderson" userId="4654cc452026b74c" providerId="LiveId" clId="{44864E2E-8343-480B-8C12-7C908BB8490F}" dt="2018-12-03T00:56:57.313" v="1144"/>
          <ac:cxnSpMkLst>
            <pc:docMk/>
            <pc:sldMk cId="139968354" sldId="374"/>
            <ac:cxnSpMk id="33" creationId="{F1C5E2DE-800C-448F-9372-D640AEB554F8}"/>
          </ac:cxnSpMkLst>
        </pc:cxnChg>
        <pc:cxnChg chg="del">
          <ac:chgData name="Richard Anderson" userId="4654cc452026b74c" providerId="LiveId" clId="{44864E2E-8343-480B-8C12-7C908BB8490F}" dt="2018-12-03T00:56:22.140" v="1143"/>
          <ac:cxnSpMkLst>
            <pc:docMk/>
            <pc:sldMk cId="139968354" sldId="374"/>
            <ac:cxnSpMk id="35" creationId="{4265BA49-09C5-4A64-8B37-0CAC9F231F2D}"/>
          </ac:cxnSpMkLst>
        </pc:cxnChg>
        <pc:cxnChg chg="del">
          <ac:chgData name="Richard Anderson" userId="4654cc452026b74c" providerId="LiveId" clId="{44864E2E-8343-480B-8C12-7C908BB8490F}" dt="2018-12-03T00:56:57.313" v="1144"/>
          <ac:cxnSpMkLst>
            <pc:docMk/>
            <pc:sldMk cId="139968354" sldId="374"/>
            <ac:cxnSpMk id="38" creationId="{1A7C1F33-E4E9-4B68-A152-1BF443E93AE8}"/>
          </ac:cxnSpMkLst>
        </pc:cxnChg>
        <pc:cxnChg chg="del">
          <ac:chgData name="Richard Anderson" userId="4654cc452026b74c" providerId="LiveId" clId="{44864E2E-8343-480B-8C12-7C908BB8490F}" dt="2018-12-03T00:56:57.313" v="1144"/>
          <ac:cxnSpMkLst>
            <pc:docMk/>
            <pc:sldMk cId="139968354" sldId="374"/>
            <ac:cxnSpMk id="40" creationId="{C29EBE4C-1345-4899-8612-C860FFC066B1}"/>
          </ac:cxnSpMkLst>
        </pc:cxnChg>
        <pc:cxnChg chg="del">
          <ac:chgData name="Richard Anderson" userId="4654cc452026b74c" providerId="LiveId" clId="{44864E2E-8343-480B-8C12-7C908BB8490F}" dt="2018-12-03T00:57:03.475" v="1145"/>
          <ac:cxnSpMkLst>
            <pc:docMk/>
            <pc:sldMk cId="139968354" sldId="374"/>
            <ac:cxnSpMk id="42" creationId="{30F28C3B-B5D7-4DEC-AA25-6D140ADB54D0}"/>
          </ac:cxnSpMkLst>
        </pc:cxnChg>
        <pc:cxnChg chg="del">
          <ac:chgData name="Richard Anderson" userId="4654cc452026b74c" providerId="LiveId" clId="{44864E2E-8343-480B-8C12-7C908BB8490F}" dt="2018-12-03T00:56:57.313" v="1144"/>
          <ac:cxnSpMkLst>
            <pc:docMk/>
            <pc:sldMk cId="139968354" sldId="374"/>
            <ac:cxnSpMk id="44" creationId="{6D311234-7207-4877-AD4D-DA5759E78D21}"/>
          </ac:cxnSpMkLst>
        </pc:cxnChg>
        <pc:cxnChg chg="del">
          <ac:chgData name="Richard Anderson" userId="4654cc452026b74c" providerId="LiveId" clId="{44864E2E-8343-480B-8C12-7C908BB8490F}" dt="2018-12-03T00:56:57.313" v="1144"/>
          <ac:cxnSpMkLst>
            <pc:docMk/>
            <pc:sldMk cId="139968354" sldId="374"/>
            <ac:cxnSpMk id="46" creationId="{69DDFA3C-C998-49C7-8DEF-97E326D57C92}"/>
          </ac:cxnSpMkLst>
        </pc:cxnChg>
        <pc:cxnChg chg="del">
          <ac:chgData name="Richard Anderson" userId="4654cc452026b74c" providerId="LiveId" clId="{44864E2E-8343-480B-8C12-7C908BB8490F}" dt="2018-12-03T00:56:57.313" v="1144"/>
          <ac:cxnSpMkLst>
            <pc:docMk/>
            <pc:sldMk cId="139968354" sldId="374"/>
            <ac:cxnSpMk id="48" creationId="{11E384F1-C7C6-4DAD-971D-5ED3DBCA2501}"/>
          </ac:cxnSpMkLst>
        </pc:cxnChg>
        <pc:cxnChg chg="del">
          <ac:chgData name="Richard Anderson" userId="4654cc452026b74c" providerId="LiveId" clId="{44864E2E-8343-480B-8C12-7C908BB8490F}" dt="2018-12-03T00:56:57.313" v="1144"/>
          <ac:cxnSpMkLst>
            <pc:docMk/>
            <pc:sldMk cId="139968354" sldId="374"/>
            <ac:cxnSpMk id="50" creationId="{20263858-792E-49D2-BFC8-1B8D3D9C1FBE}"/>
          </ac:cxnSpMkLst>
        </pc:cxnChg>
        <pc:cxnChg chg="del">
          <ac:chgData name="Richard Anderson" userId="4654cc452026b74c" providerId="LiveId" clId="{44864E2E-8343-480B-8C12-7C908BB8490F}" dt="2018-12-03T00:56:57.313" v="1144"/>
          <ac:cxnSpMkLst>
            <pc:docMk/>
            <pc:sldMk cId="139968354" sldId="374"/>
            <ac:cxnSpMk id="52" creationId="{369C025A-F771-47D5-9A0E-704F43FB27A9}"/>
          </ac:cxnSpMkLst>
        </pc:cxnChg>
      </pc:sldChg>
      <pc:sldChg chg="modSp add">
        <pc:chgData name="Richard Anderson" userId="4654cc452026b74c" providerId="LiveId" clId="{44864E2E-8343-480B-8C12-7C908BB8490F}" dt="2018-12-03T01:24:00.585" v="2193" actId="20577"/>
        <pc:sldMkLst>
          <pc:docMk/>
          <pc:sldMk cId="2108245794" sldId="375"/>
        </pc:sldMkLst>
        <pc:spChg chg="mod">
          <ac:chgData name="Richard Anderson" userId="4654cc452026b74c" providerId="LiveId" clId="{44864E2E-8343-480B-8C12-7C908BB8490F}" dt="2018-12-03T01:06:21.745" v="1443" actId="20577"/>
          <ac:spMkLst>
            <pc:docMk/>
            <pc:sldMk cId="2108245794" sldId="375"/>
            <ac:spMk id="2" creationId="{5AFC889B-F0EA-4483-A2C5-F541495346DC}"/>
          </ac:spMkLst>
        </pc:spChg>
        <pc:spChg chg="mod">
          <ac:chgData name="Richard Anderson" userId="4654cc452026b74c" providerId="LiveId" clId="{44864E2E-8343-480B-8C12-7C908BB8490F}" dt="2018-12-03T01:24:00.585" v="2193" actId="20577"/>
          <ac:spMkLst>
            <pc:docMk/>
            <pc:sldMk cId="2108245794" sldId="375"/>
            <ac:spMk id="3" creationId="{B8A77CDD-06A7-46CF-9689-5D76A29375FE}"/>
          </ac:spMkLst>
        </pc:spChg>
      </pc:sldChg>
      <pc:sldChg chg="modSp add">
        <pc:chgData name="Richard Anderson" userId="4654cc452026b74c" providerId="LiveId" clId="{44864E2E-8343-480B-8C12-7C908BB8490F}" dt="2018-12-03T01:09:43.424" v="1625" actId="20577"/>
        <pc:sldMkLst>
          <pc:docMk/>
          <pc:sldMk cId="2440344419" sldId="376"/>
        </pc:sldMkLst>
        <pc:spChg chg="mod">
          <ac:chgData name="Richard Anderson" userId="4654cc452026b74c" providerId="LiveId" clId="{44864E2E-8343-480B-8C12-7C908BB8490F}" dt="2018-12-03T01:06:07.207" v="1440" actId="20577"/>
          <ac:spMkLst>
            <pc:docMk/>
            <pc:sldMk cId="2440344419" sldId="376"/>
            <ac:spMk id="2" creationId="{5AFC889B-F0EA-4483-A2C5-F541495346DC}"/>
          </ac:spMkLst>
        </pc:spChg>
        <pc:spChg chg="mod">
          <ac:chgData name="Richard Anderson" userId="4654cc452026b74c" providerId="LiveId" clId="{44864E2E-8343-480B-8C12-7C908BB8490F}" dt="2018-12-03T01:09:43.424" v="1625" actId="20577"/>
          <ac:spMkLst>
            <pc:docMk/>
            <pc:sldMk cId="2440344419" sldId="376"/>
            <ac:spMk id="3" creationId="{B8A77CDD-06A7-46CF-9689-5D76A29375FE}"/>
          </ac:spMkLst>
        </pc:spChg>
      </pc:sldChg>
      <pc:sldChg chg="modSp add">
        <pc:chgData name="Richard Anderson" userId="4654cc452026b74c" providerId="LiveId" clId="{44864E2E-8343-480B-8C12-7C908BB8490F}" dt="2018-12-03T01:21:46.080" v="2152" actId="20577"/>
        <pc:sldMkLst>
          <pc:docMk/>
          <pc:sldMk cId="2290721736" sldId="377"/>
        </pc:sldMkLst>
        <pc:spChg chg="mod">
          <ac:chgData name="Richard Anderson" userId="4654cc452026b74c" providerId="LiveId" clId="{44864E2E-8343-480B-8C12-7C908BB8490F}" dt="2018-12-03T01:11:31.095" v="1665" actId="20577"/>
          <ac:spMkLst>
            <pc:docMk/>
            <pc:sldMk cId="2290721736" sldId="377"/>
            <ac:spMk id="2" creationId="{5ABC7EF3-A765-4A10-8A3B-8406357DC0A5}"/>
          </ac:spMkLst>
        </pc:spChg>
        <pc:spChg chg="mod">
          <ac:chgData name="Richard Anderson" userId="4654cc452026b74c" providerId="LiveId" clId="{44864E2E-8343-480B-8C12-7C908BB8490F}" dt="2018-12-03T01:21:46.080" v="2152" actId="20577"/>
          <ac:spMkLst>
            <pc:docMk/>
            <pc:sldMk cId="2290721736" sldId="377"/>
            <ac:spMk id="3" creationId="{E29BB58E-4652-4DBE-8DCF-7F4693F0EB86}"/>
          </ac:spMkLst>
        </pc:spChg>
      </pc:sldChg>
      <pc:sldChg chg="modSp add">
        <pc:chgData name="Richard Anderson" userId="4654cc452026b74c" providerId="LiveId" clId="{44864E2E-8343-480B-8C12-7C908BB8490F}" dt="2018-12-03T01:12:28.148" v="1743" actId="33524"/>
        <pc:sldMkLst>
          <pc:docMk/>
          <pc:sldMk cId="3236269420" sldId="378"/>
        </pc:sldMkLst>
        <pc:spChg chg="mod">
          <ac:chgData name="Richard Anderson" userId="4654cc452026b74c" providerId="LiveId" clId="{44864E2E-8343-480B-8C12-7C908BB8490F}" dt="2018-12-03T01:12:28.148" v="1743" actId="33524"/>
          <ac:spMkLst>
            <pc:docMk/>
            <pc:sldMk cId="3236269420" sldId="378"/>
            <ac:spMk id="2" creationId="{8F559981-CFBF-4407-BE98-D3394BA62AAF}"/>
          </ac:spMkLst>
        </pc:spChg>
      </pc:sldChg>
      <pc:sldMasterChg chg="setBg modSldLayout">
        <pc:chgData name="Richard Anderson" userId="4654cc452026b74c" providerId="LiveId" clId="{44864E2E-8343-480B-8C12-7C908BB8490F}" dt="2018-12-02T05:59:41.580" v="83"/>
        <pc:sldMasterMkLst>
          <pc:docMk/>
          <pc:sldMasterMk cId="3079570911" sldId="2147483684"/>
        </pc:sldMasterMkLst>
        <pc:sldLayoutChg chg="setBg">
          <pc:chgData name="Richard Anderson" userId="4654cc452026b74c" providerId="LiveId" clId="{44864E2E-8343-480B-8C12-7C908BB8490F}" dt="2018-12-02T05:59:41.580" v="83"/>
          <pc:sldLayoutMkLst>
            <pc:docMk/>
            <pc:sldMasterMk cId="3079570911" sldId="2147483684"/>
            <pc:sldLayoutMk cId="114052564" sldId="2147483685"/>
          </pc:sldLayoutMkLst>
        </pc:sldLayoutChg>
        <pc:sldLayoutChg chg="setBg">
          <pc:chgData name="Richard Anderson" userId="4654cc452026b74c" providerId="LiveId" clId="{44864E2E-8343-480B-8C12-7C908BB8490F}" dt="2018-12-02T05:59:41.580" v="83"/>
          <pc:sldLayoutMkLst>
            <pc:docMk/>
            <pc:sldMasterMk cId="3079570911" sldId="2147483684"/>
            <pc:sldLayoutMk cId="1047532785" sldId="2147483686"/>
          </pc:sldLayoutMkLst>
        </pc:sldLayoutChg>
        <pc:sldLayoutChg chg="setBg">
          <pc:chgData name="Richard Anderson" userId="4654cc452026b74c" providerId="LiveId" clId="{44864E2E-8343-480B-8C12-7C908BB8490F}" dt="2018-12-02T05:59:41.580" v="83"/>
          <pc:sldLayoutMkLst>
            <pc:docMk/>
            <pc:sldMasterMk cId="3079570911" sldId="2147483684"/>
            <pc:sldLayoutMk cId="1899158686" sldId="2147483687"/>
          </pc:sldLayoutMkLst>
        </pc:sldLayoutChg>
        <pc:sldLayoutChg chg="setBg">
          <pc:chgData name="Richard Anderson" userId="4654cc452026b74c" providerId="LiveId" clId="{44864E2E-8343-480B-8C12-7C908BB8490F}" dt="2018-12-02T05:59:41.580" v="83"/>
          <pc:sldLayoutMkLst>
            <pc:docMk/>
            <pc:sldMasterMk cId="3079570911" sldId="2147483684"/>
            <pc:sldLayoutMk cId="3660131194" sldId="2147483688"/>
          </pc:sldLayoutMkLst>
        </pc:sldLayoutChg>
        <pc:sldLayoutChg chg="setBg">
          <pc:chgData name="Richard Anderson" userId="4654cc452026b74c" providerId="LiveId" clId="{44864E2E-8343-480B-8C12-7C908BB8490F}" dt="2018-12-02T05:59:41.580" v="83"/>
          <pc:sldLayoutMkLst>
            <pc:docMk/>
            <pc:sldMasterMk cId="3079570911" sldId="2147483684"/>
            <pc:sldLayoutMk cId="4029741913" sldId="2147483689"/>
          </pc:sldLayoutMkLst>
        </pc:sldLayoutChg>
        <pc:sldLayoutChg chg="setBg">
          <pc:chgData name="Richard Anderson" userId="4654cc452026b74c" providerId="LiveId" clId="{44864E2E-8343-480B-8C12-7C908BB8490F}" dt="2018-12-02T05:59:41.580" v="83"/>
          <pc:sldLayoutMkLst>
            <pc:docMk/>
            <pc:sldMasterMk cId="3079570911" sldId="2147483684"/>
            <pc:sldLayoutMk cId="2879457458" sldId="2147483690"/>
          </pc:sldLayoutMkLst>
        </pc:sldLayoutChg>
        <pc:sldLayoutChg chg="setBg">
          <pc:chgData name="Richard Anderson" userId="4654cc452026b74c" providerId="LiveId" clId="{44864E2E-8343-480B-8C12-7C908BB8490F}" dt="2018-12-02T05:59:41.580" v="83"/>
          <pc:sldLayoutMkLst>
            <pc:docMk/>
            <pc:sldMasterMk cId="3079570911" sldId="2147483684"/>
            <pc:sldLayoutMk cId="922200452" sldId="2147483691"/>
          </pc:sldLayoutMkLst>
        </pc:sldLayoutChg>
        <pc:sldLayoutChg chg="setBg">
          <pc:chgData name="Richard Anderson" userId="4654cc452026b74c" providerId="LiveId" clId="{44864E2E-8343-480B-8C12-7C908BB8490F}" dt="2018-12-02T05:59:41.580" v="83"/>
          <pc:sldLayoutMkLst>
            <pc:docMk/>
            <pc:sldMasterMk cId="3079570911" sldId="2147483684"/>
            <pc:sldLayoutMk cId="915965846" sldId="2147483692"/>
          </pc:sldLayoutMkLst>
        </pc:sldLayoutChg>
        <pc:sldLayoutChg chg="setBg">
          <pc:chgData name="Richard Anderson" userId="4654cc452026b74c" providerId="LiveId" clId="{44864E2E-8343-480B-8C12-7C908BB8490F}" dt="2018-12-02T05:59:41.580" v="83"/>
          <pc:sldLayoutMkLst>
            <pc:docMk/>
            <pc:sldMasterMk cId="3079570911" sldId="2147483684"/>
            <pc:sldLayoutMk cId="1604069888" sldId="2147483693"/>
          </pc:sldLayoutMkLst>
        </pc:sldLayoutChg>
        <pc:sldLayoutChg chg="setBg">
          <pc:chgData name="Richard Anderson" userId="4654cc452026b74c" providerId="LiveId" clId="{44864E2E-8343-480B-8C12-7C908BB8490F}" dt="2018-12-02T05:59:41.580" v="83"/>
          <pc:sldLayoutMkLst>
            <pc:docMk/>
            <pc:sldMasterMk cId="3079570911" sldId="2147483684"/>
            <pc:sldLayoutMk cId="3087010370" sldId="2147483694"/>
          </pc:sldLayoutMkLst>
        </pc:sldLayoutChg>
        <pc:sldLayoutChg chg="setBg">
          <pc:chgData name="Richard Anderson" userId="4654cc452026b74c" providerId="LiveId" clId="{44864E2E-8343-480B-8C12-7C908BB8490F}" dt="2018-12-02T05:59:41.580" v="83"/>
          <pc:sldLayoutMkLst>
            <pc:docMk/>
            <pc:sldMasterMk cId="3079570911" sldId="2147483684"/>
            <pc:sldLayoutMk cId="1743447717" sldId="2147483695"/>
          </pc:sldLayoutMkLst>
        </pc:sldLayoutChg>
      </pc:sldMasterChg>
    </pc:docChg>
  </pc:docChgLst>
  <pc:docChgLst>
    <pc:chgData name="Richard Anderson" userId="4654cc452026b74c" providerId="LiveId" clId="{14B79E79-2E47-40F3-84E7-2F7E424D2516}"/>
    <pc:docChg chg="custSel addSld delSld modSld modMainMaster">
      <pc:chgData name="Richard Anderson" userId="4654cc452026b74c" providerId="LiveId" clId="{14B79E79-2E47-40F3-84E7-2F7E424D2516}" dt="2018-12-04T07:03:45.555" v="1382" actId="1076"/>
      <pc:docMkLst>
        <pc:docMk/>
      </pc:docMkLst>
      <pc:sldChg chg="addSp delSp modSp setBg">
        <pc:chgData name="Richard Anderson" userId="4654cc452026b74c" providerId="LiveId" clId="{14B79E79-2E47-40F3-84E7-2F7E424D2516}" dt="2018-12-04T06:55:00.185" v="1085" actId="1076"/>
        <pc:sldMkLst>
          <pc:docMk/>
          <pc:sldMk cId="3204024126" sldId="256"/>
        </pc:sldMkLst>
        <pc:spChg chg="mod">
          <ac:chgData name="Richard Anderson" userId="4654cc452026b74c" providerId="LiveId" clId="{14B79E79-2E47-40F3-84E7-2F7E424D2516}" dt="2018-12-04T05:16:24.837" v="35" actId="20577"/>
          <ac:spMkLst>
            <pc:docMk/>
            <pc:sldMk cId="3204024126" sldId="256"/>
            <ac:spMk id="2" creationId="{00000000-0000-0000-0000-000000000000}"/>
          </ac:spMkLst>
        </pc:spChg>
        <pc:spChg chg="mod">
          <ac:chgData name="Richard Anderson" userId="4654cc452026b74c" providerId="LiveId" clId="{14B79E79-2E47-40F3-84E7-2F7E424D2516}" dt="2018-12-04T05:16:38.980" v="36" actId="20577"/>
          <ac:spMkLst>
            <pc:docMk/>
            <pc:sldMk cId="3204024126" sldId="256"/>
            <ac:spMk id="3" creationId="{00000000-0000-0000-0000-000000000000}"/>
          </ac:spMkLst>
        </pc:spChg>
        <pc:picChg chg="add mod">
          <ac:chgData name="Richard Anderson" userId="4654cc452026b74c" providerId="LiveId" clId="{14B79E79-2E47-40F3-84E7-2F7E424D2516}" dt="2018-12-04T06:55:00.185" v="1085" actId="1076"/>
          <ac:picMkLst>
            <pc:docMk/>
            <pc:sldMk cId="3204024126" sldId="256"/>
            <ac:picMk id="7" creationId="{E56A8D8F-F068-4B7D-90E8-31B75FE3CF26}"/>
          </ac:picMkLst>
        </pc:picChg>
        <pc:picChg chg="del">
          <ac:chgData name="Richard Anderson" userId="4654cc452026b74c" providerId="LiveId" clId="{14B79E79-2E47-40F3-84E7-2F7E424D2516}" dt="2018-12-04T05:16:42.381" v="37"/>
          <ac:picMkLst>
            <pc:docMk/>
            <pc:sldMk cId="3204024126" sldId="256"/>
            <ac:picMk id="1026" creationId="{85DEDFFF-B953-43EB-A436-F8C62AEE1BBD}"/>
          </ac:picMkLst>
        </pc:picChg>
      </pc:sldChg>
      <pc:sldChg chg="modSp">
        <pc:chgData name="Richard Anderson" userId="4654cc452026b74c" providerId="LiveId" clId="{14B79E79-2E47-40F3-84E7-2F7E424D2516}" dt="2018-12-04T05:17:39.130" v="56" actId="313"/>
        <pc:sldMkLst>
          <pc:docMk/>
          <pc:sldMk cId="2889524126" sldId="344"/>
        </pc:sldMkLst>
        <pc:spChg chg="mod">
          <ac:chgData name="Richard Anderson" userId="4654cc452026b74c" providerId="LiveId" clId="{14B79E79-2E47-40F3-84E7-2F7E424D2516}" dt="2018-12-04T05:17:39.130" v="56" actId="313"/>
          <ac:spMkLst>
            <pc:docMk/>
            <pc:sldMk cId="2889524126" sldId="344"/>
            <ac:spMk id="3" creationId="{00000000-0000-0000-0000-000000000000}"/>
          </ac:spMkLst>
        </pc:spChg>
      </pc:sldChg>
      <pc:sldChg chg="del">
        <pc:chgData name="Richard Anderson" userId="4654cc452026b74c" providerId="LiveId" clId="{14B79E79-2E47-40F3-84E7-2F7E424D2516}" dt="2018-12-04T05:18:19.201" v="63" actId="2696"/>
        <pc:sldMkLst>
          <pc:docMk/>
          <pc:sldMk cId="2440759654" sldId="346"/>
        </pc:sldMkLst>
      </pc:sldChg>
      <pc:sldChg chg="del">
        <pc:chgData name="Richard Anderson" userId="4654cc452026b74c" providerId="LiveId" clId="{14B79E79-2E47-40F3-84E7-2F7E424D2516}" dt="2018-12-04T05:18:19.309" v="74" actId="2696"/>
        <pc:sldMkLst>
          <pc:docMk/>
          <pc:sldMk cId="2738935624" sldId="347"/>
        </pc:sldMkLst>
      </pc:sldChg>
      <pc:sldChg chg="del">
        <pc:chgData name="Richard Anderson" userId="4654cc452026b74c" providerId="LiveId" clId="{14B79E79-2E47-40F3-84E7-2F7E424D2516}" dt="2018-12-04T05:18:19.317" v="75" actId="2696"/>
        <pc:sldMkLst>
          <pc:docMk/>
          <pc:sldMk cId="3248947539" sldId="348"/>
        </pc:sldMkLst>
      </pc:sldChg>
      <pc:sldChg chg="del">
        <pc:chgData name="Richard Anderson" userId="4654cc452026b74c" providerId="LiveId" clId="{14B79E79-2E47-40F3-84E7-2F7E424D2516}" dt="2018-12-04T05:18:19.175" v="60" actId="2696"/>
        <pc:sldMkLst>
          <pc:docMk/>
          <pc:sldMk cId="1856634540" sldId="349"/>
        </pc:sldMkLst>
      </pc:sldChg>
      <pc:sldChg chg="del">
        <pc:chgData name="Richard Anderson" userId="4654cc452026b74c" providerId="LiveId" clId="{14B79E79-2E47-40F3-84E7-2F7E424D2516}" dt="2018-12-04T05:18:19.183" v="61" actId="2696"/>
        <pc:sldMkLst>
          <pc:docMk/>
          <pc:sldMk cId="2679861584" sldId="353"/>
        </pc:sldMkLst>
      </pc:sldChg>
      <pc:sldChg chg="del">
        <pc:chgData name="Richard Anderson" userId="4654cc452026b74c" providerId="LiveId" clId="{14B79E79-2E47-40F3-84E7-2F7E424D2516}" dt="2018-12-04T05:18:19.215" v="64" actId="2696"/>
        <pc:sldMkLst>
          <pc:docMk/>
          <pc:sldMk cId="1073448197" sldId="355"/>
        </pc:sldMkLst>
      </pc:sldChg>
      <pc:sldChg chg="del">
        <pc:chgData name="Richard Anderson" userId="4654cc452026b74c" providerId="LiveId" clId="{14B79E79-2E47-40F3-84E7-2F7E424D2516}" dt="2018-12-04T05:18:19.225" v="65" actId="2696"/>
        <pc:sldMkLst>
          <pc:docMk/>
          <pc:sldMk cId="2639031360" sldId="357"/>
        </pc:sldMkLst>
      </pc:sldChg>
      <pc:sldChg chg="del">
        <pc:chgData name="Richard Anderson" userId="4654cc452026b74c" providerId="LiveId" clId="{14B79E79-2E47-40F3-84E7-2F7E424D2516}" dt="2018-12-04T05:18:19.235" v="66" actId="2696"/>
        <pc:sldMkLst>
          <pc:docMk/>
          <pc:sldMk cId="1547841807" sldId="360"/>
        </pc:sldMkLst>
      </pc:sldChg>
      <pc:sldChg chg="del">
        <pc:chgData name="Richard Anderson" userId="4654cc452026b74c" providerId="LiveId" clId="{14B79E79-2E47-40F3-84E7-2F7E424D2516}" dt="2018-12-04T05:18:19.301" v="73" actId="2696"/>
        <pc:sldMkLst>
          <pc:docMk/>
          <pc:sldMk cId="1629051620" sldId="367"/>
        </pc:sldMkLst>
      </pc:sldChg>
      <pc:sldChg chg="del">
        <pc:chgData name="Richard Anderson" userId="4654cc452026b74c" providerId="LiveId" clId="{14B79E79-2E47-40F3-84E7-2F7E424D2516}" dt="2018-12-04T05:18:19.325" v="76" actId="2696"/>
        <pc:sldMkLst>
          <pc:docMk/>
          <pc:sldMk cId="1076946446" sldId="368"/>
        </pc:sldMkLst>
      </pc:sldChg>
      <pc:sldChg chg="del">
        <pc:chgData name="Richard Anderson" userId="4654cc452026b74c" providerId="LiveId" clId="{14B79E79-2E47-40F3-84E7-2F7E424D2516}" dt="2018-12-04T05:18:19.333" v="77" actId="2696"/>
        <pc:sldMkLst>
          <pc:docMk/>
          <pc:sldMk cId="3392841213" sldId="369"/>
        </pc:sldMkLst>
      </pc:sldChg>
      <pc:sldChg chg="modSp">
        <pc:chgData name="Richard Anderson" userId="4654cc452026b74c" providerId="LiveId" clId="{14B79E79-2E47-40F3-84E7-2F7E424D2516}" dt="2018-12-04T05:18:02.148" v="59" actId="207"/>
        <pc:sldMkLst>
          <pc:docMk/>
          <pc:sldMk cId="3785138335" sldId="370"/>
        </pc:sldMkLst>
        <pc:spChg chg="mod">
          <ac:chgData name="Richard Anderson" userId="4654cc452026b74c" providerId="LiveId" clId="{14B79E79-2E47-40F3-84E7-2F7E424D2516}" dt="2018-12-04T05:17:49.741" v="58" actId="27636"/>
          <ac:spMkLst>
            <pc:docMk/>
            <pc:sldMk cId="3785138335" sldId="370"/>
            <ac:spMk id="3" creationId="{0AB96AB7-6D0E-4782-A7EF-13DBD1159823}"/>
          </ac:spMkLst>
        </pc:spChg>
        <pc:spChg chg="mod">
          <ac:chgData name="Richard Anderson" userId="4654cc452026b74c" providerId="LiveId" clId="{14B79E79-2E47-40F3-84E7-2F7E424D2516}" dt="2018-12-04T05:18:02.148" v="59" actId="207"/>
          <ac:spMkLst>
            <pc:docMk/>
            <pc:sldMk cId="3785138335" sldId="370"/>
            <ac:spMk id="7" creationId="{9F77CBAF-32E2-4400-A915-1F861851504E}"/>
          </ac:spMkLst>
        </pc:spChg>
      </pc:sldChg>
      <pc:sldChg chg="modSp add">
        <pc:chgData name="Richard Anderson" userId="4654cc452026b74c" providerId="LiveId" clId="{14B79E79-2E47-40F3-84E7-2F7E424D2516}" dt="2018-12-04T06:05:16.501" v="670" actId="20577"/>
        <pc:sldMkLst>
          <pc:docMk/>
          <pc:sldMk cId="1051319758" sldId="371"/>
        </pc:sldMkLst>
        <pc:spChg chg="mod">
          <ac:chgData name="Richard Anderson" userId="4654cc452026b74c" providerId="LiveId" clId="{14B79E79-2E47-40F3-84E7-2F7E424D2516}" dt="2018-12-04T05:18:39.909" v="95" actId="20577"/>
          <ac:spMkLst>
            <pc:docMk/>
            <pc:sldMk cId="1051319758" sldId="371"/>
            <ac:spMk id="2" creationId="{4789E3BD-293C-4FEC-BBC4-EC9191033C24}"/>
          </ac:spMkLst>
        </pc:spChg>
        <pc:spChg chg="mod">
          <ac:chgData name="Richard Anderson" userId="4654cc452026b74c" providerId="LiveId" clId="{14B79E79-2E47-40F3-84E7-2F7E424D2516}" dt="2018-12-04T06:05:16.501" v="670" actId="20577"/>
          <ac:spMkLst>
            <pc:docMk/>
            <pc:sldMk cId="1051319758" sldId="371"/>
            <ac:spMk id="3" creationId="{B41DF1F7-C573-436E-8FEB-D3F29D091CEF}"/>
          </ac:spMkLst>
        </pc:spChg>
      </pc:sldChg>
      <pc:sldChg chg="del">
        <pc:chgData name="Richard Anderson" userId="4654cc452026b74c" providerId="LiveId" clId="{14B79E79-2E47-40F3-84E7-2F7E424D2516}" dt="2018-12-04T05:18:19.192" v="62" actId="2696"/>
        <pc:sldMkLst>
          <pc:docMk/>
          <pc:sldMk cId="2759126293" sldId="371"/>
        </pc:sldMkLst>
      </pc:sldChg>
      <pc:sldChg chg="del">
        <pc:chgData name="Richard Anderson" userId="4654cc452026b74c" providerId="LiveId" clId="{14B79E79-2E47-40F3-84E7-2F7E424D2516}" dt="2018-12-04T05:18:19.246" v="67" actId="2696"/>
        <pc:sldMkLst>
          <pc:docMk/>
          <pc:sldMk cId="4044105314" sldId="372"/>
        </pc:sldMkLst>
      </pc:sldChg>
      <pc:sldChg chg="addSp modSp add">
        <pc:chgData name="Richard Anderson" userId="4654cc452026b74c" providerId="LiveId" clId="{14B79E79-2E47-40F3-84E7-2F7E424D2516}" dt="2018-12-04T06:09:31.720" v="676" actId="14100"/>
        <pc:sldMkLst>
          <pc:docMk/>
          <pc:sldMk cId="4278841280" sldId="372"/>
        </pc:sldMkLst>
        <pc:spChg chg="mod">
          <ac:chgData name="Richard Anderson" userId="4654cc452026b74c" providerId="LiveId" clId="{14B79E79-2E47-40F3-84E7-2F7E424D2516}" dt="2018-12-04T05:19:22.742" v="115" actId="20577"/>
          <ac:spMkLst>
            <pc:docMk/>
            <pc:sldMk cId="4278841280" sldId="372"/>
            <ac:spMk id="2" creationId="{065EBD06-7F88-4AB1-B457-9D5FDA179DB8}"/>
          </ac:spMkLst>
        </pc:spChg>
        <pc:picChg chg="add mod">
          <ac:chgData name="Richard Anderson" userId="4654cc452026b74c" providerId="LiveId" clId="{14B79E79-2E47-40F3-84E7-2F7E424D2516}" dt="2018-12-04T06:09:31.720" v="676" actId="14100"/>
          <ac:picMkLst>
            <pc:docMk/>
            <pc:sldMk cId="4278841280" sldId="372"/>
            <ac:picMk id="7" creationId="{CBCE76F8-6447-43A9-B393-BEBE3931E8CE}"/>
          </ac:picMkLst>
        </pc:picChg>
      </pc:sldChg>
      <pc:sldChg chg="del">
        <pc:chgData name="Richard Anderson" userId="4654cc452026b74c" providerId="LiveId" clId="{14B79E79-2E47-40F3-84E7-2F7E424D2516}" dt="2018-12-04T05:18:19.257" v="68" actId="2696"/>
        <pc:sldMkLst>
          <pc:docMk/>
          <pc:sldMk cId="412239893" sldId="373"/>
        </pc:sldMkLst>
      </pc:sldChg>
      <pc:sldChg chg="modSp add">
        <pc:chgData name="Richard Anderson" userId="4654cc452026b74c" providerId="LiveId" clId="{14B79E79-2E47-40F3-84E7-2F7E424D2516}" dt="2018-12-04T06:01:51.941" v="471" actId="20577"/>
        <pc:sldMkLst>
          <pc:docMk/>
          <pc:sldMk cId="1983402441" sldId="373"/>
        </pc:sldMkLst>
        <pc:spChg chg="mod">
          <ac:chgData name="Richard Anderson" userId="4654cc452026b74c" providerId="LiveId" clId="{14B79E79-2E47-40F3-84E7-2F7E424D2516}" dt="2018-12-04T06:00:03.212" v="328" actId="20577"/>
          <ac:spMkLst>
            <pc:docMk/>
            <pc:sldMk cId="1983402441" sldId="373"/>
            <ac:spMk id="2" creationId="{CC9A0BB5-9C0A-4740-8D45-A8193C8EEBC2}"/>
          </ac:spMkLst>
        </pc:spChg>
        <pc:spChg chg="mod">
          <ac:chgData name="Richard Anderson" userId="4654cc452026b74c" providerId="LiveId" clId="{14B79E79-2E47-40F3-84E7-2F7E424D2516}" dt="2018-12-04T06:01:51.941" v="471" actId="20577"/>
          <ac:spMkLst>
            <pc:docMk/>
            <pc:sldMk cId="1983402441" sldId="373"/>
            <ac:spMk id="3" creationId="{D3C2F749-F701-4BE0-B5F9-E51ED288AF4B}"/>
          </ac:spMkLst>
        </pc:spChg>
      </pc:sldChg>
      <pc:sldChg chg="del">
        <pc:chgData name="Richard Anderson" userId="4654cc452026b74c" providerId="LiveId" clId="{14B79E79-2E47-40F3-84E7-2F7E424D2516}" dt="2018-12-04T05:18:19.266" v="69" actId="2696"/>
        <pc:sldMkLst>
          <pc:docMk/>
          <pc:sldMk cId="139968354" sldId="374"/>
        </pc:sldMkLst>
      </pc:sldChg>
      <pc:sldChg chg="modSp add">
        <pc:chgData name="Richard Anderson" userId="4654cc452026b74c" providerId="LiveId" clId="{14B79E79-2E47-40F3-84E7-2F7E424D2516}" dt="2018-12-04T05:20:08.031" v="158" actId="20577"/>
        <pc:sldMkLst>
          <pc:docMk/>
          <pc:sldMk cId="2749707147" sldId="374"/>
        </pc:sldMkLst>
        <pc:spChg chg="mod">
          <ac:chgData name="Richard Anderson" userId="4654cc452026b74c" providerId="LiveId" clId="{14B79E79-2E47-40F3-84E7-2F7E424D2516}" dt="2018-12-04T05:20:08.031" v="158" actId="20577"/>
          <ac:spMkLst>
            <pc:docMk/>
            <pc:sldMk cId="2749707147" sldId="374"/>
            <ac:spMk id="2" creationId="{4AC00616-5A39-4E70-928C-325F68F6ED6A}"/>
          </ac:spMkLst>
        </pc:spChg>
      </pc:sldChg>
      <pc:sldChg chg="del">
        <pc:chgData name="Richard Anderson" userId="4654cc452026b74c" providerId="LiveId" clId="{14B79E79-2E47-40F3-84E7-2F7E424D2516}" dt="2018-12-04T05:18:19.276" v="70" actId="2696"/>
        <pc:sldMkLst>
          <pc:docMk/>
          <pc:sldMk cId="2108245794" sldId="375"/>
        </pc:sldMkLst>
      </pc:sldChg>
      <pc:sldChg chg="modSp add">
        <pc:chgData name="Richard Anderson" userId="4654cc452026b74c" providerId="LiveId" clId="{14B79E79-2E47-40F3-84E7-2F7E424D2516}" dt="2018-12-04T05:20:24.014" v="179" actId="20577"/>
        <pc:sldMkLst>
          <pc:docMk/>
          <pc:sldMk cId="3280504691" sldId="375"/>
        </pc:sldMkLst>
        <pc:spChg chg="mod">
          <ac:chgData name="Richard Anderson" userId="4654cc452026b74c" providerId="LiveId" clId="{14B79E79-2E47-40F3-84E7-2F7E424D2516}" dt="2018-12-04T05:20:24.014" v="179" actId="20577"/>
          <ac:spMkLst>
            <pc:docMk/>
            <pc:sldMk cId="3280504691" sldId="375"/>
            <ac:spMk id="2" creationId="{355E0C63-9C98-4771-A9D3-7417CE85E5F5}"/>
          </ac:spMkLst>
        </pc:spChg>
      </pc:sldChg>
      <pc:sldChg chg="modSp add">
        <pc:chgData name="Richard Anderson" userId="4654cc452026b74c" providerId="LiveId" clId="{14B79E79-2E47-40F3-84E7-2F7E424D2516}" dt="2018-12-04T05:20:38.397" v="190" actId="20577"/>
        <pc:sldMkLst>
          <pc:docMk/>
          <pc:sldMk cId="2369811752" sldId="376"/>
        </pc:sldMkLst>
        <pc:spChg chg="mod">
          <ac:chgData name="Richard Anderson" userId="4654cc452026b74c" providerId="LiveId" clId="{14B79E79-2E47-40F3-84E7-2F7E424D2516}" dt="2018-12-04T05:20:38.397" v="190" actId="20577"/>
          <ac:spMkLst>
            <pc:docMk/>
            <pc:sldMk cId="2369811752" sldId="376"/>
            <ac:spMk id="2" creationId="{EBB9D141-157C-42BB-97EC-8F319A458469}"/>
          </ac:spMkLst>
        </pc:spChg>
      </pc:sldChg>
      <pc:sldChg chg="del">
        <pc:chgData name="Richard Anderson" userId="4654cc452026b74c" providerId="LiveId" clId="{14B79E79-2E47-40F3-84E7-2F7E424D2516}" dt="2018-12-04T05:18:19.285" v="71" actId="2696"/>
        <pc:sldMkLst>
          <pc:docMk/>
          <pc:sldMk cId="2440344419" sldId="376"/>
        </pc:sldMkLst>
      </pc:sldChg>
      <pc:sldChg chg="modSp add">
        <pc:chgData name="Richard Anderson" userId="4654cc452026b74c" providerId="LiveId" clId="{14B79E79-2E47-40F3-84E7-2F7E424D2516}" dt="2018-12-04T05:20:55.476" v="207" actId="20577"/>
        <pc:sldMkLst>
          <pc:docMk/>
          <pc:sldMk cId="1058496144" sldId="377"/>
        </pc:sldMkLst>
        <pc:spChg chg="mod">
          <ac:chgData name="Richard Anderson" userId="4654cc452026b74c" providerId="LiveId" clId="{14B79E79-2E47-40F3-84E7-2F7E424D2516}" dt="2018-12-04T05:20:55.476" v="207" actId="20577"/>
          <ac:spMkLst>
            <pc:docMk/>
            <pc:sldMk cId="1058496144" sldId="377"/>
            <ac:spMk id="2" creationId="{98D3AE9D-6700-4119-9E13-AFD85091A50D}"/>
          </ac:spMkLst>
        </pc:spChg>
      </pc:sldChg>
      <pc:sldChg chg="del">
        <pc:chgData name="Richard Anderson" userId="4654cc452026b74c" providerId="LiveId" clId="{14B79E79-2E47-40F3-84E7-2F7E424D2516}" dt="2018-12-04T05:18:19.344" v="78" actId="2696"/>
        <pc:sldMkLst>
          <pc:docMk/>
          <pc:sldMk cId="2290721736" sldId="377"/>
        </pc:sldMkLst>
      </pc:sldChg>
      <pc:sldChg chg="del">
        <pc:chgData name="Richard Anderson" userId="4654cc452026b74c" providerId="LiveId" clId="{14B79E79-2E47-40F3-84E7-2F7E424D2516}" dt="2018-12-04T05:18:19.292" v="72" actId="2696"/>
        <pc:sldMkLst>
          <pc:docMk/>
          <pc:sldMk cId="3236269420" sldId="378"/>
        </pc:sldMkLst>
      </pc:sldChg>
      <pc:sldChg chg="modSp add">
        <pc:chgData name="Richard Anderson" userId="4654cc452026b74c" providerId="LiveId" clId="{14B79E79-2E47-40F3-84E7-2F7E424D2516}" dt="2018-12-04T05:21:04.877" v="214" actId="20577"/>
        <pc:sldMkLst>
          <pc:docMk/>
          <pc:sldMk cId="3341901971" sldId="378"/>
        </pc:sldMkLst>
        <pc:spChg chg="mod">
          <ac:chgData name="Richard Anderson" userId="4654cc452026b74c" providerId="LiveId" clId="{14B79E79-2E47-40F3-84E7-2F7E424D2516}" dt="2018-12-04T05:21:04.877" v="214" actId="20577"/>
          <ac:spMkLst>
            <pc:docMk/>
            <pc:sldMk cId="3341901971" sldId="378"/>
            <ac:spMk id="2" creationId="{732DDCD3-5490-4C07-B04D-F53DE97F5FF6}"/>
          </ac:spMkLst>
        </pc:spChg>
      </pc:sldChg>
      <pc:sldChg chg="addSp modSp add">
        <pc:chgData name="Richard Anderson" userId="4654cc452026b74c" providerId="LiveId" clId="{14B79E79-2E47-40F3-84E7-2F7E424D2516}" dt="2018-12-04T06:52:25.589" v="1082" actId="1076"/>
        <pc:sldMkLst>
          <pc:docMk/>
          <pc:sldMk cId="4133704134" sldId="379"/>
        </pc:sldMkLst>
        <pc:spChg chg="mod">
          <ac:chgData name="Richard Anderson" userId="4654cc452026b74c" providerId="LiveId" clId="{14B79E79-2E47-40F3-84E7-2F7E424D2516}" dt="2018-12-04T06:48:39.897" v="991" actId="20577"/>
          <ac:spMkLst>
            <pc:docMk/>
            <pc:sldMk cId="4133704134" sldId="379"/>
            <ac:spMk id="2" creationId="{6668F826-A332-421A-B1EC-A223103AC20E}"/>
          </ac:spMkLst>
        </pc:spChg>
        <pc:spChg chg="mod">
          <ac:chgData name="Richard Anderson" userId="4654cc452026b74c" providerId="LiveId" clId="{14B79E79-2E47-40F3-84E7-2F7E424D2516}" dt="2018-12-04T06:49:33.137" v="1074" actId="14"/>
          <ac:spMkLst>
            <pc:docMk/>
            <pc:sldMk cId="4133704134" sldId="379"/>
            <ac:spMk id="3" creationId="{7FB6F992-0909-4FEE-82BC-7311C76E2C68}"/>
          </ac:spMkLst>
        </pc:spChg>
        <pc:picChg chg="add mod">
          <ac:chgData name="Richard Anderson" userId="4654cc452026b74c" providerId="LiveId" clId="{14B79E79-2E47-40F3-84E7-2F7E424D2516}" dt="2018-12-04T06:51:40.740" v="1079" actId="1076"/>
          <ac:picMkLst>
            <pc:docMk/>
            <pc:sldMk cId="4133704134" sldId="379"/>
            <ac:picMk id="7" creationId="{EC9F7B83-E54C-4E3C-B4A4-07072CC7598E}"/>
          </ac:picMkLst>
        </pc:picChg>
        <pc:picChg chg="add mod">
          <ac:chgData name="Richard Anderson" userId="4654cc452026b74c" providerId="LiveId" clId="{14B79E79-2E47-40F3-84E7-2F7E424D2516}" dt="2018-12-04T06:52:25.589" v="1082" actId="1076"/>
          <ac:picMkLst>
            <pc:docMk/>
            <pc:sldMk cId="4133704134" sldId="379"/>
            <ac:picMk id="8" creationId="{5B14B348-2B5E-48A3-906F-B3600377F5C3}"/>
          </ac:picMkLst>
        </pc:picChg>
      </pc:sldChg>
      <pc:sldChg chg="addSp modSp add">
        <pc:chgData name="Richard Anderson" userId="4654cc452026b74c" providerId="LiveId" clId="{14B79E79-2E47-40F3-84E7-2F7E424D2516}" dt="2018-12-04T07:03:45.555" v="1382" actId="1076"/>
        <pc:sldMkLst>
          <pc:docMk/>
          <pc:sldMk cId="2084791231" sldId="380"/>
        </pc:sldMkLst>
        <pc:spChg chg="mod">
          <ac:chgData name="Richard Anderson" userId="4654cc452026b74c" providerId="LiveId" clId="{14B79E79-2E47-40F3-84E7-2F7E424D2516}" dt="2018-12-04T05:21:38.134" v="257" actId="20577"/>
          <ac:spMkLst>
            <pc:docMk/>
            <pc:sldMk cId="2084791231" sldId="380"/>
            <ac:spMk id="2" creationId="{BE4DB809-EC77-495A-BF5F-AE7AD682DA92}"/>
          </ac:spMkLst>
        </pc:spChg>
        <pc:spChg chg="mod">
          <ac:chgData name="Richard Anderson" userId="4654cc452026b74c" providerId="LiveId" clId="{14B79E79-2E47-40F3-84E7-2F7E424D2516}" dt="2018-12-04T07:03:04.626" v="1379" actId="20577"/>
          <ac:spMkLst>
            <pc:docMk/>
            <pc:sldMk cId="2084791231" sldId="380"/>
            <ac:spMk id="3" creationId="{4F2C622E-DBF0-48A9-ABE2-1B05EF857955}"/>
          </ac:spMkLst>
        </pc:spChg>
        <pc:picChg chg="add mod">
          <ac:chgData name="Richard Anderson" userId="4654cc452026b74c" providerId="LiveId" clId="{14B79E79-2E47-40F3-84E7-2F7E424D2516}" dt="2018-12-04T07:01:13.550" v="1104" actId="14100"/>
          <ac:picMkLst>
            <pc:docMk/>
            <pc:sldMk cId="2084791231" sldId="380"/>
            <ac:picMk id="2050" creationId="{0D316F62-B250-4307-9926-35C36B3B5C8E}"/>
          </ac:picMkLst>
        </pc:picChg>
        <pc:picChg chg="add mod">
          <ac:chgData name="Richard Anderson" userId="4654cc452026b74c" providerId="LiveId" clId="{14B79E79-2E47-40F3-84E7-2F7E424D2516}" dt="2018-12-04T07:03:45.555" v="1382" actId="1076"/>
          <ac:picMkLst>
            <pc:docMk/>
            <pc:sldMk cId="2084791231" sldId="380"/>
            <ac:picMk id="2052" creationId="{B9B32B1B-7E1E-4CDC-9CE8-C68C8181D47F}"/>
          </ac:picMkLst>
        </pc:picChg>
      </pc:sldChg>
      <pc:sldChg chg="modSp add">
        <pc:chgData name="Richard Anderson" userId="4654cc452026b74c" providerId="LiveId" clId="{14B79E79-2E47-40F3-84E7-2F7E424D2516}" dt="2018-12-04T05:21:58.687" v="272" actId="20577"/>
        <pc:sldMkLst>
          <pc:docMk/>
          <pc:sldMk cId="684741140" sldId="381"/>
        </pc:sldMkLst>
        <pc:spChg chg="mod">
          <ac:chgData name="Richard Anderson" userId="4654cc452026b74c" providerId="LiveId" clId="{14B79E79-2E47-40F3-84E7-2F7E424D2516}" dt="2018-12-04T05:21:58.687" v="272" actId="20577"/>
          <ac:spMkLst>
            <pc:docMk/>
            <pc:sldMk cId="684741140" sldId="381"/>
            <ac:spMk id="2" creationId="{1F0CDEB4-B423-434D-B58F-29D52398DA55}"/>
          </ac:spMkLst>
        </pc:spChg>
      </pc:sldChg>
      <pc:sldChg chg="addSp modSp add">
        <pc:chgData name="Richard Anderson" userId="4654cc452026b74c" providerId="LiveId" clId="{14B79E79-2E47-40F3-84E7-2F7E424D2516}" dt="2018-12-04T06:42:48.890" v="708" actId="14100"/>
        <pc:sldMkLst>
          <pc:docMk/>
          <pc:sldMk cId="3975319778" sldId="382"/>
        </pc:sldMkLst>
        <pc:spChg chg="mod">
          <ac:chgData name="Richard Anderson" userId="4654cc452026b74c" providerId="LiveId" clId="{14B79E79-2E47-40F3-84E7-2F7E424D2516}" dt="2018-12-04T06:13:56.803" v="698" actId="20577"/>
          <ac:spMkLst>
            <pc:docMk/>
            <pc:sldMk cId="3975319778" sldId="382"/>
            <ac:spMk id="2" creationId="{C48841F2-73C1-4833-A2F7-B47B5A1AEC98}"/>
          </ac:spMkLst>
        </pc:spChg>
        <pc:picChg chg="add mod">
          <ac:chgData name="Richard Anderson" userId="4654cc452026b74c" providerId="LiveId" clId="{14B79E79-2E47-40F3-84E7-2F7E424D2516}" dt="2018-12-04T06:42:48.890" v="708" actId="14100"/>
          <ac:picMkLst>
            <pc:docMk/>
            <pc:sldMk cId="3975319778" sldId="382"/>
            <ac:picMk id="1026" creationId="{A5947A4A-AD80-49AC-BF94-BBF8956E5396}"/>
          </ac:picMkLst>
        </pc:picChg>
      </pc:sldChg>
      <pc:sldChg chg="modSp add">
        <pc:chgData name="Richard Anderson" userId="4654cc452026b74c" providerId="LiveId" clId="{14B79E79-2E47-40F3-84E7-2F7E424D2516}" dt="2018-12-04T06:45:48.473" v="933" actId="20577"/>
        <pc:sldMkLst>
          <pc:docMk/>
          <pc:sldMk cId="4202658973" sldId="383"/>
        </pc:sldMkLst>
        <pc:spChg chg="mod">
          <ac:chgData name="Richard Anderson" userId="4654cc452026b74c" providerId="LiveId" clId="{14B79E79-2E47-40F3-84E7-2F7E424D2516}" dt="2018-12-04T06:43:05.969" v="728" actId="20577"/>
          <ac:spMkLst>
            <pc:docMk/>
            <pc:sldMk cId="4202658973" sldId="383"/>
            <ac:spMk id="2" creationId="{9870FB38-ACA6-451B-BC14-08BE3364B077}"/>
          </ac:spMkLst>
        </pc:spChg>
        <pc:spChg chg="mod">
          <ac:chgData name="Richard Anderson" userId="4654cc452026b74c" providerId="LiveId" clId="{14B79E79-2E47-40F3-84E7-2F7E424D2516}" dt="2018-12-04T06:45:48.473" v="933" actId="20577"/>
          <ac:spMkLst>
            <pc:docMk/>
            <pc:sldMk cId="4202658973" sldId="383"/>
            <ac:spMk id="3" creationId="{3341642B-F44C-4B3C-994E-A8806D7C5C32}"/>
          </ac:spMkLst>
        </pc:spChg>
      </pc:sldChg>
      <pc:sldMasterChg chg="setBg modSldLayout">
        <pc:chgData name="Richard Anderson" userId="4654cc452026b74c" providerId="LiveId" clId="{14B79E79-2E47-40F3-84E7-2F7E424D2516}" dt="2018-12-04T05:17:08.622" v="39"/>
        <pc:sldMasterMkLst>
          <pc:docMk/>
          <pc:sldMasterMk cId="3079570911" sldId="2147483684"/>
        </pc:sldMasterMkLst>
        <pc:sldLayoutChg chg="setBg">
          <pc:chgData name="Richard Anderson" userId="4654cc452026b74c" providerId="LiveId" clId="{14B79E79-2E47-40F3-84E7-2F7E424D2516}" dt="2018-12-04T05:17:08.622" v="39"/>
          <pc:sldLayoutMkLst>
            <pc:docMk/>
            <pc:sldMasterMk cId="3079570911" sldId="2147483684"/>
            <pc:sldLayoutMk cId="114052564" sldId="2147483685"/>
          </pc:sldLayoutMkLst>
        </pc:sldLayoutChg>
        <pc:sldLayoutChg chg="setBg">
          <pc:chgData name="Richard Anderson" userId="4654cc452026b74c" providerId="LiveId" clId="{14B79E79-2E47-40F3-84E7-2F7E424D2516}" dt="2018-12-04T05:17:08.622" v="39"/>
          <pc:sldLayoutMkLst>
            <pc:docMk/>
            <pc:sldMasterMk cId="3079570911" sldId="2147483684"/>
            <pc:sldLayoutMk cId="1047532785" sldId="2147483686"/>
          </pc:sldLayoutMkLst>
        </pc:sldLayoutChg>
        <pc:sldLayoutChg chg="setBg">
          <pc:chgData name="Richard Anderson" userId="4654cc452026b74c" providerId="LiveId" clId="{14B79E79-2E47-40F3-84E7-2F7E424D2516}" dt="2018-12-04T05:17:08.622" v="39"/>
          <pc:sldLayoutMkLst>
            <pc:docMk/>
            <pc:sldMasterMk cId="3079570911" sldId="2147483684"/>
            <pc:sldLayoutMk cId="1899158686" sldId="2147483687"/>
          </pc:sldLayoutMkLst>
        </pc:sldLayoutChg>
        <pc:sldLayoutChg chg="setBg">
          <pc:chgData name="Richard Anderson" userId="4654cc452026b74c" providerId="LiveId" clId="{14B79E79-2E47-40F3-84E7-2F7E424D2516}" dt="2018-12-04T05:17:08.622" v="39"/>
          <pc:sldLayoutMkLst>
            <pc:docMk/>
            <pc:sldMasterMk cId="3079570911" sldId="2147483684"/>
            <pc:sldLayoutMk cId="3660131194" sldId="2147483688"/>
          </pc:sldLayoutMkLst>
        </pc:sldLayoutChg>
        <pc:sldLayoutChg chg="setBg">
          <pc:chgData name="Richard Anderson" userId="4654cc452026b74c" providerId="LiveId" clId="{14B79E79-2E47-40F3-84E7-2F7E424D2516}" dt="2018-12-04T05:17:08.622" v="39"/>
          <pc:sldLayoutMkLst>
            <pc:docMk/>
            <pc:sldMasterMk cId="3079570911" sldId="2147483684"/>
            <pc:sldLayoutMk cId="4029741913" sldId="2147483689"/>
          </pc:sldLayoutMkLst>
        </pc:sldLayoutChg>
        <pc:sldLayoutChg chg="setBg">
          <pc:chgData name="Richard Anderson" userId="4654cc452026b74c" providerId="LiveId" clId="{14B79E79-2E47-40F3-84E7-2F7E424D2516}" dt="2018-12-04T05:17:08.622" v="39"/>
          <pc:sldLayoutMkLst>
            <pc:docMk/>
            <pc:sldMasterMk cId="3079570911" sldId="2147483684"/>
            <pc:sldLayoutMk cId="2879457458" sldId="2147483690"/>
          </pc:sldLayoutMkLst>
        </pc:sldLayoutChg>
        <pc:sldLayoutChg chg="setBg">
          <pc:chgData name="Richard Anderson" userId="4654cc452026b74c" providerId="LiveId" clId="{14B79E79-2E47-40F3-84E7-2F7E424D2516}" dt="2018-12-04T05:17:08.622" v="39"/>
          <pc:sldLayoutMkLst>
            <pc:docMk/>
            <pc:sldMasterMk cId="3079570911" sldId="2147483684"/>
            <pc:sldLayoutMk cId="922200452" sldId="2147483691"/>
          </pc:sldLayoutMkLst>
        </pc:sldLayoutChg>
        <pc:sldLayoutChg chg="setBg">
          <pc:chgData name="Richard Anderson" userId="4654cc452026b74c" providerId="LiveId" clId="{14B79E79-2E47-40F3-84E7-2F7E424D2516}" dt="2018-12-04T05:17:08.622" v="39"/>
          <pc:sldLayoutMkLst>
            <pc:docMk/>
            <pc:sldMasterMk cId="3079570911" sldId="2147483684"/>
            <pc:sldLayoutMk cId="915965846" sldId="2147483692"/>
          </pc:sldLayoutMkLst>
        </pc:sldLayoutChg>
        <pc:sldLayoutChg chg="setBg">
          <pc:chgData name="Richard Anderson" userId="4654cc452026b74c" providerId="LiveId" clId="{14B79E79-2E47-40F3-84E7-2F7E424D2516}" dt="2018-12-04T05:17:08.622" v="39"/>
          <pc:sldLayoutMkLst>
            <pc:docMk/>
            <pc:sldMasterMk cId="3079570911" sldId="2147483684"/>
            <pc:sldLayoutMk cId="1604069888" sldId="2147483693"/>
          </pc:sldLayoutMkLst>
        </pc:sldLayoutChg>
        <pc:sldLayoutChg chg="setBg">
          <pc:chgData name="Richard Anderson" userId="4654cc452026b74c" providerId="LiveId" clId="{14B79E79-2E47-40F3-84E7-2F7E424D2516}" dt="2018-12-04T05:17:08.622" v="39"/>
          <pc:sldLayoutMkLst>
            <pc:docMk/>
            <pc:sldMasterMk cId="3079570911" sldId="2147483684"/>
            <pc:sldLayoutMk cId="3087010370" sldId="2147483694"/>
          </pc:sldLayoutMkLst>
        </pc:sldLayoutChg>
        <pc:sldLayoutChg chg="setBg">
          <pc:chgData name="Richard Anderson" userId="4654cc452026b74c" providerId="LiveId" clId="{14B79E79-2E47-40F3-84E7-2F7E424D2516}" dt="2018-12-04T05:17:08.622" v="39"/>
          <pc:sldLayoutMkLst>
            <pc:docMk/>
            <pc:sldMasterMk cId="3079570911" sldId="2147483684"/>
            <pc:sldLayoutMk cId="1743447717" sldId="2147483695"/>
          </pc:sldLayoutMkLst>
        </pc:sldLayoutChg>
      </pc:sldMasterChg>
    </pc:docChg>
  </pc:docChgLst>
  <pc:docChgLst>
    <pc:chgData name="Richard Anderson" userId="4654cc452026b74c" providerId="LiveId" clId="{85109CD6-9971-4247-B24B-297F8585AED4}"/>
    <pc:docChg chg="custSel addSld delSld modSld modMainMaster">
      <pc:chgData name="Richard Anderson" userId="4654cc452026b74c" providerId="LiveId" clId="{85109CD6-9971-4247-B24B-297F8585AED4}" dt="2018-10-14T19:15:35.828" v="813" actId="1076"/>
      <pc:docMkLst>
        <pc:docMk/>
      </pc:docMkLst>
      <pc:sldChg chg="addSp modSp setBg">
        <pc:chgData name="Richard Anderson" userId="4654cc452026b74c" providerId="LiveId" clId="{85109CD6-9971-4247-B24B-297F8585AED4}" dt="2018-10-14T18:31:58.041" v="647" actId="1076"/>
        <pc:sldMkLst>
          <pc:docMk/>
          <pc:sldMk cId="3204024126" sldId="256"/>
        </pc:sldMkLst>
        <pc:spChg chg="mod">
          <ac:chgData name="Richard Anderson" userId="4654cc452026b74c" providerId="LiveId" clId="{85109CD6-9971-4247-B24B-297F8585AED4}" dt="2018-10-14T05:05:20.132" v="4" actId="20577"/>
          <ac:spMkLst>
            <pc:docMk/>
            <pc:sldMk cId="3204024126" sldId="256"/>
            <ac:spMk id="2" creationId="{00000000-0000-0000-0000-000000000000}"/>
          </ac:spMkLst>
        </pc:spChg>
        <pc:spChg chg="mod">
          <ac:chgData name="Richard Anderson" userId="4654cc452026b74c" providerId="LiveId" clId="{85109CD6-9971-4247-B24B-297F8585AED4}" dt="2018-10-14T05:05:31.966" v="6" actId="20577"/>
          <ac:spMkLst>
            <pc:docMk/>
            <pc:sldMk cId="3204024126" sldId="256"/>
            <ac:spMk id="3" creationId="{00000000-0000-0000-0000-000000000000}"/>
          </ac:spMkLst>
        </pc:spChg>
        <pc:picChg chg="add mod">
          <ac:chgData name="Richard Anderson" userId="4654cc452026b74c" providerId="LiveId" clId="{85109CD6-9971-4247-B24B-297F8585AED4}" dt="2018-10-14T18:31:58.041" v="647" actId="1076"/>
          <ac:picMkLst>
            <pc:docMk/>
            <pc:sldMk cId="3204024126" sldId="256"/>
            <ac:picMk id="7" creationId="{0FFED9E9-C822-4C3F-ABB5-D5FDA8913D90}"/>
          </ac:picMkLst>
        </pc:picChg>
      </pc:sldChg>
      <pc:sldMasterChg chg="setBg modSldLayout">
        <pc:chgData name="Richard Anderson" userId="4654cc452026b74c" providerId="LiveId" clId="{85109CD6-9971-4247-B24B-297F8585AED4}" dt="2018-10-14T17:40:40.604" v="542"/>
        <pc:sldMasterMkLst>
          <pc:docMk/>
          <pc:sldMasterMk cId="3079570911" sldId="2147483684"/>
        </pc:sldMasterMkLst>
        <pc:sldLayoutChg chg="setBg">
          <pc:chgData name="Richard Anderson" userId="4654cc452026b74c" providerId="LiveId" clId="{85109CD6-9971-4247-B24B-297F8585AED4}" dt="2018-10-14T17:40:40.604" v="542"/>
          <pc:sldLayoutMkLst>
            <pc:docMk/>
            <pc:sldMasterMk cId="3079570911" sldId="2147483684"/>
            <pc:sldLayoutMk cId="114052564" sldId="2147483685"/>
          </pc:sldLayoutMkLst>
        </pc:sldLayoutChg>
        <pc:sldLayoutChg chg="setBg">
          <pc:chgData name="Richard Anderson" userId="4654cc452026b74c" providerId="LiveId" clId="{85109CD6-9971-4247-B24B-297F8585AED4}" dt="2018-10-14T17:40:40.604" v="542"/>
          <pc:sldLayoutMkLst>
            <pc:docMk/>
            <pc:sldMasterMk cId="3079570911" sldId="2147483684"/>
            <pc:sldLayoutMk cId="1047532785" sldId="2147483686"/>
          </pc:sldLayoutMkLst>
        </pc:sldLayoutChg>
        <pc:sldLayoutChg chg="setBg">
          <pc:chgData name="Richard Anderson" userId="4654cc452026b74c" providerId="LiveId" clId="{85109CD6-9971-4247-B24B-297F8585AED4}" dt="2018-10-14T17:40:40.604" v="542"/>
          <pc:sldLayoutMkLst>
            <pc:docMk/>
            <pc:sldMasterMk cId="3079570911" sldId="2147483684"/>
            <pc:sldLayoutMk cId="1899158686" sldId="2147483687"/>
          </pc:sldLayoutMkLst>
        </pc:sldLayoutChg>
        <pc:sldLayoutChg chg="setBg">
          <pc:chgData name="Richard Anderson" userId="4654cc452026b74c" providerId="LiveId" clId="{85109CD6-9971-4247-B24B-297F8585AED4}" dt="2018-10-14T17:40:40.604" v="542"/>
          <pc:sldLayoutMkLst>
            <pc:docMk/>
            <pc:sldMasterMk cId="3079570911" sldId="2147483684"/>
            <pc:sldLayoutMk cId="3660131194" sldId="2147483688"/>
          </pc:sldLayoutMkLst>
        </pc:sldLayoutChg>
        <pc:sldLayoutChg chg="setBg">
          <pc:chgData name="Richard Anderson" userId="4654cc452026b74c" providerId="LiveId" clId="{85109CD6-9971-4247-B24B-297F8585AED4}" dt="2018-10-14T17:40:40.604" v="542"/>
          <pc:sldLayoutMkLst>
            <pc:docMk/>
            <pc:sldMasterMk cId="3079570911" sldId="2147483684"/>
            <pc:sldLayoutMk cId="4029741913" sldId="2147483689"/>
          </pc:sldLayoutMkLst>
        </pc:sldLayoutChg>
        <pc:sldLayoutChg chg="setBg">
          <pc:chgData name="Richard Anderson" userId="4654cc452026b74c" providerId="LiveId" clId="{85109CD6-9971-4247-B24B-297F8585AED4}" dt="2018-10-14T17:40:40.604" v="542"/>
          <pc:sldLayoutMkLst>
            <pc:docMk/>
            <pc:sldMasterMk cId="3079570911" sldId="2147483684"/>
            <pc:sldLayoutMk cId="2879457458" sldId="2147483690"/>
          </pc:sldLayoutMkLst>
        </pc:sldLayoutChg>
        <pc:sldLayoutChg chg="setBg">
          <pc:chgData name="Richard Anderson" userId="4654cc452026b74c" providerId="LiveId" clId="{85109CD6-9971-4247-B24B-297F8585AED4}" dt="2018-10-14T17:40:40.604" v="542"/>
          <pc:sldLayoutMkLst>
            <pc:docMk/>
            <pc:sldMasterMk cId="3079570911" sldId="2147483684"/>
            <pc:sldLayoutMk cId="922200452" sldId="2147483691"/>
          </pc:sldLayoutMkLst>
        </pc:sldLayoutChg>
        <pc:sldLayoutChg chg="setBg">
          <pc:chgData name="Richard Anderson" userId="4654cc452026b74c" providerId="LiveId" clId="{85109CD6-9971-4247-B24B-297F8585AED4}" dt="2018-10-14T17:40:40.604" v="542"/>
          <pc:sldLayoutMkLst>
            <pc:docMk/>
            <pc:sldMasterMk cId="3079570911" sldId="2147483684"/>
            <pc:sldLayoutMk cId="915965846" sldId="2147483692"/>
          </pc:sldLayoutMkLst>
        </pc:sldLayoutChg>
        <pc:sldLayoutChg chg="setBg">
          <pc:chgData name="Richard Anderson" userId="4654cc452026b74c" providerId="LiveId" clId="{85109CD6-9971-4247-B24B-297F8585AED4}" dt="2018-10-14T17:40:40.604" v="542"/>
          <pc:sldLayoutMkLst>
            <pc:docMk/>
            <pc:sldMasterMk cId="3079570911" sldId="2147483684"/>
            <pc:sldLayoutMk cId="1604069888" sldId="2147483693"/>
          </pc:sldLayoutMkLst>
        </pc:sldLayoutChg>
        <pc:sldLayoutChg chg="setBg">
          <pc:chgData name="Richard Anderson" userId="4654cc452026b74c" providerId="LiveId" clId="{85109CD6-9971-4247-B24B-297F8585AED4}" dt="2018-10-14T17:40:40.604" v="542"/>
          <pc:sldLayoutMkLst>
            <pc:docMk/>
            <pc:sldMasterMk cId="3079570911" sldId="2147483684"/>
            <pc:sldLayoutMk cId="3087010370" sldId="2147483694"/>
          </pc:sldLayoutMkLst>
        </pc:sldLayoutChg>
        <pc:sldLayoutChg chg="setBg">
          <pc:chgData name="Richard Anderson" userId="4654cc452026b74c" providerId="LiveId" clId="{85109CD6-9971-4247-B24B-297F8585AED4}" dt="2018-10-14T17:40:40.604" v="542"/>
          <pc:sldLayoutMkLst>
            <pc:docMk/>
            <pc:sldMasterMk cId="3079570911" sldId="2147483684"/>
            <pc:sldLayoutMk cId="1743447717" sldId="2147483695"/>
          </pc:sldLayoutMkLst>
        </pc:sldLayoutChg>
      </pc:sldMasterChg>
    </pc:docChg>
  </pc:docChgLst>
  <pc:docChgLst>
    <pc:chgData name="Richard Anderson" userId="4654cc452026b74c" providerId="LiveId" clId="{9A2B4FE2-869E-498F-A025-C511119239B2}"/>
    <pc:docChg chg="custSel addSld delSld modSld sldOrd modMainMaster">
      <pc:chgData name="Richard Anderson" userId="4654cc452026b74c" providerId="LiveId" clId="{9A2B4FE2-869E-498F-A025-C511119239B2}" dt="2018-11-30T06:34:28.455" v="2269" actId="20577"/>
      <pc:docMkLst>
        <pc:docMk/>
      </pc:docMkLst>
      <pc:sldChg chg="delSp modSp setBg">
        <pc:chgData name="Richard Anderson" userId="4654cc452026b74c" providerId="LiveId" clId="{9A2B4FE2-869E-498F-A025-C511119239B2}" dt="2018-11-29T04:48:24.143" v="22"/>
        <pc:sldMkLst>
          <pc:docMk/>
          <pc:sldMk cId="3204024126" sldId="256"/>
        </pc:sldMkLst>
        <pc:spChg chg="mod">
          <ac:chgData name="Richard Anderson" userId="4654cc452026b74c" providerId="LiveId" clId="{9A2B4FE2-869E-498F-A025-C511119239B2}" dt="2018-11-29T04:47:24.508" v="17" actId="20577"/>
          <ac:spMkLst>
            <pc:docMk/>
            <pc:sldMk cId="3204024126" sldId="256"/>
            <ac:spMk id="2" creationId="{00000000-0000-0000-0000-000000000000}"/>
          </ac:spMkLst>
        </pc:spChg>
        <pc:spChg chg="mod">
          <ac:chgData name="Richard Anderson" userId="4654cc452026b74c" providerId="LiveId" clId="{9A2B4FE2-869E-498F-A025-C511119239B2}" dt="2018-11-29T04:47:14.042" v="0" actId="20577"/>
          <ac:spMkLst>
            <pc:docMk/>
            <pc:sldMk cId="3204024126" sldId="256"/>
            <ac:spMk id="3" creationId="{00000000-0000-0000-0000-000000000000}"/>
          </ac:spMkLst>
        </pc:spChg>
        <pc:picChg chg="del">
          <ac:chgData name="Richard Anderson" userId="4654cc452026b74c" providerId="LiveId" clId="{9A2B4FE2-869E-498F-A025-C511119239B2}" dt="2018-11-29T04:47:47.751" v="18"/>
          <ac:picMkLst>
            <pc:docMk/>
            <pc:sldMk cId="3204024126" sldId="256"/>
            <ac:picMk id="1026" creationId="{8DB4AE8A-E49F-4B21-85C4-303D727CD4A0}"/>
          </ac:picMkLst>
        </pc:picChg>
      </pc:sldChg>
      <pc:sldChg chg="modSp">
        <pc:chgData name="Richard Anderson" userId="4654cc452026b74c" providerId="LiveId" clId="{9A2B4FE2-869E-498F-A025-C511119239B2}" dt="2018-11-30T05:32:44.003" v="156" actId="20577"/>
        <pc:sldMkLst>
          <pc:docMk/>
          <pc:sldMk cId="2889524126" sldId="344"/>
        </pc:sldMkLst>
        <pc:spChg chg="mod">
          <ac:chgData name="Richard Anderson" userId="4654cc452026b74c" providerId="LiveId" clId="{9A2B4FE2-869E-498F-A025-C511119239B2}" dt="2018-11-30T05:32:44.003" v="156" actId="20577"/>
          <ac:spMkLst>
            <pc:docMk/>
            <pc:sldMk cId="2889524126" sldId="344"/>
            <ac:spMk id="3" creationId="{00000000-0000-0000-0000-000000000000}"/>
          </ac:spMkLst>
        </pc:spChg>
      </pc:sldChg>
      <pc:sldMasterChg chg="setBg modSldLayout">
        <pc:chgData name="Richard Anderson" userId="4654cc452026b74c" providerId="LiveId" clId="{9A2B4FE2-869E-498F-A025-C511119239B2}" dt="2018-11-29T04:48:24.143" v="22"/>
        <pc:sldMasterMkLst>
          <pc:docMk/>
          <pc:sldMasterMk cId="3079570911" sldId="2147483684"/>
        </pc:sldMasterMkLst>
        <pc:sldLayoutChg chg="setBg">
          <pc:chgData name="Richard Anderson" userId="4654cc452026b74c" providerId="LiveId" clId="{9A2B4FE2-869E-498F-A025-C511119239B2}" dt="2018-11-29T04:48:24.143" v="22"/>
          <pc:sldLayoutMkLst>
            <pc:docMk/>
            <pc:sldMasterMk cId="3079570911" sldId="2147483684"/>
            <pc:sldLayoutMk cId="114052564" sldId="2147483685"/>
          </pc:sldLayoutMkLst>
        </pc:sldLayoutChg>
        <pc:sldLayoutChg chg="setBg">
          <pc:chgData name="Richard Anderson" userId="4654cc452026b74c" providerId="LiveId" clId="{9A2B4FE2-869E-498F-A025-C511119239B2}" dt="2018-11-29T04:48:24.143" v="22"/>
          <pc:sldLayoutMkLst>
            <pc:docMk/>
            <pc:sldMasterMk cId="3079570911" sldId="2147483684"/>
            <pc:sldLayoutMk cId="1047532785" sldId="2147483686"/>
          </pc:sldLayoutMkLst>
        </pc:sldLayoutChg>
        <pc:sldLayoutChg chg="setBg">
          <pc:chgData name="Richard Anderson" userId="4654cc452026b74c" providerId="LiveId" clId="{9A2B4FE2-869E-498F-A025-C511119239B2}" dt="2018-11-29T04:48:24.143" v="22"/>
          <pc:sldLayoutMkLst>
            <pc:docMk/>
            <pc:sldMasterMk cId="3079570911" sldId="2147483684"/>
            <pc:sldLayoutMk cId="1899158686" sldId="2147483687"/>
          </pc:sldLayoutMkLst>
        </pc:sldLayoutChg>
        <pc:sldLayoutChg chg="setBg">
          <pc:chgData name="Richard Anderson" userId="4654cc452026b74c" providerId="LiveId" clId="{9A2B4FE2-869E-498F-A025-C511119239B2}" dt="2018-11-29T04:48:24.143" v="22"/>
          <pc:sldLayoutMkLst>
            <pc:docMk/>
            <pc:sldMasterMk cId="3079570911" sldId="2147483684"/>
            <pc:sldLayoutMk cId="3660131194" sldId="2147483688"/>
          </pc:sldLayoutMkLst>
        </pc:sldLayoutChg>
        <pc:sldLayoutChg chg="setBg">
          <pc:chgData name="Richard Anderson" userId="4654cc452026b74c" providerId="LiveId" clId="{9A2B4FE2-869E-498F-A025-C511119239B2}" dt="2018-11-29T04:48:24.143" v="22"/>
          <pc:sldLayoutMkLst>
            <pc:docMk/>
            <pc:sldMasterMk cId="3079570911" sldId="2147483684"/>
            <pc:sldLayoutMk cId="4029741913" sldId="2147483689"/>
          </pc:sldLayoutMkLst>
        </pc:sldLayoutChg>
        <pc:sldLayoutChg chg="setBg">
          <pc:chgData name="Richard Anderson" userId="4654cc452026b74c" providerId="LiveId" clId="{9A2B4FE2-869E-498F-A025-C511119239B2}" dt="2018-11-29T04:48:24.143" v="22"/>
          <pc:sldLayoutMkLst>
            <pc:docMk/>
            <pc:sldMasterMk cId="3079570911" sldId="2147483684"/>
            <pc:sldLayoutMk cId="2879457458" sldId="2147483690"/>
          </pc:sldLayoutMkLst>
        </pc:sldLayoutChg>
        <pc:sldLayoutChg chg="setBg">
          <pc:chgData name="Richard Anderson" userId="4654cc452026b74c" providerId="LiveId" clId="{9A2B4FE2-869E-498F-A025-C511119239B2}" dt="2018-11-29T04:48:24.143" v="22"/>
          <pc:sldLayoutMkLst>
            <pc:docMk/>
            <pc:sldMasterMk cId="3079570911" sldId="2147483684"/>
            <pc:sldLayoutMk cId="922200452" sldId="2147483691"/>
          </pc:sldLayoutMkLst>
        </pc:sldLayoutChg>
        <pc:sldLayoutChg chg="setBg">
          <pc:chgData name="Richard Anderson" userId="4654cc452026b74c" providerId="LiveId" clId="{9A2B4FE2-869E-498F-A025-C511119239B2}" dt="2018-11-29T04:48:24.143" v="22"/>
          <pc:sldLayoutMkLst>
            <pc:docMk/>
            <pc:sldMasterMk cId="3079570911" sldId="2147483684"/>
            <pc:sldLayoutMk cId="915965846" sldId="2147483692"/>
          </pc:sldLayoutMkLst>
        </pc:sldLayoutChg>
        <pc:sldLayoutChg chg="setBg">
          <pc:chgData name="Richard Anderson" userId="4654cc452026b74c" providerId="LiveId" clId="{9A2B4FE2-869E-498F-A025-C511119239B2}" dt="2018-11-29T04:48:24.143" v="22"/>
          <pc:sldLayoutMkLst>
            <pc:docMk/>
            <pc:sldMasterMk cId="3079570911" sldId="2147483684"/>
            <pc:sldLayoutMk cId="1604069888" sldId="2147483693"/>
          </pc:sldLayoutMkLst>
        </pc:sldLayoutChg>
        <pc:sldLayoutChg chg="setBg">
          <pc:chgData name="Richard Anderson" userId="4654cc452026b74c" providerId="LiveId" clId="{9A2B4FE2-869E-498F-A025-C511119239B2}" dt="2018-11-29T04:48:24.143" v="22"/>
          <pc:sldLayoutMkLst>
            <pc:docMk/>
            <pc:sldMasterMk cId="3079570911" sldId="2147483684"/>
            <pc:sldLayoutMk cId="3087010370" sldId="2147483694"/>
          </pc:sldLayoutMkLst>
        </pc:sldLayoutChg>
        <pc:sldLayoutChg chg="setBg">
          <pc:chgData name="Richard Anderson" userId="4654cc452026b74c" providerId="LiveId" clId="{9A2B4FE2-869E-498F-A025-C511119239B2}" dt="2018-11-29T04:48:24.143" v="22"/>
          <pc:sldLayoutMkLst>
            <pc:docMk/>
            <pc:sldMasterMk cId="3079570911" sldId="2147483684"/>
            <pc:sldLayoutMk cId="1743447717" sldId="2147483695"/>
          </pc:sldLayoutMkLst>
        </pc:sldLayoutChg>
      </pc:sldMasterChg>
    </pc:docChg>
  </pc:docChgLst>
  <pc:docChgLst>
    <pc:chgData name="Richard Anderson" userId="4654cc452026b74c" providerId="LiveId" clId="{A75F2C53-B086-4E1B-A7CF-4FC7382E6082}"/>
    <pc:docChg chg="custSel addSld delSld modSld modMainMaster">
      <pc:chgData name="Richard Anderson" userId="4654cc452026b74c" providerId="LiveId" clId="{A75F2C53-B086-4E1B-A7CF-4FC7382E6082}" dt="2018-10-11T18:51:54.910" v="1028" actId="2696"/>
      <pc:docMkLst>
        <pc:docMk/>
      </pc:docMkLst>
      <pc:sldChg chg="delSp modSp setBg">
        <pc:chgData name="Richard Anderson" userId="4654cc452026b74c" providerId="LiveId" clId="{A75F2C53-B086-4E1B-A7CF-4FC7382E6082}" dt="2018-10-11T04:13:09.792" v="37"/>
        <pc:sldMkLst>
          <pc:docMk/>
          <pc:sldMk cId="3204024126" sldId="256"/>
        </pc:sldMkLst>
        <pc:spChg chg="mod">
          <ac:chgData name="Richard Anderson" userId="4654cc452026b74c" providerId="LiveId" clId="{A75F2C53-B086-4E1B-A7CF-4FC7382E6082}" dt="2018-10-11T04:12:37.990" v="34" actId="20577"/>
          <ac:spMkLst>
            <pc:docMk/>
            <pc:sldMk cId="3204024126" sldId="256"/>
            <ac:spMk id="2" creationId="{00000000-0000-0000-0000-000000000000}"/>
          </ac:spMkLst>
        </pc:spChg>
        <pc:spChg chg="mod">
          <ac:chgData name="Richard Anderson" userId="4654cc452026b74c" providerId="LiveId" clId="{A75F2C53-B086-4E1B-A7CF-4FC7382E6082}" dt="2018-10-11T04:12:18.965" v="0" actId="20577"/>
          <ac:spMkLst>
            <pc:docMk/>
            <pc:sldMk cId="3204024126" sldId="256"/>
            <ac:spMk id="3" creationId="{00000000-0000-0000-0000-000000000000}"/>
          </ac:spMkLst>
        </pc:spChg>
        <pc:picChg chg="del">
          <ac:chgData name="Richard Anderson" userId="4654cc452026b74c" providerId="LiveId" clId="{A75F2C53-B086-4E1B-A7CF-4FC7382E6082}" dt="2018-10-11T04:12:21.198" v="1"/>
          <ac:picMkLst>
            <pc:docMk/>
            <pc:sldMk cId="3204024126" sldId="256"/>
            <ac:picMk id="2050" creationId="{8D289E62-DBCB-486C-AF7B-8D01B9DF12E9}"/>
          </ac:picMkLst>
        </pc:picChg>
      </pc:sldChg>
      <pc:sldMasterChg chg="setBg modSldLayout">
        <pc:chgData name="Richard Anderson" userId="4654cc452026b74c" providerId="LiveId" clId="{A75F2C53-B086-4E1B-A7CF-4FC7382E6082}" dt="2018-10-11T04:13:09.792" v="37"/>
        <pc:sldMasterMkLst>
          <pc:docMk/>
          <pc:sldMasterMk cId="3079570911" sldId="2147483684"/>
        </pc:sldMasterMkLst>
        <pc:sldLayoutChg chg="setBg">
          <pc:chgData name="Richard Anderson" userId="4654cc452026b74c" providerId="LiveId" clId="{A75F2C53-B086-4E1B-A7CF-4FC7382E6082}" dt="2018-10-11T04:13:09.792" v="37"/>
          <pc:sldLayoutMkLst>
            <pc:docMk/>
            <pc:sldMasterMk cId="3079570911" sldId="2147483684"/>
            <pc:sldLayoutMk cId="114052564" sldId="2147483685"/>
          </pc:sldLayoutMkLst>
        </pc:sldLayoutChg>
        <pc:sldLayoutChg chg="setBg">
          <pc:chgData name="Richard Anderson" userId="4654cc452026b74c" providerId="LiveId" clId="{A75F2C53-B086-4E1B-A7CF-4FC7382E6082}" dt="2018-10-11T04:13:09.792" v="37"/>
          <pc:sldLayoutMkLst>
            <pc:docMk/>
            <pc:sldMasterMk cId="3079570911" sldId="2147483684"/>
            <pc:sldLayoutMk cId="1047532785" sldId="2147483686"/>
          </pc:sldLayoutMkLst>
        </pc:sldLayoutChg>
        <pc:sldLayoutChg chg="setBg">
          <pc:chgData name="Richard Anderson" userId="4654cc452026b74c" providerId="LiveId" clId="{A75F2C53-B086-4E1B-A7CF-4FC7382E6082}" dt="2018-10-11T04:13:09.792" v="37"/>
          <pc:sldLayoutMkLst>
            <pc:docMk/>
            <pc:sldMasterMk cId="3079570911" sldId="2147483684"/>
            <pc:sldLayoutMk cId="1899158686" sldId="2147483687"/>
          </pc:sldLayoutMkLst>
        </pc:sldLayoutChg>
        <pc:sldLayoutChg chg="setBg">
          <pc:chgData name="Richard Anderson" userId="4654cc452026b74c" providerId="LiveId" clId="{A75F2C53-B086-4E1B-A7CF-4FC7382E6082}" dt="2018-10-11T04:13:09.792" v="37"/>
          <pc:sldLayoutMkLst>
            <pc:docMk/>
            <pc:sldMasterMk cId="3079570911" sldId="2147483684"/>
            <pc:sldLayoutMk cId="3660131194" sldId="2147483688"/>
          </pc:sldLayoutMkLst>
        </pc:sldLayoutChg>
        <pc:sldLayoutChg chg="setBg">
          <pc:chgData name="Richard Anderson" userId="4654cc452026b74c" providerId="LiveId" clId="{A75F2C53-B086-4E1B-A7CF-4FC7382E6082}" dt="2018-10-11T04:13:09.792" v="37"/>
          <pc:sldLayoutMkLst>
            <pc:docMk/>
            <pc:sldMasterMk cId="3079570911" sldId="2147483684"/>
            <pc:sldLayoutMk cId="4029741913" sldId="2147483689"/>
          </pc:sldLayoutMkLst>
        </pc:sldLayoutChg>
        <pc:sldLayoutChg chg="setBg">
          <pc:chgData name="Richard Anderson" userId="4654cc452026b74c" providerId="LiveId" clId="{A75F2C53-B086-4E1B-A7CF-4FC7382E6082}" dt="2018-10-11T04:13:09.792" v="37"/>
          <pc:sldLayoutMkLst>
            <pc:docMk/>
            <pc:sldMasterMk cId="3079570911" sldId="2147483684"/>
            <pc:sldLayoutMk cId="2879457458" sldId="2147483690"/>
          </pc:sldLayoutMkLst>
        </pc:sldLayoutChg>
        <pc:sldLayoutChg chg="setBg">
          <pc:chgData name="Richard Anderson" userId="4654cc452026b74c" providerId="LiveId" clId="{A75F2C53-B086-4E1B-A7CF-4FC7382E6082}" dt="2018-10-11T04:13:09.792" v="37"/>
          <pc:sldLayoutMkLst>
            <pc:docMk/>
            <pc:sldMasterMk cId="3079570911" sldId="2147483684"/>
            <pc:sldLayoutMk cId="922200452" sldId="2147483691"/>
          </pc:sldLayoutMkLst>
        </pc:sldLayoutChg>
        <pc:sldLayoutChg chg="setBg">
          <pc:chgData name="Richard Anderson" userId="4654cc452026b74c" providerId="LiveId" clId="{A75F2C53-B086-4E1B-A7CF-4FC7382E6082}" dt="2018-10-11T04:13:09.792" v="37"/>
          <pc:sldLayoutMkLst>
            <pc:docMk/>
            <pc:sldMasterMk cId="3079570911" sldId="2147483684"/>
            <pc:sldLayoutMk cId="915965846" sldId="2147483692"/>
          </pc:sldLayoutMkLst>
        </pc:sldLayoutChg>
        <pc:sldLayoutChg chg="setBg">
          <pc:chgData name="Richard Anderson" userId="4654cc452026b74c" providerId="LiveId" clId="{A75F2C53-B086-4E1B-A7CF-4FC7382E6082}" dt="2018-10-11T04:13:09.792" v="37"/>
          <pc:sldLayoutMkLst>
            <pc:docMk/>
            <pc:sldMasterMk cId="3079570911" sldId="2147483684"/>
            <pc:sldLayoutMk cId="1604069888" sldId="2147483693"/>
          </pc:sldLayoutMkLst>
        </pc:sldLayoutChg>
        <pc:sldLayoutChg chg="setBg">
          <pc:chgData name="Richard Anderson" userId="4654cc452026b74c" providerId="LiveId" clId="{A75F2C53-B086-4E1B-A7CF-4FC7382E6082}" dt="2018-10-11T04:13:09.792" v="37"/>
          <pc:sldLayoutMkLst>
            <pc:docMk/>
            <pc:sldMasterMk cId="3079570911" sldId="2147483684"/>
            <pc:sldLayoutMk cId="3087010370" sldId="2147483694"/>
          </pc:sldLayoutMkLst>
        </pc:sldLayoutChg>
        <pc:sldLayoutChg chg="setBg">
          <pc:chgData name="Richard Anderson" userId="4654cc452026b74c" providerId="LiveId" clId="{A75F2C53-B086-4E1B-A7CF-4FC7382E6082}" dt="2018-10-11T04:13:09.792" v="37"/>
          <pc:sldLayoutMkLst>
            <pc:docMk/>
            <pc:sldMasterMk cId="3079570911" sldId="2147483684"/>
            <pc:sldLayoutMk cId="1743447717" sldId="2147483695"/>
          </pc:sldLayoutMkLst>
        </pc:sldLayoutChg>
      </pc:sldMasterChg>
    </pc:docChg>
  </pc:docChgLst>
  <pc:docChgLst>
    <pc:chgData name="Richard Anderson" userId="4654cc452026b74c" providerId="LiveId" clId="{D805C486-7C4A-40E6-8138-F602CB253D01}"/>
    <pc:docChg chg="custSel addSld delSld modSld">
      <pc:chgData name="Richard Anderson" userId="4654cc452026b74c" providerId="LiveId" clId="{D805C486-7C4A-40E6-8138-F602CB253D01}" dt="2018-11-02T04:53:47.991" v="222" actId="14100"/>
      <pc:docMkLst>
        <pc:docMk/>
      </pc:docMkLst>
      <pc:sldChg chg="addSp delSp modSp">
        <pc:chgData name="Richard Anderson" userId="4654cc452026b74c" providerId="LiveId" clId="{D805C486-7C4A-40E6-8138-F602CB253D01}" dt="2018-11-02T03:56:59.512" v="5" actId="14861"/>
        <pc:sldMkLst>
          <pc:docMk/>
          <pc:sldMk cId="3204024126" sldId="256"/>
        </pc:sldMkLst>
        <pc:picChg chg="add mod">
          <ac:chgData name="Richard Anderson" userId="4654cc452026b74c" providerId="LiveId" clId="{D805C486-7C4A-40E6-8138-F602CB253D01}" dt="2018-11-02T03:56:59.512" v="5" actId="14861"/>
          <ac:picMkLst>
            <pc:docMk/>
            <pc:sldMk cId="3204024126" sldId="256"/>
            <ac:picMk id="7" creationId="{BD018454-A4A8-4531-877F-EDDB1E66C1E7}"/>
          </ac:picMkLst>
        </pc:picChg>
        <pc:picChg chg="del">
          <ac:chgData name="Richard Anderson" userId="4654cc452026b74c" providerId="LiveId" clId="{D805C486-7C4A-40E6-8138-F602CB253D01}" dt="2018-11-02T03:48:53.019" v="0"/>
          <ac:picMkLst>
            <pc:docMk/>
            <pc:sldMk cId="3204024126" sldId="256"/>
            <ac:picMk id="1026" creationId="{C73D59E5-71E9-4C99-928E-4AB22F363B8F}"/>
          </ac:picMkLst>
        </pc:picChg>
      </pc:sldChg>
    </pc:docChg>
  </pc:docChgLst>
  <pc:docChgLst>
    <pc:chgData name="Richard Anderson" userId="4654cc452026b74c" providerId="LiveId" clId="{97B71322-7055-41B7-B060-A7F609E884F8}"/>
    <pc:docChg chg="undo custSel addSld delSld modSld modMainMaster">
      <pc:chgData name="Richard Anderson" userId="4654cc452026b74c" providerId="LiveId" clId="{97B71322-7055-41B7-B060-A7F609E884F8}" dt="2018-11-19T05:51:41.017" v="998" actId="20577"/>
      <pc:docMkLst>
        <pc:docMk/>
      </pc:docMkLst>
      <pc:sldChg chg="modSp setBg">
        <pc:chgData name="Richard Anderson" userId="4654cc452026b74c" providerId="LiveId" clId="{97B71322-7055-41B7-B060-A7F609E884F8}" dt="2018-11-19T04:03:33.491" v="647"/>
        <pc:sldMkLst>
          <pc:docMk/>
          <pc:sldMk cId="3204024126" sldId="256"/>
        </pc:sldMkLst>
        <pc:spChg chg="mod">
          <ac:chgData name="Richard Anderson" userId="4654cc452026b74c" providerId="LiveId" clId="{97B71322-7055-41B7-B060-A7F609E884F8}" dt="2018-11-18T06:01:56.986" v="5" actId="20577"/>
          <ac:spMkLst>
            <pc:docMk/>
            <pc:sldMk cId="3204024126" sldId="256"/>
            <ac:spMk id="2" creationId="{00000000-0000-0000-0000-000000000000}"/>
          </ac:spMkLst>
        </pc:spChg>
        <pc:spChg chg="mod">
          <ac:chgData name="Richard Anderson" userId="4654cc452026b74c" providerId="LiveId" clId="{97B71322-7055-41B7-B060-A7F609E884F8}" dt="2018-11-18T06:01:46.880" v="0" actId="20577"/>
          <ac:spMkLst>
            <pc:docMk/>
            <pc:sldMk cId="3204024126" sldId="256"/>
            <ac:spMk id="3" creationId="{00000000-0000-0000-0000-000000000000}"/>
          </ac:spMkLst>
        </pc:spChg>
      </pc:sldChg>
      <pc:sldChg chg="modSp">
        <pc:chgData name="Richard Anderson" userId="4654cc452026b74c" providerId="LiveId" clId="{97B71322-7055-41B7-B060-A7F609E884F8}" dt="2018-11-18T06:02:03.498" v="6" actId="20577"/>
        <pc:sldMkLst>
          <pc:docMk/>
          <pc:sldMk cId="2889524126" sldId="344"/>
        </pc:sldMkLst>
        <pc:spChg chg="mod">
          <ac:chgData name="Richard Anderson" userId="4654cc452026b74c" providerId="LiveId" clId="{97B71322-7055-41B7-B060-A7F609E884F8}" dt="2018-11-18T06:02:03.498" v="6" actId="20577"/>
          <ac:spMkLst>
            <pc:docMk/>
            <pc:sldMk cId="2889524126" sldId="344"/>
            <ac:spMk id="3" creationId="{00000000-0000-0000-0000-000000000000}"/>
          </ac:spMkLst>
        </pc:spChg>
      </pc:sldChg>
      <pc:sldMasterChg chg="setBg modSldLayout">
        <pc:chgData name="Richard Anderson" userId="4654cc452026b74c" providerId="LiveId" clId="{97B71322-7055-41B7-B060-A7F609E884F8}" dt="2018-11-19T04:03:33.491" v="647"/>
        <pc:sldMasterMkLst>
          <pc:docMk/>
          <pc:sldMasterMk cId="3079570911" sldId="2147483684"/>
        </pc:sldMasterMkLst>
        <pc:sldLayoutChg chg="setBg">
          <pc:chgData name="Richard Anderson" userId="4654cc452026b74c" providerId="LiveId" clId="{97B71322-7055-41B7-B060-A7F609E884F8}" dt="2018-11-19T04:03:33.491" v="647"/>
          <pc:sldLayoutMkLst>
            <pc:docMk/>
            <pc:sldMasterMk cId="3079570911" sldId="2147483684"/>
            <pc:sldLayoutMk cId="114052564" sldId="2147483685"/>
          </pc:sldLayoutMkLst>
        </pc:sldLayoutChg>
        <pc:sldLayoutChg chg="setBg">
          <pc:chgData name="Richard Anderson" userId="4654cc452026b74c" providerId="LiveId" clId="{97B71322-7055-41B7-B060-A7F609E884F8}" dt="2018-11-19T04:03:33.491" v="647"/>
          <pc:sldLayoutMkLst>
            <pc:docMk/>
            <pc:sldMasterMk cId="3079570911" sldId="2147483684"/>
            <pc:sldLayoutMk cId="1047532785" sldId="2147483686"/>
          </pc:sldLayoutMkLst>
        </pc:sldLayoutChg>
        <pc:sldLayoutChg chg="setBg">
          <pc:chgData name="Richard Anderson" userId="4654cc452026b74c" providerId="LiveId" clId="{97B71322-7055-41B7-B060-A7F609E884F8}" dt="2018-11-19T04:03:33.491" v="647"/>
          <pc:sldLayoutMkLst>
            <pc:docMk/>
            <pc:sldMasterMk cId="3079570911" sldId="2147483684"/>
            <pc:sldLayoutMk cId="1899158686" sldId="2147483687"/>
          </pc:sldLayoutMkLst>
        </pc:sldLayoutChg>
        <pc:sldLayoutChg chg="setBg">
          <pc:chgData name="Richard Anderson" userId="4654cc452026b74c" providerId="LiveId" clId="{97B71322-7055-41B7-B060-A7F609E884F8}" dt="2018-11-19T04:03:33.491" v="647"/>
          <pc:sldLayoutMkLst>
            <pc:docMk/>
            <pc:sldMasterMk cId="3079570911" sldId="2147483684"/>
            <pc:sldLayoutMk cId="3660131194" sldId="2147483688"/>
          </pc:sldLayoutMkLst>
        </pc:sldLayoutChg>
        <pc:sldLayoutChg chg="setBg">
          <pc:chgData name="Richard Anderson" userId="4654cc452026b74c" providerId="LiveId" clId="{97B71322-7055-41B7-B060-A7F609E884F8}" dt="2018-11-19T04:03:33.491" v="647"/>
          <pc:sldLayoutMkLst>
            <pc:docMk/>
            <pc:sldMasterMk cId="3079570911" sldId="2147483684"/>
            <pc:sldLayoutMk cId="4029741913" sldId="2147483689"/>
          </pc:sldLayoutMkLst>
        </pc:sldLayoutChg>
        <pc:sldLayoutChg chg="setBg">
          <pc:chgData name="Richard Anderson" userId="4654cc452026b74c" providerId="LiveId" clId="{97B71322-7055-41B7-B060-A7F609E884F8}" dt="2018-11-19T04:03:33.491" v="647"/>
          <pc:sldLayoutMkLst>
            <pc:docMk/>
            <pc:sldMasterMk cId="3079570911" sldId="2147483684"/>
            <pc:sldLayoutMk cId="2879457458" sldId="2147483690"/>
          </pc:sldLayoutMkLst>
        </pc:sldLayoutChg>
        <pc:sldLayoutChg chg="setBg">
          <pc:chgData name="Richard Anderson" userId="4654cc452026b74c" providerId="LiveId" clId="{97B71322-7055-41B7-B060-A7F609E884F8}" dt="2018-11-19T04:03:33.491" v="647"/>
          <pc:sldLayoutMkLst>
            <pc:docMk/>
            <pc:sldMasterMk cId="3079570911" sldId="2147483684"/>
            <pc:sldLayoutMk cId="922200452" sldId="2147483691"/>
          </pc:sldLayoutMkLst>
        </pc:sldLayoutChg>
        <pc:sldLayoutChg chg="setBg">
          <pc:chgData name="Richard Anderson" userId="4654cc452026b74c" providerId="LiveId" clId="{97B71322-7055-41B7-B060-A7F609E884F8}" dt="2018-11-19T04:03:33.491" v="647"/>
          <pc:sldLayoutMkLst>
            <pc:docMk/>
            <pc:sldMasterMk cId="3079570911" sldId="2147483684"/>
            <pc:sldLayoutMk cId="915965846" sldId="2147483692"/>
          </pc:sldLayoutMkLst>
        </pc:sldLayoutChg>
        <pc:sldLayoutChg chg="setBg">
          <pc:chgData name="Richard Anderson" userId="4654cc452026b74c" providerId="LiveId" clId="{97B71322-7055-41B7-B060-A7F609E884F8}" dt="2018-11-19T04:03:33.491" v="647"/>
          <pc:sldLayoutMkLst>
            <pc:docMk/>
            <pc:sldMasterMk cId="3079570911" sldId="2147483684"/>
            <pc:sldLayoutMk cId="1604069888" sldId="2147483693"/>
          </pc:sldLayoutMkLst>
        </pc:sldLayoutChg>
        <pc:sldLayoutChg chg="setBg">
          <pc:chgData name="Richard Anderson" userId="4654cc452026b74c" providerId="LiveId" clId="{97B71322-7055-41B7-B060-A7F609E884F8}" dt="2018-11-19T04:03:33.491" v="647"/>
          <pc:sldLayoutMkLst>
            <pc:docMk/>
            <pc:sldMasterMk cId="3079570911" sldId="2147483684"/>
            <pc:sldLayoutMk cId="3087010370" sldId="2147483694"/>
          </pc:sldLayoutMkLst>
        </pc:sldLayoutChg>
        <pc:sldLayoutChg chg="setBg">
          <pc:chgData name="Richard Anderson" userId="4654cc452026b74c" providerId="LiveId" clId="{97B71322-7055-41B7-B060-A7F609E884F8}" dt="2018-11-19T04:03:33.491" v="647"/>
          <pc:sldLayoutMkLst>
            <pc:docMk/>
            <pc:sldMasterMk cId="3079570911" sldId="2147483684"/>
            <pc:sldLayoutMk cId="1743447717" sldId="2147483695"/>
          </pc:sldLayoutMkLst>
        </pc:sldLayoutChg>
      </pc:sldMasterChg>
    </pc:docChg>
  </pc:docChgLst>
  <pc:docChgLst>
    <pc:chgData name="Richard Anderson" userId="4654cc452026b74c" providerId="LiveId" clId="{6670337D-2382-4338-9301-D610E7D78C5E}"/>
    <pc:docChg chg="custSel addSld delSld modSld modMainMaster">
      <pc:chgData name="Richard Anderson" userId="4654cc452026b74c" providerId="LiveId" clId="{6670337D-2382-4338-9301-D610E7D78C5E}" dt="2018-10-10T05:48:32.335" v="3525" actId="1076"/>
      <pc:docMkLst>
        <pc:docMk/>
      </pc:docMkLst>
      <pc:sldChg chg="addSp delSp modSp setBg">
        <pc:chgData name="Richard Anderson" userId="4654cc452026b74c" providerId="LiveId" clId="{6670337D-2382-4338-9301-D610E7D78C5E}" dt="2018-10-10T05:48:32.335" v="3525" actId="1076"/>
        <pc:sldMkLst>
          <pc:docMk/>
          <pc:sldMk cId="3204024126" sldId="256"/>
        </pc:sldMkLst>
        <pc:spChg chg="mod">
          <ac:chgData name="Richard Anderson" userId="4654cc452026b74c" providerId="LiveId" clId="{6670337D-2382-4338-9301-D610E7D78C5E}" dt="2018-10-09T04:33:09.328" v="72" actId="20577"/>
          <ac:spMkLst>
            <pc:docMk/>
            <pc:sldMk cId="3204024126" sldId="256"/>
            <ac:spMk id="2" creationId="{00000000-0000-0000-0000-000000000000}"/>
          </ac:spMkLst>
        </pc:spChg>
        <pc:spChg chg="mod">
          <ac:chgData name="Richard Anderson" userId="4654cc452026b74c" providerId="LiveId" clId="{6670337D-2382-4338-9301-D610E7D78C5E}" dt="2018-10-09T04:31:53.066" v="36" actId="20577"/>
          <ac:spMkLst>
            <pc:docMk/>
            <pc:sldMk cId="3204024126" sldId="256"/>
            <ac:spMk id="3" creationId="{00000000-0000-0000-0000-000000000000}"/>
          </ac:spMkLst>
        </pc:spChg>
        <pc:picChg chg="del">
          <ac:chgData name="Richard Anderson" userId="4654cc452026b74c" providerId="LiveId" clId="{6670337D-2382-4338-9301-D610E7D78C5E}" dt="2018-10-09T04:31:56.728" v="37"/>
          <ac:picMkLst>
            <pc:docMk/>
            <pc:sldMk cId="3204024126" sldId="256"/>
            <ac:picMk id="8" creationId="{00000000-0000-0000-0000-000000000000}"/>
          </ac:picMkLst>
        </pc:picChg>
        <pc:picChg chg="add mod">
          <ac:chgData name="Richard Anderson" userId="4654cc452026b74c" providerId="LiveId" clId="{6670337D-2382-4338-9301-D610E7D78C5E}" dt="2018-10-10T05:48:32.335" v="3525" actId="1076"/>
          <ac:picMkLst>
            <pc:docMk/>
            <pc:sldMk cId="3204024126" sldId="256"/>
            <ac:picMk id="2050" creationId="{8D289E62-DBCB-486C-AF7B-8D01B9DF12E9}"/>
          </ac:picMkLst>
        </pc:picChg>
      </pc:sldChg>
      <pc:sldMasterChg chg="setBg modSldLayout">
        <pc:chgData name="Richard Anderson" userId="4654cc452026b74c" providerId="LiveId" clId="{6670337D-2382-4338-9301-D610E7D78C5E}" dt="2018-10-09T06:16:55.013" v="978"/>
        <pc:sldMasterMkLst>
          <pc:docMk/>
          <pc:sldMasterMk cId="3079570911" sldId="2147483684"/>
        </pc:sldMasterMkLst>
        <pc:sldLayoutChg chg="setBg">
          <pc:chgData name="Richard Anderson" userId="4654cc452026b74c" providerId="LiveId" clId="{6670337D-2382-4338-9301-D610E7D78C5E}" dt="2018-10-09T06:16:55.013" v="978"/>
          <pc:sldLayoutMkLst>
            <pc:docMk/>
            <pc:sldMasterMk cId="3079570911" sldId="2147483684"/>
            <pc:sldLayoutMk cId="114052564" sldId="2147483685"/>
          </pc:sldLayoutMkLst>
        </pc:sldLayoutChg>
        <pc:sldLayoutChg chg="setBg">
          <pc:chgData name="Richard Anderson" userId="4654cc452026b74c" providerId="LiveId" clId="{6670337D-2382-4338-9301-D610E7D78C5E}" dt="2018-10-09T06:16:55.013" v="978"/>
          <pc:sldLayoutMkLst>
            <pc:docMk/>
            <pc:sldMasterMk cId="3079570911" sldId="2147483684"/>
            <pc:sldLayoutMk cId="1047532785" sldId="2147483686"/>
          </pc:sldLayoutMkLst>
        </pc:sldLayoutChg>
        <pc:sldLayoutChg chg="setBg">
          <pc:chgData name="Richard Anderson" userId="4654cc452026b74c" providerId="LiveId" clId="{6670337D-2382-4338-9301-D610E7D78C5E}" dt="2018-10-09T06:16:55.013" v="978"/>
          <pc:sldLayoutMkLst>
            <pc:docMk/>
            <pc:sldMasterMk cId="3079570911" sldId="2147483684"/>
            <pc:sldLayoutMk cId="1899158686" sldId="2147483687"/>
          </pc:sldLayoutMkLst>
        </pc:sldLayoutChg>
        <pc:sldLayoutChg chg="setBg">
          <pc:chgData name="Richard Anderson" userId="4654cc452026b74c" providerId="LiveId" clId="{6670337D-2382-4338-9301-D610E7D78C5E}" dt="2018-10-09T06:16:55.013" v="978"/>
          <pc:sldLayoutMkLst>
            <pc:docMk/>
            <pc:sldMasterMk cId="3079570911" sldId="2147483684"/>
            <pc:sldLayoutMk cId="3660131194" sldId="2147483688"/>
          </pc:sldLayoutMkLst>
        </pc:sldLayoutChg>
        <pc:sldLayoutChg chg="setBg">
          <pc:chgData name="Richard Anderson" userId="4654cc452026b74c" providerId="LiveId" clId="{6670337D-2382-4338-9301-D610E7D78C5E}" dt="2018-10-09T06:16:55.013" v="978"/>
          <pc:sldLayoutMkLst>
            <pc:docMk/>
            <pc:sldMasterMk cId="3079570911" sldId="2147483684"/>
            <pc:sldLayoutMk cId="4029741913" sldId="2147483689"/>
          </pc:sldLayoutMkLst>
        </pc:sldLayoutChg>
        <pc:sldLayoutChg chg="setBg">
          <pc:chgData name="Richard Anderson" userId="4654cc452026b74c" providerId="LiveId" clId="{6670337D-2382-4338-9301-D610E7D78C5E}" dt="2018-10-09T06:16:55.013" v="978"/>
          <pc:sldLayoutMkLst>
            <pc:docMk/>
            <pc:sldMasterMk cId="3079570911" sldId="2147483684"/>
            <pc:sldLayoutMk cId="2879457458" sldId="2147483690"/>
          </pc:sldLayoutMkLst>
        </pc:sldLayoutChg>
        <pc:sldLayoutChg chg="setBg">
          <pc:chgData name="Richard Anderson" userId="4654cc452026b74c" providerId="LiveId" clId="{6670337D-2382-4338-9301-D610E7D78C5E}" dt="2018-10-09T06:16:55.013" v="978"/>
          <pc:sldLayoutMkLst>
            <pc:docMk/>
            <pc:sldMasterMk cId="3079570911" sldId="2147483684"/>
            <pc:sldLayoutMk cId="922200452" sldId="2147483691"/>
          </pc:sldLayoutMkLst>
        </pc:sldLayoutChg>
        <pc:sldLayoutChg chg="setBg">
          <pc:chgData name="Richard Anderson" userId="4654cc452026b74c" providerId="LiveId" clId="{6670337D-2382-4338-9301-D610E7D78C5E}" dt="2018-10-09T06:16:55.013" v="978"/>
          <pc:sldLayoutMkLst>
            <pc:docMk/>
            <pc:sldMasterMk cId="3079570911" sldId="2147483684"/>
            <pc:sldLayoutMk cId="915965846" sldId="2147483692"/>
          </pc:sldLayoutMkLst>
        </pc:sldLayoutChg>
        <pc:sldLayoutChg chg="setBg">
          <pc:chgData name="Richard Anderson" userId="4654cc452026b74c" providerId="LiveId" clId="{6670337D-2382-4338-9301-D610E7D78C5E}" dt="2018-10-09T06:16:55.013" v="978"/>
          <pc:sldLayoutMkLst>
            <pc:docMk/>
            <pc:sldMasterMk cId="3079570911" sldId="2147483684"/>
            <pc:sldLayoutMk cId="1604069888" sldId="2147483693"/>
          </pc:sldLayoutMkLst>
        </pc:sldLayoutChg>
        <pc:sldLayoutChg chg="setBg">
          <pc:chgData name="Richard Anderson" userId="4654cc452026b74c" providerId="LiveId" clId="{6670337D-2382-4338-9301-D610E7D78C5E}" dt="2018-10-09T06:16:55.013" v="978"/>
          <pc:sldLayoutMkLst>
            <pc:docMk/>
            <pc:sldMasterMk cId="3079570911" sldId="2147483684"/>
            <pc:sldLayoutMk cId="3087010370" sldId="2147483694"/>
          </pc:sldLayoutMkLst>
        </pc:sldLayoutChg>
        <pc:sldLayoutChg chg="setBg">
          <pc:chgData name="Richard Anderson" userId="4654cc452026b74c" providerId="LiveId" clId="{6670337D-2382-4338-9301-D610E7D78C5E}" dt="2018-10-09T06:16:55.013" v="978"/>
          <pc:sldLayoutMkLst>
            <pc:docMk/>
            <pc:sldMasterMk cId="3079570911" sldId="2147483684"/>
            <pc:sldLayoutMk cId="1743447717" sldId="2147483695"/>
          </pc:sldLayoutMkLst>
        </pc:sldLayoutChg>
      </pc:sldMasterChg>
    </pc:docChg>
  </pc:docChgLst>
  <pc:docChgLst>
    <pc:chgData name="Richard Anderson" userId="4654cc452026b74c" providerId="LiveId" clId="{F1AFE851-AA5A-410B-A966-2C5A9BDA043C}"/>
    <pc:docChg chg="custSel addSld delSld modSld sldOrd modMainMaster">
      <pc:chgData name="Richard Anderson" userId="4654cc452026b74c" providerId="LiveId" clId="{F1AFE851-AA5A-410B-A966-2C5A9BDA043C}" dt="2018-11-05T02:59:22.084" v="5188" actId="20577"/>
      <pc:docMkLst>
        <pc:docMk/>
      </pc:docMkLst>
      <pc:sldChg chg="addSp modSp setBg">
        <pc:chgData name="Richard Anderson" userId="4654cc452026b74c" providerId="LiveId" clId="{F1AFE851-AA5A-410B-A966-2C5A9BDA043C}" dt="2018-11-04T04:45:19.918" v="346" actId="1036"/>
        <pc:sldMkLst>
          <pc:docMk/>
          <pc:sldMk cId="3204024126" sldId="256"/>
        </pc:sldMkLst>
        <pc:picChg chg="add mod">
          <ac:chgData name="Richard Anderson" userId="4654cc452026b74c" providerId="LiveId" clId="{F1AFE851-AA5A-410B-A966-2C5A9BDA043C}" dt="2018-11-04T04:45:19.918" v="346" actId="1036"/>
          <ac:picMkLst>
            <pc:docMk/>
            <pc:sldMk cId="3204024126" sldId="256"/>
            <ac:picMk id="1026" creationId="{298F032C-2216-4D01-9F08-E247D3D96A48}"/>
          </ac:picMkLst>
        </pc:picChg>
      </pc:sldChg>
      <pc:sldChg chg="modSp">
        <pc:chgData name="Richard Anderson" userId="4654cc452026b74c" providerId="LiveId" clId="{F1AFE851-AA5A-410B-A966-2C5A9BDA043C}" dt="2018-11-05T02:36:30.440" v="4904" actId="20577"/>
        <pc:sldMkLst>
          <pc:docMk/>
          <pc:sldMk cId="2889524126" sldId="344"/>
        </pc:sldMkLst>
        <pc:spChg chg="mod">
          <ac:chgData name="Richard Anderson" userId="4654cc452026b74c" providerId="LiveId" clId="{F1AFE851-AA5A-410B-A966-2C5A9BDA043C}" dt="2018-11-05T02:36:30.440" v="4904" actId="20577"/>
          <ac:spMkLst>
            <pc:docMk/>
            <pc:sldMk cId="2889524126" sldId="344"/>
            <ac:spMk id="3" creationId="{00000000-0000-0000-0000-000000000000}"/>
          </ac:spMkLst>
        </pc:spChg>
      </pc:sldChg>
      <pc:sldMasterChg chg="setBg delSldLayout modSldLayout">
        <pc:chgData name="Richard Anderson" userId="4654cc452026b74c" providerId="LiveId" clId="{F1AFE851-AA5A-410B-A966-2C5A9BDA043C}" dt="2018-11-04T05:09:57.769" v="535" actId="2696"/>
        <pc:sldMasterMkLst>
          <pc:docMk/>
          <pc:sldMasterMk cId="3079570911" sldId="2147483684"/>
        </pc:sldMasterMkLst>
        <pc:sldLayoutChg chg="setBg">
          <pc:chgData name="Richard Anderson" userId="4654cc452026b74c" providerId="LiveId" clId="{F1AFE851-AA5A-410B-A966-2C5A9BDA043C}" dt="2018-11-04T03:33:39.639" v="1"/>
          <pc:sldLayoutMkLst>
            <pc:docMk/>
            <pc:sldMasterMk cId="3079570911" sldId="2147483684"/>
            <pc:sldLayoutMk cId="114052564" sldId="2147483685"/>
          </pc:sldLayoutMkLst>
        </pc:sldLayoutChg>
        <pc:sldLayoutChg chg="setBg">
          <pc:chgData name="Richard Anderson" userId="4654cc452026b74c" providerId="LiveId" clId="{F1AFE851-AA5A-410B-A966-2C5A9BDA043C}" dt="2018-11-04T03:33:39.639" v="1"/>
          <pc:sldLayoutMkLst>
            <pc:docMk/>
            <pc:sldMasterMk cId="3079570911" sldId="2147483684"/>
            <pc:sldLayoutMk cId="1047532785" sldId="2147483686"/>
          </pc:sldLayoutMkLst>
        </pc:sldLayoutChg>
        <pc:sldLayoutChg chg="setBg">
          <pc:chgData name="Richard Anderson" userId="4654cc452026b74c" providerId="LiveId" clId="{F1AFE851-AA5A-410B-A966-2C5A9BDA043C}" dt="2018-11-04T03:33:39.639" v="1"/>
          <pc:sldLayoutMkLst>
            <pc:docMk/>
            <pc:sldMasterMk cId="3079570911" sldId="2147483684"/>
            <pc:sldLayoutMk cId="1899158686" sldId="2147483687"/>
          </pc:sldLayoutMkLst>
        </pc:sldLayoutChg>
        <pc:sldLayoutChg chg="setBg">
          <pc:chgData name="Richard Anderson" userId="4654cc452026b74c" providerId="LiveId" clId="{F1AFE851-AA5A-410B-A966-2C5A9BDA043C}" dt="2018-11-04T03:33:39.639" v="1"/>
          <pc:sldLayoutMkLst>
            <pc:docMk/>
            <pc:sldMasterMk cId="3079570911" sldId="2147483684"/>
            <pc:sldLayoutMk cId="3660131194" sldId="2147483688"/>
          </pc:sldLayoutMkLst>
        </pc:sldLayoutChg>
        <pc:sldLayoutChg chg="setBg">
          <pc:chgData name="Richard Anderson" userId="4654cc452026b74c" providerId="LiveId" clId="{F1AFE851-AA5A-410B-A966-2C5A9BDA043C}" dt="2018-11-04T03:33:39.639" v="1"/>
          <pc:sldLayoutMkLst>
            <pc:docMk/>
            <pc:sldMasterMk cId="3079570911" sldId="2147483684"/>
            <pc:sldLayoutMk cId="4029741913" sldId="2147483689"/>
          </pc:sldLayoutMkLst>
        </pc:sldLayoutChg>
        <pc:sldLayoutChg chg="setBg">
          <pc:chgData name="Richard Anderson" userId="4654cc452026b74c" providerId="LiveId" clId="{F1AFE851-AA5A-410B-A966-2C5A9BDA043C}" dt="2018-11-04T03:33:39.639" v="1"/>
          <pc:sldLayoutMkLst>
            <pc:docMk/>
            <pc:sldMasterMk cId="3079570911" sldId="2147483684"/>
            <pc:sldLayoutMk cId="2879457458" sldId="2147483690"/>
          </pc:sldLayoutMkLst>
        </pc:sldLayoutChg>
        <pc:sldLayoutChg chg="setBg">
          <pc:chgData name="Richard Anderson" userId="4654cc452026b74c" providerId="LiveId" clId="{F1AFE851-AA5A-410B-A966-2C5A9BDA043C}" dt="2018-11-04T03:33:39.639" v="1"/>
          <pc:sldLayoutMkLst>
            <pc:docMk/>
            <pc:sldMasterMk cId="3079570911" sldId="2147483684"/>
            <pc:sldLayoutMk cId="922200452" sldId="2147483691"/>
          </pc:sldLayoutMkLst>
        </pc:sldLayoutChg>
        <pc:sldLayoutChg chg="setBg">
          <pc:chgData name="Richard Anderson" userId="4654cc452026b74c" providerId="LiveId" clId="{F1AFE851-AA5A-410B-A966-2C5A9BDA043C}" dt="2018-11-04T03:33:39.639" v="1"/>
          <pc:sldLayoutMkLst>
            <pc:docMk/>
            <pc:sldMasterMk cId="3079570911" sldId="2147483684"/>
            <pc:sldLayoutMk cId="915965846" sldId="2147483692"/>
          </pc:sldLayoutMkLst>
        </pc:sldLayoutChg>
        <pc:sldLayoutChg chg="setBg">
          <pc:chgData name="Richard Anderson" userId="4654cc452026b74c" providerId="LiveId" clId="{F1AFE851-AA5A-410B-A966-2C5A9BDA043C}" dt="2018-11-04T03:33:39.639" v="1"/>
          <pc:sldLayoutMkLst>
            <pc:docMk/>
            <pc:sldMasterMk cId="3079570911" sldId="2147483684"/>
            <pc:sldLayoutMk cId="1604069888" sldId="2147483693"/>
          </pc:sldLayoutMkLst>
        </pc:sldLayoutChg>
        <pc:sldLayoutChg chg="setBg">
          <pc:chgData name="Richard Anderson" userId="4654cc452026b74c" providerId="LiveId" clId="{F1AFE851-AA5A-410B-A966-2C5A9BDA043C}" dt="2018-11-04T03:33:39.639" v="1"/>
          <pc:sldLayoutMkLst>
            <pc:docMk/>
            <pc:sldMasterMk cId="3079570911" sldId="2147483684"/>
            <pc:sldLayoutMk cId="3087010370" sldId="2147483694"/>
          </pc:sldLayoutMkLst>
        </pc:sldLayoutChg>
        <pc:sldLayoutChg chg="setBg">
          <pc:chgData name="Richard Anderson" userId="4654cc452026b74c" providerId="LiveId" clId="{F1AFE851-AA5A-410B-A966-2C5A9BDA043C}" dt="2018-11-04T03:33:39.639" v="1"/>
          <pc:sldLayoutMkLst>
            <pc:docMk/>
            <pc:sldMasterMk cId="3079570911" sldId="2147483684"/>
            <pc:sldLayoutMk cId="1743447717" sldId="2147483695"/>
          </pc:sldLayoutMkLst>
        </pc:sldLayoutChg>
      </pc:sldMasterChg>
    </pc:docChg>
  </pc:docChgLst>
  <pc:docChgLst>
    <pc:chgData name="Richard Anderson" userId="4654cc452026b74c" providerId="LiveId" clId="{28B250B1-CD73-40D3-A6EC-66CDBBD7C1E3}"/>
    <pc:docChg chg="custSel addSld delSld modSld">
      <pc:chgData name="Richard Anderson" userId="4654cc452026b74c" providerId="LiveId" clId="{28B250B1-CD73-40D3-A6EC-66CDBBD7C1E3}" dt="2018-10-07T23:29:25.477" v="1464" actId="1076"/>
      <pc:docMkLst>
        <pc:docMk/>
      </pc:docMkLst>
    </pc:docChg>
  </pc:docChgLst>
  <pc:docChgLst>
    <pc:chgData name="Richard Anderson" userId="4654cc452026b74c" providerId="LiveId" clId="{6CAA58EE-F55D-4D6F-BC5C-418CB9ACE2F9}"/>
    <pc:docChg chg="undo custSel mod addSld delSld modSld modMainMaster">
      <pc:chgData name="Richard Anderson" userId="4654cc452026b74c" providerId="LiveId" clId="{6CAA58EE-F55D-4D6F-BC5C-418CB9ACE2F9}" dt="2018-11-27T06:42:52.745" v="4131" actId="20577"/>
      <pc:docMkLst>
        <pc:docMk/>
      </pc:docMkLst>
      <pc:sldChg chg="addSp delSp modSp setBg">
        <pc:chgData name="Richard Anderson" userId="4654cc452026b74c" providerId="LiveId" clId="{6CAA58EE-F55D-4D6F-BC5C-418CB9ACE2F9}" dt="2018-11-27T04:24:49.126" v="3817" actId="20577"/>
        <pc:sldMkLst>
          <pc:docMk/>
          <pc:sldMk cId="3204024126" sldId="256"/>
        </pc:sldMkLst>
        <pc:spChg chg="mod">
          <ac:chgData name="Richard Anderson" userId="4654cc452026b74c" providerId="LiveId" clId="{6CAA58EE-F55D-4D6F-BC5C-418CB9ACE2F9}" dt="2018-11-26T00:17:40.340" v="20" actId="20577"/>
          <ac:spMkLst>
            <pc:docMk/>
            <pc:sldMk cId="3204024126" sldId="256"/>
            <ac:spMk id="2" creationId="{00000000-0000-0000-0000-000000000000}"/>
          </ac:spMkLst>
        </pc:spChg>
        <pc:spChg chg="mod">
          <ac:chgData name="Richard Anderson" userId="4654cc452026b74c" providerId="LiveId" clId="{6CAA58EE-F55D-4D6F-BC5C-418CB9ACE2F9}" dt="2018-11-27T04:24:49.126" v="3817" actId="20577"/>
          <ac:spMkLst>
            <pc:docMk/>
            <pc:sldMk cId="3204024126" sldId="256"/>
            <ac:spMk id="3" creationId="{00000000-0000-0000-0000-000000000000}"/>
          </ac:spMkLst>
        </pc:spChg>
        <pc:picChg chg="del">
          <ac:chgData name="Richard Anderson" userId="4654cc452026b74c" providerId="LiveId" clId="{6CAA58EE-F55D-4D6F-BC5C-418CB9ACE2F9}" dt="2018-11-27T04:24:34.081" v="3813"/>
          <ac:picMkLst>
            <pc:docMk/>
            <pc:sldMk cId="3204024126" sldId="256"/>
            <ac:picMk id="7" creationId="{00000000-0000-0000-0000-000000000000}"/>
          </ac:picMkLst>
        </pc:picChg>
        <pc:picChg chg="del">
          <ac:chgData name="Richard Anderson" userId="4654cc452026b74c" providerId="LiveId" clId="{6CAA58EE-F55D-4D6F-BC5C-418CB9ACE2F9}" dt="2018-11-26T04:14:08.058" v="1165"/>
          <ac:picMkLst>
            <pc:docMk/>
            <pc:sldMk cId="3204024126" sldId="256"/>
            <ac:picMk id="24" creationId="{00000000-0000-0000-0000-000000000000}"/>
          </ac:picMkLst>
        </pc:picChg>
        <pc:picChg chg="add mod">
          <ac:chgData name="Richard Anderson" userId="4654cc452026b74c" providerId="LiveId" clId="{6CAA58EE-F55D-4D6F-BC5C-418CB9ACE2F9}" dt="2018-11-27T04:24:42.544" v="3816" actId="1076"/>
          <ac:picMkLst>
            <pc:docMk/>
            <pc:sldMk cId="3204024126" sldId="256"/>
            <ac:picMk id="1026" creationId="{8DB4AE8A-E49F-4B21-85C4-303D727CD4A0}"/>
          </ac:picMkLst>
        </pc:picChg>
      </pc:sldChg>
      <pc:sldChg chg="modSp">
        <pc:chgData name="Richard Anderson" userId="4654cc452026b74c" providerId="LiveId" clId="{6CAA58EE-F55D-4D6F-BC5C-418CB9ACE2F9}" dt="2018-11-26T00:34:06.246" v="54" actId="20577"/>
        <pc:sldMkLst>
          <pc:docMk/>
          <pc:sldMk cId="2889524126" sldId="344"/>
        </pc:sldMkLst>
        <pc:spChg chg="mod">
          <ac:chgData name="Richard Anderson" userId="4654cc452026b74c" providerId="LiveId" clId="{6CAA58EE-F55D-4D6F-BC5C-418CB9ACE2F9}" dt="2018-11-26T00:34:06.246" v="54" actId="20577"/>
          <ac:spMkLst>
            <pc:docMk/>
            <pc:sldMk cId="2889524126" sldId="344"/>
            <ac:spMk id="3" creationId="{00000000-0000-0000-0000-000000000000}"/>
          </ac:spMkLst>
        </pc:spChg>
      </pc:sldChg>
      <pc:sldMasterChg chg="setBg modSldLayout">
        <pc:chgData name="Richard Anderson" userId="4654cc452026b74c" providerId="LiveId" clId="{6CAA58EE-F55D-4D6F-BC5C-418CB9ACE2F9}" dt="2018-11-26T00:18:35.300" v="22"/>
        <pc:sldMasterMkLst>
          <pc:docMk/>
          <pc:sldMasterMk cId="3079570911" sldId="2147483684"/>
        </pc:sldMasterMkLst>
        <pc:sldLayoutChg chg="setBg">
          <pc:chgData name="Richard Anderson" userId="4654cc452026b74c" providerId="LiveId" clId="{6CAA58EE-F55D-4D6F-BC5C-418CB9ACE2F9}" dt="2018-11-26T00:18:35.300" v="22"/>
          <pc:sldLayoutMkLst>
            <pc:docMk/>
            <pc:sldMasterMk cId="3079570911" sldId="2147483684"/>
            <pc:sldLayoutMk cId="114052564" sldId="2147483685"/>
          </pc:sldLayoutMkLst>
        </pc:sldLayoutChg>
        <pc:sldLayoutChg chg="setBg">
          <pc:chgData name="Richard Anderson" userId="4654cc452026b74c" providerId="LiveId" clId="{6CAA58EE-F55D-4D6F-BC5C-418CB9ACE2F9}" dt="2018-11-26T00:18:35.300" v="22"/>
          <pc:sldLayoutMkLst>
            <pc:docMk/>
            <pc:sldMasterMk cId="3079570911" sldId="2147483684"/>
            <pc:sldLayoutMk cId="1047532785" sldId="2147483686"/>
          </pc:sldLayoutMkLst>
        </pc:sldLayoutChg>
        <pc:sldLayoutChg chg="setBg">
          <pc:chgData name="Richard Anderson" userId="4654cc452026b74c" providerId="LiveId" clId="{6CAA58EE-F55D-4D6F-BC5C-418CB9ACE2F9}" dt="2018-11-26T00:18:35.300" v="22"/>
          <pc:sldLayoutMkLst>
            <pc:docMk/>
            <pc:sldMasterMk cId="3079570911" sldId="2147483684"/>
            <pc:sldLayoutMk cId="1899158686" sldId="2147483687"/>
          </pc:sldLayoutMkLst>
        </pc:sldLayoutChg>
        <pc:sldLayoutChg chg="setBg">
          <pc:chgData name="Richard Anderson" userId="4654cc452026b74c" providerId="LiveId" clId="{6CAA58EE-F55D-4D6F-BC5C-418CB9ACE2F9}" dt="2018-11-26T00:18:35.300" v="22"/>
          <pc:sldLayoutMkLst>
            <pc:docMk/>
            <pc:sldMasterMk cId="3079570911" sldId="2147483684"/>
            <pc:sldLayoutMk cId="3660131194" sldId="2147483688"/>
          </pc:sldLayoutMkLst>
        </pc:sldLayoutChg>
        <pc:sldLayoutChg chg="setBg">
          <pc:chgData name="Richard Anderson" userId="4654cc452026b74c" providerId="LiveId" clId="{6CAA58EE-F55D-4D6F-BC5C-418CB9ACE2F9}" dt="2018-11-26T00:18:35.300" v="22"/>
          <pc:sldLayoutMkLst>
            <pc:docMk/>
            <pc:sldMasterMk cId="3079570911" sldId="2147483684"/>
            <pc:sldLayoutMk cId="4029741913" sldId="2147483689"/>
          </pc:sldLayoutMkLst>
        </pc:sldLayoutChg>
        <pc:sldLayoutChg chg="setBg">
          <pc:chgData name="Richard Anderson" userId="4654cc452026b74c" providerId="LiveId" clId="{6CAA58EE-F55D-4D6F-BC5C-418CB9ACE2F9}" dt="2018-11-26T00:18:35.300" v="22"/>
          <pc:sldLayoutMkLst>
            <pc:docMk/>
            <pc:sldMasterMk cId="3079570911" sldId="2147483684"/>
            <pc:sldLayoutMk cId="2879457458" sldId="2147483690"/>
          </pc:sldLayoutMkLst>
        </pc:sldLayoutChg>
        <pc:sldLayoutChg chg="setBg">
          <pc:chgData name="Richard Anderson" userId="4654cc452026b74c" providerId="LiveId" clId="{6CAA58EE-F55D-4D6F-BC5C-418CB9ACE2F9}" dt="2018-11-26T00:18:35.300" v="22"/>
          <pc:sldLayoutMkLst>
            <pc:docMk/>
            <pc:sldMasterMk cId="3079570911" sldId="2147483684"/>
            <pc:sldLayoutMk cId="922200452" sldId="2147483691"/>
          </pc:sldLayoutMkLst>
        </pc:sldLayoutChg>
        <pc:sldLayoutChg chg="setBg">
          <pc:chgData name="Richard Anderson" userId="4654cc452026b74c" providerId="LiveId" clId="{6CAA58EE-F55D-4D6F-BC5C-418CB9ACE2F9}" dt="2018-11-26T00:18:35.300" v="22"/>
          <pc:sldLayoutMkLst>
            <pc:docMk/>
            <pc:sldMasterMk cId="3079570911" sldId="2147483684"/>
            <pc:sldLayoutMk cId="915965846" sldId="2147483692"/>
          </pc:sldLayoutMkLst>
        </pc:sldLayoutChg>
        <pc:sldLayoutChg chg="setBg">
          <pc:chgData name="Richard Anderson" userId="4654cc452026b74c" providerId="LiveId" clId="{6CAA58EE-F55D-4D6F-BC5C-418CB9ACE2F9}" dt="2018-11-26T00:18:35.300" v="22"/>
          <pc:sldLayoutMkLst>
            <pc:docMk/>
            <pc:sldMasterMk cId="3079570911" sldId="2147483684"/>
            <pc:sldLayoutMk cId="1604069888" sldId="2147483693"/>
          </pc:sldLayoutMkLst>
        </pc:sldLayoutChg>
        <pc:sldLayoutChg chg="setBg">
          <pc:chgData name="Richard Anderson" userId="4654cc452026b74c" providerId="LiveId" clId="{6CAA58EE-F55D-4D6F-BC5C-418CB9ACE2F9}" dt="2018-11-26T00:18:35.300" v="22"/>
          <pc:sldLayoutMkLst>
            <pc:docMk/>
            <pc:sldMasterMk cId="3079570911" sldId="2147483684"/>
            <pc:sldLayoutMk cId="3087010370" sldId="2147483694"/>
          </pc:sldLayoutMkLst>
        </pc:sldLayoutChg>
        <pc:sldLayoutChg chg="setBg">
          <pc:chgData name="Richard Anderson" userId="4654cc452026b74c" providerId="LiveId" clId="{6CAA58EE-F55D-4D6F-BC5C-418CB9ACE2F9}" dt="2018-11-26T00:18:35.300" v="22"/>
          <pc:sldLayoutMkLst>
            <pc:docMk/>
            <pc:sldMasterMk cId="3079570911" sldId="2147483684"/>
            <pc:sldLayoutMk cId="1743447717" sldId="214748369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2DDB1-C38C-4EBC-A3F8-3F0AD2411154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B64F6-5A1A-4B3E-9B31-A160476F2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47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2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10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47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32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58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31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41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57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00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65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69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12/5/18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7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925"/>
            <a:ext cx="7772400" cy="2387600"/>
          </a:xfrm>
        </p:spPr>
        <p:txBody>
          <a:bodyPr>
            <a:normAutofit/>
          </a:bodyPr>
          <a:lstStyle/>
          <a:p>
            <a:r>
              <a:rPr lang="en-US" dirty="0"/>
              <a:t>Satellite Imagery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507375"/>
            <a:ext cx="6858000" cy="1655762"/>
          </a:xfrm>
        </p:spPr>
        <p:txBody>
          <a:bodyPr/>
          <a:lstStyle/>
          <a:p>
            <a:r>
              <a:rPr lang="en-US" dirty="0"/>
              <a:t>Lecture 29:   CSE 490c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US"/>
              <a:t>12/5/18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0B83976-74FF-4D04-8CD4-387CDD390681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6A8D8F-F068-4B7D-90E8-31B75FE3C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058" y="3057439"/>
            <a:ext cx="4085892" cy="355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24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CDEB4-B423-434D-B58F-29D52398D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Crop Insurance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7070D-0711-4FD9-9842-C670B87D3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Crop insurance is important for developed world agriculture</a:t>
            </a:r>
          </a:p>
          <a:p>
            <a:pPr lvl="1"/>
            <a:r>
              <a:rPr lang="en-US" dirty="0" smtClean="0"/>
              <a:t>Insure against crop loss</a:t>
            </a:r>
          </a:p>
          <a:p>
            <a:pPr lvl="1"/>
            <a:r>
              <a:rPr lang="en-US" dirty="0" smtClean="0"/>
              <a:t>Insure against price changes</a:t>
            </a:r>
          </a:p>
          <a:p>
            <a:pPr lvl="1"/>
            <a:r>
              <a:rPr lang="en-US" dirty="0" smtClean="0"/>
              <a:t>Allows greater risk with high value crops</a:t>
            </a:r>
          </a:p>
          <a:p>
            <a:r>
              <a:rPr lang="en-US" dirty="0" smtClean="0"/>
              <a:t>Insurance rarely available in developing countries</a:t>
            </a:r>
          </a:p>
          <a:p>
            <a:pPr lvl="1"/>
            <a:r>
              <a:rPr lang="en-US" dirty="0" smtClean="0"/>
              <a:t>High cost of administration,  low value of crops</a:t>
            </a:r>
          </a:p>
          <a:p>
            <a:pPr lvl="1"/>
            <a:r>
              <a:rPr lang="en-US" dirty="0" smtClean="0"/>
              <a:t>Difficulty in assessing loss</a:t>
            </a:r>
          </a:p>
          <a:p>
            <a:r>
              <a:rPr lang="en-US" dirty="0" smtClean="0"/>
              <a:t>Startups offering crop insurance in developing countries</a:t>
            </a:r>
          </a:p>
          <a:p>
            <a:pPr lvl="1"/>
            <a:r>
              <a:rPr lang="en-US" dirty="0" smtClean="0"/>
              <a:t>Image based assessment of crops for verification and loss inspection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40E1A-E665-4AFA-89AC-F3AF7519F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E8555-8502-4A26-91F0-A1F3EB644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E2C5F-D7E9-43A2-AE37-D1408456B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10</a:t>
            </a:fld>
            <a:endParaRPr lang="en-US"/>
          </a:p>
        </p:txBody>
      </p:sp>
      <p:pic>
        <p:nvPicPr>
          <p:cNvPr id="3074" name="Picture 2" descr="https://dronelife.com/wp-content/uploads/2017/09/DeltaDroneAfrica-300x17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0"/>
            <a:ext cx="28575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741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9D141-157C-42BB-97EC-8F319A458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Farm Beats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C6671-750C-4801-A581-313689DCA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Microsoft project for Intelligent Agriculture</a:t>
            </a:r>
          </a:p>
          <a:p>
            <a:r>
              <a:rPr lang="en-US" dirty="0" smtClean="0"/>
              <a:t>Sensor and image based analysis</a:t>
            </a:r>
          </a:p>
          <a:p>
            <a:r>
              <a:rPr lang="en-US" dirty="0" smtClean="0"/>
              <a:t>Use of balloons for collecting crop images</a:t>
            </a:r>
          </a:p>
          <a:p>
            <a:r>
              <a:rPr lang="en-US" dirty="0" smtClean="0"/>
              <a:t>Identification of problems in fields that farmers can address</a:t>
            </a:r>
          </a:p>
          <a:p>
            <a:pPr lvl="1"/>
            <a:r>
              <a:rPr lang="en-US" dirty="0" smtClean="0"/>
              <a:t>Pools of water,   dry areas,  weed infestations,  cow poop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B3725-E80B-48BA-86E5-AB5A6855A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CD48C-8C78-4249-A66E-560842F51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E5CCF-4286-48A3-9F34-E9E9E07E1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11</a:t>
            </a:fld>
            <a:endParaRPr lang="en-US"/>
          </a:p>
        </p:txBody>
      </p:sp>
      <p:pic>
        <p:nvPicPr>
          <p:cNvPr id="2050" name="Picture 2" descr="FarmBea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515" y="0"/>
            <a:ext cx="2351485" cy="159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creensh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3350"/>
            <a:ext cx="2110740" cy="199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281" y="4799271"/>
            <a:ext cx="3093720" cy="205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11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841F2-73C1-4833-A2F7-B47B5A1AE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Polio Elimination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EB92C-F370-408C-8F63-FB186F38B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D1C2F-0CBA-4E46-A3E3-8AD84F1FE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097B2-3120-4A3E-A017-EED447268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F08FB-6296-436F-BD0C-4C8B1F749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12</a:t>
            </a:fld>
            <a:endParaRPr lang="en-US"/>
          </a:p>
        </p:txBody>
      </p:sp>
      <p:pic>
        <p:nvPicPr>
          <p:cNvPr id="1026" name="Picture 2" descr="Image result for polio elimination map">
            <a:extLst>
              <a:ext uri="{FF2B5EF4-FFF2-40B4-BE49-F238E27FC236}">
                <a16:creationId xmlns:a16="http://schemas.microsoft.com/office/drawing/2014/main" id="{A5947A4A-AD80-49AC-BF94-BBF8956E5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34" y="1825625"/>
            <a:ext cx="7810116" cy="438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319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0FB38-ACA6-451B-BC14-08BE3364B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Elimination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1642B-F44C-4B3C-994E-A8806D7C5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Global Polio Immunization</a:t>
            </a:r>
          </a:p>
          <a:p>
            <a:r>
              <a:rPr lang="en-US" dirty="0"/>
              <a:t>Intensive monitoring for suspected cases</a:t>
            </a:r>
          </a:p>
          <a:p>
            <a:r>
              <a:rPr lang="en-US" dirty="0"/>
              <a:t>Immunization campaigns</a:t>
            </a:r>
          </a:p>
          <a:p>
            <a:r>
              <a:rPr lang="en-US" dirty="0"/>
              <a:t>Identifying the population is a challenge</a:t>
            </a:r>
          </a:p>
          <a:p>
            <a:pPr lvl="1"/>
            <a:r>
              <a:rPr lang="en-US" dirty="0"/>
              <a:t>Poor census data</a:t>
            </a:r>
          </a:p>
          <a:p>
            <a:pPr lvl="1"/>
            <a:r>
              <a:rPr lang="en-US" dirty="0"/>
              <a:t>No maps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9E7493-58FF-4C40-9F22-E3C48AE80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02910-7324-4A29-B049-81972DBB6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9F458-9729-4151-BF38-C301ED857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58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8F826-A332-421A-B1EC-A223103AC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mapping in Northern Nigeria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6F992-0909-4FEE-82BC-7311C76E2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population and settlements</a:t>
            </a:r>
          </a:p>
          <a:p>
            <a:r>
              <a:rPr lang="en-US" dirty="0"/>
              <a:t>Difficult area </a:t>
            </a:r>
          </a:p>
          <a:p>
            <a:pPr lvl="1"/>
            <a:r>
              <a:rPr lang="en-US" dirty="0"/>
              <a:t>But good for imaging – flat and few trees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4A29E-DB88-4A53-9FDD-BC351BE50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13CEBF-9C9A-43C9-9D4F-6C62213CA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B8EE1-C1D8-4C2F-9104-3CE411F0E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9F7B83-E54C-4E3C-B4A4-07072CC75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7124" y="3257418"/>
            <a:ext cx="3422355" cy="29195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14B348-2B5E-48A3-906F-B3600377F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741" y="3218743"/>
            <a:ext cx="2886293" cy="291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704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DB809-EC77-495A-BF5F-AE7AD682D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Malaria Follow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C622E-DBF0-48A9-ABE2-1B05EF857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Indoor residual spraying</a:t>
            </a:r>
          </a:p>
          <a:p>
            <a:pPr lvl="1"/>
            <a:r>
              <a:rPr lang="en-US" dirty="0"/>
              <a:t>Spray all households in area of a malaria case</a:t>
            </a:r>
          </a:p>
          <a:p>
            <a:r>
              <a:rPr lang="en-US" dirty="0"/>
              <a:t>Challenge is mapping and tracking houses</a:t>
            </a:r>
          </a:p>
          <a:p>
            <a:r>
              <a:rPr lang="en-US" dirty="0" err="1"/>
              <a:t>MSpray</a:t>
            </a:r>
            <a:r>
              <a:rPr lang="en-US" dirty="0"/>
              <a:t> application (developed by Ona)</a:t>
            </a:r>
          </a:p>
          <a:p>
            <a:pPr lvl="1"/>
            <a:r>
              <a:rPr lang="en-US" dirty="0"/>
              <a:t>House identification for aerial photographs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2C618-CB56-4274-B7C0-EDB273352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E5CFD-D861-4A5B-BA75-A3EDB6AB1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12EB0-9B81-44EE-88E7-2036DF5E8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15</a:t>
            </a:fld>
            <a:endParaRPr lang="en-US"/>
          </a:p>
        </p:txBody>
      </p:sp>
      <p:pic>
        <p:nvPicPr>
          <p:cNvPr id="2050" name="Picture 2" descr="https://akros.com/wp-content/uploads/2014/11/DSCF7505.jpg">
            <a:extLst>
              <a:ext uri="{FF2B5EF4-FFF2-40B4-BE49-F238E27FC236}">
                <a16:creationId xmlns:a16="http://schemas.microsoft.com/office/drawing/2014/main" id="{0D316F62-B250-4307-9926-35C36B3B5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085" y="0"/>
            <a:ext cx="2519916" cy="167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kros.com/wp-content/uploads/2014/11/screen1.png">
            <a:extLst>
              <a:ext uri="{FF2B5EF4-FFF2-40B4-BE49-F238E27FC236}">
                <a16:creationId xmlns:a16="http://schemas.microsoft.com/office/drawing/2014/main" id="{B9B32B1B-7E1E-4CDC-9CE8-C68C8181D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596" y="4113892"/>
            <a:ext cx="4657060" cy="274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791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Science for Development </a:t>
            </a:r>
          </a:p>
          <a:p>
            <a:r>
              <a:rPr lang="en-US" dirty="0"/>
              <a:t>AI for Social Good</a:t>
            </a:r>
          </a:p>
          <a:p>
            <a:endParaRPr lang="en-US" dirty="0"/>
          </a:p>
          <a:p>
            <a:r>
              <a:rPr lang="en-US" dirty="0"/>
              <a:t>Today</a:t>
            </a:r>
          </a:p>
          <a:p>
            <a:pPr lvl="1"/>
            <a:r>
              <a:rPr lang="en-US" dirty="0"/>
              <a:t>Satellite Imagery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524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12ED6-672B-45DA-B2DB-211799B59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96AB7-6D0E-4782-A7EF-13DBD1159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603375"/>
          </a:xfrm>
        </p:spPr>
        <p:txBody>
          <a:bodyPr>
            <a:normAutofit/>
          </a:bodyPr>
          <a:lstStyle/>
          <a:p>
            <a:r>
              <a:rPr lang="en-US" dirty="0"/>
              <a:t>Programming Assignment 4 Due December 11</a:t>
            </a:r>
          </a:p>
          <a:p>
            <a:r>
              <a:rPr lang="en-US" dirty="0"/>
              <a:t>You have received the teaching evaluation link.  Complete evaluations by December 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F3DC7-3488-422D-83C5-1FABEA275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B723A-169C-4BC1-ACC4-2C5F9E4E6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0FEFF-0D7A-405C-8476-F0F8084AB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77CBAF-32E2-4400-A915-1F861851504E}"/>
              </a:ext>
            </a:extLst>
          </p:cNvPr>
          <p:cNvSpPr/>
          <p:nvPr/>
        </p:nvSpPr>
        <p:spPr>
          <a:xfrm>
            <a:off x="353465" y="3941909"/>
            <a:ext cx="8513909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 high response rate is very important for meaningful results.  We will send reminder emails to non-responders during the evaluation period.  In addition, studies show that instructor involvement can increase response rates as much as 15-20%. </a:t>
            </a:r>
          </a:p>
        </p:txBody>
      </p:sp>
    </p:spTree>
    <p:extLst>
      <p:ext uri="{BB962C8B-B14F-4D97-AF65-F5344CB8AC3E}">
        <p14:creationId xmlns:p14="http://schemas.microsoft.com/office/powerpoint/2010/main" val="3785138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9E3BD-293C-4FEC-BBC4-EC9191033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Satellite Images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DF1F7-C573-436E-8FEB-D3F29D091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Satellite Imagery much easier to get than CDRs</a:t>
            </a:r>
          </a:p>
          <a:p>
            <a:pPr lvl="1"/>
            <a:r>
              <a:rPr lang="en-US" dirty="0"/>
              <a:t>Public data sets</a:t>
            </a:r>
          </a:p>
          <a:p>
            <a:pPr lvl="1"/>
            <a:r>
              <a:rPr lang="en-US" dirty="0"/>
              <a:t>Medium quality data available from free</a:t>
            </a:r>
          </a:p>
          <a:p>
            <a:pPr lvl="1"/>
            <a:r>
              <a:rPr lang="en-US" dirty="0"/>
              <a:t>High quality data requires paying commercial fees or being a spy agency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22A37E-DC05-41C2-86CC-C78A04008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343BB-F63A-4B3C-85DA-3AEB121F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A9134-E1E9-4DA8-807D-76AF72CBF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19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EBD06-7F88-4AB1-B457-9D5FDA179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Night light imagery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Relatively easy to pre-process</a:t>
            </a:r>
          </a:p>
          <a:p>
            <a:pPr lvl="1"/>
            <a:r>
              <a:rPr lang="en-US" dirty="0" smtClean="0"/>
              <a:t>But some details, such as removing gas flares</a:t>
            </a:r>
          </a:p>
          <a:p>
            <a:r>
              <a:rPr lang="en-US" dirty="0" smtClean="0"/>
              <a:t>Basic question: how well does light correlate with economic activity</a:t>
            </a:r>
          </a:p>
          <a:p>
            <a:pPr lvl="1"/>
            <a:r>
              <a:rPr lang="en-US" dirty="0" smtClean="0"/>
              <a:t>Population</a:t>
            </a:r>
          </a:p>
          <a:p>
            <a:pPr lvl="1"/>
            <a:r>
              <a:rPr lang="en-US" dirty="0" smtClean="0"/>
              <a:t>Economic level</a:t>
            </a:r>
          </a:p>
          <a:p>
            <a:pPr lvl="1"/>
            <a:r>
              <a:rPr lang="en-US" dirty="0" smtClean="0"/>
              <a:t>Quality of electrical grid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5C448-54FC-485C-B995-B10616909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EB9EE-A3A9-4E1F-BE97-6C334FD76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0F3EE-C73C-4E45-86EF-891267D0B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CE76F8-6447-43A9-B393-BEBE3931E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528" y="798336"/>
            <a:ext cx="3988727" cy="25131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4441" y="3494010"/>
            <a:ext cx="3044903" cy="304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841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A0BB5-9C0A-4740-8D45-A8193C8EE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Human Development be Measured with Satellite Imagery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2F749-F701-4BE0-B5F9-E51ED288A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Demographic Health Surveys</a:t>
            </a:r>
          </a:p>
          <a:p>
            <a:pPr lvl="1"/>
            <a:r>
              <a:rPr lang="en-US" dirty="0"/>
              <a:t>Wealth</a:t>
            </a:r>
          </a:p>
          <a:p>
            <a:pPr lvl="1"/>
            <a:r>
              <a:rPr lang="en-US" dirty="0"/>
              <a:t>Education</a:t>
            </a:r>
          </a:p>
          <a:p>
            <a:pPr lvl="1"/>
            <a:r>
              <a:rPr lang="en-US" dirty="0"/>
              <a:t>Access to Water</a:t>
            </a:r>
          </a:p>
          <a:p>
            <a:pPr lvl="1"/>
            <a:r>
              <a:rPr lang="en-US" dirty="0"/>
              <a:t>Health Indices</a:t>
            </a:r>
          </a:p>
          <a:p>
            <a:pPr lvl="1"/>
            <a:r>
              <a:rPr lang="en-US" dirty="0"/>
              <a:t>Anthropometric Indices</a:t>
            </a:r>
          </a:p>
          <a:p>
            <a:pPr lvl="1"/>
            <a:r>
              <a:rPr lang="en-US" dirty="0"/>
              <a:t>Electricity and Phones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15459-97EC-48AC-94CB-EA399FC44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C2DBB-AD32-4A16-99BF-8858DD643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E1DA6-1B3B-4A43-97FB-5CE620592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199" y="1825625"/>
            <a:ext cx="3061335" cy="330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02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 Prediction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Transfer learning</a:t>
            </a:r>
          </a:p>
          <a:p>
            <a:r>
              <a:rPr lang="en-US" dirty="0" smtClean="0"/>
              <a:t>Methodology</a:t>
            </a:r>
          </a:p>
          <a:p>
            <a:pPr lvl="1"/>
            <a:r>
              <a:rPr lang="en-US" dirty="0" smtClean="0"/>
              <a:t>Train Neural Network (CNN) on Geographic Features to predict Night Light</a:t>
            </a:r>
          </a:p>
          <a:p>
            <a:pPr lvl="1"/>
            <a:r>
              <a:rPr lang="en-US" dirty="0" smtClean="0"/>
              <a:t>Extract model from CNN</a:t>
            </a:r>
          </a:p>
          <a:p>
            <a:pPr lvl="1"/>
            <a:r>
              <a:rPr lang="en-US" dirty="0" smtClean="0"/>
              <a:t>Build regression model for development indicators using model and image features</a:t>
            </a:r>
          </a:p>
          <a:p>
            <a:r>
              <a:rPr lang="en-US" dirty="0" smtClean="0"/>
              <a:t>Separate training for four countries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Autumn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333" y="-16350"/>
            <a:ext cx="2292667" cy="24546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744" y="2847616"/>
            <a:ext cx="4525256" cy="273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32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Crop 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Wide range of problems</a:t>
            </a:r>
          </a:p>
          <a:p>
            <a:r>
              <a:rPr lang="en-US" dirty="0" smtClean="0"/>
              <a:t>Crop identification</a:t>
            </a:r>
          </a:p>
          <a:p>
            <a:r>
              <a:rPr lang="en-US" dirty="0" smtClean="0"/>
              <a:t>Yield Prediction</a:t>
            </a:r>
          </a:p>
          <a:p>
            <a:r>
              <a:rPr lang="en-US" dirty="0" smtClean="0"/>
              <a:t>Field Assessment</a:t>
            </a:r>
          </a:p>
          <a:p>
            <a:r>
              <a:rPr lang="en-US" dirty="0" smtClean="0"/>
              <a:t>Technical issues</a:t>
            </a:r>
          </a:p>
          <a:p>
            <a:pPr lvl="1"/>
            <a:r>
              <a:rPr lang="en-US" dirty="0" smtClean="0"/>
              <a:t>Different forms of imaging</a:t>
            </a:r>
          </a:p>
          <a:p>
            <a:pPr lvl="1"/>
            <a:r>
              <a:rPr lang="en-US" dirty="0" smtClean="0"/>
              <a:t>Image filtering: vegetation indices</a:t>
            </a:r>
          </a:p>
          <a:p>
            <a:pPr lvl="1"/>
            <a:r>
              <a:rPr lang="en-US" dirty="0" smtClean="0"/>
              <a:t>Image segmentation and machine learning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Autumn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6" descr="Image result for crop imag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496" y="93029"/>
            <a:ext cx="3294702" cy="219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496" y="2424433"/>
            <a:ext cx="3294702" cy="2098761"/>
          </a:xfrm>
          <a:prstGeom prst="rect">
            <a:avLst/>
          </a:prstGeom>
        </p:spPr>
      </p:pic>
      <p:pic>
        <p:nvPicPr>
          <p:cNvPr id="10" name="Picture 2" descr="Image result for crop imag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300" y="4713605"/>
            <a:ext cx="3309898" cy="186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52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E0C63-9C98-4771-A9D3-7417CE85E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Agriculture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A8683-CCA8-4BC4-B444-3168898D6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Technology to support agriculture is big business (including satellite imaging)</a:t>
            </a:r>
          </a:p>
          <a:p>
            <a:r>
              <a:rPr lang="en-US" dirty="0" smtClean="0"/>
              <a:t>Most benefits go to rich country agribusiness</a:t>
            </a:r>
          </a:p>
          <a:p>
            <a:r>
              <a:rPr lang="en-US" dirty="0" smtClean="0"/>
              <a:t>How are applications different for poor countries?</a:t>
            </a:r>
          </a:p>
          <a:p>
            <a:pPr lvl="1"/>
            <a:r>
              <a:rPr lang="en-US" dirty="0" smtClean="0"/>
              <a:t>Technology transfer versus appropriate technology</a:t>
            </a:r>
          </a:p>
          <a:p>
            <a:r>
              <a:rPr lang="en-US" dirty="0" smtClean="0"/>
              <a:t>System wide interventions, e.g., predicting crop productions is obvious</a:t>
            </a:r>
          </a:p>
          <a:p>
            <a:pPr lvl="1"/>
            <a:r>
              <a:rPr lang="en-US" dirty="0" smtClean="0"/>
              <a:t>What about cases where farmers can intervene?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AE38C-CB8A-4BF2-B81C-CF0CB5AC5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01230-F0C3-4FCA-8423-6ED8492E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6CFC2-7666-4730-AA97-906C2BEF2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9</a:t>
            </a:fld>
            <a:endParaRPr lang="en-US"/>
          </a:p>
        </p:txBody>
      </p:sp>
      <p:pic>
        <p:nvPicPr>
          <p:cNvPr id="1026" name="Picture 2" descr="Image result for Wheat fa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511" y="-15864"/>
            <a:ext cx="3588490" cy="141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farm zamb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821" y="5570818"/>
            <a:ext cx="1821180" cy="130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504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2805</TotalTime>
  <Words>585</Words>
  <Application>Microsoft Office PowerPoint</Application>
  <PresentationFormat>On-screen Show (4:3)</PresentationFormat>
  <Paragraphs>134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Satellite Imagery </vt:lpstr>
      <vt:lpstr>Topics</vt:lpstr>
      <vt:lpstr>Announcements</vt:lpstr>
      <vt:lpstr>Satellite Images</vt:lpstr>
      <vt:lpstr>Night light imagery</vt:lpstr>
      <vt:lpstr>Can Human Development be Measured with Satellite Imagery</vt:lpstr>
      <vt:lpstr>Demographic Prediction</vt:lpstr>
      <vt:lpstr>Crop Imaging</vt:lpstr>
      <vt:lpstr>Agriculture Problems</vt:lpstr>
      <vt:lpstr>Crop Insurance</vt:lpstr>
      <vt:lpstr>Farm Beats</vt:lpstr>
      <vt:lpstr>Polio Elimination</vt:lpstr>
      <vt:lpstr>Elimination Process</vt:lpstr>
      <vt:lpstr>Population mapping in Northern Nigeria</vt:lpstr>
      <vt:lpstr>Malaria Follow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for Development</dc:title>
  <dc:creator>Richard Anderson</dc:creator>
  <cp:lastModifiedBy>Richard Anderson</cp:lastModifiedBy>
  <cp:revision>45</cp:revision>
  <dcterms:created xsi:type="dcterms:W3CDTF">2018-11-26T01:50:22Z</dcterms:created>
  <dcterms:modified xsi:type="dcterms:W3CDTF">2018-12-04T18:31:54Z</dcterms:modified>
</cp:coreProperties>
</file>