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6" r:id="rId2"/>
    <p:sldId id="344" r:id="rId3"/>
    <p:sldId id="350" r:id="rId4"/>
    <p:sldId id="349" r:id="rId5"/>
    <p:sldId id="352" r:id="rId6"/>
    <p:sldId id="353" r:id="rId7"/>
    <p:sldId id="354" r:id="rId8"/>
    <p:sldId id="361" r:id="rId9"/>
    <p:sldId id="362" r:id="rId10"/>
    <p:sldId id="345" r:id="rId11"/>
    <p:sldId id="363" r:id="rId12"/>
    <p:sldId id="364" r:id="rId13"/>
    <p:sldId id="365" r:id="rId14"/>
    <p:sldId id="366" r:id="rId15"/>
    <p:sldId id="346" r:id="rId16"/>
    <p:sldId id="355" r:id="rId17"/>
    <p:sldId id="357" r:id="rId18"/>
    <p:sldId id="358" r:id="rId19"/>
    <p:sldId id="359" r:id="rId20"/>
    <p:sldId id="360" r:id="rId21"/>
    <p:sldId id="367" r:id="rId22"/>
    <p:sldId id="347" r:id="rId23"/>
    <p:sldId id="348" r:id="rId24"/>
    <p:sldId id="368" r:id="rId25"/>
    <p:sldId id="369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2B4FE2-869E-498F-A025-C511119239B2}" v="19" dt="2018-11-30T06:27:57.1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5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4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Anderson" userId="4654cc452026b74c" providerId="LiveId" clId="{9A2B4FE2-869E-498F-A025-C511119239B2}"/>
    <pc:docChg chg="custSel addSld delSld modSld sldOrd modMainMaster">
      <pc:chgData name="Richard Anderson" userId="4654cc452026b74c" providerId="LiveId" clId="{9A2B4FE2-869E-498F-A025-C511119239B2}" dt="2018-11-30T06:34:28.455" v="2269" actId="20577"/>
      <pc:docMkLst>
        <pc:docMk/>
      </pc:docMkLst>
      <pc:sldChg chg="delSp modSp setBg">
        <pc:chgData name="Richard Anderson" userId="4654cc452026b74c" providerId="LiveId" clId="{9A2B4FE2-869E-498F-A025-C511119239B2}" dt="2018-11-29T04:48:24.143" v="22"/>
        <pc:sldMkLst>
          <pc:docMk/>
          <pc:sldMk cId="3204024126" sldId="256"/>
        </pc:sldMkLst>
        <pc:spChg chg="mod">
          <ac:chgData name="Richard Anderson" userId="4654cc452026b74c" providerId="LiveId" clId="{9A2B4FE2-869E-498F-A025-C511119239B2}" dt="2018-11-29T04:47:24.508" v="17" actId="20577"/>
          <ac:spMkLst>
            <pc:docMk/>
            <pc:sldMk cId="3204024126" sldId="256"/>
            <ac:spMk id="2" creationId="{00000000-0000-0000-0000-000000000000}"/>
          </ac:spMkLst>
        </pc:spChg>
        <pc:spChg chg="mod">
          <ac:chgData name="Richard Anderson" userId="4654cc452026b74c" providerId="LiveId" clId="{9A2B4FE2-869E-498F-A025-C511119239B2}" dt="2018-11-29T04:47:14.042" v="0" actId="20577"/>
          <ac:spMkLst>
            <pc:docMk/>
            <pc:sldMk cId="3204024126" sldId="256"/>
            <ac:spMk id="3" creationId="{00000000-0000-0000-0000-000000000000}"/>
          </ac:spMkLst>
        </pc:spChg>
        <pc:picChg chg="del">
          <ac:chgData name="Richard Anderson" userId="4654cc452026b74c" providerId="LiveId" clId="{9A2B4FE2-869E-498F-A025-C511119239B2}" dt="2018-11-29T04:47:47.751" v="18"/>
          <ac:picMkLst>
            <pc:docMk/>
            <pc:sldMk cId="3204024126" sldId="256"/>
            <ac:picMk id="1026" creationId="{8DB4AE8A-E49F-4B21-85C4-303D727CD4A0}"/>
          </ac:picMkLst>
        </pc:picChg>
      </pc:sldChg>
      <pc:sldChg chg="modSp">
        <pc:chgData name="Richard Anderson" userId="4654cc452026b74c" providerId="LiveId" clId="{9A2B4FE2-869E-498F-A025-C511119239B2}" dt="2018-11-30T05:32:44.003" v="156" actId="20577"/>
        <pc:sldMkLst>
          <pc:docMk/>
          <pc:sldMk cId="2889524126" sldId="344"/>
        </pc:sldMkLst>
        <pc:spChg chg="mod">
          <ac:chgData name="Richard Anderson" userId="4654cc452026b74c" providerId="LiveId" clId="{9A2B4FE2-869E-498F-A025-C511119239B2}" dt="2018-11-30T05:32:44.003" v="156" actId="20577"/>
          <ac:spMkLst>
            <pc:docMk/>
            <pc:sldMk cId="2889524126" sldId="344"/>
            <ac:spMk id="3" creationId="{00000000-0000-0000-0000-000000000000}"/>
          </ac:spMkLst>
        </pc:spChg>
      </pc:sldChg>
      <pc:sldChg chg="modSp add">
        <pc:chgData name="Richard Anderson" userId="4654cc452026b74c" providerId="LiveId" clId="{9A2B4FE2-869E-498F-A025-C511119239B2}" dt="2018-11-29T04:53:15.269" v="75" actId="20577"/>
        <pc:sldMkLst>
          <pc:docMk/>
          <pc:sldMk cId="1699563465" sldId="345"/>
        </pc:sldMkLst>
        <pc:spChg chg="mod">
          <ac:chgData name="Richard Anderson" userId="4654cc452026b74c" providerId="LiveId" clId="{9A2B4FE2-869E-498F-A025-C511119239B2}" dt="2018-11-29T04:53:15.269" v="75" actId="20577"/>
          <ac:spMkLst>
            <pc:docMk/>
            <pc:sldMk cId="1699563465" sldId="345"/>
            <ac:spMk id="2" creationId="{6C6A3363-B448-4867-B17A-82973B113DA9}"/>
          </ac:spMkLst>
        </pc:spChg>
      </pc:sldChg>
      <pc:sldChg chg="modSp add">
        <pc:chgData name="Richard Anderson" userId="4654cc452026b74c" providerId="LiveId" clId="{9A2B4FE2-869E-498F-A025-C511119239B2}" dt="2018-11-29T04:53:27.625" v="93" actId="20577"/>
        <pc:sldMkLst>
          <pc:docMk/>
          <pc:sldMk cId="2440759654" sldId="346"/>
        </pc:sldMkLst>
        <pc:spChg chg="mod">
          <ac:chgData name="Richard Anderson" userId="4654cc452026b74c" providerId="LiveId" clId="{9A2B4FE2-869E-498F-A025-C511119239B2}" dt="2018-11-29T04:53:27.625" v="93" actId="20577"/>
          <ac:spMkLst>
            <pc:docMk/>
            <pc:sldMk cId="2440759654" sldId="346"/>
            <ac:spMk id="2" creationId="{7BD26415-9345-452E-85D1-851626F510CA}"/>
          </ac:spMkLst>
        </pc:spChg>
      </pc:sldChg>
      <pc:sldChg chg="addSp modSp add">
        <pc:chgData name="Richard Anderson" userId="4654cc452026b74c" providerId="LiveId" clId="{9A2B4FE2-869E-498F-A025-C511119239B2}" dt="2018-11-30T06:09:58.092" v="1034" actId="14100"/>
        <pc:sldMkLst>
          <pc:docMk/>
          <pc:sldMk cId="2738935624" sldId="347"/>
        </pc:sldMkLst>
        <pc:spChg chg="mod">
          <ac:chgData name="Richard Anderson" userId="4654cc452026b74c" providerId="LiveId" clId="{9A2B4FE2-869E-498F-A025-C511119239B2}" dt="2018-11-29T06:21:49.666" v="133" actId="20577"/>
          <ac:spMkLst>
            <pc:docMk/>
            <pc:sldMk cId="2738935624" sldId="347"/>
            <ac:spMk id="2" creationId="{E7E91935-8924-48B4-BEE5-AFFF7C513BAE}"/>
          </ac:spMkLst>
        </pc:spChg>
        <pc:spChg chg="mod">
          <ac:chgData name="Richard Anderson" userId="4654cc452026b74c" providerId="LiveId" clId="{9A2B4FE2-869E-498F-A025-C511119239B2}" dt="2018-11-30T06:08:13.466" v="1030" actId="20577"/>
          <ac:spMkLst>
            <pc:docMk/>
            <pc:sldMk cId="2738935624" sldId="347"/>
            <ac:spMk id="3" creationId="{86C5FAD3-2B47-484B-BD72-A1378A101ADC}"/>
          </ac:spMkLst>
        </pc:spChg>
        <pc:picChg chg="add mod">
          <ac:chgData name="Richard Anderson" userId="4654cc452026b74c" providerId="LiveId" clId="{9A2B4FE2-869E-498F-A025-C511119239B2}" dt="2018-11-30T06:09:58.092" v="1034" actId="14100"/>
          <ac:picMkLst>
            <pc:docMk/>
            <pc:sldMk cId="2738935624" sldId="347"/>
            <ac:picMk id="7" creationId="{5CFC19A8-4EBB-41C1-BC2B-CC1E92C45F7F}"/>
          </ac:picMkLst>
        </pc:picChg>
      </pc:sldChg>
      <pc:sldChg chg="addSp modSp ord">
        <pc:chgData name="Richard Anderson" userId="4654cc452026b74c" providerId="LiveId" clId="{9A2B4FE2-869E-498F-A025-C511119239B2}" dt="2018-11-30T06:27:26.607" v="1912" actId="20577"/>
        <pc:sldMkLst>
          <pc:docMk/>
          <pc:sldMk cId="3248947539" sldId="348"/>
        </pc:sldMkLst>
        <pc:spChg chg="mod">
          <ac:chgData name="Richard Anderson" userId="4654cc452026b74c" providerId="LiveId" clId="{9A2B4FE2-869E-498F-A025-C511119239B2}" dt="2018-11-30T06:27:26.607" v="1912" actId="20577"/>
          <ac:spMkLst>
            <pc:docMk/>
            <pc:sldMk cId="3248947539" sldId="348"/>
            <ac:spMk id="3" creationId="{00000000-0000-0000-0000-000000000000}"/>
          </ac:spMkLst>
        </pc:spChg>
        <pc:spChg chg="add mod">
          <ac:chgData name="Richard Anderson" userId="4654cc452026b74c" providerId="LiveId" clId="{9A2B4FE2-869E-498F-A025-C511119239B2}" dt="2018-11-30T06:27:03.031" v="1840" actId="1076"/>
          <ac:spMkLst>
            <pc:docMk/>
            <pc:sldMk cId="3248947539" sldId="348"/>
            <ac:spMk id="7" creationId="{E7B8ED22-80D1-4125-B5F7-154592C88636}"/>
          </ac:spMkLst>
        </pc:spChg>
        <pc:picChg chg="add mod">
          <ac:chgData name="Richard Anderson" userId="4654cc452026b74c" providerId="LiveId" clId="{9A2B4FE2-869E-498F-A025-C511119239B2}" dt="2018-11-30T06:25:19.360" v="1668" actId="14100"/>
          <ac:picMkLst>
            <pc:docMk/>
            <pc:sldMk cId="3248947539" sldId="348"/>
            <ac:picMk id="8" creationId="{5CD01D8B-8D0A-4E49-918C-608A0E682F9F}"/>
          </ac:picMkLst>
        </pc:picChg>
      </pc:sldChg>
      <pc:sldChg chg="modSp">
        <pc:chgData name="Richard Anderson" userId="4654cc452026b74c" providerId="LiveId" clId="{9A2B4FE2-869E-498F-A025-C511119239B2}" dt="2018-11-30T05:35:50.948" v="187" actId="20577"/>
        <pc:sldMkLst>
          <pc:docMk/>
          <pc:sldMk cId="1073448197" sldId="355"/>
        </pc:sldMkLst>
        <pc:spChg chg="mod">
          <ac:chgData name="Richard Anderson" userId="4654cc452026b74c" providerId="LiveId" clId="{9A2B4FE2-869E-498F-A025-C511119239B2}" dt="2018-11-30T05:35:50.948" v="187" actId="20577"/>
          <ac:spMkLst>
            <pc:docMk/>
            <pc:sldMk cId="1073448197" sldId="355"/>
            <ac:spMk id="3" creationId="{00000000-0000-0000-0000-000000000000}"/>
          </ac:spMkLst>
        </pc:spChg>
      </pc:sldChg>
      <pc:sldChg chg="del">
        <pc:chgData name="Richard Anderson" userId="4654cc452026b74c" providerId="LiveId" clId="{9A2B4FE2-869E-498F-A025-C511119239B2}" dt="2018-11-30T05:36:23.701" v="188" actId="2696"/>
        <pc:sldMkLst>
          <pc:docMk/>
          <pc:sldMk cId="3154865230" sldId="356"/>
        </pc:sldMkLst>
      </pc:sldChg>
      <pc:sldChg chg="modSp">
        <pc:chgData name="Richard Anderson" userId="4654cc452026b74c" providerId="LiveId" clId="{9A2B4FE2-869E-498F-A025-C511119239B2}" dt="2018-11-30T05:36:44.916" v="231" actId="20577"/>
        <pc:sldMkLst>
          <pc:docMk/>
          <pc:sldMk cId="2639031360" sldId="357"/>
        </pc:sldMkLst>
        <pc:spChg chg="mod">
          <ac:chgData name="Richard Anderson" userId="4654cc452026b74c" providerId="LiveId" clId="{9A2B4FE2-869E-498F-A025-C511119239B2}" dt="2018-11-30T05:36:44.916" v="231" actId="20577"/>
          <ac:spMkLst>
            <pc:docMk/>
            <pc:sldMk cId="2639031360" sldId="357"/>
            <ac:spMk id="3" creationId="{00000000-0000-0000-0000-000000000000}"/>
          </ac:spMkLst>
        </pc:spChg>
      </pc:sldChg>
      <pc:sldChg chg="addSp delSp modSp add">
        <pc:chgData name="Richard Anderson" userId="4654cc452026b74c" providerId="LiveId" clId="{9A2B4FE2-869E-498F-A025-C511119239B2}" dt="2018-11-30T06:04:36.701" v="601" actId="20577"/>
        <pc:sldMkLst>
          <pc:docMk/>
          <pc:sldMk cId="1629051620" sldId="367"/>
        </pc:sldMkLst>
        <pc:spChg chg="mod">
          <ac:chgData name="Richard Anderson" userId="4654cc452026b74c" providerId="LiveId" clId="{9A2B4FE2-869E-498F-A025-C511119239B2}" dt="2018-11-30T05:37:36.412" v="249" actId="20577"/>
          <ac:spMkLst>
            <pc:docMk/>
            <pc:sldMk cId="1629051620" sldId="367"/>
            <ac:spMk id="2" creationId="{69CF0C22-87C6-49AF-A90E-E737B655376F}"/>
          </ac:spMkLst>
        </pc:spChg>
        <pc:spChg chg="del">
          <ac:chgData name="Richard Anderson" userId="4654cc452026b74c" providerId="LiveId" clId="{9A2B4FE2-869E-498F-A025-C511119239B2}" dt="2018-11-30T06:01:03.076" v="385"/>
          <ac:spMkLst>
            <pc:docMk/>
            <pc:sldMk cId="1629051620" sldId="367"/>
            <ac:spMk id="3" creationId="{B60051A1-86AF-48F0-8F5A-B0345E2112B9}"/>
          </ac:spMkLst>
        </pc:spChg>
        <pc:spChg chg="del">
          <ac:chgData name="Richard Anderson" userId="4654cc452026b74c" providerId="LiveId" clId="{9A2B4FE2-869E-498F-A025-C511119239B2}" dt="2018-11-30T06:01:03.076" v="385"/>
          <ac:spMkLst>
            <pc:docMk/>
            <pc:sldMk cId="1629051620" sldId="367"/>
            <ac:spMk id="4" creationId="{876310DD-9F1E-4FEF-8F1E-BCA30C0ABC5E}"/>
          </ac:spMkLst>
        </pc:spChg>
        <pc:spChg chg="add mod">
          <ac:chgData name="Richard Anderson" userId="4654cc452026b74c" providerId="LiveId" clId="{9A2B4FE2-869E-498F-A025-C511119239B2}" dt="2018-11-30T06:01:17.545" v="386" actId="1076"/>
          <ac:spMkLst>
            <pc:docMk/>
            <pc:sldMk cId="1629051620" sldId="367"/>
            <ac:spMk id="8" creationId="{21C95F6F-55B5-4A1D-9381-A3170B26F51B}"/>
          </ac:spMkLst>
        </pc:spChg>
        <pc:spChg chg="add mod">
          <ac:chgData name="Richard Anderson" userId="4654cc452026b74c" providerId="LiveId" clId="{9A2B4FE2-869E-498F-A025-C511119239B2}" dt="2018-11-30T06:04:36.701" v="601" actId="20577"/>
          <ac:spMkLst>
            <pc:docMk/>
            <pc:sldMk cId="1629051620" sldId="367"/>
            <ac:spMk id="9" creationId="{54240A2B-EB76-43E5-949F-0F32401F0301}"/>
          </ac:spMkLst>
        </pc:spChg>
      </pc:sldChg>
      <pc:sldChg chg="addSp modSp add">
        <pc:chgData name="Richard Anderson" userId="4654cc452026b74c" providerId="LiveId" clId="{9A2B4FE2-869E-498F-A025-C511119239B2}" dt="2018-11-30T06:19:23.520" v="1405" actId="20577"/>
        <pc:sldMkLst>
          <pc:docMk/>
          <pc:sldMk cId="1076946446" sldId="368"/>
        </pc:sldMkLst>
        <pc:spChg chg="mod">
          <ac:chgData name="Richard Anderson" userId="4654cc452026b74c" providerId="LiveId" clId="{9A2B4FE2-869E-498F-A025-C511119239B2}" dt="2018-11-30T06:04:55.513" v="618" actId="20577"/>
          <ac:spMkLst>
            <pc:docMk/>
            <pc:sldMk cId="1076946446" sldId="368"/>
            <ac:spMk id="2" creationId="{393270AA-E54E-40B3-8F44-9869ECB413F6}"/>
          </ac:spMkLst>
        </pc:spChg>
        <pc:spChg chg="mod">
          <ac:chgData name="Richard Anderson" userId="4654cc452026b74c" providerId="LiveId" clId="{9A2B4FE2-869E-498F-A025-C511119239B2}" dt="2018-11-30T06:19:23.520" v="1405" actId="20577"/>
          <ac:spMkLst>
            <pc:docMk/>
            <pc:sldMk cId="1076946446" sldId="368"/>
            <ac:spMk id="3" creationId="{1D153EA3-1CAB-4CFF-BFBB-1CF2DC1057C4}"/>
          </ac:spMkLst>
        </pc:spChg>
        <pc:picChg chg="add mod">
          <ac:chgData name="Richard Anderson" userId="4654cc452026b74c" providerId="LiveId" clId="{9A2B4FE2-869E-498F-A025-C511119239B2}" dt="2018-11-30T06:16:09.261" v="1152" actId="1076"/>
          <ac:picMkLst>
            <pc:docMk/>
            <pc:sldMk cId="1076946446" sldId="368"/>
            <ac:picMk id="1026" creationId="{6B151A91-CB1A-4511-A96F-DD697CE154D5}"/>
          </ac:picMkLst>
        </pc:picChg>
      </pc:sldChg>
      <pc:sldChg chg="modSp add">
        <pc:chgData name="Richard Anderson" userId="4654cc452026b74c" providerId="LiveId" clId="{9A2B4FE2-869E-498F-A025-C511119239B2}" dt="2018-11-30T06:34:28.455" v="2269" actId="20577"/>
        <pc:sldMkLst>
          <pc:docMk/>
          <pc:sldMk cId="3392841213" sldId="369"/>
        </pc:sldMkLst>
        <pc:spChg chg="mod">
          <ac:chgData name="Richard Anderson" userId="4654cc452026b74c" providerId="LiveId" clId="{9A2B4FE2-869E-498F-A025-C511119239B2}" dt="2018-11-30T06:28:03.513" v="1926" actId="20577"/>
          <ac:spMkLst>
            <pc:docMk/>
            <pc:sldMk cId="3392841213" sldId="369"/>
            <ac:spMk id="2" creationId="{C3DA5EDF-1B57-4301-AC2D-EF2D06B74530}"/>
          </ac:spMkLst>
        </pc:spChg>
        <pc:spChg chg="mod">
          <ac:chgData name="Richard Anderson" userId="4654cc452026b74c" providerId="LiveId" clId="{9A2B4FE2-869E-498F-A025-C511119239B2}" dt="2018-11-30T06:34:28.455" v="2269" actId="20577"/>
          <ac:spMkLst>
            <pc:docMk/>
            <pc:sldMk cId="3392841213" sldId="369"/>
            <ac:spMk id="3" creationId="{A4D7D0C9-A543-4E7F-AF18-A29F9EF6970D}"/>
          </ac:spMkLst>
        </pc:spChg>
      </pc:sldChg>
      <pc:sldChg chg="del">
        <pc:chgData name="Richard Anderson" userId="4654cc452026b74c" providerId="LiveId" clId="{9A2B4FE2-869E-498F-A025-C511119239B2}" dt="2018-11-29T04:48:58.823" v="23" actId="2696"/>
        <pc:sldMkLst>
          <pc:docMk/>
          <pc:sldMk cId="3798670845" sldId="418"/>
        </pc:sldMkLst>
      </pc:sldChg>
      <pc:sldChg chg="del">
        <pc:chgData name="Richard Anderson" userId="4654cc452026b74c" providerId="LiveId" clId="{9A2B4FE2-869E-498F-A025-C511119239B2}" dt="2018-11-29T04:49:14.307" v="24" actId="2696"/>
        <pc:sldMkLst>
          <pc:docMk/>
          <pc:sldMk cId="1235280639" sldId="435"/>
        </pc:sldMkLst>
      </pc:sldChg>
      <pc:sldChg chg="del">
        <pc:chgData name="Richard Anderson" userId="4654cc452026b74c" providerId="LiveId" clId="{9A2B4FE2-869E-498F-A025-C511119239B2}" dt="2018-11-29T04:49:14.323" v="25" actId="2696"/>
        <pc:sldMkLst>
          <pc:docMk/>
          <pc:sldMk cId="103193371" sldId="437"/>
        </pc:sldMkLst>
      </pc:sldChg>
      <pc:sldChg chg="del">
        <pc:chgData name="Richard Anderson" userId="4654cc452026b74c" providerId="LiveId" clId="{9A2B4FE2-869E-498F-A025-C511119239B2}" dt="2018-11-29T04:49:14.339" v="27" actId="2696"/>
        <pc:sldMkLst>
          <pc:docMk/>
          <pc:sldMk cId="3626946218" sldId="438"/>
        </pc:sldMkLst>
      </pc:sldChg>
      <pc:sldChg chg="del">
        <pc:chgData name="Richard Anderson" userId="4654cc452026b74c" providerId="LiveId" clId="{9A2B4FE2-869E-498F-A025-C511119239B2}" dt="2018-11-29T04:49:14.339" v="26" actId="2696"/>
        <pc:sldMkLst>
          <pc:docMk/>
          <pc:sldMk cId="0" sldId="439"/>
        </pc:sldMkLst>
      </pc:sldChg>
      <pc:sldChg chg="del">
        <pc:chgData name="Richard Anderson" userId="4654cc452026b74c" providerId="LiveId" clId="{9A2B4FE2-869E-498F-A025-C511119239B2}" dt="2018-11-29T04:49:14.354" v="28" actId="2696"/>
        <pc:sldMkLst>
          <pc:docMk/>
          <pc:sldMk cId="870492170" sldId="440"/>
        </pc:sldMkLst>
      </pc:sldChg>
      <pc:sldChg chg="del">
        <pc:chgData name="Richard Anderson" userId="4654cc452026b74c" providerId="LiveId" clId="{9A2B4FE2-869E-498F-A025-C511119239B2}" dt="2018-11-29T04:49:14.354" v="29" actId="2696"/>
        <pc:sldMkLst>
          <pc:docMk/>
          <pc:sldMk cId="3223118017" sldId="441"/>
        </pc:sldMkLst>
      </pc:sldChg>
      <pc:sldChg chg="del">
        <pc:chgData name="Richard Anderson" userId="4654cc452026b74c" providerId="LiveId" clId="{9A2B4FE2-869E-498F-A025-C511119239B2}" dt="2018-11-29T04:49:14.370" v="30" actId="2696"/>
        <pc:sldMkLst>
          <pc:docMk/>
          <pc:sldMk cId="3093456570" sldId="442"/>
        </pc:sldMkLst>
      </pc:sldChg>
      <pc:sldChg chg="del">
        <pc:chgData name="Richard Anderson" userId="4654cc452026b74c" providerId="LiveId" clId="{9A2B4FE2-869E-498F-A025-C511119239B2}" dt="2018-11-29T04:49:14.370" v="31" actId="2696"/>
        <pc:sldMkLst>
          <pc:docMk/>
          <pc:sldMk cId="1894012083" sldId="443"/>
        </pc:sldMkLst>
      </pc:sldChg>
      <pc:sldChg chg="del">
        <pc:chgData name="Richard Anderson" userId="4654cc452026b74c" providerId="LiveId" clId="{9A2B4FE2-869E-498F-A025-C511119239B2}" dt="2018-11-29T04:49:14.386" v="32" actId="2696"/>
        <pc:sldMkLst>
          <pc:docMk/>
          <pc:sldMk cId="802980906" sldId="444"/>
        </pc:sldMkLst>
      </pc:sldChg>
      <pc:sldChg chg="del">
        <pc:chgData name="Richard Anderson" userId="4654cc452026b74c" providerId="LiveId" clId="{9A2B4FE2-869E-498F-A025-C511119239B2}" dt="2018-11-29T04:49:14.386" v="33" actId="2696"/>
        <pc:sldMkLst>
          <pc:docMk/>
          <pc:sldMk cId="591481471" sldId="445"/>
        </pc:sldMkLst>
      </pc:sldChg>
      <pc:sldChg chg="del">
        <pc:chgData name="Richard Anderson" userId="4654cc452026b74c" providerId="LiveId" clId="{9A2B4FE2-869E-498F-A025-C511119239B2}" dt="2018-11-29T04:49:14.401" v="34" actId="2696"/>
        <pc:sldMkLst>
          <pc:docMk/>
          <pc:sldMk cId="1352403124" sldId="446"/>
        </pc:sldMkLst>
      </pc:sldChg>
      <pc:sldChg chg="del">
        <pc:chgData name="Richard Anderson" userId="4654cc452026b74c" providerId="LiveId" clId="{9A2B4FE2-869E-498F-A025-C511119239B2}" dt="2018-11-29T04:49:14.432" v="36" actId="2696"/>
        <pc:sldMkLst>
          <pc:docMk/>
          <pc:sldMk cId="3086909528" sldId="448"/>
        </pc:sldMkLst>
      </pc:sldChg>
      <pc:sldChg chg="del">
        <pc:chgData name="Richard Anderson" userId="4654cc452026b74c" providerId="LiveId" clId="{9A2B4FE2-869E-498F-A025-C511119239B2}" dt="2018-11-29T04:49:14.448" v="38" actId="2696"/>
        <pc:sldMkLst>
          <pc:docMk/>
          <pc:sldMk cId="4075327070" sldId="449"/>
        </pc:sldMkLst>
      </pc:sldChg>
      <pc:sldChg chg="del">
        <pc:chgData name="Richard Anderson" userId="4654cc452026b74c" providerId="LiveId" clId="{9A2B4FE2-869E-498F-A025-C511119239B2}" dt="2018-11-29T04:49:14.463" v="40" actId="2696"/>
        <pc:sldMkLst>
          <pc:docMk/>
          <pc:sldMk cId="4226096624" sldId="450"/>
        </pc:sldMkLst>
      </pc:sldChg>
      <pc:sldChg chg="del">
        <pc:chgData name="Richard Anderson" userId="4654cc452026b74c" providerId="LiveId" clId="{9A2B4FE2-869E-498F-A025-C511119239B2}" dt="2018-11-29T04:49:14.479" v="42" actId="2696"/>
        <pc:sldMkLst>
          <pc:docMk/>
          <pc:sldMk cId="3736462561" sldId="451"/>
        </pc:sldMkLst>
      </pc:sldChg>
      <pc:sldChg chg="del">
        <pc:chgData name="Richard Anderson" userId="4654cc452026b74c" providerId="LiveId" clId="{9A2B4FE2-869E-498F-A025-C511119239B2}" dt="2018-11-29T04:49:14.432" v="35" actId="2696"/>
        <pc:sldMkLst>
          <pc:docMk/>
          <pc:sldMk cId="2843809482" sldId="453"/>
        </pc:sldMkLst>
      </pc:sldChg>
      <pc:sldChg chg="del">
        <pc:chgData name="Richard Anderson" userId="4654cc452026b74c" providerId="LiveId" clId="{9A2B4FE2-869E-498F-A025-C511119239B2}" dt="2018-11-29T04:49:14.448" v="37" actId="2696"/>
        <pc:sldMkLst>
          <pc:docMk/>
          <pc:sldMk cId="3237398978" sldId="454"/>
        </pc:sldMkLst>
      </pc:sldChg>
      <pc:sldChg chg="del">
        <pc:chgData name="Richard Anderson" userId="4654cc452026b74c" providerId="LiveId" clId="{9A2B4FE2-869E-498F-A025-C511119239B2}" dt="2018-11-29T04:49:14.463" v="39" actId="2696"/>
        <pc:sldMkLst>
          <pc:docMk/>
          <pc:sldMk cId="400894400" sldId="455"/>
        </pc:sldMkLst>
      </pc:sldChg>
      <pc:sldChg chg="del">
        <pc:chgData name="Richard Anderson" userId="4654cc452026b74c" providerId="LiveId" clId="{9A2B4FE2-869E-498F-A025-C511119239B2}" dt="2018-11-29T04:49:14.463" v="41" actId="2696"/>
        <pc:sldMkLst>
          <pc:docMk/>
          <pc:sldMk cId="3816740568" sldId="456"/>
        </pc:sldMkLst>
      </pc:sldChg>
      <pc:sldMasterChg chg="setBg modSldLayout">
        <pc:chgData name="Richard Anderson" userId="4654cc452026b74c" providerId="LiveId" clId="{9A2B4FE2-869E-498F-A025-C511119239B2}" dt="2018-11-29T04:48:24.143" v="22"/>
        <pc:sldMasterMkLst>
          <pc:docMk/>
          <pc:sldMasterMk cId="3079570911" sldId="2147483684"/>
        </pc:sldMasterMkLst>
        <pc:sldLayoutChg chg="setBg">
          <pc:chgData name="Richard Anderson" userId="4654cc452026b74c" providerId="LiveId" clId="{9A2B4FE2-869E-498F-A025-C511119239B2}" dt="2018-11-29T04:48:24.143" v="22"/>
          <pc:sldLayoutMkLst>
            <pc:docMk/>
            <pc:sldMasterMk cId="3079570911" sldId="2147483684"/>
            <pc:sldLayoutMk cId="114052564" sldId="2147483685"/>
          </pc:sldLayoutMkLst>
        </pc:sldLayoutChg>
        <pc:sldLayoutChg chg="setBg">
          <pc:chgData name="Richard Anderson" userId="4654cc452026b74c" providerId="LiveId" clId="{9A2B4FE2-869E-498F-A025-C511119239B2}" dt="2018-11-29T04:48:24.143" v="22"/>
          <pc:sldLayoutMkLst>
            <pc:docMk/>
            <pc:sldMasterMk cId="3079570911" sldId="2147483684"/>
            <pc:sldLayoutMk cId="1047532785" sldId="2147483686"/>
          </pc:sldLayoutMkLst>
        </pc:sldLayoutChg>
        <pc:sldLayoutChg chg="setBg">
          <pc:chgData name="Richard Anderson" userId="4654cc452026b74c" providerId="LiveId" clId="{9A2B4FE2-869E-498F-A025-C511119239B2}" dt="2018-11-29T04:48:24.143" v="22"/>
          <pc:sldLayoutMkLst>
            <pc:docMk/>
            <pc:sldMasterMk cId="3079570911" sldId="2147483684"/>
            <pc:sldLayoutMk cId="1899158686" sldId="2147483687"/>
          </pc:sldLayoutMkLst>
        </pc:sldLayoutChg>
        <pc:sldLayoutChg chg="setBg">
          <pc:chgData name="Richard Anderson" userId="4654cc452026b74c" providerId="LiveId" clId="{9A2B4FE2-869E-498F-A025-C511119239B2}" dt="2018-11-29T04:48:24.143" v="22"/>
          <pc:sldLayoutMkLst>
            <pc:docMk/>
            <pc:sldMasterMk cId="3079570911" sldId="2147483684"/>
            <pc:sldLayoutMk cId="3660131194" sldId="2147483688"/>
          </pc:sldLayoutMkLst>
        </pc:sldLayoutChg>
        <pc:sldLayoutChg chg="setBg">
          <pc:chgData name="Richard Anderson" userId="4654cc452026b74c" providerId="LiveId" clId="{9A2B4FE2-869E-498F-A025-C511119239B2}" dt="2018-11-29T04:48:24.143" v="22"/>
          <pc:sldLayoutMkLst>
            <pc:docMk/>
            <pc:sldMasterMk cId="3079570911" sldId="2147483684"/>
            <pc:sldLayoutMk cId="4029741913" sldId="2147483689"/>
          </pc:sldLayoutMkLst>
        </pc:sldLayoutChg>
        <pc:sldLayoutChg chg="setBg">
          <pc:chgData name="Richard Anderson" userId="4654cc452026b74c" providerId="LiveId" clId="{9A2B4FE2-869E-498F-A025-C511119239B2}" dt="2018-11-29T04:48:24.143" v="22"/>
          <pc:sldLayoutMkLst>
            <pc:docMk/>
            <pc:sldMasterMk cId="3079570911" sldId="2147483684"/>
            <pc:sldLayoutMk cId="2879457458" sldId="2147483690"/>
          </pc:sldLayoutMkLst>
        </pc:sldLayoutChg>
        <pc:sldLayoutChg chg="setBg">
          <pc:chgData name="Richard Anderson" userId="4654cc452026b74c" providerId="LiveId" clId="{9A2B4FE2-869E-498F-A025-C511119239B2}" dt="2018-11-29T04:48:24.143" v="22"/>
          <pc:sldLayoutMkLst>
            <pc:docMk/>
            <pc:sldMasterMk cId="3079570911" sldId="2147483684"/>
            <pc:sldLayoutMk cId="922200452" sldId="2147483691"/>
          </pc:sldLayoutMkLst>
        </pc:sldLayoutChg>
        <pc:sldLayoutChg chg="setBg">
          <pc:chgData name="Richard Anderson" userId="4654cc452026b74c" providerId="LiveId" clId="{9A2B4FE2-869E-498F-A025-C511119239B2}" dt="2018-11-29T04:48:24.143" v="22"/>
          <pc:sldLayoutMkLst>
            <pc:docMk/>
            <pc:sldMasterMk cId="3079570911" sldId="2147483684"/>
            <pc:sldLayoutMk cId="915965846" sldId="2147483692"/>
          </pc:sldLayoutMkLst>
        </pc:sldLayoutChg>
        <pc:sldLayoutChg chg="setBg">
          <pc:chgData name="Richard Anderson" userId="4654cc452026b74c" providerId="LiveId" clId="{9A2B4FE2-869E-498F-A025-C511119239B2}" dt="2018-11-29T04:48:24.143" v="22"/>
          <pc:sldLayoutMkLst>
            <pc:docMk/>
            <pc:sldMasterMk cId="3079570911" sldId="2147483684"/>
            <pc:sldLayoutMk cId="1604069888" sldId="2147483693"/>
          </pc:sldLayoutMkLst>
        </pc:sldLayoutChg>
        <pc:sldLayoutChg chg="setBg">
          <pc:chgData name="Richard Anderson" userId="4654cc452026b74c" providerId="LiveId" clId="{9A2B4FE2-869E-498F-A025-C511119239B2}" dt="2018-11-29T04:48:24.143" v="22"/>
          <pc:sldLayoutMkLst>
            <pc:docMk/>
            <pc:sldMasterMk cId="3079570911" sldId="2147483684"/>
            <pc:sldLayoutMk cId="3087010370" sldId="2147483694"/>
          </pc:sldLayoutMkLst>
        </pc:sldLayoutChg>
        <pc:sldLayoutChg chg="setBg">
          <pc:chgData name="Richard Anderson" userId="4654cc452026b74c" providerId="LiveId" clId="{9A2B4FE2-869E-498F-A025-C511119239B2}" dt="2018-11-29T04:48:24.143" v="22"/>
          <pc:sldLayoutMkLst>
            <pc:docMk/>
            <pc:sldMasterMk cId="3079570911" sldId="2147483684"/>
            <pc:sldLayoutMk cId="1743447717" sldId="2147483695"/>
          </pc:sldLayoutMkLst>
        </pc:sldLayoutChg>
      </pc:sldMasterChg>
    </pc:docChg>
  </pc:docChgLst>
  <pc:docChgLst>
    <pc:chgData name="Richard Anderson" userId="4654cc452026b74c" providerId="LiveId" clId="{85109CD6-9971-4247-B24B-297F8585AED4}"/>
    <pc:docChg chg="custSel addSld delSld modSld modMainMaster">
      <pc:chgData name="Richard Anderson" userId="4654cc452026b74c" providerId="LiveId" clId="{85109CD6-9971-4247-B24B-297F8585AED4}" dt="2018-10-14T19:15:35.828" v="813" actId="1076"/>
      <pc:docMkLst>
        <pc:docMk/>
      </pc:docMkLst>
      <pc:sldChg chg="addSp modSp setBg">
        <pc:chgData name="Richard Anderson" userId="4654cc452026b74c" providerId="LiveId" clId="{85109CD6-9971-4247-B24B-297F8585AED4}" dt="2018-10-14T18:31:58.041" v="647" actId="1076"/>
        <pc:sldMkLst>
          <pc:docMk/>
          <pc:sldMk cId="3204024126" sldId="256"/>
        </pc:sldMkLst>
        <pc:spChg chg="mod">
          <ac:chgData name="Richard Anderson" userId="4654cc452026b74c" providerId="LiveId" clId="{85109CD6-9971-4247-B24B-297F8585AED4}" dt="2018-10-14T05:05:20.132" v="4" actId="20577"/>
          <ac:spMkLst>
            <pc:docMk/>
            <pc:sldMk cId="3204024126" sldId="256"/>
            <ac:spMk id="2" creationId="{00000000-0000-0000-0000-000000000000}"/>
          </ac:spMkLst>
        </pc:spChg>
        <pc:spChg chg="mod">
          <ac:chgData name="Richard Anderson" userId="4654cc452026b74c" providerId="LiveId" clId="{85109CD6-9971-4247-B24B-297F8585AED4}" dt="2018-10-14T05:05:31.966" v="6" actId="20577"/>
          <ac:spMkLst>
            <pc:docMk/>
            <pc:sldMk cId="3204024126" sldId="256"/>
            <ac:spMk id="3" creationId="{00000000-0000-0000-0000-000000000000}"/>
          </ac:spMkLst>
        </pc:spChg>
        <pc:picChg chg="add mod">
          <ac:chgData name="Richard Anderson" userId="4654cc452026b74c" providerId="LiveId" clId="{85109CD6-9971-4247-B24B-297F8585AED4}" dt="2018-10-14T18:31:58.041" v="647" actId="1076"/>
          <ac:picMkLst>
            <pc:docMk/>
            <pc:sldMk cId="3204024126" sldId="256"/>
            <ac:picMk id="7" creationId="{0FFED9E9-C822-4C3F-ABB5-D5FDA8913D90}"/>
          </ac:picMkLst>
        </pc:picChg>
      </pc:sldChg>
      <pc:sldMasterChg chg="setBg modSldLayout">
        <pc:chgData name="Richard Anderson" userId="4654cc452026b74c" providerId="LiveId" clId="{85109CD6-9971-4247-B24B-297F8585AED4}" dt="2018-10-14T17:40:40.604" v="542"/>
        <pc:sldMasterMkLst>
          <pc:docMk/>
          <pc:sldMasterMk cId="3079570911" sldId="2147483684"/>
        </pc:sldMasterMkLst>
        <pc:sldLayoutChg chg="setBg">
          <pc:chgData name="Richard Anderson" userId="4654cc452026b74c" providerId="LiveId" clId="{85109CD6-9971-4247-B24B-297F8585AED4}" dt="2018-10-14T17:40:40.604" v="542"/>
          <pc:sldLayoutMkLst>
            <pc:docMk/>
            <pc:sldMasterMk cId="3079570911" sldId="2147483684"/>
            <pc:sldLayoutMk cId="114052564" sldId="2147483685"/>
          </pc:sldLayoutMkLst>
        </pc:sldLayoutChg>
        <pc:sldLayoutChg chg="setBg">
          <pc:chgData name="Richard Anderson" userId="4654cc452026b74c" providerId="LiveId" clId="{85109CD6-9971-4247-B24B-297F8585AED4}" dt="2018-10-14T17:40:40.604" v="542"/>
          <pc:sldLayoutMkLst>
            <pc:docMk/>
            <pc:sldMasterMk cId="3079570911" sldId="2147483684"/>
            <pc:sldLayoutMk cId="1047532785" sldId="2147483686"/>
          </pc:sldLayoutMkLst>
        </pc:sldLayoutChg>
        <pc:sldLayoutChg chg="setBg">
          <pc:chgData name="Richard Anderson" userId="4654cc452026b74c" providerId="LiveId" clId="{85109CD6-9971-4247-B24B-297F8585AED4}" dt="2018-10-14T17:40:40.604" v="542"/>
          <pc:sldLayoutMkLst>
            <pc:docMk/>
            <pc:sldMasterMk cId="3079570911" sldId="2147483684"/>
            <pc:sldLayoutMk cId="1899158686" sldId="2147483687"/>
          </pc:sldLayoutMkLst>
        </pc:sldLayoutChg>
        <pc:sldLayoutChg chg="setBg">
          <pc:chgData name="Richard Anderson" userId="4654cc452026b74c" providerId="LiveId" clId="{85109CD6-9971-4247-B24B-297F8585AED4}" dt="2018-10-14T17:40:40.604" v="542"/>
          <pc:sldLayoutMkLst>
            <pc:docMk/>
            <pc:sldMasterMk cId="3079570911" sldId="2147483684"/>
            <pc:sldLayoutMk cId="3660131194" sldId="2147483688"/>
          </pc:sldLayoutMkLst>
        </pc:sldLayoutChg>
        <pc:sldLayoutChg chg="setBg">
          <pc:chgData name="Richard Anderson" userId="4654cc452026b74c" providerId="LiveId" clId="{85109CD6-9971-4247-B24B-297F8585AED4}" dt="2018-10-14T17:40:40.604" v="542"/>
          <pc:sldLayoutMkLst>
            <pc:docMk/>
            <pc:sldMasterMk cId="3079570911" sldId="2147483684"/>
            <pc:sldLayoutMk cId="4029741913" sldId="2147483689"/>
          </pc:sldLayoutMkLst>
        </pc:sldLayoutChg>
        <pc:sldLayoutChg chg="setBg">
          <pc:chgData name="Richard Anderson" userId="4654cc452026b74c" providerId="LiveId" clId="{85109CD6-9971-4247-B24B-297F8585AED4}" dt="2018-10-14T17:40:40.604" v="542"/>
          <pc:sldLayoutMkLst>
            <pc:docMk/>
            <pc:sldMasterMk cId="3079570911" sldId="2147483684"/>
            <pc:sldLayoutMk cId="2879457458" sldId="2147483690"/>
          </pc:sldLayoutMkLst>
        </pc:sldLayoutChg>
        <pc:sldLayoutChg chg="setBg">
          <pc:chgData name="Richard Anderson" userId="4654cc452026b74c" providerId="LiveId" clId="{85109CD6-9971-4247-B24B-297F8585AED4}" dt="2018-10-14T17:40:40.604" v="542"/>
          <pc:sldLayoutMkLst>
            <pc:docMk/>
            <pc:sldMasterMk cId="3079570911" sldId="2147483684"/>
            <pc:sldLayoutMk cId="922200452" sldId="2147483691"/>
          </pc:sldLayoutMkLst>
        </pc:sldLayoutChg>
        <pc:sldLayoutChg chg="setBg">
          <pc:chgData name="Richard Anderson" userId="4654cc452026b74c" providerId="LiveId" clId="{85109CD6-9971-4247-B24B-297F8585AED4}" dt="2018-10-14T17:40:40.604" v="542"/>
          <pc:sldLayoutMkLst>
            <pc:docMk/>
            <pc:sldMasterMk cId="3079570911" sldId="2147483684"/>
            <pc:sldLayoutMk cId="915965846" sldId="2147483692"/>
          </pc:sldLayoutMkLst>
        </pc:sldLayoutChg>
        <pc:sldLayoutChg chg="setBg">
          <pc:chgData name="Richard Anderson" userId="4654cc452026b74c" providerId="LiveId" clId="{85109CD6-9971-4247-B24B-297F8585AED4}" dt="2018-10-14T17:40:40.604" v="542"/>
          <pc:sldLayoutMkLst>
            <pc:docMk/>
            <pc:sldMasterMk cId="3079570911" sldId="2147483684"/>
            <pc:sldLayoutMk cId="1604069888" sldId="2147483693"/>
          </pc:sldLayoutMkLst>
        </pc:sldLayoutChg>
        <pc:sldLayoutChg chg="setBg">
          <pc:chgData name="Richard Anderson" userId="4654cc452026b74c" providerId="LiveId" clId="{85109CD6-9971-4247-B24B-297F8585AED4}" dt="2018-10-14T17:40:40.604" v="542"/>
          <pc:sldLayoutMkLst>
            <pc:docMk/>
            <pc:sldMasterMk cId="3079570911" sldId="2147483684"/>
            <pc:sldLayoutMk cId="3087010370" sldId="2147483694"/>
          </pc:sldLayoutMkLst>
        </pc:sldLayoutChg>
        <pc:sldLayoutChg chg="setBg">
          <pc:chgData name="Richard Anderson" userId="4654cc452026b74c" providerId="LiveId" clId="{85109CD6-9971-4247-B24B-297F8585AED4}" dt="2018-10-14T17:40:40.604" v="542"/>
          <pc:sldLayoutMkLst>
            <pc:docMk/>
            <pc:sldMasterMk cId="3079570911" sldId="2147483684"/>
            <pc:sldLayoutMk cId="1743447717" sldId="2147483695"/>
          </pc:sldLayoutMkLst>
        </pc:sldLayoutChg>
      </pc:sldMasterChg>
    </pc:docChg>
  </pc:docChgLst>
  <pc:docChgLst>
    <pc:chgData name="Richard Anderson" userId="4654cc452026b74c" providerId="LiveId" clId="{D805C486-7C4A-40E6-8138-F602CB253D01}"/>
    <pc:docChg chg="custSel addSld delSld modSld">
      <pc:chgData name="Richard Anderson" userId="4654cc452026b74c" providerId="LiveId" clId="{D805C486-7C4A-40E6-8138-F602CB253D01}" dt="2018-11-02T04:53:47.991" v="222" actId="14100"/>
      <pc:docMkLst>
        <pc:docMk/>
      </pc:docMkLst>
      <pc:sldChg chg="addSp delSp modSp">
        <pc:chgData name="Richard Anderson" userId="4654cc452026b74c" providerId="LiveId" clId="{D805C486-7C4A-40E6-8138-F602CB253D01}" dt="2018-11-02T03:56:59.512" v="5" actId="14861"/>
        <pc:sldMkLst>
          <pc:docMk/>
          <pc:sldMk cId="3204024126" sldId="256"/>
        </pc:sldMkLst>
        <pc:picChg chg="add mod">
          <ac:chgData name="Richard Anderson" userId="4654cc452026b74c" providerId="LiveId" clId="{D805C486-7C4A-40E6-8138-F602CB253D01}" dt="2018-11-02T03:56:59.512" v="5" actId="14861"/>
          <ac:picMkLst>
            <pc:docMk/>
            <pc:sldMk cId="3204024126" sldId="256"/>
            <ac:picMk id="7" creationId="{BD018454-A4A8-4531-877F-EDDB1E66C1E7}"/>
          </ac:picMkLst>
        </pc:picChg>
        <pc:picChg chg="del">
          <ac:chgData name="Richard Anderson" userId="4654cc452026b74c" providerId="LiveId" clId="{D805C486-7C4A-40E6-8138-F602CB253D01}" dt="2018-11-02T03:48:53.019" v="0"/>
          <ac:picMkLst>
            <pc:docMk/>
            <pc:sldMk cId="3204024126" sldId="256"/>
            <ac:picMk id="1026" creationId="{C73D59E5-71E9-4C99-928E-4AB22F363B8F}"/>
          </ac:picMkLst>
        </pc:picChg>
      </pc:sldChg>
    </pc:docChg>
  </pc:docChgLst>
  <pc:docChgLst>
    <pc:chgData name="Richard Anderson" userId="4654cc452026b74c" providerId="LiveId" clId="{282975C0-97F6-4AA0-B17A-122D11109741}"/>
    <pc:docChg chg="custSel modSld">
      <pc:chgData name="Richard Anderson" userId="4654cc452026b74c" providerId="LiveId" clId="{282975C0-97F6-4AA0-B17A-122D11109741}" dt="2018-10-08T04:59:34.830" v="468" actId="20577"/>
      <pc:docMkLst>
        <pc:docMk/>
      </pc:docMkLst>
      <pc:sldChg chg="modSp">
        <pc:chgData name="Richard Anderson" userId="4654cc452026b74c" providerId="LiveId" clId="{282975C0-97F6-4AA0-B17A-122D11109741}" dt="2018-10-08T04:59:34.830" v="468" actId="20577"/>
        <pc:sldMkLst>
          <pc:docMk/>
          <pc:sldMk cId="3204024126" sldId="256"/>
        </pc:sldMkLst>
        <pc:spChg chg="mod">
          <ac:chgData name="Richard Anderson" userId="4654cc452026b74c" providerId="LiveId" clId="{282975C0-97F6-4AA0-B17A-122D11109741}" dt="2018-10-08T04:59:34.830" v="468" actId="20577"/>
          <ac:spMkLst>
            <pc:docMk/>
            <pc:sldMk cId="3204024126" sldId="256"/>
            <ac:spMk id="3" creationId="{00000000-0000-0000-0000-000000000000}"/>
          </ac:spMkLst>
        </pc:spChg>
      </pc:sldChg>
    </pc:docChg>
  </pc:docChgLst>
  <pc:docChgLst>
    <pc:chgData name="Richard Anderson" userId="4654cc452026b74c" providerId="LiveId" clId="{6670337D-2382-4338-9301-D610E7D78C5E}"/>
    <pc:docChg chg="custSel addSld delSld modSld modMainMaster">
      <pc:chgData name="Richard Anderson" userId="4654cc452026b74c" providerId="LiveId" clId="{6670337D-2382-4338-9301-D610E7D78C5E}" dt="2018-10-10T05:48:32.335" v="3525" actId="1076"/>
      <pc:docMkLst>
        <pc:docMk/>
      </pc:docMkLst>
      <pc:sldChg chg="addSp delSp modSp setBg">
        <pc:chgData name="Richard Anderson" userId="4654cc452026b74c" providerId="LiveId" clId="{6670337D-2382-4338-9301-D610E7D78C5E}" dt="2018-10-10T05:48:32.335" v="3525" actId="1076"/>
        <pc:sldMkLst>
          <pc:docMk/>
          <pc:sldMk cId="3204024126" sldId="256"/>
        </pc:sldMkLst>
        <pc:spChg chg="mod">
          <ac:chgData name="Richard Anderson" userId="4654cc452026b74c" providerId="LiveId" clId="{6670337D-2382-4338-9301-D610E7D78C5E}" dt="2018-10-09T04:33:09.328" v="72" actId="20577"/>
          <ac:spMkLst>
            <pc:docMk/>
            <pc:sldMk cId="3204024126" sldId="256"/>
            <ac:spMk id="2" creationId="{00000000-0000-0000-0000-000000000000}"/>
          </ac:spMkLst>
        </pc:spChg>
        <pc:spChg chg="mod">
          <ac:chgData name="Richard Anderson" userId="4654cc452026b74c" providerId="LiveId" clId="{6670337D-2382-4338-9301-D610E7D78C5E}" dt="2018-10-09T04:31:53.066" v="36" actId="20577"/>
          <ac:spMkLst>
            <pc:docMk/>
            <pc:sldMk cId="3204024126" sldId="256"/>
            <ac:spMk id="3" creationId="{00000000-0000-0000-0000-000000000000}"/>
          </ac:spMkLst>
        </pc:spChg>
        <pc:picChg chg="del">
          <ac:chgData name="Richard Anderson" userId="4654cc452026b74c" providerId="LiveId" clId="{6670337D-2382-4338-9301-D610E7D78C5E}" dt="2018-10-09T04:31:56.728" v="37"/>
          <ac:picMkLst>
            <pc:docMk/>
            <pc:sldMk cId="3204024126" sldId="256"/>
            <ac:picMk id="8" creationId="{00000000-0000-0000-0000-000000000000}"/>
          </ac:picMkLst>
        </pc:picChg>
        <pc:picChg chg="add mod">
          <ac:chgData name="Richard Anderson" userId="4654cc452026b74c" providerId="LiveId" clId="{6670337D-2382-4338-9301-D610E7D78C5E}" dt="2018-10-10T05:48:32.335" v="3525" actId="1076"/>
          <ac:picMkLst>
            <pc:docMk/>
            <pc:sldMk cId="3204024126" sldId="256"/>
            <ac:picMk id="2050" creationId="{8D289E62-DBCB-486C-AF7B-8D01B9DF12E9}"/>
          </ac:picMkLst>
        </pc:picChg>
      </pc:sldChg>
      <pc:sldMasterChg chg="setBg modSldLayout">
        <pc:chgData name="Richard Anderson" userId="4654cc452026b74c" providerId="LiveId" clId="{6670337D-2382-4338-9301-D610E7D78C5E}" dt="2018-10-09T06:16:55.013" v="978"/>
        <pc:sldMasterMkLst>
          <pc:docMk/>
          <pc:sldMasterMk cId="3079570911" sldId="2147483684"/>
        </pc:sldMasterMkLst>
        <pc:sldLayoutChg chg="setBg">
          <pc:chgData name="Richard Anderson" userId="4654cc452026b74c" providerId="LiveId" clId="{6670337D-2382-4338-9301-D610E7D78C5E}" dt="2018-10-09T06:16:55.013" v="978"/>
          <pc:sldLayoutMkLst>
            <pc:docMk/>
            <pc:sldMasterMk cId="3079570911" sldId="2147483684"/>
            <pc:sldLayoutMk cId="114052564" sldId="2147483685"/>
          </pc:sldLayoutMkLst>
        </pc:sldLayoutChg>
        <pc:sldLayoutChg chg="setBg">
          <pc:chgData name="Richard Anderson" userId="4654cc452026b74c" providerId="LiveId" clId="{6670337D-2382-4338-9301-D610E7D78C5E}" dt="2018-10-09T06:16:55.013" v="978"/>
          <pc:sldLayoutMkLst>
            <pc:docMk/>
            <pc:sldMasterMk cId="3079570911" sldId="2147483684"/>
            <pc:sldLayoutMk cId="1047532785" sldId="2147483686"/>
          </pc:sldLayoutMkLst>
        </pc:sldLayoutChg>
        <pc:sldLayoutChg chg="setBg">
          <pc:chgData name="Richard Anderson" userId="4654cc452026b74c" providerId="LiveId" clId="{6670337D-2382-4338-9301-D610E7D78C5E}" dt="2018-10-09T06:16:55.013" v="978"/>
          <pc:sldLayoutMkLst>
            <pc:docMk/>
            <pc:sldMasterMk cId="3079570911" sldId="2147483684"/>
            <pc:sldLayoutMk cId="1899158686" sldId="2147483687"/>
          </pc:sldLayoutMkLst>
        </pc:sldLayoutChg>
        <pc:sldLayoutChg chg="setBg">
          <pc:chgData name="Richard Anderson" userId="4654cc452026b74c" providerId="LiveId" clId="{6670337D-2382-4338-9301-D610E7D78C5E}" dt="2018-10-09T06:16:55.013" v="978"/>
          <pc:sldLayoutMkLst>
            <pc:docMk/>
            <pc:sldMasterMk cId="3079570911" sldId="2147483684"/>
            <pc:sldLayoutMk cId="3660131194" sldId="2147483688"/>
          </pc:sldLayoutMkLst>
        </pc:sldLayoutChg>
        <pc:sldLayoutChg chg="setBg">
          <pc:chgData name="Richard Anderson" userId="4654cc452026b74c" providerId="LiveId" clId="{6670337D-2382-4338-9301-D610E7D78C5E}" dt="2018-10-09T06:16:55.013" v="978"/>
          <pc:sldLayoutMkLst>
            <pc:docMk/>
            <pc:sldMasterMk cId="3079570911" sldId="2147483684"/>
            <pc:sldLayoutMk cId="4029741913" sldId="2147483689"/>
          </pc:sldLayoutMkLst>
        </pc:sldLayoutChg>
        <pc:sldLayoutChg chg="setBg">
          <pc:chgData name="Richard Anderson" userId="4654cc452026b74c" providerId="LiveId" clId="{6670337D-2382-4338-9301-D610E7D78C5E}" dt="2018-10-09T06:16:55.013" v="978"/>
          <pc:sldLayoutMkLst>
            <pc:docMk/>
            <pc:sldMasterMk cId="3079570911" sldId="2147483684"/>
            <pc:sldLayoutMk cId="2879457458" sldId="2147483690"/>
          </pc:sldLayoutMkLst>
        </pc:sldLayoutChg>
        <pc:sldLayoutChg chg="setBg">
          <pc:chgData name="Richard Anderson" userId="4654cc452026b74c" providerId="LiveId" clId="{6670337D-2382-4338-9301-D610E7D78C5E}" dt="2018-10-09T06:16:55.013" v="978"/>
          <pc:sldLayoutMkLst>
            <pc:docMk/>
            <pc:sldMasterMk cId="3079570911" sldId="2147483684"/>
            <pc:sldLayoutMk cId="922200452" sldId="2147483691"/>
          </pc:sldLayoutMkLst>
        </pc:sldLayoutChg>
        <pc:sldLayoutChg chg="setBg">
          <pc:chgData name="Richard Anderson" userId="4654cc452026b74c" providerId="LiveId" clId="{6670337D-2382-4338-9301-D610E7D78C5E}" dt="2018-10-09T06:16:55.013" v="978"/>
          <pc:sldLayoutMkLst>
            <pc:docMk/>
            <pc:sldMasterMk cId="3079570911" sldId="2147483684"/>
            <pc:sldLayoutMk cId="915965846" sldId="2147483692"/>
          </pc:sldLayoutMkLst>
        </pc:sldLayoutChg>
        <pc:sldLayoutChg chg="setBg">
          <pc:chgData name="Richard Anderson" userId="4654cc452026b74c" providerId="LiveId" clId="{6670337D-2382-4338-9301-D610E7D78C5E}" dt="2018-10-09T06:16:55.013" v="978"/>
          <pc:sldLayoutMkLst>
            <pc:docMk/>
            <pc:sldMasterMk cId="3079570911" sldId="2147483684"/>
            <pc:sldLayoutMk cId="1604069888" sldId="2147483693"/>
          </pc:sldLayoutMkLst>
        </pc:sldLayoutChg>
        <pc:sldLayoutChg chg="setBg">
          <pc:chgData name="Richard Anderson" userId="4654cc452026b74c" providerId="LiveId" clId="{6670337D-2382-4338-9301-D610E7D78C5E}" dt="2018-10-09T06:16:55.013" v="978"/>
          <pc:sldLayoutMkLst>
            <pc:docMk/>
            <pc:sldMasterMk cId="3079570911" sldId="2147483684"/>
            <pc:sldLayoutMk cId="3087010370" sldId="2147483694"/>
          </pc:sldLayoutMkLst>
        </pc:sldLayoutChg>
        <pc:sldLayoutChg chg="setBg">
          <pc:chgData name="Richard Anderson" userId="4654cc452026b74c" providerId="LiveId" clId="{6670337D-2382-4338-9301-D610E7D78C5E}" dt="2018-10-09T06:16:55.013" v="978"/>
          <pc:sldLayoutMkLst>
            <pc:docMk/>
            <pc:sldMasterMk cId="3079570911" sldId="2147483684"/>
            <pc:sldLayoutMk cId="1743447717" sldId="2147483695"/>
          </pc:sldLayoutMkLst>
        </pc:sldLayoutChg>
      </pc:sldMasterChg>
    </pc:docChg>
  </pc:docChgLst>
  <pc:docChgLst>
    <pc:chgData name="Richard Anderson" userId="4654cc452026b74c" providerId="LiveId" clId="{28B250B1-CD73-40D3-A6EC-66CDBBD7C1E3}"/>
    <pc:docChg chg="custSel addSld delSld modSld">
      <pc:chgData name="Richard Anderson" userId="4654cc452026b74c" providerId="LiveId" clId="{28B250B1-CD73-40D3-A6EC-66CDBBD7C1E3}" dt="2018-10-07T23:29:25.477" v="1464" actId="1076"/>
      <pc:docMkLst>
        <pc:docMk/>
      </pc:docMkLst>
    </pc:docChg>
  </pc:docChgLst>
  <pc:docChgLst>
    <pc:chgData name="Richard Anderson" userId="4654cc452026b74c" providerId="LiveId" clId="{6CAA58EE-F55D-4D6F-BC5C-418CB9ACE2F9}"/>
    <pc:docChg chg="undo custSel mod addSld delSld modSld modMainMaster">
      <pc:chgData name="Richard Anderson" userId="4654cc452026b74c" providerId="LiveId" clId="{6CAA58EE-F55D-4D6F-BC5C-418CB9ACE2F9}" dt="2018-11-27T06:42:52.745" v="4131" actId="20577"/>
      <pc:docMkLst>
        <pc:docMk/>
      </pc:docMkLst>
      <pc:sldChg chg="addSp delSp modSp setBg">
        <pc:chgData name="Richard Anderson" userId="4654cc452026b74c" providerId="LiveId" clId="{6CAA58EE-F55D-4D6F-BC5C-418CB9ACE2F9}" dt="2018-11-27T04:24:49.126" v="3817" actId="20577"/>
        <pc:sldMkLst>
          <pc:docMk/>
          <pc:sldMk cId="3204024126" sldId="256"/>
        </pc:sldMkLst>
        <pc:spChg chg="mod">
          <ac:chgData name="Richard Anderson" userId="4654cc452026b74c" providerId="LiveId" clId="{6CAA58EE-F55D-4D6F-BC5C-418CB9ACE2F9}" dt="2018-11-26T00:17:40.340" v="20" actId="20577"/>
          <ac:spMkLst>
            <pc:docMk/>
            <pc:sldMk cId="3204024126" sldId="256"/>
            <ac:spMk id="2" creationId="{00000000-0000-0000-0000-000000000000}"/>
          </ac:spMkLst>
        </pc:spChg>
        <pc:spChg chg="mod">
          <ac:chgData name="Richard Anderson" userId="4654cc452026b74c" providerId="LiveId" clId="{6CAA58EE-F55D-4D6F-BC5C-418CB9ACE2F9}" dt="2018-11-27T04:24:49.126" v="3817" actId="20577"/>
          <ac:spMkLst>
            <pc:docMk/>
            <pc:sldMk cId="3204024126" sldId="256"/>
            <ac:spMk id="3" creationId="{00000000-0000-0000-0000-000000000000}"/>
          </ac:spMkLst>
        </pc:spChg>
        <pc:picChg chg="del">
          <ac:chgData name="Richard Anderson" userId="4654cc452026b74c" providerId="LiveId" clId="{6CAA58EE-F55D-4D6F-BC5C-418CB9ACE2F9}" dt="2018-11-27T04:24:34.081" v="3813"/>
          <ac:picMkLst>
            <pc:docMk/>
            <pc:sldMk cId="3204024126" sldId="256"/>
            <ac:picMk id="7" creationId="{00000000-0000-0000-0000-000000000000}"/>
          </ac:picMkLst>
        </pc:picChg>
        <pc:picChg chg="del">
          <ac:chgData name="Richard Anderson" userId="4654cc452026b74c" providerId="LiveId" clId="{6CAA58EE-F55D-4D6F-BC5C-418CB9ACE2F9}" dt="2018-11-26T04:14:08.058" v="1165"/>
          <ac:picMkLst>
            <pc:docMk/>
            <pc:sldMk cId="3204024126" sldId="256"/>
            <ac:picMk id="24" creationId="{00000000-0000-0000-0000-000000000000}"/>
          </ac:picMkLst>
        </pc:picChg>
        <pc:picChg chg="add mod">
          <ac:chgData name="Richard Anderson" userId="4654cc452026b74c" providerId="LiveId" clId="{6CAA58EE-F55D-4D6F-BC5C-418CB9ACE2F9}" dt="2018-11-27T04:24:42.544" v="3816" actId="1076"/>
          <ac:picMkLst>
            <pc:docMk/>
            <pc:sldMk cId="3204024126" sldId="256"/>
            <ac:picMk id="1026" creationId="{8DB4AE8A-E49F-4B21-85C4-303D727CD4A0}"/>
          </ac:picMkLst>
        </pc:picChg>
      </pc:sldChg>
      <pc:sldChg chg="modSp">
        <pc:chgData name="Richard Anderson" userId="4654cc452026b74c" providerId="LiveId" clId="{6CAA58EE-F55D-4D6F-BC5C-418CB9ACE2F9}" dt="2018-11-26T00:34:06.246" v="54" actId="20577"/>
        <pc:sldMkLst>
          <pc:docMk/>
          <pc:sldMk cId="2889524126" sldId="344"/>
        </pc:sldMkLst>
        <pc:spChg chg="mod">
          <ac:chgData name="Richard Anderson" userId="4654cc452026b74c" providerId="LiveId" clId="{6CAA58EE-F55D-4D6F-BC5C-418CB9ACE2F9}" dt="2018-11-26T00:34:06.246" v="54" actId="20577"/>
          <ac:spMkLst>
            <pc:docMk/>
            <pc:sldMk cId="2889524126" sldId="344"/>
            <ac:spMk id="3" creationId="{00000000-0000-0000-0000-000000000000}"/>
          </ac:spMkLst>
        </pc:spChg>
      </pc:sldChg>
      <pc:sldMasterChg chg="setBg modSldLayout">
        <pc:chgData name="Richard Anderson" userId="4654cc452026b74c" providerId="LiveId" clId="{6CAA58EE-F55D-4D6F-BC5C-418CB9ACE2F9}" dt="2018-11-26T00:18:35.300" v="22"/>
        <pc:sldMasterMkLst>
          <pc:docMk/>
          <pc:sldMasterMk cId="3079570911" sldId="2147483684"/>
        </pc:sldMasterMkLst>
        <pc:sldLayoutChg chg="setBg">
          <pc:chgData name="Richard Anderson" userId="4654cc452026b74c" providerId="LiveId" clId="{6CAA58EE-F55D-4D6F-BC5C-418CB9ACE2F9}" dt="2018-11-26T00:18:35.300" v="22"/>
          <pc:sldLayoutMkLst>
            <pc:docMk/>
            <pc:sldMasterMk cId="3079570911" sldId="2147483684"/>
            <pc:sldLayoutMk cId="114052564" sldId="2147483685"/>
          </pc:sldLayoutMkLst>
        </pc:sldLayoutChg>
        <pc:sldLayoutChg chg="setBg">
          <pc:chgData name="Richard Anderson" userId="4654cc452026b74c" providerId="LiveId" clId="{6CAA58EE-F55D-4D6F-BC5C-418CB9ACE2F9}" dt="2018-11-26T00:18:35.300" v="22"/>
          <pc:sldLayoutMkLst>
            <pc:docMk/>
            <pc:sldMasterMk cId="3079570911" sldId="2147483684"/>
            <pc:sldLayoutMk cId="1047532785" sldId="2147483686"/>
          </pc:sldLayoutMkLst>
        </pc:sldLayoutChg>
        <pc:sldLayoutChg chg="setBg">
          <pc:chgData name="Richard Anderson" userId="4654cc452026b74c" providerId="LiveId" clId="{6CAA58EE-F55D-4D6F-BC5C-418CB9ACE2F9}" dt="2018-11-26T00:18:35.300" v="22"/>
          <pc:sldLayoutMkLst>
            <pc:docMk/>
            <pc:sldMasterMk cId="3079570911" sldId="2147483684"/>
            <pc:sldLayoutMk cId="1899158686" sldId="2147483687"/>
          </pc:sldLayoutMkLst>
        </pc:sldLayoutChg>
        <pc:sldLayoutChg chg="setBg">
          <pc:chgData name="Richard Anderson" userId="4654cc452026b74c" providerId="LiveId" clId="{6CAA58EE-F55D-4D6F-BC5C-418CB9ACE2F9}" dt="2018-11-26T00:18:35.300" v="22"/>
          <pc:sldLayoutMkLst>
            <pc:docMk/>
            <pc:sldMasterMk cId="3079570911" sldId="2147483684"/>
            <pc:sldLayoutMk cId="3660131194" sldId="2147483688"/>
          </pc:sldLayoutMkLst>
        </pc:sldLayoutChg>
        <pc:sldLayoutChg chg="setBg">
          <pc:chgData name="Richard Anderson" userId="4654cc452026b74c" providerId="LiveId" clId="{6CAA58EE-F55D-4D6F-BC5C-418CB9ACE2F9}" dt="2018-11-26T00:18:35.300" v="22"/>
          <pc:sldLayoutMkLst>
            <pc:docMk/>
            <pc:sldMasterMk cId="3079570911" sldId="2147483684"/>
            <pc:sldLayoutMk cId="4029741913" sldId="2147483689"/>
          </pc:sldLayoutMkLst>
        </pc:sldLayoutChg>
        <pc:sldLayoutChg chg="setBg">
          <pc:chgData name="Richard Anderson" userId="4654cc452026b74c" providerId="LiveId" clId="{6CAA58EE-F55D-4D6F-BC5C-418CB9ACE2F9}" dt="2018-11-26T00:18:35.300" v="22"/>
          <pc:sldLayoutMkLst>
            <pc:docMk/>
            <pc:sldMasterMk cId="3079570911" sldId="2147483684"/>
            <pc:sldLayoutMk cId="2879457458" sldId="2147483690"/>
          </pc:sldLayoutMkLst>
        </pc:sldLayoutChg>
        <pc:sldLayoutChg chg="setBg">
          <pc:chgData name="Richard Anderson" userId="4654cc452026b74c" providerId="LiveId" clId="{6CAA58EE-F55D-4D6F-BC5C-418CB9ACE2F9}" dt="2018-11-26T00:18:35.300" v="22"/>
          <pc:sldLayoutMkLst>
            <pc:docMk/>
            <pc:sldMasterMk cId="3079570911" sldId="2147483684"/>
            <pc:sldLayoutMk cId="922200452" sldId="2147483691"/>
          </pc:sldLayoutMkLst>
        </pc:sldLayoutChg>
        <pc:sldLayoutChg chg="setBg">
          <pc:chgData name="Richard Anderson" userId="4654cc452026b74c" providerId="LiveId" clId="{6CAA58EE-F55D-4D6F-BC5C-418CB9ACE2F9}" dt="2018-11-26T00:18:35.300" v="22"/>
          <pc:sldLayoutMkLst>
            <pc:docMk/>
            <pc:sldMasterMk cId="3079570911" sldId="2147483684"/>
            <pc:sldLayoutMk cId="915965846" sldId="2147483692"/>
          </pc:sldLayoutMkLst>
        </pc:sldLayoutChg>
        <pc:sldLayoutChg chg="setBg">
          <pc:chgData name="Richard Anderson" userId="4654cc452026b74c" providerId="LiveId" clId="{6CAA58EE-F55D-4D6F-BC5C-418CB9ACE2F9}" dt="2018-11-26T00:18:35.300" v="22"/>
          <pc:sldLayoutMkLst>
            <pc:docMk/>
            <pc:sldMasterMk cId="3079570911" sldId="2147483684"/>
            <pc:sldLayoutMk cId="1604069888" sldId="2147483693"/>
          </pc:sldLayoutMkLst>
        </pc:sldLayoutChg>
        <pc:sldLayoutChg chg="setBg">
          <pc:chgData name="Richard Anderson" userId="4654cc452026b74c" providerId="LiveId" clId="{6CAA58EE-F55D-4D6F-BC5C-418CB9ACE2F9}" dt="2018-11-26T00:18:35.300" v="22"/>
          <pc:sldLayoutMkLst>
            <pc:docMk/>
            <pc:sldMasterMk cId="3079570911" sldId="2147483684"/>
            <pc:sldLayoutMk cId="3087010370" sldId="2147483694"/>
          </pc:sldLayoutMkLst>
        </pc:sldLayoutChg>
        <pc:sldLayoutChg chg="setBg">
          <pc:chgData name="Richard Anderson" userId="4654cc452026b74c" providerId="LiveId" clId="{6CAA58EE-F55D-4D6F-BC5C-418CB9ACE2F9}" dt="2018-11-26T00:18:35.300" v="22"/>
          <pc:sldLayoutMkLst>
            <pc:docMk/>
            <pc:sldMasterMk cId="3079570911" sldId="2147483684"/>
            <pc:sldLayoutMk cId="1743447717" sldId="2147483695"/>
          </pc:sldLayoutMkLst>
        </pc:sldLayoutChg>
      </pc:sldMasterChg>
    </pc:docChg>
  </pc:docChgLst>
  <pc:docChgLst>
    <pc:chgData name="Richard Anderson" userId="4654cc452026b74c" providerId="LiveId" clId="{97B71322-7055-41B7-B060-A7F609E884F8}"/>
    <pc:docChg chg="undo custSel addSld delSld modSld modMainMaster">
      <pc:chgData name="Richard Anderson" userId="4654cc452026b74c" providerId="LiveId" clId="{97B71322-7055-41B7-B060-A7F609E884F8}" dt="2018-11-19T05:51:41.017" v="998" actId="20577"/>
      <pc:docMkLst>
        <pc:docMk/>
      </pc:docMkLst>
      <pc:sldChg chg="modSp setBg">
        <pc:chgData name="Richard Anderson" userId="4654cc452026b74c" providerId="LiveId" clId="{97B71322-7055-41B7-B060-A7F609E884F8}" dt="2018-11-19T04:03:33.491" v="647"/>
        <pc:sldMkLst>
          <pc:docMk/>
          <pc:sldMk cId="3204024126" sldId="256"/>
        </pc:sldMkLst>
        <pc:spChg chg="mod">
          <ac:chgData name="Richard Anderson" userId="4654cc452026b74c" providerId="LiveId" clId="{97B71322-7055-41B7-B060-A7F609E884F8}" dt="2018-11-18T06:01:56.986" v="5" actId="20577"/>
          <ac:spMkLst>
            <pc:docMk/>
            <pc:sldMk cId="3204024126" sldId="256"/>
            <ac:spMk id="2" creationId="{00000000-0000-0000-0000-000000000000}"/>
          </ac:spMkLst>
        </pc:spChg>
        <pc:spChg chg="mod">
          <ac:chgData name="Richard Anderson" userId="4654cc452026b74c" providerId="LiveId" clId="{97B71322-7055-41B7-B060-A7F609E884F8}" dt="2018-11-18T06:01:46.880" v="0" actId="20577"/>
          <ac:spMkLst>
            <pc:docMk/>
            <pc:sldMk cId="3204024126" sldId="256"/>
            <ac:spMk id="3" creationId="{00000000-0000-0000-0000-000000000000}"/>
          </ac:spMkLst>
        </pc:spChg>
      </pc:sldChg>
      <pc:sldChg chg="modSp">
        <pc:chgData name="Richard Anderson" userId="4654cc452026b74c" providerId="LiveId" clId="{97B71322-7055-41B7-B060-A7F609E884F8}" dt="2018-11-18T06:02:03.498" v="6" actId="20577"/>
        <pc:sldMkLst>
          <pc:docMk/>
          <pc:sldMk cId="2889524126" sldId="344"/>
        </pc:sldMkLst>
        <pc:spChg chg="mod">
          <ac:chgData name="Richard Anderson" userId="4654cc452026b74c" providerId="LiveId" clId="{97B71322-7055-41B7-B060-A7F609E884F8}" dt="2018-11-18T06:02:03.498" v="6" actId="20577"/>
          <ac:spMkLst>
            <pc:docMk/>
            <pc:sldMk cId="2889524126" sldId="344"/>
            <ac:spMk id="3" creationId="{00000000-0000-0000-0000-000000000000}"/>
          </ac:spMkLst>
        </pc:spChg>
      </pc:sldChg>
      <pc:sldMasterChg chg="setBg modSldLayout">
        <pc:chgData name="Richard Anderson" userId="4654cc452026b74c" providerId="LiveId" clId="{97B71322-7055-41B7-B060-A7F609E884F8}" dt="2018-11-19T04:03:33.491" v="647"/>
        <pc:sldMasterMkLst>
          <pc:docMk/>
          <pc:sldMasterMk cId="3079570911" sldId="2147483684"/>
        </pc:sldMasterMkLst>
        <pc:sldLayoutChg chg="setBg">
          <pc:chgData name="Richard Anderson" userId="4654cc452026b74c" providerId="LiveId" clId="{97B71322-7055-41B7-B060-A7F609E884F8}" dt="2018-11-19T04:03:33.491" v="647"/>
          <pc:sldLayoutMkLst>
            <pc:docMk/>
            <pc:sldMasterMk cId="3079570911" sldId="2147483684"/>
            <pc:sldLayoutMk cId="114052564" sldId="2147483685"/>
          </pc:sldLayoutMkLst>
        </pc:sldLayoutChg>
        <pc:sldLayoutChg chg="setBg">
          <pc:chgData name="Richard Anderson" userId="4654cc452026b74c" providerId="LiveId" clId="{97B71322-7055-41B7-B060-A7F609E884F8}" dt="2018-11-19T04:03:33.491" v="647"/>
          <pc:sldLayoutMkLst>
            <pc:docMk/>
            <pc:sldMasterMk cId="3079570911" sldId="2147483684"/>
            <pc:sldLayoutMk cId="1047532785" sldId="2147483686"/>
          </pc:sldLayoutMkLst>
        </pc:sldLayoutChg>
        <pc:sldLayoutChg chg="setBg">
          <pc:chgData name="Richard Anderson" userId="4654cc452026b74c" providerId="LiveId" clId="{97B71322-7055-41B7-B060-A7F609E884F8}" dt="2018-11-19T04:03:33.491" v="647"/>
          <pc:sldLayoutMkLst>
            <pc:docMk/>
            <pc:sldMasterMk cId="3079570911" sldId="2147483684"/>
            <pc:sldLayoutMk cId="1899158686" sldId="2147483687"/>
          </pc:sldLayoutMkLst>
        </pc:sldLayoutChg>
        <pc:sldLayoutChg chg="setBg">
          <pc:chgData name="Richard Anderson" userId="4654cc452026b74c" providerId="LiveId" clId="{97B71322-7055-41B7-B060-A7F609E884F8}" dt="2018-11-19T04:03:33.491" v="647"/>
          <pc:sldLayoutMkLst>
            <pc:docMk/>
            <pc:sldMasterMk cId="3079570911" sldId="2147483684"/>
            <pc:sldLayoutMk cId="3660131194" sldId="2147483688"/>
          </pc:sldLayoutMkLst>
        </pc:sldLayoutChg>
        <pc:sldLayoutChg chg="setBg">
          <pc:chgData name="Richard Anderson" userId="4654cc452026b74c" providerId="LiveId" clId="{97B71322-7055-41B7-B060-A7F609E884F8}" dt="2018-11-19T04:03:33.491" v="647"/>
          <pc:sldLayoutMkLst>
            <pc:docMk/>
            <pc:sldMasterMk cId="3079570911" sldId="2147483684"/>
            <pc:sldLayoutMk cId="4029741913" sldId="2147483689"/>
          </pc:sldLayoutMkLst>
        </pc:sldLayoutChg>
        <pc:sldLayoutChg chg="setBg">
          <pc:chgData name="Richard Anderson" userId="4654cc452026b74c" providerId="LiveId" clId="{97B71322-7055-41B7-B060-A7F609E884F8}" dt="2018-11-19T04:03:33.491" v="647"/>
          <pc:sldLayoutMkLst>
            <pc:docMk/>
            <pc:sldMasterMk cId="3079570911" sldId="2147483684"/>
            <pc:sldLayoutMk cId="2879457458" sldId="2147483690"/>
          </pc:sldLayoutMkLst>
        </pc:sldLayoutChg>
        <pc:sldLayoutChg chg="setBg">
          <pc:chgData name="Richard Anderson" userId="4654cc452026b74c" providerId="LiveId" clId="{97B71322-7055-41B7-B060-A7F609E884F8}" dt="2018-11-19T04:03:33.491" v="647"/>
          <pc:sldLayoutMkLst>
            <pc:docMk/>
            <pc:sldMasterMk cId="3079570911" sldId="2147483684"/>
            <pc:sldLayoutMk cId="922200452" sldId="2147483691"/>
          </pc:sldLayoutMkLst>
        </pc:sldLayoutChg>
        <pc:sldLayoutChg chg="setBg">
          <pc:chgData name="Richard Anderson" userId="4654cc452026b74c" providerId="LiveId" clId="{97B71322-7055-41B7-B060-A7F609E884F8}" dt="2018-11-19T04:03:33.491" v="647"/>
          <pc:sldLayoutMkLst>
            <pc:docMk/>
            <pc:sldMasterMk cId="3079570911" sldId="2147483684"/>
            <pc:sldLayoutMk cId="915965846" sldId="2147483692"/>
          </pc:sldLayoutMkLst>
        </pc:sldLayoutChg>
        <pc:sldLayoutChg chg="setBg">
          <pc:chgData name="Richard Anderson" userId="4654cc452026b74c" providerId="LiveId" clId="{97B71322-7055-41B7-B060-A7F609E884F8}" dt="2018-11-19T04:03:33.491" v="647"/>
          <pc:sldLayoutMkLst>
            <pc:docMk/>
            <pc:sldMasterMk cId="3079570911" sldId="2147483684"/>
            <pc:sldLayoutMk cId="1604069888" sldId="2147483693"/>
          </pc:sldLayoutMkLst>
        </pc:sldLayoutChg>
        <pc:sldLayoutChg chg="setBg">
          <pc:chgData name="Richard Anderson" userId="4654cc452026b74c" providerId="LiveId" clId="{97B71322-7055-41B7-B060-A7F609E884F8}" dt="2018-11-19T04:03:33.491" v="647"/>
          <pc:sldLayoutMkLst>
            <pc:docMk/>
            <pc:sldMasterMk cId="3079570911" sldId="2147483684"/>
            <pc:sldLayoutMk cId="3087010370" sldId="2147483694"/>
          </pc:sldLayoutMkLst>
        </pc:sldLayoutChg>
        <pc:sldLayoutChg chg="setBg">
          <pc:chgData name="Richard Anderson" userId="4654cc452026b74c" providerId="LiveId" clId="{97B71322-7055-41B7-B060-A7F609E884F8}" dt="2018-11-19T04:03:33.491" v="647"/>
          <pc:sldLayoutMkLst>
            <pc:docMk/>
            <pc:sldMasterMk cId="3079570911" sldId="2147483684"/>
            <pc:sldLayoutMk cId="1743447717" sldId="2147483695"/>
          </pc:sldLayoutMkLst>
        </pc:sldLayoutChg>
      </pc:sldMasterChg>
    </pc:docChg>
  </pc:docChgLst>
  <pc:docChgLst>
    <pc:chgData name="Richard Anderson" userId="4654cc452026b74c" providerId="LiveId" clId="{6F7C3EFC-E1B5-43FA-9EC7-F3D0D4EFBF4F}"/>
    <pc:docChg chg="undo custSel addSld modSld">
      <pc:chgData name="Richard Anderson" userId="4654cc452026b74c" providerId="LiveId" clId="{6F7C3EFC-E1B5-43FA-9EC7-F3D0D4EFBF4F}" dt="2018-10-18T17:14:23.994" v="193" actId="313"/>
      <pc:docMkLst>
        <pc:docMk/>
      </pc:docMkLst>
      <pc:sldChg chg="addSp delSp modSp">
        <pc:chgData name="Richard Anderson" userId="4654cc452026b74c" providerId="LiveId" clId="{6F7C3EFC-E1B5-43FA-9EC7-F3D0D4EFBF4F}" dt="2018-10-18T16:59:19.117" v="9" actId="14100"/>
        <pc:sldMkLst>
          <pc:docMk/>
          <pc:sldMk cId="3204024126" sldId="256"/>
        </pc:sldMkLst>
        <pc:spChg chg="mod">
          <ac:chgData name="Richard Anderson" userId="4654cc452026b74c" providerId="LiveId" clId="{6F7C3EFC-E1B5-43FA-9EC7-F3D0D4EFBF4F}" dt="2018-10-18T16:53:29.366" v="0" actId="20577"/>
          <ac:spMkLst>
            <pc:docMk/>
            <pc:sldMk cId="3204024126" sldId="256"/>
            <ac:spMk id="3" creationId="{00000000-0000-0000-0000-000000000000}"/>
          </ac:spMkLst>
        </pc:spChg>
        <pc:spChg chg="add del mod">
          <ac:chgData name="Richard Anderson" userId="4654cc452026b74c" providerId="LiveId" clId="{6F7C3EFC-E1B5-43FA-9EC7-F3D0D4EFBF4F}" dt="2018-10-18T16:55:38.497" v="5"/>
          <ac:spMkLst>
            <pc:docMk/>
            <pc:sldMk cId="3204024126" sldId="256"/>
            <ac:spMk id="10" creationId="{250585C6-EBC6-4A48-BA55-C94DD66175B3}"/>
          </ac:spMkLst>
        </pc:spChg>
        <pc:spChg chg="add del mod">
          <ac:chgData name="Richard Anderson" userId="4654cc452026b74c" providerId="LiveId" clId="{6F7C3EFC-E1B5-43FA-9EC7-F3D0D4EFBF4F}" dt="2018-10-18T16:55:38.497" v="5"/>
          <ac:spMkLst>
            <pc:docMk/>
            <pc:sldMk cId="3204024126" sldId="256"/>
            <ac:spMk id="11" creationId="{E007A9EB-DB4D-4E5B-9A79-ED86399559A2}"/>
          </ac:spMkLst>
        </pc:spChg>
        <pc:graphicFrameChg chg="add del mod modGraphic">
          <ac:chgData name="Richard Anderson" userId="4654cc452026b74c" providerId="LiveId" clId="{6F7C3EFC-E1B5-43FA-9EC7-F3D0D4EFBF4F}" dt="2018-10-18T16:55:38.497" v="5"/>
          <ac:graphicFrameMkLst>
            <pc:docMk/>
            <pc:sldMk cId="3204024126" sldId="256"/>
            <ac:graphicFrameMk id="9" creationId="{B009A163-F605-410C-9510-FFE46F47253C}"/>
          </ac:graphicFrameMkLst>
        </pc:graphicFrameChg>
        <pc:picChg chg="del">
          <ac:chgData name="Richard Anderson" userId="4654cc452026b74c" providerId="LiveId" clId="{6F7C3EFC-E1B5-43FA-9EC7-F3D0D4EFBF4F}" dt="2018-10-18T16:54:47.411" v="1"/>
          <ac:picMkLst>
            <pc:docMk/>
            <pc:sldMk cId="3204024126" sldId="256"/>
            <ac:picMk id="8" creationId="{00000000-0000-0000-0000-000000000000}"/>
          </ac:picMkLst>
        </pc:picChg>
        <pc:picChg chg="add mod">
          <ac:chgData name="Richard Anderson" userId="4654cc452026b74c" providerId="LiveId" clId="{6F7C3EFC-E1B5-43FA-9EC7-F3D0D4EFBF4F}" dt="2018-10-18T16:59:19.117" v="9" actId="14100"/>
          <ac:picMkLst>
            <pc:docMk/>
            <pc:sldMk cId="3204024126" sldId="256"/>
            <ac:picMk id="1026" creationId="{C73D59E5-71E9-4C99-928E-4AB22F363B8F}"/>
          </ac:picMkLst>
        </pc:picChg>
      </pc:sldChg>
    </pc:docChg>
  </pc:docChgLst>
  <pc:docChgLst>
    <pc:chgData name="Richard Anderson" userId="4654cc452026b74c" providerId="LiveId" clId="{F1AFE851-AA5A-410B-A966-2C5A9BDA043C}"/>
    <pc:docChg chg="custSel addSld delSld modSld sldOrd modMainMaster">
      <pc:chgData name="Richard Anderson" userId="4654cc452026b74c" providerId="LiveId" clId="{F1AFE851-AA5A-410B-A966-2C5A9BDA043C}" dt="2018-11-05T02:59:22.084" v="5188" actId="20577"/>
      <pc:docMkLst>
        <pc:docMk/>
      </pc:docMkLst>
      <pc:sldChg chg="addSp modSp setBg">
        <pc:chgData name="Richard Anderson" userId="4654cc452026b74c" providerId="LiveId" clId="{F1AFE851-AA5A-410B-A966-2C5A9BDA043C}" dt="2018-11-04T04:45:19.918" v="346" actId="1036"/>
        <pc:sldMkLst>
          <pc:docMk/>
          <pc:sldMk cId="3204024126" sldId="256"/>
        </pc:sldMkLst>
        <pc:picChg chg="add mod">
          <ac:chgData name="Richard Anderson" userId="4654cc452026b74c" providerId="LiveId" clId="{F1AFE851-AA5A-410B-A966-2C5A9BDA043C}" dt="2018-11-04T04:45:19.918" v="346" actId="1036"/>
          <ac:picMkLst>
            <pc:docMk/>
            <pc:sldMk cId="3204024126" sldId="256"/>
            <ac:picMk id="1026" creationId="{298F032C-2216-4D01-9F08-E247D3D96A48}"/>
          </ac:picMkLst>
        </pc:picChg>
      </pc:sldChg>
      <pc:sldChg chg="modSp">
        <pc:chgData name="Richard Anderson" userId="4654cc452026b74c" providerId="LiveId" clId="{F1AFE851-AA5A-410B-A966-2C5A9BDA043C}" dt="2018-11-05T02:36:30.440" v="4904" actId="20577"/>
        <pc:sldMkLst>
          <pc:docMk/>
          <pc:sldMk cId="2889524126" sldId="344"/>
        </pc:sldMkLst>
        <pc:spChg chg="mod">
          <ac:chgData name="Richard Anderson" userId="4654cc452026b74c" providerId="LiveId" clId="{F1AFE851-AA5A-410B-A966-2C5A9BDA043C}" dt="2018-11-05T02:36:30.440" v="4904" actId="20577"/>
          <ac:spMkLst>
            <pc:docMk/>
            <pc:sldMk cId="2889524126" sldId="344"/>
            <ac:spMk id="3" creationId="{00000000-0000-0000-0000-000000000000}"/>
          </ac:spMkLst>
        </pc:spChg>
      </pc:sldChg>
      <pc:sldMasterChg chg="setBg delSldLayout modSldLayout">
        <pc:chgData name="Richard Anderson" userId="4654cc452026b74c" providerId="LiveId" clId="{F1AFE851-AA5A-410B-A966-2C5A9BDA043C}" dt="2018-11-04T05:09:57.769" v="535" actId="2696"/>
        <pc:sldMasterMkLst>
          <pc:docMk/>
          <pc:sldMasterMk cId="3079570911" sldId="2147483684"/>
        </pc:sldMasterMkLst>
        <pc:sldLayoutChg chg="setBg">
          <pc:chgData name="Richard Anderson" userId="4654cc452026b74c" providerId="LiveId" clId="{F1AFE851-AA5A-410B-A966-2C5A9BDA043C}" dt="2018-11-04T03:33:39.639" v="1"/>
          <pc:sldLayoutMkLst>
            <pc:docMk/>
            <pc:sldMasterMk cId="3079570911" sldId="2147483684"/>
            <pc:sldLayoutMk cId="114052564" sldId="2147483685"/>
          </pc:sldLayoutMkLst>
        </pc:sldLayoutChg>
        <pc:sldLayoutChg chg="setBg">
          <pc:chgData name="Richard Anderson" userId="4654cc452026b74c" providerId="LiveId" clId="{F1AFE851-AA5A-410B-A966-2C5A9BDA043C}" dt="2018-11-04T03:33:39.639" v="1"/>
          <pc:sldLayoutMkLst>
            <pc:docMk/>
            <pc:sldMasterMk cId="3079570911" sldId="2147483684"/>
            <pc:sldLayoutMk cId="1047532785" sldId="2147483686"/>
          </pc:sldLayoutMkLst>
        </pc:sldLayoutChg>
        <pc:sldLayoutChg chg="setBg">
          <pc:chgData name="Richard Anderson" userId="4654cc452026b74c" providerId="LiveId" clId="{F1AFE851-AA5A-410B-A966-2C5A9BDA043C}" dt="2018-11-04T03:33:39.639" v="1"/>
          <pc:sldLayoutMkLst>
            <pc:docMk/>
            <pc:sldMasterMk cId="3079570911" sldId="2147483684"/>
            <pc:sldLayoutMk cId="1899158686" sldId="2147483687"/>
          </pc:sldLayoutMkLst>
        </pc:sldLayoutChg>
        <pc:sldLayoutChg chg="setBg">
          <pc:chgData name="Richard Anderson" userId="4654cc452026b74c" providerId="LiveId" clId="{F1AFE851-AA5A-410B-A966-2C5A9BDA043C}" dt="2018-11-04T03:33:39.639" v="1"/>
          <pc:sldLayoutMkLst>
            <pc:docMk/>
            <pc:sldMasterMk cId="3079570911" sldId="2147483684"/>
            <pc:sldLayoutMk cId="3660131194" sldId="2147483688"/>
          </pc:sldLayoutMkLst>
        </pc:sldLayoutChg>
        <pc:sldLayoutChg chg="setBg">
          <pc:chgData name="Richard Anderson" userId="4654cc452026b74c" providerId="LiveId" clId="{F1AFE851-AA5A-410B-A966-2C5A9BDA043C}" dt="2018-11-04T03:33:39.639" v="1"/>
          <pc:sldLayoutMkLst>
            <pc:docMk/>
            <pc:sldMasterMk cId="3079570911" sldId="2147483684"/>
            <pc:sldLayoutMk cId="4029741913" sldId="2147483689"/>
          </pc:sldLayoutMkLst>
        </pc:sldLayoutChg>
        <pc:sldLayoutChg chg="setBg">
          <pc:chgData name="Richard Anderson" userId="4654cc452026b74c" providerId="LiveId" clId="{F1AFE851-AA5A-410B-A966-2C5A9BDA043C}" dt="2018-11-04T03:33:39.639" v="1"/>
          <pc:sldLayoutMkLst>
            <pc:docMk/>
            <pc:sldMasterMk cId="3079570911" sldId="2147483684"/>
            <pc:sldLayoutMk cId="2879457458" sldId="2147483690"/>
          </pc:sldLayoutMkLst>
        </pc:sldLayoutChg>
        <pc:sldLayoutChg chg="setBg">
          <pc:chgData name="Richard Anderson" userId="4654cc452026b74c" providerId="LiveId" clId="{F1AFE851-AA5A-410B-A966-2C5A9BDA043C}" dt="2018-11-04T03:33:39.639" v="1"/>
          <pc:sldLayoutMkLst>
            <pc:docMk/>
            <pc:sldMasterMk cId="3079570911" sldId="2147483684"/>
            <pc:sldLayoutMk cId="922200452" sldId="2147483691"/>
          </pc:sldLayoutMkLst>
        </pc:sldLayoutChg>
        <pc:sldLayoutChg chg="setBg">
          <pc:chgData name="Richard Anderson" userId="4654cc452026b74c" providerId="LiveId" clId="{F1AFE851-AA5A-410B-A966-2C5A9BDA043C}" dt="2018-11-04T03:33:39.639" v="1"/>
          <pc:sldLayoutMkLst>
            <pc:docMk/>
            <pc:sldMasterMk cId="3079570911" sldId="2147483684"/>
            <pc:sldLayoutMk cId="915965846" sldId="2147483692"/>
          </pc:sldLayoutMkLst>
        </pc:sldLayoutChg>
        <pc:sldLayoutChg chg="setBg">
          <pc:chgData name="Richard Anderson" userId="4654cc452026b74c" providerId="LiveId" clId="{F1AFE851-AA5A-410B-A966-2C5A9BDA043C}" dt="2018-11-04T03:33:39.639" v="1"/>
          <pc:sldLayoutMkLst>
            <pc:docMk/>
            <pc:sldMasterMk cId="3079570911" sldId="2147483684"/>
            <pc:sldLayoutMk cId="1604069888" sldId="2147483693"/>
          </pc:sldLayoutMkLst>
        </pc:sldLayoutChg>
        <pc:sldLayoutChg chg="setBg">
          <pc:chgData name="Richard Anderson" userId="4654cc452026b74c" providerId="LiveId" clId="{F1AFE851-AA5A-410B-A966-2C5A9BDA043C}" dt="2018-11-04T03:33:39.639" v="1"/>
          <pc:sldLayoutMkLst>
            <pc:docMk/>
            <pc:sldMasterMk cId="3079570911" sldId="2147483684"/>
            <pc:sldLayoutMk cId="3087010370" sldId="2147483694"/>
          </pc:sldLayoutMkLst>
        </pc:sldLayoutChg>
        <pc:sldLayoutChg chg="setBg">
          <pc:chgData name="Richard Anderson" userId="4654cc452026b74c" providerId="LiveId" clId="{F1AFE851-AA5A-410B-A966-2C5A9BDA043C}" dt="2018-11-04T03:33:39.639" v="1"/>
          <pc:sldLayoutMkLst>
            <pc:docMk/>
            <pc:sldMasterMk cId="3079570911" sldId="2147483684"/>
            <pc:sldLayoutMk cId="1743447717" sldId="2147483695"/>
          </pc:sldLayoutMkLst>
        </pc:sldLayoutChg>
      </pc:sldMasterChg>
    </pc:docChg>
  </pc:docChgLst>
  <pc:docChgLst>
    <pc:chgData name="Richard Anderson" userId="4654cc452026b74c" providerId="LiveId" clId="{A75F2C53-B086-4E1B-A7CF-4FC7382E6082}"/>
    <pc:docChg chg="custSel addSld delSld modSld modMainMaster">
      <pc:chgData name="Richard Anderson" userId="4654cc452026b74c" providerId="LiveId" clId="{A75F2C53-B086-4E1B-A7CF-4FC7382E6082}" dt="2018-10-11T18:51:54.910" v="1028" actId="2696"/>
      <pc:docMkLst>
        <pc:docMk/>
      </pc:docMkLst>
      <pc:sldChg chg="delSp modSp setBg">
        <pc:chgData name="Richard Anderson" userId="4654cc452026b74c" providerId="LiveId" clId="{A75F2C53-B086-4E1B-A7CF-4FC7382E6082}" dt="2018-10-11T04:13:09.792" v="37"/>
        <pc:sldMkLst>
          <pc:docMk/>
          <pc:sldMk cId="3204024126" sldId="256"/>
        </pc:sldMkLst>
        <pc:spChg chg="mod">
          <ac:chgData name="Richard Anderson" userId="4654cc452026b74c" providerId="LiveId" clId="{A75F2C53-B086-4E1B-A7CF-4FC7382E6082}" dt="2018-10-11T04:12:37.990" v="34" actId="20577"/>
          <ac:spMkLst>
            <pc:docMk/>
            <pc:sldMk cId="3204024126" sldId="256"/>
            <ac:spMk id="2" creationId="{00000000-0000-0000-0000-000000000000}"/>
          </ac:spMkLst>
        </pc:spChg>
        <pc:spChg chg="mod">
          <ac:chgData name="Richard Anderson" userId="4654cc452026b74c" providerId="LiveId" clId="{A75F2C53-B086-4E1B-A7CF-4FC7382E6082}" dt="2018-10-11T04:12:18.965" v="0" actId="20577"/>
          <ac:spMkLst>
            <pc:docMk/>
            <pc:sldMk cId="3204024126" sldId="256"/>
            <ac:spMk id="3" creationId="{00000000-0000-0000-0000-000000000000}"/>
          </ac:spMkLst>
        </pc:spChg>
        <pc:picChg chg="del">
          <ac:chgData name="Richard Anderson" userId="4654cc452026b74c" providerId="LiveId" clId="{A75F2C53-B086-4E1B-A7CF-4FC7382E6082}" dt="2018-10-11T04:12:21.198" v="1"/>
          <ac:picMkLst>
            <pc:docMk/>
            <pc:sldMk cId="3204024126" sldId="256"/>
            <ac:picMk id="2050" creationId="{8D289E62-DBCB-486C-AF7B-8D01B9DF12E9}"/>
          </ac:picMkLst>
        </pc:picChg>
      </pc:sldChg>
      <pc:sldMasterChg chg="setBg modSldLayout">
        <pc:chgData name="Richard Anderson" userId="4654cc452026b74c" providerId="LiveId" clId="{A75F2C53-B086-4E1B-A7CF-4FC7382E6082}" dt="2018-10-11T04:13:09.792" v="37"/>
        <pc:sldMasterMkLst>
          <pc:docMk/>
          <pc:sldMasterMk cId="3079570911" sldId="2147483684"/>
        </pc:sldMasterMkLst>
        <pc:sldLayoutChg chg="setBg">
          <pc:chgData name="Richard Anderson" userId="4654cc452026b74c" providerId="LiveId" clId="{A75F2C53-B086-4E1B-A7CF-4FC7382E6082}" dt="2018-10-11T04:13:09.792" v="37"/>
          <pc:sldLayoutMkLst>
            <pc:docMk/>
            <pc:sldMasterMk cId="3079570911" sldId="2147483684"/>
            <pc:sldLayoutMk cId="114052564" sldId="2147483685"/>
          </pc:sldLayoutMkLst>
        </pc:sldLayoutChg>
        <pc:sldLayoutChg chg="setBg">
          <pc:chgData name="Richard Anderson" userId="4654cc452026b74c" providerId="LiveId" clId="{A75F2C53-B086-4E1B-A7CF-4FC7382E6082}" dt="2018-10-11T04:13:09.792" v="37"/>
          <pc:sldLayoutMkLst>
            <pc:docMk/>
            <pc:sldMasterMk cId="3079570911" sldId="2147483684"/>
            <pc:sldLayoutMk cId="1047532785" sldId="2147483686"/>
          </pc:sldLayoutMkLst>
        </pc:sldLayoutChg>
        <pc:sldLayoutChg chg="setBg">
          <pc:chgData name="Richard Anderson" userId="4654cc452026b74c" providerId="LiveId" clId="{A75F2C53-B086-4E1B-A7CF-4FC7382E6082}" dt="2018-10-11T04:13:09.792" v="37"/>
          <pc:sldLayoutMkLst>
            <pc:docMk/>
            <pc:sldMasterMk cId="3079570911" sldId="2147483684"/>
            <pc:sldLayoutMk cId="1899158686" sldId="2147483687"/>
          </pc:sldLayoutMkLst>
        </pc:sldLayoutChg>
        <pc:sldLayoutChg chg="setBg">
          <pc:chgData name="Richard Anderson" userId="4654cc452026b74c" providerId="LiveId" clId="{A75F2C53-B086-4E1B-A7CF-4FC7382E6082}" dt="2018-10-11T04:13:09.792" v="37"/>
          <pc:sldLayoutMkLst>
            <pc:docMk/>
            <pc:sldMasterMk cId="3079570911" sldId="2147483684"/>
            <pc:sldLayoutMk cId="3660131194" sldId="2147483688"/>
          </pc:sldLayoutMkLst>
        </pc:sldLayoutChg>
        <pc:sldLayoutChg chg="setBg">
          <pc:chgData name="Richard Anderson" userId="4654cc452026b74c" providerId="LiveId" clId="{A75F2C53-B086-4E1B-A7CF-4FC7382E6082}" dt="2018-10-11T04:13:09.792" v="37"/>
          <pc:sldLayoutMkLst>
            <pc:docMk/>
            <pc:sldMasterMk cId="3079570911" sldId="2147483684"/>
            <pc:sldLayoutMk cId="4029741913" sldId="2147483689"/>
          </pc:sldLayoutMkLst>
        </pc:sldLayoutChg>
        <pc:sldLayoutChg chg="setBg">
          <pc:chgData name="Richard Anderson" userId="4654cc452026b74c" providerId="LiveId" clId="{A75F2C53-B086-4E1B-A7CF-4FC7382E6082}" dt="2018-10-11T04:13:09.792" v="37"/>
          <pc:sldLayoutMkLst>
            <pc:docMk/>
            <pc:sldMasterMk cId="3079570911" sldId="2147483684"/>
            <pc:sldLayoutMk cId="2879457458" sldId="2147483690"/>
          </pc:sldLayoutMkLst>
        </pc:sldLayoutChg>
        <pc:sldLayoutChg chg="setBg">
          <pc:chgData name="Richard Anderson" userId="4654cc452026b74c" providerId="LiveId" clId="{A75F2C53-B086-4E1B-A7CF-4FC7382E6082}" dt="2018-10-11T04:13:09.792" v="37"/>
          <pc:sldLayoutMkLst>
            <pc:docMk/>
            <pc:sldMasterMk cId="3079570911" sldId="2147483684"/>
            <pc:sldLayoutMk cId="922200452" sldId="2147483691"/>
          </pc:sldLayoutMkLst>
        </pc:sldLayoutChg>
        <pc:sldLayoutChg chg="setBg">
          <pc:chgData name="Richard Anderson" userId="4654cc452026b74c" providerId="LiveId" clId="{A75F2C53-B086-4E1B-A7CF-4FC7382E6082}" dt="2018-10-11T04:13:09.792" v="37"/>
          <pc:sldLayoutMkLst>
            <pc:docMk/>
            <pc:sldMasterMk cId="3079570911" sldId="2147483684"/>
            <pc:sldLayoutMk cId="915965846" sldId="2147483692"/>
          </pc:sldLayoutMkLst>
        </pc:sldLayoutChg>
        <pc:sldLayoutChg chg="setBg">
          <pc:chgData name="Richard Anderson" userId="4654cc452026b74c" providerId="LiveId" clId="{A75F2C53-B086-4E1B-A7CF-4FC7382E6082}" dt="2018-10-11T04:13:09.792" v="37"/>
          <pc:sldLayoutMkLst>
            <pc:docMk/>
            <pc:sldMasterMk cId="3079570911" sldId="2147483684"/>
            <pc:sldLayoutMk cId="1604069888" sldId="2147483693"/>
          </pc:sldLayoutMkLst>
        </pc:sldLayoutChg>
        <pc:sldLayoutChg chg="setBg">
          <pc:chgData name="Richard Anderson" userId="4654cc452026b74c" providerId="LiveId" clId="{A75F2C53-B086-4E1B-A7CF-4FC7382E6082}" dt="2018-10-11T04:13:09.792" v="37"/>
          <pc:sldLayoutMkLst>
            <pc:docMk/>
            <pc:sldMasterMk cId="3079570911" sldId="2147483684"/>
            <pc:sldLayoutMk cId="3087010370" sldId="2147483694"/>
          </pc:sldLayoutMkLst>
        </pc:sldLayoutChg>
        <pc:sldLayoutChg chg="setBg">
          <pc:chgData name="Richard Anderson" userId="4654cc452026b74c" providerId="LiveId" clId="{A75F2C53-B086-4E1B-A7CF-4FC7382E6082}" dt="2018-10-11T04:13:09.792" v="37"/>
          <pc:sldLayoutMkLst>
            <pc:docMk/>
            <pc:sldMasterMk cId="3079570911" sldId="2147483684"/>
            <pc:sldLayoutMk cId="1743447717" sldId="214748369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2DDB1-C38C-4EBC-A3F8-3F0AD2411154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B64F6-5A1A-4B3E-9B31-A160476F2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47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11/30/2018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2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11/30/2018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10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11/30/2018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47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11/30/2018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32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11/30/2018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58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11/30/2018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31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11/30/2018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41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11/30/2018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57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11/30/2018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00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11/30/2018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65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11/30/2018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69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11/30/2018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7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925"/>
            <a:ext cx="7772400" cy="2387600"/>
          </a:xfrm>
        </p:spPr>
        <p:txBody>
          <a:bodyPr>
            <a:normAutofit/>
          </a:bodyPr>
          <a:lstStyle/>
          <a:p>
            <a:r>
              <a:rPr lang="en-US" dirty="0"/>
              <a:t>Call Data Records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507375"/>
            <a:ext cx="6858000" cy="1655762"/>
          </a:xfrm>
        </p:spPr>
        <p:txBody>
          <a:bodyPr/>
          <a:lstStyle/>
          <a:p>
            <a:r>
              <a:rPr lang="en-US" dirty="0"/>
              <a:t>Lecture 27:   CSE 490c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US"/>
              <a:t>11/30/2018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0B83976-74FF-4D04-8CD4-387CDD390681}" type="slidenum">
              <a:rPr lang="en-US" smtClean="0"/>
              <a:t>1</a:t>
            </a:fld>
            <a:endParaRPr lang="en-US"/>
          </a:p>
        </p:txBody>
      </p:sp>
      <p:pic>
        <p:nvPicPr>
          <p:cNvPr id="4098" name="Picture 2" descr="Image result for call data rec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340" y="3246613"/>
            <a:ext cx="4280535" cy="271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024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A3363-B448-4867-B17A-82973B113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997074"/>
          </a:xfrm>
        </p:spPr>
        <p:txBody>
          <a:bodyPr/>
          <a:lstStyle/>
          <a:p>
            <a:r>
              <a:rPr lang="en-US" dirty="0"/>
              <a:t>Cell Phone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25019-1B29-4C7C-9486-E54B4253B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Kushal</a:t>
            </a:r>
            <a:r>
              <a:rPr lang="en-US" dirty="0"/>
              <a:t> Shah,  Kurtis </a:t>
            </a:r>
            <a:r>
              <a:rPr lang="en-US" dirty="0" err="1"/>
              <a:t>Heimerl</a:t>
            </a:r>
            <a:endParaRPr lang="en-US" dirty="0"/>
          </a:p>
          <a:p>
            <a:r>
              <a:rPr lang="en-US" dirty="0"/>
              <a:t>Call records from community networks</a:t>
            </a:r>
          </a:p>
          <a:p>
            <a:pPr lvl="1"/>
            <a:r>
              <a:rPr lang="en-US" dirty="0"/>
              <a:t>Philippines, 300K records</a:t>
            </a:r>
          </a:p>
          <a:p>
            <a:pPr lvl="1"/>
            <a:r>
              <a:rPr lang="en-US" dirty="0"/>
              <a:t>Papua, 115K records</a:t>
            </a:r>
          </a:p>
          <a:p>
            <a:r>
              <a:rPr lang="en-US" dirty="0"/>
              <a:t>Log data from all users </a:t>
            </a:r>
          </a:p>
          <a:p>
            <a:pPr lvl="1"/>
            <a:r>
              <a:rPr lang="en-US" dirty="0"/>
              <a:t>Even from users not in the network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3696A-A343-4742-9995-F1389914C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11/30/2018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4B317-AD8F-450A-8131-262CADF80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28257-2632-4466-9943-A86BED92C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43975" cy="1047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504" y="1205865"/>
            <a:ext cx="1741963" cy="11563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7469" y="1205865"/>
            <a:ext cx="1606506" cy="19411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6355" y="4636127"/>
            <a:ext cx="2582227" cy="172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563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Local user</a:t>
            </a:r>
          </a:p>
          <a:p>
            <a:pPr lvl="1"/>
            <a:r>
              <a:rPr lang="en-US" dirty="0"/>
              <a:t>SIM registered with local telecom or in the community for at least 10 days</a:t>
            </a:r>
          </a:p>
          <a:p>
            <a:r>
              <a:rPr lang="en-US" dirty="0"/>
              <a:t>Primary phone</a:t>
            </a:r>
          </a:p>
          <a:p>
            <a:pPr lvl="1"/>
            <a:r>
              <a:rPr lang="en-US" dirty="0"/>
              <a:t>Phone which connects to the network most often during the day</a:t>
            </a:r>
          </a:p>
          <a:p>
            <a:r>
              <a:rPr lang="en-US" dirty="0"/>
              <a:t>Phone sharing</a:t>
            </a:r>
          </a:p>
          <a:p>
            <a:pPr lvl="1"/>
            <a:r>
              <a:rPr lang="en-US" dirty="0"/>
              <a:t>If phone changes users with operation returning to earlier user</a:t>
            </a:r>
          </a:p>
          <a:p>
            <a:r>
              <a:rPr lang="en-US" dirty="0"/>
              <a:t>Phone upgrade or downgrade</a:t>
            </a:r>
          </a:p>
          <a:p>
            <a:pPr lvl="1"/>
            <a:r>
              <a:rPr lang="en-US" dirty="0"/>
              <a:t>If a user changes primary phone but does not switch back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11/30/2018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44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11/30/2018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780" y="177041"/>
            <a:ext cx="6517820" cy="26423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940" y="3133012"/>
            <a:ext cx="7292340" cy="358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50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Phone Upgrades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11/30/2018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" y="1870077"/>
            <a:ext cx="8103870" cy="398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50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</a:t>
            </a:r>
            <a:br>
              <a:rPr lang="en-US" dirty="0"/>
            </a:br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11/30/2018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4713" y="0"/>
            <a:ext cx="5729287" cy="31098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733" y="3367330"/>
            <a:ext cx="6712267" cy="349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02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26415-9345-452E-85D1-851626F51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Data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E16F9-6FEB-4047-B59D-1CE36A19C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Meta data associated with calls</a:t>
            </a:r>
          </a:p>
          <a:p>
            <a:r>
              <a:rPr lang="en-US" dirty="0"/>
              <a:t>Source number</a:t>
            </a:r>
          </a:p>
          <a:p>
            <a:r>
              <a:rPr lang="en-US" dirty="0"/>
              <a:t>Destination number</a:t>
            </a:r>
          </a:p>
          <a:p>
            <a:r>
              <a:rPr lang="en-US" dirty="0"/>
              <a:t>Source Tower (ID)</a:t>
            </a:r>
          </a:p>
          <a:p>
            <a:r>
              <a:rPr lang="en-US" dirty="0"/>
              <a:t>Destination Tower (ID) [might be missing]</a:t>
            </a:r>
          </a:p>
          <a:p>
            <a:r>
              <a:rPr lang="en-US" dirty="0"/>
              <a:t>Time</a:t>
            </a:r>
          </a:p>
          <a:p>
            <a:r>
              <a:rPr lang="en-US" dirty="0"/>
              <a:t>Duration</a:t>
            </a:r>
          </a:p>
          <a:p>
            <a:r>
              <a:rPr lang="en-US" dirty="0"/>
              <a:t>Status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95CED-0831-44C1-B0FF-7F907C62B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11/30/2018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87AA9-1CBE-4EB6-9E64-9E4F68550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23916-387E-4B3D-B8B8-654071054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15</a:t>
            </a:fld>
            <a:endParaRPr lang="en-US"/>
          </a:p>
        </p:txBody>
      </p:sp>
      <p:pic>
        <p:nvPicPr>
          <p:cNvPr id="3074" name="Picture 2" descr="Image result for call data rec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892" y="0"/>
            <a:ext cx="3485515" cy="211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759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people use technology</a:t>
            </a:r>
          </a:p>
          <a:p>
            <a:r>
              <a:rPr lang="en-US" dirty="0"/>
              <a:t>Populations studies (where people are)</a:t>
            </a:r>
          </a:p>
          <a:p>
            <a:r>
              <a:rPr lang="en-US" dirty="0"/>
              <a:t>Event studies (what happens when)</a:t>
            </a:r>
          </a:p>
          <a:p>
            <a:r>
              <a:rPr lang="en-US" dirty="0"/>
              <a:t>Epidemiology studies</a:t>
            </a:r>
          </a:p>
          <a:p>
            <a:r>
              <a:rPr lang="en-US" dirty="0"/>
              <a:t>Economic studies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11/30/2018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48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CDRs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Preprocess data for higher level structure</a:t>
            </a:r>
          </a:p>
          <a:p>
            <a:r>
              <a:rPr lang="en-US" dirty="0"/>
              <a:t>Align data with other sources</a:t>
            </a:r>
          </a:p>
          <a:p>
            <a:pPr lvl="1"/>
            <a:r>
              <a:rPr lang="en-US" dirty="0"/>
              <a:t>Tower data</a:t>
            </a:r>
          </a:p>
          <a:p>
            <a:pPr lvl="1"/>
            <a:r>
              <a:rPr lang="en-US" dirty="0"/>
              <a:t>Economic / Population 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11/30/2018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31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Tower information </a:t>
            </a:r>
          </a:p>
          <a:p>
            <a:r>
              <a:rPr lang="en-US" dirty="0"/>
              <a:t>Computing home location</a:t>
            </a:r>
          </a:p>
          <a:p>
            <a:pPr lvl="1"/>
            <a:r>
              <a:rPr lang="en-US" dirty="0"/>
              <a:t>Multiple algorithms and heuristics</a:t>
            </a:r>
          </a:p>
          <a:p>
            <a:r>
              <a:rPr lang="en-US" dirty="0"/>
              <a:t>Change in home location</a:t>
            </a:r>
          </a:p>
          <a:p>
            <a:r>
              <a:rPr lang="en-US" dirty="0"/>
              <a:t>Commuters</a:t>
            </a:r>
          </a:p>
          <a:p>
            <a:r>
              <a:rPr lang="en-US" dirty="0"/>
              <a:t>Truckers</a:t>
            </a:r>
          </a:p>
          <a:p>
            <a:r>
              <a:rPr lang="en-US" dirty="0"/>
              <a:t>Migrants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11/30/2018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69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Matching locations to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Voronoi</a:t>
            </a:r>
            <a:r>
              <a:rPr lang="en-US" dirty="0"/>
              <a:t> Diagram</a:t>
            </a:r>
          </a:p>
          <a:p>
            <a:pPr lvl="1"/>
            <a:r>
              <a:rPr lang="en-US" dirty="0"/>
              <a:t>Closest point regions to each tower</a:t>
            </a:r>
          </a:p>
          <a:p>
            <a:r>
              <a:rPr lang="en-US" dirty="0"/>
              <a:t>Mapping regions to towers</a:t>
            </a:r>
          </a:p>
          <a:p>
            <a:pPr lvl="1"/>
            <a:r>
              <a:rPr lang="en-US" dirty="0"/>
              <a:t>Area based methods</a:t>
            </a:r>
          </a:p>
          <a:p>
            <a:pPr lvl="2"/>
            <a:r>
              <a:rPr lang="en-US" dirty="0"/>
              <a:t>Pro-rate overlap</a:t>
            </a:r>
          </a:p>
          <a:p>
            <a:pPr lvl="1"/>
            <a:r>
              <a:rPr lang="en-US" dirty="0"/>
              <a:t>Centroid matching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11/30/2018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19</a:t>
            </a:fld>
            <a:endParaRPr lang="en-US"/>
          </a:p>
        </p:txBody>
      </p:sp>
      <p:pic>
        <p:nvPicPr>
          <p:cNvPr id="1026" name="Picture 2" descr="Image result for voronoi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235" y="152717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155" y="4624388"/>
            <a:ext cx="382905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76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Science for Development </a:t>
            </a:r>
          </a:p>
          <a:p>
            <a:r>
              <a:rPr lang="en-US" dirty="0"/>
              <a:t>AI for Social Good</a:t>
            </a:r>
          </a:p>
          <a:p>
            <a:endParaRPr lang="en-US" dirty="0"/>
          </a:p>
          <a:p>
            <a:r>
              <a:rPr lang="en-US" dirty="0"/>
              <a:t>Today</a:t>
            </a:r>
          </a:p>
          <a:p>
            <a:pPr lvl="1"/>
            <a:r>
              <a:rPr lang="en-US" dirty="0"/>
              <a:t>Mobile Phone Data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11/30/2018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24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Directed or undirected graph on calls</a:t>
            </a:r>
          </a:p>
          <a:p>
            <a:r>
              <a:rPr lang="en-US" dirty="0"/>
              <a:t>Measurement of call volume</a:t>
            </a:r>
          </a:p>
          <a:p>
            <a:r>
              <a:rPr lang="en-US" dirty="0"/>
              <a:t>Detection of high in-degree and out-degree nodes</a:t>
            </a:r>
          </a:p>
          <a:p>
            <a:r>
              <a:rPr lang="en-US" dirty="0"/>
              <a:t>Identification of social network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11/30/2018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20</a:t>
            </a:fld>
            <a:endParaRPr lang="en-US"/>
          </a:p>
        </p:txBody>
      </p:sp>
      <p:pic>
        <p:nvPicPr>
          <p:cNvPr id="2050" name="Picture 2" descr="Image result for telephone social network grap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002" y="2400494"/>
            <a:ext cx="3706495" cy="251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841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F0C22-87C6-49AF-A90E-E737B6553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Phone use studies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4240A2B-EB76-43E5-949F-0F32401F0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demographic information, study phone use behavior</a:t>
            </a:r>
          </a:p>
          <a:p>
            <a:pPr lvl="1"/>
            <a:r>
              <a:rPr lang="en-US" dirty="0"/>
              <a:t>Call volume, call timings (time of day, date), number of contacts</a:t>
            </a:r>
          </a:p>
          <a:p>
            <a:r>
              <a:rPr lang="en-US" dirty="0"/>
              <a:t>Studies of Sim Card Churn</a:t>
            </a:r>
          </a:p>
          <a:p>
            <a:r>
              <a:rPr lang="en-US" dirty="0"/>
              <a:t>Inference of demographics from behavior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5A3B1E-6BE4-46FE-9D9D-E5217BE3F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11/30/2018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ABF630-8CE4-4FF6-9866-7C169A3A6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5AE465-D8A3-4484-950A-DC7CCA73D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21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C95F6F-55B5-4A1D-9381-A3170B26F51B}"/>
              </a:ext>
            </a:extLst>
          </p:cNvPr>
          <p:cNvSpPr txBox="1"/>
          <p:nvPr/>
        </p:nvSpPr>
        <p:spPr>
          <a:xfrm>
            <a:off x="213360" y="5798146"/>
            <a:ext cx="4419600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Mehrotra et al. (2012), Differences in Phone Use Between Men and Women: Quantitative Evidence from Rwanda.</a:t>
            </a:r>
          </a:p>
        </p:txBody>
      </p:sp>
    </p:spTree>
    <p:extLst>
      <p:ext uri="{BB962C8B-B14F-4D97-AF65-F5344CB8AC3E}">
        <p14:creationId xmlns:p14="http://schemas.microsoft.com/office/powerpoint/2010/main" val="1629051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91935-8924-48B4-BEE5-AFFF7C513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Migration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5FAD3-2B47-484B-BD72-A1378A101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Movement of people is an area of significant study</a:t>
            </a:r>
          </a:p>
          <a:p>
            <a:r>
              <a:rPr lang="en-US" dirty="0"/>
              <a:t>Lack of census data make this hard to study</a:t>
            </a:r>
          </a:p>
          <a:p>
            <a:r>
              <a:rPr lang="en-US" dirty="0"/>
              <a:t>Short term migration</a:t>
            </a:r>
          </a:p>
          <a:p>
            <a:pPr lvl="1"/>
            <a:r>
              <a:rPr lang="en-US" dirty="0"/>
              <a:t>What are the patterns</a:t>
            </a:r>
          </a:p>
          <a:p>
            <a:pPr lvl="1"/>
            <a:r>
              <a:rPr lang="en-US" dirty="0"/>
              <a:t>Is it possible to distinguish between shorter term and permanent migration</a:t>
            </a:r>
          </a:p>
          <a:p>
            <a:r>
              <a:rPr lang="en-US" dirty="0"/>
              <a:t>Forced migration and droughts</a:t>
            </a:r>
          </a:p>
          <a:p>
            <a:pPr lvl="1"/>
            <a:r>
              <a:rPr lang="en-US" dirty="0"/>
              <a:t>Match to climate data</a:t>
            </a:r>
          </a:p>
          <a:p>
            <a:pPr lvl="1"/>
            <a:r>
              <a:rPr lang="en-US" dirty="0"/>
              <a:t>Question on local versus long distance migration</a:t>
            </a:r>
          </a:p>
          <a:p>
            <a:r>
              <a:rPr lang="en-US" dirty="0"/>
              <a:t>Technical issues in definitions of movement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C4951-A60E-479B-98D5-8EB3776FC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11/30/2018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BCBDE-2CA7-4061-AFDD-510EF0C73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4FB52-4E7D-4590-8D21-592F19C75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FC19A8-4EBB-41C1-BC2B-CC1E92C45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0733" y="19845"/>
            <a:ext cx="1583267" cy="183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935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Predict economic status at a local (e.g. District) level</a:t>
            </a:r>
          </a:p>
          <a:p>
            <a:r>
              <a:rPr lang="en-US" dirty="0"/>
              <a:t>Household surveys are expensive.  Idea is to use Cell Phone Data to expand surveys</a:t>
            </a:r>
          </a:p>
          <a:p>
            <a:r>
              <a:rPr lang="en-US" dirty="0"/>
              <a:t>Correlate household surveys with CDR</a:t>
            </a:r>
          </a:p>
          <a:p>
            <a:pPr lvl="1"/>
            <a:r>
              <a:rPr lang="en-US" dirty="0"/>
              <a:t>Compute wide range of properties of CDR</a:t>
            </a:r>
          </a:p>
          <a:p>
            <a:pPr lvl="1"/>
            <a:r>
              <a:rPr lang="en-US" dirty="0"/>
              <a:t>Construct machine learning model to predict household assets (from survey data)</a:t>
            </a:r>
          </a:p>
          <a:p>
            <a:pPr lvl="1"/>
            <a:r>
              <a:rPr lang="en-US" dirty="0"/>
              <a:t>Apply to all call records in the data set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11/30/2018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23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B8ED22-80D1-4125-B5F7-154592C88636}"/>
              </a:ext>
            </a:extLst>
          </p:cNvPr>
          <p:cNvSpPr txBox="1"/>
          <p:nvPr/>
        </p:nvSpPr>
        <p:spPr>
          <a:xfrm>
            <a:off x="0" y="2709"/>
            <a:ext cx="441960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Blumenstock et al. (2015), Predicting poverty and wealth from mobile phone metadata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D01D8B-8D0A-4E49-918C-608A0E682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885" y="-1"/>
            <a:ext cx="2351115" cy="169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47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270AA-E54E-40B3-8F44-9869ECB41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53EA3-1CAB-4CFF-BFBB-1CF2DC105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Correlating human movement data and disease frequency</a:t>
            </a:r>
          </a:p>
          <a:p>
            <a:r>
              <a:rPr lang="en-US" dirty="0"/>
              <a:t>Substantial work on Malaria and Call Data Records</a:t>
            </a:r>
          </a:p>
          <a:p>
            <a:r>
              <a:rPr lang="en-US" dirty="0"/>
              <a:t>Key use case is malaria elimination</a:t>
            </a:r>
          </a:p>
          <a:p>
            <a:pPr lvl="1"/>
            <a:r>
              <a:rPr lang="en-US" dirty="0"/>
              <a:t>Understanding if cases are local infections or from other regions</a:t>
            </a:r>
          </a:p>
          <a:p>
            <a:pPr lvl="1"/>
            <a:r>
              <a:rPr lang="en-US" dirty="0"/>
              <a:t>Understand movement from high incidence to low incidence areas</a:t>
            </a:r>
          </a:p>
          <a:p>
            <a:r>
              <a:rPr lang="en-US" dirty="0"/>
              <a:t>Technical modelling work that combines migration and economic studies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6F340-3AEA-4175-8BE4-4F63B3101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11/30/2018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53298-8D82-4A7F-A865-01442FA4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908FF-62FF-456D-9453-9FC64D2A6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24</a:t>
            </a:fld>
            <a:endParaRPr lang="en-US"/>
          </a:p>
        </p:txBody>
      </p:sp>
      <p:pic>
        <p:nvPicPr>
          <p:cNvPr id="1026" name="Picture 2" descr="Image of a mosquito biting a human.">
            <a:extLst>
              <a:ext uri="{FF2B5EF4-FFF2-40B4-BE49-F238E27FC236}">
                <a16:creationId xmlns:a16="http://schemas.microsoft.com/office/drawing/2014/main" id="{6B151A91-CB1A-4511-A96F-DD697CE15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-12946"/>
            <a:ext cx="3149600" cy="177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946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A5EDF-1B57-4301-AC2D-EF2D06B74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7D0C9-A543-4E7F-AF18-A29F9EF69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 at impact of events in data sets</a:t>
            </a:r>
          </a:p>
          <a:p>
            <a:r>
              <a:rPr lang="en-US" dirty="0"/>
              <a:t>High volume of calls related to disasters, elections, holidays</a:t>
            </a:r>
          </a:p>
          <a:p>
            <a:r>
              <a:rPr lang="en-US" dirty="0"/>
              <a:t>Spike in call volumes has been observed associated with earth quakes</a:t>
            </a:r>
          </a:p>
          <a:p>
            <a:r>
              <a:rPr lang="en-US" dirty="0"/>
              <a:t>Significant interest in call data records and disaster response</a:t>
            </a:r>
          </a:p>
          <a:p>
            <a:pPr lvl="1"/>
            <a:r>
              <a:rPr lang="en-US" dirty="0"/>
              <a:t>Technical issues related to infrastructure and </a:t>
            </a:r>
            <a:r>
              <a:rPr lang="en-US"/>
              <a:t>economic displacement 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BA4B1-A84C-420D-A5B7-2CF93B1D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11/30/2018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3D234-FF88-4772-9395-45CAD57D7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4FBCE-80EE-443B-8E2F-FACEC9758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41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data does T-Mobile know about you?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11/30/2018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56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Telco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Call Data Records (Call Detail Records)</a:t>
            </a:r>
          </a:p>
          <a:p>
            <a:pPr lvl="1"/>
            <a:r>
              <a:rPr lang="en-US" dirty="0"/>
              <a:t>Meta data on individual calls</a:t>
            </a:r>
          </a:p>
          <a:p>
            <a:r>
              <a:rPr lang="en-US" dirty="0"/>
              <a:t>Cell Tower Logs</a:t>
            </a:r>
          </a:p>
          <a:p>
            <a:pPr lvl="1"/>
            <a:r>
              <a:rPr lang="en-US" dirty="0"/>
              <a:t>Information of handset connections with towers</a:t>
            </a:r>
          </a:p>
          <a:p>
            <a:pPr lvl="1"/>
            <a:endParaRPr lang="en-US" dirty="0"/>
          </a:p>
          <a:p>
            <a:r>
              <a:rPr lang="en-US" dirty="0"/>
              <a:t>These are generally managed separately</a:t>
            </a:r>
          </a:p>
          <a:p>
            <a:r>
              <a:rPr lang="en-US" dirty="0"/>
              <a:t>Call Data Records are maintained for billing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11/30/2018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34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information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Cell tower locations</a:t>
            </a:r>
          </a:p>
          <a:p>
            <a:pPr lvl="1"/>
            <a:r>
              <a:rPr lang="en-US" dirty="0"/>
              <a:t>Mapping from Tower IDs to geo coordinates</a:t>
            </a:r>
          </a:p>
          <a:p>
            <a:pPr lvl="1"/>
            <a:r>
              <a:rPr lang="en-US" dirty="0"/>
              <a:t>Proprietary or crowd sourced</a:t>
            </a:r>
          </a:p>
          <a:p>
            <a:pPr lvl="1"/>
            <a:endParaRPr lang="en-US" dirty="0"/>
          </a:p>
          <a:p>
            <a:r>
              <a:rPr lang="en-US" dirty="0"/>
              <a:t>Mapping of IEMI numbers to handset models</a:t>
            </a:r>
          </a:p>
          <a:p>
            <a:pPr lvl="1"/>
            <a:r>
              <a:rPr lang="en-US" dirty="0"/>
              <a:t>Either exact model or class of phone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11/30/2018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9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to cell phone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Proprietary to Telco</a:t>
            </a:r>
          </a:p>
          <a:p>
            <a:r>
              <a:rPr lang="en-US" dirty="0"/>
              <a:t>Provide competitive advantage</a:t>
            </a:r>
          </a:p>
          <a:p>
            <a:pPr lvl="1"/>
            <a:r>
              <a:rPr lang="en-US" dirty="0"/>
              <a:t>Possibly for marketing or data services</a:t>
            </a:r>
          </a:p>
          <a:p>
            <a:pPr lvl="1"/>
            <a:r>
              <a:rPr lang="en-US" dirty="0"/>
              <a:t>Linkage with mobile money</a:t>
            </a:r>
          </a:p>
          <a:p>
            <a:r>
              <a:rPr lang="en-US" dirty="0"/>
              <a:t>Subject to government privacy regulations</a:t>
            </a:r>
          </a:p>
          <a:p>
            <a:r>
              <a:rPr lang="en-US" dirty="0"/>
              <a:t>Possible access to aggregated data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11/30/2018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861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Risk in disclosure of personal information</a:t>
            </a:r>
          </a:p>
          <a:p>
            <a:r>
              <a:rPr lang="en-US" dirty="0"/>
              <a:t>Various approaches to anonymization</a:t>
            </a:r>
          </a:p>
          <a:p>
            <a:pPr lvl="1"/>
            <a:r>
              <a:rPr lang="en-US" dirty="0"/>
              <a:t>Hashing of phone numbers</a:t>
            </a:r>
          </a:p>
          <a:p>
            <a:pPr lvl="1"/>
            <a:r>
              <a:rPr lang="en-US" dirty="0"/>
              <a:t>Aggregating cell towers</a:t>
            </a:r>
          </a:p>
          <a:p>
            <a:r>
              <a:rPr lang="en-US" dirty="0"/>
              <a:t>Bucketing of data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11/30/2018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23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distribution of phone types in rural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Debate on smart phone vs. basic phone prevalence</a:t>
            </a:r>
          </a:p>
          <a:p>
            <a:r>
              <a:rPr lang="en-US" dirty="0"/>
              <a:t>Who owns 2G vs 3G vs 4G phones</a:t>
            </a:r>
          </a:p>
          <a:p>
            <a:r>
              <a:rPr lang="en-US" dirty="0"/>
              <a:t>Cell tower logs</a:t>
            </a:r>
          </a:p>
          <a:p>
            <a:pPr lvl="1"/>
            <a:r>
              <a:rPr lang="en-US" dirty="0"/>
              <a:t>Record of every phone connection to base station</a:t>
            </a:r>
          </a:p>
          <a:p>
            <a:pPr lvl="1"/>
            <a:r>
              <a:rPr lang="en-US" dirty="0"/>
              <a:t>Type Allocation Code (TAC) indicates model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Track </a:t>
            </a:r>
            <a:r>
              <a:rPr lang="en-US" dirty="0" err="1"/>
              <a:t>simcard</a:t>
            </a:r>
            <a:r>
              <a:rPr lang="en-US" dirty="0"/>
              <a:t> and </a:t>
            </a:r>
            <a:r>
              <a:rPr lang="en-US"/>
              <a:t>phone separately</a:t>
            </a:r>
          </a:p>
          <a:p>
            <a:r>
              <a:rPr lang="en-US"/>
              <a:t>Analysis</a:t>
            </a:r>
            <a:endParaRPr lang="en-US" dirty="0"/>
          </a:p>
          <a:p>
            <a:pPr lvl="1"/>
            <a:r>
              <a:rPr lang="en-US" dirty="0"/>
              <a:t>Phones associated with the community</a:t>
            </a:r>
          </a:p>
          <a:p>
            <a:pPr lvl="1"/>
            <a:r>
              <a:rPr lang="en-US" dirty="0"/>
              <a:t>Sharing of phones</a:t>
            </a:r>
          </a:p>
          <a:p>
            <a:pPr lvl="1"/>
            <a:r>
              <a:rPr lang="en-US" dirty="0"/>
              <a:t>Upgrades and downgrades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MSRI, February 26,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86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to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9130"/>
            <a:ext cx="3886200" cy="4351338"/>
          </a:xfrm>
        </p:spPr>
        <p:txBody>
          <a:bodyPr>
            <a:normAutofit/>
          </a:bodyPr>
          <a:lstStyle/>
          <a:p>
            <a:r>
              <a:rPr lang="en-US" dirty="0"/>
              <a:t>Vast amount of data with </a:t>
            </a:r>
            <a:r>
              <a:rPr lang="en-US" dirty="0" err="1"/>
              <a:t>Telcos</a:t>
            </a:r>
            <a:endParaRPr lang="en-US" dirty="0"/>
          </a:p>
          <a:p>
            <a:r>
              <a:rPr lang="en-US" dirty="0"/>
              <a:t>But what if you aren’t a telco?</a:t>
            </a:r>
          </a:p>
          <a:p>
            <a:r>
              <a:rPr lang="en-US" dirty="0"/>
              <a:t>Analysis of community cellular logs from Philippines and Indonesia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86400" y="1396029"/>
            <a:ext cx="2747855" cy="489188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MSRI, February 26,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3360" y="5532120"/>
            <a:ext cx="4419600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Shah et al. (2017)  An Investigation of Phone Upgrades in Remote Community Cellular Networks</a:t>
            </a:r>
          </a:p>
        </p:txBody>
      </p:sp>
    </p:spTree>
    <p:extLst>
      <p:ext uri="{BB962C8B-B14F-4D97-AF65-F5344CB8AC3E}">
        <p14:creationId xmlns:p14="http://schemas.microsoft.com/office/powerpoint/2010/main" val="1654114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1456</TotalTime>
  <Words>980</Words>
  <Application>Microsoft Office PowerPoint</Application>
  <PresentationFormat>On-screen Show (4:3)</PresentationFormat>
  <Paragraphs>222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Call Data Records</vt:lpstr>
      <vt:lpstr>Topics</vt:lpstr>
      <vt:lpstr>What data does T-Mobile know about you?</vt:lpstr>
      <vt:lpstr>Telco Information</vt:lpstr>
      <vt:lpstr>Other information sources</vt:lpstr>
      <vt:lpstr>Access to cell phone data</vt:lpstr>
      <vt:lpstr>Data protection</vt:lpstr>
      <vt:lpstr>What is the distribution of phone types in rural areas</vt:lpstr>
      <vt:lpstr>Access to data</vt:lpstr>
      <vt:lpstr>Cell Phone Study</vt:lpstr>
      <vt:lpstr>Definitions</vt:lpstr>
      <vt:lpstr>Results</vt:lpstr>
      <vt:lpstr>Phone Upgrades</vt:lpstr>
      <vt:lpstr>Other  results</vt:lpstr>
      <vt:lpstr>Call Data Records</vt:lpstr>
      <vt:lpstr>Types of studies</vt:lpstr>
      <vt:lpstr>Working with CDRs</vt:lpstr>
      <vt:lpstr>Location</vt:lpstr>
      <vt:lpstr>Matching locations to areas</vt:lpstr>
      <vt:lpstr>Call Graph</vt:lpstr>
      <vt:lpstr>Phone use studies</vt:lpstr>
      <vt:lpstr>Migration Studies</vt:lpstr>
      <vt:lpstr>Economic Studies</vt:lpstr>
      <vt:lpstr>Epidemiology</vt:lpstr>
      <vt:lpstr>Event studies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for Development</dc:title>
  <dc:creator>Richard Anderson</dc:creator>
  <cp:lastModifiedBy>Richard Anderson</cp:lastModifiedBy>
  <cp:revision>37</cp:revision>
  <dcterms:created xsi:type="dcterms:W3CDTF">2018-11-26T01:50:22Z</dcterms:created>
  <dcterms:modified xsi:type="dcterms:W3CDTF">2018-11-30T06:34:35Z</dcterms:modified>
</cp:coreProperties>
</file>