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418" r:id="rId3"/>
    <p:sldId id="344"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4" r:id="rId19"/>
    <p:sldId id="435" r:id="rId20"/>
    <p:sldId id="436" r:id="rId21"/>
    <p:sldId id="443" r:id="rId22"/>
    <p:sldId id="444" r:id="rId23"/>
    <p:sldId id="445" r:id="rId24"/>
    <p:sldId id="437" r:id="rId25"/>
    <p:sldId id="439" r:id="rId26"/>
    <p:sldId id="438" r:id="rId27"/>
    <p:sldId id="440" r:id="rId28"/>
    <p:sldId id="441" r:id="rId29"/>
    <p:sldId id="44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A58EE-F55D-4D6F-BC5C-418CB9ACE2F9}" v="67" dt="2018-11-26T07:54:34.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snapToGrid="0">
      <p:cViewPr varScale="1">
        <p:scale>
          <a:sx n="125" d="100"/>
          <a:sy n="125" d="100"/>
        </p:scale>
        <p:origin x="9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Anderson" userId="4654cc452026b74c" providerId="LiveId" clId="{85109CD6-9971-4247-B24B-297F8585AED4}"/>
    <pc:docChg chg="custSel addSld delSld modSld modMainMaster">
      <pc:chgData name="Richard Anderson" userId="4654cc452026b74c" providerId="LiveId" clId="{85109CD6-9971-4247-B24B-297F8585AED4}" dt="2018-10-14T19:15:35.828" v="813" actId="1076"/>
      <pc:docMkLst>
        <pc:docMk/>
      </pc:docMkLst>
      <pc:sldChg chg="addSp modSp setBg">
        <pc:chgData name="Richard Anderson" userId="4654cc452026b74c" providerId="LiveId" clId="{85109CD6-9971-4247-B24B-297F8585AED4}" dt="2018-10-14T18:31:58.041" v="647" actId="1076"/>
        <pc:sldMkLst>
          <pc:docMk/>
          <pc:sldMk cId="3204024126" sldId="256"/>
        </pc:sldMkLst>
        <pc:spChg chg="mod">
          <ac:chgData name="Richard Anderson" userId="4654cc452026b74c" providerId="LiveId" clId="{85109CD6-9971-4247-B24B-297F8585AED4}" dt="2018-10-14T05:05:20.132" v="4" actId="20577"/>
          <ac:spMkLst>
            <pc:docMk/>
            <pc:sldMk cId="3204024126" sldId="256"/>
            <ac:spMk id="2" creationId="{00000000-0000-0000-0000-000000000000}"/>
          </ac:spMkLst>
        </pc:spChg>
        <pc:spChg chg="mod">
          <ac:chgData name="Richard Anderson" userId="4654cc452026b74c" providerId="LiveId" clId="{85109CD6-9971-4247-B24B-297F8585AED4}" dt="2018-10-14T05:05:31.966" v="6" actId="20577"/>
          <ac:spMkLst>
            <pc:docMk/>
            <pc:sldMk cId="3204024126" sldId="256"/>
            <ac:spMk id="3" creationId="{00000000-0000-0000-0000-000000000000}"/>
          </ac:spMkLst>
        </pc:spChg>
        <pc:picChg chg="add mod">
          <ac:chgData name="Richard Anderson" userId="4654cc452026b74c" providerId="LiveId" clId="{85109CD6-9971-4247-B24B-297F8585AED4}" dt="2018-10-14T18:31:58.041" v="647" actId="1076"/>
          <ac:picMkLst>
            <pc:docMk/>
            <pc:sldMk cId="3204024126" sldId="256"/>
            <ac:picMk id="7" creationId="{0FFED9E9-C822-4C3F-ABB5-D5FDA8913D90}"/>
          </ac:picMkLst>
        </pc:picChg>
      </pc:sldChg>
      <pc:sldMasterChg chg="setBg modSldLayout">
        <pc:chgData name="Richard Anderson" userId="4654cc452026b74c" providerId="LiveId" clId="{85109CD6-9971-4247-B24B-297F8585AED4}" dt="2018-10-14T17:40:40.604" v="542"/>
        <pc:sldMasterMkLst>
          <pc:docMk/>
          <pc:sldMasterMk cId="3079570911" sldId="2147483684"/>
        </pc:sldMasterMkLst>
        <pc:sldLayoutChg chg="setBg">
          <pc:chgData name="Richard Anderson" userId="4654cc452026b74c" providerId="LiveId" clId="{85109CD6-9971-4247-B24B-297F8585AED4}" dt="2018-10-14T17:40:40.604" v="542"/>
          <pc:sldLayoutMkLst>
            <pc:docMk/>
            <pc:sldMasterMk cId="3079570911" sldId="2147483684"/>
            <pc:sldLayoutMk cId="114052564" sldId="2147483685"/>
          </pc:sldLayoutMkLst>
        </pc:sldLayoutChg>
        <pc:sldLayoutChg chg="setBg">
          <pc:chgData name="Richard Anderson" userId="4654cc452026b74c" providerId="LiveId" clId="{85109CD6-9971-4247-B24B-297F8585AED4}" dt="2018-10-14T17:40:40.604" v="542"/>
          <pc:sldLayoutMkLst>
            <pc:docMk/>
            <pc:sldMasterMk cId="3079570911" sldId="2147483684"/>
            <pc:sldLayoutMk cId="1047532785" sldId="2147483686"/>
          </pc:sldLayoutMkLst>
        </pc:sldLayoutChg>
        <pc:sldLayoutChg chg="setBg">
          <pc:chgData name="Richard Anderson" userId="4654cc452026b74c" providerId="LiveId" clId="{85109CD6-9971-4247-B24B-297F8585AED4}" dt="2018-10-14T17:40:40.604" v="542"/>
          <pc:sldLayoutMkLst>
            <pc:docMk/>
            <pc:sldMasterMk cId="3079570911" sldId="2147483684"/>
            <pc:sldLayoutMk cId="1899158686" sldId="2147483687"/>
          </pc:sldLayoutMkLst>
        </pc:sldLayoutChg>
        <pc:sldLayoutChg chg="setBg">
          <pc:chgData name="Richard Anderson" userId="4654cc452026b74c" providerId="LiveId" clId="{85109CD6-9971-4247-B24B-297F8585AED4}" dt="2018-10-14T17:40:40.604" v="542"/>
          <pc:sldLayoutMkLst>
            <pc:docMk/>
            <pc:sldMasterMk cId="3079570911" sldId="2147483684"/>
            <pc:sldLayoutMk cId="3660131194" sldId="2147483688"/>
          </pc:sldLayoutMkLst>
        </pc:sldLayoutChg>
        <pc:sldLayoutChg chg="setBg">
          <pc:chgData name="Richard Anderson" userId="4654cc452026b74c" providerId="LiveId" clId="{85109CD6-9971-4247-B24B-297F8585AED4}" dt="2018-10-14T17:40:40.604" v="542"/>
          <pc:sldLayoutMkLst>
            <pc:docMk/>
            <pc:sldMasterMk cId="3079570911" sldId="2147483684"/>
            <pc:sldLayoutMk cId="4029741913" sldId="2147483689"/>
          </pc:sldLayoutMkLst>
        </pc:sldLayoutChg>
        <pc:sldLayoutChg chg="setBg">
          <pc:chgData name="Richard Anderson" userId="4654cc452026b74c" providerId="LiveId" clId="{85109CD6-9971-4247-B24B-297F8585AED4}" dt="2018-10-14T17:40:40.604" v="542"/>
          <pc:sldLayoutMkLst>
            <pc:docMk/>
            <pc:sldMasterMk cId="3079570911" sldId="2147483684"/>
            <pc:sldLayoutMk cId="2879457458" sldId="2147483690"/>
          </pc:sldLayoutMkLst>
        </pc:sldLayoutChg>
        <pc:sldLayoutChg chg="setBg">
          <pc:chgData name="Richard Anderson" userId="4654cc452026b74c" providerId="LiveId" clId="{85109CD6-9971-4247-B24B-297F8585AED4}" dt="2018-10-14T17:40:40.604" v="542"/>
          <pc:sldLayoutMkLst>
            <pc:docMk/>
            <pc:sldMasterMk cId="3079570911" sldId="2147483684"/>
            <pc:sldLayoutMk cId="922200452" sldId="2147483691"/>
          </pc:sldLayoutMkLst>
        </pc:sldLayoutChg>
        <pc:sldLayoutChg chg="setBg">
          <pc:chgData name="Richard Anderson" userId="4654cc452026b74c" providerId="LiveId" clId="{85109CD6-9971-4247-B24B-297F8585AED4}" dt="2018-10-14T17:40:40.604" v="542"/>
          <pc:sldLayoutMkLst>
            <pc:docMk/>
            <pc:sldMasterMk cId="3079570911" sldId="2147483684"/>
            <pc:sldLayoutMk cId="915965846" sldId="2147483692"/>
          </pc:sldLayoutMkLst>
        </pc:sldLayoutChg>
        <pc:sldLayoutChg chg="setBg">
          <pc:chgData name="Richard Anderson" userId="4654cc452026b74c" providerId="LiveId" clId="{85109CD6-9971-4247-B24B-297F8585AED4}" dt="2018-10-14T17:40:40.604" v="542"/>
          <pc:sldLayoutMkLst>
            <pc:docMk/>
            <pc:sldMasterMk cId="3079570911" sldId="2147483684"/>
            <pc:sldLayoutMk cId="1604069888" sldId="2147483693"/>
          </pc:sldLayoutMkLst>
        </pc:sldLayoutChg>
        <pc:sldLayoutChg chg="setBg">
          <pc:chgData name="Richard Anderson" userId="4654cc452026b74c" providerId="LiveId" clId="{85109CD6-9971-4247-B24B-297F8585AED4}" dt="2018-10-14T17:40:40.604" v="542"/>
          <pc:sldLayoutMkLst>
            <pc:docMk/>
            <pc:sldMasterMk cId="3079570911" sldId="2147483684"/>
            <pc:sldLayoutMk cId="3087010370" sldId="2147483694"/>
          </pc:sldLayoutMkLst>
        </pc:sldLayoutChg>
        <pc:sldLayoutChg chg="setBg">
          <pc:chgData name="Richard Anderson" userId="4654cc452026b74c" providerId="LiveId" clId="{85109CD6-9971-4247-B24B-297F8585AED4}" dt="2018-10-14T17:40:40.604" v="542"/>
          <pc:sldLayoutMkLst>
            <pc:docMk/>
            <pc:sldMasterMk cId="3079570911" sldId="2147483684"/>
            <pc:sldLayoutMk cId="1743447717" sldId="2147483695"/>
          </pc:sldLayoutMkLst>
        </pc:sldLayoutChg>
      </pc:sldMasterChg>
    </pc:docChg>
  </pc:docChgLst>
  <pc:docChgLst>
    <pc:chgData name="Richard Anderson" userId="4654cc452026b74c" providerId="LiveId" clId="{D805C486-7C4A-40E6-8138-F602CB253D01}"/>
    <pc:docChg chg="custSel addSld delSld modSld">
      <pc:chgData name="Richard Anderson" userId="4654cc452026b74c" providerId="LiveId" clId="{D805C486-7C4A-40E6-8138-F602CB253D01}" dt="2018-11-02T04:53:47.991" v="222" actId="14100"/>
      <pc:docMkLst>
        <pc:docMk/>
      </pc:docMkLst>
      <pc:sldChg chg="addSp delSp modSp">
        <pc:chgData name="Richard Anderson" userId="4654cc452026b74c" providerId="LiveId" clId="{D805C486-7C4A-40E6-8138-F602CB253D01}" dt="2018-11-02T03:56:59.512" v="5" actId="14861"/>
        <pc:sldMkLst>
          <pc:docMk/>
          <pc:sldMk cId="3204024126" sldId="256"/>
        </pc:sldMkLst>
        <pc:picChg chg="add mod">
          <ac:chgData name="Richard Anderson" userId="4654cc452026b74c" providerId="LiveId" clId="{D805C486-7C4A-40E6-8138-F602CB253D01}" dt="2018-11-02T03:56:59.512" v="5" actId="14861"/>
          <ac:picMkLst>
            <pc:docMk/>
            <pc:sldMk cId="3204024126" sldId="256"/>
            <ac:picMk id="7" creationId="{BD018454-A4A8-4531-877F-EDDB1E66C1E7}"/>
          </ac:picMkLst>
        </pc:picChg>
        <pc:picChg chg="del">
          <ac:chgData name="Richard Anderson" userId="4654cc452026b74c" providerId="LiveId" clId="{D805C486-7C4A-40E6-8138-F602CB253D01}" dt="2018-11-02T03:48:53.019" v="0"/>
          <ac:picMkLst>
            <pc:docMk/>
            <pc:sldMk cId="3204024126" sldId="256"/>
            <ac:picMk id="1026" creationId="{C73D59E5-71E9-4C99-928E-4AB22F363B8F}"/>
          </ac:picMkLst>
        </pc:picChg>
      </pc:sldChg>
    </pc:docChg>
  </pc:docChgLst>
  <pc:docChgLst>
    <pc:chgData name="Richard Anderson" userId="4654cc452026b74c" providerId="LiveId" clId="{282975C0-97F6-4AA0-B17A-122D11109741}"/>
    <pc:docChg chg="custSel modSld">
      <pc:chgData name="Richard Anderson" userId="4654cc452026b74c" providerId="LiveId" clId="{282975C0-97F6-4AA0-B17A-122D11109741}" dt="2018-10-08T04:59:34.830" v="468" actId="20577"/>
      <pc:docMkLst>
        <pc:docMk/>
      </pc:docMkLst>
      <pc:sldChg chg="modSp">
        <pc:chgData name="Richard Anderson" userId="4654cc452026b74c" providerId="LiveId" clId="{282975C0-97F6-4AA0-B17A-122D11109741}" dt="2018-10-08T04:59:34.830" v="468" actId="20577"/>
        <pc:sldMkLst>
          <pc:docMk/>
          <pc:sldMk cId="3204024126" sldId="256"/>
        </pc:sldMkLst>
        <pc:spChg chg="mod">
          <ac:chgData name="Richard Anderson" userId="4654cc452026b74c" providerId="LiveId" clId="{282975C0-97F6-4AA0-B17A-122D11109741}" dt="2018-10-08T04:59:34.830" v="468" actId="20577"/>
          <ac:spMkLst>
            <pc:docMk/>
            <pc:sldMk cId="3204024126" sldId="256"/>
            <ac:spMk id="3" creationId="{00000000-0000-0000-0000-000000000000}"/>
          </ac:spMkLst>
        </pc:spChg>
      </pc:sldChg>
    </pc:docChg>
  </pc:docChgLst>
  <pc:docChgLst>
    <pc:chgData name="Richard Anderson" userId="4654cc452026b74c" providerId="LiveId" clId="{6670337D-2382-4338-9301-D610E7D78C5E}"/>
    <pc:docChg chg="custSel addSld delSld modSld modMainMaster">
      <pc:chgData name="Richard Anderson" userId="4654cc452026b74c" providerId="LiveId" clId="{6670337D-2382-4338-9301-D610E7D78C5E}" dt="2018-10-10T05:48:32.335" v="3525" actId="1076"/>
      <pc:docMkLst>
        <pc:docMk/>
      </pc:docMkLst>
      <pc:sldChg chg="addSp delSp modSp setBg">
        <pc:chgData name="Richard Anderson" userId="4654cc452026b74c" providerId="LiveId" clId="{6670337D-2382-4338-9301-D610E7D78C5E}" dt="2018-10-10T05:48:32.335" v="3525" actId="1076"/>
        <pc:sldMkLst>
          <pc:docMk/>
          <pc:sldMk cId="3204024126" sldId="256"/>
        </pc:sldMkLst>
        <pc:spChg chg="mod">
          <ac:chgData name="Richard Anderson" userId="4654cc452026b74c" providerId="LiveId" clId="{6670337D-2382-4338-9301-D610E7D78C5E}" dt="2018-10-09T04:33:09.328" v="72" actId="20577"/>
          <ac:spMkLst>
            <pc:docMk/>
            <pc:sldMk cId="3204024126" sldId="256"/>
            <ac:spMk id="2" creationId="{00000000-0000-0000-0000-000000000000}"/>
          </ac:spMkLst>
        </pc:spChg>
        <pc:spChg chg="mod">
          <ac:chgData name="Richard Anderson" userId="4654cc452026b74c" providerId="LiveId" clId="{6670337D-2382-4338-9301-D610E7D78C5E}" dt="2018-10-09T04:31:53.066" v="36" actId="20577"/>
          <ac:spMkLst>
            <pc:docMk/>
            <pc:sldMk cId="3204024126" sldId="256"/>
            <ac:spMk id="3" creationId="{00000000-0000-0000-0000-000000000000}"/>
          </ac:spMkLst>
        </pc:spChg>
        <pc:picChg chg="del">
          <ac:chgData name="Richard Anderson" userId="4654cc452026b74c" providerId="LiveId" clId="{6670337D-2382-4338-9301-D610E7D78C5E}" dt="2018-10-09T04:31:56.728" v="37"/>
          <ac:picMkLst>
            <pc:docMk/>
            <pc:sldMk cId="3204024126" sldId="256"/>
            <ac:picMk id="8" creationId="{00000000-0000-0000-0000-000000000000}"/>
          </ac:picMkLst>
        </pc:picChg>
        <pc:picChg chg="add mod">
          <ac:chgData name="Richard Anderson" userId="4654cc452026b74c" providerId="LiveId" clId="{6670337D-2382-4338-9301-D610E7D78C5E}" dt="2018-10-10T05:48:32.335" v="3525" actId="1076"/>
          <ac:picMkLst>
            <pc:docMk/>
            <pc:sldMk cId="3204024126" sldId="256"/>
            <ac:picMk id="2050" creationId="{8D289E62-DBCB-486C-AF7B-8D01B9DF12E9}"/>
          </ac:picMkLst>
        </pc:picChg>
      </pc:sldChg>
      <pc:sldMasterChg chg="setBg modSldLayout">
        <pc:chgData name="Richard Anderson" userId="4654cc452026b74c" providerId="LiveId" clId="{6670337D-2382-4338-9301-D610E7D78C5E}" dt="2018-10-09T06:16:55.013" v="978"/>
        <pc:sldMasterMkLst>
          <pc:docMk/>
          <pc:sldMasterMk cId="3079570911" sldId="2147483684"/>
        </pc:sldMasterMkLst>
        <pc:sldLayoutChg chg="setBg">
          <pc:chgData name="Richard Anderson" userId="4654cc452026b74c" providerId="LiveId" clId="{6670337D-2382-4338-9301-D610E7D78C5E}" dt="2018-10-09T06:16:55.013" v="978"/>
          <pc:sldLayoutMkLst>
            <pc:docMk/>
            <pc:sldMasterMk cId="3079570911" sldId="2147483684"/>
            <pc:sldLayoutMk cId="114052564" sldId="2147483685"/>
          </pc:sldLayoutMkLst>
        </pc:sldLayoutChg>
        <pc:sldLayoutChg chg="setBg">
          <pc:chgData name="Richard Anderson" userId="4654cc452026b74c" providerId="LiveId" clId="{6670337D-2382-4338-9301-D610E7D78C5E}" dt="2018-10-09T06:16:55.013" v="978"/>
          <pc:sldLayoutMkLst>
            <pc:docMk/>
            <pc:sldMasterMk cId="3079570911" sldId="2147483684"/>
            <pc:sldLayoutMk cId="1047532785" sldId="2147483686"/>
          </pc:sldLayoutMkLst>
        </pc:sldLayoutChg>
        <pc:sldLayoutChg chg="setBg">
          <pc:chgData name="Richard Anderson" userId="4654cc452026b74c" providerId="LiveId" clId="{6670337D-2382-4338-9301-D610E7D78C5E}" dt="2018-10-09T06:16:55.013" v="978"/>
          <pc:sldLayoutMkLst>
            <pc:docMk/>
            <pc:sldMasterMk cId="3079570911" sldId="2147483684"/>
            <pc:sldLayoutMk cId="1899158686" sldId="2147483687"/>
          </pc:sldLayoutMkLst>
        </pc:sldLayoutChg>
        <pc:sldLayoutChg chg="setBg">
          <pc:chgData name="Richard Anderson" userId="4654cc452026b74c" providerId="LiveId" clId="{6670337D-2382-4338-9301-D610E7D78C5E}" dt="2018-10-09T06:16:55.013" v="978"/>
          <pc:sldLayoutMkLst>
            <pc:docMk/>
            <pc:sldMasterMk cId="3079570911" sldId="2147483684"/>
            <pc:sldLayoutMk cId="3660131194" sldId="2147483688"/>
          </pc:sldLayoutMkLst>
        </pc:sldLayoutChg>
        <pc:sldLayoutChg chg="setBg">
          <pc:chgData name="Richard Anderson" userId="4654cc452026b74c" providerId="LiveId" clId="{6670337D-2382-4338-9301-D610E7D78C5E}" dt="2018-10-09T06:16:55.013" v="978"/>
          <pc:sldLayoutMkLst>
            <pc:docMk/>
            <pc:sldMasterMk cId="3079570911" sldId="2147483684"/>
            <pc:sldLayoutMk cId="4029741913" sldId="2147483689"/>
          </pc:sldLayoutMkLst>
        </pc:sldLayoutChg>
        <pc:sldLayoutChg chg="setBg">
          <pc:chgData name="Richard Anderson" userId="4654cc452026b74c" providerId="LiveId" clId="{6670337D-2382-4338-9301-D610E7D78C5E}" dt="2018-10-09T06:16:55.013" v="978"/>
          <pc:sldLayoutMkLst>
            <pc:docMk/>
            <pc:sldMasterMk cId="3079570911" sldId="2147483684"/>
            <pc:sldLayoutMk cId="2879457458" sldId="2147483690"/>
          </pc:sldLayoutMkLst>
        </pc:sldLayoutChg>
        <pc:sldLayoutChg chg="setBg">
          <pc:chgData name="Richard Anderson" userId="4654cc452026b74c" providerId="LiveId" clId="{6670337D-2382-4338-9301-D610E7D78C5E}" dt="2018-10-09T06:16:55.013" v="978"/>
          <pc:sldLayoutMkLst>
            <pc:docMk/>
            <pc:sldMasterMk cId="3079570911" sldId="2147483684"/>
            <pc:sldLayoutMk cId="922200452" sldId="2147483691"/>
          </pc:sldLayoutMkLst>
        </pc:sldLayoutChg>
        <pc:sldLayoutChg chg="setBg">
          <pc:chgData name="Richard Anderson" userId="4654cc452026b74c" providerId="LiveId" clId="{6670337D-2382-4338-9301-D610E7D78C5E}" dt="2018-10-09T06:16:55.013" v="978"/>
          <pc:sldLayoutMkLst>
            <pc:docMk/>
            <pc:sldMasterMk cId="3079570911" sldId="2147483684"/>
            <pc:sldLayoutMk cId="915965846" sldId="2147483692"/>
          </pc:sldLayoutMkLst>
        </pc:sldLayoutChg>
        <pc:sldLayoutChg chg="setBg">
          <pc:chgData name="Richard Anderson" userId="4654cc452026b74c" providerId="LiveId" clId="{6670337D-2382-4338-9301-D610E7D78C5E}" dt="2018-10-09T06:16:55.013" v="978"/>
          <pc:sldLayoutMkLst>
            <pc:docMk/>
            <pc:sldMasterMk cId="3079570911" sldId="2147483684"/>
            <pc:sldLayoutMk cId="1604069888" sldId="2147483693"/>
          </pc:sldLayoutMkLst>
        </pc:sldLayoutChg>
        <pc:sldLayoutChg chg="setBg">
          <pc:chgData name="Richard Anderson" userId="4654cc452026b74c" providerId="LiveId" clId="{6670337D-2382-4338-9301-D610E7D78C5E}" dt="2018-10-09T06:16:55.013" v="978"/>
          <pc:sldLayoutMkLst>
            <pc:docMk/>
            <pc:sldMasterMk cId="3079570911" sldId="2147483684"/>
            <pc:sldLayoutMk cId="3087010370" sldId="2147483694"/>
          </pc:sldLayoutMkLst>
        </pc:sldLayoutChg>
        <pc:sldLayoutChg chg="setBg">
          <pc:chgData name="Richard Anderson" userId="4654cc452026b74c" providerId="LiveId" clId="{6670337D-2382-4338-9301-D610E7D78C5E}" dt="2018-10-09T06:16:55.013" v="978"/>
          <pc:sldLayoutMkLst>
            <pc:docMk/>
            <pc:sldMasterMk cId="3079570911" sldId="2147483684"/>
            <pc:sldLayoutMk cId="1743447717" sldId="2147483695"/>
          </pc:sldLayoutMkLst>
        </pc:sldLayoutChg>
      </pc:sldMasterChg>
    </pc:docChg>
  </pc:docChgLst>
  <pc:docChgLst>
    <pc:chgData name="Richard Anderson" userId="4654cc452026b74c" providerId="LiveId" clId="{28B250B1-CD73-40D3-A6EC-66CDBBD7C1E3}"/>
    <pc:docChg chg="custSel addSld delSld modSld">
      <pc:chgData name="Richard Anderson" userId="4654cc452026b74c" providerId="LiveId" clId="{28B250B1-CD73-40D3-A6EC-66CDBBD7C1E3}" dt="2018-10-07T23:29:25.477" v="1464" actId="1076"/>
      <pc:docMkLst>
        <pc:docMk/>
      </pc:docMkLst>
    </pc:docChg>
  </pc:docChgLst>
  <pc:docChgLst>
    <pc:chgData name="Richard Anderson" userId="4654cc452026b74c" providerId="LiveId" clId="{6CAA58EE-F55D-4D6F-BC5C-418CB9ACE2F9}"/>
    <pc:docChg chg="undo custSel mod addSld delSld modSld modMainMaster">
      <pc:chgData name="Richard Anderson" userId="4654cc452026b74c" providerId="LiveId" clId="{6CAA58EE-F55D-4D6F-BC5C-418CB9ACE2F9}" dt="2018-11-26T07:54:53.607" v="3799" actId="1076"/>
      <pc:docMkLst>
        <pc:docMk/>
      </pc:docMkLst>
      <pc:sldChg chg="delSp modSp setBg">
        <pc:chgData name="Richard Anderson" userId="4654cc452026b74c" providerId="LiveId" clId="{6CAA58EE-F55D-4D6F-BC5C-418CB9ACE2F9}" dt="2018-11-26T04:14:08.058" v="1165"/>
        <pc:sldMkLst>
          <pc:docMk/>
          <pc:sldMk cId="3204024126" sldId="256"/>
        </pc:sldMkLst>
        <pc:spChg chg="mod">
          <ac:chgData name="Richard Anderson" userId="4654cc452026b74c" providerId="LiveId" clId="{6CAA58EE-F55D-4D6F-BC5C-418CB9ACE2F9}" dt="2018-11-26T00:17:40.340" v="20" actId="20577"/>
          <ac:spMkLst>
            <pc:docMk/>
            <pc:sldMk cId="3204024126" sldId="256"/>
            <ac:spMk id="2" creationId="{00000000-0000-0000-0000-000000000000}"/>
          </ac:spMkLst>
        </pc:spChg>
        <pc:spChg chg="mod">
          <ac:chgData name="Richard Anderson" userId="4654cc452026b74c" providerId="LiveId" clId="{6CAA58EE-F55D-4D6F-BC5C-418CB9ACE2F9}" dt="2018-11-26T00:17:26.458" v="0" actId="20577"/>
          <ac:spMkLst>
            <pc:docMk/>
            <pc:sldMk cId="3204024126" sldId="256"/>
            <ac:spMk id="3" creationId="{00000000-0000-0000-0000-000000000000}"/>
          </ac:spMkLst>
        </pc:spChg>
        <pc:picChg chg="del">
          <ac:chgData name="Richard Anderson" userId="4654cc452026b74c" providerId="LiveId" clId="{6CAA58EE-F55D-4D6F-BC5C-418CB9ACE2F9}" dt="2018-11-26T04:14:08.058" v="1165"/>
          <ac:picMkLst>
            <pc:docMk/>
            <pc:sldMk cId="3204024126" sldId="256"/>
            <ac:picMk id="24" creationId="{00000000-0000-0000-0000-000000000000}"/>
          </ac:picMkLst>
        </pc:picChg>
      </pc:sldChg>
      <pc:sldChg chg="del">
        <pc:chgData name="Richard Anderson" userId="4654cc452026b74c" providerId="LiveId" clId="{6CAA58EE-F55D-4D6F-BC5C-418CB9ACE2F9}" dt="2018-11-26T00:19:26.360" v="40" actId="2696"/>
        <pc:sldMkLst>
          <pc:docMk/>
          <pc:sldMk cId="806541861" sldId="258"/>
        </pc:sldMkLst>
      </pc:sldChg>
      <pc:sldChg chg="del">
        <pc:chgData name="Richard Anderson" userId="4654cc452026b74c" providerId="LiveId" clId="{6CAA58EE-F55D-4D6F-BC5C-418CB9ACE2F9}" dt="2018-11-26T00:19:26.370" v="41" actId="2696"/>
        <pc:sldMkLst>
          <pc:docMk/>
          <pc:sldMk cId="2158273122" sldId="267"/>
        </pc:sldMkLst>
      </pc:sldChg>
      <pc:sldChg chg="del">
        <pc:chgData name="Richard Anderson" userId="4654cc452026b74c" providerId="LiveId" clId="{6CAA58EE-F55D-4D6F-BC5C-418CB9ACE2F9}" dt="2018-11-26T00:19:26.382" v="42" actId="2696"/>
        <pc:sldMkLst>
          <pc:docMk/>
          <pc:sldMk cId="548222539" sldId="268"/>
        </pc:sldMkLst>
      </pc:sldChg>
      <pc:sldChg chg="del">
        <pc:chgData name="Richard Anderson" userId="4654cc452026b74c" providerId="LiveId" clId="{6CAA58EE-F55D-4D6F-BC5C-418CB9ACE2F9}" dt="2018-11-26T00:19:26.392" v="43" actId="2696"/>
        <pc:sldMkLst>
          <pc:docMk/>
          <pc:sldMk cId="1589519604" sldId="270"/>
        </pc:sldMkLst>
      </pc:sldChg>
      <pc:sldChg chg="del">
        <pc:chgData name="Richard Anderson" userId="4654cc452026b74c" providerId="LiveId" clId="{6CAA58EE-F55D-4D6F-BC5C-418CB9ACE2F9}" dt="2018-11-26T00:19:26.337" v="38" actId="2696"/>
        <pc:sldMkLst>
          <pc:docMk/>
          <pc:sldMk cId="2517566756" sldId="277"/>
        </pc:sldMkLst>
      </pc:sldChg>
      <pc:sldChg chg="del">
        <pc:chgData name="Richard Anderson" userId="4654cc452026b74c" providerId="LiveId" clId="{6CAA58EE-F55D-4D6F-BC5C-418CB9ACE2F9}" dt="2018-11-26T00:19:26.349" v="39" actId="2696"/>
        <pc:sldMkLst>
          <pc:docMk/>
          <pc:sldMk cId="1604391549" sldId="278"/>
        </pc:sldMkLst>
      </pc:sldChg>
      <pc:sldChg chg="del">
        <pc:chgData name="Richard Anderson" userId="4654cc452026b74c" providerId="LiveId" clId="{6CAA58EE-F55D-4D6F-BC5C-418CB9ACE2F9}" dt="2018-11-26T00:19:26.403" v="44" actId="2696"/>
        <pc:sldMkLst>
          <pc:docMk/>
          <pc:sldMk cId="2192886532" sldId="280"/>
        </pc:sldMkLst>
      </pc:sldChg>
      <pc:sldChg chg="del">
        <pc:chgData name="Richard Anderson" userId="4654cc452026b74c" providerId="LiveId" clId="{6CAA58EE-F55D-4D6F-BC5C-418CB9ACE2F9}" dt="2018-11-26T00:19:26.419" v="46" actId="2696"/>
        <pc:sldMkLst>
          <pc:docMk/>
          <pc:sldMk cId="3728463982" sldId="282"/>
        </pc:sldMkLst>
      </pc:sldChg>
      <pc:sldChg chg="del">
        <pc:chgData name="Richard Anderson" userId="4654cc452026b74c" providerId="LiveId" clId="{6CAA58EE-F55D-4D6F-BC5C-418CB9ACE2F9}" dt="2018-11-26T00:19:26.450" v="48" actId="2696"/>
        <pc:sldMkLst>
          <pc:docMk/>
          <pc:sldMk cId="183473300" sldId="291"/>
        </pc:sldMkLst>
      </pc:sldChg>
      <pc:sldChg chg="del">
        <pc:chgData name="Richard Anderson" userId="4654cc452026b74c" providerId="LiveId" clId="{6CAA58EE-F55D-4D6F-BC5C-418CB9ACE2F9}" dt="2018-11-26T00:19:26.438" v="47" actId="2696"/>
        <pc:sldMkLst>
          <pc:docMk/>
          <pc:sldMk cId="2245433072" sldId="296"/>
        </pc:sldMkLst>
      </pc:sldChg>
      <pc:sldChg chg="del">
        <pc:chgData name="Richard Anderson" userId="4654cc452026b74c" providerId="LiveId" clId="{6CAA58EE-F55D-4D6F-BC5C-418CB9ACE2F9}" dt="2018-11-26T00:19:27.884" v="49" actId="2696"/>
        <pc:sldMkLst>
          <pc:docMk/>
          <pc:sldMk cId="3133161595" sldId="297"/>
        </pc:sldMkLst>
      </pc:sldChg>
      <pc:sldChg chg="del">
        <pc:chgData name="Richard Anderson" userId="4654cc452026b74c" providerId="LiveId" clId="{6CAA58EE-F55D-4D6F-BC5C-418CB9ACE2F9}" dt="2018-11-26T00:19:26.411" v="45" actId="2696"/>
        <pc:sldMkLst>
          <pc:docMk/>
          <pc:sldMk cId="1587093390" sldId="304"/>
        </pc:sldMkLst>
      </pc:sldChg>
      <pc:sldChg chg="del">
        <pc:chgData name="Richard Anderson" userId="4654cc452026b74c" providerId="LiveId" clId="{6CAA58EE-F55D-4D6F-BC5C-418CB9ACE2F9}" dt="2018-11-26T00:19:28.940" v="50" actId="2696"/>
        <pc:sldMkLst>
          <pc:docMk/>
          <pc:sldMk cId="842398821" sldId="312"/>
        </pc:sldMkLst>
      </pc:sldChg>
      <pc:sldChg chg="modSp">
        <pc:chgData name="Richard Anderson" userId="4654cc452026b74c" providerId="LiveId" clId="{6CAA58EE-F55D-4D6F-BC5C-418CB9ACE2F9}" dt="2018-11-26T00:34:06.246" v="54" actId="20577"/>
        <pc:sldMkLst>
          <pc:docMk/>
          <pc:sldMk cId="2889524126" sldId="344"/>
        </pc:sldMkLst>
        <pc:spChg chg="mod">
          <ac:chgData name="Richard Anderson" userId="4654cc452026b74c" providerId="LiveId" clId="{6CAA58EE-F55D-4D6F-BC5C-418CB9ACE2F9}" dt="2018-11-26T00:34:06.246" v="54" actId="20577"/>
          <ac:spMkLst>
            <pc:docMk/>
            <pc:sldMk cId="2889524126" sldId="344"/>
            <ac:spMk id="3" creationId="{00000000-0000-0000-0000-000000000000}"/>
          </ac:spMkLst>
        </pc:spChg>
      </pc:sldChg>
      <pc:sldChg chg="del">
        <pc:chgData name="Richard Anderson" userId="4654cc452026b74c" providerId="LiveId" clId="{6CAA58EE-F55D-4D6F-BC5C-418CB9ACE2F9}" dt="2018-11-26T00:19:29.005" v="53" actId="2696"/>
        <pc:sldMkLst>
          <pc:docMk/>
          <pc:sldMk cId="2990220492" sldId="379"/>
        </pc:sldMkLst>
      </pc:sldChg>
      <pc:sldChg chg="del">
        <pc:chgData name="Richard Anderson" userId="4654cc452026b74c" providerId="LiveId" clId="{6CAA58EE-F55D-4D6F-BC5C-418CB9ACE2F9}" dt="2018-11-26T00:19:28.971" v="51" actId="2696"/>
        <pc:sldMkLst>
          <pc:docMk/>
          <pc:sldMk cId="1964978772" sldId="388"/>
        </pc:sldMkLst>
      </pc:sldChg>
      <pc:sldChg chg="del">
        <pc:chgData name="Richard Anderson" userId="4654cc452026b74c" providerId="LiveId" clId="{6CAA58EE-F55D-4D6F-BC5C-418CB9ACE2F9}" dt="2018-11-26T00:19:26.166" v="24" actId="2696"/>
        <pc:sldMkLst>
          <pc:docMk/>
          <pc:sldMk cId="34041367" sldId="393"/>
        </pc:sldMkLst>
      </pc:sldChg>
      <pc:sldChg chg="del">
        <pc:chgData name="Richard Anderson" userId="4654cc452026b74c" providerId="LiveId" clId="{6CAA58EE-F55D-4D6F-BC5C-418CB9ACE2F9}" dt="2018-11-26T00:19:26.181" v="25" actId="2696"/>
        <pc:sldMkLst>
          <pc:docMk/>
          <pc:sldMk cId="1896430488" sldId="399"/>
        </pc:sldMkLst>
      </pc:sldChg>
      <pc:sldChg chg="del">
        <pc:chgData name="Richard Anderson" userId="4654cc452026b74c" providerId="LiveId" clId="{6CAA58EE-F55D-4D6F-BC5C-418CB9ACE2F9}" dt="2018-11-26T00:19:26.216" v="26" actId="2696"/>
        <pc:sldMkLst>
          <pc:docMk/>
          <pc:sldMk cId="1777500627" sldId="400"/>
        </pc:sldMkLst>
      </pc:sldChg>
      <pc:sldChg chg="del">
        <pc:chgData name="Richard Anderson" userId="4654cc452026b74c" providerId="LiveId" clId="{6CAA58EE-F55D-4D6F-BC5C-418CB9ACE2F9}" dt="2018-11-26T00:19:26.230" v="27" actId="2696"/>
        <pc:sldMkLst>
          <pc:docMk/>
          <pc:sldMk cId="4237249475" sldId="401"/>
        </pc:sldMkLst>
      </pc:sldChg>
      <pc:sldChg chg="del">
        <pc:chgData name="Richard Anderson" userId="4654cc452026b74c" providerId="LiveId" clId="{6CAA58EE-F55D-4D6F-BC5C-418CB9ACE2F9}" dt="2018-11-26T00:19:26.242" v="28" actId="2696"/>
        <pc:sldMkLst>
          <pc:docMk/>
          <pc:sldMk cId="4178974246" sldId="402"/>
        </pc:sldMkLst>
      </pc:sldChg>
      <pc:sldChg chg="del">
        <pc:chgData name="Richard Anderson" userId="4654cc452026b74c" providerId="LiveId" clId="{6CAA58EE-F55D-4D6F-BC5C-418CB9ACE2F9}" dt="2018-11-26T00:19:26.253" v="29" actId="2696"/>
        <pc:sldMkLst>
          <pc:docMk/>
          <pc:sldMk cId="1551022787" sldId="403"/>
        </pc:sldMkLst>
      </pc:sldChg>
      <pc:sldChg chg="del">
        <pc:chgData name="Richard Anderson" userId="4654cc452026b74c" providerId="LiveId" clId="{6CAA58EE-F55D-4D6F-BC5C-418CB9ACE2F9}" dt="2018-11-26T00:19:26.263" v="30" actId="2696"/>
        <pc:sldMkLst>
          <pc:docMk/>
          <pc:sldMk cId="2055658797" sldId="404"/>
        </pc:sldMkLst>
      </pc:sldChg>
      <pc:sldChg chg="del">
        <pc:chgData name="Richard Anderson" userId="4654cc452026b74c" providerId="LiveId" clId="{6CAA58EE-F55D-4D6F-BC5C-418CB9ACE2F9}" dt="2018-11-26T00:19:26.272" v="31" actId="2696"/>
        <pc:sldMkLst>
          <pc:docMk/>
          <pc:sldMk cId="2384371773" sldId="405"/>
        </pc:sldMkLst>
      </pc:sldChg>
      <pc:sldChg chg="del">
        <pc:chgData name="Richard Anderson" userId="4654cc452026b74c" providerId="LiveId" clId="{6CAA58EE-F55D-4D6F-BC5C-418CB9ACE2F9}" dt="2018-11-26T00:19:26.282" v="32" actId="2696"/>
        <pc:sldMkLst>
          <pc:docMk/>
          <pc:sldMk cId="3840274533" sldId="406"/>
        </pc:sldMkLst>
      </pc:sldChg>
      <pc:sldChg chg="del">
        <pc:chgData name="Richard Anderson" userId="4654cc452026b74c" providerId="LiveId" clId="{6CAA58EE-F55D-4D6F-BC5C-418CB9ACE2F9}" dt="2018-11-26T00:19:26.292" v="33" actId="2696"/>
        <pc:sldMkLst>
          <pc:docMk/>
          <pc:sldMk cId="371367094" sldId="407"/>
        </pc:sldMkLst>
      </pc:sldChg>
      <pc:sldChg chg="del">
        <pc:chgData name="Richard Anderson" userId="4654cc452026b74c" providerId="LiveId" clId="{6CAA58EE-F55D-4D6F-BC5C-418CB9ACE2F9}" dt="2018-11-26T00:19:26.299" v="34" actId="2696"/>
        <pc:sldMkLst>
          <pc:docMk/>
          <pc:sldMk cId="1234462462" sldId="408"/>
        </pc:sldMkLst>
      </pc:sldChg>
      <pc:sldChg chg="del">
        <pc:chgData name="Richard Anderson" userId="4654cc452026b74c" providerId="LiveId" clId="{6CAA58EE-F55D-4D6F-BC5C-418CB9ACE2F9}" dt="2018-11-26T00:19:26.309" v="35" actId="2696"/>
        <pc:sldMkLst>
          <pc:docMk/>
          <pc:sldMk cId="1029466678" sldId="409"/>
        </pc:sldMkLst>
      </pc:sldChg>
      <pc:sldChg chg="modSp">
        <pc:chgData name="Richard Anderson" userId="4654cc452026b74c" providerId="LiveId" clId="{6CAA58EE-F55D-4D6F-BC5C-418CB9ACE2F9}" dt="2018-11-26T00:19:09.388" v="23" actId="20577"/>
        <pc:sldMkLst>
          <pc:docMk/>
          <pc:sldMk cId="3798670845" sldId="418"/>
        </pc:sldMkLst>
        <pc:spChg chg="mod">
          <ac:chgData name="Richard Anderson" userId="4654cc452026b74c" providerId="LiveId" clId="{6CAA58EE-F55D-4D6F-BC5C-418CB9ACE2F9}" dt="2018-11-26T00:19:09.388" v="23" actId="20577"/>
          <ac:spMkLst>
            <pc:docMk/>
            <pc:sldMk cId="3798670845" sldId="418"/>
            <ac:spMk id="2" creationId="{00000000-0000-0000-0000-000000000000}"/>
          </ac:spMkLst>
        </pc:spChg>
      </pc:sldChg>
      <pc:sldChg chg="del">
        <pc:chgData name="Richard Anderson" userId="4654cc452026b74c" providerId="LiveId" clId="{6CAA58EE-F55D-4D6F-BC5C-418CB9ACE2F9}" dt="2018-11-26T00:19:26.316" v="36" actId="2696"/>
        <pc:sldMkLst>
          <pc:docMk/>
          <pc:sldMk cId="835053986" sldId="419"/>
        </pc:sldMkLst>
      </pc:sldChg>
      <pc:sldChg chg="addSp delSp modSp add">
        <pc:chgData name="Richard Anderson" userId="4654cc452026b74c" providerId="LiveId" clId="{6CAA58EE-F55D-4D6F-BC5C-418CB9ACE2F9}" dt="2018-11-26T00:46:00.931" v="94" actId="14100"/>
        <pc:sldMkLst>
          <pc:docMk/>
          <pc:sldMk cId="2188749119" sldId="419"/>
        </pc:sldMkLst>
        <pc:spChg chg="mod">
          <ac:chgData name="Richard Anderson" userId="4654cc452026b74c" providerId="LiveId" clId="{6CAA58EE-F55D-4D6F-BC5C-418CB9ACE2F9}" dt="2018-11-26T00:43:31.020" v="82" actId="20577"/>
          <ac:spMkLst>
            <pc:docMk/>
            <pc:sldMk cId="2188749119" sldId="419"/>
            <ac:spMk id="2" creationId="{4F3B1AED-94E1-4E6C-BB27-2DBC72E2DBA6}"/>
          </ac:spMkLst>
        </pc:spChg>
        <pc:spChg chg="del">
          <ac:chgData name="Richard Anderson" userId="4654cc452026b74c" providerId="LiveId" clId="{6CAA58EE-F55D-4D6F-BC5C-418CB9ACE2F9}" dt="2018-11-26T00:42:52.325" v="56"/>
          <ac:spMkLst>
            <pc:docMk/>
            <pc:sldMk cId="2188749119" sldId="419"/>
            <ac:spMk id="3" creationId="{371B6740-224D-4BF3-9250-911C6F2E42C1}"/>
          </ac:spMkLst>
        </pc:spChg>
        <pc:picChg chg="add mod">
          <ac:chgData name="Richard Anderson" userId="4654cc452026b74c" providerId="LiveId" clId="{6CAA58EE-F55D-4D6F-BC5C-418CB9ACE2F9}" dt="2018-11-26T00:45:32.013" v="89" actId="1076"/>
          <ac:picMkLst>
            <pc:docMk/>
            <pc:sldMk cId="2188749119" sldId="419"/>
            <ac:picMk id="7" creationId="{C3CC7487-0F05-49F9-83B4-A7C3A7E1EBA5}"/>
          </ac:picMkLst>
        </pc:picChg>
        <pc:picChg chg="add mod modCrop">
          <ac:chgData name="Richard Anderson" userId="4654cc452026b74c" providerId="LiveId" clId="{6CAA58EE-F55D-4D6F-BC5C-418CB9ACE2F9}" dt="2018-11-26T00:46:00.931" v="94" actId="14100"/>
          <ac:picMkLst>
            <pc:docMk/>
            <pc:sldMk cId="2188749119" sldId="419"/>
            <ac:picMk id="1026" creationId="{90CB6DA1-FA7F-48B1-BB50-F61A6053B972}"/>
          </ac:picMkLst>
        </pc:picChg>
      </pc:sldChg>
      <pc:sldChg chg="addSp modSp add">
        <pc:chgData name="Richard Anderson" userId="4654cc452026b74c" providerId="LiveId" clId="{6CAA58EE-F55D-4D6F-BC5C-418CB9ACE2F9}" dt="2018-11-26T00:50:18.969" v="132" actId="1076"/>
        <pc:sldMkLst>
          <pc:docMk/>
          <pc:sldMk cId="823947488" sldId="420"/>
        </pc:sldMkLst>
        <pc:spChg chg="mod">
          <ac:chgData name="Richard Anderson" userId="4654cc452026b74c" providerId="LiveId" clId="{6CAA58EE-F55D-4D6F-BC5C-418CB9ACE2F9}" dt="2018-11-26T00:47:44.139" v="127" actId="115"/>
          <ac:spMkLst>
            <pc:docMk/>
            <pc:sldMk cId="823947488" sldId="420"/>
            <ac:spMk id="2" creationId="{50AB33D1-3873-44D5-88CD-563C7D825108}"/>
          </ac:spMkLst>
        </pc:spChg>
        <pc:picChg chg="add mod">
          <ac:chgData name="Richard Anderson" userId="4654cc452026b74c" providerId="LiveId" clId="{6CAA58EE-F55D-4D6F-BC5C-418CB9ACE2F9}" dt="2018-11-26T00:50:18.969" v="132" actId="1076"/>
          <ac:picMkLst>
            <pc:docMk/>
            <pc:sldMk cId="823947488" sldId="420"/>
            <ac:picMk id="7" creationId="{F00D0B09-C2C5-4762-B454-222D3D16D754}"/>
          </ac:picMkLst>
        </pc:picChg>
      </pc:sldChg>
      <pc:sldChg chg="del">
        <pc:chgData name="Richard Anderson" userId="4654cc452026b74c" providerId="LiveId" clId="{6CAA58EE-F55D-4D6F-BC5C-418CB9ACE2F9}" dt="2018-11-26T00:19:26.326" v="37" actId="2696"/>
        <pc:sldMkLst>
          <pc:docMk/>
          <pc:sldMk cId="3346732288" sldId="420"/>
        </pc:sldMkLst>
      </pc:sldChg>
      <pc:sldChg chg="del">
        <pc:chgData name="Richard Anderson" userId="4654cc452026b74c" providerId="LiveId" clId="{6CAA58EE-F55D-4D6F-BC5C-418CB9ACE2F9}" dt="2018-11-26T00:19:28.987" v="52" actId="2696"/>
        <pc:sldMkLst>
          <pc:docMk/>
          <pc:sldMk cId="3141160203" sldId="421"/>
        </pc:sldMkLst>
      </pc:sldChg>
      <pc:sldChg chg="addSp modSp add">
        <pc:chgData name="Richard Anderson" userId="4654cc452026b74c" providerId="LiveId" clId="{6CAA58EE-F55D-4D6F-BC5C-418CB9ACE2F9}" dt="2018-11-26T00:57:54.999" v="154" actId="1076"/>
        <pc:sldMkLst>
          <pc:docMk/>
          <pc:sldMk cId="3838779137" sldId="421"/>
        </pc:sldMkLst>
        <pc:spChg chg="mod">
          <ac:chgData name="Richard Anderson" userId="4654cc452026b74c" providerId="LiveId" clId="{6CAA58EE-F55D-4D6F-BC5C-418CB9ACE2F9}" dt="2018-11-26T00:52:40.683" v="146" actId="20577"/>
          <ac:spMkLst>
            <pc:docMk/>
            <pc:sldMk cId="3838779137" sldId="421"/>
            <ac:spMk id="2" creationId="{2F84393E-2EB4-48B9-A8AD-2F5515A9DDCB}"/>
          </ac:spMkLst>
        </pc:spChg>
        <pc:picChg chg="add mod">
          <ac:chgData name="Richard Anderson" userId="4654cc452026b74c" providerId="LiveId" clId="{6CAA58EE-F55D-4D6F-BC5C-418CB9ACE2F9}" dt="2018-11-26T00:52:59.409" v="150" actId="14100"/>
          <ac:picMkLst>
            <pc:docMk/>
            <pc:sldMk cId="3838779137" sldId="421"/>
            <ac:picMk id="7" creationId="{D214A9CF-AD20-42DA-B853-681FB2770E97}"/>
          </ac:picMkLst>
        </pc:picChg>
        <pc:picChg chg="add mod">
          <ac:chgData name="Richard Anderson" userId="4654cc452026b74c" providerId="LiveId" clId="{6CAA58EE-F55D-4D6F-BC5C-418CB9ACE2F9}" dt="2018-11-26T00:57:54.999" v="154" actId="1076"/>
          <ac:picMkLst>
            <pc:docMk/>
            <pc:sldMk cId="3838779137" sldId="421"/>
            <ac:picMk id="2050" creationId="{31E27E69-B28F-4D26-8844-929EE3906A50}"/>
          </ac:picMkLst>
        </pc:picChg>
      </pc:sldChg>
      <pc:sldChg chg="addSp modSp add">
        <pc:chgData name="Richard Anderson" userId="4654cc452026b74c" providerId="LiveId" clId="{6CAA58EE-F55D-4D6F-BC5C-418CB9ACE2F9}" dt="2018-11-26T00:59:30.195" v="163" actId="1076"/>
        <pc:sldMkLst>
          <pc:docMk/>
          <pc:sldMk cId="119629141" sldId="422"/>
        </pc:sldMkLst>
        <pc:spChg chg="mod">
          <ac:chgData name="Richard Anderson" userId="4654cc452026b74c" providerId="LiveId" clId="{6CAA58EE-F55D-4D6F-BC5C-418CB9ACE2F9}" dt="2018-11-26T00:59:17.379" v="161" actId="20577"/>
          <ac:spMkLst>
            <pc:docMk/>
            <pc:sldMk cId="119629141" sldId="422"/>
            <ac:spMk id="2" creationId="{647A8EDD-32D7-4447-86EF-411EA30AD527}"/>
          </ac:spMkLst>
        </pc:spChg>
        <pc:picChg chg="add mod">
          <ac:chgData name="Richard Anderson" userId="4654cc452026b74c" providerId="LiveId" clId="{6CAA58EE-F55D-4D6F-BC5C-418CB9ACE2F9}" dt="2018-11-26T00:59:30.195" v="163" actId="1076"/>
          <ac:picMkLst>
            <pc:docMk/>
            <pc:sldMk cId="119629141" sldId="422"/>
            <ac:picMk id="7" creationId="{897B1802-3514-4D60-8F24-C1250D9EC953}"/>
          </ac:picMkLst>
        </pc:picChg>
      </pc:sldChg>
      <pc:sldChg chg="addSp modSp add">
        <pc:chgData name="Richard Anderson" userId="4654cc452026b74c" providerId="LiveId" clId="{6CAA58EE-F55D-4D6F-BC5C-418CB9ACE2F9}" dt="2018-11-26T01:01:23.227" v="181" actId="1076"/>
        <pc:sldMkLst>
          <pc:docMk/>
          <pc:sldMk cId="908440803" sldId="423"/>
        </pc:sldMkLst>
        <pc:spChg chg="mod">
          <ac:chgData name="Richard Anderson" userId="4654cc452026b74c" providerId="LiveId" clId="{6CAA58EE-F55D-4D6F-BC5C-418CB9ACE2F9}" dt="2018-11-26T01:01:07.466" v="176" actId="20577"/>
          <ac:spMkLst>
            <pc:docMk/>
            <pc:sldMk cId="908440803" sldId="423"/>
            <ac:spMk id="2" creationId="{105529D5-5841-4B10-BA28-4BA39D41CB0D}"/>
          </ac:spMkLst>
        </pc:spChg>
        <pc:picChg chg="add mod">
          <ac:chgData name="Richard Anderson" userId="4654cc452026b74c" providerId="LiveId" clId="{6CAA58EE-F55D-4D6F-BC5C-418CB9ACE2F9}" dt="2018-11-26T01:01:23.227" v="181" actId="1076"/>
          <ac:picMkLst>
            <pc:docMk/>
            <pc:sldMk cId="908440803" sldId="423"/>
            <ac:picMk id="7" creationId="{14D490C5-9664-4717-B28F-92206E827425}"/>
          </ac:picMkLst>
        </pc:picChg>
      </pc:sldChg>
      <pc:sldChg chg="addSp delSp modSp add">
        <pc:chgData name="Richard Anderson" userId="4654cc452026b74c" providerId="LiveId" clId="{6CAA58EE-F55D-4D6F-BC5C-418CB9ACE2F9}" dt="2018-11-26T01:11:10.489" v="211" actId="14100"/>
        <pc:sldMkLst>
          <pc:docMk/>
          <pc:sldMk cId="3092176109" sldId="424"/>
        </pc:sldMkLst>
        <pc:spChg chg="mod">
          <ac:chgData name="Richard Anderson" userId="4654cc452026b74c" providerId="LiveId" clId="{6CAA58EE-F55D-4D6F-BC5C-418CB9ACE2F9}" dt="2018-11-26T01:08:17.290" v="203" actId="20577"/>
          <ac:spMkLst>
            <pc:docMk/>
            <pc:sldMk cId="3092176109" sldId="424"/>
            <ac:spMk id="2" creationId="{0EEB94EC-0544-43C2-A636-1D7B2A1B26D4}"/>
          </ac:spMkLst>
        </pc:spChg>
        <pc:picChg chg="add del mod">
          <ac:chgData name="Richard Anderson" userId="4654cc452026b74c" providerId="LiveId" clId="{6CAA58EE-F55D-4D6F-BC5C-418CB9ACE2F9}" dt="2018-11-26T01:07:19.108" v="186"/>
          <ac:picMkLst>
            <pc:docMk/>
            <pc:sldMk cId="3092176109" sldId="424"/>
            <ac:picMk id="7" creationId="{01DD4642-3B99-4490-97C5-8DF4A4F3689C}"/>
          </ac:picMkLst>
        </pc:picChg>
        <pc:picChg chg="add mod">
          <ac:chgData name="Richard Anderson" userId="4654cc452026b74c" providerId="LiveId" clId="{6CAA58EE-F55D-4D6F-BC5C-418CB9ACE2F9}" dt="2018-11-26T01:08:11.091" v="189" actId="1076"/>
          <ac:picMkLst>
            <pc:docMk/>
            <pc:sldMk cId="3092176109" sldId="424"/>
            <ac:picMk id="8" creationId="{26712E62-E6DC-482F-9631-36EE742978A1}"/>
          </ac:picMkLst>
        </pc:picChg>
        <pc:picChg chg="add mod">
          <ac:chgData name="Richard Anderson" userId="4654cc452026b74c" providerId="LiveId" clId="{6CAA58EE-F55D-4D6F-BC5C-418CB9ACE2F9}" dt="2018-11-26T01:11:10.489" v="211" actId="14100"/>
          <ac:picMkLst>
            <pc:docMk/>
            <pc:sldMk cId="3092176109" sldId="424"/>
            <ac:picMk id="9" creationId="{FE968D38-4F77-4509-8805-DD97A1D0187F}"/>
          </ac:picMkLst>
        </pc:picChg>
      </pc:sldChg>
      <pc:sldChg chg="addSp modSp add">
        <pc:chgData name="Richard Anderson" userId="4654cc452026b74c" providerId="LiveId" clId="{6CAA58EE-F55D-4D6F-BC5C-418CB9ACE2F9}" dt="2018-11-26T01:17:35.864" v="245" actId="14100"/>
        <pc:sldMkLst>
          <pc:docMk/>
          <pc:sldMk cId="1816134923" sldId="425"/>
        </pc:sldMkLst>
        <pc:spChg chg="mod">
          <ac:chgData name="Richard Anderson" userId="4654cc452026b74c" providerId="LiveId" clId="{6CAA58EE-F55D-4D6F-BC5C-418CB9ACE2F9}" dt="2018-11-26T01:12:53.179" v="236" actId="20577"/>
          <ac:spMkLst>
            <pc:docMk/>
            <pc:sldMk cId="1816134923" sldId="425"/>
            <ac:spMk id="2" creationId="{99870796-B196-497E-86AA-B0ED9D803A44}"/>
          </ac:spMkLst>
        </pc:spChg>
        <pc:picChg chg="add mod">
          <ac:chgData name="Richard Anderson" userId="4654cc452026b74c" providerId="LiveId" clId="{6CAA58EE-F55D-4D6F-BC5C-418CB9ACE2F9}" dt="2018-11-26T01:13:51.480" v="241" actId="1076"/>
          <ac:picMkLst>
            <pc:docMk/>
            <pc:sldMk cId="1816134923" sldId="425"/>
            <ac:picMk id="7" creationId="{73627274-5FF8-4F56-95EA-CADD2996C119}"/>
          </ac:picMkLst>
        </pc:picChg>
        <pc:picChg chg="add mod">
          <ac:chgData name="Richard Anderson" userId="4654cc452026b74c" providerId="LiveId" clId="{6CAA58EE-F55D-4D6F-BC5C-418CB9ACE2F9}" dt="2018-11-26T01:17:35.864" v="245" actId="14100"/>
          <ac:picMkLst>
            <pc:docMk/>
            <pc:sldMk cId="1816134923" sldId="425"/>
            <ac:picMk id="8" creationId="{CF1F3603-0AB7-4EAC-9108-AC9457C6553F}"/>
          </ac:picMkLst>
        </pc:picChg>
      </pc:sldChg>
      <pc:sldChg chg="addSp modSp add">
        <pc:chgData name="Richard Anderson" userId="4654cc452026b74c" providerId="LiveId" clId="{6CAA58EE-F55D-4D6F-BC5C-418CB9ACE2F9}" dt="2018-11-26T01:26:06.726" v="282" actId="1076"/>
        <pc:sldMkLst>
          <pc:docMk/>
          <pc:sldMk cId="385038465" sldId="426"/>
        </pc:sldMkLst>
        <pc:spChg chg="mod">
          <ac:chgData name="Richard Anderson" userId="4654cc452026b74c" providerId="LiveId" clId="{6CAA58EE-F55D-4D6F-BC5C-418CB9ACE2F9}" dt="2018-11-26T01:25:49.090" v="277" actId="20577"/>
          <ac:spMkLst>
            <pc:docMk/>
            <pc:sldMk cId="385038465" sldId="426"/>
            <ac:spMk id="2" creationId="{2B793D7A-89F5-47DF-9FE7-335157A2BD89}"/>
          </ac:spMkLst>
        </pc:spChg>
        <pc:picChg chg="add mod">
          <ac:chgData name="Richard Anderson" userId="4654cc452026b74c" providerId="LiveId" clId="{6CAA58EE-F55D-4D6F-BC5C-418CB9ACE2F9}" dt="2018-11-26T01:20:00.014" v="250" actId="14100"/>
          <ac:picMkLst>
            <pc:docMk/>
            <pc:sldMk cId="385038465" sldId="426"/>
            <ac:picMk id="7" creationId="{322571D8-44EC-4880-82E4-A94AEC742924}"/>
          </ac:picMkLst>
        </pc:picChg>
        <pc:picChg chg="add mod">
          <ac:chgData name="Richard Anderson" userId="4654cc452026b74c" providerId="LiveId" clId="{6CAA58EE-F55D-4D6F-BC5C-418CB9ACE2F9}" dt="2018-11-26T01:24:03.414" v="253" actId="1076"/>
          <ac:picMkLst>
            <pc:docMk/>
            <pc:sldMk cId="385038465" sldId="426"/>
            <ac:picMk id="8" creationId="{1820E378-FC11-4687-A066-9186A97D2719}"/>
          </ac:picMkLst>
        </pc:picChg>
        <pc:picChg chg="add mod">
          <ac:chgData name="Richard Anderson" userId="4654cc452026b74c" providerId="LiveId" clId="{6CAA58EE-F55D-4D6F-BC5C-418CB9ACE2F9}" dt="2018-11-26T01:26:06.726" v="282" actId="1076"/>
          <ac:picMkLst>
            <pc:docMk/>
            <pc:sldMk cId="385038465" sldId="426"/>
            <ac:picMk id="9" creationId="{755CB6D1-0029-4328-A2EB-D71890E1A25B}"/>
          </ac:picMkLst>
        </pc:picChg>
      </pc:sldChg>
      <pc:sldChg chg="addSp modSp add">
        <pc:chgData name="Richard Anderson" userId="4654cc452026b74c" providerId="LiveId" clId="{6CAA58EE-F55D-4D6F-BC5C-418CB9ACE2F9}" dt="2018-11-26T01:29:53.479" v="301" actId="14100"/>
        <pc:sldMkLst>
          <pc:docMk/>
          <pc:sldMk cId="2909667249" sldId="427"/>
        </pc:sldMkLst>
        <pc:spChg chg="mod">
          <ac:chgData name="Richard Anderson" userId="4654cc452026b74c" providerId="LiveId" clId="{6CAA58EE-F55D-4D6F-BC5C-418CB9ACE2F9}" dt="2018-11-26T01:29:28.490" v="296" actId="20577"/>
          <ac:spMkLst>
            <pc:docMk/>
            <pc:sldMk cId="2909667249" sldId="427"/>
            <ac:spMk id="2" creationId="{865BC000-1E41-49E4-AC32-5ADA667A1948}"/>
          </ac:spMkLst>
        </pc:spChg>
        <pc:picChg chg="add mod">
          <ac:chgData name="Richard Anderson" userId="4654cc452026b74c" providerId="LiveId" clId="{6CAA58EE-F55D-4D6F-BC5C-418CB9ACE2F9}" dt="2018-11-26T01:29:53.479" v="301" actId="14100"/>
          <ac:picMkLst>
            <pc:docMk/>
            <pc:sldMk cId="2909667249" sldId="427"/>
            <ac:picMk id="7" creationId="{A433D8E3-DC84-4D39-B103-7A3D976A5715}"/>
          </ac:picMkLst>
        </pc:picChg>
      </pc:sldChg>
      <pc:sldChg chg="addSp modSp add">
        <pc:chgData name="Richard Anderson" userId="4654cc452026b74c" providerId="LiveId" clId="{6CAA58EE-F55D-4D6F-BC5C-418CB9ACE2F9}" dt="2018-11-26T01:41:34.240" v="332" actId="20577"/>
        <pc:sldMkLst>
          <pc:docMk/>
          <pc:sldMk cId="879374138" sldId="428"/>
        </pc:sldMkLst>
        <pc:spChg chg="mod">
          <ac:chgData name="Richard Anderson" userId="4654cc452026b74c" providerId="LiveId" clId="{6CAA58EE-F55D-4D6F-BC5C-418CB9ACE2F9}" dt="2018-11-26T01:41:34.240" v="332" actId="20577"/>
          <ac:spMkLst>
            <pc:docMk/>
            <pc:sldMk cId="879374138" sldId="428"/>
            <ac:spMk id="2" creationId="{C78BC7B6-8592-4540-9037-BEA9D06BC03D}"/>
          </ac:spMkLst>
        </pc:spChg>
        <pc:picChg chg="add mod">
          <ac:chgData name="Richard Anderson" userId="4654cc452026b74c" providerId="LiveId" clId="{6CAA58EE-F55D-4D6F-BC5C-418CB9ACE2F9}" dt="2018-11-26T01:32:15.384" v="307" actId="1076"/>
          <ac:picMkLst>
            <pc:docMk/>
            <pc:sldMk cId="879374138" sldId="428"/>
            <ac:picMk id="7" creationId="{89A17E87-94BD-4510-B56D-352A65BFD24A}"/>
          </ac:picMkLst>
        </pc:picChg>
        <pc:picChg chg="add mod">
          <ac:chgData name="Richard Anderson" userId="4654cc452026b74c" providerId="LiveId" clId="{6CAA58EE-F55D-4D6F-BC5C-418CB9ACE2F9}" dt="2018-11-26T01:40:27.137" v="312" actId="1076"/>
          <ac:picMkLst>
            <pc:docMk/>
            <pc:sldMk cId="879374138" sldId="428"/>
            <ac:picMk id="8" creationId="{BCA71918-6688-4CCA-97DA-DE181DCF9018}"/>
          </ac:picMkLst>
        </pc:picChg>
      </pc:sldChg>
      <pc:sldChg chg="addSp modSp add mod setBg">
        <pc:chgData name="Richard Anderson" userId="4654cc452026b74c" providerId="LiveId" clId="{6CAA58EE-F55D-4D6F-BC5C-418CB9ACE2F9}" dt="2018-11-26T04:17:29.838" v="1180" actId="313"/>
        <pc:sldMkLst>
          <pc:docMk/>
          <pc:sldMk cId="973620289" sldId="429"/>
        </pc:sldMkLst>
        <pc:spChg chg="mod">
          <ac:chgData name="Richard Anderson" userId="4654cc452026b74c" providerId="LiveId" clId="{6CAA58EE-F55D-4D6F-BC5C-418CB9ACE2F9}" dt="2018-11-26T01:50:22.347" v="527" actId="26606"/>
          <ac:spMkLst>
            <pc:docMk/>
            <pc:sldMk cId="973620289" sldId="429"/>
            <ac:spMk id="2" creationId="{20BF60E7-A973-4970-8528-FF3883F106D4}"/>
          </ac:spMkLst>
        </pc:spChg>
        <pc:spChg chg="mod">
          <ac:chgData name="Richard Anderson" userId="4654cc452026b74c" providerId="LiveId" clId="{6CAA58EE-F55D-4D6F-BC5C-418CB9ACE2F9}" dt="2018-11-26T04:17:29.838" v="1180" actId="313"/>
          <ac:spMkLst>
            <pc:docMk/>
            <pc:sldMk cId="973620289" sldId="429"/>
            <ac:spMk id="3" creationId="{57280E7C-B5CD-496B-85B9-E3795F576186}"/>
          </ac:spMkLst>
        </pc:spChg>
        <pc:spChg chg="mod">
          <ac:chgData name="Richard Anderson" userId="4654cc452026b74c" providerId="LiveId" clId="{6CAA58EE-F55D-4D6F-BC5C-418CB9ACE2F9}" dt="2018-11-26T01:50:22.347" v="527" actId="26606"/>
          <ac:spMkLst>
            <pc:docMk/>
            <pc:sldMk cId="973620289" sldId="429"/>
            <ac:spMk id="4" creationId="{9EFD06ED-DAD0-4D0D-87EE-63F0BA265BCE}"/>
          </ac:spMkLst>
        </pc:spChg>
        <pc:spChg chg="mod ord">
          <ac:chgData name="Richard Anderson" userId="4654cc452026b74c" providerId="LiveId" clId="{6CAA58EE-F55D-4D6F-BC5C-418CB9ACE2F9}" dt="2018-11-26T01:50:22.347" v="527" actId="26606"/>
          <ac:spMkLst>
            <pc:docMk/>
            <pc:sldMk cId="973620289" sldId="429"/>
            <ac:spMk id="5" creationId="{F5FA9D65-D78E-4F4B-AA71-68D474C182F6}"/>
          </ac:spMkLst>
        </pc:spChg>
        <pc:spChg chg="mod">
          <ac:chgData name="Richard Anderson" userId="4654cc452026b74c" providerId="LiveId" clId="{6CAA58EE-F55D-4D6F-BC5C-418CB9ACE2F9}" dt="2018-11-26T01:50:22.347" v="527" actId="26606"/>
          <ac:spMkLst>
            <pc:docMk/>
            <pc:sldMk cId="973620289" sldId="429"/>
            <ac:spMk id="6" creationId="{64A56564-A979-4262-98BB-F2B37E9AF3CD}"/>
          </ac:spMkLst>
        </pc:spChg>
        <pc:spChg chg="add">
          <ac:chgData name="Richard Anderson" userId="4654cc452026b74c" providerId="LiveId" clId="{6CAA58EE-F55D-4D6F-BC5C-418CB9ACE2F9}" dt="2018-11-26T01:50:22.347" v="527" actId="26606"/>
          <ac:spMkLst>
            <pc:docMk/>
            <pc:sldMk cId="973620289" sldId="429"/>
            <ac:spMk id="12" creationId="{4038CB10-1F5C-4D54-9DF7-12586DE5B007}"/>
          </ac:spMkLst>
        </pc:spChg>
        <pc:spChg chg="add">
          <ac:chgData name="Richard Anderson" userId="4654cc452026b74c" providerId="LiveId" clId="{6CAA58EE-F55D-4D6F-BC5C-418CB9ACE2F9}" dt="2018-11-26T01:50:22.347" v="527" actId="26606"/>
          <ac:spMkLst>
            <pc:docMk/>
            <pc:sldMk cId="973620289" sldId="429"/>
            <ac:spMk id="14" creationId="{73ED6512-6858-4552-B699-9A97FE9A4EA2}"/>
          </ac:spMkLst>
        </pc:spChg>
        <pc:picChg chg="add mod ord">
          <ac:chgData name="Richard Anderson" userId="4654cc452026b74c" providerId="LiveId" clId="{6CAA58EE-F55D-4D6F-BC5C-418CB9ACE2F9}" dt="2018-11-26T01:50:22.347" v="527" actId="26606"/>
          <ac:picMkLst>
            <pc:docMk/>
            <pc:sldMk cId="973620289" sldId="429"/>
            <ac:picMk id="7" creationId="{86A82AD3-51A1-4381-BB5F-E13569C2A850}"/>
          </ac:picMkLst>
        </pc:picChg>
      </pc:sldChg>
      <pc:sldChg chg="modSp add">
        <pc:chgData name="Richard Anderson" userId="4654cc452026b74c" providerId="LiveId" clId="{6CAA58EE-F55D-4D6F-BC5C-418CB9ACE2F9}" dt="2018-11-26T02:10:53.884" v="1164" actId="20577"/>
        <pc:sldMkLst>
          <pc:docMk/>
          <pc:sldMk cId="3224993883" sldId="430"/>
        </pc:sldMkLst>
        <pc:spChg chg="mod">
          <ac:chgData name="Richard Anderson" userId="4654cc452026b74c" providerId="LiveId" clId="{6CAA58EE-F55D-4D6F-BC5C-418CB9ACE2F9}" dt="2018-11-26T01:58:22.249" v="686" actId="20577"/>
          <ac:spMkLst>
            <pc:docMk/>
            <pc:sldMk cId="3224993883" sldId="430"/>
            <ac:spMk id="2" creationId="{D9B9D7D2-8AC8-47B5-B9B3-0AA46D9FC4ED}"/>
          </ac:spMkLst>
        </pc:spChg>
        <pc:spChg chg="mod">
          <ac:chgData name="Richard Anderson" userId="4654cc452026b74c" providerId="LiveId" clId="{6CAA58EE-F55D-4D6F-BC5C-418CB9ACE2F9}" dt="2018-11-26T02:10:53.884" v="1164" actId="20577"/>
          <ac:spMkLst>
            <pc:docMk/>
            <pc:sldMk cId="3224993883" sldId="430"/>
            <ac:spMk id="3" creationId="{AA53899C-D903-429D-BB4B-4B876896CD38}"/>
          </ac:spMkLst>
        </pc:spChg>
      </pc:sldChg>
      <pc:sldChg chg="modSp add">
        <pc:chgData name="Richard Anderson" userId="4654cc452026b74c" providerId="LiveId" clId="{6CAA58EE-F55D-4D6F-BC5C-418CB9ACE2F9}" dt="2018-11-26T02:05:39.402" v="953" actId="20577"/>
        <pc:sldMkLst>
          <pc:docMk/>
          <pc:sldMk cId="2516771382" sldId="431"/>
        </pc:sldMkLst>
        <pc:spChg chg="mod">
          <ac:chgData name="Richard Anderson" userId="4654cc452026b74c" providerId="LiveId" clId="{6CAA58EE-F55D-4D6F-BC5C-418CB9ACE2F9}" dt="2018-11-26T02:02:44.593" v="789" actId="20577"/>
          <ac:spMkLst>
            <pc:docMk/>
            <pc:sldMk cId="2516771382" sldId="431"/>
            <ac:spMk id="2" creationId="{488D31C2-EE1E-423F-AF67-B0E682B2C54A}"/>
          </ac:spMkLst>
        </pc:spChg>
        <pc:spChg chg="mod">
          <ac:chgData name="Richard Anderson" userId="4654cc452026b74c" providerId="LiveId" clId="{6CAA58EE-F55D-4D6F-BC5C-418CB9ACE2F9}" dt="2018-11-26T02:05:39.402" v="953" actId="20577"/>
          <ac:spMkLst>
            <pc:docMk/>
            <pc:sldMk cId="2516771382" sldId="431"/>
            <ac:spMk id="3" creationId="{08D7750B-6C5D-421D-AC34-23AD158687E7}"/>
          </ac:spMkLst>
        </pc:spChg>
      </pc:sldChg>
      <pc:sldChg chg="addSp modSp add">
        <pc:chgData name="Richard Anderson" userId="4654cc452026b74c" providerId="LiveId" clId="{6CAA58EE-F55D-4D6F-BC5C-418CB9ACE2F9}" dt="2018-11-26T06:34:34.374" v="1497" actId="20577"/>
        <pc:sldMkLst>
          <pc:docMk/>
          <pc:sldMk cId="3177106106" sldId="432"/>
        </pc:sldMkLst>
        <pc:spChg chg="mod">
          <ac:chgData name="Richard Anderson" userId="4654cc452026b74c" providerId="LiveId" clId="{6CAA58EE-F55D-4D6F-BC5C-418CB9ACE2F9}" dt="2018-11-26T06:02:39.179" v="1195" actId="20577"/>
          <ac:spMkLst>
            <pc:docMk/>
            <pc:sldMk cId="3177106106" sldId="432"/>
            <ac:spMk id="2" creationId="{E5A6E8D9-47B9-43E7-97F8-E978B818FC54}"/>
          </ac:spMkLst>
        </pc:spChg>
        <pc:spChg chg="mod">
          <ac:chgData name="Richard Anderson" userId="4654cc452026b74c" providerId="LiveId" clId="{6CAA58EE-F55D-4D6F-BC5C-418CB9ACE2F9}" dt="2018-11-26T06:34:34.374" v="1497" actId="20577"/>
          <ac:spMkLst>
            <pc:docMk/>
            <pc:sldMk cId="3177106106" sldId="432"/>
            <ac:spMk id="3" creationId="{C634FEC2-3CCF-4588-B03A-C2A8D252AAFC}"/>
          </ac:spMkLst>
        </pc:spChg>
        <pc:picChg chg="add mod">
          <ac:chgData name="Richard Anderson" userId="4654cc452026b74c" providerId="LiveId" clId="{6CAA58EE-F55D-4D6F-BC5C-418CB9ACE2F9}" dt="2018-11-26T06:04:23.655" v="1198" actId="14100"/>
          <ac:picMkLst>
            <pc:docMk/>
            <pc:sldMk cId="3177106106" sldId="432"/>
            <ac:picMk id="1026" creationId="{CF80498D-7124-4F07-831D-69DDFEBFBC23}"/>
          </ac:picMkLst>
        </pc:picChg>
      </pc:sldChg>
      <pc:sldChg chg="addSp delSp modSp add del">
        <pc:chgData name="Richard Anderson" userId="4654cc452026b74c" providerId="LiveId" clId="{6CAA58EE-F55D-4D6F-BC5C-418CB9ACE2F9}" dt="2018-11-26T06:46:24.781" v="2165" actId="2696"/>
        <pc:sldMkLst>
          <pc:docMk/>
          <pc:sldMk cId="982514596" sldId="433"/>
        </pc:sldMkLst>
        <pc:spChg chg="del mod">
          <ac:chgData name="Richard Anderson" userId="4654cc452026b74c" providerId="LiveId" clId="{6CAA58EE-F55D-4D6F-BC5C-418CB9ACE2F9}" dt="2018-11-26T06:41:57.995" v="1881"/>
          <ac:spMkLst>
            <pc:docMk/>
            <pc:sldMk cId="982514596" sldId="433"/>
            <ac:spMk id="2" creationId="{ED98441A-2791-43F3-8CAF-DC47DE0D2875}"/>
          </ac:spMkLst>
        </pc:spChg>
        <pc:spChg chg="add mod">
          <ac:chgData name="Richard Anderson" userId="4654cc452026b74c" providerId="LiveId" clId="{6CAA58EE-F55D-4D6F-BC5C-418CB9ACE2F9}" dt="2018-11-26T06:42:28.796" v="1885" actId="1076"/>
          <ac:spMkLst>
            <pc:docMk/>
            <pc:sldMk cId="982514596" sldId="433"/>
            <ac:spMk id="8" creationId="{71296C38-0CA1-453B-85FC-42D77A2FC0E0}"/>
          </ac:spMkLst>
        </pc:spChg>
        <pc:spChg chg="add">
          <ac:chgData name="Richard Anderson" userId="4654cc452026b74c" providerId="LiveId" clId="{6CAA58EE-F55D-4D6F-BC5C-418CB9ACE2F9}" dt="2018-11-26T06:42:03.398" v="1883"/>
          <ac:spMkLst>
            <pc:docMk/>
            <pc:sldMk cId="982514596" sldId="433"/>
            <ac:spMk id="9" creationId="{6C354761-71F4-4D2B-AA6A-E76E5A7F1BE5}"/>
          </ac:spMkLst>
        </pc:spChg>
        <pc:picChg chg="add mod">
          <ac:chgData name="Richard Anderson" userId="4654cc452026b74c" providerId="LiveId" clId="{6CAA58EE-F55D-4D6F-BC5C-418CB9ACE2F9}" dt="2018-11-26T06:42:19.454" v="1884" actId="1076"/>
          <ac:picMkLst>
            <pc:docMk/>
            <pc:sldMk cId="982514596" sldId="433"/>
            <ac:picMk id="7" creationId="{9F866BF8-9582-459B-8B21-F579666C9113}"/>
          </ac:picMkLst>
        </pc:picChg>
      </pc:sldChg>
      <pc:sldChg chg="modSp add">
        <pc:chgData name="Richard Anderson" userId="4654cc452026b74c" providerId="LiveId" clId="{6CAA58EE-F55D-4D6F-BC5C-418CB9ACE2F9}" dt="2018-11-26T06:40:12.572" v="1878" actId="20577"/>
        <pc:sldMkLst>
          <pc:docMk/>
          <pc:sldMk cId="1499745900" sldId="434"/>
        </pc:sldMkLst>
        <pc:spChg chg="mod">
          <ac:chgData name="Richard Anderson" userId="4654cc452026b74c" providerId="LiveId" clId="{6CAA58EE-F55D-4D6F-BC5C-418CB9ACE2F9}" dt="2018-11-26T06:37:18.056" v="1632" actId="20577"/>
          <ac:spMkLst>
            <pc:docMk/>
            <pc:sldMk cId="1499745900" sldId="434"/>
            <ac:spMk id="2" creationId="{9F0CE82F-E389-4BC1-83BA-7752850A1E18}"/>
          </ac:spMkLst>
        </pc:spChg>
        <pc:spChg chg="mod">
          <ac:chgData name="Richard Anderson" userId="4654cc452026b74c" providerId="LiveId" clId="{6CAA58EE-F55D-4D6F-BC5C-418CB9ACE2F9}" dt="2018-11-26T06:40:12.572" v="1878" actId="20577"/>
          <ac:spMkLst>
            <pc:docMk/>
            <pc:sldMk cId="1499745900" sldId="434"/>
            <ac:spMk id="3" creationId="{66F48636-8270-4EF8-9796-C1568E91865B}"/>
          </ac:spMkLst>
        </pc:spChg>
      </pc:sldChg>
      <pc:sldChg chg="addSp modSp add">
        <pc:chgData name="Richard Anderson" userId="4654cc452026b74c" providerId="LiveId" clId="{6CAA58EE-F55D-4D6F-BC5C-418CB9ACE2F9}" dt="2018-11-26T06:46:21.927" v="2164" actId="20577"/>
        <pc:sldMkLst>
          <pc:docMk/>
          <pc:sldMk cId="1235280639" sldId="435"/>
        </pc:sldMkLst>
        <pc:spChg chg="mod">
          <ac:chgData name="Richard Anderson" userId="4654cc452026b74c" providerId="LiveId" clId="{6CAA58EE-F55D-4D6F-BC5C-418CB9ACE2F9}" dt="2018-11-26T06:43:22.825" v="1948" actId="20577"/>
          <ac:spMkLst>
            <pc:docMk/>
            <pc:sldMk cId="1235280639" sldId="435"/>
            <ac:spMk id="2" creationId="{837760FE-E241-4F5C-B61E-5D9DF5068EA4}"/>
          </ac:spMkLst>
        </pc:spChg>
        <pc:spChg chg="mod">
          <ac:chgData name="Richard Anderson" userId="4654cc452026b74c" providerId="LiveId" clId="{6CAA58EE-F55D-4D6F-BC5C-418CB9ACE2F9}" dt="2018-11-26T06:46:21.927" v="2164" actId="20577"/>
          <ac:spMkLst>
            <pc:docMk/>
            <pc:sldMk cId="1235280639" sldId="435"/>
            <ac:spMk id="3" creationId="{96723C9A-31E2-4BE6-B97F-D22289D6110F}"/>
          </ac:spMkLst>
        </pc:spChg>
        <pc:picChg chg="add mod">
          <ac:chgData name="Richard Anderson" userId="4654cc452026b74c" providerId="LiveId" clId="{6CAA58EE-F55D-4D6F-BC5C-418CB9ACE2F9}" dt="2018-11-26T06:43:57.584" v="1950" actId="1076"/>
          <ac:picMkLst>
            <pc:docMk/>
            <pc:sldMk cId="1235280639" sldId="435"/>
            <ac:picMk id="7" creationId="{105C81B0-2A2E-46B6-A28E-54684D19FBBC}"/>
          </ac:picMkLst>
        </pc:picChg>
      </pc:sldChg>
      <pc:sldChg chg="modSp add">
        <pc:chgData name="Richard Anderson" userId="4654cc452026b74c" providerId="LiveId" clId="{6CAA58EE-F55D-4D6F-BC5C-418CB9ACE2F9}" dt="2018-11-26T06:54:48.910" v="2579" actId="20577"/>
        <pc:sldMkLst>
          <pc:docMk/>
          <pc:sldMk cId="2204806658" sldId="436"/>
        </pc:sldMkLst>
        <pc:spChg chg="mod">
          <ac:chgData name="Richard Anderson" userId="4654cc452026b74c" providerId="LiveId" clId="{6CAA58EE-F55D-4D6F-BC5C-418CB9ACE2F9}" dt="2018-11-26T06:46:59.309" v="2198" actId="20577"/>
          <ac:spMkLst>
            <pc:docMk/>
            <pc:sldMk cId="2204806658" sldId="436"/>
            <ac:spMk id="2" creationId="{55BD1B4B-9C0C-4D89-8D05-9C0ED8B6CB6B}"/>
          </ac:spMkLst>
        </pc:spChg>
        <pc:spChg chg="mod">
          <ac:chgData name="Richard Anderson" userId="4654cc452026b74c" providerId="LiveId" clId="{6CAA58EE-F55D-4D6F-BC5C-418CB9ACE2F9}" dt="2018-11-26T06:54:48.910" v="2579" actId="20577"/>
          <ac:spMkLst>
            <pc:docMk/>
            <pc:sldMk cId="2204806658" sldId="436"/>
            <ac:spMk id="3" creationId="{E1E35514-F901-49E6-9768-B4B1253C6FE3}"/>
          </ac:spMkLst>
        </pc:spChg>
      </pc:sldChg>
      <pc:sldChg chg="modSp add">
        <pc:chgData name="Richard Anderson" userId="4654cc452026b74c" providerId="LiveId" clId="{6CAA58EE-F55D-4D6F-BC5C-418CB9ACE2F9}" dt="2018-11-26T07:16:41.063" v="2873" actId="20577"/>
        <pc:sldMkLst>
          <pc:docMk/>
          <pc:sldMk cId="103193371" sldId="437"/>
        </pc:sldMkLst>
        <pc:spChg chg="mod">
          <ac:chgData name="Richard Anderson" userId="4654cc452026b74c" providerId="LiveId" clId="{6CAA58EE-F55D-4D6F-BC5C-418CB9ACE2F9}" dt="2018-11-26T07:02:48.632" v="2639" actId="20577"/>
          <ac:spMkLst>
            <pc:docMk/>
            <pc:sldMk cId="103193371" sldId="437"/>
            <ac:spMk id="2" creationId="{E870C6CA-F6F4-4DC7-BCDB-3D97D2DF2565}"/>
          </ac:spMkLst>
        </pc:spChg>
        <pc:spChg chg="mod">
          <ac:chgData name="Richard Anderson" userId="4654cc452026b74c" providerId="LiveId" clId="{6CAA58EE-F55D-4D6F-BC5C-418CB9ACE2F9}" dt="2018-11-26T07:16:41.063" v="2873" actId="20577"/>
          <ac:spMkLst>
            <pc:docMk/>
            <pc:sldMk cId="103193371" sldId="437"/>
            <ac:spMk id="3" creationId="{69B13D30-E3AC-455E-90A0-4A70DC00D8E4}"/>
          </ac:spMkLst>
        </pc:spChg>
      </pc:sldChg>
      <pc:sldChg chg="addSp modSp add">
        <pc:chgData name="Richard Anderson" userId="4654cc452026b74c" providerId="LiveId" clId="{6CAA58EE-F55D-4D6F-BC5C-418CB9ACE2F9}" dt="2018-11-26T07:32:45.243" v="3254" actId="207"/>
        <pc:sldMkLst>
          <pc:docMk/>
          <pc:sldMk cId="3626946218" sldId="438"/>
        </pc:sldMkLst>
        <pc:spChg chg="mod">
          <ac:chgData name="Richard Anderson" userId="4654cc452026b74c" providerId="LiveId" clId="{6CAA58EE-F55D-4D6F-BC5C-418CB9ACE2F9}" dt="2018-11-26T07:24:46.384" v="2890" actId="20577"/>
          <ac:spMkLst>
            <pc:docMk/>
            <pc:sldMk cId="3626946218" sldId="438"/>
            <ac:spMk id="2" creationId="{D34A3076-6526-4C7F-9358-0C8FD3535EC8}"/>
          </ac:spMkLst>
        </pc:spChg>
        <pc:spChg chg="add mod">
          <ac:chgData name="Richard Anderson" userId="4654cc452026b74c" providerId="LiveId" clId="{6CAA58EE-F55D-4D6F-BC5C-418CB9ACE2F9}" dt="2018-11-26T07:32:45.243" v="3254" actId="207"/>
          <ac:spMkLst>
            <pc:docMk/>
            <pc:sldMk cId="3626946218" sldId="438"/>
            <ac:spMk id="8" creationId="{5893131B-7BC7-4DD9-BCF5-690D025A51ED}"/>
          </ac:spMkLst>
        </pc:spChg>
        <pc:graphicFrameChg chg="modGraphic">
          <ac:chgData name="Richard Anderson" userId="4654cc452026b74c" providerId="LiveId" clId="{6CAA58EE-F55D-4D6F-BC5C-418CB9ACE2F9}" dt="2018-11-26T07:29:39.321" v="3111" actId="20577"/>
          <ac:graphicFrameMkLst>
            <pc:docMk/>
            <pc:sldMk cId="3626946218" sldId="438"/>
            <ac:graphicFrameMk id="7" creationId="{02219346-CE1D-4040-813D-5D000EF4E45C}"/>
          </ac:graphicFrameMkLst>
        </pc:graphicFrameChg>
      </pc:sldChg>
      <pc:sldChg chg="addSp delSp modSp">
        <pc:chgData name="Richard Anderson" userId="4654cc452026b74c" providerId="LiveId" clId="{6CAA58EE-F55D-4D6F-BC5C-418CB9ACE2F9}" dt="2018-11-26T07:19:04.636" v="2881" actId="1076"/>
        <pc:sldMkLst>
          <pc:docMk/>
          <pc:sldMk cId="0" sldId="439"/>
        </pc:sldMkLst>
        <pc:spChg chg="del mod">
          <ac:chgData name="Richard Anderson" userId="4654cc452026b74c" providerId="LiveId" clId="{6CAA58EE-F55D-4D6F-BC5C-418CB9ACE2F9}" dt="2018-11-26T07:18:59.111" v="2879"/>
          <ac:spMkLst>
            <pc:docMk/>
            <pc:sldMk cId="0" sldId="439"/>
            <ac:spMk id="3073" creationId="{8FC8C726-689E-4765-886E-65010F7F4328}"/>
          </ac:spMkLst>
        </pc:spChg>
        <pc:picChg chg="add mod">
          <ac:chgData name="Richard Anderson" userId="4654cc452026b74c" providerId="LiveId" clId="{6CAA58EE-F55D-4D6F-BC5C-418CB9ACE2F9}" dt="2018-11-26T07:19:04.636" v="2881" actId="1076"/>
          <ac:picMkLst>
            <pc:docMk/>
            <pc:sldMk cId="0" sldId="439"/>
            <ac:picMk id="2" creationId="{0FB33F25-E5B4-4698-9DA2-95E8B1128C62}"/>
          </ac:picMkLst>
        </pc:picChg>
        <pc:picChg chg="mod">
          <ac:chgData name="Richard Anderson" userId="4654cc452026b74c" providerId="LiveId" clId="{6CAA58EE-F55D-4D6F-BC5C-418CB9ACE2F9}" dt="2018-11-26T07:19:01.025" v="2880" actId="1076"/>
          <ac:picMkLst>
            <pc:docMk/>
            <pc:sldMk cId="0" sldId="439"/>
            <ac:picMk id="3075" creationId="{E6056223-D7DE-4C0B-87AA-CCA7D085A1C7}"/>
          </ac:picMkLst>
        </pc:picChg>
      </pc:sldChg>
      <pc:sldChg chg="modSp add">
        <pc:chgData name="Richard Anderson" userId="4654cc452026b74c" providerId="LiveId" clId="{6CAA58EE-F55D-4D6F-BC5C-418CB9ACE2F9}" dt="2018-11-26T07:42:56.656" v="3458" actId="20577"/>
        <pc:sldMkLst>
          <pc:docMk/>
          <pc:sldMk cId="870492170" sldId="440"/>
        </pc:sldMkLst>
        <pc:spChg chg="mod">
          <ac:chgData name="Richard Anderson" userId="4654cc452026b74c" providerId="LiveId" clId="{6CAA58EE-F55D-4D6F-BC5C-418CB9ACE2F9}" dt="2018-11-26T07:33:41.877" v="3272" actId="20577"/>
          <ac:spMkLst>
            <pc:docMk/>
            <pc:sldMk cId="870492170" sldId="440"/>
            <ac:spMk id="2" creationId="{7731114C-6522-47DD-90D6-8B36E56D2AD8}"/>
          </ac:spMkLst>
        </pc:spChg>
        <pc:spChg chg="mod">
          <ac:chgData name="Richard Anderson" userId="4654cc452026b74c" providerId="LiveId" clId="{6CAA58EE-F55D-4D6F-BC5C-418CB9ACE2F9}" dt="2018-11-26T07:42:56.656" v="3458" actId="20577"/>
          <ac:spMkLst>
            <pc:docMk/>
            <pc:sldMk cId="870492170" sldId="440"/>
            <ac:spMk id="3" creationId="{8CA2B5C9-F4FA-4D08-B992-BC8F9D31695A}"/>
          </ac:spMkLst>
        </pc:spChg>
      </pc:sldChg>
      <pc:sldChg chg="addSp delSp modSp add">
        <pc:chgData name="Richard Anderson" userId="4654cc452026b74c" providerId="LiveId" clId="{6CAA58EE-F55D-4D6F-BC5C-418CB9ACE2F9}" dt="2018-11-26T07:46:27.232" v="3468" actId="1076"/>
        <pc:sldMkLst>
          <pc:docMk/>
          <pc:sldMk cId="3223118017" sldId="441"/>
        </pc:sldMkLst>
        <pc:spChg chg="del">
          <ac:chgData name="Richard Anderson" userId="4654cc452026b74c" providerId="LiveId" clId="{6CAA58EE-F55D-4D6F-BC5C-418CB9ACE2F9}" dt="2018-11-26T07:44:17.804" v="3460"/>
          <ac:spMkLst>
            <pc:docMk/>
            <pc:sldMk cId="3223118017" sldId="441"/>
            <ac:spMk id="2" creationId="{ABDC6BA7-2A7D-4669-BD1D-01BF335D5BB4}"/>
          </ac:spMkLst>
        </pc:spChg>
        <pc:spChg chg="del">
          <ac:chgData name="Richard Anderson" userId="4654cc452026b74c" providerId="LiveId" clId="{6CAA58EE-F55D-4D6F-BC5C-418CB9ACE2F9}" dt="2018-11-26T07:44:17.804" v="3460"/>
          <ac:spMkLst>
            <pc:docMk/>
            <pc:sldMk cId="3223118017" sldId="441"/>
            <ac:spMk id="3" creationId="{E888861C-59F1-476C-8D91-224F3E642363}"/>
          </ac:spMkLst>
        </pc:spChg>
        <pc:picChg chg="add mod">
          <ac:chgData name="Richard Anderson" userId="4654cc452026b74c" providerId="LiveId" clId="{6CAA58EE-F55D-4D6F-BC5C-418CB9ACE2F9}" dt="2018-11-26T07:44:28.351" v="3462" actId="1076"/>
          <ac:picMkLst>
            <pc:docMk/>
            <pc:sldMk cId="3223118017" sldId="441"/>
            <ac:picMk id="7" creationId="{A4E4B661-5E8A-4566-9CF2-10FBFAE2E2AF}"/>
          </ac:picMkLst>
        </pc:picChg>
        <pc:picChg chg="add mod">
          <ac:chgData name="Richard Anderson" userId="4654cc452026b74c" providerId="LiveId" clId="{6CAA58EE-F55D-4D6F-BC5C-418CB9ACE2F9}" dt="2018-11-26T07:45:22.343" v="3464" actId="1076"/>
          <ac:picMkLst>
            <pc:docMk/>
            <pc:sldMk cId="3223118017" sldId="441"/>
            <ac:picMk id="8" creationId="{A37BEA86-E893-4877-A72C-6E9C093E2773}"/>
          </ac:picMkLst>
        </pc:picChg>
        <pc:picChg chg="add mod">
          <ac:chgData name="Richard Anderson" userId="4654cc452026b74c" providerId="LiveId" clId="{6CAA58EE-F55D-4D6F-BC5C-418CB9ACE2F9}" dt="2018-11-26T07:45:49.459" v="3466" actId="1076"/>
          <ac:picMkLst>
            <pc:docMk/>
            <pc:sldMk cId="3223118017" sldId="441"/>
            <ac:picMk id="9" creationId="{E0117B83-CA14-4E5D-8BA1-63FBF3BBA5BD}"/>
          </ac:picMkLst>
        </pc:picChg>
        <pc:picChg chg="add mod">
          <ac:chgData name="Richard Anderson" userId="4654cc452026b74c" providerId="LiveId" clId="{6CAA58EE-F55D-4D6F-BC5C-418CB9ACE2F9}" dt="2018-11-26T07:46:27.232" v="3468" actId="1076"/>
          <ac:picMkLst>
            <pc:docMk/>
            <pc:sldMk cId="3223118017" sldId="441"/>
            <ac:picMk id="10" creationId="{A3D68688-EF33-4D84-B577-A3841D456C7B}"/>
          </ac:picMkLst>
        </pc:picChg>
      </pc:sldChg>
      <pc:sldChg chg="addSp modSp add">
        <pc:chgData name="Richard Anderson" userId="4654cc452026b74c" providerId="LiveId" clId="{6CAA58EE-F55D-4D6F-BC5C-418CB9ACE2F9}" dt="2018-11-26T07:54:53.607" v="3799" actId="1076"/>
        <pc:sldMkLst>
          <pc:docMk/>
          <pc:sldMk cId="3093456570" sldId="442"/>
        </pc:sldMkLst>
        <pc:spChg chg="add mod">
          <ac:chgData name="Richard Anderson" userId="4654cc452026b74c" providerId="LiveId" clId="{6CAA58EE-F55D-4D6F-BC5C-418CB9ACE2F9}" dt="2018-11-26T07:50:34.853" v="3495" actId="20577"/>
          <ac:spMkLst>
            <pc:docMk/>
            <pc:sldMk cId="3093456570" sldId="442"/>
            <ac:spMk id="5" creationId="{134C9F56-E570-44F7-86B5-791AC3F7B4E7}"/>
          </ac:spMkLst>
        </pc:spChg>
        <pc:spChg chg="add mod">
          <ac:chgData name="Richard Anderson" userId="4654cc452026b74c" providerId="LiveId" clId="{6CAA58EE-F55D-4D6F-BC5C-418CB9ACE2F9}" dt="2018-11-26T07:54:08.593" v="3795" actId="20577"/>
          <ac:spMkLst>
            <pc:docMk/>
            <pc:sldMk cId="3093456570" sldId="442"/>
            <ac:spMk id="6" creationId="{E3C48DFE-A105-455E-AF85-28F66524097D}"/>
          </ac:spMkLst>
        </pc:spChg>
        <pc:picChg chg="add mod">
          <ac:chgData name="Richard Anderson" userId="4654cc452026b74c" providerId="LiveId" clId="{6CAA58EE-F55D-4D6F-BC5C-418CB9ACE2F9}" dt="2018-11-26T07:54:53.607" v="3799" actId="1076"/>
          <ac:picMkLst>
            <pc:docMk/>
            <pc:sldMk cId="3093456570" sldId="442"/>
            <ac:picMk id="7" creationId="{FED573C8-E84B-4253-AF16-43A8F9DC9B5A}"/>
          </ac:picMkLst>
        </pc:picChg>
      </pc:sldChg>
      <pc:sldMasterChg chg="setBg modSldLayout">
        <pc:chgData name="Richard Anderson" userId="4654cc452026b74c" providerId="LiveId" clId="{6CAA58EE-F55D-4D6F-BC5C-418CB9ACE2F9}" dt="2018-11-26T00:18:35.300" v="22"/>
        <pc:sldMasterMkLst>
          <pc:docMk/>
          <pc:sldMasterMk cId="3079570911" sldId="2147483684"/>
        </pc:sldMasterMkLst>
        <pc:sldLayoutChg chg="setBg">
          <pc:chgData name="Richard Anderson" userId="4654cc452026b74c" providerId="LiveId" clId="{6CAA58EE-F55D-4D6F-BC5C-418CB9ACE2F9}" dt="2018-11-26T00:18:35.300" v="22"/>
          <pc:sldLayoutMkLst>
            <pc:docMk/>
            <pc:sldMasterMk cId="3079570911" sldId="2147483684"/>
            <pc:sldLayoutMk cId="114052564" sldId="2147483685"/>
          </pc:sldLayoutMkLst>
        </pc:sldLayoutChg>
        <pc:sldLayoutChg chg="setBg">
          <pc:chgData name="Richard Anderson" userId="4654cc452026b74c" providerId="LiveId" clId="{6CAA58EE-F55D-4D6F-BC5C-418CB9ACE2F9}" dt="2018-11-26T00:18:35.300" v="22"/>
          <pc:sldLayoutMkLst>
            <pc:docMk/>
            <pc:sldMasterMk cId="3079570911" sldId="2147483684"/>
            <pc:sldLayoutMk cId="1047532785" sldId="2147483686"/>
          </pc:sldLayoutMkLst>
        </pc:sldLayoutChg>
        <pc:sldLayoutChg chg="setBg">
          <pc:chgData name="Richard Anderson" userId="4654cc452026b74c" providerId="LiveId" clId="{6CAA58EE-F55D-4D6F-BC5C-418CB9ACE2F9}" dt="2018-11-26T00:18:35.300" v="22"/>
          <pc:sldLayoutMkLst>
            <pc:docMk/>
            <pc:sldMasterMk cId="3079570911" sldId="2147483684"/>
            <pc:sldLayoutMk cId="1899158686" sldId="2147483687"/>
          </pc:sldLayoutMkLst>
        </pc:sldLayoutChg>
        <pc:sldLayoutChg chg="setBg">
          <pc:chgData name="Richard Anderson" userId="4654cc452026b74c" providerId="LiveId" clId="{6CAA58EE-F55D-4D6F-BC5C-418CB9ACE2F9}" dt="2018-11-26T00:18:35.300" v="22"/>
          <pc:sldLayoutMkLst>
            <pc:docMk/>
            <pc:sldMasterMk cId="3079570911" sldId="2147483684"/>
            <pc:sldLayoutMk cId="3660131194" sldId="2147483688"/>
          </pc:sldLayoutMkLst>
        </pc:sldLayoutChg>
        <pc:sldLayoutChg chg="setBg">
          <pc:chgData name="Richard Anderson" userId="4654cc452026b74c" providerId="LiveId" clId="{6CAA58EE-F55D-4D6F-BC5C-418CB9ACE2F9}" dt="2018-11-26T00:18:35.300" v="22"/>
          <pc:sldLayoutMkLst>
            <pc:docMk/>
            <pc:sldMasterMk cId="3079570911" sldId="2147483684"/>
            <pc:sldLayoutMk cId="4029741913" sldId="2147483689"/>
          </pc:sldLayoutMkLst>
        </pc:sldLayoutChg>
        <pc:sldLayoutChg chg="setBg">
          <pc:chgData name="Richard Anderson" userId="4654cc452026b74c" providerId="LiveId" clId="{6CAA58EE-F55D-4D6F-BC5C-418CB9ACE2F9}" dt="2018-11-26T00:18:35.300" v="22"/>
          <pc:sldLayoutMkLst>
            <pc:docMk/>
            <pc:sldMasterMk cId="3079570911" sldId="2147483684"/>
            <pc:sldLayoutMk cId="2879457458" sldId="2147483690"/>
          </pc:sldLayoutMkLst>
        </pc:sldLayoutChg>
        <pc:sldLayoutChg chg="setBg">
          <pc:chgData name="Richard Anderson" userId="4654cc452026b74c" providerId="LiveId" clId="{6CAA58EE-F55D-4D6F-BC5C-418CB9ACE2F9}" dt="2018-11-26T00:18:35.300" v="22"/>
          <pc:sldLayoutMkLst>
            <pc:docMk/>
            <pc:sldMasterMk cId="3079570911" sldId="2147483684"/>
            <pc:sldLayoutMk cId="922200452" sldId="2147483691"/>
          </pc:sldLayoutMkLst>
        </pc:sldLayoutChg>
        <pc:sldLayoutChg chg="setBg">
          <pc:chgData name="Richard Anderson" userId="4654cc452026b74c" providerId="LiveId" clId="{6CAA58EE-F55D-4D6F-BC5C-418CB9ACE2F9}" dt="2018-11-26T00:18:35.300" v="22"/>
          <pc:sldLayoutMkLst>
            <pc:docMk/>
            <pc:sldMasterMk cId="3079570911" sldId="2147483684"/>
            <pc:sldLayoutMk cId="915965846" sldId="2147483692"/>
          </pc:sldLayoutMkLst>
        </pc:sldLayoutChg>
        <pc:sldLayoutChg chg="setBg">
          <pc:chgData name="Richard Anderson" userId="4654cc452026b74c" providerId="LiveId" clId="{6CAA58EE-F55D-4D6F-BC5C-418CB9ACE2F9}" dt="2018-11-26T00:18:35.300" v="22"/>
          <pc:sldLayoutMkLst>
            <pc:docMk/>
            <pc:sldMasterMk cId="3079570911" sldId="2147483684"/>
            <pc:sldLayoutMk cId="1604069888" sldId="2147483693"/>
          </pc:sldLayoutMkLst>
        </pc:sldLayoutChg>
        <pc:sldLayoutChg chg="setBg">
          <pc:chgData name="Richard Anderson" userId="4654cc452026b74c" providerId="LiveId" clId="{6CAA58EE-F55D-4D6F-BC5C-418CB9ACE2F9}" dt="2018-11-26T00:18:35.300" v="22"/>
          <pc:sldLayoutMkLst>
            <pc:docMk/>
            <pc:sldMasterMk cId="3079570911" sldId="2147483684"/>
            <pc:sldLayoutMk cId="3087010370" sldId="2147483694"/>
          </pc:sldLayoutMkLst>
        </pc:sldLayoutChg>
        <pc:sldLayoutChg chg="setBg">
          <pc:chgData name="Richard Anderson" userId="4654cc452026b74c" providerId="LiveId" clId="{6CAA58EE-F55D-4D6F-BC5C-418CB9ACE2F9}" dt="2018-11-26T00:18:35.300" v="22"/>
          <pc:sldLayoutMkLst>
            <pc:docMk/>
            <pc:sldMasterMk cId="3079570911" sldId="2147483684"/>
            <pc:sldLayoutMk cId="1743447717" sldId="2147483695"/>
          </pc:sldLayoutMkLst>
        </pc:sldLayoutChg>
      </pc:sldMasterChg>
    </pc:docChg>
  </pc:docChgLst>
  <pc:docChgLst>
    <pc:chgData name="Richard Anderson" userId="4654cc452026b74c" providerId="LiveId" clId="{97B71322-7055-41B7-B060-A7F609E884F8}"/>
    <pc:docChg chg="undo custSel addSld delSld modSld modMainMaster">
      <pc:chgData name="Richard Anderson" userId="4654cc452026b74c" providerId="LiveId" clId="{97B71322-7055-41B7-B060-A7F609E884F8}" dt="2018-11-19T05:51:41.017" v="998" actId="20577"/>
      <pc:docMkLst>
        <pc:docMk/>
      </pc:docMkLst>
      <pc:sldChg chg="modSp setBg">
        <pc:chgData name="Richard Anderson" userId="4654cc452026b74c" providerId="LiveId" clId="{97B71322-7055-41B7-B060-A7F609E884F8}" dt="2018-11-19T04:03:33.491" v="647"/>
        <pc:sldMkLst>
          <pc:docMk/>
          <pc:sldMk cId="3204024126" sldId="256"/>
        </pc:sldMkLst>
        <pc:spChg chg="mod">
          <ac:chgData name="Richard Anderson" userId="4654cc452026b74c" providerId="LiveId" clId="{97B71322-7055-41B7-B060-A7F609E884F8}" dt="2018-11-18T06:01:56.986" v="5" actId="20577"/>
          <ac:spMkLst>
            <pc:docMk/>
            <pc:sldMk cId="3204024126" sldId="256"/>
            <ac:spMk id="2" creationId="{00000000-0000-0000-0000-000000000000}"/>
          </ac:spMkLst>
        </pc:spChg>
        <pc:spChg chg="mod">
          <ac:chgData name="Richard Anderson" userId="4654cc452026b74c" providerId="LiveId" clId="{97B71322-7055-41B7-B060-A7F609E884F8}" dt="2018-11-18T06:01:46.880" v="0" actId="20577"/>
          <ac:spMkLst>
            <pc:docMk/>
            <pc:sldMk cId="3204024126" sldId="256"/>
            <ac:spMk id="3" creationId="{00000000-0000-0000-0000-000000000000}"/>
          </ac:spMkLst>
        </pc:spChg>
      </pc:sldChg>
      <pc:sldChg chg="modSp">
        <pc:chgData name="Richard Anderson" userId="4654cc452026b74c" providerId="LiveId" clId="{97B71322-7055-41B7-B060-A7F609E884F8}" dt="2018-11-18T06:02:03.498" v="6" actId="20577"/>
        <pc:sldMkLst>
          <pc:docMk/>
          <pc:sldMk cId="2889524126" sldId="344"/>
        </pc:sldMkLst>
        <pc:spChg chg="mod">
          <ac:chgData name="Richard Anderson" userId="4654cc452026b74c" providerId="LiveId" clId="{97B71322-7055-41B7-B060-A7F609E884F8}" dt="2018-11-18T06:02:03.498" v="6" actId="20577"/>
          <ac:spMkLst>
            <pc:docMk/>
            <pc:sldMk cId="2889524126" sldId="344"/>
            <ac:spMk id="3" creationId="{00000000-0000-0000-0000-000000000000}"/>
          </ac:spMkLst>
        </pc:spChg>
      </pc:sldChg>
      <pc:sldChg chg="modSp">
        <pc:chgData name="Richard Anderson" userId="4654cc452026b74c" providerId="LiveId" clId="{97B71322-7055-41B7-B060-A7F609E884F8}" dt="2018-11-19T04:03:54.360" v="648" actId="20577"/>
        <pc:sldMkLst>
          <pc:docMk/>
          <pc:sldMk cId="3798670845" sldId="418"/>
        </pc:sldMkLst>
        <pc:spChg chg="mod">
          <ac:chgData name="Richard Anderson" userId="4654cc452026b74c" providerId="LiveId" clId="{97B71322-7055-41B7-B060-A7F609E884F8}" dt="2018-11-19T04:03:54.360" v="648" actId="20577"/>
          <ac:spMkLst>
            <pc:docMk/>
            <pc:sldMk cId="3798670845" sldId="418"/>
            <ac:spMk id="3" creationId="{00000000-0000-0000-0000-000000000000}"/>
          </ac:spMkLst>
        </pc:spChg>
      </pc:sldChg>
      <pc:sldMasterChg chg="setBg modSldLayout">
        <pc:chgData name="Richard Anderson" userId="4654cc452026b74c" providerId="LiveId" clId="{97B71322-7055-41B7-B060-A7F609E884F8}" dt="2018-11-19T04:03:33.491" v="647"/>
        <pc:sldMasterMkLst>
          <pc:docMk/>
          <pc:sldMasterMk cId="3079570911" sldId="2147483684"/>
        </pc:sldMasterMkLst>
        <pc:sldLayoutChg chg="setBg">
          <pc:chgData name="Richard Anderson" userId="4654cc452026b74c" providerId="LiveId" clId="{97B71322-7055-41B7-B060-A7F609E884F8}" dt="2018-11-19T04:03:33.491" v="647"/>
          <pc:sldLayoutMkLst>
            <pc:docMk/>
            <pc:sldMasterMk cId="3079570911" sldId="2147483684"/>
            <pc:sldLayoutMk cId="114052564" sldId="2147483685"/>
          </pc:sldLayoutMkLst>
        </pc:sldLayoutChg>
        <pc:sldLayoutChg chg="setBg">
          <pc:chgData name="Richard Anderson" userId="4654cc452026b74c" providerId="LiveId" clId="{97B71322-7055-41B7-B060-A7F609E884F8}" dt="2018-11-19T04:03:33.491" v="647"/>
          <pc:sldLayoutMkLst>
            <pc:docMk/>
            <pc:sldMasterMk cId="3079570911" sldId="2147483684"/>
            <pc:sldLayoutMk cId="1047532785" sldId="2147483686"/>
          </pc:sldLayoutMkLst>
        </pc:sldLayoutChg>
        <pc:sldLayoutChg chg="setBg">
          <pc:chgData name="Richard Anderson" userId="4654cc452026b74c" providerId="LiveId" clId="{97B71322-7055-41B7-B060-A7F609E884F8}" dt="2018-11-19T04:03:33.491" v="647"/>
          <pc:sldLayoutMkLst>
            <pc:docMk/>
            <pc:sldMasterMk cId="3079570911" sldId="2147483684"/>
            <pc:sldLayoutMk cId="1899158686" sldId="2147483687"/>
          </pc:sldLayoutMkLst>
        </pc:sldLayoutChg>
        <pc:sldLayoutChg chg="setBg">
          <pc:chgData name="Richard Anderson" userId="4654cc452026b74c" providerId="LiveId" clId="{97B71322-7055-41B7-B060-A7F609E884F8}" dt="2018-11-19T04:03:33.491" v="647"/>
          <pc:sldLayoutMkLst>
            <pc:docMk/>
            <pc:sldMasterMk cId="3079570911" sldId="2147483684"/>
            <pc:sldLayoutMk cId="3660131194" sldId="2147483688"/>
          </pc:sldLayoutMkLst>
        </pc:sldLayoutChg>
        <pc:sldLayoutChg chg="setBg">
          <pc:chgData name="Richard Anderson" userId="4654cc452026b74c" providerId="LiveId" clId="{97B71322-7055-41B7-B060-A7F609E884F8}" dt="2018-11-19T04:03:33.491" v="647"/>
          <pc:sldLayoutMkLst>
            <pc:docMk/>
            <pc:sldMasterMk cId="3079570911" sldId="2147483684"/>
            <pc:sldLayoutMk cId="4029741913" sldId="2147483689"/>
          </pc:sldLayoutMkLst>
        </pc:sldLayoutChg>
        <pc:sldLayoutChg chg="setBg">
          <pc:chgData name="Richard Anderson" userId="4654cc452026b74c" providerId="LiveId" clId="{97B71322-7055-41B7-B060-A7F609E884F8}" dt="2018-11-19T04:03:33.491" v="647"/>
          <pc:sldLayoutMkLst>
            <pc:docMk/>
            <pc:sldMasterMk cId="3079570911" sldId="2147483684"/>
            <pc:sldLayoutMk cId="2879457458" sldId="2147483690"/>
          </pc:sldLayoutMkLst>
        </pc:sldLayoutChg>
        <pc:sldLayoutChg chg="setBg">
          <pc:chgData name="Richard Anderson" userId="4654cc452026b74c" providerId="LiveId" clId="{97B71322-7055-41B7-B060-A7F609E884F8}" dt="2018-11-19T04:03:33.491" v="647"/>
          <pc:sldLayoutMkLst>
            <pc:docMk/>
            <pc:sldMasterMk cId="3079570911" sldId="2147483684"/>
            <pc:sldLayoutMk cId="922200452" sldId="2147483691"/>
          </pc:sldLayoutMkLst>
        </pc:sldLayoutChg>
        <pc:sldLayoutChg chg="setBg">
          <pc:chgData name="Richard Anderson" userId="4654cc452026b74c" providerId="LiveId" clId="{97B71322-7055-41B7-B060-A7F609E884F8}" dt="2018-11-19T04:03:33.491" v="647"/>
          <pc:sldLayoutMkLst>
            <pc:docMk/>
            <pc:sldMasterMk cId="3079570911" sldId="2147483684"/>
            <pc:sldLayoutMk cId="915965846" sldId="2147483692"/>
          </pc:sldLayoutMkLst>
        </pc:sldLayoutChg>
        <pc:sldLayoutChg chg="setBg">
          <pc:chgData name="Richard Anderson" userId="4654cc452026b74c" providerId="LiveId" clId="{97B71322-7055-41B7-B060-A7F609E884F8}" dt="2018-11-19T04:03:33.491" v="647"/>
          <pc:sldLayoutMkLst>
            <pc:docMk/>
            <pc:sldMasterMk cId="3079570911" sldId="2147483684"/>
            <pc:sldLayoutMk cId="1604069888" sldId="2147483693"/>
          </pc:sldLayoutMkLst>
        </pc:sldLayoutChg>
        <pc:sldLayoutChg chg="setBg">
          <pc:chgData name="Richard Anderson" userId="4654cc452026b74c" providerId="LiveId" clId="{97B71322-7055-41B7-B060-A7F609E884F8}" dt="2018-11-19T04:03:33.491" v="647"/>
          <pc:sldLayoutMkLst>
            <pc:docMk/>
            <pc:sldMasterMk cId="3079570911" sldId="2147483684"/>
            <pc:sldLayoutMk cId="3087010370" sldId="2147483694"/>
          </pc:sldLayoutMkLst>
        </pc:sldLayoutChg>
        <pc:sldLayoutChg chg="setBg">
          <pc:chgData name="Richard Anderson" userId="4654cc452026b74c" providerId="LiveId" clId="{97B71322-7055-41B7-B060-A7F609E884F8}" dt="2018-11-19T04:03:33.491" v="647"/>
          <pc:sldLayoutMkLst>
            <pc:docMk/>
            <pc:sldMasterMk cId="3079570911" sldId="2147483684"/>
            <pc:sldLayoutMk cId="1743447717" sldId="2147483695"/>
          </pc:sldLayoutMkLst>
        </pc:sldLayoutChg>
      </pc:sldMasterChg>
    </pc:docChg>
  </pc:docChgLst>
  <pc:docChgLst>
    <pc:chgData name="Richard Anderson" userId="4654cc452026b74c" providerId="LiveId" clId="{6F7C3EFC-E1B5-43FA-9EC7-F3D0D4EFBF4F}"/>
    <pc:docChg chg="undo custSel addSld modSld">
      <pc:chgData name="Richard Anderson" userId="4654cc452026b74c" providerId="LiveId" clId="{6F7C3EFC-E1B5-43FA-9EC7-F3D0D4EFBF4F}" dt="2018-10-18T17:14:23.994" v="193" actId="313"/>
      <pc:docMkLst>
        <pc:docMk/>
      </pc:docMkLst>
      <pc:sldChg chg="addSp delSp modSp">
        <pc:chgData name="Richard Anderson" userId="4654cc452026b74c" providerId="LiveId" clId="{6F7C3EFC-E1B5-43FA-9EC7-F3D0D4EFBF4F}" dt="2018-10-18T16:59:19.117" v="9" actId="14100"/>
        <pc:sldMkLst>
          <pc:docMk/>
          <pc:sldMk cId="3204024126" sldId="256"/>
        </pc:sldMkLst>
        <pc:spChg chg="mod">
          <ac:chgData name="Richard Anderson" userId="4654cc452026b74c" providerId="LiveId" clId="{6F7C3EFC-E1B5-43FA-9EC7-F3D0D4EFBF4F}" dt="2018-10-18T16:53:29.366" v="0" actId="20577"/>
          <ac:spMkLst>
            <pc:docMk/>
            <pc:sldMk cId="3204024126" sldId="256"/>
            <ac:spMk id="3" creationId="{00000000-0000-0000-0000-000000000000}"/>
          </ac:spMkLst>
        </pc:spChg>
        <pc:spChg chg="add del mod">
          <ac:chgData name="Richard Anderson" userId="4654cc452026b74c" providerId="LiveId" clId="{6F7C3EFC-E1B5-43FA-9EC7-F3D0D4EFBF4F}" dt="2018-10-18T16:55:38.497" v="5"/>
          <ac:spMkLst>
            <pc:docMk/>
            <pc:sldMk cId="3204024126" sldId="256"/>
            <ac:spMk id="10" creationId="{250585C6-EBC6-4A48-BA55-C94DD66175B3}"/>
          </ac:spMkLst>
        </pc:spChg>
        <pc:spChg chg="add del mod">
          <ac:chgData name="Richard Anderson" userId="4654cc452026b74c" providerId="LiveId" clId="{6F7C3EFC-E1B5-43FA-9EC7-F3D0D4EFBF4F}" dt="2018-10-18T16:55:38.497" v="5"/>
          <ac:spMkLst>
            <pc:docMk/>
            <pc:sldMk cId="3204024126" sldId="256"/>
            <ac:spMk id="11" creationId="{E007A9EB-DB4D-4E5B-9A79-ED86399559A2}"/>
          </ac:spMkLst>
        </pc:spChg>
        <pc:graphicFrameChg chg="add del mod modGraphic">
          <ac:chgData name="Richard Anderson" userId="4654cc452026b74c" providerId="LiveId" clId="{6F7C3EFC-E1B5-43FA-9EC7-F3D0D4EFBF4F}" dt="2018-10-18T16:55:38.497" v="5"/>
          <ac:graphicFrameMkLst>
            <pc:docMk/>
            <pc:sldMk cId="3204024126" sldId="256"/>
            <ac:graphicFrameMk id="9" creationId="{B009A163-F605-410C-9510-FFE46F47253C}"/>
          </ac:graphicFrameMkLst>
        </pc:graphicFrameChg>
        <pc:picChg chg="del">
          <ac:chgData name="Richard Anderson" userId="4654cc452026b74c" providerId="LiveId" clId="{6F7C3EFC-E1B5-43FA-9EC7-F3D0D4EFBF4F}" dt="2018-10-18T16:54:47.411" v="1"/>
          <ac:picMkLst>
            <pc:docMk/>
            <pc:sldMk cId="3204024126" sldId="256"/>
            <ac:picMk id="8" creationId="{00000000-0000-0000-0000-000000000000}"/>
          </ac:picMkLst>
        </pc:picChg>
        <pc:picChg chg="add mod">
          <ac:chgData name="Richard Anderson" userId="4654cc452026b74c" providerId="LiveId" clId="{6F7C3EFC-E1B5-43FA-9EC7-F3D0D4EFBF4F}" dt="2018-10-18T16:59:19.117" v="9" actId="14100"/>
          <ac:picMkLst>
            <pc:docMk/>
            <pc:sldMk cId="3204024126" sldId="256"/>
            <ac:picMk id="1026" creationId="{C73D59E5-71E9-4C99-928E-4AB22F363B8F}"/>
          </ac:picMkLst>
        </pc:picChg>
      </pc:sldChg>
    </pc:docChg>
  </pc:docChgLst>
  <pc:docChgLst>
    <pc:chgData name="Richard Anderson" userId="4654cc452026b74c" providerId="LiveId" clId="{F1AFE851-AA5A-410B-A966-2C5A9BDA043C}"/>
    <pc:docChg chg="custSel addSld delSld modSld sldOrd modMainMaster">
      <pc:chgData name="Richard Anderson" userId="4654cc452026b74c" providerId="LiveId" clId="{F1AFE851-AA5A-410B-A966-2C5A9BDA043C}" dt="2018-11-05T02:59:22.084" v="5188" actId="20577"/>
      <pc:docMkLst>
        <pc:docMk/>
      </pc:docMkLst>
      <pc:sldChg chg="addSp modSp setBg">
        <pc:chgData name="Richard Anderson" userId="4654cc452026b74c" providerId="LiveId" clId="{F1AFE851-AA5A-410B-A966-2C5A9BDA043C}" dt="2018-11-04T04:45:19.918" v="346" actId="1036"/>
        <pc:sldMkLst>
          <pc:docMk/>
          <pc:sldMk cId="3204024126" sldId="256"/>
        </pc:sldMkLst>
        <pc:picChg chg="add mod">
          <ac:chgData name="Richard Anderson" userId="4654cc452026b74c" providerId="LiveId" clId="{F1AFE851-AA5A-410B-A966-2C5A9BDA043C}" dt="2018-11-04T04:45:19.918" v="346" actId="1036"/>
          <ac:picMkLst>
            <pc:docMk/>
            <pc:sldMk cId="3204024126" sldId="256"/>
            <ac:picMk id="1026" creationId="{298F032C-2216-4D01-9F08-E247D3D96A48}"/>
          </ac:picMkLst>
        </pc:picChg>
      </pc:sldChg>
      <pc:sldChg chg="modSp">
        <pc:chgData name="Richard Anderson" userId="4654cc452026b74c" providerId="LiveId" clId="{F1AFE851-AA5A-410B-A966-2C5A9BDA043C}" dt="2018-11-05T02:36:30.440" v="4904" actId="20577"/>
        <pc:sldMkLst>
          <pc:docMk/>
          <pc:sldMk cId="2889524126" sldId="344"/>
        </pc:sldMkLst>
        <pc:spChg chg="mod">
          <ac:chgData name="Richard Anderson" userId="4654cc452026b74c" providerId="LiveId" clId="{F1AFE851-AA5A-410B-A966-2C5A9BDA043C}" dt="2018-11-05T02:36:30.440" v="4904" actId="20577"/>
          <ac:spMkLst>
            <pc:docMk/>
            <pc:sldMk cId="2889524126" sldId="344"/>
            <ac:spMk id="3" creationId="{00000000-0000-0000-0000-000000000000}"/>
          </ac:spMkLst>
        </pc:spChg>
      </pc:sldChg>
      <pc:sldMasterChg chg="setBg delSldLayout modSldLayout">
        <pc:chgData name="Richard Anderson" userId="4654cc452026b74c" providerId="LiveId" clId="{F1AFE851-AA5A-410B-A966-2C5A9BDA043C}" dt="2018-11-04T05:09:57.769" v="535" actId="2696"/>
        <pc:sldMasterMkLst>
          <pc:docMk/>
          <pc:sldMasterMk cId="3079570911" sldId="2147483684"/>
        </pc:sldMasterMkLst>
        <pc:sldLayoutChg chg="setBg">
          <pc:chgData name="Richard Anderson" userId="4654cc452026b74c" providerId="LiveId" clId="{F1AFE851-AA5A-410B-A966-2C5A9BDA043C}" dt="2018-11-04T03:33:39.639" v="1"/>
          <pc:sldLayoutMkLst>
            <pc:docMk/>
            <pc:sldMasterMk cId="3079570911" sldId="2147483684"/>
            <pc:sldLayoutMk cId="114052564" sldId="2147483685"/>
          </pc:sldLayoutMkLst>
        </pc:sldLayoutChg>
        <pc:sldLayoutChg chg="setBg">
          <pc:chgData name="Richard Anderson" userId="4654cc452026b74c" providerId="LiveId" clId="{F1AFE851-AA5A-410B-A966-2C5A9BDA043C}" dt="2018-11-04T03:33:39.639" v="1"/>
          <pc:sldLayoutMkLst>
            <pc:docMk/>
            <pc:sldMasterMk cId="3079570911" sldId="2147483684"/>
            <pc:sldLayoutMk cId="1047532785" sldId="2147483686"/>
          </pc:sldLayoutMkLst>
        </pc:sldLayoutChg>
        <pc:sldLayoutChg chg="setBg">
          <pc:chgData name="Richard Anderson" userId="4654cc452026b74c" providerId="LiveId" clId="{F1AFE851-AA5A-410B-A966-2C5A9BDA043C}" dt="2018-11-04T03:33:39.639" v="1"/>
          <pc:sldLayoutMkLst>
            <pc:docMk/>
            <pc:sldMasterMk cId="3079570911" sldId="2147483684"/>
            <pc:sldLayoutMk cId="1899158686" sldId="2147483687"/>
          </pc:sldLayoutMkLst>
        </pc:sldLayoutChg>
        <pc:sldLayoutChg chg="setBg">
          <pc:chgData name="Richard Anderson" userId="4654cc452026b74c" providerId="LiveId" clId="{F1AFE851-AA5A-410B-A966-2C5A9BDA043C}" dt="2018-11-04T03:33:39.639" v="1"/>
          <pc:sldLayoutMkLst>
            <pc:docMk/>
            <pc:sldMasterMk cId="3079570911" sldId="2147483684"/>
            <pc:sldLayoutMk cId="3660131194" sldId="2147483688"/>
          </pc:sldLayoutMkLst>
        </pc:sldLayoutChg>
        <pc:sldLayoutChg chg="setBg">
          <pc:chgData name="Richard Anderson" userId="4654cc452026b74c" providerId="LiveId" clId="{F1AFE851-AA5A-410B-A966-2C5A9BDA043C}" dt="2018-11-04T03:33:39.639" v="1"/>
          <pc:sldLayoutMkLst>
            <pc:docMk/>
            <pc:sldMasterMk cId="3079570911" sldId="2147483684"/>
            <pc:sldLayoutMk cId="4029741913" sldId="2147483689"/>
          </pc:sldLayoutMkLst>
        </pc:sldLayoutChg>
        <pc:sldLayoutChg chg="setBg">
          <pc:chgData name="Richard Anderson" userId="4654cc452026b74c" providerId="LiveId" clId="{F1AFE851-AA5A-410B-A966-2C5A9BDA043C}" dt="2018-11-04T03:33:39.639" v="1"/>
          <pc:sldLayoutMkLst>
            <pc:docMk/>
            <pc:sldMasterMk cId="3079570911" sldId="2147483684"/>
            <pc:sldLayoutMk cId="2879457458" sldId="2147483690"/>
          </pc:sldLayoutMkLst>
        </pc:sldLayoutChg>
        <pc:sldLayoutChg chg="setBg">
          <pc:chgData name="Richard Anderson" userId="4654cc452026b74c" providerId="LiveId" clId="{F1AFE851-AA5A-410B-A966-2C5A9BDA043C}" dt="2018-11-04T03:33:39.639" v="1"/>
          <pc:sldLayoutMkLst>
            <pc:docMk/>
            <pc:sldMasterMk cId="3079570911" sldId="2147483684"/>
            <pc:sldLayoutMk cId="922200452" sldId="2147483691"/>
          </pc:sldLayoutMkLst>
        </pc:sldLayoutChg>
        <pc:sldLayoutChg chg="setBg">
          <pc:chgData name="Richard Anderson" userId="4654cc452026b74c" providerId="LiveId" clId="{F1AFE851-AA5A-410B-A966-2C5A9BDA043C}" dt="2018-11-04T03:33:39.639" v="1"/>
          <pc:sldLayoutMkLst>
            <pc:docMk/>
            <pc:sldMasterMk cId="3079570911" sldId="2147483684"/>
            <pc:sldLayoutMk cId="915965846" sldId="2147483692"/>
          </pc:sldLayoutMkLst>
        </pc:sldLayoutChg>
        <pc:sldLayoutChg chg="setBg">
          <pc:chgData name="Richard Anderson" userId="4654cc452026b74c" providerId="LiveId" clId="{F1AFE851-AA5A-410B-A966-2C5A9BDA043C}" dt="2018-11-04T03:33:39.639" v="1"/>
          <pc:sldLayoutMkLst>
            <pc:docMk/>
            <pc:sldMasterMk cId="3079570911" sldId="2147483684"/>
            <pc:sldLayoutMk cId="1604069888" sldId="2147483693"/>
          </pc:sldLayoutMkLst>
        </pc:sldLayoutChg>
        <pc:sldLayoutChg chg="setBg">
          <pc:chgData name="Richard Anderson" userId="4654cc452026b74c" providerId="LiveId" clId="{F1AFE851-AA5A-410B-A966-2C5A9BDA043C}" dt="2018-11-04T03:33:39.639" v="1"/>
          <pc:sldLayoutMkLst>
            <pc:docMk/>
            <pc:sldMasterMk cId="3079570911" sldId="2147483684"/>
            <pc:sldLayoutMk cId="3087010370" sldId="2147483694"/>
          </pc:sldLayoutMkLst>
        </pc:sldLayoutChg>
        <pc:sldLayoutChg chg="setBg">
          <pc:chgData name="Richard Anderson" userId="4654cc452026b74c" providerId="LiveId" clId="{F1AFE851-AA5A-410B-A966-2C5A9BDA043C}" dt="2018-11-04T03:33:39.639" v="1"/>
          <pc:sldLayoutMkLst>
            <pc:docMk/>
            <pc:sldMasterMk cId="3079570911" sldId="2147483684"/>
            <pc:sldLayoutMk cId="1743447717" sldId="2147483695"/>
          </pc:sldLayoutMkLst>
        </pc:sldLayoutChg>
      </pc:sldMasterChg>
    </pc:docChg>
  </pc:docChgLst>
  <pc:docChgLst>
    <pc:chgData name="Richard Anderson" userId="4654cc452026b74c" providerId="LiveId" clId="{A75F2C53-B086-4E1B-A7CF-4FC7382E6082}"/>
    <pc:docChg chg="custSel addSld delSld modSld modMainMaster">
      <pc:chgData name="Richard Anderson" userId="4654cc452026b74c" providerId="LiveId" clId="{A75F2C53-B086-4E1B-A7CF-4FC7382E6082}" dt="2018-10-11T18:51:54.910" v="1028" actId="2696"/>
      <pc:docMkLst>
        <pc:docMk/>
      </pc:docMkLst>
      <pc:sldChg chg="delSp modSp setBg">
        <pc:chgData name="Richard Anderson" userId="4654cc452026b74c" providerId="LiveId" clId="{A75F2C53-B086-4E1B-A7CF-4FC7382E6082}" dt="2018-10-11T04:13:09.792" v="37"/>
        <pc:sldMkLst>
          <pc:docMk/>
          <pc:sldMk cId="3204024126" sldId="256"/>
        </pc:sldMkLst>
        <pc:spChg chg="mod">
          <ac:chgData name="Richard Anderson" userId="4654cc452026b74c" providerId="LiveId" clId="{A75F2C53-B086-4E1B-A7CF-4FC7382E6082}" dt="2018-10-11T04:12:37.990" v="34" actId="20577"/>
          <ac:spMkLst>
            <pc:docMk/>
            <pc:sldMk cId="3204024126" sldId="256"/>
            <ac:spMk id="2" creationId="{00000000-0000-0000-0000-000000000000}"/>
          </ac:spMkLst>
        </pc:spChg>
        <pc:spChg chg="mod">
          <ac:chgData name="Richard Anderson" userId="4654cc452026b74c" providerId="LiveId" clId="{A75F2C53-B086-4E1B-A7CF-4FC7382E6082}" dt="2018-10-11T04:12:18.965" v="0" actId="20577"/>
          <ac:spMkLst>
            <pc:docMk/>
            <pc:sldMk cId="3204024126" sldId="256"/>
            <ac:spMk id="3" creationId="{00000000-0000-0000-0000-000000000000}"/>
          </ac:spMkLst>
        </pc:spChg>
        <pc:picChg chg="del">
          <ac:chgData name="Richard Anderson" userId="4654cc452026b74c" providerId="LiveId" clId="{A75F2C53-B086-4E1B-A7CF-4FC7382E6082}" dt="2018-10-11T04:12:21.198" v="1"/>
          <ac:picMkLst>
            <pc:docMk/>
            <pc:sldMk cId="3204024126" sldId="256"/>
            <ac:picMk id="2050" creationId="{8D289E62-DBCB-486C-AF7B-8D01B9DF12E9}"/>
          </ac:picMkLst>
        </pc:picChg>
      </pc:sldChg>
      <pc:sldMasterChg chg="setBg modSldLayout">
        <pc:chgData name="Richard Anderson" userId="4654cc452026b74c" providerId="LiveId" clId="{A75F2C53-B086-4E1B-A7CF-4FC7382E6082}" dt="2018-10-11T04:13:09.792" v="37"/>
        <pc:sldMasterMkLst>
          <pc:docMk/>
          <pc:sldMasterMk cId="3079570911" sldId="2147483684"/>
        </pc:sldMasterMkLst>
        <pc:sldLayoutChg chg="setBg">
          <pc:chgData name="Richard Anderson" userId="4654cc452026b74c" providerId="LiveId" clId="{A75F2C53-B086-4E1B-A7CF-4FC7382E6082}" dt="2018-10-11T04:13:09.792" v="37"/>
          <pc:sldLayoutMkLst>
            <pc:docMk/>
            <pc:sldMasterMk cId="3079570911" sldId="2147483684"/>
            <pc:sldLayoutMk cId="114052564" sldId="2147483685"/>
          </pc:sldLayoutMkLst>
        </pc:sldLayoutChg>
        <pc:sldLayoutChg chg="setBg">
          <pc:chgData name="Richard Anderson" userId="4654cc452026b74c" providerId="LiveId" clId="{A75F2C53-B086-4E1B-A7CF-4FC7382E6082}" dt="2018-10-11T04:13:09.792" v="37"/>
          <pc:sldLayoutMkLst>
            <pc:docMk/>
            <pc:sldMasterMk cId="3079570911" sldId="2147483684"/>
            <pc:sldLayoutMk cId="1047532785" sldId="2147483686"/>
          </pc:sldLayoutMkLst>
        </pc:sldLayoutChg>
        <pc:sldLayoutChg chg="setBg">
          <pc:chgData name="Richard Anderson" userId="4654cc452026b74c" providerId="LiveId" clId="{A75F2C53-B086-4E1B-A7CF-4FC7382E6082}" dt="2018-10-11T04:13:09.792" v="37"/>
          <pc:sldLayoutMkLst>
            <pc:docMk/>
            <pc:sldMasterMk cId="3079570911" sldId="2147483684"/>
            <pc:sldLayoutMk cId="1899158686" sldId="2147483687"/>
          </pc:sldLayoutMkLst>
        </pc:sldLayoutChg>
        <pc:sldLayoutChg chg="setBg">
          <pc:chgData name="Richard Anderson" userId="4654cc452026b74c" providerId="LiveId" clId="{A75F2C53-B086-4E1B-A7CF-4FC7382E6082}" dt="2018-10-11T04:13:09.792" v="37"/>
          <pc:sldLayoutMkLst>
            <pc:docMk/>
            <pc:sldMasterMk cId="3079570911" sldId="2147483684"/>
            <pc:sldLayoutMk cId="3660131194" sldId="2147483688"/>
          </pc:sldLayoutMkLst>
        </pc:sldLayoutChg>
        <pc:sldLayoutChg chg="setBg">
          <pc:chgData name="Richard Anderson" userId="4654cc452026b74c" providerId="LiveId" clId="{A75F2C53-B086-4E1B-A7CF-4FC7382E6082}" dt="2018-10-11T04:13:09.792" v="37"/>
          <pc:sldLayoutMkLst>
            <pc:docMk/>
            <pc:sldMasterMk cId="3079570911" sldId="2147483684"/>
            <pc:sldLayoutMk cId="4029741913" sldId="2147483689"/>
          </pc:sldLayoutMkLst>
        </pc:sldLayoutChg>
        <pc:sldLayoutChg chg="setBg">
          <pc:chgData name="Richard Anderson" userId="4654cc452026b74c" providerId="LiveId" clId="{A75F2C53-B086-4E1B-A7CF-4FC7382E6082}" dt="2018-10-11T04:13:09.792" v="37"/>
          <pc:sldLayoutMkLst>
            <pc:docMk/>
            <pc:sldMasterMk cId="3079570911" sldId="2147483684"/>
            <pc:sldLayoutMk cId="2879457458" sldId="2147483690"/>
          </pc:sldLayoutMkLst>
        </pc:sldLayoutChg>
        <pc:sldLayoutChg chg="setBg">
          <pc:chgData name="Richard Anderson" userId="4654cc452026b74c" providerId="LiveId" clId="{A75F2C53-B086-4E1B-A7CF-4FC7382E6082}" dt="2018-10-11T04:13:09.792" v="37"/>
          <pc:sldLayoutMkLst>
            <pc:docMk/>
            <pc:sldMasterMk cId="3079570911" sldId="2147483684"/>
            <pc:sldLayoutMk cId="922200452" sldId="2147483691"/>
          </pc:sldLayoutMkLst>
        </pc:sldLayoutChg>
        <pc:sldLayoutChg chg="setBg">
          <pc:chgData name="Richard Anderson" userId="4654cc452026b74c" providerId="LiveId" clId="{A75F2C53-B086-4E1B-A7CF-4FC7382E6082}" dt="2018-10-11T04:13:09.792" v="37"/>
          <pc:sldLayoutMkLst>
            <pc:docMk/>
            <pc:sldMasterMk cId="3079570911" sldId="2147483684"/>
            <pc:sldLayoutMk cId="915965846" sldId="2147483692"/>
          </pc:sldLayoutMkLst>
        </pc:sldLayoutChg>
        <pc:sldLayoutChg chg="setBg">
          <pc:chgData name="Richard Anderson" userId="4654cc452026b74c" providerId="LiveId" clId="{A75F2C53-B086-4E1B-A7CF-4FC7382E6082}" dt="2018-10-11T04:13:09.792" v="37"/>
          <pc:sldLayoutMkLst>
            <pc:docMk/>
            <pc:sldMasterMk cId="3079570911" sldId="2147483684"/>
            <pc:sldLayoutMk cId="1604069888" sldId="2147483693"/>
          </pc:sldLayoutMkLst>
        </pc:sldLayoutChg>
        <pc:sldLayoutChg chg="setBg">
          <pc:chgData name="Richard Anderson" userId="4654cc452026b74c" providerId="LiveId" clId="{A75F2C53-B086-4E1B-A7CF-4FC7382E6082}" dt="2018-10-11T04:13:09.792" v="37"/>
          <pc:sldLayoutMkLst>
            <pc:docMk/>
            <pc:sldMasterMk cId="3079570911" sldId="2147483684"/>
            <pc:sldLayoutMk cId="3087010370" sldId="2147483694"/>
          </pc:sldLayoutMkLst>
        </pc:sldLayoutChg>
        <pc:sldLayoutChg chg="setBg">
          <pc:chgData name="Richard Anderson" userId="4654cc452026b74c" providerId="LiveId" clId="{A75F2C53-B086-4E1B-A7CF-4FC7382E6082}" dt="2018-10-11T04:13:09.792" v="37"/>
          <pc:sldLayoutMkLst>
            <pc:docMk/>
            <pc:sldMasterMk cId="3079570911" sldId="2147483684"/>
            <pc:sldLayoutMk cId="1743447717"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2DDB1-C38C-4EBC-A3F8-3F0AD2411154}" type="datetimeFigureOut">
              <a:rPr lang="en-US" smtClean="0"/>
              <a:t>11/26/2018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B64F6-5A1A-4B3E-9B31-A160476F259E}" type="slidenum">
              <a:rPr lang="en-US" smtClean="0"/>
              <a:t>‹#›</a:t>
            </a:fld>
            <a:endParaRPr lang="en-US"/>
          </a:p>
        </p:txBody>
      </p:sp>
    </p:spTree>
    <p:extLst>
      <p:ext uri="{BB962C8B-B14F-4D97-AF65-F5344CB8AC3E}">
        <p14:creationId xmlns:p14="http://schemas.microsoft.com/office/powerpoint/2010/main" val="212714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dengue hotline was revamped in several ways:</a:t>
            </a:r>
          </a:p>
          <a:p>
            <a:r>
              <a:rPr lang="en-US" dirty="0" smtClean="0"/>
              <a:t>-Larger set of complains is added in this service</a:t>
            </a:r>
          </a:p>
          <a:p>
            <a:r>
              <a:rPr lang="en-US" dirty="0" smtClean="0"/>
              <a:t>-Each call is categorized by the call center in predefined list of categories which was determined using past data</a:t>
            </a:r>
          </a:p>
          <a:p>
            <a:r>
              <a:rPr lang="en-US" dirty="0" smtClean="0"/>
              <a:t>-Address of the caller is now being saved in more organized manner</a:t>
            </a:r>
          </a:p>
          <a:p>
            <a:r>
              <a:rPr lang="en-US" dirty="0" smtClean="0"/>
              <a:t>-Call center workers were better trained based on previous experiences</a:t>
            </a:r>
          </a:p>
          <a:p>
            <a:endParaRPr lang="en-US" dirty="0"/>
          </a:p>
        </p:txBody>
      </p:sp>
      <p:sp>
        <p:nvSpPr>
          <p:cNvPr id="4" name="Slide Number Placeholder 3"/>
          <p:cNvSpPr>
            <a:spLocks noGrp="1"/>
          </p:cNvSpPr>
          <p:nvPr>
            <p:ph type="sldNum" sz="quarter" idx="10"/>
          </p:nvPr>
        </p:nvSpPr>
        <p:spPr/>
        <p:txBody>
          <a:bodyPr/>
          <a:lstStyle/>
          <a:p>
            <a:fld id="{A937A4BF-D39E-421B-9ECE-B7488C0D2D41}" type="slidenum">
              <a:rPr lang="en-US" smtClean="0"/>
              <a:t>21</a:t>
            </a:fld>
            <a:endParaRPr lang="en-US"/>
          </a:p>
        </p:txBody>
      </p:sp>
    </p:spTree>
    <p:extLst>
      <p:ext uri="{BB962C8B-B14F-4D97-AF65-F5344CB8AC3E}">
        <p14:creationId xmlns:p14="http://schemas.microsoft.com/office/powerpoint/2010/main" val="96169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7A4BF-D39E-421B-9ECE-B7488C0D2D41}" type="slidenum">
              <a:rPr lang="en-US" smtClean="0"/>
              <a:t>23</a:t>
            </a:fld>
            <a:endParaRPr lang="en-US"/>
          </a:p>
        </p:txBody>
      </p:sp>
    </p:spTree>
    <p:extLst>
      <p:ext uri="{BB962C8B-B14F-4D97-AF65-F5344CB8AC3E}">
        <p14:creationId xmlns:p14="http://schemas.microsoft.com/office/powerpoint/2010/main" val="72736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82094CBE-CA1E-444D-BF15-A8827DD79C9A}"/>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F762832F-FC81-422D-9055-BF4647D8959F}"/>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Trends in call volume and suspected dengue cases measured during 2012 and 2013. (</a:t>
            </a:r>
            <a:r>
              <a:rPr lang="en-GB" altLang="en-US" sz="1400" b="1">
                <a:latin typeface="Arial" panose="020B0604020202020204" pitchFamily="34" charset="0"/>
                <a:cs typeface="msgothic" charset="0"/>
              </a:rPr>
              <a:t>A</a:t>
            </a:r>
            <a:r>
              <a:rPr lang="en-GB" altLang="en-US">
                <a:latin typeface="Arial" panose="020B0604020202020204" pitchFamily="34" charset="0"/>
                <a:cs typeface="msgothic" charset="0"/>
              </a:rPr>
              <a:t>) Time series of calls (red), suspected dengue cases (black), and awareness campaigns (green points). Scale normalized by dividing by individual maximum values. The </a:t>
            </a:r>
            <a:r>
              <a:rPr lang="en-GB" altLang="en-US" i="1">
                <a:latin typeface="Arial" panose="020B0604020202020204" pitchFamily="34" charset="0"/>
                <a:cs typeface="msgothic" charset="0"/>
              </a:rPr>
              <a:t>x</a:t>
            </a:r>
            <a:r>
              <a:rPr lang="en-GB" altLang="en-US">
                <a:latin typeface="Arial" panose="020B0604020202020204" pitchFamily="34" charset="0"/>
                <a:cs typeface="msgothic" charset="0"/>
              </a:rPr>
              <a:t>-axis label is in week of the year. (</a:t>
            </a:r>
            <a:r>
              <a:rPr lang="en-GB" altLang="en-US" sz="1400" b="1">
                <a:latin typeface="Arial" panose="020B0604020202020204" pitchFamily="34" charset="0"/>
                <a:cs typeface="msgothic" charset="0"/>
              </a:rPr>
              <a:t>B</a:t>
            </a:r>
            <a:r>
              <a:rPr lang="en-GB" altLang="en-US">
                <a:latin typeface="Arial" panose="020B0604020202020204" pitchFamily="34" charset="0"/>
                <a:cs typeface="msgothic" charset="0"/>
              </a:rPr>
              <a:t>) Density map of calls across towns in Lahore. (</a:t>
            </a:r>
            <a:r>
              <a:rPr lang="en-GB" altLang="en-US" sz="1400" b="1">
                <a:latin typeface="Arial" panose="020B0604020202020204" pitchFamily="34" charset="0"/>
                <a:cs typeface="msgothic" charset="0"/>
              </a:rPr>
              <a:t>C</a:t>
            </a:r>
            <a:r>
              <a:rPr lang="en-GB" altLang="en-US">
                <a:latin typeface="Arial" panose="020B0604020202020204" pitchFamily="34" charset="0"/>
                <a:cs typeface="msgothic" charset="0"/>
              </a:rPr>
              <a:t>) Density map of cases across towns in Lahore. The lightest shade represents the least number, and the darkest shade represents the highest number. The legend is normalized by the maximum value. Lat, latitude; long, longitude.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11/26/2018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1405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11/26/2018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08701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11/26/2018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74344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11/26/2018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04753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11/26/2018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89915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11/26/2018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66013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11/26/2018</a:t>
            </a:r>
          </a:p>
        </p:txBody>
      </p:sp>
      <p:sp>
        <p:nvSpPr>
          <p:cNvPr id="8" name="Footer Placeholder 7"/>
          <p:cNvSpPr>
            <a:spLocks noGrp="1"/>
          </p:cNvSpPr>
          <p:nvPr>
            <p:ph type="ftr" sz="quarter" idx="11"/>
          </p:nvPr>
        </p:nvSpPr>
        <p:spPr/>
        <p:txBody>
          <a:bodyPr/>
          <a:lstStyle/>
          <a:p>
            <a:r>
              <a:rPr lang="en-US"/>
              <a:t>University of Washington, Autumn 2018</a:t>
            </a:r>
          </a:p>
        </p:txBody>
      </p:sp>
      <p:sp>
        <p:nvSpPr>
          <p:cNvPr id="9" name="Slide Number Placeholder 8"/>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402974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11/26/2018</a:t>
            </a:r>
          </a:p>
        </p:txBody>
      </p:sp>
      <p:sp>
        <p:nvSpPr>
          <p:cNvPr id="4" name="Footer Placeholder 3"/>
          <p:cNvSpPr>
            <a:spLocks noGrp="1"/>
          </p:cNvSpPr>
          <p:nvPr>
            <p:ph type="ftr" sz="quarter" idx="11"/>
          </p:nvPr>
        </p:nvSpPr>
        <p:spPr/>
        <p:txBody>
          <a:bodyPr/>
          <a:lstStyle/>
          <a:p>
            <a:r>
              <a:rPr lang="en-US"/>
              <a:t>University of Washington, Autumn 2018</a:t>
            </a:r>
          </a:p>
        </p:txBody>
      </p:sp>
      <p:sp>
        <p:nvSpPr>
          <p:cNvPr id="5" name="Slide Number Placeholder 4"/>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28794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11/26/2018</a:t>
            </a:r>
          </a:p>
        </p:txBody>
      </p:sp>
      <p:sp>
        <p:nvSpPr>
          <p:cNvPr id="3" name="Footer Placeholder 2"/>
          <p:cNvSpPr>
            <a:spLocks noGrp="1"/>
          </p:cNvSpPr>
          <p:nvPr>
            <p:ph type="ftr" sz="quarter" idx="11"/>
          </p:nvPr>
        </p:nvSpPr>
        <p:spPr/>
        <p:txBody>
          <a:bodyPr/>
          <a:lstStyle/>
          <a:p>
            <a:r>
              <a:rPr lang="en-US"/>
              <a:t>University of Washington, Autumn 2018</a:t>
            </a:r>
          </a:p>
        </p:txBody>
      </p:sp>
      <p:sp>
        <p:nvSpPr>
          <p:cNvPr id="4" name="Slide Number Placeholder 3"/>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2220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11/26/2018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1596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11/26/2018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60406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11/26/2018</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of Washington, Autumn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83976-74FF-4D04-8CD4-387CDD390681}" type="slidenum">
              <a:rPr lang="en-US" smtClean="0"/>
              <a:t>‹#›</a:t>
            </a:fld>
            <a:endParaRPr lang="en-US"/>
          </a:p>
        </p:txBody>
      </p:sp>
    </p:spTree>
    <p:extLst>
      <p:ext uri="{BB962C8B-B14F-4D97-AF65-F5344CB8AC3E}">
        <p14:creationId xmlns:p14="http://schemas.microsoft.com/office/powerpoint/2010/main" val="3079570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25"/>
            <a:ext cx="7772400" cy="2387600"/>
          </a:xfrm>
        </p:spPr>
        <p:txBody>
          <a:bodyPr>
            <a:normAutofit/>
          </a:bodyPr>
          <a:lstStyle/>
          <a:p>
            <a:r>
              <a:rPr lang="en-US" dirty="0"/>
              <a:t>Data for Development</a:t>
            </a:r>
          </a:p>
        </p:txBody>
      </p:sp>
      <p:sp>
        <p:nvSpPr>
          <p:cNvPr id="3" name="Subtitle 2"/>
          <p:cNvSpPr>
            <a:spLocks noGrp="1"/>
          </p:cNvSpPr>
          <p:nvPr>
            <p:ph type="subTitle" idx="1"/>
          </p:nvPr>
        </p:nvSpPr>
        <p:spPr>
          <a:xfrm>
            <a:off x="1143000" y="2507375"/>
            <a:ext cx="6858000" cy="1655762"/>
          </a:xfrm>
        </p:spPr>
        <p:txBody>
          <a:bodyPr/>
          <a:lstStyle/>
          <a:p>
            <a:r>
              <a:rPr lang="en-US"/>
              <a:t>Lecture </a:t>
            </a:r>
            <a:r>
              <a:rPr lang="en-US" smtClean="0"/>
              <a:t>25:   </a:t>
            </a:r>
            <a:r>
              <a:rPr lang="en-US" dirty="0"/>
              <a:t>CSE 490c</a:t>
            </a:r>
          </a:p>
        </p:txBody>
      </p:sp>
      <p:sp>
        <p:nvSpPr>
          <p:cNvPr id="4" name="Date Placeholder 3"/>
          <p:cNvSpPr>
            <a:spLocks noGrp="1"/>
          </p:cNvSpPr>
          <p:nvPr>
            <p:ph type="dt" sz="half" idx="10"/>
          </p:nvPr>
        </p:nvSpPr>
        <p:spPr>
          <a:xfrm>
            <a:off x="628650" y="6356351"/>
            <a:ext cx="2057400" cy="365125"/>
          </a:xfrm>
        </p:spPr>
        <p:txBody>
          <a:bodyPr/>
          <a:lstStyle/>
          <a:p>
            <a:r>
              <a:rPr lang="en-US"/>
              <a:t>11/26/2018</a:t>
            </a:r>
          </a:p>
        </p:txBody>
      </p:sp>
      <p:sp>
        <p:nvSpPr>
          <p:cNvPr id="5" name="Footer Placeholder 4"/>
          <p:cNvSpPr>
            <a:spLocks noGrp="1"/>
          </p:cNvSpPr>
          <p:nvPr>
            <p:ph type="ftr" sz="quarter" idx="11"/>
          </p:nvPr>
        </p:nvSpPr>
        <p:spPr>
          <a:xfrm>
            <a:off x="3028950" y="6356351"/>
            <a:ext cx="3086100" cy="365125"/>
          </a:xfrm>
        </p:spPr>
        <p:txBody>
          <a:bodyPr/>
          <a:lstStyle/>
          <a:p>
            <a:r>
              <a:rPr lang="en-US"/>
              <a:t>University of Washington, Autumn 2018</a:t>
            </a:r>
          </a:p>
        </p:txBody>
      </p:sp>
      <p:sp>
        <p:nvSpPr>
          <p:cNvPr id="6" name="Slide Number Placeholder 5"/>
          <p:cNvSpPr>
            <a:spLocks noGrp="1"/>
          </p:cNvSpPr>
          <p:nvPr>
            <p:ph type="sldNum" sz="quarter" idx="12"/>
          </p:nvPr>
        </p:nvSpPr>
        <p:spPr>
          <a:xfrm>
            <a:off x="6457950" y="6356351"/>
            <a:ext cx="2057400" cy="365125"/>
          </a:xfrm>
        </p:spPr>
        <p:txBody>
          <a:bodyPr/>
          <a:lstStyle/>
          <a:p>
            <a:fld id="{F0B83976-74FF-4D04-8CD4-387CDD390681}" type="slidenum">
              <a:rPr lang="en-US" smtClean="0"/>
              <a:t>1</a:t>
            </a:fld>
            <a:endParaRPr lang="en-US"/>
          </a:p>
        </p:txBody>
      </p:sp>
      <p:pic>
        <p:nvPicPr>
          <p:cNvPr id="7" name="Content Placeholder 9" descr="Screen Shot 2012-11-18 at 7.20.07 PM.png"/>
          <p:cNvPicPr>
            <a:picLocks noChangeAspect="1"/>
          </p:cNvPicPr>
          <p:nvPr/>
        </p:nvPicPr>
        <p:blipFill rotWithShape="1">
          <a:blip r:embed="rId2" cstate="print">
            <a:extLst>
              <a:ext uri="{28A0092B-C50C-407E-A947-70E740481C1C}">
                <a14:useLocalDpi xmlns:a14="http://schemas.microsoft.com/office/drawing/2010/main" val="0"/>
              </a:ext>
            </a:extLst>
          </a:blip>
          <a:srcRect l="173" r="33"/>
          <a:stretch/>
        </p:blipFill>
        <p:spPr>
          <a:xfrm>
            <a:off x="2711894" y="3152985"/>
            <a:ext cx="3403156" cy="2458905"/>
          </a:xfrm>
          <a:prstGeom prst="rect">
            <a:avLst/>
          </a:prstGeom>
        </p:spPr>
      </p:pic>
    </p:spTree>
    <p:extLst>
      <p:ext uri="{BB962C8B-B14F-4D97-AF65-F5344CB8AC3E}">
        <p14:creationId xmlns:p14="http://schemas.microsoft.com/office/powerpoint/2010/main" val="320402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0796-B196-497E-86AA-B0ED9D803A44}"/>
              </a:ext>
            </a:extLst>
          </p:cNvPr>
          <p:cNvSpPr>
            <a:spLocks noGrp="1"/>
          </p:cNvSpPr>
          <p:nvPr>
            <p:ph type="title"/>
          </p:nvPr>
        </p:nvSpPr>
        <p:spPr/>
        <p:txBody>
          <a:bodyPr/>
          <a:lstStyle/>
          <a:p>
            <a:r>
              <a:rPr lang="en-US" dirty="0"/>
              <a:t>Eastern Iraq</a:t>
            </a:r>
          </a:p>
        </p:txBody>
      </p:sp>
      <p:sp>
        <p:nvSpPr>
          <p:cNvPr id="3" name="Content Placeholder 2">
            <a:extLst>
              <a:ext uri="{FF2B5EF4-FFF2-40B4-BE49-F238E27FC236}">
                <a16:creationId xmlns:a16="http://schemas.microsoft.com/office/drawing/2014/main" id="{95956FDC-D2A3-4B35-945D-2023F4085F2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98485D7-0FA7-402F-94FF-8ECBD144DD70}"/>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3BC39ACA-88B0-40F0-BE2C-10AA079471F9}"/>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6250CFDF-1AEC-43E1-88E7-73E7B41D4DE1}"/>
              </a:ext>
            </a:extLst>
          </p:cNvPr>
          <p:cNvSpPr>
            <a:spLocks noGrp="1"/>
          </p:cNvSpPr>
          <p:nvPr>
            <p:ph type="sldNum" sz="quarter" idx="12"/>
          </p:nvPr>
        </p:nvSpPr>
        <p:spPr/>
        <p:txBody>
          <a:bodyPr/>
          <a:lstStyle/>
          <a:p>
            <a:fld id="{F0B83976-74FF-4D04-8CD4-387CDD390681}" type="slidenum">
              <a:rPr lang="en-US" smtClean="0"/>
              <a:t>10</a:t>
            </a:fld>
            <a:endParaRPr lang="en-US"/>
          </a:p>
        </p:txBody>
      </p:sp>
      <p:pic>
        <p:nvPicPr>
          <p:cNvPr id="7" name="Picture 6">
            <a:extLst>
              <a:ext uri="{FF2B5EF4-FFF2-40B4-BE49-F238E27FC236}">
                <a16:creationId xmlns:a16="http://schemas.microsoft.com/office/drawing/2014/main" id="{73627274-5FF8-4F56-95EA-CADD2996C119}"/>
              </a:ext>
            </a:extLst>
          </p:cNvPr>
          <p:cNvPicPr>
            <a:picLocks noChangeAspect="1"/>
          </p:cNvPicPr>
          <p:nvPr/>
        </p:nvPicPr>
        <p:blipFill>
          <a:blip r:embed="rId2"/>
          <a:stretch>
            <a:fillRect/>
          </a:stretch>
        </p:blipFill>
        <p:spPr>
          <a:xfrm>
            <a:off x="628650" y="1825625"/>
            <a:ext cx="3630194" cy="4114688"/>
          </a:xfrm>
          <a:prstGeom prst="rect">
            <a:avLst/>
          </a:prstGeom>
        </p:spPr>
      </p:pic>
      <p:pic>
        <p:nvPicPr>
          <p:cNvPr id="8" name="Picture 7">
            <a:extLst>
              <a:ext uri="{FF2B5EF4-FFF2-40B4-BE49-F238E27FC236}">
                <a16:creationId xmlns:a16="http://schemas.microsoft.com/office/drawing/2014/main" id="{CF1F3603-0AB7-4EAC-9108-AC9457C6553F}"/>
              </a:ext>
            </a:extLst>
          </p:cNvPr>
          <p:cNvPicPr>
            <a:picLocks noChangeAspect="1"/>
          </p:cNvPicPr>
          <p:nvPr/>
        </p:nvPicPr>
        <p:blipFill>
          <a:blip r:embed="rId3"/>
          <a:stretch>
            <a:fillRect/>
          </a:stretch>
        </p:blipFill>
        <p:spPr>
          <a:xfrm>
            <a:off x="4572000" y="1870076"/>
            <a:ext cx="3735046" cy="3967197"/>
          </a:xfrm>
          <a:prstGeom prst="rect">
            <a:avLst/>
          </a:prstGeom>
        </p:spPr>
      </p:pic>
    </p:spTree>
    <p:extLst>
      <p:ext uri="{BB962C8B-B14F-4D97-AF65-F5344CB8AC3E}">
        <p14:creationId xmlns:p14="http://schemas.microsoft.com/office/powerpoint/2010/main" val="181613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3D7A-89F5-47DF-9FE7-335157A2BD89}"/>
              </a:ext>
            </a:extLst>
          </p:cNvPr>
          <p:cNvSpPr>
            <a:spLocks noGrp="1"/>
          </p:cNvSpPr>
          <p:nvPr>
            <p:ph type="title"/>
          </p:nvPr>
        </p:nvSpPr>
        <p:spPr/>
        <p:txBody>
          <a:bodyPr/>
          <a:lstStyle/>
          <a:p>
            <a:r>
              <a:rPr lang="en-US" dirty="0" err="1"/>
              <a:t>Risalpur</a:t>
            </a:r>
            <a:r>
              <a:rPr lang="en-US" dirty="0"/>
              <a:t>, Pakistan</a:t>
            </a:r>
          </a:p>
        </p:txBody>
      </p:sp>
      <p:sp>
        <p:nvSpPr>
          <p:cNvPr id="3" name="Content Placeholder 2">
            <a:extLst>
              <a:ext uri="{FF2B5EF4-FFF2-40B4-BE49-F238E27FC236}">
                <a16:creationId xmlns:a16="http://schemas.microsoft.com/office/drawing/2014/main" id="{0FC891AF-9387-4243-87DD-F56368DFBE3C}"/>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F115CC6-085A-42C3-A627-691172FA0660}"/>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C54BE2B8-39C7-4D88-847A-5481B2F07D87}"/>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595E5FC1-DCF2-4805-90C4-DDDCA22450CF}"/>
              </a:ext>
            </a:extLst>
          </p:cNvPr>
          <p:cNvSpPr>
            <a:spLocks noGrp="1"/>
          </p:cNvSpPr>
          <p:nvPr>
            <p:ph type="sldNum" sz="quarter" idx="12"/>
          </p:nvPr>
        </p:nvSpPr>
        <p:spPr/>
        <p:txBody>
          <a:bodyPr/>
          <a:lstStyle/>
          <a:p>
            <a:fld id="{F0B83976-74FF-4D04-8CD4-387CDD390681}" type="slidenum">
              <a:rPr lang="en-US" smtClean="0"/>
              <a:t>11</a:t>
            </a:fld>
            <a:endParaRPr lang="en-US"/>
          </a:p>
        </p:txBody>
      </p:sp>
      <p:pic>
        <p:nvPicPr>
          <p:cNvPr id="7" name="Picture 6">
            <a:extLst>
              <a:ext uri="{FF2B5EF4-FFF2-40B4-BE49-F238E27FC236}">
                <a16:creationId xmlns:a16="http://schemas.microsoft.com/office/drawing/2014/main" id="{322571D8-44EC-4880-82E4-A94AEC742924}"/>
              </a:ext>
            </a:extLst>
          </p:cNvPr>
          <p:cNvPicPr>
            <a:picLocks noChangeAspect="1"/>
          </p:cNvPicPr>
          <p:nvPr/>
        </p:nvPicPr>
        <p:blipFill>
          <a:blip r:embed="rId2"/>
          <a:stretch>
            <a:fillRect/>
          </a:stretch>
        </p:blipFill>
        <p:spPr>
          <a:xfrm>
            <a:off x="628650" y="1825625"/>
            <a:ext cx="3847657" cy="4309375"/>
          </a:xfrm>
          <a:prstGeom prst="rect">
            <a:avLst/>
          </a:prstGeom>
        </p:spPr>
      </p:pic>
      <p:pic>
        <p:nvPicPr>
          <p:cNvPr id="8" name="Picture 7">
            <a:extLst>
              <a:ext uri="{FF2B5EF4-FFF2-40B4-BE49-F238E27FC236}">
                <a16:creationId xmlns:a16="http://schemas.microsoft.com/office/drawing/2014/main" id="{1820E378-FC11-4687-A066-9186A97D2719}"/>
              </a:ext>
            </a:extLst>
          </p:cNvPr>
          <p:cNvPicPr>
            <a:picLocks noChangeAspect="1"/>
          </p:cNvPicPr>
          <p:nvPr/>
        </p:nvPicPr>
        <p:blipFill>
          <a:blip r:embed="rId3"/>
          <a:stretch>
            <a:fillRect/>
          </a:stretch>
        </p:blipFill>
        <p:spPr>
          <a:xfrm>
            <a:off x="4805916" y="1968555"/>
            <a:ext cx="4067507" cy="3791744"/>
          </a:xfrm>
          <a:prstGeom prst="rect">
            <a:avLst/>
          </a:prstGeom>
        </p:spPr>
      </p:pic>
      <p:pic>
        <p:nvPicPr>
          <p:cNvPr id="9" name="Picture 8">
            <a:extLst>
              <a:ext uri="{FF2B5EF4-FFF2-40B4-BE49-F238E27FC236}">
                <a16:creationId xmlns:a16="http://schemas.microsoft.com/office/drawing/2014/main" id="{755CB6D1-0029-4328-A2EB-D71890E1A25B}"/>
              </a:ext>
            </a:extLst>
          </p:cNvPr>
          <p:cNvPicPr>
            <a:picLocks noChangeAspect="1"/>
          </p:cNvPicPr>
          <p:nvPr/>
        </p:nvPicPr>
        <p:blipFill>
          <a:blip r:embed="rId4"/>
          <a:stretch>
            <a:fillRect/>
          </a:stretch>
        </p:blipFill>
        <p:spPr>
          <a:xfrm>
            <a:off x="6262577" y="365126"/>
            <a:ext cx="1688140" cy="1190001"/>
          </a:xfrm>
          <a:prstGeom prst="rect">
            <a:avLst/>
          </a:prstGeom>
        </p:spPr>
      </p:pic>
    </p:spTree>
    <p:extLst>
      <p:ext uri="{BB962C8B-B14F-4D97-AF65-F5344CB8AC3E}">
        <p14:creationId xmlns:p14="http://schemas.microsoft.com/office/powerpoint/2010/main" val="38503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C000-1E41-49E4-AC32-5ADA667A1948}"/>
              </a:ext>
            </a:extLst>
          </p:cNvPr>
          <p:cNvSpPr>
            <a:spLocks noGrp="1"/>
          </p:cNvSpPr>
          <p:nvPr>
            <p:ph type="title"/>
          </p:nvPr>
        </p:nvSpPr>
        <p:spPr/>
        <p:txBody>
          <a:bodyPr/>
          <a:lstStyle/>
          <a:p>
            <a:r>
              <a:rPr lang="en-US" dirty="0"/>
              <a:t>Afghanistan</a:t>
            </a:r>
          </a:p>
        </p:txBody>
      </p:sp>
      <p:sp>
        <p:nvSpPr>
          <p:cNvPr id="3" name="Content Placeholder 2">
            <a:extLst>
              <a:ext uri="{FF2B5EF4-FFF2-40B4-BE49-F238E27FC236}">
                <a16:creationId xmlns:a16="http://schemas.microsoft.com/office/drawing/2014/main" id="{A3214651-D3A2-42E2-AA00-ADCEAE5DA684}"/>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C5DBB74-1B9F-4FE4-9A37-F461691F6418}"/>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3D7EB1CF-B065-4817-9B98-6BDD58D48FB9}"/>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43AA939C-94E3-4EC4-B58E-C83C53B0AEDC}"/>
              </a:ext>
            </a:extLst>
          </p:cNvPr>
          <p:cNvSpPr>
            <a:spLocks noGrp="1"/>
          </p:cNvSpPr>
          <p:nvPr>
            <p:ph type="sldNum" sz="quarter" idx="12"/>
          </p:nvPr>
        </p:nvSpPr>
        <p:spPr/>
        <p:txBody>
          <a:bodyPr/>
          <a:lstStyle/>
          <a:p>
            <a:fld id="{F0B83976-74FF-4D04-8CD4-387CDD390681}" type="slidenum">
              <a:rPr lang="en-US" smtClean="0"/>
              <a:t>12</a:t>
            </a:fld>
            <a:endParaRPr lang="en-US"/>
          </a:p>
        </p:txBody>
      </p:sp>
      <p:pic>
        <p:nvPicPr>
          <p:cNvPr id="7" name="Picture 6">
            <a:extLst>
              <a:ext uri="{FF2B5EF4-FFF2-40B4-BE49-F238E27FC236}">
                <a16:creationId xmlns:a16="http://schemas.microsoft.com/office/drawing/2014/main" id="{A433D8E3-DC84-4D39-B103-7A3D976A5715}"/>
              </a:ext>
            </a:extLst>
          </p:cNvPr>
          <p:cNvPicPr>
            <a:picLocks noChangeAspect="1"/>
          </p:cNvPicPr>
          <p:nvPr/>
        </p:nvPicPr>
        <p:blipFill>
          <a:blip r:embed="rId2"/>
          <a:stretch>
            <a:fillRect/>
          </a:stretch>
        </p:blipFill>
        <p:spPr>
          <a:xfrm>
            <a:off x="1446026" y="1690689"/>
            <a:ext cx="6018673" cy="4351338"/>
          </a:xfrm>
          <a:prstGeom prst="rect">
            <a:avLst/>
          </a:prstGeom>
        </p:spPr>
      </p:pic>
    </p:spTree>
    <p:extLst>
      <p:ext uri="{BB962C8B-B14F-4D97-AF65-F5344CB8AC3E}">
        <p14:creationId xmlns:p14="http://schemas.microsoft.com/office/powerpoint/2010/main" val="290966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C7B6-8592-4540-9037-BEA9D06BC03D}"/>
              </a:ext>
            </a:extLst>
          </p:cNvPr>
          <p:cNvSpPr>
            <a:spLocks noGrp="1"/>
          </p:cNvSpPr>
          <p:nvPr>
            <p:ph type="title"/>
          </p:nvPr>
        </p:nvSpPr>
        <p:spPr/>
        <p:txBody>
          <a:bodyPr/>
          <a:lstStyle/>
          <a:p>
            <a:r>
              <a:rPr lang="en-US" dirty="0"/>
              <a:t>Kandahar Airport</a:t>
            </a:r>
          </a:p>
        </p:txBody>
      </p:sp>
      <p:sp>
        <p:nvSpPr>
          <p:cNvPr id="3" name="Content Placeholder 2">
            <a:extLst>
              <a:ext uri="{FF2B5EF4-FFF2-40B4-BE49-F238E27FC236}">
                <a16:creationId xmlns:a16="http://schemas.microsoft.com/office/drawing/2014/main" id="{E4AE6AF6-A367-4AA3-BCCA-344560FC5D71}"/>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28A5B6E3-02C0-4AC0-A7A5-34B5B8DEF594}"/>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718155A6-0D65-48FE-8002-67DDB35203DB}"/>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D1368FAC-65BE-4A33-9B9E-E51B1B90B52C}"/>
              </a:ext>
            </a:extLst>
          </p:cNvPr>
          <p:cNvSpPr>
            <a:spLocks noGrp="1"/>
          </p:cNvSpPr>
          <p:nvPr>
            <p:ph type="sldNum" sz="quarter" idx="12"/>
          </p:nvPr>
        </p:nvSpPr>
        <p:spPr/>
        <p:txBody>
          <a:bodyPr/>
          <a:lstStyle/>
          <a:p>
            <a:fld id="{F0B83976-74FF-4D04-8CD4-387CDD390681}" type="slidenum">
              <a:rPr lang="en-US" smtClean="0"/>
              <a:t>13</a:t>
            </a:fld>
            <a:endParaRPr lang="en-US"/>
          </a:p>
        </p:txBody>
      </p:sp>
      <p:pic>
        <p:nvPicPr>
          <p:cNvPr id="7" name="Picture 6">
            <a:extLst>
              <a:ext uri="{FF2B5EF4-FFF2-40B4-BE49-F238E27FC236}">
                <a16:creationId xmlns:a16="http://schemas.microsoft.com/office/drawing/2014/main" id="{89A17E87-94BD-4510-B56D-352A65BFD24A}"/>
              </a:ext>
            </a:extLst>
          </p:cNvPr>
          <p:cNvPicPr>
            <a:picLocks noChangeAspect="1"/>
          </p:cNvPicPr>
          <p:nvPr/>
        </p:nvPicPr>
        <p:blipFill>
          <a:blip r:embed="rId2"/>
          <a:stretch>
            <a:fillRect/>
          </a:stretch>
        </p:blipFill>
        <p:spPr>
          <a:xfrm>
            <a:off x="912141" y="2076072"/>
            <a:ext cx="3547817" cy="3850444"/>
          </a:xfrm>
          <a:prstGeom prst="rect">
            <a:avLst/>
          </a:prstGeom>
        </p:spPr>
      </p:pic>
      <p:pic>
        <p:nvPicPr>
          <p:cNvPr id="8" name="Picture 7">
            <a:extLst>
              <a:ext uri="{FF2B5EF4-FFF2-40B4-BE49-F238E27FC236}">
                <a16:creationId xmlns:a16="http://schemas.microsoft.com/office/drawing/2014/main" id="{BCA71918-6688-4CCA-97DA-DE181DCF9018}"/>
              </a:ext>
            </a:extLst>
          </p:cNvPr>
          <p:cNvPicPr>
            <a:picLocks noChangeAspect="1"/>
          </p:cNvPicPr>
          <p:nvPr/>
        </p:nvPicPr>
        <p:blipFill>
          <a:blip r:embed="rId3"/>
          <a:stretch>
            <a:fillRect/>
          </a:stretch>
        </p:blipFill>
        <p:spPr>
          <a:xfrm>
            <a:off x="4743449" y="2179850"/>
            <a:ext cx="3796194" cy="3642887"/>
          </a:xfrm>
          <a:prstGeom prst="rect">
            <a:avLst/>
          </a:prstGeom>
        </p:spPr>
      </p:pic>
    </p:spTree>
    <p:extLst>
      <p:ext uri="{BB962C8B-B14F-4D97-AF65-F5344CB8AC3E}">
        <p14:creationId xmlns:p14="http://schemas.microsoft.com/office/powerpoint/2010/main" val="87937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C1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BF60E7-A973-4970-8528-FF3883F106D4}"/>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rPr>
              <a:t>Strava App</a:t>
            </a:r>
          </a:p>
        </p:txBody>
      </p:sp>
      <p:pic>
        <p:nvPicPr>
          <p:cNvPr id="7" name="Picture 6">
            <a:extLst>
              <a:ext uri="{FF2B5EF4-FFF2-40B4-BE49-F238E27FC236}">
                <a16:creationId xmlns:a16="http://schemas.microsoft.com/office/drawing/2014/main" id="{86A82AD3-51A1-4381-BB5F-E13569C2A850}"/>
              </a:ext>
            </a:extLst>
          </p:cNvPr>
          <p:cNvPicPr>
            <a:picLocks noChangeAspect="1"/>
          </p:cNvPicPr>
          <p:nvPr/>
        </p:nvPicPr>
        <p:blipFill rotWithShape="1">
          <a:blip r:embed="rId2"/>
          <a:srcRect l="7114" r="6534" b="-1"/>
          <a:stretch/>
        </p:blipFill>
        <p:spPr>
          <a:xfrm>
            <a:off x="245660" y="321733"/>
            <a:ext cx="5293729" cy="4107392"/>
          </a:xfrm>
          <a:prstGeom prst="rect">
            <a:avLst/>
          </a:prstGeom>
        </p:spPr>
      </p:pic>
      <p:sp>
        <p:nvSpPr>
          <p:cNvPr id="5" name="Footer Placeholder 4">
            <a:extLst>
              <a:ext uri="{FF2B5EF4-FFF2-40B4-BE49-F238E27FC236}">
                <a16:creationId xmlns:a16="http://schemas.microsoft.com/office/drawing/2014/main" id="{F5FA9D65-D78E-4F4B-AA71-68D474C182F6}"/>
              </a:ext>
            </a:extLst>
          </p:cNvPr>
          <p:cNvSpPr>
            <a:spLocks noGrp="1"/>
          </p:cNvSpPr>
          <p:nvPr>
            <p:ph type="ftr" sz="quarter" idx="11"/>
          </p:nvPr>
        </p:nvSpPr>
        <p:spPr>
          <a:xfrm>
            <a:off x="393192" y="6535157"/>
            <a:ext cx="4945641" cy="274320"/>
          </a:xfrm>
        </p:spPr>
        <p:txBody>
          <a:bodyPr>
            <a:normAutofit/>
          </a:bodyPr>
          <a:lstStyle/>
          <a:p>
            <a:pPr algn="r">
              <a:spcAft>
                <a:spcPts val="600"/>
              </a:spcAft>
            </a:pPr>
            <a:r>
              <a:rPr lang="en-US" sz="1000">
                <a:solidFill>
                  <a:prstClr val="black">
                    <a:tint val="75000"/>
                  </a:prstClr>
                </a:solidFill>
              </a:rPr>
              <a:t>University of Washington, Autumn 2018</a:t>
            </a:r>
          </a:p>
        </p:txBody>
      </p:sp>
      <p:sp>
        <p:nvSpPr>
          <p:cNvPr id="14" name="Rectangle 13">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280E7C-B5CD-496B-85B9-E3795F576186}"/>
              </a:ext>
            </a:extLst>
          </p:cNvPr>
          <p:cNvSpPr>
            <a:spLocks noGrp="1"/>
          </p:cNvSpPr>
          <p:nvPr>
            <p:ph idx="1"/>
          </p:nvPr>
        </p:nvSpPr>
        <p:spPr>
          <a:xfrm>
            <a:off x="6021989" y="917725"/>
            <a:ext cx="2568554" cy="4852362"/>
          </a:xfrm>
        </p:spPr>
        <p:txBody>
          <a:bodyPr anchor="ctr">
            <a:normAutofit/>
          </a:bodyPr>
          <a:lstStyle/>
          <a:p>
            <a:r>
              <a:rPr lang="en-US" sz="1700" dirty="0">
                <a:solidFill>
                  <a:srgbClr val="FFFFFF"/>
                </a:solidFill>
              </a:rPr>
              <a:t>Business model</a:t>
            </a:r>
          </a:p>
          <a:p>
            <a:pPr lvl="1"/>
            <a:r>
              <a:rPr lang="en-US" sz="1700" dirty="0">
                <a:solidFill>
                  <a:srgbClr val="FFFFFF"/>
                </a:solidFill>
              </a:rPr>
              <a:t>Social networking for exercise</a:t>
            </a:r>
          </a:p>
          <a:p>
            <a:pPr lvl="1"/>
            <a:r>
              <a:rPr lang="en-US" sz="1700" dirty="0">
                <a:solidFill>
                  <a:srgbClr val="FFFFFF"/>
                </a:solidFill>
              </a:rPr>
              <a:t>Monthly subscription for various features</a:t>
            </a:r>
          </a:p>
          <a:p>
            <a:r>
              <a:rPr lang="en-US" sz="1700" dirty="0">
                <a:solidFill>
                  <a:srgbClr val="FFFFFF"/>
                </a:solidFill>
              </a:rPr>
              <a:t>Interesting data source</a:t>
            </a:r>
          </a:p>
          <a:p>
            <a:r>
              <a:rPr lang="en-US" sz="1700" dirty="0">
                <a:solidFill>
                  <a:srgbClr val="FFFFFF"/>
                </a:solidFill>
              </a:rPr>
              <a:t>Enormous amount of data</a:t>
            </a:r>
          </a:p>
          <a:p>
            <a:r>
              <a:rPr lang="en-US" sz="1700" dirty="0">
                <a:solidFill>
                  <a:srgbClr val="FFFFFF"/>
                </a:solidFill>
              </a:rPr>
              <a:t>Highly biased towards The West</a:t>
            </a:r>
          </a:p>
          <a:p>
            <a:r>
              <a:rPr lang="en-US" sz="1700" dirty="0">
                <a:solidFill>
                  <a:srgbClr val="FFFFFF"/>
                </a:solidFill>
              </a:rPr>
              <a:t>Proprietary</a:t>
            </a:r>
          </a:p>
          <a:p>
            <a:endParaRPr lang="en-US" sz="1700" dirty="0">
              <a:solidFill>
                <a:srgbClr val="FFFFFF"/>
              </a:solidFill>
            </a:endParaRPr>
          </a:p>
          <a:p>
            <a:endParaRPr lang="en-US" sz="1700" dirty="0">
              <a:solidFill>
                <a:srgbClr val="FFFFFF"/>
              </a:solidFill>
            </a:endParaRPr>
          </a:p>
        </p:txBody>
      </p:sp>
      <p:sp>
        <p:nvSpPr>
          <p:cNvPr id="4" name="Date Placeholder 3">
            <a:extLst>
              <a:ext uri="{FF2B5EF4-FFF2-40B4-BE49-F238E27FC236}">
                <a16:creationId xmlns:a16="http://schemas.microsoft.com/office/drawing/2014/main" id="{9EFD06ED-DAD0-4D0D-87EE-63F0BA265BCE}"/>
              </a:ext>
            </a:extLst>
          </p:cNvPr>
          <p:cNvSpPr>
            <a:spLocks noGrp="1"/>
          </p:cNvSpPr>
          <p:nvPr>
            <p:ph type="dt" sz="half" idx="10"/>
          </p:nvPr>
        </p:nvSpPr>
        <p:spPr>
          <a:xfrm>
            <a:off x="6021989" y="6535157"/>
            <a:ext cx="1615607" cy="274320"/>
          </a:xfrm>
        </p:spPr>
        <p:txBody>
          <a:bodyPr>
            <a:normAutofit/>
          </a:bodyPr>
          <a:lstStyle/>
          <a:p>
            <a:pPr>
              <a:spcAft>
                <a:spcPts val="600"/>
              </a:spcAft>
            </a:pPr>
            <a:r>
              <a:rPr lang="en-US" sz="1000">
                <a:solidFill>
                  <a:prstClr val="black">
                    <a:tint val="75000"/>
                  </a:prstClr>
                </a:solidFill>
              </a:rPr>
              <a:t>11/26/2018</a:t>
            </a:r>
          </a:p>
        </p:txBody>
      </p:sp>
      <p:sp>
        <p:nvSpPr>
          <p:cNvPr id="6" name="Slide Number Placeholder 5">
            <a:extLst>
              <a:ext uri="{FF2B5EF4-FFF2-40B4-BE49-F238E27FC236}">
                <a16:creationId xmlns:a16="http://schemas.microsoft.com/office/drawing/2014/main" id="{64A56564-A979-4262-98BB-F2B37E9AF3CD}"/>
              </a:ext>
            </a:extLst>
          </p:cNvPr>
          <p:cNvSpPr>
            <a:spLocks noGrp="1"/>
          </p:cNvSpPr>
          <p:nvPr>
            <p:ph type="sldNum" sz="quarter" idx="12"/>
          </p:nvPr>
        </p:nvSpPr>
        <p:spPr>
          <a:xfrm>
            <a:off x="8127999" y="6535157"/>
            <a:ext cx="730251" cy="274320"/>
          </a:xfrm>
        </p:spPr>
        <p:txBody>
          <a:bodyPr>
            <a:normAutofit/>
          </a:bodyPr>
          <a:lstStyle/>
          <a:p>
            <a:pPr>
              <a:spcAft>
                <a:spcPts val="600"/>
              </a:spcAft>
            </a:pPr>
            <a:fld id="{F0B83976-74FF-4D04-8CD4-387CDD390681}" type="slidenum">
              <a:rPr lang="en-US" sz="1000">
                <a:solidFill>
                  <a:prstClr val="black">
                    <a:tint val="75000"/>
                  </a:prstClr>
                </a:solidFill>
              </a:rPr>
              <a:pPr>
                <a:spcAft>
                  <a:spcPts val="600"/>
                </a:spcAft>
              </a:pPr>
              <a:t>14</a:t>
            </a:fld>
            <a:endParaRPr lang="en-US" sz="1000">
              <a:solidFill>
                <a:prstClr val="black">
                  <a:tint val="75000"/>
                </a:prstClr>
              </a:solidFill>
            </a:endParaRPr>
          </a:p>
        </p:txBody>
      </p:sp>
    </p:spTree>
    <p:extLst>
      <p:ext uri="{BB962C8B-B14F-4D97-AF65-F5344CB8AC3E}">
        <p14:creationId xmlns:p14="http://schemas.microsoft.com/office/powerpoint/2010/main" val="97362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D7D2-8AC8-47B5-B9B3-0AA46D9FC4ED}"/>
              </a:ext>
            </a:extLst>
          </p:cNvPr>
          <p:cNvSpPr>
            <a:spLocks noGrp="1"/>
          </p:cNvSpPr>
          <p:nvPr>
            <p:ph type="title"/>
          </p:nvPr>
        </p:nvSpPr>
        <p:spPr/>
        <p:txBody>
          <a:bodyPr/>
          <a:lstStyle/>
          <a:p>
            <a:r>
              <a:rPr lang="en-US" dirty="0"/>
              <a:t>Data for Development</a:t>
            </a:r>
          </a:p>
        </p:txBody>
      </p:sp>
      <p:sp>
        <p:nvSpPr>
          <p:cNvPr id="3" name="Content Placeholder 2">
            <a:extLst>
              <a:ext uri="{FF2B5EF4-FFF2-40B4-BE49-F238E27FC236}">
                <a16:creationId xmlns:a16="http://schemas.microsoft.com/office/drawing/2014/main" id="{AA53899C-D903-429D-BB4B-4B876896CD38}"/>
              </a:ext>
            </a:extLst>
          </p:cNvPr>
          <p:cNvSpPr>
            <a:spLocks noGrp="1"/>
          </p:cNvSpPr>
          <p:nvPr>
            <p:ph idx="1"/>
          </p:nvPr>
        </p:nvSpPr>
        <p:spPr/>
        <p:txBody>
          <a:bodyPr/>
          <a:lstStyle/>
          <a:p>
            <a:r>
              <a:rPr lang="en-US" dirty="0"/>
              <a:t>Interesting facts</a:t>
            </a:r>
          </a:p>
          <a:p>
            <a:pPr lvl="1"/>
            <a:r>
              <a:rPr lang="en-US" dirty="0"/>
              <a:t>Identification of military bases</a:t>
            </a:r>
          </a:p>
          <a:p>
            <a:pPr lvl="1"/>
            <a:r>
              <a:rPr lang="en-US" dirty="0"/>
              <a:t>Earthquake identification for call data records</a:t>
            </a:r>
          </a:p>
          <a:p>
            <a:r>
              <a:rPr lang="en-US" dirty="0"/>
              <a:t>Economic Studies</a:t>
            </a:r>
          </a:p>
          <a:p>
            <a:pPr lvl="1"/>
            <a:r>
              <a:rPr lang="en-US" dirty="0"/>
              <a:t>Populations and demographic data from call data records</a:t>
            </a:r>
          </a:p>
          <a:p>
            <a:pPr lvl="1"/>
            <a:r>
              <a:rPr lang="en-US"/>
              <a:t>Migration </a:t>
            </a:r>
            <a:endParaRPr lang="en-US" dirty="0"/>
          </a:p>
          <a:p>
            <a:r>
              <a:rPr lang="en-US" dirty="0"/>
              <a:t>Policy, government and commercial interventions</a:t>
            </a:r>
          </a:p>
        </p:txBody>
      </p:sp>
      <p:sp>
        <p:nvSpPr>
          <p:cNvPr id="4" name="Date Placeholder 3">
            <a:extLst>
              <a:ext uri="{FF2B5EF4-FFF2-40B4-BE49-F238E27FC236}">
                <a16:creationId xmlns:a16="http://schemas.microsoft.com/office/drawing/2014/main" id="{4EFD297B-74CB-42F9-B236-07A0766574BD}"/>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A6C59CB3-76F6-4568-BA9D-06D09D489D47}"/>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DB6F97AA-2626-4F14-8397-93624760805C}"/>
              </a:ext>
            </a:extLst>
          </p:cNvPr>
          <p:cNvSpPr>
            <a:spLocks noGrp="1"/>
          </p:cNvSpPr>
          <p:nvPr>
            <p:ph type="sldNum" sz="quarter" idx="12"/>
          </p:nvPr>
        </p:nvSpPr>
        <p:spPr/>
        <p:txBody>
          <a:bodyPr/>
          <a:lstStyle/>
          <a:p>
            <a:fld id="{F0B83976-74FF-4D04-8CD4-387CDD390681}" type="slidenum">
              <a:rPr lang="en-US" smtClean="0"/>
              <a:t>15</a:t>
            </a:fld>
            <a:endParaRPr lang="en-US"/>
          </a:p>
        </p:txBody>
      </p:sp>
    </p:spTree>
    <p:extLst>
      <p:ext uri="{BB962C8B-B14F-4D97-AF65-F5344CB8AC3E}">
        <p14:creationId xmlns:p14="http://schemas.microsoft.com/office/powerpoint/2010/main" val="322499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31C2-EE1E-423F-AF67-B0E682B2C54A}"/>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08D7750B-6C5D-421D-AC34-23AD158687E7}"/>
              </a:ext>
            </a:extLst>
          </p:cNvPr>
          <p:cNvSpPr>
            <a:spLocks noGrp="1"/>
          </p:cNvSpPr>
          <p:nvPr>
            <p:ph idx="1"/>
          </p:nvPr>
        </p:nvSpPr>
        <p:spPr/>
        <p:txBody>
          <a:bodyPr/>
          <a:lstStyle/>
          <a:p>
            <a:r>
              <a:rPr lang="en-US" dirty="0"/>
              <a:t>Where are there massive data sets?</a:t>
            </a:r>
          </a:p>
          <a:p>
            <a:endParaRPr lang="en-US" dirty="0"/>
          </a:p>
          <a:p>
            <a:r>
              <a:rPr lang="en-US" dirty="0"/>
              <a:t>Satellite image data</a:t>
            </a:r>
          </a:p>
          <a:p>
            <a:r>
              <a:rPr lang="en-US" dirty="0"/>
              <a:t>Mobile Operators</a:t>
            </a:r>
          </a:p>
          <a:p>
            <a:pPr lvl="1"/>
            <a:r>
              <a:rPr lang="en-US" dirty="0"/>
              <a:t>Call Data Records</a:t>
            </a:r>
          </a:p>
          <a:p>
            <a:r>
              <a:rPr lang="en-US" dirty="0"/>
              <a:t>Technology monopolies</a:t>
            </a:r>
          </a:p>
          <a:p>
            <a:r>
              <a:rPr lang="en-US" dirty="0"/>
              <a:t>Proprietary Applications</a:t>
            </a:r>
          </a:p>
        </p:txBody>
      </p:sp>
      <p:sp>
        <p:nvSpPr>
          <p:cNvPr id="4" name="Date Placeholder 3">
            <a:extLst>
              <a:ext uri="{FF2B5EF4-FFF2-40B4-BE49-F238E27FC236}">
                <a16:creationId xmlns:a16="http://schemas.microsoft.com/office/drawing/2014/main" id="{B2FF8A0B-5AA9-4A79-8028-446E6348C18D}"/>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50FF1909-17E6-481F-934A-E09817E9AEC7}"/>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89851C53-2CD2-437C-AF1E-9630B3A2E9A7}"/>
              </a:ext>
            </a:extLst>
          </p:cNvPr>
          <p:cNvSpPr>
            <a:spLocks noGrp="1"/>
          </p:cNvSpPr>
          <p:nvPr>
            <p:ph type="sldNum" sz="quarter" idx="12"/>
          </p:nvPr>
        </p:nvSpPr>
        <p:spPr/>
        <p:txBody>
          <a:bodyPr/>
          <a:lstStyle/>
          <a:p>
            <a:fld id="{F0B83976-74FF-4D04-8CD4-387CDD390681}" type="slidenum">
              <a:rPr lang="en-US" smtClean="0"/>
              <a:t>16</a:t>
            </a:fld>
            <a:endParaRPr lang="en-US"/>
          </a:p>
        </p:txBody>
      </p:sp>
    </p:spTree>
    <p:extLst>
      <p:ext uri="{BB962C8B-B14F-4D97-AF65-F5344CB8AC3E}">
        <p14:creationId xmlns:p14="http://schemas.microsoft.com/office/powerpoint/2010/main" val="251677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E8D9-47B9-43E7-97F8-E978B818FC54}"/>
              </a:ext>
            </a:extLst>
          </p:cNvPr>
          <p:cNvSpPr>
            <a:spLocks noGrp="1"/>
          </p:cNvSpPr>
          <p:nvPr>
            <p:ph type="title"/>
          </p:nvPr>
        </p:nvSpPr>
        <p:spPr/>
        <p:txBody>
          <a:bodyPr/>
          <a:lstStyle/>
          <a:p>
            <a:r>
              <a:rPr lang="en-US" dirty="0"/>
              <a:t>Dengue Fever</a:t>
            </a:r>
          </a:p>
        </p:txBody>
      </p:sp>
      <p:sp>
        <p:nvSpPr>
          <p:cNvPr id="3" name="Content Placeholder 2">
            <a:extLst>
              <a:ext uri="{FF2B5EF4-FFF2-40B4-BE49-F238E27FC236}">
                <a16:creationId xmlns:a16="http://schemas.microsoft.com/office/drawing/2014/main" id="{C634FEC2-3CCF-4588-B03A-C2A8D252AAFC}"/>
              </a:ext>
            </a:extLst>
          </p:cNvPr>
          <p:cNvSpPr>
            <a:spLocks noGrp="1"/>
          </p:cNvSpPr>
          <p:nvPr>
            <p:ph idx="1"/>
          </p:nvPr>
        </p:nvSpPr>
        <p:spPr/>
        <p:txBody>
          <a:bodyPr/>
          <a:lstStyle/>
          <a:p>
            <a:r>
              <a:rPr lang="en-US" dirty="0"/>
              <a:t>Viral disease spread by Aedes mosquitos</a:t>
            </a:r>
          </a:p>
          <a:p>
            <a:r>
              <a:rPr lang="en-US" dirty="0"/>
              <a:t>Primarily urban</a:t>
            </a:r>
          </a:p>
          <a:p>
            <a:r>
              <a:rPr lang="en-US" dirty="0"/>
              <a:t>Increasing prevalence</a:t>
            </a:r>
          </a:p>
          <a:p>
            <a:r>
              <a:rPr lang="en-US" dirty="0"/>
              <a:t>No cure</a:t>
            </a:r>
          </a:p>
          <a:p>
            <a:r>
              <a:rPr lang="en-US" dirty="0"/>
              <a:t>Many people recover on there own,  some cases require hospitalization</a:t>
            </a:r>
          </a:p>
          <a:p>
            <a:r>
              <a:rPr lang="en-US" dirty="0"/>
              <a:t>Vector control to limit infections</a:t>
            </a:r>
          </a:p>
          <a:p>
            <a:r>
              <a:rPr lang="en-US" dirty="0"/>
              <a:t>Importance of early detection, localization, monitoring</a:t>
            </a:r>
          </a:p>
          <a:p>
            <a:endParaRPr lang="en-US" dirty="0"/>
          </a:p>
        </p:txBody>
      </p:sp>
      <p:sp>
        <p:nvSpPr>
          <p:cNvPr id="4" name="Date Placeholder 3">
            <a:extLst>
              <a:ext uri="{FF2B5EF4-FFF2-40B4-BE49-F238E27FC236}">
                <a16:creationId xmlns:a16="http://schemas.microsoft.com/office/drawing/2014/main" id="{3F2B1CEC-645E-451B-90BD-20645DE14C8E}"/>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90B25173-AF8F-426A-AEAA-CCA37CF7F7F3}"/>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2C23B045-8B67-4F3A-B2B9-F98380B1C70A}"/>
              </a:ext>
            </a:extLst>
          </p:cNvPr>
          <p:cNvSpPr>
            <a:spLocks noGrp="1"/>
          </p:cNvSpPr>
          <p:nvPr>
            <p:ph type="sldNum" sz="quarter" idx="12"/>
          </p:nvPr>
        </p:nvSpPr>
        <p:spPr/>
        <p:txBody>
          <a:bodyPr/>
          <a:lstStyle/>
          <a:p>
            <a:fld id="{F0B83976-74FF-4D04-8CD4-387CDD390681}" type="slidenum">
              <a:rPr lang="en-US" smtClean="0"/>
              <a:t>17</a:t>
            </a:fld>
            <a:endParaRPr lang="en-US"/>
          </a:p>
        </p:txBody>
      </p:sp>
      <p:pic>
        <p:nvPicPr>
          <p:cNvPr id="1026" name="Picture 2" descr="Close-up photograph of an Aedes aegypti mosquito biting human skin">
            <a:extLst>
              <a:ext uri="{FF2B5EF4-FFF2-40B4-BE49-F238E27FC236}">
                <a16:creationId xmlns:a16="http://schemas.microsoft.com/office/drawing/2014/main" id="{CF80498D-7124-4F07-831D-69DDFEBFB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949" y="0"/>
            <a:ext cx="1976051"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0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E82F-E389-4BC1-83BA-7752850A1E18}"/>
              </a:ext>
            </a:extLst>
          </p:cNvPr>
          <p:cNvSpPr>
            <a:spLocks noGrp="1"/>
          </p:cNvSpPr>
          <p:nvPr>
            <p:ph type="title"/>
          </p:nvPr>
        </p:nvSpPr>
        <p:spPr/>
        <p:txBody>
          <a:bodyPr/>
          <a:lstStyle/>
          <a:p>
            <a:r>
              <a:rPr lang="en-US" dirty="0"/>
              <a:t>Challenges in Dengue monitoring</a:t>
            </a:r>
          </a:p>
        </p:txBody>
      </p:sp>
      <p:sp>
        <p:nvSpPr>
          <p:cNvPr id="3" name="Content Placeholder 2">
            <a:extLst>
              <a:ext uri="{FF2B5EF4-FFF2-40B4-BE49-F238E27FC236}">
                <a16:creationId xmlns:a16="http://schemas.microsoft.com/office/drawing/2014/main" id="{66F48636-8270-4EF8-9796-C1568E91865B}"/>
              </a:ext>
            </a:extLst>
          </p:cNvPr>
          <p:cNvSpPr>
            <a:spLocks noGrp="1"/>
          </p:cNvSpPr>
          <p:nvPr>
            <p:ph idx="1"/>
          </p:nvPr>
        </p:nvSpPr>
        <p:spPr/>
        <p:txBody>
          <a:bodyPr/>
          <a:lstStyle/>
          <a:p>
            <a:r>
              <a:rPr lang="en-US" dirty="0"/>
              <a:t>Only a small percentage of cases reach hospitals</a:t>
            </a:r>
          </a:p>
          <a:p>
            <a:r>
              <a:rPr lang="en-US" dirty="0"/>
              <a:t>By the time data is reported from hospitals,  outbreak is well established</a:t>
            </a:r>
          </a:p>
          <a:p>
            <a:r>
              <a:rPr lang="en-US" dirty="0"/>
              <a:t>Alternate approaches</a:t>
            </a:r>
          </a:p>
          <a:p>
            <a:pPr lvl="1"/>
            <a:r>
              <a:rPr lang="en-US" dirty="0"/>
              <a:t>Internet search queries</a:t>
            </a:r>
          </a:p>
          <a:p>
            <a:pPr lvl="1"/>
            <a:r>
              <a:rPr lang="en-US" dirty="0"/>
              <a:t>Online media reports</a:t>
            </a:r>
          </a:p>
          <a:p>
            <a:pPr lvl="1"/>
            <a:r>
              <a:rPr lang="en-US" dirty="0"/>
              <a:t>Environmental parameters</a:t>
            </a:r>
          </a:p>
          <a:p>
            <a:pPr lvl="1"/>
            <a:r>
              <a:rPr lang="en-US" dirty="0"/>
              <a:t>Telephone hotlines</a:t>
            </a:r>
          </a:p>
        </p:txBody>
      </p:sp>
      <p:sp>
        <p:nvSpPr>
          <p:cNvPr id="4" name="Date Placeholder 3">
            <a:extLst>
              <a:ext uri="{FF2B5EF4-FFF2-40B4-BE49-F238E27FC236}">
                <a16:creationId xmlns:a16="http://schemas.microsoft.com/office/drawing/2014/main" id="{226D01B3-DF36-41E1-A4EF-7F1E1BE4D31C}"/>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E7F0CC38-01EC-4720-BC62-4B6ADCC6D230}"/>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29D87214-39A8-425A-BB96-804D1CCCED28}"/>
              </a:ext>
            </a:extLst>
          </p:cNvPr>
          <p:cNvSpPr>
            <a:spLocks noGrp="1"/>
          </p:cNvSpPr>
          <p:nvPr>
            <p:ph type="sldNum" sz="quarter" idx="12"/>
          </p:nvPr>
        </p:nvSpPr>
        <p:spPr/>
        <p:txBody>
          <a:bodyPr/>
          <a:lstStyle/>
          <a:p>
            <a:fld id="{F0B83976-74FF-4D04-8CD4-387CDD390681}" type="slidenum">
              <a:rPr lang="en-US" smtClean="0"/>
              <a:t>18</a:t>
            </a:fld>
            <a:endParaRPr lang="en-US"/>
          </a:p>
        </p:txBody>
      </p:sp>
    </p:spTree>
    <p:extLst>
      <p:ext uri="{BB962C8B-B14F-4D97-AF65-F5344CB8AC3E}">
        <p14:creationId xmlns:p14="http://schemas.microsoft.com/office/powerpoint/2010/main" val="149974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60FE-E241-4F5C-B61E-5D9DF5068EA4}"/>
              </a:ext>
            </a:extLst>
          </p:cNvPr>
          <p:cNvSpPr>
            <a:spLocks noGrp="1"/>
          </p:cNvSpPr>
          <p:nvPr>
            <p:ph type="title"/>
          </p:nvPr>
        </p:nvSpPr>
        <p:spPr/>
        <p:txBody>
          <a:bodyPr>
            <a:normAutofit fontScale="90000"/>
          </a:bodyPr>
          <a:lstStyle/>
          <a:p>
            <a:r>
              <a:rPr lang="en-US" dirty="0"/>
              <a:t>Forecasting dengue fever outbreaks based on telephone hotline</a:t>
            </a:r>
          </a:p>
        </p:txBody>
      </p:sp>
      <p:sp>
        <p:nvSpPr>
          <p:cNvPr id="3" name="Content Placeholder 2">
            <a:extLst>
              <a:ext uri="{FF2B5EF4-FFF2-40B4-BE49-F238E27FC236}">
                <a16:creationId xmlns:a16="http://schemas.microsoft.com/office/drawing/2014/main" id="{96723C9A-31E2-4BE6-B97F-D22289D6110F}"/>
              </a:ext>
            </a:extLst>
          </p:cNvPr>
          <p:cNvSpPr>
            <a:spLocks noGrp="1"/>
          </p:cNvSpPr>
          <p:nvPr>
            <p:ph idx="1"/>
          </p:nvPr>
        </p:nvSpPr>
        <p:spPr>
          <a:xfrm>
            <a:off x="696382" y="3694111"/>
            <a:ext cx="7965017" cy="2662240"/>
          </a:xfrm>
        </p:spPr>
        <p:txBody>
          <a:bodyPr/>
          <a:lstStyle/>
          <a:p>
            <a:r>
              <a:rPr lang="en-US" dirty="0"/>
              <a:t>Contribution:  Show that hotline calls can be used for localized prediction of dengue cases when combined with an environmental model</a:t>
            </a:r>
          </a:p>
          <a:p>
            <a:r>
              <a:rPr lang="en-US" dirty="0"/>
              <a:t>Calls provide a two week leading indicator</a:t>
            </a:r>
          </a:p>
        </p:txBody>
      </p:sp>
      <p:sp>
        <p:nvSpPr>
          <p:cNvPr id="4" name="Date Placeholder 3">
            <a:extLst>
              <a:ext uri="{FF2B5EF4-FFF2-40B4-BE49-F238E27FC236}">
                <a16:creationId xmlns:a16="http://schemas.microsoft.com/office/drawing/2014/main" id="{E8F7E9B0-183A-41AF-B7B0-77B4CDE52AAE}"/>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CFD3A6B8-F714-4C90-A941-6BF59D0AD948}"/>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386FEC0A-AEC1-4FCB-9464-08D427D64B3F}"/>
              </a:ext>
            </a:extLst>
          </p:cNvPr>
          <p:cNvSpPr>
            <a:spLocks noGrp="1"/>
          </p:cNvSpPr>
          <p:nvPr>
            <p:ph type="sldNum" sz="quarter" idx="12"/>
          </p:nvPr>
        </p:nvSpPr>
        <p:spPr/>
        <p:txBody>
          <a:bodyPr/>
          <a:lstStyle/>
          <a:p>
            <a:fld id="{F0B83976-74FF-4D04-8CD4-387CDD390681}" type="slidenum">
              <a:rPr lang="en-US" smtClean="0"/>
              <a:t>19</a:t>
            </a:fld>
            <a:endParaRPr lang="en-US"/>
          </a:p>
        </p:txBody>
      </p:sp>
      <p:pic>
        <p:nvPicPr>
          <p:cNvPr id="7" name="Picture 6">
            <a:extLst>
              <a:ext uri="{FF2B5EF4-FFF2-40B4-BE49-F238E27FC236}">
                <a16:creationId xmlns:a16="http://schemas.microsoft.com/office/drawing/2014/main" id="{105C81B0-2A2E-46B6-A28E-54684D19FBBC}"/>
              </a:ext>
            </a:extLst>
          </p:cNvPr>
          <p:cNvPicPr>
            <a:picLocks noChangeAspect="1"/>
          </p:cNvPicPr>
          <p:nvPr/>
        </p:nvPicPr>
        <p:blipFill>
          <a:blip r:embed="rId2"/>
          <a:stretch>
            <a:fillRect/>
          </a:stretch>
        </p:blipFill>
        <p:spPr>
          <a:xfrm>
            <a:off x="628650" y="1825625"/>
            <a:ext cx="5181600" cy="1733550"/>
          </a:xfrm>
          <a:prstGeom prst="rect">
            <a:avLst/>
          </a:prstGeom>
        </p:spPr>
      </p:pic>
    </p:spTree>
    <p:extLst>
      <p:ext uri="{BB962C8B-B14F-4D97-AF65-F5344CB8AC3E}">
        <p14:creationId xmlns:p14="http://schemas.microsoft.com/office/powerpoint/2010/main" val="123528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smtClean="0"/>
              <a:t>Homework 7,  Due December 3</a:t>
            </a:r>
          </a:p>
          <a:p>
            <a:r>
              <a:rPr lang="en-US" dirty="0" smtClean="0"/>
              <a:t>Programming Assignment 4,  Due </a:t>
            </a:r>
            <a:r>
              <a:rPr lang="en-US" smtClean="0"/>
              <a:t>December </a:t>
            </a:r>
            <a:r>
              <a:rPr lang="en-US" smtClean="0"/>
              <a:t>11</a:t>
            </a:r>
            <a:endParaRPr lang="en-US" dirty="0" smtClean="0"/>
          </a:p>
          <a:p>
            <a:r>
              <a:rPr lang="en-US" dirty="0" smtClean="0"/>
              <a:t>Readings for Wednesday / Friday posted</a:t>
            </a:r>
            <a:endParaRPr lang="en-US" dirty="0"/>
          </a:p>
          <a:p>
            <a:pPr lvl="2"/>
            <a:endParaRPr lang="en-US" dirty="0"/>
          </a:p>
        </p:txBody>
      </p:sp>
      <p:sp>
        <p:nvSpPr>
          <p:cNvPr id="4" name="Date Placeholder 3"/>
          <p:cNvSpPr>
            <a:spLocks noGrp="1"/>
          </p:cNvSpPr>
          <p:nvPr>
            <p:ph type="dt" sz="half" idx="10"/>
          </p:nvPr>
        </p:nvSpPr>
        <p:spPr/>
        <p:txBody>
          <a:bodyPr/>
          <a:lstStyle/>
          <a:p>
            <a:r>
              <a:rPr lang="en-US"/>
              <a:t>11/26/2018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2</a:t>
            </a:fld>
            <a:endParaRPr lang="en-US"/>
          </a:p>
        </p:txBody>
      </p:sp>
    </p:spTree>
    <p:extLst>
      <p:ext uri="{BB962C8B-B14F-4D97-AF65-F5344CB8AC3E}">
        <p14:creationId xmlns:p14="http://schemas.microsoft.com/office/powerpoint/2010/main" val="379867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1B4B-9C0C-4D89-8D05-9C0ED8B6CB6B}"/>
              </a:ext>
            </a:extLst>
          </p:cNvPr>
          <p:cNvSpPr>
            <a:spLocks noGrp="1"/>
          </p:cNvSpPr>
          <p:nvPr>
            <p:ph type="title"/>
          </p:nvPr>
        </p:nvSpPr>
        <p:spPr/>
        <p:txBody>
          <a:bodyPr/>
          <a:lstStyle/>
          <a:p>
            <a:r>
              <a:rPr lang="en-US" dirty="0"/>
              <a:t>Setting: Punjab,  Pakistan</a:t>
            </a:r>
          </a:p>
        </p:txBody>
      </p:sp>
      <p:sp>
        <p:nvSpPr>
          <p:cNvPr id="3" name="Content Placeholder 2">
            <a:extLst>
              <a:ext uri="{FF2B5EF4-FFF2-40B4-BE49-F238E27FC236}">
                <a16:creationId xmlns:a16="http://schemas.microsoft.com/office/drawing/2014/main" id="{E1E35514-F901-49E6-9768-B4B1253C6FE3}"/>
              </a:ext>
            </a:extLst>
          </p:cNvPr>
          <p:cNvSpPr>
            <a:spLocks noGrp="1"/>
          </p:cNvSpPr>
          <p:nvPr>
            <p:ph idx="1"/>
          </p:nvPr>
        </p:nvSpPr>
        <p:spPr/>
        <p:txBody>
          <a:bodyPr/>
          <a:lstStyle/>
          <a:p>
            <a:r>
              <a:rPr lang="en-US" dirty="0"/>
              <a:t>Dengue epidemic in 2011</a:t>
            </a:r>
          </a:p>
          <a:p>
            <a:pPr lvl="1"/>
            <a:r>
              <a:rPr lang="en-US" dirty="0"/>
              <a:t>21,000 reported patients,  at least 350 deaths</a:t>
            </a:r>
          </a:p>
          <a:p>
            <a:r>
              <a:rPr lang="en-US" dirty="0"/>
              <a:t>Disease strikes during summer monsoon</a:t>
            </a:r>
          </a:p>
          <a:p>
            <a:r>
              <a:rPr lang="en-US" dirty="0"/>
              <a:t>Big push for dengue control and monitoring</a:t>
            </a:r>
          </a:p>
          <a:p>
            <a:r>
              <a:rPr lang="en-US" dirty="0"/>
              <a:t>Helpline introduced in 2012</a:t>
            </a:r>
          </a:p>
          <a:p>
            <a:pPr lvl="1"/>
            <a:r>
              <a:rPr lang="en-US" dirty="0"/>
              <a:t>Calls for information on dengue symptoms</a:t>
            </a:r>
          </a:p>
          <a:p>
            <a:pPr lvl="1"/>
            <a:r>
              <a:rPr lang="en-US" dirty="0"/>
              <a:t>Trained operators record caller information and make referrals if necessary</a:t>
            </a:r>
          </a:p>
          <a:p>
            <a:pPr lvl="1"/>
            <a:r>
              <a:rPr lang="en-US" dirty="0"/>
              <a:t>300,000 calls received in 2012-2013</a:t>
            </a:r>
          </a:p>
          <a:p>
            <a:pPr lvl="1"/>
            <a:endParaRPr lang="en-US" dirty="0"/>
          </a:p>
        </p:txBody>
      </p:sp>
      <p:sp>
        <p:nvSpPr>
          <p:cNvPr id="4" name="Date Placeholder 3">
            <a:extLst>
              <a:ext uri="{FF2B5EF4-FFF2-40B4-BE49-F238E27FC236}">
                <a16:creationId xmlns:a16="http://schemas.microsoft.com/office/drawing/2014/main" id="{E5F7246F-D50D-47DE-93A8-CBC484D031BD}"/>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213B1431-65F1-4001-8180-BD8F992D6DC1}"/>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C22CA066-C3CD-45B1-8907-8519832292B7}"/>
              </a:ext>
            </a:extLst>
          </p:cNvPr>
          <p:cNvSpPr>
            <a:spLocks noGrp="1"/>
          </p:cNvSpPr>
          <p:nvPr>
            <p:ph type="sldNum" sz="quarter" idx="12"/>
          </p:nvPr>
        </p:nvSpPr>
        <p:spPr/>
        <p:txBody>
          <a:bodyPr/>
          <a:lstStyle/>
          <a:p>
            <a:fld id="{F0B83976-74FF-4D04-8CD4-387CDD390681}" type="slidenum">
              <a:rPr lang="en-US" smtClean="0"/>
              <a:t>20</a:t>
            </a:fld>
            <a:endParaRPr lang="en-US"/>
          </a:p>
        </p:txBody>
      </p:sp>
    </p:spTree>
    <p:extLst>
      <p:ext uri="{BB962C8B-B14F-4D97-AF65-F5344CB8AC3E}">
        <p14:creationId xmlns:p14="http://schemas.microsoft.com/office/powerpoint/2010/main" val="220480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Health Hotline</a:t>
            </a:r>
            <a:endParaRPr lang="en-US" dirty="0"/>
          </a:p>
        </p:txBody>
      </p:sp>
      <p:pic>
        <p:nvPicPr>
          <p:cNvPr id="12" name="Content Placeholder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90216"/>
            <a:ext cx="9144000" cy="49934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322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p>
            <a:r>
              <a:rPr lang="en-US" dirty="0" smtClean="0"/>
              <a:t>Health Hotline as an Early Predictor</a:t>
            </a:r>
            <a:endParaRPr lang="en-US" dirty="0"/>
          </a:p>
        </p:txBody>
      </p:sp>
      <p:pic>
        <p:nvPicPr>
          <p:cNvPr id="5" name="Picture 4" descr="Screen Shot 2012-11-19 at 1.17.41 PM.png"/>
          <p:cNvPicPr>
            <a:picLocks noChangeAspect="1"/>
          </p:cNvPicPr>
          <p:nvPr/>
        </p:nvPicPr>
        <p:blipFill rotWithShape="1">
          <a:blip r:embed="rId2">
            <a:extLst>
              <a:ext uri="{28A0092B-C50C-407E-A947-70E740481C1C}">
                <a14:useLocalDpi xmlns:a14="http://schemas.microsoft.com/office/drawing/2010/main" val="0"/>
              </a:ext>
            </a:extLst>
          </a:blip>
          <a:srcRect r="4624"/>
          <a:stretch/>
        </p:blipFill>
        <p:spPr>
          <a:xfrm>
            <a:off x="587172" y="872132"/>
            <a:ext cx="5596128" cy="1794868"/>
          </a:xfrm>
          <a:prstGeom prst="rect">
            <a:avLst/>
          </a:prstGeom>
        </p:spPr>
      </p:pic>
      <p:pic>
        <p:nvPicPr>
          <p:cNvPr id="9" name="Picture 8" descr="Screen Shot 2012-11-19 at 1.19.05 PM.png"/>
          <p:cNvPicPr>
            <a:picLocks noChangeAspect="1"/>
          </p:cNvPicPr>
          <p:nvPr/>
        </p:nvPicPr>
        <p:blipFill rotWithShape="1">
          <a:blip r:embed="rId3">
            <a:extLst>
              <a:ext uri="{28A0092B-C50C-407E-A947-70E740481C1C}">
                <a14:useLocalDpi xmlns:a14="http://schemas.microsoft.com/office/drawing/2010/main" val="0"/>
              </a:ext>
            </a:extLst>
          </a:blip>
          <a:srcRect r="5240"/>
          <a:stretch/>
        </p:blipFill>
        <p:spPr>
          <a:xfrm>
            <a:off x="550181" y="2667000"/>
            <a:ext cx="5596128" cy="1812315"/>
          </a:xfrm>
          <a:prstGeom prst="rect">
            <a:avLst/>
          </a:prstGeom>
        </p:spPr>
      </p:pic>
      <p:pic>
        <p:nvPicPr>
          <p:cNvPr id="10" name="Picture 9" descr="Screen Shot 2012-11-19 at 1.19.44 PM.png"/>
          <p:cNvPicPr>
            <a:picLocks noChangeAspect="1"/>
          </p:cNvPicPr>
          <p:nvPr/>
        </p:nvPicPr>
        <p:blipFill rotWithShape="1">
          <a:blip r:embed="rId4">
            <a:extLst>
              <a:ext uri="{28A0092B-C50C-407E-A947-70E740481C1C}">
                <a14:useLocalDpi xmlns:a14="http://schemas.microsoft.com/office/drawing/2010/main" val="0"/>
              </a:ext>
            </a:extLst>
          </a:blip>
          <a:srcRect r="4856"/>
          <a:stretch/>
        </p:blipFill>
        <p:spPr>
          <a:xfrm>
            <a:off x="572861" y="4478199"/>
            <a:ext cx="5596128" cy="1803194"/>
          </a:xfrm>
          <a:prstGeom prst="rect">
            <a:avLst/>
          </a:prstGeom>
        </p:spPr>
      </p:pic>
      <p:sp>
        <p:nvSpPr>
          <p:cNvPr id="11" name="TextBox 10"/>
          <p:cNvSpPr txBox="1"/>
          <p:nvPr/>
        </p:nvSpPr>
        <p:spPr>
          <a:xfrm>
            <a:off x="2634003" y="823645"/>
            <a:ext cx="1482973" cy="307777"/>
          </a:xfrm>
          <a:prstGeom prst="rect">
            <a:avLst/>
          </a:prstGeom>
          <a:noFill/>
        </p:spPr>
        <p:txBody>
          <a:bodyPr wrap="none" rtlCol="0">
            <a:spAutoFit/>
          </a:bodyPr>
          <a:lstStyle/>
          <a:p>
            <a:r>
              <a:rPr lang="en-US" sz="1400" dirty="0" err="1" smtClean="0"/>
              <a:t>Samanabad</a:t>
            </a:r>
            <a:r>
              <a:rPr lang="en-US" sz="1400" dirty="0" smtClean="0"/>
              <a:t> Town</a:t>
            </a:r>
            <a:endParaRPr lang="en-US" sz="1400" dirty="0"/>
          </a:p>
        </p:txBody>
      </p:sp>
      <p:sp>
        <p:nvSpPr>
          <p:cNvPr id="12" name="TextBox 11"/>
          <p:cNvSpPr txBox="1"/>
          <p:nvPr/>
        </p:nvSpPr>
        <p:spPr>
          <a:xfrm>
            <a:off x="2889941" y="2615458"/>
            <a:ext cx="991177" cy="307777"/>
          </a:xfrm>
          <a:prstGeom prst="rect">
            <a:avLst/>
          </a:prstGeom>
          <a:noFill/>
        </p:spPr>
        <p:txBody>
          <a:bodyPr wrap="none" rtlCol="0">
            <a:spAutoFit/>
          </a:bodyPr>
          <a:lstStyle/>
          <a:p>
            <a:r>
              <a:rPr lang="en-US" sz="1400" dirty="0" err="1" smtClean="0"/>
              <a:t>Iqbal</a:t>
            </a:r>
            <a:r>
              <a:rPr lang="en-US" sz="1400" dirty="0" smtClean="0"/>
              <a:t> Town</a:t>
            </a:r>
            <a:endParaRPr lang="en-US" sz="1400" dirty="0"/>
          </a:p>
        </p:txBody>
      </p:sp>
      <p:sp>
        <p:nvSpPr>
          <p:cNvPr id="13" name="TextBox 12"/>
          <p:cNvSpPr txBox="1"/>
          <p:nvPr/>
        </p:nvSpPr>
        <p:spPr>
          <a:xfrm>
            <a:off x="2774531" y="4417374"/>
            <a:ext cx="1209636" cy="307777"/>
          </a:xfrm>
          <a:prstGeom prst="rect">
            <a:avLst/>
          </a:prstGeom>
          <a:noFill/>
        </p:spPr>
        <p:txBody>
          <a:bodyPr wrap="none" rtlCol="0">
            <a:spAutoFit/>
          </a:bodyPr>
          <a:lstStyle/>
          <a:p>
            <a:r>
              <a:rPr lang="en-US" sz="1400" dirty="0" err="1" smtClean="0"/>
              <a:t>Gulberg</a:t>
            </a:r>
            <a:r>
              <a:rPr lang="en-US" sz="1400" dirty="0" smtClean="0"/>
              <a:t> Town</a:t>
            </a:r>
            <a:endParaRPr lang="en-US" sz="1400" dirty="0"/>
          </a:p>
        </p:txBody>
      </p:sp>
      <p:sp>
        <p:nvSpPr>
          <p:cNvPr id="14" name="TextBox 13"/>
          <p:cNvSpPr txBox="1"/>
          <p:nvPr/>
        </p:nvSpPr>
        <p:spPr>
          <a:xfrm>
            <a:off x="6096000" y="4191000"/>
            <a:ext cx="3048000" cy="1200328"/>
          </a:xfrm>
          <a:prstGeom prst="rect">
            <a:avLst/>
          </a:prstGeom>
          <a:noFill/>
        </p:spPr>
        <p:txBody>
          <a:bodyPr wrap="square" rtlCol="0">
            <a:spAutoFit/>
          </a:bodyPr>
          <a:lstStyle/>
          <a:p>
            <a:r>
              <a:rPr lang="en-US" sz="2400" dirty="0" smtClean="0"/>
              <a:t>Gives expected number of patient cases 11 days early</a:t>
            </a:r>
            <a:endParaRPr lang="en-US" sz="2400" dirty="0"/>
          </a:p>
        </p:txBody>
      </p:sp>
    </p:spTree>
    <p:extLst>
      <p:ext uri="{BB962C8B-B14F-4D97-AF65-F5344CB8AC3E}">
        <p14:creationId xmlns:p14="http://schemas.microsoft.com/office/powerpoint/2010/main" val="2656370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Preventive Activities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589251"/>
            <a:ext cx="3976499" cy="2735349"/>
          </a:xfr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16" y="869917"/>
            <a:ext cx="4876800" cy="2900541"/>
          </a:xfrm>
          <a:prstGeom prst="rect">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9" name="Rectangle 8"/>
          <p:cNvSpPr/>
          <p:nvPr/>
        </p:nvSpPr>
        <p:spPr>
          <a:xfrm>
            <a:off x="1864110" y="5206317"/>
            <a:ext cx="223664"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864110" y="869917"/>
            <a:ext cx="2358606" cy="4336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87774" y="3770458"/>
            <a:ext cx="7011742" cy="1664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114800" y="5048072"/>
            <a:ext cx="5029200" cy="1200328"/>
          </a:xfrm>
          <a:prstGeom prst="rect">
            <a:avLst/>
          </a:prstGeom>
        </p:spPr>
        <p:txBody>
          <a:bodyPr wrap="square">
            <a:spAutoFit/>
          </a:bodyPr>
          <a:lstStyle/>
          <a:p>
            <a:pPr algn="just"/>
            <a:r>
              <a:rPr lang="en-US" sz="2400" dirty="0" smtClean="0"/>
              <a:t>Real-time System: Automatically geo-tag pictures of an activity that is then uploaded to </a:t>
            </a:r>
            <a:r>
              <a:rPr lang="en-US" sz="2400" dirty="0"/>
              <a:t>a</a:t>
            </a:r>
            <a:r>
              <a:rPr lang="en-US" sz="2400" dirty="0" smtClean="0"/>
              <a:t> centralized system</a:t>
            </a:r>
            <a:endParaRPr lang="en-US" sz="2400" dirty="0"/>
          </a:p>
        </p:txBody>
      </p:sp>
      <p:pic>
        <p:nvPicPr>
          <p:cNvPr id="1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380" b="7042"/>
          <a:stretch/>
        </p:blipFill>
        <p:spPr bwMode="auto">
          <a:xfrm>
            <a:off x="1143000" y="990600"/>
            <a:ext cx="1600200" cy="2374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098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C6CA-F6F4-4DC7-BCDB-3D97D2DF2565}"/>
              </a:ext>
            </a:extLst>
          </p:cNvPr>
          <p:cNvSpPr>
            <a:spLocks noGrp="1"/>
          </p:cNvSpPr>
          <p:nvPr>
            <p:ph type="title"/>
          </p:nvPr>
        </p:nvSpPr>
        <p:spPr/>
        <p:txBody>
          <a:bodyPr/>
          <a:lstStyle/>
          <a:p>
            <a:r>
              <a:rPr lang="en-US" dirty="0"/>
              <a:t>Goal: Predict cases at a local level based on call data</a:t>
            </a:r>
          </a:p>
        </p:txBody>
      </p:sp>
      <p:sp>
        <p:nvSpPr>
          <p:cNvPr id="3" name="Content Placeholder 2">
            <a:extLst>
              <a:ext uri="{FF2B5EF4-FFF2-40B4-BE49-F238E27FC236}">
                <a16:creationId xmlns:a16="http://schemas.microsoft.com/office/drawing/2014/main" id="{69B13D30-E3AC-455E-90A0-4A70DC00D8E4}"/>
              </a:ext>
            </a:extLst>
          </p:cNvPr>
          <p:cNvSpPr>
            <a:spLocks noGrp="1"/>
          </p:cNvSpPr>
          <p:nvPr>
            <p:ph idx="1"/>
          </p:nvPr>
        </p:nvSpPr>
        <p:spPr/>
        <p:txBody>
          <a:bodyPr/>
          <a:lstStyle/>
          <a:p>
            <a:r>
              <a:rPr lang="en-US" dirty="0"/>
              <a:t>How does calls to hotline predict suspected dengue cases</a:t>
            </a:r>
          </a:p>
          <a:p>
            <a:pPr lvl="1"/>
            <a:r>
              <a:rPr lang="en-US" dirty="0"/>
              <a:t>Comparing two measured quantities</a:t>
            </a:r>
          </a:p>
          <a:p>
            <a:pPr lvl="1"/>
            <a:endParaRPr lang="en-US" dirty="0"/>
          </a:p>
          <a:p>
            <a:r>
              <a:rPr lang="en-US" dirty="0"/>
              <a:t>Are other variables needed?</a:t>
            </a:r>
          </a:p>
          <a:p>
            <a:pPr lvl="1"/>
            <a:r>
              <a:rPr lang="en-US" dirty="0"/>
              <a:t>Weather information</a:t>
            </a:r>
          </a:p>
          <a:p>
            <a:pPr lvl="1"/>
            <a:r>
              <a:rPr lang="en-US" dirty="0"/>
              <a:t>Awareness campaigns for hotline</a:t>
            </a:r>
          </a:p>
          <a:p>
            <a:endParaRPr lang="en-US" dirty="0"/>
          </a:p>
          <a:p>
            <a:r>
              <a:rPr lang="en-US" dirty="0"/>
              <a:t>Localize across 10 towns of Lahore</a:t>
            </a:r>
          </a:p>
        </p:txBody>
      </p:sp>
      <p:sp>
        <p:nvSpPr>
          <p:cNvPr id="4" name="Date Placeholder 3">
            <a:extLst>
              <a:ext uri="{FF2B5EF4-FFF2-40B4-BE49-F238E27FC236}">
                <a16:creationId xmlns:a16="http://schemas.microsoft.com/office/drawing/2014/main" id="{02A006BF-957A-49A2-94CA-0102C1ECCE5F}"/>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460E342A-9489-4D48-AB7C-56AA0271529B}"/>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452D7ED3-11C0-41A2-B08E-CAA1C31E9055}"/>
              </a:ext>
            </a:extLst>
          </p:cNvPr>
          <p:cNvSpPr>
            <a:spLocks noGrp="1"/>
          </p:cNvSpPr>
          <p:nvPr>
            <p:ph type="sldNum" sz="quarter" idx="12"/>
          </p:nvPr>
        </p:nvSpPr>
        <p:spPr/>
        <p:txBody>
          <a:bodyPr/>
          <a:lstStyle/>
          <a:p>
            <a:fld id="{F0B83976-74FF-4D04-8CD4-387CDD390681}" type="slidenum">
              <a:rPr lang="en-US" smtClean="0"/>
              <a:t>24</a:t>
            </a:fld>
            <a:endParaRPr lang="en-US"/>
          </a:p>
        </p:txBody>
      </p:sp>
    </p:spTree>
    <p:extLst>
      <p:ext uri="{BB962C8B-B14F-4D97-AF65-F5344CB8AC3E}">
        <p14:creationId xmlns:p14="http://schemas.microsoft.com/office/powerpoint/2010/main" val="10319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1770147-2DE7-45AE-9EF5-563FA691A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401" y="6277321"/>
            <a:ext cx="1991520" cy="48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E6056223-D7DE-4C0B-87AA-CCA7D085A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64" y="87581"/>
            <a:ext cx="7804800" cy="4610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82143E0D-C23C-4514-8CE7-C144B973B09D}"/>
              </a:ext>
            </a:extLst>
          </p:cNvPr>
          <p:cNvSpPr txBox="1">
            <a:spLocks noChangeArrowheads="1"/>
          </p:cNvSpPr>
          <p:nvPr/>
        </p:nvSpPr>
        <p:spPr bwMode="auto">
          <a:xfrm>
            <a:off x="6710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Nabeel Abdur Rehman et al. Sci Adv 2016;2:e1501215</a:t>
            </a:r>
          </a:p>
        </p:txBody>
      </p:sp>
      <p:sp>
        <p:nvSpPr>
          <p:cNvPr id="3077" name="Text Box 5">
            <a:extLst>
              <a:ext uri="{FF2B5EF4-FFF2-40B4-BE49-F238E27FC236}">
                <a16:creationId xmlns:a16="http://schemas.microsoft.com/office/drawing/2014/main" id="{DB62C49A-4B04-42D8-941B-BDB300DA3EDC}"/>
              </a:ext>
            </a:extLst>
          </p:cNvPr>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Published by AAAS</a:t>
            </a:r>
          </a:p>
        </p:txBody>
      </p:sp>
      <p:pic>
        <p:nvPicPr>
          <p:cNvPr id="2" name="Picture 1">
            <a:extLst>
              <a:ext uri="{FF2B5EF4-FFF2-40B4-BE49-F238E27FC236}">
                <a16:creationId xmlns:a16="http://schemas.microsoft.com/office/drawing/2014/main" id="{0FB33F25-E5B4-4698-9DA2-95E8B1128C62}"/>
              </a:ext>
            </a:extLst>
          </p:cNvPr>
          <p:cNvPicPr>
            <a:picLocks noChangeAspect="1"/>
          </p:cNvPicPr>
          <p:nvPr/>
        </p:nvPicPr>
        <p:blipFill>
          <a:blip r:embed="rId5"/>
          <a:stretch>
            <a:fillRect/>
          </a:stretch>
        </p:blipFill>
        <p:spPr>
          <a:xfrm>
            <a:off x="17281" y="4863938"/>
            <a:ext cx="9144000" cy="81985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3076-6526-4C7F-9358-0C8FD3535EC8}"/>
              </a:ext>
            </a:extLst>
          </p:cNvPr>
          <p:cNvSpPr>
            <a:spLocks noGrp="1"/>
          </p:cNvSpPr>
          <p:nvPr>
            <p:ph type="title"/>
          </p:nvPr>
        </p:nvSpPr>
        <p:spPr/>
        <p:txBody>
          <a:bodyPr/>
          <a:lstStyle/>
          <a:p>
            <a:r>
              <a:rPr lang="en-US" dirty="0"/>
              <a:t>Variables</a:t>
            </a:r>
          </a:p>
        </p:txBody>
      </p:sp>
      <p:graphicFrame>
        <p:nvGraphicFramePr>
          <p:cNvPr id="7" name="Content Placeholder 6">
            <a:extLst>
              <a:ext uri="{FF2B5EF4-FFF2-40B4-BE49-F238E27FC236}">
                <a16:creationId xmlns:a16="http://schemas.microsoft.com/office/drawing/2014/main" id="{02219346-CE1D-4040-813D-5D000EF4E45C}"/>
              </a:ext>
            </a:extLst>
          </p:cNvPr>
          <p:cNvGraphicFramePr>
            <a:graphicFrameLocks noGrp="1"/>
          </p:cNvGraphicFramePr>
          <p:nvPr>
            <p:ph idx="1"/>
            <p:extLst>
              <p:ext uri="{D42A27DB-BD31-4B8C-83A1-F6EECF244321}">
                <p14:modId xmlns:p14="http://schemas.microsoft.com/office/powerpoint/2010/main" val="1251912526"/>
              </p:ext>
            </p:extLst>
          </p:nvPr>
        </p:nvGraphicFramePr>
        <p:xfrm>
          <a:off x="628650" y="1825625"/>
          <a:ext cx="7886700" cy="2595880"/>
        </p:xfrm>
        <a:graphic>
          <a:graphicData uri="http://schemas.openxmlformats.org/drawingml/2006/table">
            <a:tbl>
              <a:tblPr firstRow="1" bandRow="1">
                <a:tableStyleId>{5C22544A-7EE6-4342-B048-85BDC9FD1C3A}</a:tableStyleId>
              </a:tblPr>
              <a:tblGrid>
                <a:gridCol w="1753400">
                  <a:extLst>
                    <a:ext uri="{9D8B030D-6E8A-4147-A177-3AD203B41FA5}">
                      <a16:colId xmlns:a16="http://schemas.microsoft.com/office/drawing/2014/main" val="3272655719"/>
                    </a:ext>
                  </a:extLst>
                </a:gridCol>
                <a:gridCol w="6133300">
                  <a:extLst>
                    <a:ext uri="{9D8B030D-6E8A-4147-A177-3AD203B41FA5}">
                      <a16:colId xmlns:a16="http://schemas.microsoft.com/office/drawing/2014/main" val="1930046133"/>
                    </a:ext>
                  </a:extLst>
                </a:gridCol>
              </a:tblGrid>
              <a:tr h="370840">
                <a:tc>
                  <a:txBody>
                    <a:bodyPr/>
                    <a:lstStyle/>
                    <a:p>
                      <a:r>
                        <a:rPr lang="en-US" dirty="0"/>
                        <a:t>Variable</a:t>
                      </a:r>
                    </a:p>
                  </a:txBody>
                  <a:tcPr/>
                </a:tc>
                <a:tc>
                  <a:txBody>
                    <a:bodyPr/>
                    <a:lstStyle/>
                    <a:p>
                      <a:r>
                        <a:rPr lang="en-US" dirty="0"/>
                        <a:t>Meaning</a:t>
                      </a:r>
                    </a:p>
                  </a:txBody>
                  <a:tcPr/>
                </a:tc>
                <a:extLst>
                  <a:ext uri="{0D108BD9-81ED-4DB2-BD59-A6C34878D82A}">
                    <a16:rowId xmlns:a16="http://schemas.microsoft.com/office/drawing/2014/main" val="1429712678"/>
                  </a:ext>
                </a:extLst>
              </a:tr>
              <a:tr h="370840">
                <a:tc>
                  <a:txBody>
                    <a:bodyPr/>
                    <a:lstStyle/>
                    <a:p>
                      <a:r>
                        <a:rPr lang="en-US" dirty="0"/>
                        <a:t>S(</a:t>
                      </a:r>
                      <a:r>
                        <a:rPr lang="en-US" dirty="0" err="1"/>
                        <a:t>w,t</a:t>
                      </a:r>
                      <a:r>
                        <a:rPr lang="en-US" dirty="0"/>
                        <a:t>)</a:t>
                      </a:r>
                    </a:p>
                  </a:txBody>
                  <a:tcPr/>
                </a:tc>
                <a:tc>
                  <a:txBody>
                    <a:bodyPr/>
                    <a:lstStyle/>
                    <a:p>
                      <a:r>
                        <a:rPr lang="en-US" dirty="0"/>
                        <a:t>Suspected cases week w, town t</a:t>
                      </a:r>
                    </a:p>
                  </a:txBody>
                  <a:tcPr/>
                </a:tc>
                <a:extLst>
                  <a:ext uri="{0D108BD9-81ED-4DB2-BD59-A6C34878D82A}">
                    <a16:rowId xmlns:a16="http://schemas.microsoft.com/office/drawing/2014/main" val="3311027391"/>
                  </a:ext>
                </a:extLst>
              </a:tr>
              <a:tr h="370840">
                <a:tc>
                  <a:txBody>
                    <a:bodyPr/>
                    <a:lstStyle/>
                    <a:p>
                      <a:r>
                        <a:rPr lang="en-US" dirty="0"/>
                        <a:t>C(</a:t>
                      </a:r>
                      <a:r>
                        <a:rPr lang="en-US" dirty="0" err="1"/>
                        <a:t>w,t</a:t>
                      </a:r>
                      <a:r>
                        <a:rPr lang="en-US" dirty="0"/>
                        <a:t>)</a:t>
                      </a:r>
                    </a:p>
                  </a:txBody>
                  <a:tcPr/>
                </a:tc>
                <a:tc>
                  <a:txBody>
                    <a:bodyPr/>
                    <a:lstStyle/>
                    <a:p>
                      <a:r>
                        <a:rPr lang="en-US" dirty="0"/>
                        <a:t>Calls week w, town t</a:t>
                      </a:r>
                    </a:p>
                  </a:txBody>
                  <a:tcPr/>
                </a:tc>
                <a:extLst>
                  <a:ext uri="{0D108BD9-81ED-4DB2-BD59-A6C34878D82A}">
                    <a16:rowId xmlns:a16="http://schemas.microsoft.com/office/drawing/2014/main" val="1258570155"/>
                  </a:ext>
                </a:extLst>
              </a:tr>
              <a:tr h="370840">
                <a:tc>
                  <a:txBody>
                    <a:bodyPr/>
                    <a:lstStyle/>
                    <a:p>
                      <a:r>
                        <a:rPr lang="en-US" dirty="0"/>
                        <a:t>A(</a:t>
                      </a:r>
                      <a:r>
                        <a:rPr lang="en-US" dirty="0" err="1"/>
                        <a:t>w,t</a:t>
                      </a:r>
                      <a:r>
                        <a:rPr lang="en-US" dirty="0"/>
                        <a:t>)</a:t>
                      </a:r>
                    </a:p>
                  </a:txBody>
                  <a:tcPr/>
                </a:tc>
                <a:tc>
                  <a:txBody>
                    <a:bodyPr/>
                    <a:lstStyle/>
                    <a:p>
                      <a:r>
                        <a:rPr lang="en-US" dirty="0"/>
                        <a:t>Awareness campaigns week w,  town t</a:t>
                      </a:r>
                    </a:p>
                  </a:txBody>
                  <a:tcPr/>
                </a:tc>
                <a:extLst>
                  <a:ext uri="{0D108BD9-81ED-4DB2-BD59-A6C34878D82A}">
                    <a16:rowId xmlns:a16="http://schemas.microsoft.com/office/drawing/2014/main" val="2993134461"/>
                  </a:ext>
                </a:extLst>
              </a:tr>
              <a:tr h="370840">
                <a:tc>
                  <a:txBody>
                    <a:bodyPr/>
                    <a:lstStyle/>
                    <a:p>
                      <a:r>
                        <a:rPr lang="en-US" dirty="0"/>
                        <a:t>H(w)</a:t>
                      </a:r>
                    </a:p>
                  </a:txBody>
                  <a:tcPr/>
                </a:tc>
                <a:tc>
                  <a:txBody>
                    <a:bodyPr/>
                    <a:lstStyle/>
                    <a:p>
                      <a:r>
                        <a:rPr lang="en-US" dirty="0"/>
                        <a:t>Humidity week w</a:t>
                      </a:r>
                    </a:p>
                  </a:txBody>
                  <a:tcPr/>
                </a:tc>
                <a:extLst>
                  <a:ext uri="{0D108BD9-81ED-4DB2-BD59-A6C34878D82A}">
                    <a16:rowId xmlns:a16="http://schemas.microsoft.com/office/drawing/2014/main" val="1769734351"/>
                  </a:ext>
                </a:extLst>
              </a:tr>
              <a:tr h="370840">
                <a:tc>
                  <a:txBody>
                    <a:bodyPr/>
                    <a:lstStyle/>
                    <a:p>
                      <a:r>
                        <a:rPr lang="en-US" dirty="0"/>
                        <a:t>T(w)</a:t>
                      </a:r>
                    </a:p>
                  </a:txBody>
                  <a:tcPr/>
                </a:tc>
                <a:tc>
                  <a:txBody>
                    <a:bodyPr/>
                    <a:lstStyle/>
                    <a:p>
                      <a:r>
                        <a:rPr lang="en-US" dirty="0"/>
                        <a:t>Temperature week w</a:t>
                      </a:r>
                    </a:p>
                  </a:txBody>
                  <a:tcPr/>
                </a:tc>
                <a:extLst>
                  <a:ext uri="{0D108BD9-81ED-4DB2-BD59-A6C34878D82A}">
                    <a16:rowId xmlns:a16="http://schemas.microsoft.com/office/drawing/2014/main" val="351689201"/>
                  </a:ext>
                </a:extLst>
              </a:tr>
              <a:tr h="370840">
                <a:tc>
                  <a:txBody>
                    <a:bodyPr/>
                    <a:lstStyle/>
                    <a:p>
                      <a:r>
                        <a:rPr lang="en-US" dirty="0"/>
                        <a:t>R(w)</a:t>
                      </a:r>
                    </a:p>
                  </a:txBody>
                  <a:tcPr/>
                </a:tc>
                <a:tc>
                  <a:txBody>
                    <a:bodyPr/>
                    <a:lstStyle/>
                    <a:p>
                      <a:r>
                        <a:rPr lang="en-US" dirty="0"/>
                        <a:t>Rainfall week w</a:t>
                      </a:r>
                    </a:p>
                  </a:txBody>
                  <a:tcPr/>
                </a:tc>
                <a:extLst>
                  <a:ext uri="{0D108BD9-81ED-4DB2-BD59-A6C34878D82A}">
                    <a16:rowId xmlns:a16="http://schemas.microsoft.com/office/drawing/2014/main" val="2129341737"/>
                  </a:ext>
                </a:extLst>
              </a:tr>
            </a:tbl>
          </a:graphicData>
        </a:graphic>
      </p:graphicFrame>
      <p:sp>
        <p:nvSpPr>
          <p:cNvPr id="4" name="Date Placeholder 3">
            <a:extLst>
              <a:ext uri="{FF2B5EF4-FFF2-40B4-BE49-F238E27FC236}">
                <a16:creationId xmlns:a16="http://schemas.microsoft.com/office/drawing/2014/main" id="{F6CC5CEF-4DEC-4514-8A25-DB904D08A38E}"/>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704ECAF1-17A0-4682-B68E-524DAACAAFA3}"/>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C88DAC33-85FE-4E6B-AADB-4B4B1972ACA2}"/>
              </a:ext>
            </a:extLst>
          </p:cNvPr>
          <p:cNvSpPr>
            <a:spLocks noGrp="1"/>
          </p:cNvSpPr>
          <p:nvPr>
            <p:ph type="sldNum" sz="quarter" idx="12"/>
          </p:nvPr>
        </p:nvSpPr>
        <p:spPr/>
        <p:txBody>
          <a:bodyPr/>
          <a:lstStyle/>
          <a:p>
            <a:fld id="{F0B83976-74FF-4D04-8CD4-387CDD390681}" type="slidenum">
              <a:rPr lang="en-US" smtClean="0"/>
              <a:t>26</a:t>
            </a:fld>
            <a:endParaRPr lang="en-US"/>
          </a:p>
        </p:txBody>
      </p:sp>
      <p:sp>
        <p:nvSpPr>
          <p:cNvPr id="8" name="TextBox 7">
            <a:extLst>
              <a:ext uri="{FF2B5EF4-FFF2-40B4-BE49-F238E27FC236}">
                <a16:creationId xmlns:a16="http://schemas.microsoft.com/office/drawing/2014/main" id="{5893131B-7BC7-4DD9-BCF5-690D025A51ED}"/>
              </a:ext>
            </a:extLst>
          </p:cNvPr>
          <p:cNvSpPr txBox="1"/>
          <p:nvPr/>
        </p:nvSpPr>
        <p:spPr>
          <a:xfrm>
            <a:off x="261258" y="4927262"/>
            <a:ext cx="8828954" cy="461665"/>
          </a:xfrm>
          <a:prstGeom prst="rect">
            <a:avLst/>
          </a:prstGeom>
          <a:noFill/>
        </p:spPr>
        <p:txBody>
          <a:bodyPr wrap="square" rtlCol="0">
            <a:spAutoFit/>
          </a:bodyPr>
          <a:lstStyle/>
          <a:p>
            <a:r>
              <a:rPr lang="en-US" sz="2400" dirty="0"/>
              <a:t>Predict </a:t>
            </a:r>
            <a:r>
              <a:rPr lang="en-US" sz="2400" dirty="0">
                <a:solidFill>
                  <a:srgbClr val="FF0000"/>
                </a:solidFill>
              </a:rPr>
              <a:t>log S(w + 2, t)</a:t>
            </a:r>
            <a:r>
              <a:rPr lang="en-US" sz="2400" dirty="0"/>
              <a:t> as a function of C(</a:t>
            </a:r>
            <a:r>
              <a:rPr lang="en-US" sz="2400" dirty="0" err="1"/>
              <a:t>w,t</a:t>
            </a:r>
            <a:r>
              <a:rPr lang="en-US" sz="2400" dirty="0"/>
              <a:t>), A(</a:t>
            </a:r>
            <a:r>
              <a:rPr lang="en-US" sz="2400" dirty="0" err="1"/>
              <a:t>w,t</a:t>
            </a:r>
            <a:r>
              <a:rPr lang="en-US" sz="2400" dirty="0"/>
              <a:t>), H(w), T(w), R(w)</a:t>
            </a:r>
          </a:p>
        </p:txBody>
      </p:sp>
    </p:spTree>
    <p:extLst>
      <p:ext uri="{BB962C8B-B14F-4D97-AF65-F5344CB8AC3E}">
        <p14:creationId xmlns:p14="http://schemas.microsoft.com/office/powerpoint/2010/main" val="362694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114C-6522-47DD-90D6-8B36E56D2AD8}"/>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8CA2B5C9-F4FA-4D08-B992-BC8F9D31695A}"/>
              </a:ext>
            </a:extLst>
          </p:cNvPr>
          <p:cNvSpPr>
            <a:spLocks noGrp="1"/>
          </p:cNvSpPr>
          <p:nvPr>
            <p:ph idx="1"/>
          </p:nvPr>
        </p:nvSpPr>
        <p:spPr/>
        <p:txBody>
          <a:bodyPr/>
          <a:lstStyle/>
          <a:p>
            <a:r>
              <a:rPr lang="en-US" dirty="0"/>
              <a:t>Linear regression</a:t>
            </a:r>
          </a:p>
          <a:p>
            <a:r>
              <a:rPr lang="en-US" dirty="0"/>
              <a:t>Random forest learning algorithm</a:t>
            </a:r>
          </a:p>
          <a:p>
            <a:endParaRPr lang="en-US" dirty="0"/>
          </a:p>
          <a:p>
            <a:r>
              <a:rPr lang="en-US" dirty="0"/>
              <a:t>Estimates achieved good fit based on root mean square error</a:t>
            </a:r>
          </a:p>
          <a:p>
            <a:r>
              <a:rPr lang="en-US" dirty="0"/>
              <a:t>Most important term, number of calls</a:t>
            </a:r>
          </a:p>
        </p:txBody>
      </p:sp>
      <p:sp>
        <p:nvSpPr>
          <p:cNvPr id="4" name="Date Placeholder 3">
            <a:extLst>
              <a:ext uri="{FF2B5EF4-FFF2-40B4-BE49-F238E27FC236}">
                <a16:creationId xmlns:a16="http://schemas.microsoft.com/office/drawing/2014/main" id="{07D64FA1-FBE9-4F3F-9392-79C57179BF07}"/>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FB3C310F-62B3-4DB6-8032-9E0FB3989433}"/>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6FC29E7D-D87F-4086-8496-B8640B455F5C}"/>
              </a:ext>
            </a:extLst>
          </p:cNvPr>
          <p:cNvSpPr>
            <a:spLocks noGrp="1"/>
          </p:cNvSpPr>
          <p:nvPr>
            <p:ph type="sldNum" sz="quarter" idx="12"/>
          </p:nvPr>
        </p:nvSpPr>
        <p:spPr/>
        <p:txBody>
          <a:bodyPr/>
          <a:lstStyle/>
          <a:p>
            <a:fld id="{F0B83976-74FF-4D04-8CD4-387CDD390681}" type="slidenum">
              <a:rPr lang="en-US" smtClean="0"/>
              <a:t>27</a:t>
            </a:fld>
            <a:endParaRPr lang="en-US"/>
          </a:p>
        </p:txBody>
      </p:sp>
    </p:spTree>
    <p:extLst>
      <p:ext uri="{BB962C8B-B14F-4D97-AF65-F5344CB8AC3E}">
        <p14:creationId xmlns:p14="http://schemas.microsoft.com/office/powerpoint/2010/main" val="87049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61E0A3-3CD7-4527-A9AE-26149D27C74D}"/>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C5329105-CF59-4E37-BEC1-F636B777D0A2}"/>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02A0DCCC-585E-4296-8925-A385A2C69C8C}"/>
              </a:ext>
            </a:extLst>
          </p:cNvPr>
          <p:cNvSpPr>
            <a:spLocks noGrp="1"/>
          </p:cNvSpPr>
          <p:nvPr>
            <p:ph type="sldNum" sz="quarter" idx="12"/>
          </p:nvPr>
        </p:nvSpPr>
        <p:spPr/>
        <p:txBody>
          <a:bodyPr/>
          <a:lstStyle/>
          <a:p>
            <a:fld id="{F0B83976-74FF-4D04-8CD4-387CDD390681}" type="slidenum">
              <a:rPr lang="en-US" smtClean="0"/>
              <a:t>28</a:t>
            </a:fld>
            <a:endParaRPr lang="en-US"/>
          </a:p>
        </p:txBody>
      </p:sp>
      <p:pic>
        <p:nvPicPr>
          <p:cNvPr id="7" name="Picture 6">
            <a:extLst>
              <a:ext uri="{FF2B5EF4-FFF2-40B4-BE49-F238E27FC236}">
                <a16:creationId xmlns:a16="http://schemas.microsoft.com/office/drawing/2014/main" id="{A4E4B661-5E8A-4566-9CF2-10FBFAE2E2AF}"/>
              </a:ext>
            </a:extLst>
          </p:cNvPr>
          <p:cNvPicPr>
            <a:picLocks noChangeAspect="1"/>
          </p:cNvPicPr>
          <p:nvPr/>
        </p:nvPicPr>
        <p:blipFill>
          <a:blip r:embed="rId2"/>
          <a:stretch>
            <a:fillRect/>
          </a:stretch>
        </p:blipFill>
        <p:spPr>
          <a:xfrm>
            <a:off x="0" y="0"/>
            <a:ext cx="9144000" cy="2280222"/>
          </a:xfrm>
          <a:prstGeom prst="rect">
            <a:avLst/>
          </a:prstGeom>
        </p:spPr>
      </p:pic>
      <p:pic>
        <p:nvPicPr>
          <p:cNvPr id="8" name="Picture 7">
            <a:extLst>
              <a:ext uri="{FF2B5EF4-FFF2-40B4-BE49-F238E27FC236}">
                <a16:creationId xmlns:a16="http://schemas.microsoft.com/office/drawing/2014/main" id="{A37BEA86-E893-4877-A72C-6E9C093E2773}"/>
              </a:ext>
            </a:extLst>
          </p:cNvPr>
          <p:cNvPicPr>
            <a:picLocks noChangeAspect="1"/>
          </p:cNvPicPr>
          <p:nvPr/>
        </p:nvPicPr>
        <p:blipFill>
          <a:blip r:embed="rId3"/>
          <a:stretch>
            <a:fillRect/>
          </a:stretch>
        </p:blipFill>
        <p:spPr>
          <a:xfrm>
            <a:off x="0" y="3251615"/>
            <a:ext cx="9144000" cy="2133342"/>
          </a:xfrm>
          <a:prstGeom prst="rect">
            <a:avLst/>
          </a:prstGeom>
        </p:spPr>
      </p:pic>
      <p:pic>
        <p:nvPicPr>
          <p:cNvPr id="9" name="Picture 8">
            <a:extLst>
              <a:ext uri="{FF2B5EF4-FFF2-40B4-BE49-F238E27FC236}">
                <a16:creationId xmlns:a16="http://schemas.microsoft.com/office/drawing/2014/main" id="{E0117B83-CA14-4E5D-8BA1-63FBF3BBA5BD}"/>
              </a:ext>
            </a:extLst>
          </p:cNvPr>
          <p:cNvPicPr>
            <a:picLocks noChangeAspect="1"/>
          </p:cNvPicPr>
          <p:nvPr/>
        </p:nvPicPr>
        <p:blipFill>
          <a:blip r:embed="rId4"/>
          <a:stretch>
            <a:fillRect/>
          </a:stretch>
        </p:blipFill>
        <p:spPr>
          <a:xfrm>
            <a:off x="0" y="2413204"/>
            <a:ext cx="9144000" cy="507591"/>
          </a:xfrm>
          <a:prstGeom prst="rect">
            <a:avLst/>
          </a:prstGeom>
        </p:spPr>
      </p:pic>
      <p:pic>
        <p:nvPicPr>
          <p:cNvPr id="10" name="Picture 9">
            <a:extLst>
              <a:ext uri="{FF2B5EF4-FFF2-40B4-BE49-F238E27FC236}">
                <a16:creationId xmlns:a16="http://schemas.microsoft.com/office/drawing/2014/main" id="{A3D68688-EF33-4D84-B577-A3841D456C7B}"/>
              </a:ext>
            </a:extLst>
          </p:cNvPr>
          <p:cNvPicPr>
            <a:picLocks noChangeAspect="1"/>
          </p:cNvPicPr>
          <p:nvPr/>
        </p:nvPicPr>
        <p:blipFill>
          <a:blip r:embed="rId5"/>
          <a:stretch>
            <a:fillRect/>
          </a:stretch>
        </p:blipFill>
        <p:spPr>
          <a:xfrm>
            <a:off x="0" y="5612573"/>
            <a:ext cx="9144000" cy="455706"/>
          </a:xfrm>
          <a:prstGeom prst="rect">
            <a:avLst/>
          </a:prstGeom>
        </p:spPr>
      </p:pic>
    </p:spTree>
    <p:extLst>
      <p:ext uri="{BB962C8B-B14F-4D97-AF65-F5344CB8AC3E}">
        <p14:creationId xmlns:p14="http://schemas.microsoft.com/office/powerpoint/2010/main" val="322311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4C9F56-E570-44F7-86B5-791AC3F7B4E7}"/>
              </a:ext>
            </a:extLst>
          </p:cNvPr>
          <p:cNvSpPr>
            <a:spLocks noGrp="1"/>
          </p:cNvSpPr>
          <p:nvPr>
            <p:ph type="title"/>
          </p:nvPr>
        </p:nvSpPr>
        <p:spPr/>
        <p:txBody>
          <a:bodyPr/>
          <a:lstStyle/>
          <a:p>
            <a:r>
              <a:rPr lang="en-US" dirty="0"/>
              <a:t>Validation and Deployment</a:t>
            </a:r>
          </a:p>
        </p:txBody>
      </p:sp>
      <p:sp>
        <p:nvSpPr>
          <p:cNvPr id="6" name="Content Placeholder 5">
            <a:extLst>
              <a:ext uri="{FF2B5EF4-FFF2-40B4-BE49-F238E27FC236}">
                <a16:creationId xmlns:a16="http://schemas.microsoft.com/office/drawing/2014/main" id="{E3C48DFE-A105-455E-AF85-28F66524097D}"/>
              </a:ext>
            </a:extLst>
          </p:cNvPr>
          <p:cNvSpPr>
            <a:spLocks noGrp="1"/>
          </p:cNvSpPr>
          <p:nvPr>
            <p:ph idx="1"/>
          </p:nvPr>
        </p:nvSpPr>
        <p:spPr/>
        <p:txBody>
          <a:bodyPr/>
          <a:lstStyle/>
          <a:p>
            <a:r>
              <a:rPr lang="en-US" dirty="0"/>
              <a:t>Validation done through standard methods of generating models for randomly constructed subsets and confirming on held out data</a:t>
            </a:r>
          </a:p>
          <a:p>
            <a:r>
              <a:rPr lang="en-US" dirty="0"/>
              <a:t>Validation and cross-correlations as a supplement to the journal article</a:t>
            </a:r>
          </a:p>
          <a:p>
            <a:r>
              <a:rPr lang="en-US" dirty="0"/>
              <a:t>Model deployed as part of dengue surveillance system, accessible through a web </a:t>
            </a:r>
            <a:r>
              <a:rPr lang="en-US" dirty="0" err="1"/>
              <a:t>api</a:t>
            </a:r>
            <a:endParaRPr lang="en-US" dirty="0"/>
          </a:p>
        </p:txBody>
      </p:sp>
      <p:sp>
        <p:nvSpPr>
          <p:cNvPr id="2" name="Date Placeholder 1">
            <a:extLst>
              <a:ext uri="{FF2B5EF4-FFF2-40B4-BE49-F238E27FC236}">
                <a16:creationId xmlns:a16="http://schemas.microsoft.com/office/drawing/2014/main" id="{BFB838C6-7C39-4B5E-BC74-16B4ACBAE162}"/>
              </a:ext>
            </a:extLst>
          </p:cNvPr>
          <p:cNvSpPr>
            <a:spLocks noGrp="1"/>
          </p:cNvSpPr>
          <p:nvPr>
            <p:ph type="dt" sz="half" idx="10"/>
          </p:nvPr>
        </p:nvSpPr>
        <p:spPr/>
        <p:txBody>
          <a:bodyPr/>
          <a:lstStyle/>
          <a:p>
            <a:r>
              <a:rPr lang="en-US"/>
              <a:t>11/26/2018</a:t>
            </a:r>
          </a:p>
        </p:txBody>
      </p:sp>
      <p:sp>
        <p:nvSpPr>
          <p:cNvPr id="3" name="Footer Placeholder 2">
            <a:extLst>
              <a:ext uri="{FF2B5EF4-FFF2-40B4-BE49-F238E27FC236}">
                <a16:creationId xmlns:a16="http://schemas.microsoft.com/office/drawing/2014/main" id="{2BFBED4C-B7DC-435A-932A-89BD0E53B9C0}"/>
              </a:ext>
            </a:extLst>
          </p:cNvPr>
          <p:cNvSpPr>
            <a:spLocks noGrp="1"/>
          </p:cNvSpPr>
          <p:nvPr>
            <p:ph type="ftr" sz="quarter" idx="11"/>
          </p:nvPr>
        </p:nvSpPr>
        <p:spPr/>
        <p:txBody>
          <a:bodyPr/>
          <a:lstStyle/>
          <a:p>
            <a:r>
              <a:rPr lang="en-US"/>
              <a:t>University of Washington, Autumn 2018</a:t>
            </a:r>
          </a:p>
        </p:txBody>
      </p:sp>
      <p:sp>
        <p:nvSpPr>
          <p:cNvPr id="4" name="Slide Number Placeholder 3">
            <a:extLst>
              <a:ext uri="{FF2B5EF4-FFF2-40B4-BE49-F238E27FC236}">
                <a16:creationId xmlns:a16="http://schemas.microsoft.com/office/drawing/2014/main" id="{065BE580-5ADE-4CE7-9018-3D25BDC73996}"/>
              </a:ext>
            </a:extLst>
          </p:cNvPr>
          <p:cNvSpPr>
            <a:spLocks noGrp="1"/>
          </p:cNvSpPr>
          <p:nvPr>
            <p:ph type="sldNum" sz="quarter" idx="12"/>
          </p:nvPr>
        </p:nvSpPr>
        <p:spPr/>
        <p:txBody>
          <a:bodyPr/>
          <a:lstStyle/>
          <a:p>
            <a:fld id="{F0B83976-74FF-4D04-8CD4-387CDD390681}" type="slidenum">
              <a:rPr lang="en-US" smtClean="0"/>
              <a:t>29</a:t>
            </a:fld>
            <a:endParaRPr lang="en-US"/>
          </a:p>
        </p:txBody>
      </p:sp>
      <p:pic>
        <p:nvPicPr>
          <p:cNvPr id="7" name="Picture 6">
            <a:extLst>
              <a:ext uri="{FF2B5EF4-FFF2-40B4-BE49-F238E27FC236}">
                <a16:creationId xmlns:a16="http://schemas.microsoft.com/office/drawing/2014/main" id="{FED573C8-E84B-4253-AF16-43A8F9DC9B5A}"/>
              </a:ext>
            </a:extLst>
          </p:cNvPr>
          <p:cNvPicPr>
            <a:picLocks noChangeAspect="1"/>
          </p:cNvPicPr>
          <p:nvPr/>
        </p:nvPicPr>
        <p:blipFill>
          <a:blip r:embed="rId2"/>
          <a:stretch>
            <a:fillRect/>
          </a:stretch>
        </p:blipFill>
        <p:spPr>
          <a:xfrm>
            <a:off x="0" y="4824413"/>
            <a:ext cx="3108746" cy="2033587"/>
          </a:xfrm>
          <a:prstGeom prst="rect">
            <a:avLst/>
          </a:prstGeom>
        </p:spPr>
      </p:pic>
    </p:spTree>
    <p:extLst>
      <p:ext uri="{BB962C8B-B14F-4D97-AF65-F5344CB8AC3E}">
        <p14:creationId xmlns:p14="http://schemas.microsoft.com/office/powerpoint/2010/main" val="309345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smtClean="0"/>
              <a:t>Data Science for Development </a:t>
            </a:r>
          </a:p>
          <a:p>
            <a:r>
              <a:rPr lang="en-US" dirty="0" smtClean="0"/>
              <a:t>AI for Social Good</a:t>
            </a:r>
          </a:p>
          <a:p>
            <a:endParaRPr lang="en-US" dirty="0"/>
          </a:p>
          <a:p>
            <a:r>
              <a:rPr lang="en-US" dirty="0" smtClean="0"/>
              <a:t>Today</a:t>
            </a:r>
          </a:p>
          <a:p>
            <a:pPr lvl="1"/>
            <a:r>
              <a:rPr lang="en-US" dirty="0" err="1" smtClean="0"/>
              <a:t>Strava</a:t>
            </a:r>
            <a:r>
              <a:rPr lang="en-US" dirty="0" smtClean="0"/>
              <a:t> Fitness App</a:t>
            </a:r>
          </a:p>
          <a:p>
            <a:pPr lvl="1"/>
            <a:r>
              <a:rPr lang="en-US" dirty="0" smtClean="0"/>
              <a:t>Predicting Dengue fever based on helpline calls</a:t>
            </a:r>
          </a:p>
          <a:p>
            <a:pPr lvl="1"/>
            <a:endParaRPr lang="en-US" dirty="0"/>
          </a:p>
          <a:p>
            <a:endParaRPr lang="en-US" dirty="0"/>
          </a:p>
        </p:txBody>
      </p:sp>
      <p:sp>
        <p:nvSpPr>
          <p:cNvPr id="4" name="Date Placeholder 3"/>
          <p:cNvSpPr>
            <a:spLocks noGrp="1"/>
          </p:cNvSpPr>
          <p:nvPr>
            <p:ph type="dt" sz="half" idx="10"/>
          </p:nvPr>
        </p:nvSpPr>
        <p:spPr/>
        <p:txBody>
          <a:bodyPr/>
          <a:lstStyle/>
          <a:p>
            <a:r>
              <a:rPr lang="en-US"/>
              <a:t>11/26/2018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3</a:t>
            </a:fld>
            <a:endParaRPr lang="en-US"/>
          </a:p>
        </p:txBody>
      </p:sp>
    </p:spTree>
    <p:extLst>
      <p:ext uri="{BB962C8B-B14F-4D97-AF65-F5344CB8AC3E}">
        <p14:creationId xmlns:p14="http://schemas.microsoft.com/office/powerpoint/2010/main" val="288952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1AED-94E1-4E6C-BB27-2DBC72E2DBA6}"/>
              </a:ext>
            </a:extLst>
          </p:cNvPr>
          <p:cNvSpPr>
            <a:spLocks noGrp="1"/>
          </p:cNvSpPr>
          <p:nvPr>
            <p:ph type="title"/>
          </p:nvPr>
        </p:nvSpPr>
        <p:spPr/>
        <p:txBody>
          <a:bodyPr/>
          <a:lstStyle/>
          <a:p>
            <a:r>
              <a:rPr lang="en-US" dirty="0" err="1"/>
              <a:t>Strava</a:t>
            </a:r>
            <a:r>
              <a:rPr lang="en-US" dirty="0"/>
              <a:t> Fitness App</a:t>
            </a:r>
          </a:p>
        </p:txBody>
      </p:sp>
      <p:pic>
        <p:nvPicPr>
          <p:cNvPr id="7" name="Content Placeholder 6">
            <a:extLst>
              <a:ext uri="{FF2B5EF4-FFF2-40B4-BE49-F238E27FC236}">
                <a16:creationId xmlns:a16="http://schemas.microsoft.com/office/drawing/2014/main" id="{C3CC7487-0F05-49F9-83B4-A7C3A7E1EBA5}"/>
              </a:ext>
            </a:extLst>
          </p:cNvPr>
          <p:cNvPicPr>
            <a:picLocks noGrp="1" noChangeAspect="1"/>
          </p:cNvPicPr>
          <p:nvPr>
            <p:ph idx="1"/>
          </p:nvPr>
        </p:nvPicPr>
        <p:blipFill>
          <a:blip r:embed="rId2"/>
          <a:stretch>
            <a:fillRect/>
          </a:stretch>
        </p:blipFill>
        <p:spPr>
          <a:xfrm>
            <a:off x="755425" y="1591708"/>
            <a:ext cx="4547050" cy="4351338"/>
          </a:xfrm>
          <a:prstGeom prst="rect">
            <a:avLst/>
          </a:prstGeom>
        </p:spPr>
      </p:pic>
      <p:sp>
        <p:nvSpPr>
          <p:cNvPr id="4" name="Date Placeholder 3">
            <a:extLst>
              <a:ext uri="{FF2B5EF4-FFF2-40B4-BE49-F238E27FC236}">
                <a16:creationId xmlns:a16="http://schemas.microsoft.com/office/drawing/2014/main" id="{F21B74A7-C8C2-433D-B747-26D5B39C88C4}"/>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A0C7D7B3-1D0B-4BB1-A258-CEA9190F90E7}"/>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AAC8DAEC-4AF3-4FAA-AED7-39300265245D}"/>
              </a:ext>
            </a:extLst>
          </p:cNvPr>
          <p:cNvSpPr>
            <a:spLocks noGrp="1"/>
          </p:cNvSpPr>
          <p:nvPr>
            <p:ph type="sldNum" sz="quarter" idx="12"/>
          </p:nvPr>
        </p:nvSpPr>
        <p:spPr/>
        <p:txBody>
          <a:bodyPr/>
          <a:lstStyle/>
          <a:p>
            <a:fld id="{F0B83976-74FF-4D04-8CD4-387CDD390681}" type="slidenum">
              <a:rPr lang="en-US" smtClean="0"/>
              <a:t>4</a:t>
            </a:fld>
            <a:endParaRPr lang="en-US"/>
          </a:p>
        </p:txBody>
      </p:sp>
      <p:pic>
        <p:nvPicPr>
          <p:cNvPr id="1026" name="Picture 2" descr="Image result for strava fitness app">
            <a:extLst>
              <a:ext uri="{FF2B5EF4-FFF2-40B4-BE49-F238E27FC236}">
                <a16:creationId xmlns:a16="http://schemas.microsoft.com/office/drawing/2014/main" id="{90CB6DA1-FA7F-48B1-BB50-F61A6053B9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44" t="1069" r="58139" b="1"/>
          <a:stretch/>
        </p:blipFill>
        <p:spPr bwMode="auto">
          <a:xfrm>
            <a:off x="6232522" y="1574271"/>
            <a:ext cx="2507441" cy="441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33D1-3873-44D5-88CD-563C7D825108}"/>
              </a:ext>
            </a:extLst>
          </p:cNvPr>
          <p:cNvSpPr>
            <a:spLocks noGrp="1"/>
          </p:cNvSpPr>
          <p:nvPr>
            <p:ph type="title"/>
          </p:nvPr>
        </p:nvSpPr>
        <p:spPr/>
        <p:txBody>
          <a:bodyPr>
            <a:normAutofit/>
          </a:bodyPr>
          <a:lstStyle/>
          <a:p>
            <a:r>
              <a:rPr lang="en-US" dirty="0" err="1"/>
              <a:t>Strava</a:t>
            </a:r>
            <a:r>
              <a:rPr lang="en-US" dirty="0"/>
              <a:t> </a:t>
            </a:r>
            <a:r>
              <a:rPr lang="en-US" dirty="0" err="1"/>
              <a:t>Heatmam</a:t>
            </a:r>
            <a:r>
              <a:rPr lang="en-US" dirty="0"/>
              <a:t/>
            </a:r>
            <a:br>
              <a:rPr lang="en-US" dirty="0"/>
            </a:br>
            <a:r>
              <a:rPr lang="en-US" sz="3200" u="sng" dirty="0">
                <a:solidFill>
                  <a:srgbClr val="0070C0"/>
                </a:solidFill>
              </a:rPr>
              <a:t>https://www.strava.com/heatmap</a:t>
            </a:r>
          </a:p>
        </p:txBody>
      </p:sp>
      <p:sp>
        <p:nvSpPr>
          <p:cNvPr id="3" name="Content Placeholder 2">
            <a:extLst>
              <a:ext uri="{FF2B5EF4-FFF2-40B4-BE49-F238E27FC236}">
                <a16:creationId xmlns:a16="http://schemas.microsoft.com/office/drawing/2014/main" id="{87475F13-5457-4BFD-A021-7604A31FEBC4}"/>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772DB9D-5361-42EF-863E-A3A952159015}"/>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2B247E56-2761-4085-8A78-AB6D97C1255D}"/>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0928D81F-0CF1-489F-A9A1-970648526F84}"/>
              </a:ext>
            </a:extLst>
          </p:cNvPr>
          <p:cNvSpPr>
            <a:spLocks noGrp="1"/>
          </p:cNvSpPr>
          <p:nvPr>
            <p:ph type="sldNum" sz="quarter" idx="12"/>
          </p:nvPr>
        </p:nvSpPr>
        <p:spPr/>
        <p:txBody>
          <a:bodyPr/>
          <a:lstStyle/>
          <a:p>
            <a:fld id="{F0B83976-74FF-4D04-8CD4-387CDD390681}" type="slidenum">
              <a:rPr lang="en-US" smtClean="0"/>
              <a:t>5</a:t>
            </a:fld>
            <a:endParaRPr lang="en-US"/>
          </a:p>
        </p:txBody>
      </p:sp>
      <p:pic>
        <p:nvPicPr>
          <p:cNvPr id="7" name="Picture 6">
            <a:extLst>
              <a:ext uri="{FF2B5EF4-FFF2-40B4-BE49-F238E27FC236}">
                <a16:creationId xmlns:a16="http://schemas.microsoft.com/office/drawing/2014/main" id="{F00D0B09-C2C5-4762-B454-222D3D16D754}"/>
              </a:ext>
            </a:extLst>
          </p:cNvPr>
          <p:cNvPicPr>
            <a:picLocks noChangeAspect="1"/>
          </p:cNvPicPr>
          <p:nvPr/>
        </p:nvPicPr>
        <p:blipFill>
          <a:blip r:embed="rId2"/>
          <a:stretch>
            <a:fillRect/>
          </a:stretch>
        </p:blipFill>
        <p:spPr>
          <a:xfrm>
            <a:off x="754485" y="1852549"/>
            <a:ext cx="7416392" cy="4414108"/>
          </a:xfrm>
          <a:prstGeom prst="rect">
            <a:avLst/>
          </a:prstGeom>
        </p:spPr>
      </p:pic>
    </p:spTree>
    <p:extLst>
      <p:ext uri="{BB962C8B-B14F-4D97-AF65-F5344CB8AC3E}">
        <p14:creationId xmlns:p14="http://schemas.microsoft.com/office/powerpoint/2010/main" val="82394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393E-2EB4-48B9-A8AD-2F5515A9DDCB}"/>
              </a:ext>
            </a:extLst>
          </p:cNvPr>
          <p:cNvSpPr>
            <a:spLocks noGrp="1"/>
          </p:cNvSpPr>
          <p:nvPr>
            <p:ph type="title"/>
          </p:nvPr>
        </p:nvSpPr>
        <p:spPr/>
        <p:txBody>
          <a:bodyPr/>
          <a:lstStyle/>
          <a:p>
            <a:r>
              <a:rPr lang="en-US" dirty="0"/>
              <a:t>Korea</a:t>
            </a:r>
          </a:p>
        </p:txBody>
      </p:sp>
      <p:sp>
        <p:nvSpPr>
          <p:cNvPr id="3" name="Content Placeholder 2">
            <a:extLst>
              <a:ext uri="{FF2B5EF4-FFF2-40B4-BE49-F238E27FC236}">
                <a16:creationId xmlns:a16="http://schemas.microsoft.com/office/drawing/2014/main" id="{350DE0C7-6859-4CEC-AC24-257E49A65DD4}"/>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E649509-69ED-44D6-B348-D71D018DB85F}"/>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BFFA3F8E-77EA-4459-963F-0E32518565EA}"/>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0521338F-00B7-4C4F-ADBC-11DE7A4C9C66}"/>
              </a:ext>
            </a:extLst>
          </p:cNvPr>
          <p:cNvSpPr>
            <a:spLocks noGrp="1"/>
          </p:cNvSpPr>
          <p:nvPr>
            <p:ph type="sldNum" sz="quarter" idx="12"/>
          </p:nvPr>
        </p:nvSpPr>
        <p:spPr/>
        <p:txBody>
          <a:bodyPr/>
          <a:lstStyle/>
          <a:p>
            <a:fld id="{F0B83976-74FF-4D04-8CD4-387CDD390681}" type="slidenum">
              <a:rPr lang="en-US" smtClean="0"/>
              <a:t>6</a:t>
            </a:fld>
            <a:endParaRPr lang="en-US"/>
          </a:p>
        </p:txBody>
      </p:sp>
      <p:pic>
        <p:nvPicPr>
          <p:cNvPr id="7" name="Picture 6">
            <a:extLst>
              <a:ext uri="{FF2B5EF4-FFF2-40B4-BE49-F238E27FC236}">
                <a16:creationId xmlns:a16="http://schemas.microsoft.com/office/drawing/2014/main" id="{D214A9CF-AD20-42DA-B853-681FB2770E97}"/>
              </a:ext>
            </a:extLst>
          </p:cNvPr>
          <p:cNvPicPr>
            <a:picLocks noChangeAspect="1"/>
          </p:cNvPicPr>
          <p:nvPr/>
        </p:nvPicPr>
        <p:blipFill>
          <a:blip r:embed="rId2"/>
          <a:stretch>
            <a:fillRect/>
          </a:stretch>
        </p:blipFill>
        <p:spPr>
          <a:xfrm>
            <a:off x="628650" y="1825624"/>
            <a:ext cx="2922624" cy="4358789"/>
          </a:xfrm>
          <a:prstGeom prst="rect">
            <a:avLst/>
          </a:prstGeom>
        </p:spPr>
      </p:pic>
      <p:pic>
        <p:nvPicPr>
          <p:cNvPr id="2050" name="Picture 2" descr="Image result for korea night lights">
            <a:extLst>
              <a:ext uri="{FF2B5EF4-FFF2-40B4-BE49-F238E27FC236}">
                <a16:creationId xmlns:a16="http://schemas.microsoft.com/office/drawing/2014/main" id="{31E27E69-B28F-4D26-8844-929EE3906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721" y="2337797"/>
            <a:ext cx="4414458" cy="332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77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8EDD-32D7-4447-86EF-411EA30AD527}"/>
              </a:ext>
            </a:extLst>
          </p:cNvPr>
          <p:cNvSpPr>
            <a:spLocks noGrp="1"/>
          </p:cNvSpPr>
          <p:nvPr>
            <p:ph type="title"/>
          </p:nvPr>
        </p:nvSpPr>
        <p:spPr/>
        <p:txBody>
          <a:bodyPr/>
          <a:lstStyle/>
          <a:p>
            <a:r>
              <a:rPr lang="en-US" dirty="0"/>
              <a:t>Cuba</a:t>
            </a:r>
          </a:p>
        </p:txBody>
      </p:sp>
      <p:sp>
        <p:nvSpPr>
          <p:cNvPr id="3" name="Content Placeholder 2">
            <a:extLst>
              <a:ext uri="{FF2B5EF4-FFF2-40B4-BE49-F238E27FC236}">
                <a16:creationId xmlns:a16="http://schemas.microsoft.com/office/drawing/2014/main" id="{3392E0EA-77BB-49F7-987F-562F11BFA24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7FF6D55F-D26D-48A5-8D4D-8AC4A773EAFC}"/>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71FB0AF1-C398-42AE-A318-5A6E61931063}"/>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73251912-3022-4C78-B1E7-092BC6139CA0}"/>
              </a:ext>
            </a:extLst>
          </p:cNvPr>
          <p:cNvSpPr>
            <a:spLocks noGrp="1"/>
          </p:cNvSpPr>
          <p:nvPr>
            <p:ph type="sldNum" sz="quarter" idx="12"/>
          </p:nvPr>
        </p:nvSpPr>
        <p:spPr/>
        <p:txBody>
          <a:bodyPr/>
          <a:lstStyle/>
          <a:p>
            <a:fld id="{F0B83976-74FF-4D04-8CD4-387CDD390681}" type="slidenum">
              <a:rPr lang="en-US" smtClean="0"/>
              <a:t>7</a:t>
            </a:fld>
            <a:endParaRPr lang="en-US"/>
          </a:p>
        </p:txBody>
      </p:sp>
      <p:pic>
        <p:nvPicPr>
          <p:cNvPr id="7" name="Picture 6">
            <a:extLst>
              <a:ext uri="{FF2B5EF4-FFF2-40B4-BE49-F238E27FC236}">
                <a16:creationId xmlns:a16="http://schemas.microsoft.com/office/drawing/2014/main" id="{897B1802-3514-4D60-8F24-C1250D9EC953}"/>
              </a:ext>
            </a:extLst>
          </p:cNvPr>
          <p:cNvPicPr>
            <a:picLocks noChangeAspect="1"/>
          </p:cNvPicPr>
          <p:nvPr/>
        </p:nvPicPr>
        <p:blipFill>
          <a:blip r:embed="rId2"/>
          <a:stretch>
            <a:fillRect/>
          </a:stretch>
        </p:blipFill>
        <p:spPr>
          <a:xfrm>
            <a:off x="0" y="1646237"/>
            <a:ext cx="9144000" cy="4146074"/>
          </a:xfrm>
          <a:prstGeom prst="rect">
            <a:avLst/>
          </a:prstGeom>
        </p:spPr>
      </p:pic>
    </p:spTree>
    <p:extLst>
      <p:ext uri="{BB962C8B-B14F-4D97-AF65-F5344CB8AC3E}">
        <p14:creationId xmlns:p14="http://schemas.microsoft.com/office/powerpoint/2010/main" val="11962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29D5-5841-4B10-BA28-4BA39D41CB0D}"/>
              </a:ext>
            </a:extLst>
          </p:cNvPr>
          <p:cNvSpPr>
            <a:spLocks noGrp="1"/>
          </p:cNvSpPr>
          <p:nvPr>
            <p:ph type="title"/>
          </p:nvPr>
        </p:nvSpPr>
        <p:spPr/>
        <p:txBody>
          <a:bodyPr/>
          <a:lstStyle/>
          <a:p>
            <a:r>
              <a:rPr lang="en-US" dirty="0"/>
              <a:t>Eastern Cuba</a:t>
            </a:r>
          </a:p>
        </p:txBody>
      </p:sp>
      <p:sp>
        <p:nvSpPr>
          <p:cNvPr id="3" name="Content Placeholder 2">
            <a:extLst>
              <a:ext uri="{FF2B5EF4-FFF2-40B4-BE49-F238E27FC236}">
                <a16:creationId xmlns:a16="http://schemas.microsoft.com/office/drawing/2014/main" id="{89B25033-C783-4C9F-991F-3521A180E96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0B94540-BCF6-416E-A7BA-C17FF2AFCBDF}"/>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46657717-53C7-4E5F-A73D-5DA1698863E2}"/>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EAA12C74-D2C4-48D7-AEDD-C6BB071DFF02}"/>
              </a:ext>
            </a:extLst>
          </p:cNvPr>
          <p:cNvSpPr>
            <a:spLocks noGrp="1"/>
          </p:cNvSpPr>
          <p:nvPr>
            <p:ph type="sldNum" sz="quarter" idx="12"/>
          </p:nvPr>
        </p:nvSpPr>
        <p:spPr/>
        <p:txBody>
          <a:bodyPr/>
          <a:lstStyle/>
          <a:p>
            <a:fld id="{F0B83976-74FF-4D04-8CD4-387CDD390681}" type="slidenum">
              <a:rPr lang="en-US" smtClean="0"/>
              <a:t>8</a:t>
            </a:fld>
            <a:endParaRPr lang="en-US"/>
          </a:p>
        </p:txBody>
      </p:sp>
      <p:pic>
        <p:nvPicPr>
          <p:cNvPr id="7" name="Picture 6">
            <a:extLst>
              <a:ext uri="{FF2B5EF4-FFF2-40B4-BE49-F238E27FC236}">
                <a16:creationId xmlns:a16="http://schemas.microsoft.com/office/drawing/2014/main" id="{14D490C5-9664-4717-B28F-92206E827425}"/>
              </a:ext>
            </a:extLst>
          </p:cNvPr>
          <p:cNvPicPr>
            <a:picLocks noChangeAspect="1"/>
          </p:cNvPicPr>
          <p:nvPr/>
        </p:nvPicPr>
        <p:blipFill>
          <a:blip r:embed="rId2"/>
          <a:stretch>
            <a:fillRect/>
          </a:stretch>
        </p:blipFill>
        <p:spPr>
          <a:xfrm>
            <a:off x="1291855" y="1751746"/>
            <a:ext cx="6560289" cy="4514911"/>
          </a:xfrm>
          <a:prstGeom prst="rect">
            <a:avLst/>
          </a:prstGeom>
        </p:spPr>
      </p:pic>
    </p:spTree>
    <p:extLst>
      <p:ext uri="{BB962C8B-B14F-4D97-AF65-F5344CB8AC3E}">
        <p14:creationId xmlns:p14="http://schemas.microsoft.com/office/powerpoint/2010/main" val="90844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94EC-0544-43C2-A636-1D7B2A1B26D4}"/>
              </a:ext>
            </a:extLst>
          </p:cNvPr>
          <p:cNvSpPr>
            <a:spLocks noGrp="1"/>
          </p:cNvSpPr>
          <p:nvPr>
            <p:ph type="title"/>
          </p:nvPr>
        </p:nvSpPr>
        <p:spPr/>
        <p:txBody>
          <a:bodyPr/>
          <a:lstStyle/>
          <a:p>
            <a:r>
              <a:rPr lang="en-US" dirty="0"/>
              <a:t>Guantanamo Bay</a:t>
            </a:r>
          </a:p>
        </p:txBody>
      </p:sp>
      <p:sp>
        <p:nvSpPr>
          <p:cNvPr id="3" name="Content Placeholder 2">
            <a:extLst>
              <a:ext uri="{FF2B5EF4-FFF2-40B4-BE49-F238E27FC236}">
                <a16:creationId xmlns:a16="http://schemas.microsoft.com/office/drawing/2014/main" id="{E7DCE2BE-C97F-400A-9E95-00E3B0061D4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339F46D4-62FF-417D-86A8-9A2D872D6E53}"/>
              </a:ext>
            </a:extLst>
          </p:cNvPr>
          <p:cNvSpPr>
            <a:spLocks noGrp="1"/>
          </p:cNvSpPr>
          <p:nvPr>
            <p:ph type="dt" sz="half" idx="10"/>
          </p:nvPr>
        </p:nvSpPr>
        <p:spPr/>
        <p:txBody>
          <a:bodyPr/>
          <a:lstStyle/>
          <a:p>
            <a:r>
              <a:rPr lang="en-US"/>
              <a:t>11/26/2018</a:t>
            </a:r>
          </a:p>
        </p:txBody>
      </p:sp>
      <p:sp>
        <p:nvSpPr>
          <p:cNvPr id="5" name="Footer Placeholder 4">
            <a:extLst>
              <a:ext uri="{FF2B5EF4-FFF2-40B4-BE49-F238E27FC236}">
                <a16:creationId xmlns:a16="http://schemas.microsoft.com/office/drawing/2014/main" id="{9B958FA3-65CA-41C6-AE85-946736701F0D}"/>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C72C4F64-2ABE-4E45-9ADE-D8CF98687DDC}"/>
              </a:ext>
            </a:extLst>
          </p:cNvPr>
          <p:cNvSpPr>
            <a:spLocks noGrp="1"/>
          </p:cNvSpPr>
          <p:nvPr>
            <p:ph type="sldNum" sz="quarter" idx="12"/>
          </p:nvPr>
        </p:nvSpPr>
        <p:spPr/>
        <p:txBody>
          <a:bodyPr/>
          <a:lstStyle/>
          <a:p>
            <a:fld id="{F0B83976-74FF-4D04-8CD4-387CDD390681}" type="slidenum">
              <a:rPr lang="en-US" smtClean="0"/>
              <a:t>9</a:t>
            </a:fld>
            <a:endParaRPr lang="en-US"/>
          </a:p>
        </p:txBody>
      </p:sp>
      <p:pic>
        <p:nvPicPr>
          <p:cNvPr id="8" name="Picture 7">
            <a:extLst>
              <a:ext uri="{FF2B5EF4-FFF2-40B4-BE49-F238E27FC236}">
                <a16:creationId xmlns:a16="http://schemas.microsoft.com/office/drawing/2014/main" id="{26712E62-E6DC-482F-9631-36EE742978A1}"/>
              </a:ext>
            </a:extLst>
          </p:cNvPr>
          <p:cNvPicPr>
            <a:picLocks noChangeAspect="1"/>
          </p:cNvPicPr>
          <p:nvPr/>
        </p:nvPicPr>
        <p:blipFill>
          <a:blip r:embed="rId2"/>
          <a:stretch>
            <a:fillRect/>
          </a:stretch>
        </p:blipFill>
        <p:spPr>
          <a:xfrm>
            <a:off x="628650" y="1864150"/>
            <a:ext cx="3708412" cy="4274288"/>
          </a:xfrm>
          <a:prstGeom prst="rect">
            <a:avLst/>
          </a:prstGeom>
        </p:spPr>
      </p:pic>
      <p:pic>
        <p:nvPicPr>
          <p:cNvPr id="9" name="Picture 8">
            <a:extLst>
              <a:ext uri="{FF2B5EF4-FFF2-40B4-BE49-F238E27FC236}">
                <a16:creationId xmlns:a16="http://schemas.microsoft.com/office/drawing/2014/main" id="{FE968D38-4F77-4509-8805-DD97A1D0187F}"/>
              </a:ext>
            </a:extLst>
          </p:cNvPr>
          <p:cNvPicPr>
            <a:picLocks noChangeAspect="1"/>
          </p:cNvPicPr>
          <p:nvPr/>
        </p:nvPicPr>
        <p:blipFill>
          <a:blip r:embed="rId3"/>
          <a:stretch>
            <a:fillRect/>
          </a:stretch>
        </p:blipFill>
        <p:spPr>
          <a:xfrm>
            <a:off x="4661638" y="1864151"/>
            <a:ext cx="3650518" cy="4274288"/>
          </a:xfrm>
          <a:prstGeom prst="rect">
            <a:avLst/>
          </a:prstGeom>
        </p:spPr>
      </p:pic>
    </p:spTree>
    <p:extLst>
      <p:ext uri="{BB962C8B-B14F-4D97-AF65-F5344CB8AC3E}">
        <p14:creationId xmlns:p14="http://schemas.microsoft.com/office/powerpoint/2010/main" val="3092176109"/>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921</Words>
  <Application>Microsoft Office PowerPoint</Application>
  <PresentationFormat>On-screen Show (4:3)</PresentationFormat>
  <Paragraphs>203</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msgothic</vt:lpstr>
      <vt:lpstr>Wingdings</vt:lpstr>
      <vt:lpstr>Office Theme</vt:lpstr>
      <vt:lpstr>Data for Development</vt:lpstr>
      <vt:lpstr>Announcements</vt:lpstr>
      <vt:lpstr>Topics</vt:lpstr>
      <vt:lpstr>Strava Fitness App</vt:lpstr>
      <vt:lpstr>Strava Heatmam https://www.strava.com/heatmap</vt:lpstr>
      <vt:lpstr>Korea</vt:lpstr>
      <vt:lpstr>Cuba</vt:lpstr>
      <vt:lpstr>Eastern Cuba</vt:lpstr>
      <vt:lpstr>Guantanamo Bay</vt:lpstr>
      <vt:lpstr>Eastern Iraq</vt:lpstr>
      <vt:lpstr>Risalpur, Pakistan</vt:lpstr>
      <vt:lpstr>Afghanistan</vt:lpstr>
      <vt:lpstr>Kandahar Airport</vt:lpstr>
      <vt:lpstr>Strava App</vt:lpstr>
      <vt:lpstr>Data for Development</vt:lpstr>
      <vt:lpstr>Data Sources</vt:lpstr>
      <vt:lpstr>Dengue Fever</vt:lpstr>
      <vt:lpstr>Challenges in Dengue monitoring</vt:lpstr>
      <vt:lpstr>Forecasting dengue fever outbreaks based on telephone hotline</vt:lpstr>
      <vt:lpstr>Setting: Punjab,  Pakistan</vt:lpstr>
      <vt:lpstr>Health Hotline</vt:lpstr>
      <vt:lpstr>Health Hotline as an Early Predictor</vt:lpstr>
      <vt:lpstr>Preventive Activities</vt:lpstr>
      <vt:lpstr>Goal: Predict cases at a local level based on call data</vt:lpstr>
      <vt:lpstr>PowerPoint Presentation</vt:lpstr>
      <vt:lpstr>Variables</vt:lpstr>
      <vt:lpstr>Methodology</vt:lpstr>
      <vt:lpstr>PowerPoint Presentation</vt:lpstr>
      <vt:lpstr>Validation and Deployment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for Development</dc:title>
  <dc:creator>Richard Anderson</dc:creator>
  <cp:lastModifiedBy>Richard Anderson</cp:lastModifiedBy>
  <cp:revision>6</cp:revision>
  <dcterms:created xsi:type="dcterms:W3CDTF">2018-11-26T01:50:22Z</dcterms:created>
  <dcterms:modified xsi:type="dcterms:W3CDTF">2018-11-26T19:04:36Z</dcterms:modified>
</cp:coreProperties>
</file>