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418" r:id="rId3"/>
    <p:sldId id="344" r:id="rId4"/>
    <p:sldId id="393" r:id="rId5"/>
    <p:sldId id="399" r:id="rId6"/>
    <p:sldId id="400" r:id="rId7"/>
    <p:sldId id="401" r:id="rId8"/>
    <p:sldId id="402" r:id="rId9"/>
    <p:sldId id="403" r:id="rId10"/>
    <p:sldId id="404" r:id="rId11"/>
    <p:sldId id="405" r:id="rId12"/>
    <p:sldId id="406" r:id="rId13"/>
    <p:sldId id="407" r:id="rId14"/>
    <p:sldId id="408" r:id="rId15"/>
    <p:sldId id="409" r:id="rId16"/>
    <p:sldId id="419" r:id="rId17"/>
    <p:sldId id="420" r:id="rId18"/>
    <p:sldId id="277" r:id="rId19"/>
    <p:sldId id="278" r:id="rId20"/>
    <p:sldId id="258" r:id="rId21"/>
    <p:sldId id="267" r:id="rId22"/>
    <p:sldId id="268" r:id="rId23"/>
    <p:sldId id="270" r:id="rId24"/>
    <p:sldId id="280" r:id="rId25"/>
    <p:sldId id="304" r:id="rId26"/>
    <p:sldId id="282" r:id="rId27"/>
    <p:sldId id="296" r:id="rId28"/>
    <p:sldId id="291" r:id="rId29"/>
    <p:sldId id="297" r:id="rId30"/>
    <p:sldId id="312" r:id="rId31"/>
    <p:sldId id="388" r:id="rId32"/>
    <p:sldId id="421" r:id="rId33"/>
    <p:sldId id="37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71322-7055-41B7-B060-A7F609E884F8}" v="26" dt="2018-11-19T05:48:15.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p:cViewPr varScale="1">
        <p:scale>
          <a:sx n="114" d="100"/>
          <a:sy n="114"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Anderson" userId="4654cc452026b74c" providerId="LiveId" clId="{85109CD6-9971-4247-B24B-297F8585AED4}"/>
    <pc:docChg chg="custSel addSld delSld modSld modMainMaster">
      <pc:chgData name="Richard Anderson" userId="4654cc452026b74c" providerId="LiveId" clId="{85109CD6-9971-4247-B24B-297F8585AED4}" dt="2018-10-14T19:15:35.828" v="813" actId="1076"/>
      <pc:docMkLst>
        <pc:docMk/>
      </pc:docMkLst>
      <pc:sldChg chg="addSp modSp setBg">
        <pc:chgData name="Richard Anderson" userId="4654cc452026b74c" providerId="LiveId" clId="{85109CD6-9971-4247-B24B-297F8585AED4}" dt="2018-10-14T18:31:58.041" v="647" actId="1076"/>
        <pc:sldMkLst>
          <pc:docMk/>
          <pc:sldMk cId="3204024126" sldId="256"/>
        </pc:sldMkLst>
        <pc:spChg chg="mod">
          <ac:chgData name="Richard Anderson" userId="4654cc452026b74c" providerId="LiveId" clId="{85109CD6-9971-4247-B24B-297F8585AED4}" dt="2018-10-14T05:05:20.132" v="4" actId="20577"/>
          <ac:spMkLst>
            <pc:docMk/>
            <pc:sldMk cId="3204024126" sldId="256"/>
            <ac:spMk id="2" creationId="{00000000-0000-0000-0000-000000000000}"/>
          </ac:spMkLst>
        </pc:spChg>
        <pc:spChg chg="mod">
          <ac:chgData name="Richard Anderson" userId="4654cc452026b74c" providerId="LiveId" clId="{85109CD6-9971-4247-B24B-297F8585AED4}" dt="2018-10-14T05:05:31.966" v="6" actId="20577"/>
          <ac:spMkLst>
            <pc:docMk/>
            <pc:sldMk cId="3204024126" sldId="256"/>
            <ac:spMk id="3" creationId="{00000000-0000-0000-0000-000000000000}"/>
          </ac:spMkLst>
        </pc:spChg>
        <pc:picChg chg="add mod">
          <ac:chgData name="Richard Anderson" userId="4654cc452026b74c" providerId="LiveId" clId="{85109CD6-9971-4247-B24B-297F8585AED4}" dt="2018-10-14T18:31:58.041" v="647" actId="1076"/>
          <ac:picMkLst>
            <pc:docMk/>
            <pc:sldMk cId="3204024126" sldId="256"/>
            <ac:picMk id="7" creationId="{0FFED9E9-C822-4C3F-ABB5-D5FDA8913D90}"/>
          </ac:picMkLst>
        </pc:picChg>
      </pc:sldChg>
      <pc:sldMasterChg chg="setBg modSldLayout">
        <pc:chgData name="Richard Anderson" userId="4654cc452026b74c" providerId="LiveId" clId="{85109CD6-9971-4247-B24B-297F8585AED4}" dt="2018-10-14T17:40:40.604" v="542"/>
        <pc:sldMasterMkLst>
          <pc:docMk/>
          <pc:sldMasterMk cId="3079570911" sldId="2147483684"/>
        </pc:sldMasterMkLst>
        <pc:sldLayoutChg chg="setBg">
          <pc:chgData name="Richard Anderson" userId="4654cc452026b74c" providerId="LiveId" clId="{85109CD6-9971-4247-B24B-297F8585AED4}" dt="2018-10-14T17:40:40.604" v="542"/>
          <pc:sldLayoutMkLst>
            <pc:docMk/>
            <pc:sldMasterMk cId="3079570911" sldId="2147483684"/>
            <pc:sldLayoutMk cId="114052564" sldId="2147483685"/>
          </pc:sldLayoutMkLst>
        </pc:sldLayoutChg>
        <pc:sldLayoutChg chg="setBg">
          <pc:chgData name="Richard Anderson" userId="4654cc452026b74c" providerId="LiveId" clId="{85109CD6-9971-4247-B24B-297F8585AED4}" dt="2018-10-14T17:40:40.604" v="542"/>
          <pc:sldLayoutMkLst>
            <pc:docMk/>
            <pc:sldMasterMk cId="3079570911" sldId="2147483684"/>
            <pc:sldLayoutMk cId="1047532785" sldId="2147483686"/>
          </pc:sldLayoutMkLst>
        </pc:sldLayoutChg>
        <pc:sldLayoutChg chg="setBg">
          <pc:chgData name="Richard Anderson" userId="4654cc452026b74c" providerId="LiveId" clId="{85109CD6-9971-4247-B24B-297F8585AED4}" dt="2018-10-14T17:40:40.604" v="542"/>
          <pc:sldLayoutMkLst>
            <pc:docMk/>
            <pc:sldMasterMk cId="3079570911" sldId="2147483684"/>
            <pc:sldLayoutMk cId="1899158686" sldId="2147483687"/>
          </pc:sldLayoutMkLst>
        </pc:sldLayoutChg>
        <pc:sldLayoutChg chg="setBg">
          <pc:chgData name="Richard Anderson" userId="4654cc452026b74c" providerId="LiveId" clId="{85109CD6-9971-4247-B24B-297F8585AED4}" dt="2018-10-14T17:40:40.604" v="542"/>
          <pc:sldLayoutMkLst>
            <pc:docMk/>
            <pc:sldMasterMk cId="3079570911" sldId="2147483684"/>
            <pc:sldLayoutMk cId="3660131194" sldId="2147483688"/>
          </pc:sldLayoutMkLst>
        </pc:sldLayoutChg>
        <pc:sldLayoutChg chg="setBg">
          <pc:chgData name="Richard Anderson" userId="4654cc452026b74c" providerId="LiveId" clId="{85109CD6-9971-4247-B24B-297F8585AED4}" dt="2018-10-14T17:40:40.604" v="542"/>
          <pc:sldLayoutMkLst>
            <pc:docMk/>
            <pc:sldMasterMk cId="3079570911" sldId="2147483684"/>
            <pc:sldLayoutMk cId="4029741913" sldId="2147483689"/>
          </pc:sldLayoutMkLst>
        </pc:sldLayoutChg>
        <pc:sldLayoutChg chg="setBg">
          <pc:chgData name="Richard Anderson" userId="4654cc452026b74c" providerId="LiveId" clId="{85109CD6-9971-4247-B24B-297F8585AED4}" dt="2018-10-14T17:40:40.604" v="542"/>
          <pc:sldLayoutMkLst>
            <pc:docMk/>
            <pc:sldMasterMk cId="3079570911" sldId="2147483684"/>
            <pc:sldLayoutMk cId="2879457458" sldId="2147483690"/>
          </pc:sldLayoutMkLst>
        </pc:sldLayoutChg>
        <pc:sldLayoutChg chg="setBg">
          <pc:chgData name="Richard Anderson" userId="4654cc452026b74c" providerId="LiveId" clId="{85109CD6-9971-4247-B24B-297F8585AED4}" dt="2018-10-14T17:40:40.604" v="542"/>
          <pc:sldLayoutMkLst>
            <pc:docMk/>
            <pc:sldMasterMk cId="3079570911" sldId="2147483684"/>
            <pc:sldLayoutMk cId="922200452" sldId="2147483691"/>
          </pc:sldLayoutMkLst>
        </pc:sldLayoutChg>
        <pc:sldLayoutChg chg="setBg">
          <pc:chgData name="Richard Anderson" userId="4654cc452026b74c" providerId="LiveId" clId="{85109CD6-9971-4247-B24B-297F8585AED4}" dt="2018-10-14T17:40:40.604" v="542"/>
          <pc:sldLayoutMkLst>
            <pc:docMk/>
            <pc:sldMasterMk cId="3079570911" sldId="2147483684"/>
            <pc:sldLayoutMk cId="915965846" sldId="2147483692"/>
          </pc:sldLayoutMkLst>
        </pc:sldLayoutChg>
        <pc:sldLayoutChg chg="setBg">
          <pc:chgData name="Richard Anderson" userId="4654cc452026b74c" providerId="LiveId" clId="{85109CD6-9971-4247-B24B-297F8585AED4}" dt="2018-10-14T17:40:40.604" v="542"/>
          <pc:sldLayoutMkLst>
            <pc:docMk/>
            <pc:sldMasterMk cId="3079570911" sldId="2147483684"/>
            <pc:sldLayoutMk cId="1604069888" sldId="2147483693"/>
          </pc:sldLayoutMkLst>
        </pc:sldLayoutChg>
        <pc:sldLayoutChg chg="setBg">
          <pc:chgData name="Richard Anderson" userId="4654cc452026b74c" providerId="LiveId" clId="{85109CD6-9971-4247-B24B-297F8585AED4}" dt="2018-10-14T17:40:40.604" v="542"/>
          <pc:sldLayoutMkLst>
            <pc:docMk/>
            <pc:sldMasterMk cId="3079570911" sldId="2147483684"/>
            <pc:sldLayoutMk cId="3087010370" sldId="2147483694"/>
          </pc:sldLayoutMkLst>
        </pc:sldLayoutChg>
        <pc:sldLayoutChg chg="setBg">
          <pc:chgData name="Richard Anderson" userId="4654cc452026b74c" providerId="LiveId" clId="{85109CD6-9971-4247-B24B-297F8585AED4}" dt="2018-10-14T17:40:40.604" v="542"/>
          <pc:sldLayoutMkLst>
            <pc:docMk/>
            <pc:sldMasterMk cId="3079570911" sldId="2147483684"/>
            <pc:sldLayoutMk cId="1743447717" sldId="2147483695"/>
          </pc:sldLayoutMkLst>
        </pc:sldLayoutChg>
      </pc:sldMasterChg>
    </pc:docChg>
  </pc:docChgLst>
  <pc:docChgLst>
    <pc:chgData name="Richard Anderson" userId="4654cc452026b74c" providerId="LiveId" clId="{D805C486-7C4A-40E6-8138-F602CB253D01}"/>
    <pc:docChg chg="custSel addSld delSld modSld">
      <pc:chgData name="Richard Anderson" userId="4654cc452026b74c" providerId="LiveId" clId="{D805C486-7C4A-40E6-8138-F602CB253D01}" dt="2018-11-02T04:53:47.991" v="222" actId="14100"/>
      <pc:docMkLst>
        <pc:docMk/>
      </pc:docMkLst>
      <pc:sldChg chg="addSp delSp modSp">
        <pc:chgData name="Richard Anderson" userId="4654cc452026b74c" providerId="LiveId" clId="{D805C486-7C4A-40E6-8138-F602CB253D01}" dt="2018-11-02T03:56:59.512" v="5" actId="14861"/>
        <pc:sldMkLst>
          <pc:docMk/>
          <pc:sldMk cId="3204024126" sldId="256"/>
        </pc:sldMkLst>
        <pc:picChg chg="add mod">
          <ac:chgData name="Richard Anderson" userId="4654cc452026b74c" providerId="LiveId" clId="{D805C486-7C4A-40E6-8138-F602CB253D01}" dt="2018-11-02T03:56:59.512" v="5" actId="14861"/>
          <ac:picMkLst>
            <pc:docMk/>
            <pc:sldMk cId="3204024126" sldId="256"/>
            <ac:picMk id="7" creationId="{BD018454-A4A8-4531-877F-EDDB1E66C1E7}"/>
          </ac:picMkLst>
        </pc:picChg>
        <pc:picChg chg="del">
          <ac:chgData name="Richard Anderson" userId="4654cc452026b74c" providerId="LiveId" clId="{D805C486-7C4A-40E6-8138-F602CB253D01}" dt="2018-11-02T03:48:53.019" v="0"/>
          <ac:picMkLst>
            <pc:docMk/>
            <pc:sldMk cId="3204024126" sldId="256"/>
            <ac:picMk id="1026" creationId="{C73D59E5-71E9-4C99-928E-4AB22F363B8F}"/>
          </ac:picMkLst>
        </pc:picChg>
      </pc:sldChg>
    </pc:docChg>
  </pc:docChgLst>
  <pc:docChgLst>
    <pc:chgData name="Richard Anderson" userId="4654cc452026b74c" providerId="LiveId" clId="{282975C0-97F6-4AA0-B17A-122D11109741}"/>
    <pc:docChg chg="custSel modSld">
      <pc:chgData name="Richard Anderson" userId="4654cc452026b74c" providerId="LiveId" clId="{282975C0-97F6-4AA0-B17A-122D11109741}" dt="2018-10-08T04:59:34.830" v="468" actId="20577"/>
      <pc:docMkLst>
        <pc:docMk/>
      </pc:docMkLst>
      <pc:sldChg chg="modSp">
        <pc:chgData name="Richard Anderson" userId="4654cc452026b74c" providerId="LiveId" clId="{282975C0-97F6-4AA0-B17A-122D11109741}" dt="2018-10-08T04:59:34.830" v="468" actId="20577"/>
        <pc:sldMkLst>
          <pc:docMk/>
          <pc:sldMk cId="3204024126" sldId="256"/>
        </pc:sldMkLst>
        <pc:spChg chg="mod">
          <ac:chgData name="Richard Anderson" userId="4654cc452026b74c" providerId="LiveId" clId="{282975C0-97F6-4AA0-B17A-122D11109741}" dt="2018-10-08T04:59:34.830" v="468" actId="20577"/>
          <ac:spMkLst>
            <pc:docMk/>
            <pc:sldMk cId="3204024126" sldId="256"/>
            <ac:spMk id="3" creationId="{00000000-0000-0000-0000-000000000000}"/>
          </ac:spMkLst>
        </pc:spChg>
      </pc:sldChg>
    </pc:docChg>
  </pc:docChgLst>
  <pc:docChgLst>
    <pc:chgData name="Richard Anderson" userId="4654cc452026b74c" providerId="LiveId" clId="{6670337D-2382-4338-9301-D610E7D78C5E}"/>
    <pc:docChg chg="custSel addSld delSld modSld modMainMaster">
      <pc:chgData name="Richard Anderson" userId="4654cc452026b74c" providerId="LiveId" clId="{6670337D-2382-4338-9301-D610E7D78C5E}" dt="2018-10-10T05:48:32.335" v="3525" actId="1076"/>
      <pc:docMkLst>
        <pc:docMk/>
      </pc:docMkLst>
      <pc:sldChg chg="addSp delSp modSp setBg">
        <pc:chgData name="Richard Anderson" userId="4654cc452026b74c" providerId="LiveId" clId="{6670337D-2382-4338-9301-D610E7D78C5E}" dt="2018-10-10T05:48:32.335" v="3525" actId="1076"/>
        <pc:sldMkLst>
          <pc:docMk/>
          <pc:sldMk cId="3204024126" sldId="256"/>
        </pc:sldMkLst>
        <pc:spChg chg="mod">
          <ac:chgData name="Richard Anderson" userId="4654cc452026b74c" providerId="LiveId" clId="{6670337D-2382-4338-9301-D610E7D78C5E}" dt="2018-10-09T04:33:09.328" v="72" actId="20577"/>
          <ac:spMkLst>
            <pc:docMk/>
            <pc:sldMk cId="3204024126" sldId="256"/>
            <ac:spMk id="2" creationId="{00000000-0000-0000-0000-000000000000}"/>
          </ac:spMkLst>
        </pc:spChg>
        <pc:spChg chg="mod">
          <ac:chgData name="Richard Anderson" userId="4654cc452026b74c" providerId="LiveId" clId="{6670337D-2382-4338-9301-D610E7D78C5E}" dt="2018-10-09T04:31:53.066" v="36" actId="20577"/>
          <ac:spMkLst>
            <pc:docMk/>
            <pc:sldMk cId="3204024126" sldId="256"/>
            <ac:spMk id="3" creationId="{00000000-0000-0000-0000-000000000000}"/>
          </ac:spMkLst>
        </pc:spChg>
        <pc:picChg chg="del">
          <ac:chgData name="Richard Anderson" userId="4654cc452026b74c" providerId="LiveId" clId="{6670337D-2382-4338-9301-D610E7D78C5E}" dt="2018-10-09T04:31:56.728" v="37"/>
          <ac:picMkLst>
            <pc:docMk/>
            <pc:sldMk cId="3204024126" sldId="256"/>
            <ac:picMk id="8" creationId="{00000000-0000-0000-0000-000000000000}"/>
          </ac:picMkLst>
        </pc:picChg>
        <pc:picChg chg="add mod">
          <ac:chgData name="Richard Anderson" userId="4654cc452026b74c" providerId="LiveId" clId="{6670337D-2382-4338-9301-D610E7D78C5E}" dt="2018-10-10T05:48:32.335" v="3525" actId="1076"/>
          <ac:picMkLst>
            <pc:docMk/>
            <pc:sldMk cId="3204024126" sldId="256"/>
            <ac:picMk id="2050" creationId="{8D289E62-DBCB-486C-AF7B-8D01B9DF12E9}"/>
          </ac:picMkLst>
        </pc:picChg>
      </pc:sldChg>
      <pc:sldMasterChg chg="setBg modSldLayout">
        <pc:chgData name="Richard Anderson" userId="4654cc452026b74c" providerId="LiveId" clId="{6670337D-2382-4338-9301-D610E7D78C5E}" dt="2018-10-09T06:16:55.013" v="978"/>
        <pc:sldMasterMkLst>
          <pc:docMk/>
          <pc:sldMasterMk cId="3079570911" sldId="2147483684"/>
        </pc:sldMasterMkLst>
        <pc:sldLayoutChg chg="setBg">
          <pc:chgData name="Richard Anderson" userId="4654cc452026b74c" providerId="LiveId" clId="{6670337D-2382-4338-9301-D610E7D78C5E}" dt="2018-10-09T06:16:55.013" v="978"/>
          <pc:sldLayoutMkLst>
            <pc:docMk/>
            <pc:sldMasterMk cId="3079570911" sldId="2147483684"/>
            <pc:sldLayoutMk cId="114052564" sldId="2147483685"/>
          </pc:sldLayoutMkLst>
        </pc:sldLayoutChg>
        <pc:sldLayoutChg chg="setBg">
          <pc:chgData name="Richard Anderson" userId="4654cc452026b74c" providerId="LiveId" clId="{6670337D-2382-4338-9301-D610E7D78C5E}" dt="2018-10-09T06:16:55.013" v="978"/>
          <pc:sldLayoutMkLst>
            <pc:docMk/>
            <pc:sldMasterMk cId="3079570911" sldId="2147483684"/>
            <pc:sldLayoutMk cId="1047532785" sldId="2147483686"/>
          </pc:sldLayoutMkLst>
        </pc:sldLayoutChg>
        <pc:sldLayoutChg chg="setBg">
          <pc:chgData name="Richard Anderson" userId="4654cc452026b74c" providerId="LiveId" clId="{6670337D-2382-4338-9301-D610E7D78C5E}" dt="2018-10-09T06:16:55.013" v="978"/>
          <pc:sldLayoutMkLst>
            <pc:docMk/>
            <pc:sldMasterMk cId="3079570911" sldId="2147483684"/>
            <pc:sldLayoutMk cId="1899158686" sldId="2147483687"/>
          </pc:sldLayoutMkLst>
        </pc:sldLayoutChg>
        <pc:sldLayoutChg chg="setBg">
          <pc:chgData name="Richard Anderson" userId="4654cc452026b74c" providerId="LiveId" clId="{6670337D-2382-4338-9301-D610E7D78C5E}" dt="2018-10-09T06:16:55.013" v="978"/>
          <pc:sldLayoutMkLst>
            <pc:docMk/>
            <pc:sldMasterMk cId="3079570911" sldId="2147483684"/>
            <pc:sldLayoutMk cId="3660131194" sldId="2147483688"/>
          </pc:sldLayoutMkLst>
        </pc:sldLayoutChg>
        <pc:sldLayoutChg chg="setBg">
          <pc:chgData name="Richard Anderson" userId="4654cc452026b74c" providerId="LiveId" clId="{6670337D-2382-4338-9301-D610E7D78C5E}" dt="2018-10-09T06:16:55.013" v="978"/>
          <pc:sldLayoutMkLst>
            <pc:docMk/>
            <pc:sldMasterMk cId="3079570911" sldId="2147483684"/>
            <pc:sldLayoutMk cId="4029741913" sldId="2147483689"/>
          </pc:sldLayoutMkLst>
        </pc:sldLayoutChg>
        <pc:sldLayoutChg chg="setBg">
          <pc:chgData name="Richard Anderson" userId="4654cc452026b74c" providerId="LiveId" clId="{6670337D-2382-4338-9301-D610E7D78C5E}" dt="2018-10-09T06:16:55.013" v="978"/>
          <pc:sldLayoutMkLst>
            <pc:docMk/>
            <pc:sldMasterMk cId="3079570911" sldId="2147483684"/>
            <pc:sldLayoutMk cId="2879457458" sldId="2147483690"/>
          </pc:sldLayoutMkLst>
        </pc:sldLayoutChg>
        <pc:sldLayoutChg chg="setBg">
          <pc:chgData name="Richard Anderson" userId="4654cc452026b74c" providerId="LiveId" clId="{6670337D-2382-4338-9301-D610E7D78C5E}" dt="2018-10-09T06:16:55.013" v="978"/>
          <pc:sldLayoutMkLst>
            <pc:docMk/>
            <pc:sldMasterMk cId="3079570911" sldId="2147483684"/>
            <pc:sldLayoutMk cId="922200452" sldId="2147483691"/>
          </pc:sldLayoutMkLst>
        </pc:sldLayoutChg>
        <pc:sldLayoutChg chg="setBg">
          <pc:chgData name="Richard Anderson" userId="4654cc452026b74c" providerId="LiveId" clId="{6670337D-2382-4338-9301-D610E7D78C5E}" dt="2018-10-09T06:16:55.013" v="978"/>
          <pc:sldLayoutMkLst>
            <pc:docMk/>
            <pc:sldMasterMk cId="3079570911" sldId="2147483684"/>
            <pc:sldLayoutMk cId="915965846" sldId="2147483692"/>
          </pc:sldLayoutMkLst>
        </pc:sldLayoutChg>
        <pc:sldLayoutChg chg="setBg">
          <pc:chgData name="Richard Anderson" userId="4654cc452026b74c" providerId="LiveId" clId="{6670337D-2382-4338-9301-D610E7D78C5E}" dt="2018-10-09T06:16:55.013" v="978"/>
          <pc:sldLayoutMkLst>
            <pc:docMk/>
            <pc:sldMasterMk cId="3079570911" sldId="2147483684"/>
            <pc:sldLayoutMk cId="1604069888" sldId="2147483693"/>
          </pc:sldLayoutMkLst>
        </pc:sldLayoutChg>
        <pc:sldLayoutChg chg="setBg">
          <pc:chgData name="Richard Anderson" userId="4654cc452026b74c" providerId="LiveId" clId="{6670337D-2382-4338-9301-D610E7D78C5E}" dt="2018-10-09T06:16:55.013" v="978"/>
          <pc:sldLayoutMkLst>
            <pc:docMk/>
            <pc:sldMasterMk cId="3079570911" sldId="2147483684"/>
            <pc:sldLayoutMk cId="3087010370" sldId="2147483694"/>
          </pc:sldLayoutMkLst>
        </pc:sldLayoutChg>
        <pc:sldLayoutChg chg="setBg">
          <pc:chgData name="Richard Anderson" userId="4654cc452026b74c" providerId="LiveId" clId="{6670337D-2382-4338-9301-D610E7D78C5E}" dt="2018-10-09T06:16:55.013" v="978"/>
          <pc:sldLayoutMkLst>
            <pc:docMk/>
            <pc:sldMasterMk cId="3079570911" sldId="2147483684"/>
            <pc:sldLayoutMk cId="1743447717" sldId="2147483695"/>
          </pc:sldLayoutMkLst>
        </pc:sldLayoutChg>
      </pc:sldMasterChg>
    </pc:docChg>
  </pc:docChgLst>
  <pc:docChgLst>
    <pc:chgData name="Richard Anderson" userId="4654cc452026b74c" providerId="LiveId" clId="{28B250B1-CD73-40D3-A6EC-66CDBBD7C1E3}"/>
    <pc:docChg chg="custSel addSld delSld modSld">
      <pc:chgData name="Richard Anderson" userId="4654cc452026b74c" providerId="LiveId" clId="{28B250B1-CD73-40D3-A6EC-66CDBBD7C1E3}" dt="2018-10-07T23:29:25.477" v="1464" actId="1076"/>
      <pc:docMkLst>
        <pc:docMk/>
      </pc:docMkLst>
    </pc:docChg>
  </pc:docChgLst>
  <pc:docChgLst>
    <pc:chgData name="Richard Anderson" userId="4654cc452026b74c" providerId="LiveId" clId="{97B71322-7055-41B7-B060-A7F609E884F8}"/>
    <pc:docChg chg="undo custSel addSld delSld modSld modMainMaster">
      <pc:chgData name="Richard Anderson" userId="4654cc452026b74c" providerId="LiveId" clId="{97B71322-7055-41B7-B060-A7F609E884F8}" dt="2018-11-19T05:51:41.017" v="998" actId="20577"/>
      <pc:docMkLst>
        <pc:docMk/>
      </pc:docMkLst>
      <pc:sldChg chg="modSp setBg">
        <pc:chgData name="Richard Anderson" userId="4654cc452026b74c" providerId="LiveId" clId="{97B71322-7055-41B7-B060-A7F609E884F8}" dt="2018-11-19T04:03:33.491" v="647"/>
        <pc:sldMkLst>
          <pc:docMk/>
          <pc:sldMk cId="3204024126" sldId="256"/>
        </pc:sldMkLst>
        <pc:spChg chg="mod">
          <ac:chgData name="Richard Anderson" userId="4654cc452026b74c" providerId="LiveId" clId="{97B71322-7055-41B7-B060-A7F609E884F8}" dt="2018-11-18T06:01:56.986" v="5" actId="20577"/>
          <ac:spMkLst>
            <pc:docMk/>
            <pc:sldMk cId="3204024126" sldId="256"/>
            <ac:spMk id="2" creationId="{00000000-0000-0000-0000-000000000000}"/>
          </ac:spMkLst>
        </pc:spChg>
        <pc:spChg chg="mod">
          <ac:chgData name="Richard Anderson" userId="4654cc452026b74c" providerId="LiveId" clId="{97B71322-7055-41B7-B060-A7F609E884F8}" dt="2018-11-18T06:01:46.880" v="0" actId="20577"/>
          <ac:spMkLst>
            <pc:docMk/>
            <pc:sldMk cId="3204024126" sldId="256"/>
            <ac:spMk id="3" creationId="{00000000-0000-0000-0000-000000000000}"/>
          </ac:spMkLst>
        </pc:spChg>
      </pc:sldChg>
      <pc:sldChg chg="del">
        <pc:chgData name="Richard Anderson" userId="4654cc452026b74c" providerId="LiveId" clId="{97B71322-7055-41B7-B060-A7F609E884F8}" dt="2018-11-19T04:41:36.892" v="691" actId="2696"/>
        <pc:sldMkLst>
          <pc:docMk/>
          <pc:sldMk cId="1309083161" sldId="257"/>
        </pc:sldMkLst>
      </pc:sldChg>
      <pc:sldChg chg="modSp">
        <pc:chgData name="Richard Anderson" userId="4654cc452026b74c" providerId="LiveId" clId="{97B71322-7055-41B7-B060-A7F609E884F8}" dt="2018-11-19T04:41:46.161" v="692" actId="20577"/>
        <pc:sldMkLst>
          <pc:docMk/>
          <pc:sldMk cId="806541861" sldId="258"/>
        </pc:sldMkLst>
        <pc:spChg chg="mod">
          <ac:chgData name="Richard Anderson" userId="4654cc452026b74c" providerId="LiveId" clId="{97B71322-7055-41B7-B060-A7F609E884F8}" dt="2018-11-19T04:41:46.161" v="692" actId="20577"/>
          <ac:spMkLst>
            <pc:docMk/>
            <pc:sldMk cId="806541861" sldId="258"/>
            <ac:spMk id="2" creationId="{00000000-0000-0000-0000-000000000000}"/>
          </ac:spMkLst>
        </pc:spChg>
        <pc:spChg chg="mod">
          <ac:chgData name="Richard Anderson" userId="4654cc452026b74c" providerId="LiveId" clId="{97B71322-7055-41B7-B060-A7F609E884F8}" dt="2018-11-19T04:02:51.092" v="623" actId="27636"/>
          <ac:spMkLst>
            <pc:docMk/>
            <pc:sldMk cId="806541861" sldId="258"/>
            <ac:spMk id="3" creationId="{00000000-0000-0000-0000-000000000000}"/>
          </ac:spMkLst>
        </pc:spChg>
      </pc:sldChg>
      <pc:sldChg chg="del">
        <pc:chgData name="Richard Anderson" userId="4654cc452026b74c" providerId="LiveId" clId="{97B71322-7055-41B7-B060-A7F609E884F8}" dt="2018-11-19T04:42:10.546" v="693" actId="2696"/>
        <pc:sldMkLst>
          <pc:docMk/>
          <pc:sldMk cId="3310706505" sldId="259"/>
        </pc:sldMkLst>
      </pc:sldChg>
      <pc:sldChg chg="modSp del">
        <pc:chgData name="Richard Anderson" userId="4654cc452026b74c" providerId="LiveId" clId="{97B71322-7055-41B7-B060-A7F609E884F8}" dt="2018-11-19T04:42:33.993" v="694" actId="2696"/>
        <pc:sldMkLst>
          <pc:docMk/>
          <pc:sldMk cId="1162631558" sldId="260"/>
        </pc:sldMkLst>
        <pc:spChg chg="mod">
          <ac:chgData name="Richard Anderson" userId="4654cc452026b74c" providerId="LiveId" clId="{97B71322-7055-41B7-B060-A7F609E884F8}" dt="2018-11-19T04:02:51.119" v="625" actId="27636"/>
          <ac:spMkLst>
            <pc:docMk/>
            <pc:sldMk cId="1162631558" sldId="260"/>
            <ac:spMk id="5" creationId="{00000000-0000-0000-0000-000000000000}"/>
          </ac:spMkLst>
        </pc:spChg>
      </pc:sldChg>
      <pc:sldChg chg="del">
        <pc:chgData name="Richard Anderson" userId="4654cc452026b74c" providerId="LiveId" clId="{97B71322-7055-41B7-B060-A7F609E884F8}" dt="2018-11-19T04:42:34.004" v="695" actId="2696"/>
        <pc:sldMkLst>
          <pc:docMk/>
          <pc:sldMk cId="3763284245" sldId="261"/>
        </pc:sldMkLst>
      </pc:sldChg>
      <pc:sldChg chg="del">
        <pc:chgData name="Richard Anderson" userId="4654cc452026b74c" providerId="LiveId" clId="{97B71322-7055-41B7-B060-A7F609E884F8}" dt="2018-11-19T04:42:34.018" v="696" actId="2696"/>
        <pc:sldMkLst>
          <pc:docMk/>
          <pc:sldMk cId="4213721985" sldId="262"/>
        </pc:sldMkLst>
      </pc:sldChg>
      <pc:sldChg chg="del">
        <pc:chgData name="Richard Anderson" userId="4654cc452026b74c" providerId="LiveId" clId="{97B71322-7055-41B7-B060-A7F609E884F8}" dt="2018-11-19T04:42:34.031" v="697" actId="2696"/>
        <pc:sldMkLst>
          <pc:docMk/>
          <pc:sldMk cId="3908629413" sldId="263"/>
        </pc:sldMkLst>
      </pc:sldChg>
      <pc:sldChg chg="modSp del">
        <pc:chgData name="Richard Anderson" userId="4654cc452026b74c" providerId="LiveId" clId="{97B71322-7055-41B7-B060-A7F609E884F8}" dt="2018-11-19T04:42:34.044" v="698" actId="2696"/>
        <pc:sldMkLst>
          <pc:docMk/>
          <pc:sldMk cId="3850358721" sldId="264"/>
        </pc:sldMkLst>
        <pc:spChg chg="mod">
          <ac:chgData name="Richard Anderson" userId="4654cc452026b74c" providerId="LiveId" clId="{97B71322-7055-41B7-B060-A7F609E884F8}" dt="2018-11-19T04:02:51.139" v="626" actId="27636"/>
          <ac:spMkLst>
            <pc:docMk/>
            <pc:sldMk cId="3850358721" sldId="264"/>
            <ac:spMk id="9" creationId="{00000000-0000-0000-0000-000000000000}"/>
          </ac:spMkLst>
        </pc:spChg>
      </pc:sldChg>
      <pc:sldChg chg="modSp">
        <pc:chgData name="Richard Anderson" userId="4654cc452026b74c" providerId="LiveId" clId="{97B71322-7055-41B7-B060-A7F609E884F8}" dt="2018-11-19T04:02:51.199" v="627" actId="27636"/>
        <pc:sldMkLst>
          <pc:docMk/>
          <pc:sldMk cId="2158273122" sldId="267"/>
        </pc:sldMkLst>
        <pc:spChg chg="mod">
          <ac:chgData name="Richard Anderson" userId="4654cc452026b74c" providerId="LiveId" clId="{97B71322-7055-41B7-B060-A7F609E884F8}" dt="2018-11-19T04:02:51.199" v="627" actId="27636"/>
          <ac:spMkLst>
            <pc:docMk/>
            <pc:sldMk cId="2158273122" sldId="267"/>
            <ac:spMk id="6" creationId="{00000000-0000-0000-0000-000000000000}"/>
          </ac:spMkLst>
        </pc:spChg>
      </pc:sldChg>
      <pc:sldChg chg="modSp">
        <pc:chgData name="Richard Anderson" userId="4654cc452026b74c" providerId="LiveId" clId="{97B71322-7055-41B7-B060-A7F609E884F8}" dt="2018-11-19T04:02:51.221" v="629" actId="27636"/>
        <pc:sldMkLst>
          <pc:docMk/>
          <pc:sldMk cId="548222539" sldId="268"/>
        </pc:sldMkLst>
        <pc:spChg chg="mod">
          <ac:chgData name="Richard Anderson" userId="4654cc452026b74c" providerId="LiveId" clId="{97B71322-7055-41B7-B060-A7F609E884F8}" dt="2018-11-19T04:02:51.221" v="629" actId="27636"/>
          <ac:spMkLst>
            <pc:docMk/>
            <pc:sldMk cId="548222539" sldId="268"/>
            <ac:spMk id="7" creationId="{00000000-0000-0000-0000-000000000000}"/>
          </ac:spMkLst>
        </pc:spChg>
        <pc:spChg chg="mod">
          <ac:chgData name="Richard Anderson" userId="4654cc452026b74c" providerId="LiveId" clId="{97B71322-7055-41B7-B060-A7F609E884F8}" dt="2018-11-19T04:02:51.219" v="628" actId="27636"/>
          <ac:spMkLst>
            <pc:docMk/>
            <pc:sldMk cId="548222539" sldId="268"/>
            <ac:spMk id="8" creationId="{00000000-0000-0000-0000-000000000000}"/>
          </ac:spMkLst>
        </pc:spChg>
      </pc:sldChg>
      <pc:sldChg chg="modSp del">
        <pc:chgData name="Richard Anderson" userId="4654cc452026b74c" providerId="LiveId" clId="{97B71322-7055-41B7-B060-A7F609E884F8}" dt="2018-11-19T04:43:27.134" v="699" actId="2696"/>
        <pc:sldMkLst>
          <pc:docMk/>
          <pc:sldMk cId="1721495938" sldId="269"/>
        </pc:sldMkLst>
        <pc:spChg chg="mod">
          <ac:chgData name="Richard Anderson" userId="4654cc452026b74c" providerId="LiveId" clId="{97B71322-7055-41B7-B060-A7F609E884F8}" dt="2018-11-19T04:02:51.247" v="631" actId="27636"/>
          <ac:spMkLst>
            <pc:docMk/>
            <pc:sldMk cId="1721495938" sldId="269"/>
            <ac:spMk id="6" creationId="{00000000-0000-0000-0000-000000000000}"/>
          </ac:spMkLst>
        </pc:spChg>
        <pc:spChg chg="mod">
          <ac:chgData name="Richard Anderson" userId="4654cc452026b74c" providerId="LiveId" clId="{97B71322-7055-41B7-B060-A7F609E884F8}" dt="2018-11-19T04:02:51.246" v="630" actId="27636"/>
          <ac:spMkLst>
            <pc:docMk/>
            <pc:sldMk cId="1721495938" sldId="269"/>
            <ac:spMk id="7" creationId="{00000000-0000-0000-0000-000000000000}"/>
          </ac:spMkLst>
        </pc:spChg>
      </pc:sldChg>
      <pc:sldChg chg="modSp del">
        <pc:chgData name="Richard Anderson" userId="4654cc452026b74c" providerId="LiveId" clId="{97B71322-7055-41B7-B060-A7F609E884F8}" dt="2018-11-19T04:43:27.149" v="700" actId="2696"/>
        <pc:sldMkLst>
          <pc:docMk/>
          <pc:sldMk cId="998297441" sldId="271"/>
        </pc:sldMkLst>
        <pc:spChg chg="mod">
          <ac:chgData name="Richard Anderson" userId="4654cc452026b74c" providerId="LiveId" clId="{97B71322-7055-41B7-B060-A7F609E884F8}" dt="2018-11-19T04:02:51.266" v="633" actId="27636"/>
          <ac:spMkLst>
            <pc:docMk/>
            <pc:sldMk cId="998297441" sldId="271"/>
            <ac:spMk id="6" creationId="{00000000-0000-0000-0000-000000000000}"/>
          </ac:spMkLst>
        </pc:spChg>
        <pc:spChg chg="mod">
          <ac:chgData name="Richard Anderson" userId="4654cc452026b74c" providerId="LiveId" clId="{97B71322-7055-41B7-B060-A7F609E884F8}" dt="2018-11-19T04:02:51.266" v="634" actId="27636"/>
          <ac:spMkLst>
            <pc:docMk/>
            <pc:sldMk cId="998297441" sldId="271"/>
            <ac:spMk id="7" creationId="{00000000-0000-0000-0000-000000000000}"/>
          </ac:spMkLst>
        </pc:spChg>
      </pc:sldChg>
      <pc:sldChg chg="modSp del">
        <pc:chgData name="Richard Anderson" userId="4654cc452026b74c" providerId="LiveId" clId="{97B71322-7055-41B7-B060-A7F609E884F8}" dt="2018-11-19T04:43:27.162" v="701" actId="2696"/>
        <pc:sldMkLst>
          <pc:docMk/>
          <pc:sldMk cId="526863406" sldId="272"/>
        </pc:sldMkLst>
        <pc:spChg chg="mod">
          <ac:chgData name="Richard Anderson" userId="4654cc452026b74c" providerId="LiveId" clId="{97B71322-7055-41B7-B060-A7F609E884F8}" dt="2018-11-19T04:02:51.300" v="636" actId="27636"/>
          <ac:spMkLst>
            <pc:docMk/>
            <pc:sldMk cId="526863406" sldId="272"/>
            <ac:spMk id="3" creationId="{00000000-0000-0000-0000-000000000000}"/>
          </ac:spMkLst>
        </pc:spChg>
        <pc:spChg chg="mod">
          <ac:chgData name="Richard Anderson" userId="4654cc452026b74c" providerId="LiveId" clId="{97B71322-7055-41B7-B060-A7F609E884F8}" dt="2018-11-19T04:02:51.298" v="635" actId="27636"/>
          <ac:spMkLst>
            <pc:docMk/>
            <pc:sldMk cId="526863406" sldId="272"/>
            <ac:spMk id="4" creationId="{00000000-0000-0000-0000-000000000000}"/>
          </ac:spMkLst>
        </pc:spChg>
      </pc:sldChg>
      <pc:sldChg chg="modSp del">
        <pc:chgData name="Richard Anderson" userId="4654cc452026b74c" providerId="LiveId" clId="{97B71322-7055-41B7-B060-A7F609E884F8}" dt="2018-11-19T04:11:16.921" v="652" actId="2696"/>
        <pc:sldMkLst>
          <pc:docMk/>
          <pc:sldMk cId="1582580413" sldId="273"/>
        </pc:sldMkLst>
        <pc:spChg chg="mod">
          <ac:chgData name="Richard Anderson" userId="4654cc452026b74c" providerId="LiveId" clId="{97B71322-7055-41B7-B060-A7F609E884F8}" dt="2018-11-19T04:02:51.321" v="637" actId="27636"/>
          <ac:spMkLst>
            <pc:docMk/>
            <pc:sldMk cId="1582580413" sldId="273"/>
            <ac:spMk id="8" creationId="{00000000-0000-0000-0000-000000000000}"/>
          </ac:spMkLst>
        </pc:spChg>
      </pc:sldChg>
      <pc:sldChg chg="modSp">
        <pc:chgData name="Richard Anderson" userId="4654cc452026b74c" providerId="LiveId" clId="{97B71322-7055-41B7-B060-A7F609E884F8}" dt="2018-11-19T04:02:50.371" v="621" actId="27636"/>
        <pc:sldMkLst>
          <pc:docMk/>
          <pc:sldMk cId="2517566756" sldId="277"/>
        </pc:sldMkLst>
        <pc:spChg chg="mod">
          <ac:chgData name="Richard Anderson" userId="4654cc452026b74c" providerId="LiveId" clId="{97B71322-7055-41B7-B060-A7F609E884F8}" dt="2018-11-19T04:02:50.371" v="621" actId="27636"/>
          <ac:spMkLst>
            <pc:docMk/>
            <pc:sldMk cId="2517566756" sldId="277"/>
            <ac:spMk id="3" creationId="{00000000-0000-0000-0000-000000000000}"/>
          </ac:spMkLst>
        </pc:spChg>
      </pc:sldChg>
      <pc:sldChg chg="addSp delSp modSp">
        <pc:chgData name="Richard Anderson" userId="4654cc452026b74c" providerId="LiveId" clId="{97B71322-7055-41B7-B060-A7F609E884F8}" dt="2018-11-19T04:41:32.850" v="690" actId="1037"/>
        <pc:sldMkLst>
          <pc:docMk/>
          <pc:sldMk cId="1604391549" sldId="278"/>
        </pc:sldMkLst>
        <pc:spChg chg="mod">
          <ac:chgData name="Richard Anderson" userId="4654cc452026b74c" providerId="LiveId" clId="{97B71322-7055-41B7-B060-A7F609E884F8}" dt="2018-11-19T04:39:50.528" v="664" actId="27636"/>
          <ac:spMkLst>
            <pc:docMk/>
            <pc:sldMk cId="1604391549" sldId="278"/>
            <ac:spMk id="3" creationId="{00000000-0000-0000-0000-000000000000}"/>
          </ac:spMkLst>
        </pc:spChg>
        <pc:spChg chg="add mod">
          <ac:chgData name="Richard Anderson" userId="4654cc452026b74c" providerId="LiveId" clId="{97B71322-7055-41B7-B060-A7F609E884F8}" dt="2018-11-19T04:40:26.270" v="666" actId="164"/>
          <ac:spMkLst>
            <pc:docMk/>
            <pc:sldMk cId="1604391549" sldId="278"/>
            <ac:spMk id="7" creationId="{5F73270A-3213-4786-AD42-8F7E4352034E}"/>
          </ac:spMkLst>
        </pc:spChg>
        <pc:grpChg chg="add del mod">
          <ac:chgData name="Richard Anderson" userId="4654cc452026b74c" providerId="LiveId" clId="{97B71322-7055-41B7-B060-A7F609E884F8}" dt="2018-11-19T04:41:32.850" v="690" actId="1037"/>
          <ac:grpSpMkLst>
            <pc:docMk/>
            <pc:sldMk cId="1604391549" sldId="278"/>
            <ac:grpSpMk id="10" creationId="{E1107EE7-07A7-4995-85FE-FDB5B4793666}"/>
          </ac:grpSpMkLst>
        </pc:grpChg>
        <pc:picChg chg="add mod">
          <ac:chgData name="Richard Anderson" userId="4654cc452026b74c" providerId="LiveId" clId="{97B71322-7055-41B7-B060-A7F609E884F8}" dt="2018-11-19T04:40:26.270" v="666" actId="164"/>
          <ac:picMkLst>
            <pc:docMk/>
            <pc:sldMk cId="1604391549" sldId="278"/>
            <ac:picMk id="8" creationId="{2F471747-9CD1-4599-A10B-F115AF4D4331}"/>
          </ac:picMkLst>
        </pc:picChg>
        <pc:picChg chg="add mod">
          <ac:chgData name="Richard Anderson" userId="4654cc452026b74c" providerId="LiveId" clId="{97B71322-7055-41B7-B060-A7F609E884F8}" dt="2018-11-19T04:40:26.270" v="666" actId="164"/>
          <ac:picMkLst>
            <pc:docMk/>
            <pc:sldMk cId="1604391549" sldId="278"/>
            <ac:picMk id="9" creationId="{F1B0D125-6BE0-41EF-A65C-7E71770229CD}"/>
          </ac:picMkLst>
        </pc:picChg>
      </pc:sldChg>
      <pc:sldChg chg="del">
        <pc:chgData name="Richard Anderson" userId="4654cc452026b74c" providerId="LiveId" clId="{97B71322-7055-41B7-B060-A7F609E884F8}" dt="2018-11-19T04:10:18.597" v="651" actId="2696"/>
        <pc:sldMkLst>
          <pc:docMk/>
          <pc:sldMk cId="3349059002" sldId="279"/>
        </pc:sldMkLst>
      </pc:sldChg>
      <pc:sldChg chg="modSp">
        <pc:chgData name="Richard Anderson" userId="4654cc452026b74c" providerId="LiveId" clId="{97B71322-7055-41B7-B060-A7F609E884F8}" dt="2018-11-19T04:44:29.835" v="753" actId="20577"/>
        <pc:sldMkLst>
          <pc:docMk/>
          <pc:sldMk cId="2192886532" sldId="280"/>
        </pc:sldMkLst>
        <pc:spChg chg="mod">
          <ac:chgData name="Richard Anderson" userId="4654cc452026b74c" providerId="LiveId" clId="{97B71322-7055-41B7-B060-A7F609E884F8}" dt="2018-11-19T04:44:29.835" v="753" actId="20577"/>
          <ac:spMkLst>
            <pc:docMk/>
            <pc:sldMk cId="2192886532" sldId="280"/>
            <ac:spMk id="3" creationId="{00000000-0000-0000-0000-000000000000}"/>
          </ac:spMkLst>
        </pc:spChg>
      </pc:sldChg>
      <pc:sldChg chg="modSp del">
        <pc:chgData name="Richard Anderson" userId="4654cc452026b74c" providerId="LiveId" clId="{97B71322-7055-41B7-B060-A7F609E884F8}" dt="2018-11-19T04:43:27.173" v="702" actId="2696"/>
        <pc:sldMkLst>
          <pc:docMk/>
          <pc:sldMk cId="3209033227" sldId="281"/>
        </pc:sldMkLst>
        <pc:spChg chg="mod">
          <ac:chgData name="Richard Anderson" userId="4654cc452026b74c" providerId="LiveId" clId="{97B71322-7055-41B7-B060-A7F609E884F8}" dt="2018-11-19T04:02:51.351" v="638" actId="27636"/>
          <ac:spMkLst>
            <pc:docMk/>
            <pc:sldMk cId="3209033227" sldId="281"/>
            <ac:spMk id="3" creationId="{00000000-0000-0000-0000-000000000000}"/>
          </ac:spMkLst>
        </pc:spChg>
      </pc:sldChg>
      <pc:sldChg chg="addSp modSp">
        <pc:chgData name="Richard Anderson" userId="4654cc452026b74c" providerId="LiveId" clId="{97B71322-7055-41B7-B060-A7F609E884F8}" dt="2018-11-19T05:50:31.741" v="906" actId="1076"/>
        <pc:sldMkLst>
          <pc:docMk/>
          <pc:sldMk cId="3728463982" sldId="282"/>
        </pc:sldMkLst>
        <pc:spChg chg="mod">
          <ac:chgData name="Richard Anderson" userId="4654cc452026b74c" providerId="LiveId" clId="{97B71322-7055-41B7-B060-A7F609E884F8}" dt="2018-11-19T05:48:12.156" v="892" actId="27636"/>
          <ac:spMkLst>
            <pc:docMk/>
            <pc:sldMk cId="3728463982" sldId="282"/>
            <ac:spMk id="3" creationId="{00000000-0000-0000-0000-000000000000}"/>
          </ac:spMkLst>
        </pc:spChg>
        <pc:picChg chg="add mod">
          <ac:chgData name="Richard Anderson" userId="4654cc452026b74c" providerId="LiveId" clId="{97B71322-7055-41B7-B060-A7F609E884F8}" dt="2018-11-19T05:50:31.741" v="906" actId="1076"/>
          <ac:picMkLst>
            <pc:docMk/>
            <pc:sldMk cId="3728463982" sldId="282"/>
            <ac:picMk id="7" creationId="{5F2A9E64-FF1A-40FA-99BD-696FAAB26951}"/>
          </ac:picMkLst>
        </pc:picChg>
      </pc:sldChg>
      <pc:sldChg chg="del">
        <pc:chgData name="Richard Anderson" userId="4654cc452026b74c" providerId="LiveId" clId="{97B71322-7055-41B7-B060-A7F609E884F8}" dt="2018-11-19T04:12:49.396" v="658" actId="2696"/>
        <pc:sldMkLst>
          <pc:docMk/>
          <pc:sldMk cId="4185460973" sldId="285"/>
        </pc:sldMkLst>
      </pc:sldChg>
      <pc:sldChg chg="modSp del">
        <pc:chgData name="Richard Anderson" userId="4654cc452026b74c" providerId="LiveId" clId="{97B71322-7055-41B7-B060-A7F609E884F8}" dt="2018-11-19T04:12:09.887" v="654" actId="2696"/>
        <pc:sldMkLst>
          <pc:docMk/>
          <pc:sldMk cId="1214869172" sldId="289"/>
        </pc:sldMkLst>
        <pc:spChg chg="mod">
          <ac:chgData name="Richard Anderson" userId="4654cc452026b74c" providerId="LiveId" clId="{97B71322-7055-41B7-B060-A7F609E884F8}" dt="2018-11-19T04:02:51.376" v="640" actId="27636"/>
          <ac:spMkLst>
            <pc:docMk/>
            <pc:sldMk cId="1214869172" sldId="289"/>
            <ac:spMk id="3" creationId="{00000000-0000-0000-0000-000000000000}"/>
          </ac:spMkLst>
        </pc:spChg>
      </pc:sldChg>
      <pc:sldChg chg="addSp delSp modSp">
        <pc:chgData name="Richard Anderson" userId="4654cc452026b74c" providerId="LiveId" clId="{97B71322-7055-41B7-B060-A7F609E884F8}" dt="2018-11-19T05:32:56.653" v="826" actId="255"/>
        <pc:sldMkLst>
          <pc:docMk/>
          <pc:sldMk cId="183473300" sldId="291"/>
        </pc:sldMkLst>
        <pc:spChg chg="mod">
          <ac:chgData name="Richard Anderson" userId="4654cc452026b74c" providerId="LiveId" clId="{97B71322-7055-41B7-B060-A7F609E884F8}" dt="2018-11-19T05:32:56.653" v="826" actId="255"/>
          <ac:spMkLst>
            <pc:docMk/>
            <pc:sldMk cId="183473300" sldId="291"/>
            <ac:spMk id="2" creationId="{00000000-0000-0000-0000-000000000000}"/>
          </ac:spMkLst>
        </pc:spChg>
        <pc:spChg chg="add del mod">
          <ac:chgData name="Richard Anderson" userId="4654cc452026b74c" providerId="LiveId" clId="{97B71322-7055-41B7-B060-A7F609E884F8}" dt="2018-11-19T05:32:05.007" v="820"/>
          <ac:spMkLst>
            <pc:docMk/>
            <pc:sldMk cId="183473300" sldId="291"/>
            <ac:spMk id="7" creationId="{94FC9AB0-999F-40B0-82EF-44282A7EAF90}"/>
          </ac:spMkLst>
        </pc:spChg>
        <pc:graphicFrameChg chg="add del mod modGraphic">
          <ac:chgData name="Richard Anderson" userId="4654cc452026b74c" providerId="LiveId" clId="{97B71322-7055-41B7-B060-A7F609E884F8}" dt="2018-11-19T05:32:42.880" v="824" actId="2711"/>
          <ac:graphicFrameMkLst>
            <pc:docMk/>
            <pc:sldMk cId="183473300" sldId="291"/>
            <ac:graphicFrameMk id="4" creationId="{00000000-0000-0000-0000-000000000000}"/>
          </ac:graphicFrameMkLst>
        </pc:graphicFrameChg>
      </pc:sldChg>
      <pc:sldChg chg="del">
        <pc:chgData name="Richard Anderson" userId="4654cc452026b74c" providerId="LiveId" clId="{97B71322-7055-41B7-B060-A7F609E884F8}" dt="2018-11-19T04:45:54.996" v="805" actId="2696"/>
        <pc:sldMkLst>
          <pc:docMk/>
          <pc:sldMk cId="2904528305" sldId="292"/>
        </pc:sldMkLst>
      </pc:sldChg>
      <pc:sldChg chg="del">
        <pc:chgData name="Richard Anderson" userId="4654cc452026b74c" providerId="LiveId" clId="{97B71322-7055-41B7-B060-A7F609E884F8}" dt="2018-11-19T05:46:17.637" v="884" actId="2696"/>
        <pc:sldMkLst>
          <pc:docMk/>
          <pc:sldMk cId="3167160223" sldId="293"/>
        </pc:sldMkLst>
      </pc:sldChg>
      <pc:sldChg chg="del">
        <pc:chgData name="Richard Anderson" userId="4654cc452026b74c" providerId="LiveId" clId="{97B71322-7055-41B7-B060-A7F609E884F8}" dt="2018-11-19T05:46:17.657" v="885" actId="2696"/>
        <pc:sldMkLst>
          <pc:docMk/>
          <pc:sldMk cId="3741968478" sldId="294"/>
        </pc:sldMkLst>
      </pc:sldChg>
      <pc:sldChg chg="modSp del modNotes">
        <pc:chgData name="Richard Anderson" userId="4654cc452026b74c" providerId="LiveId" clId="{97B71322-7055-41B7-B060-A7F609E884F8}" dt="2018-11-19T05:46:17.687" v="886" actId="2696"/>
        <pc:sldMkLst>
          <pc:docMk/>
          <pc:sldMk cId="2859243333" sldId="295"/>
        </pc:sldMkLst>
        <pc:spChg chg="mod">
          <ac:chgData name="Richard Anderson" userId="4654cc452026b74c" providerId="LiveId" clId="{97B71322-7055-41B7-B060-A7F609E884F8}" dt="2018-11-19T04:02:51.399" v="642" actId="27636"/>
          <ac:spMkLst>
            <pc:docMk/>
            <pc:sldMk cId="2859243333" sldId="295"/>
            <ac:spMk id="2" creationId="{00000000-0000-0000-0000-000000000000}"/>
          </ac:spMkLst>
        </pc:spChg>
      </pc:sldChg>
      <pc:sldChg chg="modSp">
        <pc:chgData name="Richard Anderson" userId="4654cc452026b74c" providerId="LiveId" clId="{97B71322-7055-41B7-B060-A7F609E884F8}" dt="2018-11-19T05:30:44.330" v="813" actId="207"/>
        <pc:sldMkLst>
          <pc:docMk/>
          <pc:sldMk cId="2245433072" sldId="296"/>
        </pc:sldMkLst>
        <pc:spChg chg="mod">
          <ac:chgData name="Richard Anderson" userId="4654cc452026b74c" providerId="LiveId" clId="{97B71322-7055-41B7-B060-A7F609E884F8}" dt="2018-11-19T05:30:35.644" v="811" actId="255"/>
          <ac:spMkLst>
            <pc:docMk/>
            <pc:sldMk cId="2245433072" sldId="296"/>
            <ac:spMk id="2" creationId="{00000000-0000-0000-0000-000000000000}"/>
          </ac:spMkLst>
        </pc:spChg>
        <pc:spChg chg="mod">
          <ac:chgData name="Richard Anderson" userId="4654cc452026b74c" providerId="LiveId" clId="{97B71322-7055-41B7-B060-A7F609E884F8}" dt="2018-11-19T05:30:44.330" v="813" actId="207"/>
          <ac:spMkLst>
            <pc:docMk/>
            <pc:sldMk cId="2245433072" sldId="296"/>
            <ac:spMk id="3" creationId="{00000000-0000-0000-0000-000000000000}"/>
          </ac:spMkLst>
        </pc:spChg>
      </pc:sldChg>
      <pc:sldChg chg="addSp modSp">
        <pc:chgData name="Richard Anderson" userId="4654cc452026b74c" providerId="LiveId" clId="{97B71322-7055-41B7-B060-A7F609E884F8}" dt="2018-11-19T05:43:26.201" v="874" actId="14100"/>
        <pc:sldMkLst>
          <pc:docMk/>
          <pc:sldMk cId="3133161595" sldId="297"/>
        </pc:sldMkLst>
        <pc:spChg chg="mod">
          <ac:chgData name="Richard Anderson" userId="4654cc452026b74c" providerId="LiveId" clId="{97B71322-7055-41B7-B060-A7F609E884F8}" dt="2018-11-19T05:39:35.414" v="861" actId="20577"/>
          <ac:spMkLst>
            <pc:docMk/>
            <pc:sldMk cId="3133161595" sldId="297"/>
            <ac:spMk id="2" creationId="{00000000-0000-0000-0000-000000000000}"/>
          </ac:spMkLst>
        </pc:spChg>
        <pc:spChg chg="mod">
          <ac:chgData name="Richard Anderson" userId="4654cc452026b74c" providerId="LiveId" clId="{97B71322-7055-41B7-B060-A7F609E884F8}" dt="2018-11-19T05:39:43.719" v="862" actId="1076"/>
          <ac:spMkLst>
            <pc:docMk/>
            <pc:sldMk cId="3133161595" sldId="297"/>
            <ac:spMk id="3" creationId="{00000000-0000-0000-0000-000000000000}"/>
          </ac:spMkLst>
        </pc:spChg>
        <pc:picChg chg="add mod">
          <ac:chgData name="Richard Anderson" userId="4654cc452026b74c" providerId="LiveId" clId="{97B71322-7055-41B7-B060-A7F609E884F8}" dt="2018-11-19T05:39:30.864" v="860" actId="1076"/>
          <ac:picMkLst>
            <pc:docMk/>
            <pc:sldMk cId="3133161595" sldId="297"/>
            <ac:picMk id="7" creationId="{D02EA9D2-6613-4332-A041-063421FE0718}"/>
          </ac:picMkLst>
        </pc:picChg>
        <pc:picChg chg="add mod">
          <ac:chgData name="Richard Anderson" userId="4654cc452026b74c" providerId="LiveId" clId="{97B71322-7055-41B7-B060-A7F609E884F8}" dt="2018-11-19T05:43:26.201" v="874" actId="14100"/>
          <ac:picMkLst>
            <pc:docMk/>
            <pc:sldMk cId="3133161595" sldId="297"/>
            <ac:picMk id="8" creationId="{CD6296BB-8375-4818-AA27-8B9C37990BD6}"/>
          </ac:picMkLst>
        </pc:picChg>
      </pc:sldChg>
      <pc:sldChg chg="addSp modSp del">
        <pc:chgData name="Richard Anderson" userId="4654cc452026b74c" providerId="LiveId" clId="{97B71322-7055-41B7-B060-A7F609E884F8}" dt="2018-11-19T05:47:35.685" v="888" actId="2696"/>
        <pc:sldMkLst>
          <pc:docMk/>
          <pc:sldMk cId="1842089910" sldId="298"/>
        </pc:sldMkLst>
        <pc:spChg chg="mod">
          <ac:chgData name="Richard Anderson" userId="4654cc452026b74c" providerId="LiveId" clId="{97B71322-7055-41B7-B060-A7F609E884F8}" dt="2018-11-19T04:02:51.413" v="643" actId="27636"/>
          <ac:spMkLst>
            <pc:docMk/>
            <pc:sldMk cId="1842089910" sldId="298"/>
            <ac:spMk id="3" creationId="{00000000-0000-0000-0000-000000000000}"/>
          </ac:spMkLst>
        </pc:spChg>
        <pc:picChg chg="add mod">
          <ac:chgData name="Richard Anderson" userId="4654cc452026b74c" providerId="LiveId" clId="{97B71322-7055-41B7-B060-A7F609E884F8}" dt="2018-11-19T05:39:03.846" v="858" actId="14100"/>
          <ac:picMkLst>
            <pc:docMk/>
            <pc:sldMk cId="1842089910" sldId="298"/>
            <ac:picMk id="7" creationId="{0BACC387-9D28-4AD1-9AD8-4FD921A7330C}"/>
          </ac:picMkLst>
        </pc:picChg>
      </pc:sldChg>
      <pc:sldChg chg="addSp modSp del">
        <pc:chgData name="Richard Anderson" userId="4654cc452026b74c" providerId="LiveId" clId="{97B71322-7055-41B7-B060-A7F609E884F8}" dt="2018-11-19T05:47:38.327" v="889" actId="2696"/>
        <pc:sldMkLst>
          <pc:docMk/>
          <pc:sldMk cId="2016848181" sldId="299"/>
        </pc:sldMkLst>
        <pc:picChg chg="add mod">
          <ac:chgData name="Richard Anderson" userId="4654cc452026b74c" providerId="LiveId" clId="{97B71322-7055-41B7-B060-A7F609E884F8}" dt="2018-11-19T05:45:54.321" v="882" actId="14100"/>
          <ac:picMkLst>
            <pc:docMk/>
            <pc:sldMk cId="2016848181" sldId="299"/>
            <ac:picMk id="7" creationId="{A9CE53D8-49A2-4F92-884F-FA5A4F3D286F}"/>
          </ac:picMkLst>
        </pc:picChg>
      </pc:sldChg>
      <pc:sldChg chg="addSp delSp modSp del">
        <pc:chgData name="Richard Anderson" userId="4654cc452026b74c" providerId="LiveId" clId="{97B71322-7055-41B7-B060-A7F609E884F8}" dt="2018-11-19T05:47:40.698" v="890" actId="2696"/>
        <pc:sldMkLst>
          <pc:docMk/>
          <pc:sldMk cId="2084485010" sldId="300"/>
        </pc:sldMkLst>
        <pc:spChg chg="mod">
          <ac:chgData name="Richard Anderson" userId="4654cc452026b74c" providerId="LiveId" clId="{97B71322-7055-41B7-B060-A7F609E884F8}" dt="2018-11-19T04:02:51.427" v="644" actId="27636"/>
          <ac:spMkLst>
            <pc:docMk/>
            <pc:sldMk cId="2084485010" sldId="300"/>
            <ac:spMk id="3" creationId="{00000000-0000-0000-0000-000000000000}"/>
          </ac:spMkLst>
        </pc:spChg>
        <pc:picChg chg="add del mod">
          <ac:chgData name="Richard Anderson" userId="4654cc452026b74c" providerId="LiveId" clId="{97B71322-7055-41B7-B060-A7F609E884F8}" dt="2018-11-19T05:45:43.015" v="880"/>
          <ac:picMkLst>
            <pc:docMk/>
            <pc:sldMk cId="2084485010" sldId="300"/>
            <ac:picMk id="7" creationId="{FF0DB05A-0B61-40D9-BA96-AA72AF363C30}"/>
          </ac:picMkLst>
        </pc:picChg>
        <pc:picChg chg="add mod">
          <ac:chgData name="Richard Anderson" userId="4654cc452026b74c" providerId="LiveId" clId="{97B71322-7055-41B7-B060-A7F609E884F8}" dt="2018-11-19T05:45:58.491" v="883" actId="1076"/>
          <ac:picMkLst>
            <pc:docMk/>
            <pc:sldMk cId="2084485010" sldId="300"/>
            <ac:picMk id="8" creationId="{F6C25DA6-6B50-40DC-AE61-1BCBB77A62CB}"/>
          </ac:picMkLst>
        </pc:picChg>
      </pc:sldChg>
      <pc:sldChg chg="del">
        <pc:chgData name="Richard Anderson" userId="4654cc452026b74c" providerId="LiveId" clId="{97B71322-7055-41B7-B060-A7F609E884F8}" dt="2018-11-19T04:12:41.832" v="655" actId="2696"/>
        <pc:sldMkLst>
          <pc:docMk/>
          <pc:sldMk cId="2150071272" sldId="301"/>
        </pc:sldMkLst>
      </pc:sldChg>
      <pc:sldChg chg="del">
        <pc:chgData name="Richard Anderson" userId="4654cc452026b74c" providerId="LiveId" clId="{97B71322-7055-41B7-B060-A7F609E884F8}" dt="2018-11-19T04:12:43.664" v="656" actId="2696"/>
        <pc:sldMkLst>
          <pc:docMk/>
          <pc:sldMk cId="2565778519" sldId="302"/>
        </pc:sldMkLst>
      </pc:sldChg>
      <pc:sldChg chg="del">
        <pc:chgData name="Richard Anderson" userId="4654cc452026b74c" providerId="LiveId" clId="{97B71322-7055-41B7-B060-A7F609E884F8}" dt="2018-11-19T04:12:47.803" v="657" actId="2696"/>
        <pc:sldMkLst>
          <pc:docMk/>
          <pc:sldMk cId="1112076969" sldId="303"/>
        </pc:sldMkLst>
      </pc:sldChg>
      <pc:sldChg chg="modSp">
        <pc:chgData name="Richard Anderson" userId="4654cc452026b74c" providerId="LiveId" clId="{97B71322-7055-41B7-B060-A7F609E884F8}" dt="2018-11-19T05:51:41.017" v="998" actId="20577"/>
        <pc:sldMkLst>
          <pc:docMk/>
          <pc:sldMk cId="1587093390" sldId="304"/>
        </pc:sldMkLst>
        <pc:spChg chg="mod">
          <ac:chgData name="Richard Anderson" userId="4654cc452026b74c" providerId="LiveId" clId="{97B71322-7055-41B7-B060-A7F609E884F8}" dt="2018-11-19T05:51:41.017" v="998" actId="20577"/>
          <ac:spMkLst>
            <pc:docMk/>
            <pc:sldMk cId="1587093390" sldId="304"/>
            <ac:spMk id="3" creationId="{00000000-0000-0000-0000-000000000000}"/>
          </ac:spMkLst>
        </pc:spChg>
      </pc:sldChg>
      <pc:sldChg chg="del">
        <pc:chgData name="Richard Anderson" userId="4654cc452026b74c" providerId="LiveId" clId="{97B71322-7055-41B7-B060-A7F609E884F8}" dt="2018-11-19T04:12:07.142" v="653" actId="2696"/>
        <pc:sldMkLst>
          <pc:docMk/>
          <pc:sldMk cId="2799080332" sldId="305"/>
        </pc:sldMkLst>
      </pc:sldChg>
      <pc:sldChg chg="modSp">
        <pc:chgData name="Richard Anderson" userId="4654cc452026b74c" providerId="LiveId" clId="{97B71322-7055-41B7-B060-A7F609E884F8}" dt="2018-11-18T06:02:03.498" v="6" actId="20577"/>
        <pc:sldMkLst>
          <pc:docMk/>
          <pc:sldMk cId="2889524126" sldId="344"/>
        </pc:sldMkLst>
        <pc:spChg chg="mod">
          <ac:chgData name="Richard Anderson" userId="4654cc452026b74c" providerId="LiveId" clId="{97B71322-7055-41B7-B060-A7F609E884F8}" dt="2018-11-18T06:02:03.498" v="6" actId="20577"/>
          <ac:spMkLst>
            <pc:docMk/>
            <pc:sldMk cId="2889524126" sldId="344"/>
            <ac:spMk id="3" creationId="{00000000-0000-0000-0000-000000000000}"/>
          </ac:spMkLst>
        </pc:spChg>
      </pc:sldChg>
      <pc:sldChg chg="modSp">
        <pc:chgData name="Richard Anderson" userId="4654cc452026b74c" providerId="LiveId" clId="{97B71322-7055-41B7-B060-A7F609E884F8}" dt="2018-11-19T05:42:57.079" v="871" actId="20577"/>
        <pc:sldMkLst>
          <pc:docMk/>
          <pc:sldMk cId="2990220492" sldId="379"/>
        </pc:sldMkLst>
        <pc:spChg chg="mod">
          <ac:chgData name="Richard Anderson" userId="4654cc452026b74c" providerId="LiveId" clId="{97B71322-7055-41B7-B060-A7F609E884F8}" dt="2018-11-19T05:42:57.079" v="871" actId="20577"/>
          <ac:spMkLst>
            <pc:docMk/>
            <pc:sldMk cId="2990220492" sldId="379"/>
            <ac:spMk id="25" creationId="{00000000-0000-0000-0000-000000000000}"/>
          </ac:spMkLst>
        </pc:spChg>
      </pc:sldChg>
      <pc:sldChg chg="modSp">
        <pc:chgData name="Richard Anderson" userId="4654cc452026b74c" providerId="LiveId" clId="{97B71322-7055-41B7-B060-A7F609E884F8}" dt="2018-11-19T05:47:28.157" v="887" actId="1076"/>
        <pc:sldMkLst>
          <pc:docMk/>
          <pc:sldMk cId="1964978772" sldId="388"/>
        </pc:sldMkLst>
        <pc:spChg chg="mod">
          <ac:chgData name="Richard Anderson" userId="4654cc452026b74c" providerId="LiveId" clId="{97B71322-7055-41B7-B060-A7F609E884F8}" dt="2018-11-19T05:47:28.157" v="887" actId="1076"/>
          <ac:spMkLst>
            <pc:docMk/>
            <pc:sldMk cId="1964978772" sldId="388"/>
            <ac:spMk id="2" creationId="{00000000-0000-0000-0000-000000000000}"/>
          </ac:spMkLst>
        </pc:spChg>
      </pc:sldChg>
      <pc:sldChg chg="del">
        <pc:chgData name="Richard Anderson" userId="4654cc452026b74c" providerId="LiveId" clId="{97B71322-7055-41B7-B060-A7F609E884F8}" dt="2018-11-19T01:48:21.086" v="221" actId="2696"/>
        <pc:sldMkLst>
          <pc:docMk/>
          <pc:sldMk cId="2541209978" sldId="394"/>
        </pc:sldMkLst>
      </pc:sldChg>
      <pc:sldChg chg="del">
        <pc:chgData name="Richard Anderson" userId="4654cc452026b74c" providerId="LiveId" clId="{97B71322-7055-41B7-B060-A7F609E884F8}" dt="2018-11-19T01:48:21.088" v="222" actId="2696"/>
        <pc:sldMkLst>
          <pc:docMk/>
          <pc:sldMk cId="2574009607" sldId="396"/>
        </pc:sldMkLst>
      </pc:sldChg>
      <pc:sldChg chg="del">
        <pc:chgData name="Richard Anderson" userId="4654cc452026b74c" providerId="LiveId" clId="{97B71322-7055-41B7-B060-A7F609E884F8}" dt="2018-11-19T01:48:21.089" v="223" actId="2696"/>
        <pc:sldMkLst>
          <pc:docMk/>
          <pc:sldMk cId="2069246909" sldId="397"/>
        </pc:sldMkLst>
      </pc:sldChg>
      <pc:sldChg chg="del">
        <pc:chgData name="Richard Anderson" userId="4654cc452026b74c" providerId="LiveId" clId="{97B71322-7055-41B7-B060-A7F609E884F8}" dt="2018-11-19T01:48:21.085" v="220" actId="2696"/>
        <pc:sldMkLst>
          <pc:docMk/>
          <pc:sldMk cId="2651187464" sldId="398"/>
        </pc:sldMkLst>
      </pc:sldChg>
      <pc:sldChg chg="modSp">
        <pc:chgData name="Richard Anderson" userId="4654cc452026b74c" providerId="LiveId" clId="{97B71322-7055-41B7-B060-A7F609E884F8}" dt="2018-11-19T01:48:05.481" v="219" actId="20577"/>
        <pc:sldMkLst>
          <pc:docMk/>
          <pc:sldMk cId="1896430488" sldId="399"/>
        </pc:sldMkLst>
        <pc:spChg chg="mod">
          <ac:chgData name="Richard Anderson" userId="4654cc452026b74c" providerId="LiveId" clId="{97B71322-7055-41B7-B060-A7F609E884F8}" dt="2018-11-19T01:48:05.481" v="219" actId="20577"/>
          <ac:spMkLst>
            <pc:docMk/>
            <pc:sldMk cId="1896430488" sldId="399"/>
            <ac:spMk id="4" creationId="{00000000-0000-0000-0000-000000000000}"/>
          </ac:spMkLst>
        </pc:spChg>
        <pc:spChg chg="mod">
          <ac:chgData name="Richard Anderson" userId="4654cc452026b74c" providerId="LiveId" clId="{97B71322-7055-41B7-B060-A7F609E884F8}" dt="2018-11-19T01:47:57.154" v="203" actId="27636"/>
          <ac:spMkLst>
            <pc:docMk/>
            <pc:sldMk cId="1896430488" sldId="399"/>
            <ac:spMk id="5" creationId="{00000000-0000-0000-0000-000000000000}"/>
          </ac:spMkLst>
        </pc:spChg>
      </pc:sldChg>
      <pc:sldChg chg="del">
        <pc:chgData name="Richard Anderson" userId="4654cc452026b74c" providerId="LiveId" clId="{97B71322-7055-41B7-B060-A7F609E884F8}" dt="2018-11-18T06:02:23.723" v="7" actId="2696"/>
        <pc:sldMkLst>
          <pc:docMk/>
          <pc:sldMk cId="3492037970" sldId="410"/>
        </pc:sldMkLst>
      </pc:sldChg>
      <pc:sldChg chg="del">
        <pc:chgData name="Richard Anderson" userId="4654cc452026b74c" providerId="LiveId" clId="{97B71322-7055-41B7-B060-A7F609E884F8}" dt="2018-11-18T06:02:23.739" v="8" actId="2696"/>
        <pc:sldMkLst>
          <pc:docMk/>
          <pc:sldMk cId="2151745598" sldId="411"/>
        </pc:sldMkLst>
      </pc:sldChg>
      <pc:sldChg chg="del">
        <pc:chgData name="Richard Anderson" userId="4654cc452026b74c" providerId="LiveId" clId="{97B71322-7055-41B7-B060-A7F609E884F8}" dt="2018-11-18T06:02:23.755" v="9" actId="2696"/>
        <pc:sldMkLst>
          <pc:docMk/>
          <pc:sldMk cId="4030259801" sldId="412"/>
        </pc:sldMkLst>
      </pc:sldChg>
      <pc:sldChg chg="del">
        <pc:chgData name="Richard Anderson" userId="4654cc452026b74c" providerId="LiveId" clId="{97B71322-7055-41B7-B060-A7F609E884F8}" dt="2018-11-18T06:02:23.771" v="10" actId="2696"/>
        <pc:sldMkLst>
          <pc:docMk/>
          <pc:sldMk cId="1218096861" sldId="413"/>
        </pc:sldMkLst>
      </pc:sldChg>
      <pc:sldChg chg="del">
        <pc:chgData name="Richard Anderson" userId="4654cc452026b74c" providerId="LiveId" clId="{97B71322-7055-41B7-B060-A7F609E884F8}" dt="2018-11-18T06:02:23.788" v="11" actId="2696"/>
        <pc:sldMkLst>
          <pc:docMk/>
          <pc:sldMk cId="3892341119" sldId="414"/>
        </pc:sldMkLst>
      </pc:sldChg>
      <pc:sldChg chg="del">
        <pc:chgData name="Richard Anderson" userId="4654cc452026b74c" providerId="LiveId" clId="{97B71322-7055-41B7-B060-A7F609E884F8}" dt="2018-11-18T06:02:23.800" v="12" actId="2696"/>
        <pc:sldMkLst>
          <pc:docMk/>
          <pc:sldMk cId="3288110453" sldId="415"/>
        </pc:sldMkLst>
      </pc:sldChg>
      <pc:sldChg chg="del">
        <pc:chgData name="Richard Anderson" userId="4654cc452026b74c" providerId="LiveId" clId="{97B71322-7055-41B7-B060-A7F609E884F8}" dt="2018-11-18T06:02:23.809" v="13" actId="2696"/>
        <pc:sldMkLst>
          <pc:docMk/>
          <pc:sldMk cId="4055359730" sldId="416"/>
        </pc:sldMkLst>
      </pc:sldChg>
      <pc:sldChg chg="del">
        <pc:chgData name="Richard Anderson" userId="4654cc452026b74c" providerId="LiveId" clId="{97B71322-7055-41B7-B060-A7F609E884F8}" dt="2018-11-18T06:02:23.815" v="14" actId="2696"/>
        <pc:sldMkLst>
          <pc:docMk/>
          <pc:sldMk cId="2138489260" sldId="417"/>
        </pc:sldMkLst>
      </pc:sldChg>
      <pc:sldChg chg="modSp">
        <pc:chgData name="Richard Anderson" userId="4654cc452026b74c" providerId="LiveId" clId="{97B71322-7055-41B7-B060-A7F609E884F8}" dt="2018-11-19T04:03:54.360" v="648" actId="20577"/>
        <pc:sldMkLst>
          <pc:docMk/>
          <pc:sldMk cId="3798670845" sldId="418"/>
        </pc:sldMkLst>
        <pc:spChg chg="mod">
          <ac:chgData name="Richard Anderson" userId="4654cc452026b74c" providerId="LiveId" clId="{97B71322-7055-41B7-B060-A7F609E884F8}" dt="2018-11-19T04:03:54.360" v="648" actId="20577"/>
          <ac:spMkLst>
            <pc:docMk/>
            <pc:sldMk cId="3798670845" sldId="418"/>
            <ac:spMk id="3" creationId="{00000000-0000-0000-0000-000000000000}"/>
          </ac:spMkLst>
        </pc:spChg>
      </pc:sldChg>
      <pc:sldChg chg="modSp add">
        <pc:chgData name="Richard Anderson" userId="4654cc452026b74c" providerId="LiveId" clId="{97B71322-7055-41B7-B060-A7F609E884F8}" dt="2018-11-19T04:02:00.007" v="619" actId="20577"/>
        <pc:sldMkLst>
          <pc:docMk/>
          <pc:sldMk cId="835053986" sldId="419"/>
        </pc:sldMkLst>
        <pc:spChg chg="mod">
          <ac:chgData name="Richard Anderson" userId="4654cc452026b74c" providerId="LiveId" clId="{97B71322-7055-41B7-B060-A7F609E884F8}" dt="2018-11-19T03:18:52.643" v="300" actId="20577"/>
          <ac:spMkLst>
            <pc:docMk/>
            <pc:sldMk cId="835053986" sldId="419"/>
            <ac:spMk id="2" creationId="{8B9B2A65-F476-4B44-BCE6-E87EFA85F358}"/>
          </ac:spMkLst>
        </pc:spChg>
        <pc:spChg chg="mod">
          <ac:chgData name="Richard Anderson" userId="4654cc452026b74c" providerId="LiveId" clId="{97B71322-7055-41B7-B060-A7F609E884F8}" dt="2018-11-19T04:02:00.007" v="619" actId="20577"/>
          <ac:spMkLst>
            <pc:docMk/>
            <pc:sldMk cId="835053986" sldId="419"/>
            <ac:spMk id="3" creationId="{B1005251-4619-44FE-BFE3-923F7599D2DB}"/>
          </ac:spMkLst>
        </pc:spChg>
      </pc:sldChg>
      <pc:sldChg chg="modSp">
        <pc:chgData name="Richard Anderson" userId="4654cc452026b74c" providerId="LiveId" clId="{97B71322-7055-41B7-B060-A7F609E884F8}" dt="2018-11-19T04:09:04.023" v="650" actId="27636"/>
        <pc:sldMkLst>
          <pc:docMk/>
          <pc:sldMk cId="3346732288" sldId="420"/>
        </pc:sldMkLst>
        <pc:spChg chg="mod">
          <ac:chgData name="Richard Anderson" userId="4654cc452026b74c" providerId="LiveId" clId="{97B71322-7055-41B7-B060-A7F609E884F8}" dt="2018-11-19T04:09:04.023" v="650" actId="27636"/>
          <ac:spMkLst>
            <pc:docMk/>
            <pc:sldMk cId="3346732288" sldId="420"/>
            <ac:spMk id="3" creationId="{00000000-0000-0000-0000-000000000000}"/>
          </ac:spMkLst>
        </pc:spChg>
      </pc:sldChg>
      <pc:sldMasterChg chg="setBg modSldLayout">
        <pc:chgData name="Richard Anderson" userId="4654cc452026b74c" providerId="LiveId" clId="{97B71322-7055-41B7-B060-A7F609E884F8}" dt="2018-11-19T04:03:33.491" v="647"/>
        <pc:sldMasterMkLst>
          <pc:docMk/>
          <pc:sldMasterMk cId="3079570911" sldId="2147483684"/>
        </pc:sldMasterMkLst>
        <pc:sldLayoutChg chg="setBg">
          <pc:chgData name="Richard Anderson" userId="4654cc452026b74c" providerId="LiveId" clId="{97B71322-7055-41B7-B060-A7F609E884F8}" dt="2018-11-19T04:03:33.491" v="647"/>
          <pc:sldLayoutMkLst>
            <pc:docMk/>
            <pc:sldMasterMk cId="3079570911" sldId="2147483684"/>
            <pc:sldLayoutMk cId="114052564" sldId="2147483685"/>
          </pc:sldLayoutMkLst>
        </pc:sldLayoutChg>
        <pc:sldLayoutChg chg="setBg">
          <pc:chgData name="Richard Anderson" userId="4654cc452026b74c" providerId="LiveId" clId="{97B71322-7055-41B7-B060-A7F609E884F8}" dt="2018-11-19T04:03:33.491" v="647"/>
          <pc:sldLayoutMkLst>
            <pc:docMk/>
            <pc:sldMasterMk cId="3079570911" sldId="2147483684"/>
            <pc:sldLayoutMk cId="1047532785" sldId="2147483686"/>
          </pc:sldLayoutMkLst>
        </pc:sldLayoutChg>
        <pc:sldLayoutChg chg="setBg">
          <pc:chgData name="Richard Anderson" userId="4654cc452026b74c" providerId="LiveId" clId="{97B71322-7055-41B7-B060-A7F609E884F8}" dt="2018-11-19T04:03:33.491" v="647"/>
          <pc:sldLayoutMkLst>
            <pc:docMk/>
            <pc:sldMasterMk cId="3079570911" sldId="2147483684"/>
            <pc:sldLayoutMk cId="1899158686" sldId="2147483687"/>
          </pc:sldLayoutMkLst>
        </pc:sldLayoutChg>
        <pc:sldLayoutChg chg="setBg">
          <pc:chgData name="Richard Anderson" userId="4654cc452026b74c" providerId="LiveId" clId="{97B71322-7055-41B7-B060-A7F609E884F8}" dt="2018-11-19T04:03:33.491" v="647"/>
          <pc:sldLayoutMkLst>
            <pc:docMk/>
            <pc:sldMasterMk cId="3079570911" sldId="2147483684"/>
            <pc:sldLayoutMk cId="3660131194" sldId="2147483688"/>
          </pc:sldLayoutMkLst>
        </pc:sldLayoutChg>
        <pc:sldLayoutChg chg="setBg">
          <pc:chgData name="Richard Anderson" userId="4654cc452026b74c" providerId="LiveId" clId="{97B71322-7055-41B7-B060-A7F609E884F8}" dt="2018-11-19T04:03:33.491" v="647"/>
          <pc:sldLayoutMkLst>
            <pc:docMk/>
            <pc:sldMasterMk cId="3079570911" sldId="2147483684"/>
            <pc:sldLayoutMk cId="4029741913" sldId="2147483689"/>
          </pc:sldLayoutMkLst>
        </pc:sldLayoutChg>
        <pc:sldLayoutChg chg="setBg">
          <pc:chgData name="Richard Anderson" userId="4654cc452026b74c" providerId="LiveId" clId="{97B71322-7055-41B7-B060-A7F609E884F8}" dt="2018-11-19T04:03:33.491" v="647"/>
          <pc:sldLayoutMkLst>
            <pc:docMk/>
            <pc:sldMasterMk cId="3079570911" sldId="2147483684"/>
            <pc:sldLayoutMk cId="2879457458" sldId="2147483690"/>
          </pc:sldLayoutMkLst>
        </pc:sldLayoutChg>
        <pc:sldLayoutChg chg="setBg">
          <pc:chgData name="Richard Anderson" userId="4654cc452026b74c" providerId="LiveId" clId="{97B71322-7055-41B7-B060-A7F609E884F8}" dt="2018-11-19T04:03:33.491" v="647"/>
          <pc:sldLayoutMkLst>
            <pc:docMk/>
            <pc:sldMasterMk cId="3079570911" sldId="2147483684"/>
            <pc:sldLayoutMk cId="922200452" sldId="2147483691"/>
          </pc:sldLayoutMkLst>
        </pc:sldLayoutChg>
        <pc:sldLayoutChg chg="setBg">
          <pc:chgData name="Richard Anderson" userId="4654cc452026b74c" providerId="LiveId" clId="{97B71322-7055-41B7-B060-A7F609E884F8}" dt="2018-11-19T04:03:33.491" v="647"/>
          <pc:sldLayoutMkLst>
            <pc:docMk/>
            <pc:sldMasterMk cId="3079570911" sldId="2147483684"/>
            <pc:sldLayoutMk cId="915965846" sldId="2147483692"/>
          </pc:sldLayoutMkLst>
        </pc:sldLayoutChg>
        <pc:sldLayoutChg chg="setBg">
          <pc:chgData name="Richard Anderson" userId="4654cc452026b74c" providerId="LiveId" clId="{97B71322-7055-41B7-B060-A7F609E884F8}" dt="2018-11-19T04:03:33.491" v="647"/>
          <pc:sldLayoutMkLst>
            <pc:docMk/>
            <pc:sldMasterMk cId="3079570911" sldId="2147483684"/>
            <pc:sldLayoutMk cId="1604069888" sldId="2147483693"/>
          </pc:sldLayoutMkLst>
        </pc:sldLayoutChg>
        <pc:sldLayoutChg chg="setBg">
          <pc:chgData name="Richard Anderson" userId="4654cc452026b74c" providerId="LiveId" clId="{97B71322-7055-41B7-B060-A7F609E884F8}" dt="2018-11-19T04:03:33.491" v="647"/>
          <pc:sldLayoutMkLst>
            <pc:docMk/>
            <pc:sldMasterMk cId="3079570911" sldId="2147483684"/>
            <pc:sldLayoutMk cId="3087010370" sldId="2147483694"/>
          </pc:sldLayoutMkLst>
        </pc:sldLayoutChg>
        <pc:sldLayoutChg chg="setBg">
          <pc:chgData name="Richard Anderson" userId="4654cc452026b74c" providerId="LiveId" clId="{97B71322-7055-41B7-B060-A7F609E884F8}" dt="2018-11-19T04:03:33.491" v="647"/>
          <pc:sldLayoutMkLst>
            <pc:docMk/>
            <pc:sldMasterMk cId="3079570911" sldId="2147483684"/>
            <pc:sldLayoutMk cId="1743447717" sldId="2147483695"/>
          </pc:sldLayoutMkLst>
        </pc:sldLayoutChg>
      </pc:sldMasterChg>
    </pc:docChg>
  </pc:docChgLst>
  <pc:docChgLst>
    <pc:chgData name="Richard Anderson" userId="4654cc452026b74c" providerId="LiveId" clId="{6F7C3EFC-E1B5-43FA-9EC7-F3D0D4EFBF4F}"/>
    <pc:docChg chg="undo custSel addSld modSld">
      <pc:chgData name="Richard Anderson" userId="4654cc452026b74c" providerId="LiveId" clId="{6F7C3EFC-E1B5-43FA-9EC7-F3D0D4EFBF4F}" dt="2018-10-18T17:14:23.994" v="193" actId="313"/>
      <pc:docMkLst>
        <pc:docMk/>
      </pc:docMkLst>
      <pc:sldChg chg="addSp delSp modSp">
        <pc:chgData name="Richard Anderson" userId="4654cc452026b74c" providerId="LiveId" clId="{6F7C3EFC-E1B5-43FA-9EC7-F3D0D4EFBF4F}" dt="2018-10-18T16:59:19.117" v="9" actId="14100"/>
        <pc:sldMkLst>
          <pc:docMk/>
          <pc:sldMk cId="3204024126" sldId="256"/>
        </pc:sldMkLst>
        <pc:spChg chg="mod">
          <ac:chgData name="Richard Anderson" userId="4654cc452026b74c" providerId="LiveId" clId="{6F7C3EFC-E1B5-43FA-9EC7-F3D0D4EFBF4F}" dt="2018-10-18T16:53:29.366" v="0" actId="20577"/>
          <ac:spMkLst>
            <pc:docMk/>
            <pc:sldMk cId="3204024126" sldId="256"/>
            <ac:spMk id="3" creationId="{00000000-0000-0000-0000-000000000000}"/>
          </ac:spMkLst>
        </pc:spChg>
        <pc:spChg chg="add del mod">
          <ac:chgData name="Richard Anderson" userId="4654cc452026b74c" providerId="LiveId" clId="{6F7C3EFC-E1B5-43FA-9EC7-F3D0D4EFBF4F}" dt="2018-10-18T16:55:38.497" v="5"/>
          <ac:spMkLst>
            <pc:docMk/>
            <pc:sldMk cId="3204024126" sldId="256"/>
            <ac:spMk id="10" creationId="{250585C6-EBC6-4A48-BA55-C94DD66175B3}"/>
          </ac:spMkLst>
        </pc:spChg>
        <pc:spChg chg="add del mod">
          <ac:chgData name="Richard Anderson" userId="4654cc452026b74c" providerId="LiveId" clId="{6F7C3EFC-E1B5-43FA-9EC7-F3D0D4EFBF4F}" dt="2018-10-18T16:55:38.497" v="5"/>
          <ac:spMkLst>
            <pc:docMk/>
            <pc:sldMk cId="3204024126" sldId="256"/>
            <ac:spMk id="11" creationId="{E007A9EB-DB4D-4E5B-9A79-ED86399559A2}"/>
          </ac:spMkLst>
        </pc:spChg>
        <pc:graphicFrameChg chg="add del mod modGraphic">
          <ac:chgData name="Richard Anderson" userId="4654cc452026b74c" providerId="LiveId" clId="{6F7C3EFC-E1B5-43FA-9EC7-F3D0D4EFBF4F}" dt="2018-10-18T16:55:38.497" v="5"/>
          <ac:graphicFrameMkLst>
            <pc:docMk/>
            <pc:sldMk cId="3204024126" sldId="256"/>
            <ac:graphicFrameMk id="9" creationId="{B009A163-F605-410C-9510-FFE46F47253C}"/>
          </ac:graphicFrameMkLst>
        </pc:graphicFrameChg>
        <pc:picChg chg="del">
          <ac:chgData name="Richard Anderson" userId="4654cc452026b74c" providerId="LiveId" clId="{6F7C3EFC-E1B5-43FA-9EC7-F3D0D4EFBF4F}" dt="2018-10-18T16:54:47.411" v="1"/>
          <ac:picMkLst>
            <pc:docMk/>
            <pc:sldMk cId="3204024126" sldId="256"/>
            <ac:picMk id="8" creationId="{00000000-0000-0000-0000-000000000000}"/>
          </ac:picMkLst>
        </pc:picChg>
        <pc:picChg chg="add mod">
          <ac:chgData name="Richard Anderson" userId="4654cc452026b74c" providerId="LiveId" clId="{6F7C3EFC-E1B5-43FA-9EC7-F3D0D4EFBF4F}" dt="2018-10-18T16:59:19.117" v="9" actId="14100"/>
          <ac:picMkLst>
            <pc:docMk/>
            <pc:sldMk cId="3204024126" sldId="256"/>
            <ac:picMk id="1026" creationId="{C73D59E5-71E9-4C99-928E-4AB22F363B8F}"/>
          </ac:picMkLst>
        </pc:picChg>
      </pc:sldChg>
    </pc:docChg>
  </pc:docChgLst>
  <pc:docChgLst>
    <pc:chgData name="Richard Anderson" userId="4654cc452026b74c" providerId="LiveId" clId="{F1AFE851-AA5A-410B-A966-2C5A9BDA043C}"/>
    <pc:docChg chg="custSel addSld delSld modSld sldOrd modMainMaster">
      <pc:chgData name="Richard Anderson" userId="4654cc452026b74c" providerId="LiveId" clId="{F1AFE851-AA5A-410B-A966-2C5A9BDA043C}" dt="2018-11-05T02:59:22.084" v="5188" actId="20577"/>
      <pc:docMkLst>
        <pc:docMk/>
      </pc:docMkLst>
      <pc:sldChg chg="addSp modSp setBg">
        <pc:chgData name="Richard Anderson" userId="4654cc452026b74c" providerId="LiveId" clId="{F1AFE851-AA5A-410B-A966-2C5A9BDA043C}" dt="2018-11-04T04:45:19.918" v="346" actId="1036"/>
        <pc:sldMkLst>
          <pc:docMk/>
          <pc:sldMk cId="3204024126" sldId="256"/>
        </pc:sldMkLst>
        <pc:picChg chg="add mod">
          <ac:chgData name="Richard Anderson" userId="4654cc452026b74c" providerId="LiveId" clId="{F1AFE851-AA5A-410B-A966-2C5A9BDA043C}" dt="2018-11-04T04:45:19.918" v="346" actId="1036"/>
          <ac:picMkLst>
            <pc:docMk/>
            <pc:sldMk cId="3204024126" sldId="256"/>
            <ac:picMk id="1026" creationId="{298F032C-2216-4D01-9F08-E247D3D96A48}"/>
          </ac:picMkLst>
        </pc:picChg>
      </pc:sldChg>
      <pc:sldChg chg="modSp">
        <pc:chgData name="Richard Anderson" userId="4654cc452026b74c" providerId="LiveId" clId="{F1AFE851-AA5A-410B-A966-2C5A9BDA043C}" dt="2018-11-05T02:36:30.440" v="4904" actId="20577"/>
        <pc:sldMkLst>
          <pc:docMk/>
          <pc:sldMk cId="2889524126" sldId="344"/>
        </pc:sldMkLst>
        <pc:spChg chg="mod">
          <ac:chgData name="Richard Anderson" userId="4654cc452026b74c" providerId="LiveId" clId="{F1AFE851-AA5A-410B-A966-2C5A9BDA043C}" dt="2018-11-05T02:36:30.440" v="4904" actId="20577"/>
          <ac:spMkLst>
            <pc:docMk/>
            <pc:sldMk cId="2889524126" sldId="344"/>
            <ac:spMk id="3" creationId="{00000000-0000-0000-0000-000000000000}"/>
          </ac:spMkLst>
        </pc:spChg>
      </pc:sldChg>
      <pc:sldMasterChg chg="setBg delSldLayout modSldLayout">
        <pc:chgData name="Richard Anderson" userId="4654cc452026b74c" providerId="LiveId" clId="{F1AFE851-AA5A-410B-A966-2C5A9BDA043C}" dt="2018-11-04T05:09:57.769" v="535" actId="2696"/>
        <pc:sldMasterMkLst>
          <pc:docMk/>
          <pc:sldMasterMk cId="3079570911" sldId="2147483684"/>
        </pc:sldMasterMkLst>
        <pc:sldLayoutChg chg="setBg">
          <pc:chgData name="Richard Anderson" userId="4654cc452026b74c" providerId="LiveId" clId="{F1AFE851-AA5A-410B-A966-2C5A9BDA043C}" dt="2018-11-04T03:33:39.639" v="1"/>
          <pc:sldLayoutMkLst>
            <pc:docMk/>
            <pc:sldMasterMk cId="3079570911" sldId="2147483684"/>
            <pc:sldLayoutMk cId="114052564" sldId="2147483685"/>
          </pc:sldLayoutMkLst>
        </pc:sldLayoutChg>
        <pc:sldLayoutChg chg="setBg">
          <pc:chgData name="Richard Anderson" userId="4654cc452026b74c" providerId="LiveId" clId="{F1AFE851-AA5A-410B-A966-2C5A9BDA043C}" dt="2018-11-04T03:33:39.639" v="1"/>
          <pc:sldLayoutMkLst>
            <pc:docMk/>
            <pc:sldMasterMk cId="3079570911" sldId="2147483684"/>
            <pc:sldLayoutMk cId="1047532785" sldId="2147483686"/>
          </pc:sldLayoutMkLst>
        </pc:sldLayoutChg>
        <pc:sldLayoutChg chg="setBg">
          <pc:chgData name="Richard Anderson" userId="4654cc452026b74c" providerId="LiveId" clId="{F1AFE851-AA5A-410B-A966-2C5A9BDA043C}" dt="2018-11-04T03:33:39.639" v="1"/>
          <pc:sldLayoutMkLst>
            <pc:docMk/>
            <pc:sldMasterMk cId="3079570911" sldId="2147483684"/>
            <pc:sldLayoutMk cId="1899158686" sldId="2147483687"/>
          </pc:sldLayoutMkLst>
        </pc:sldLayoutChg>
        <pc:sldLayoutChg chg="setBg">
          <pc:chgData name="Richard Anderson" userId="4654cc452026b74c" providerId="LiveId" clId="{F1AFE851-AA5A-410B-A966-2C5A9BDA043C}" dt="2018-11-04T03:33:39.639" v="1"/>
          <pc:sldLayoutMkLst>
            <pc:docMk/>
            <pc:sldMasterMk cId="3079570911" sldId="2147483684"/>
            <pc:sldLayoutMk cId="3660131194" sldId="2147483688"/>
          </pc:sldLayoutMkLst>
        </pc:sldLayoutChg>
        <pc:sldLayoutChg chg="setBg">
          <pc:chgData name="Richard Anderson" userId="4654cc452026b74c" providerId="LiveId" clId="{F1AFE851-AA5A-410B-A966-2C5A9BDA043C}" dt="2018-11-04T03:33:39.639" v="1"/>
          <pc:sldLayoutMkLst>
            <pc:docMk/>
            <pc:sldMasterMk cId="3079570911" sldId="2147483684"/>
            <pc:sldLayoutMk cId="4029741913" sldId="2147483689"/>
          </pc:sldLayoutMkLst>
        </pc:sldLayoutChg>
        <pc:sldLayoutChg chg="setBg">
          <pc:chgData name="Richard Anderson" userId="4654cc452026b74c" providerId="LiveId" clId="{F1AFE851-AA5A-410B-A966-2C5A9BDA043C}" dt="2018-11-04T03:33:39.639" v="1"/>
          <pc:sldLayoutMkLst>
            <pc:docMk/>
            <pc:sldMasterMk cId="3079570911" sldId="2147483684"/>
            <pc:sldLayoutMk cId="2879457458" sldId="2147483690"/>
          </pc:sldLayoutMkLst>
        </pc:sldLayoutChg>
        <pc:sldLayoutChg chg="setBg">
          <pc:chgData name="Richard Anderson" userId="4654cc452026b74c" providerId="LiveId" clId="{F1AFE851-AA5A-410B-A966-2C5A9BDA043C}" dt="2018-11-04T03:33:39.639" v="1"/>
          <pc:sldLayoutMkLst>
            <pc:docMk/>
            <pc:sldMasterMk cId="3079570911" sldId="2147483684"/>
            <pc:sldLayoutMk cId="922200452" sldId="2147483691"/>
          </pc:sldLayoutMkLst>
        </pc:sldLayoutChg>
        <pc:sldLayoutChg chg="setBg">
          <pc:chgData name="Richard Anderson" userId="4654cc452026b74c" providerId="LiveId" clId="{F1AFE851-AA5A-410B-A966-2C5A9BDA043C}" dt="2018-11-04T03:33:39.639" v="1"/>
          <pc:sldLayoutMkLst>
            <pc:docMk/>
            <pc:sldMasterMk cId="3079570911" sldId="2147483684"/>
            <pc:sldLayoutMk cId="915965846" sldId="2147483692"/>
          </pc:sldLayoutMkLst>
        </pc:sldLayoutChg>
        <pc:sldLayoutChg chg="setBg">
          <pc:chgData name="Richard Anderson" userId="4654cc452026b74c" providerId="LiveId" clId="{F1AFE851-AA5A-410B-A966-2C5A9BDA043C}" dt="2018-11-04T03:33:39.639" v="1"/>
          <pc:sldLayoutMkLst>
            <pc:docMk/>
            <pc:sldMasterMk cId="3079570911" sldId="2147483684"/>
            <pc:sldLayoutMk cId="1604069888" sldId="2147483693"/>
          </pc:sldLayoutMkLst>
        </pc:sldLayoutChg>
        <pc:sldLayoutChg chg="setBg">
          <pc:chgData name="Richard Anderson" userId="4654cc452026b74c" providerId="LiveId" clId="{F1AFE851-AA5A-410B-A966-2C5A9BDA043C}" dt="2018-11-04T03:33:39.639" v="1"/>
          <pc:sldLayoutMkLst>
            <pc:docMk/>
            <pc:sldMasterMk cId="3079570911" sldId="2147483684"/>
            <pc:sldLayoutMk cId="3087010370" sldId="2147483694"/>
          </pc:sldLayoutMkLst>
        </pc:sldLayoutChg>
        <pc:sldLayoutChg chg="setBg">
          <pc:chgData name="Richard Anderson" userId="4654cc452026b74c" providerId="LiveId" clId="{F1AFE851-AA5A-410B-A966-2C5A9BDA043C}" dt="2018-11-04T03:33:39.639" v="1"/>
          <pc:sldLayoutMkLst>
            <pc:docMk/>
            <pc:sldMasterMk cId="3079570911" sldId="2147483684"/>
            <pc:sldLayoutMk cId="1743447717" sldId="2147483695"/>
          </pc:sldLayoutMkLst>
        </pc:sldLayoutChg>
      </pc:sldMasterChg>
    </pc:docChg>
  </pc:docChgLst>
  <pc:docChgLst>
    <pc:chgData name="Richard Anderson" userId="4654cc452026b74c" providerId="LiveId" clId="{A75F2C53-B086-4E1B-A7CF-4FC7382E6082}"/>
    <pc:docChg chg="custSel addSld delSld modSld modMainMaster">
      <pc:chgData name="Richard Anderson" userId="4654cc452026b74c" providerId="LiveId" clId="{A75F2C53-B086-4E1B-A7CF-4FC7382E6082}" dt="2018-10-11T18:51:54.910" v="1028" actId="2696"/>
      <pc:docMkLst>
        <pc:docMk/>
      </pc:docMkLst>
      <pc:sldChg chg="delSp modSp setBg">
        <pc:chgData name="Richard Anderson" userId="4654cc452026b74c" providerId="LiveId" clId="{A75F2C53-B086-4E1B-A7CF-4FC7382E6082}" dt="2018-10-11T04:13:09.792" v="37"/>
        <pc:sldMkLst>
          <pc:docMk/>
          <pc:sldMk cId="3204024126" sldId="256"/>
        </pc:sldMkLst>
        <pc:spChg chg="mod">
          <ac:chgData name="Richard Anderson" userId="4654cc452026b74c" providerId="LiveId" clId="{A75F2C53-B086-4E1B-A7CF-4FC7382E6082}" dt="2018-10-11T04:12:37.990" v="34" actId="20577"/>
          <ac:spMkLst>
            <pc:docMk/>
            <pc:sldMk cId="3204024126" sldId="256"/>
            <ac:spMk id="2" creationId="{00000000-0000-0000-0000-000000000000}"/>
          </ac:spMkLst>
        </pc:spChg>
        <pc:spChg chg="mod">
          <ac:chgData name="Richard Anderson" userId="4654cc452026b74c" providerId="LiveId" clId="{A75F2C53-B086-4E1B-A7CF-4FC7382E6082}" dt="2018-10-11T04:12:18.965" v="0" actId="20577"/>
          <ac:spMkLst>
            <pc:docMk/>
            <pc:sldMk cId="3204024126" sldId="256"/>
            <ac:spMk id="3" creationId="{00000000-0000-0000-0000-000000000000}"/>
          </ac:spMkLst>
        </pc:spChg>
        <pc:picChg chg="del">
          <ac:chgData name="Richard Anderson" userId="4654cc452026b74c" providerId="LiveId" clId="{A75F2C53-B086-4E1B-A7CF-4FC7382E6082}" dt="2018-10-11T04:12:21.198" v="1"/>
          <ac:picMkLst>
            <pc:docMk/>
            <pc:sldMk cId="3204024126" sldId="256"/>
            <ac:picMk id="2050" creationId="{8D289E62-DBCB-486C-AF7B-8D01B9DF12E9}"/>
          </ac:picMkLst>
        </pc:picChg>
      </pc:sldChg>
      <pc:sldMasterChg chg="setBg modSldLayout">
        <pc:chgData name="Richard Anderson" userId="4654cc452026b74c" providerId="LiveId" clId="{A75F2C53-B086-4E1B-A7CF-4FC7382E6082}" dt="2018-10-11T04:13:09.792" v="37"/>
        <pc:sldMasterMkLst>
          <pc:docMk/>
          <pc:sldMasterMk cId="3079570911" sldId="2147483684"/>
        </pc:sldMasterMkLst>
        <pc:sldLayoutChg chg="setBg">
          <pc:chgData name="Richard Anderson" userId="4654cc452026b74c" providerId="LiveId" clId="{A75F2C53-B086-4E1B-A7CF-4FC7382E6082}" dt="2018-10-11T04:13:09.792" v="37"/>
          <pc:sldLayoutMkLst>
            <pc:docMk/>
            <pc:sldMasterMk cId="3079570911" sldId="2147483684"/>
            <pc:sldLayoutMk cId="114052564" sldId="2147483685"/>
          </pc:sldLayoutMkLst>
        </pc:sldLayoutChg>
        <pc:sldLayoutChg chg="setBg">
          <pc:chgData name="Richard Anderson" userId="4654cc452026b74c" providerId="LiveId" clId="{A75F2C53-B086-4E1B-A7CF-4FC7382E6082}" dt="2018-10-11T04:13:09.792" v="37"/>
          <pc:sldLayoutMkLst>
            <pc:docMk/>
            <pc:sldMasterMk cId="3079570911" sldId="2147483684"/>
            <pc:sldLayoutMk cId="1047532785" sldId="2147483686"/>
          </pc:sldLayoutMkLst>
        </pc:sldLayoutChg>
        <pc:sldLayoutChg chg="setBg">
          <pc:chgData name="Richard Anderson" userId="4654cc452026b74c" providerId="LiveId" clId="{A75F2C53-B086-4E1B-A7CF-4FC7382E6082}" dt="2018-10-11T04:13:09.792" v="37"/>
          <pc:sldLayoutMkLst>
            <pc:docMk/>
            <pc:sldMasterMk cId="3079570911" sldId="2147483684"/>
            <pc:sldLayoutMk cId="1899158686" sldId="2147483687"/>
          </pc:sldLayoutMkLst>
        </pc:sldLayoutChg>
        <pc:sldLayoutChg chg="setBg">
          <pc:chgData name="Richard Anderson" userId="4654cc452026b74c" providerId="LiveId" clId="{A75F2C53-B086-4E1B-A7CF-4FC7382E6082}" dt="2018-10-11T04:13:09.792" v="37"/>
          <pc:sldLayoutMkLst>
            <pc:docMk/>
            <pc:sldMasterMk cId="3079570911" sldId="2147483684"/>
            <pc:sldLayoutMk cId="3660131194" sldId="2147483688"/>
          </pc:sldLayoutMkLst>
        </pc:sldLayoutChg>
        <pc:sldLayoutChg chg="setBg">
          <pc:chgData name="Richard Anderson" userId="4654cc452026b74c" providerId="LiveId" clId="{A75F2C53-B086-4E1B-A7CF-4FC7382E6082}" dt="2018-10-11T04:13:09.792" v="37"/>
          <pc:sldLayoutMkLst>
            <pc:docMk/>
            <pc:sldMasterMk cId="3079570911" sldId="2147483684"/>
            <pc:sldLayoutMk cId="4029741913" sldId="2147483689"/>
          </pc:sldLayoutMkLst>
        </pc:sldLayoutChg>
        <pc:sldLayoutChg chg="setBg">
          <pc:chgData name="Richard Anderson" userId="4654cc452026b74c" providerId="LiveId" clId="{A75F2C53-B086-4E1B-A7CF-4FC7382E6082}" dt="2018-10-11T04:13:09.792" v="37"/>
          <pc:sldLayoutMkLst>
            <pc:docMk/>
            <pc:sldMasterMk cId="3079570911" sldId="2147483684"/>
            <pc:sldLayoutMk cId="2879457458" sldId="2147483690"/>
          </pc:sldLayoutMkLst>
        </pc:sldLayoutChg>
        <pc:sldLayoutChg chg="setBg">
          <pc:chgData name="Richard Anderson" userId="4654cc452026b74c" providerId="LiveId" clId="{A75F2C53-B086-4E1B-A7CF-4FC7382E6082}" dt="2018-10-11T04:13:09.792" v="37"/>
          <pc:sldLayoutMkLst>
            <pc:docMk/>
            <pc:sldMasterMk cId="3079570911" sldId="2147483684"/>
            <pc:sldLayoutMk cId="922200452" sldId="2147483691"/>
          </pc:sldLayoutMkLst>
        </pc:sldLayoutChg>
        <pc:sldLayoutChg chg="setBg">
          <pc:chgData name="Richard Anderson" userId="4654cc452026b74c" providerId="LiveId" clId="{A75F2C53-B086-4E1B-A7CF-4FC7382E6082}" dt="2018-10-11T04:13:09.792" v="37"/>
          <pc:sldLayoutMkLst>
            <pc:docMk/>
            <pc:sldMasterMk cId="3079570911" sldId="2147483684"/>
            <pc:sldLayoutMk cId="915965846" sldId="2147483692"/>
          </pc:sldLayoutMkLst>
        </pc:sldLayoutChg>
        <pc:sldLayoutChg chg="setBg">
          <pc:chgData name="Richard Anderson" userId="4654cc452026b74c" providerId="LiveId" clId="{A75F2C53-B086-4E1B-A7CF-4FC7382E6082}" dt="2018-10-11T04:13:09.792" v="37"/>
          <pc:sldLayoutMkLst>
            <pc:docMk/>
            <pc:sldMasterMk cId="3079570911" sldId="2147483684"/>
            <pc:sldLayoutMk cId="1604069888" sldId="2147483693"/>
          </pc:sldLayoutMkLst>
        </pc:sldLayoutChg>
        <pc:sldLayoutChg chg="setBg">
          <pc:chgData name="Richard Anderson" userId="4654cc452026b74c" providerId="LiveId" clId="{A75F2C53-B086-4E1B-A7CF-4FC7382E6082}" dt="2018-10-11T04:13:09.792" v="37"/>
          <pc:sldLayoutMkLst>
            <pc:docMk/>
            <pc:sldMasterMk cId="3079570911" sldId="2147483684"/>
            <pc:sldLayoutMk cId="3087010370" sldId="2147483694"/>
          </pc:sldLayoutMkLst>
        </pc:sldLayoutChg>
        <pc:sldLayoutChg chg="setBg">
          <pc:chgData name="Richard Anderson" userId="4654cc452026b74c" providerId="LiveId" clId="{A75F2C53-B086-4E1B-A7CF-4FC7382E6082}" dt="2018-10-11T04:13:09.792" v="37"/>
          <pc:sldLayoutMkLst>
            <pc:docMk/>
            <pc:sldMasterMk cId="3079570911" sldId="2147483684"/>
            <pc:sldLayoutMk cId="1743447717" sldId="214748369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D19C5-E525-4F11-BB8E-DA1477195FC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7A98B53-FFC0-459F-AAA1-BEF22BA870A3}">
      <dgm:prSet phldrT="[Text]" custT="1"/>
      <dgm:spPr/>
      <dgm:t>
        <a:bodyPr/>
        <a:lstStyle/>
        <a:p>
          <a:r>
            <a:rPr lang="en-US" sz="1800" dirty="0"/>
            <a:t>Identify topic</a:t>
          </a:r>
        </a:p>
      </dgm:t>
    </dgm:pt>
    <dgm:pt modelId="{C92479A3-F5CA-4076-B887-6FA8F4596DF8}" type="parTrans" cxnId="{D2EF46A5-A5B8-4448-B59A-1B743068AEE3}">
      <dgm:prSet/>
      <dgm:spPr/>
      <dgm:t>
        <a:bodyPr/>
        <a:lstStyle/>
        <a:p>
          <a:endParaRPr lang="en-US"/>
        </a:p>
      </dgm:t>
    </dgm:pt>
    <dgm:pt modelId="{BCE9D90C-36A6-4D4C-B7B0-E3622929A252}" type="sibTrans" cxnId="{D2EF46A5-A5B8-4448-B59A-1B743068AEE3}">
      <dgm:prSet/>
      <dgm:spPr>
        <a:scene3d>
          <a:camera prst="orthographicFront">
            <a:rot lat="0" lon="10799963" rev="0"/>
          </a:camera>
          <a:lightRig rig="threePt" dir="t"/>
        </a:scene3d>
      </dgm:spPr>
      <dgm:t>
        <a:bodyPr/>
        <a:lstStyle/>
        <a:p>
          <a:endParaRPr lang="en-US"/>
        </a:p>
      </dgm:t>
    </dgm:pt>
    <dgm:pt modelId="{62061A8E-E0FE-48AF-9C0B-73B0CC634FC2}">
      <dgm:prSet phldrT="[Text]"/>
      <dgm:spPr/>
      <dgm:t>
        <a:bodyPr/>
        <a:lstStyle/>
        <a:p>
          <a:r>
            <a:rPr lang="en-US" dirty="0"/>
            <a:t>Produce short video</a:t>
          </a:r>
        </a:p>
      </dgm:t>
    </dgm:pt>
    <dgm:pt modelId="{EB18E30C-F0A0-4445-9B42-E1B45D5781C4}" type="parTrans" cxnId="{3290CC36-C915-460E-910B-EAAB2198CEEE}">
      <dgm:prSet/>
      <dgm:spPr/>
      <dgm:t>
        <a:bodyPr/>
        <a:lstStyle/>
        <a:p>
          <a:endParaRPr lang="en-US"/>
        </a:p>
      </dgm:t>
    </dgm:pt>
    <dgm:pt modelId="{E54AB608-3800-4DD1-BC92-C680AC680258}" type="sibTrans" cxnId="{3290CC36-C915-460E-910B-EAAB2198CEEE}">
      <dgm:prSet/>
      <dgm:spPr/>
      <dgm:t>
        <a:bodyPr/>
        <a:lstStyle/>
        <a:p>
          <a:endParaRPr lang="en-US"/>
        </a:p>
      </dgm:t>
    </dgm:pt>
    <dgm:pt modelId="{90EAEF6A-021C-41AD-B38A-F2679F740F53}">
      <dgm:prSet phldrT="[Text]" custT="1"/>
      <dgm:spPr/>
      <dgm:t>
        <a:bodyPr/>
        <a:lstStyle/>
        <a:p>
          <a:r>
            <a:rPr lang="en-US" sz="1800" dirty="0"/>
            <a:t>Identify local actors</a:t>
          </a:r>
        </a:p>
      </dgm:t>
    </dgm:pt>
    <dgm:pt modelId="{18C8BF17-2FC4-4948-BD12-5DC53AB4950B}" type="parTrans" cxnId="{7648F23A-7CEF-43F1-9D19-A060612298AE}">
      <dgm:prSet/>
      <dgm:spPr/>
      <dgm:t>
        <a:bodyPr/>
        <a:lstStyle/>
        <a:p>
          <a:endParaRPr lang="en-US"/>
        </a:p>
      </dgm:t>
    </dgm:pt>
    <dgm:pt modelId="{511154EA-72DE-413E-A014-B633262E6DEE}" type="sibTrans" cxnId="{7648F23A-7CEF-43F1-9D19-A060612298AE}">
      <dgm:prSet/>
      <dgm:spPr/>
      <dgm:t>
        <a:bodyPr/>
        <a:lstStyle/>
        <a:p>
          <a:endParaRPr lang="en-US"/>
        </a:p>
      </dgm:t>
    </dgm:pt>
    <dgm:pt modelId="{51FFB268-CACD-4A36-B6DB-5516AF551DB1}">
      <dgm:prSet phldrT="[Text]" custT="1"/>
      <dgm:spPr/>
      <dgm:t>
        <a:bodyPr/>
        <a:lstStyle/>
        <a:p>
          <a:r>
            <a:rPr lang="en-US" sz="1800" dirty="0"/>
            <a:t>Create storyboard and approve</a:t>
          </a:r>
        </a:p>
      </dgm:t>
    </dgm:pt>
    <dgm:pt modelId="{8F2C0CDE-E4F2-4CF5-8A09-17FD50392380}" type="parTrans" cxnId="{576EDB94-8C6C-466D-BFC0-0062141EBDBB}">
      <dgm:prSet/>
      <dgm:spPr/>
      <dgm:t>
        <a:bodyPr/>
        <a:lstStyle/>
        <a:p>
          <a:endParaRPr lang="en-US"/>
        </a:p>
      </dgm:t>
    </dgm:pt>
    <dgm:pt modelId="{6108C35D-43AC-4E54-9ED6-C752F76498B7}" type="sibTrans" cxnId="{576EDB94-8C6C-466D-BFC0-0062141EBDBB}">
      <dgm:prSet/>
      <dgm:spPr/>
      <dgm:t>
        <a:bodyPr/>
        <a:lstStyle/>
        <a:p>
          <a:endParaRPr lang="en-US"/>
        </a:p>
      </dgm:t>
    </dgm:pt>
    <dgm:pt modelId="{3D023B25-C6F3-4086-A8F3-9216A1AB7276}">
      <dgm:prSet phldrT="[Text]" custT="1"/>
      <dgm:spPr/>
      <dgm:t>
        <a:bodyPr/>
        <a:lstStyle/>
        <a:p>
          <a:r>
            <a:rPr lang="en-US" sz="1800" dirty="0"/>
            <a:t>Develop key messages</a:t>
          </a:r>
        </a:p>
      </dgm:t>
    </dgm:pt>
    <dgm:pt modelId="{20023C34-7939-487B-9204-08A33A1C9205}" type="parTrans" cxnId="{229E24CE-5C0F-4F04-8C6B-48DCE277F9E5}">
      <dgm:prSet/>
      <dgm:spPr/>
      <dgm:t>
        <a:bodyPr/>
        <a:lstStyle/>
        <a:p>
          <a:endParaRPr lang="en-US"/>
        </a:p>
      </dgm:t>
    </dgm:pt>
    <dgm:pt modelId="{C068164C-6F5B-498C-A6FB-9F57083893C1}" type="sibTrans" cxnId="{229E24CE-5C0F-4F04-8C6B-48DCE277F9E5}">
      <dgm:prSet/>
      <dgm:spPr/>
      <dgm:t>
        <a:bodyPr/>
        <a:lstStyle/>
        <a:p>
          <a:endParaRPr lang="en-US"/>
        </a:p>
      </dgm:t>
    </dgm:pt>
    <dgm:pt modelId="{2190E6B6-D0DC-4D89-870C-C48BFD38B0A5}">
      <dgm:prSet phldrT="[Text]" custT="1"/>
      <dgm:spPr/>
      <dgm:t>
        <a:bodyPr/>
        <a:lstStyle/>
        <a:p>
          <a:r>
            <a:rPr lang="en-US" sz="1800" dirty="0"/>
            <a:t>Share and discuss</a:t>
          </a:r>
        </a:p>
      </dgm:t>
    </dgm:pt>
    <dgm:pt modelId="{B7B5B8A5-13B3-4A09-AAFF-A2640A8B13E5}" type="parTrans" cxnId="{A000E0F2-582C-4435-864C-B6C756D72051}">
      <dgm:prSet/>
      <dgm:spPr/>
      <dgm:t>
        <a:bodyPr/>
        <a:lstStyle/>
        <a:p>
          <a:endParaRPr lang="en-US"/>
        </a:p>
      </dgm:t>
    </dgm:pt>
    <dgm:pt modelId="{80862511-4FFD-410A-811E-BC49FB15990D}" type="sibTrans" cxnId="{A000E0F2-582C-4435-864C-B6C756D72051}">
      <dgm:prSet/>
      <dgm:spPr/>
      <dgm:t>
        <a:bodyPr/>
        <a:lstStyle/>
        <a:p>
          <a:endParaRPr lang="en-US"/>
        </a:p>
      </dgm:t>
    </dgm:pt>
    <dgm:pt modelId="{F986BBC5-3006-4109-97DA-5099FB165FE5}" type="pres">
      <dgm:prSet presAssocID="{ABBD19C5-E525-4F11-BB8E-DA1477195FC1}" presName="Name0" presStyleCnt="0">
        <dgm:presLayoutVars>
          <dgm:dir/>
          <dgm:resizeHandles val="exact"/>
        </dgm:presLayoutVars>
      </dgm:prSet>
      <dgm:spPr/>
    </dgm:pt>
    <dgm:pt modelId="{05F02305-0678-4148-960E-F61D9352C207}" type="pres">
      <dgm:prSet presAssocID="{ABBD19C5-E525-4F11-BB8E-DA1477195FC1}" presName="cycle" presStyleCnt="0"/>
      <dgm:spPr/>
    </dgm:pt>
    <dgm:pt modelId="{EB3E71BA-82DA-4AB7-91CD-66344CBD8BD9}" type="pres">
      <dgm:prSet presAssocID="{07A98B53-FFC0-459F-AAA1-BEF22BA870A3}" presName="nodeFirstNode" presStyleLbl="node1" presStyleIdx="0" presStyleCnt="6">
        <dgm:presLayoutVars>
          <dgm:bulletEnabled val="1"/>
        </dgm:presLayoutVars>
      </dgm:prSet>
      <dgm:spPr/>
    </dgm:pt>
    <dgm:pt modelId="{6ACCD5C3-23E0-4C60-8A43-B8102DA69663}" type="pres">
      <dgm:prSet presAssocID="{BCE9D90C-36A6-4D4C-B7B0-E3622929A252}" presName="sibTransFirstNode" presStyleLbl="bgShp" presStyleIdx="0" presStyleCnt="1" custAng="0"/>
      <dgm:spPr/>
    </dgm:pt>
    <dgm:pt modelId="{9E592632-81A1-4D21-94EA-A535D9F0A3B3}" type="pres">
      <dgm:prSet presAssocID="{2190E6B6-D0DC-4D89-870C-C48BFD38B0A5}" presName="nodeFollowingNodes" presStyleLbl="node1" presStyleIdx="1" presStyleCnt="6">
        <dgm:presLayoutVars>
          <dgm:bulletEnabled val="1"/>
        </dgm:presLayoutVars>
      </dgm:prSet>
      <dgm:spPr/>
    </dgm:pt>
    <dgm:pt modelId="{2539BF93-3F64-497B-BBC6-4B3B83C49A59}" type="pres">
      <dgm:prSet presAssocID="{62061A8E-E0FE-48AF-9C0B-73B0CC634FC2}" presName="nodeFollowingNodes" presStyleLbl="node1" presStyleIdx="2" presStyleCnt="6">
        <dgm:presLayoutVars>
          <dgm:bulletEnabled val="1"/>
        </dgm:presLayoutVars>
      </dgm:prSet>
      <dgm:spPr/>
    </dgm:pt>
    <dgm:pt modelId="{05206E42-251E-41DB-B10F-695BB6968BAA}" type="pres">
      <dgm:prSet presAssocID="{90EAEF6A-021C-41AD-B38A-F2679F740F53}" presName="nodeFollowingNodes" presStyleLbl="node1" presStyleIdx="3" presStyleCnt="6">
        <dgm:presLayoutVars>
          <dgm:bulletEnabled val="1"/>
        </dgm:presLayoutVars>
      </dgm:prSet>
      <dgm:spPr/>
    </dgm:pt>
    <dgm:pt modelId="{C843E2F9-33C6-41BA-89FC-A476669DA45D}" type="pres">
      <dgm:prSet presAssocID="{51FFB268-CACD-4A36-B6DB-5516AF551DB1}" presName="nodeFollowingNodes" presStyleLbl="node1" presStyleIdx="4" presStyleCnt="6">
        <dgm:presLayoutVars>
          <dgm:bulletEnabled val="1"/>
        </dgm:presLayoutVars>
      </dgm:prSet>
      <dgm:spPr/>
    </dgm:pt>
    <dgm:pt modelId="{F0DF3CAF-E57C-46B3-B3CC-9CC7E98B62CE}" type="pres">
      <dgm:prSet presAssocID="{3D023B25-C6F3-4086-A8F3-9216A1AB7276}" presName="nodeFollowingNodes" presStyleLbl="node1" presStyleIdx="5" presStyleCnt="6">
        <dgm:presLayoutVars>
          <dgm:bulletEnabled val="1"/>
        </dgm:presLayoutVars>
      </dgm:prSet>
      <dgm:spPr/>
    </dgm:pt>
  </dgm:ptLst>
  <dgm:cxnLst>
    <dgm:cxn modelId="{3290CC36-C915-460E-910B-EAAB2198CEEE}" srcId="{ABBD19C5-E525-4F11-BB8E-DA1477195FC1}" destId="{62061A8E-E0FE-48AF-9C0B-73B0CC634FC2}" srcOrd="2" destOrd="0" parTransId="{EB18E30C-F0A0-4445-9B42-E1B45D5781C4}" sibTransId="{E54AB608-3800-4DD1-BC92-C680AC680258}"/>
    <dgm:cxn modelId="{7648F23A-7CEF-43F1-9D19-A060612298AE}" srcId="{ABBD19C5-E525-4F11-BB8E-DA1477195FC1}" destId="{90EAEF6A-021C-41AD-B38A-F2679F740F53}" srcOrd="3" destOrd="0" parTransId="{18C8BF17-2FC4-4948-BD12-5DC53AB4950B}" sibTransId="{511154EA-72DE-413E-A014-B633262E6DEE}"/>
    <dgm:cxn modelId="{D2EFC562-A26F-4B7C-B540-B430705C92AD}" type="presOf" srcId="{2190E6B6-D0DC-4D89-870C-C48BFD38B0A5}" destId="{9E592632-81A1-4D21-94EA-A535D9F0A3B3}" srcOrd="0" destOrd="0" presId="urn:microsoft.com/office/officeart/2005/8/layout/cycle3"/>
    <dgm:cxn modelId="{C79DD344-1F38-41AF-B7E8-ACAC8AA3AB4F}" type="presOf" srcId="{62061A8E-E0FE-48AF-9C0B-73B0CC634FC2}" destId="{2539BF93-3F64-497B-BBC6-4B3B83C49A59}" srcOrd="0" destOrd="0" presId="urn:microsoft.com/office/officeart/2005/8/layout/cycle3"/>
    <dgm:cxn modelId="{413B817D-6B3C-49A7-B076-87CEAA35BDEB}" type="presOf" srcId="{07A98B53-FFC0-459F-AAA1-BEF22BA870A3}" destId="{EB3E71BA-82DA-4AB7-91CD-66344CBD8BD9}" srcOrd="0" destOrd="0" presId="urn:microsoft.com/office/officeart/2005/8/layout/cycle3"/>
    <dgm:cxn modelId="{98AEDE82-4B8A-42F2-A70E-4B9C0AE77984}" type="presOf" srcId="{51FFB268-CACD-4A36-B6DB-5516AF551DB1}" destId="{C843E2F9-33C6-41BA-89FC-A476669DA45D}" srcOrd="0" destOrd="0" presId="urn:microsoft.com/office/officeart/2005/8/layout/cycle3"/>
    <dgm:cxn modelId="{F621E182-991D-461A-923C-13734B614F60}" type="presOf" srcId="{3D023B25-C6F3-4086-A8F3-9216A1AB7276}" destId="{F0DF3CAF-E57C-46B3-B3CC-9CC7E98B62CE}" srcOrd="0" destOrd="0" presId="urn:microsoft.com/office/officeart/2005/8/layout/cycle3"/>
    <dgm:cxn modelId="{576EDB94-8C6C-466D-BFC0-0062141EBDBB}" srcId="{ABBD19C5-E525-4F11-BB8E-DA1477195FC1}" destId="{51FFB268-CACD-4A36-B6DB-5516AF551DB1}" srcOrd="4" destOrd="0" parTransId="{8F2C0CDE-E4F2-4CF5-8A09-17FD50392380}" sibTransId="{6108C35D-43AC-4E54-9ED6-C752F76498B7}"/>
    <dgm:cxn modelId="{D2EF46A5-A5B8-4448-B59A-1B743068AEE3}" srcId="{ABBD19C5-E525-4F11-BB8E-DA1477195FC1}" destId="{07A98B53-FFC0-459F-AAA1-BEF22BA870A3}" srcOrd="0" destOrd="0" parTransId="{C92479A3-F5CA-4076-B887-6FA8F4596DF8}" sibTransId="{BCE9D90C-36A6-4D4C-B7B0-E3622929A252}"/>
    <dgm:cxn modelId="{0CFFB4C9-5034-45AE-ADA0-9693D38D575E}" type="presOf" srcId="{90EAEF6A-021C-41AD-B38A-F2679F740F53}" destId="{05206E42-251E-41DB-B10F-695BB6968BAA}" srcOrd="0" destOrd="0" presId="urn:microsoft.com/office/officeart/2005/8/layout/cycle3"/>
    <dgm:cxn modelId="{229E24CE-5C0F-4F04-8C6B-48DCE277F9E5}" srcId="{ABBD19C5-E525-4F11-BB8E-DA1477195FC1}" destId="{3D023B25-C6F3-4086-A8F3-9216A1AB7276}" srcOrd="5" destOrd="0" parTransId="{20023C34-7939-487B-9204-08A33A1C9205}" sibTransId="{C068164C-6F5B-498C-A6FB-9F57083893C1}"/>
    <dgm:cxn modelId="{F86DB6E3-7148-407B-9A34-5C80C0C16E88}" type="presOf" srcId="{BCE9D90C-36A6-4D4C-B7B0-E3622929A252}" destId="{6ACCD5C3-23E0-4C60-8A43-B8102DA69663}" srcOrd="0" destOrd="0" presId="urn:microsoft.com/office/officeart/2005/8/layout/cycle3"/>
    <dgm:cxn modelId="{87AC04E4-1370-421A-9A65-FE8D05C07504}" type="presOf" srcId="{ABBD19C5-E525-4F11-BB8E-DA1477195FC1}" destId="{F986BBC5-3006-4109-97DA-5099FB165FE5}" srcOrd="0" destOrd="0" presId="urn:microsoft.com/office/officeart/2005/8/layout/cycle3"/>
    <dgm:cxn modelId="{A000E0F2-582C-4435-864C-B6C756D72051}" srcId="{ABBD19C5-E525-4F11-BB8E-DA1477195FC1}" destId="{2190E6B6-D0DC-4D89-870C-C48BFD38B0A5}" srcOrd="1" destOrd="0" parTransId="{B7B5B8A5-13B3-4A09-AAFF-A2640A8B13E5}" sibTransId="{80862511-4FFD-410A-811E-BC49FB15990D}"/>
    <dgm:cxn modelId="{8C6BB3AA-13A1-42A8-B2C3-9EE48657C365}" type="presParOf" srcId="{F986BBC5-3006-4109-97DA-5099FB165FE5}" destId="{05F02305-0678-4148-960E-F61D9352C207}" srcOrd="0" destOrd="0" presId="urn:microsoft.com/office/officeart/2005/8/layout/cycle3"/>
    <dgm:cxn modelId="{4A8F8AF3-FACD-4A28-A0B9-0B3B7855F0B8}" type="presParOf" srcId="{05F02305-0678-4148-960E-F61D9352C207}" destId="{EB3E71BA-82DA-4AB7-91CD-66344CBD8BD9}" srcOrd="0" destOrd="0" presId="urn:microsoft.com/office/officeart/2005/8/layout/cycle3"/>
    <dgm:cxn modelId="{557A40D4-3B4B-4871-8F83-F3C7DC95ECFC}" type="presParOf" srcId="{05F02305-0678-4148-960E-F61D9352C207}" destId="{6ACCD5C3-23E0-4C60-8A43-B8102DA69663}" srcOrd="1" destOrd="0" presId="urn:microsoft.com/office/officeart/2005/8/layout/cycle3"/>
    <dgm:cxn modelId="{8EA56777-FCAC-4CA7-B87B-4D95359B7B7A}" type="presParOf" srcId="{05F02305-0678-4148-960E-F61D9352C207}" destId="{9E592632-81A1-4D21-94EA-A535D9F0A3B3}" srcOrd="2" destOrd="0" presId="urn:microsoft.com/office/officeart/2005/8/layout/cycle3"/>
    <dgm:cxn modelId="{01C2B9E8-C9DC-43D2-8702-4FDBF4DC2297}" type="presParOf" srcId="{05F02305-0678-4148-960E-F61D9352C207}" destId="{2539BF93-3F64-497B-BBC6-4B3B83C49A59}" srcOrd="3" destOrd="0" presId="urn:microsoft.com/office/officeart/2005/8/layout/cycle3"/>
    <dgm:cxn modelId="{EF611254-483D-46FE-815B-C30BA92259B3}" type="presParOf" srcId="{05F02305-0678-4148-960E-F61D9352C207}" destId="{05206E42-251E-41DB-B10F-695BB6968BAA}" srcOrd="4" destOrd="0" presId="urn:microsoft.com/office/officeart/2005/8/layout/cycle3"/>
    <dgm:cxn modelId="{A895C9B8-9531-49FD-80FE-9D3E43FD25AB}" type="presParOf" srcId="{05F02305-0678-4148-960E-F61D9352C207}" destId="{C843E2F9-33C6-41BA-89FC-A476669DA45D}" srcOrd="5" destOrd="0" presId="urn:microsoft.com/office/officeart/2005/8/layout/cycle3"/>
    <dgm:cxn modelId="{66A9E915-EA50-40CD-8DAD-A8BC0D4B6F63}" type="presParOf" srcId="{05F02305-0678-4148-960E-F61D9352C207}" destId="{F0DF3CAF-E57C-46B3-B3CC-9CC7E98B62C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7D0FE-36C7-4160-9042-DBD42845B655}" type="doc">
      <dgm:prSet loTypeId="urn:microsoft.com/office/officeart/2005/8/layout/hProcess11" loCatId="process" qsTypeId="urn:microsoft.com/office/officeart/2005/8/quickstyle/simple1" qsCatId="simple" csTypeId="urn:microsoft.com/office/officeart/2005/8/colors/accent1_2" csCatId="accent1" phldr="1"/>
      <dgm:spPr/>
    </dgm:pt>
    <dgm:pt modelId="{49771960-054D-43A7-A689-A23D955451DA}">
      <dgm:prSet phldrT="[Text]" custT="1"/>
      <dgm:spPr/>
      <dgm:t>
        <a:bodyPr/>
        <a:lstStyle/>
        <a:p>
          <a:endParaRPr lang="en-US" sz="1800" b="1" dirty="0"/>
        </a:p>
      </dgm:t>
    </dgm:pt>
    <dgm:pt modelId="{FD095295-C1A0-4206-AE87-E83181A69468}" type="parTrans" cxnId="{5E35211E-6360-4DF6-9873-B284086C72E7}">
      <dgm:prSet/>
      <dgm:spPr/>
      <dgm:t>
        <a:bodyPr/>
        <a:lstStyle/>
        <a:p>
          <a:endParaRPr lang="en-US"/>
        </a:p>
      </dgm:t>
    </dgm:pt>
    <dgm:pt modelId="{7A34E3AB-0BF2-45B6-9307-8F1CCE9B9703}" type="sibTrans" cxnId="{5E35211E-6360-4DF6-9873-B284086C72E7}">
      <dgm:prSet/>
      <dgm:spPr/>
      <dgm:t>
        <a:bodyPr/>
        <a:lstStyle/>
        <a:p>
          <a:endParaRPr lang="en-US"/>
        </a:p>
      </dgm:t>
    </dgm:pt>
    <dgm:pt modelId="{2CDA4837-3F8E-4B22-B106-82724929A9F5}">
      <dgm:prSet phldrT="[Text]" custT="1"/>
      <dgm:spPr/>
      <dgm:t>
        <a:bodyPr/>
        <a:lstStyle/>
        <a:p>
          <a:endParaRPr lang="en-US" sz="1800" b="1" dirty="0"/>
        </a:p>
      </dgm:t>
    </dgm:pt>
    <dgm:pt modelId="{478CDE52-8289-43EA-A53C-C907EC684276}" type="parTrans" cxnId="{9A410C89-8BF3-4395-B3A7-FE87B96BCC6E}">
      <dgm:prSet/>
      <dgm:spPr/>
      <dgm:t>
        <a:bodyPr/>
        <a:lstStyle/>
        <a:p>
          <a:endParaRPr lang="en-US"/>
        </a:p>
      </dgm:t>
    </dgm:pt>
    <dgm:pt modelId="{5F7F4EA3-A657-4657-897F-B4E241BAE3AC}" type="sibTrans" cxnId="{9A410C89-8BF3-4395-B3A7-FE87B96BCC6E}">
      <dgm:prSet/>
      <dgm:spPr/>
      <dgm:t>
        <a:bodyPr/>
        <a:lstStyle/>
        <a:p>
          <a:endParaRPr lang="en-US"/>
        </a:p>
      </dgm:t>
    </dgm:pt>
    <dgm:pt modelId="{84D4AC1B-F313-4550-88BB-BEEA458BD354}">
      <dgm:prSet phldrT="[Text]" custT="1"/>
      <dgm:spPr/>
      <dgm:t>
        <a:bodyPr/>
        <a:lstStyle/>
        <a:p>
          <a:endParaRPr lang="en-US" sz="1800" dirty="0"/>
        </a:p>
      </dgm:t>
    </dgm:pt>
    <dgm:pt modelId="{424A773D-5686-4F47-9DC7-7B8C064173BB}" type="sibTrans" cxnId="{00C117C5-186F-4A5D-BFB8-452D715A02CE}">
      <dgm:prSet/>
      <dgm:spPr/>
      <dgm:t>
        <a:bodyPr/>
        <a:lstStyle/>
        <a:p>
          <a:endParaRPr lang="en-US"/>
        </a:p>
      </dgm:t>
    </dgm:pt>
    <dgm:pt modelId="{FA54D695-960B-4881-8953-E47B7580F0C9}" type="parTrans" cxnId="{00C117C5-186F-4A5D-BFB8-452D715A02CE}">
      <dgm:prSet/>
      <dgm:spPr/>
      <dgm:t>
        <a:bodyPr/>
        <a:lstStyle/>
        <a:p>
          <a:endParaRPr lang="en-US"/>
        </a:p>
      </dgm:t>
    </dgm:pt>
    <dgm:pt modelId="{3A918340-1803-42E1-A029-D864792FAA92}">
      <dgm:prSet phldrT="[Text]" custT="1"/>
      <dgm:spPr/>
      <dgm:t>
        <a:bodyPr/>
        <a:lstStyle/>
        <a:p>
          <a:endParaRPr lang="en-US" sz="1800" dirty="0"/>
        </a:p>
      </dgm:t>
    </dgm:pt>
    <dgm:pt modelId="{9B478AFC-FBFC-46E3-A9D4-6606A7D99EF5}" type="sibTrans" cxnId="{A7B2F4A5-C0DB-4154-9CE8-C024F9608948}">
      <dgm:prSet/>
      <dgm:spPr/>
      <dgm:t>
        <a:bodyPr/>
        <a:lstStyle/>
        <a:p>
          <a:endParaRPr lang="en-US"/>
        </a:p>
      </dgm:t>
    </dgm:pt>
    <dgm:pt modelId="{EF04C9B6-FAEE-4CA9-BC8B-595D8B667C0D}" type="parTrans" cxnId="{A7B2F4A5-C0DB-4154-9CE8-C024F9608948}">
      <dgm:prSet/>
      <dgm:spPr/>
      <dgm:t>
        <a:bodyPr/>
        <a:lstStyle/>
        <a:p>
          <a:endParaRPr lang="en-US"/>
        </a:p>
      </dgm:t>
    </dgm:pt>
    <dgm:pt modelId="{9EBF2D85-5A76-4093-9FD5-9B3768F1C17C}">
      <dgm:prSet phldrT="[Text]" custT="1"/>
      <dgm:spPr/>
      <dgm:t>
        <a:bodyPr/>
        <a:lstStyle/>
        <a:p>
          <a:endParaRPr lang="en-US" sz="1800" b="1" dirty="0"/>
        </a:p>
      </dgm:t>
    </dgm:pt>
    <dgm:pt modelId="{CDB7EA76-0F9B-49E3-9CEE-F207505AB5A4}" type="sibTrans" cxnId="{BDEBD251-13E2-4A98-9085-742680B6D0C4}">
      <dgm:prSet/>
      <dgm:spPr/>
      <dgm:t>
        <a:bodyPr/>
        <a:lstStyle/>
        <a:p>
          <a:endParaRPr lang="en-US"/>
        </a:p>
      </dgm:t>
    </dgm:pt>
    <dgm:pt modelId="{8F978BAA-FAD3-477F-BA1A-FC225D8F771D}" type="parTrans" cxnId="{BDEBD251-13E2-4A98-9085-742680B6D0C4}">
      <dgm:prSet/>
      <dgm:spPr/>
      <dgm:t>
        <a:bodyPr/>
        <a:lstStyle/>
        <a:p>
          <a:endParaRPr lang="en-US"/>
        </a:p>
      </dgm:t>
    </dgm:pt>
    <dgm:pt modelId="{DD85EA22-2F9C-4175-BB6C-27121157BE36}">
      <dgm:prSet phldrT="[Text]" custT="1"/>
      <dgm:spPr/>
      <dgm:t>
        <a:bodyPr/>
        <a:lstStyle/>
        <a:p>
          <a:endParaRPr lang="en-US" sz="1800" b="1" dirty="0"/>
        </a:p>
      </dgm:t>
    </dgm:pt>
    <dgm:pt modelId="{9A5727CE-57CF-4394-A7A0-561DA74CECE8}" type="sibTrans" cxnId="{EC41A017-28C2-487A-BCB3-71D657FA28BE}">
      <dgm:prSet/>
      <dgm:spPr/>
      <dgm:t>
        <a:bodyPr/>
        <a:lstStyle/>
        <a:p>
          <a:endParaRPr lang="en-US"/>
        </a:p>
      </dgm:t>
    </dgm:pt>
    <dgm:pt modelId="{8CD41EFD-06DF-4178-841C-DDB278A2C950}" type="parTrans" cxnId="{EC41A017-28C2-487A-BCB3-71D657FA28BE}">
      <dgm:prSet/>
      <dgm:spPr/>
      <dgm:t>
        <a:bodyPr/>
        <a:lstStyle/>
        <a:p>
          <a:endParaRPr lang="en-US"/>
        </a:p>
      </dgm:t>
    </dgm:pt>
    <dgm:pt modelId="{F49200CD-5DE2-498A-9D2F-2435E4797D46}" type="pres">
      <dgm:prSet presAssocID="{FEF7D0FE-36C7-4160-9042-DBD42845B655}" presName="Name0" presStyleCnt="0">
        <dgm:presLayoutVars>
          <dgm:dir/>
          <dgm:resizeHandles val="exact"/>
        </dgm:presLayoutVars>
      </dgm:prSet>
      <dgm:spPr/>
    </dgm:pt>
    <dgm:pt modelId="{C0638898-E9E3-494F-B226-6CA613F04769}" type="pres">
      <dgm:prSet presAssocID="{FEF7D0FE-36C7-4160-9042-DBD42845B655}" presName="arrow" presStyleLbl="bgShp" presStyleIdx="0" presStyleCnt="1" custScaleY="120968"/>
      <dgm:spPr/>
    </dgm:pt>
    <dgm:pt modelId="{D3788F4A-FB9A-44B5-BF6B-A05D7D2C4035}" type="pres">
      <dgm:prSet presAssocID="{FEF7D0FE-36C7-4160-9042-DBD42845B655}" presName="points" presStyleCnt="0"/>
      <dgm:spPr/>
    </dgm:pt>
    <dgm:pt modelId="{0048F64C-D2E6-4CE8-A7D9-7641E708E224}" type="pres">
      <dgm:prSet presAssocID="{49771960-054D-43A7-A689-A23D955451DA}" presName="compositeA" presStyleCnt="0"/>
      <dgm:spPr/>
    </dgm:pt>
    <dgm:pt modelId="{533BC1DE-CB79-4E11-BD28-DBC262E6C0B0}" type="pres">
      <dgm:prSet presAssocID="{49771960-054D-43A7-A689-A23D955451DA}" presName="textA" presStyleLbl="revTx" presStyleIdx="0" presStyleCnt="6" custScaleX="175809">
        <dgm:presLayoutVars>
          <dgm:bulletEnabled val="1"/>
        </dgm:presLayoutVars>
      </dgm:prSet>
      <dgm:spPr/>
    </dgm:pt>
    <dgm:pt modelId="{1D756407-1142-4DC5-834C-E8A17CFC3C3A}" type="pres">
      <dgm:prSet presAssocID="{49771960-054D-43A7-A689-A23D955451DA}" presName="circleA" presStyleLbl="node1" presStyleIdx="0" presStyleCnt="6" custLinFactX="100000" custLinFactNeighborX="137629" custLinFactNeighborY="60122"/>
      <dgm:spPr/>
    </dgm:pt>
    <dgm:pt modelId="{F4C70CE6-7768-4F73-9523-71690A3BD7BD}" type="pres">
      <dgm:prSet presAssocID="{49771960-054D-43A7-A689-A23D955451DA}" presName="spaceA" presStyleCnt="0"/>
      <dgm:spPr/>
    </dgm:pt>
    <dgm:pt modelId="{730B30BD-3343-446C-B694-0B6943C045AD}" type="pres">
      <dgm:prSet presAssocID="{7A34E3AB-0BF2-45B6-9307-8F1CCE9B9703}" presName="space" presStyleCnt="0"/>
      <dgm:spPr/>
    </dgm:pt>
    <dgm:pt modelId="{74A6D63C-E3D7-4A5A-9BC1-9C05504CCC08}" type="pres">
      <dgm:prSet presAssocID="{2CDA4837-3F8E-4B22-B106-82724929A9F5}" presName="compositeB" presStyleCnt="0"/>
      <dgm:spPr/>
    </dgm:pt>
    <dgm:pt modelId="{E1F0300B-BE80-491C-A751-74463D1B3D06}" type="pres">
      <dgm:prSet presAssocID="{2CDA4837-3F8E-4B22-B106-82724929A9F5}" presName="textB" presStyleLbl="revTx" presStyleIdx="1" presStyleCnt="6" custScaleX="289243">
        <dgm:presLayoutVars>
          <dgm:bulletEnabled val="1"/>
        </dgm:presLayoutVars>
      </dgm:prSet>
      <dgm:spPr/>
    </dgm:pt>
    <dgm:pt modelId="{8D76120C-BDC6-4C5E-AE0E-562949DCCF72}" type="pres">
      <dgm:prSet presAssocID="{2CDA4837-3F8E-4B22-B106-82724929A9F5}" presName="circleB" presStyleLbl="node1" presStyleIdx="1" presStyleCnt="6" custLinFactX="200000" custLinFactNeighborX="245171" custLinFactNeighborY="50000"/>
      <dgm:spPr/>
    </dgm:pt>
    <dgm:pt modelId="{A72440FF-0EEA-4EAA-B841-EBD16DF39835}" type="pres">
      <dgm:prSet presAssocID="{2CDA4837-3F8E-4B22-B106-82724929A9F5}" presName="spaceB" presStyleCnt="0"/>
      <dgm:spPr/>
    </dgm:pt>
    <dgm:pt modelId="{B82F6968-3607-4FA6-84A9-805B1BDF75EA}" type="pres">
      <dgm:prSet presAssocID="{5F7F4EA3-A657-4657-897F-B4E241BAE3AC}" presName="space" presStyleCnt="0"/>
      <dgm:spPr/>
    </dgm:pt>
    <dgm:pt modelId="{70AB10D0-0F2A-4C7B-A1BC-DA5B5CF66E22}" type="pres">
      <dgm:prSet presAssocID="{84D4AC1B-F313-4550-88BB-BEEA458BD354}" presName="compositeA" presStyleCnt="0"/>
      <dgm:spPr/>
    </dgm:pt>
    <dgm:pt modelId="{27587562-2685-45A3-9804-620025108F72}" type="pres">
      <dgm:prSet presAssocID="{84D4AC1B-F313-4550-88BB-BEEA458BD354}" presName="textA" presStyleLbl="revTx" presStyleIdx="2" presStyleCnt="6" custScaleX="448310" custLinFactNeighborX="-966" custLinFactNeighborY="-1206">
        <dgm:presLayoutVars>
          <dgm:bulletEnabled val="1"/>
        </dgm:presLayoutVars>
      </dgm:prSet>
      <dgm:spPr/>
    </dgm:pt>
    <dgm:pt modelId="{ABD63094-24ED-43AF-AC66-971FABBB0255}" type="pres">
      <dgm:prSet presAssocID="{84D4AC1B-F313-4550-88BB-BEEA458BD354}" presName="circleA" presStyleLbl="node1" presStyleIdx="2" presStyleCnt="6" custLinFactX="100000" custLinFactNeighborX="152842" custLinFactNeighborY="-52290"/>
      <dgm:spPr/>
    </dgm:pt>
    <dgm:pt modelId="{F97571D6-AE90-453C-A20C-BDD00868F3D6}" type="pres">
      <dgm:prSet presAssocID="{84D4AC1B-F313-4550-88BB-BEEA458BD354}" presName="spaceA" presStyleCnt="0"/>
      <dgm:spPr/>
    </dgm:pt>
    <dgm:pt modelId="{B8FA9A44-FA78-4190-93FA-04508C597DF9}" type="pres">
      <dgm:prSet presAssocID="{424A773D-5686-4F47-9DC7-7B8C064173BB}" presName="space" presStyleCnt="0"/>
      <dgm:spPr/>
    </dgm:pt>
    <dgm:pt modelId="{CB243AA2-73A7-4C85-AC4D-581ED71FCA2A}" type="pres">
      <dgm:prSet presAssocID="{3A918340-1803-42E1-A029-D864792FAA92}" presName="compositeB" presStyleCnt="0"/>
      <dgm:spPr/>
    </dgm:pt>
    <dgm:pt modelId="{E3424F8E-30BC-40FD-B1C1-FF9108C1D216}" type="pres">
      <dgm:prSet presAssocID="{3A918340-1803-42E1-A029-D864792FAA92}" presName="textB" presStyleLbl="revTx" presStyleIdx="3" presStyleCnt="6" custScaleX="409051">
        <dgm:presLayoutVars>
          <dgm:bulletEnabled val="1"/>
        </dgm:presLayoutVars>
      </dgm:prSet>
      <dgm:spPr/>
    </dgm:pt>
    <dgm:pt modelId="{7D3868FA-F3B3-4B33-AA86-A62737CAEFC4}" type="pres">
      <dgm:prSet presAssocID="{3A918340-1803-42E1-A029-D864792FAA92}" presName="circleB" presStyleLbl="node1" presStyleIdx="3" presStyleCnt="6" custLinFactX="613" custLinFactNeighborX="100000" custLinFactNeighborY="37934"/>
      <dgm:spPr/>
    </dgm:pt>
    <dgm:pt modelId="{243968AF-02D7-4436-844F-DB40F69B309D}" type="pres">
      <dgm:prSet presAssocID="{3A918340-1803-42E1-A029-D864792FAA92}" presName="spaceB" presStyleCnt="0"/>
      <dgm:spPr/>
    </dgm:pt>
    <dgm:pt modelId="{6F8F72AE-8743-4DD3-A7CC-F5F9FA92A97E}" type="pres">
      <dgm:prSet presAssocID="{9B478AFC-FBFC-46E3-A9D4-6606A7D99EF5}" presName="space" presStyleCnt="0"/>
      <dgm:spPr/>
    </dgm:pt>
    <dgm:pt modelId="{84E0A189-DE4A-4CDE-A9D1-C895FF742781}" type="pres">
      <dgm:prSet presAssocID="{9EBF2D85-5A76-4093-9FD5-9B3768F1C17C}" presName="compositeA" presStyleCnt="0"/>
      <dgm:spPr/>
    </dgm:pt>
    <dgm:pt modelId="{ECF01EA9-F7DF-4C27-969D-AE6DC580A6B3}" type="pres">
      <dgm:prSet presAssocID="{9EBF2D85-5A76-4093-9FD5-9B3768F1C17C}" presName="textA" presStyleLbl="revTx" presStyleIdx="4" presStyleCnt="6" custScaleX="282222">
        <dgm:presLayoutVars>
          <dgm:bulletEnabled val="1"/>
        </dgm:presLayoutVars>
      </dgm:prSet>
      <dgm:spPr/>
    </dgm:pt>
    <dgm:pt modelId="{37C073D3-B05C-45A8-82C6-ABB35C82C989}" type="pres">
      <dgm:prSet presAssocID="{9EBF2D85-5A76-4093-9FD5-9B3768F1C17C}" presName="circleA" presStyleLbl="node1" presStyleIdx="4" presStyleCnt="6" custLinFactNeighborX="-5307" custLinFactNeighborY="-50000"/>
      <dgm:spPr/>
    </dgm:pt>
    <dgm:pt modelId="{228BFEE4-E189-43A7-B5CC-969C177411A7}" type="pres">
      <dgm:prSet presAssocID="{9EBF2D85-5A76-4093-9FD5-9B3768F1C17C}" presName="spaceA" presStyleCnt="0"/>
      <dgm:spPr/>
    </dgm:pt>
    <dgm:pt modelId="{69630F0F-8A52-4742-9EDD-095FBB3A10E3}" type="pres">
      <dgm:prSet presAssocID="{CDB7EA76-0F9B-49E3-9CEE-F207505AB5A4}" presName="space" presStyleCnt="0"/>
      <dgm:spPr/>
    </dgm:pt>
    <dgm:pt modelId="{118DA242-D4D0-4C2E-A69D-490E5AE26905}" type="pres">
      <dgm:prSet presAssocID="{DD85EA22-2F9C-4175-BB6C-27121157BE36}" presName="compositeB" presStyleCnt="0"/>
      <dgm:spPr/>
    </dgm:pt>
    <dgm:pt modelId="{4C4C0F78-AB94-46F0-8F87-640BD1DF6B29}" type="pres">
      <dgm:prSet presAssocID="{DD85EA22-2F9C-4175-BB6C-27121157BE36}" presName="textB" presStyleLbl="revTx" presStyleIdx="5" presStyleCnt="6" custScaleX="173282">
        <dgm:presLayoutVars>
          <dgm:bulletEnabled val="1"/>
        </dgm:presLayoutVars>
      </dgm:prSet>
      <dgm:spPr/>
    </dgm:pt>
    <dgm:pt modelId="{7BCE2937-CD09-4708-95D9-9E4DDF645C75}" type="pres">
      <dgm:prSet presAssocID="{DD85EA22-2F9C-4175-BB6C-27121157BE36}" presName="circleB" presStyleLbl="node1" presStyleIdx="5" presStyleCnt="6" custLinFactNeighborX="-28733" custLinFactNeighborY="32952"/>
      <dgm:spPr/>
    </dgm:pt>
    <dgm:pt modelId="{27AFDF39-F49B-47BA-AD82-3D715405D4D6}" type="pres">
      <dgm:prSet presAssocID="{DD85EA22-2F9C-4175-BB6C-27121157BE36}" presName="spaceB" presStyleCnt="0"/>
      <dgm:spPr/>
    </dgm:pt>
  </dgm:ptLst>
  <dgm:cxnLst>
    <dgm:cxn modelId="{FCB34516-1342-4DC1-A976-6CB8D53BBD80}" type="presOf" srcId="{DD85EA22-2F9C-4175-BB6C-27121157BE36}" destId="{4C4C0F78-AB94-46F0-8F87-640BD1DF6B29}" srcOrd="0" destOrd="0" presId="urn:microsoft.com/office/officeart/2005/8/layout/hProcess11"/>
    <dgm:cxn modelId="{EC41A017-28C2-487A-BCB3-71D657FA28BE}" srcId="{FEF7D0FE-36C7-4160-9042-DBD42845B655}" destId="{DD85EA22-2F9C-4175-BB6C-27121157BE36}" srcOrd="5" destOrd="0" parTransId="{8CD41EFD-06DF-4178-841C-DDB278A2C950}" sibTransId="{9A5727CE-57CF-4394-A7A0-561DA74CECE8}"/>
    <dgm:cxn modelId="{5E35211E-6360-4DF6-9873-B284086C72E7}" srcId="{FEF7D0FE-36C7-4160-9042-DBD42845B655}" destId="{49771960-054D-43A7-A689-A23D955451DA}" srcOrd="0" destOrd="0" parTransId="{FD095295-C1A0-4206-AE87-E83181A69468}" sibTransId="{7A34E3AB-0BF2-45B6-9307-8F1CCE9B9703}"/>
    <dgm:cxn modelId="{F5F41B24-E7CF-475C-9D87-E759F68B5D7D}" type="presOf" srcId="{3A918340-1803-42E1-A029-D864792FAA92}" destId="{E3424F8E-30BC-40FD-B1C1-FF9108C1D216}" srcOrd="0" destOrd="0" presId="urn:microsoft.com/office/officeart/2005/8/layout/hProcess11"/>
    <dgm:cxn modelId="{BF04DB37-1D8E-4028-87D2-C50386AD540D}" type="presOf" srcId="{84D4AC1B-F313-4550-88BB-BEEA458BD354}" destId="{27587562-2685-45A3-9804-620025108F72}" srcOrd="0" destOrd="0" presId="urn:microsoft.com/office/officeart/2005/8/layout/hProcess11"/>
    <dgm:cxn modelId="{6D13D566-4E8D-4C7E-8C08-9EFAEBD0CE0D}" type="presOf" srcId="{2CDA4837-3F8E-4B22-B106-82724929A9F5}" destId="{E1F0300B-BE80-491C-A751-74463D1B3D06}" srcOrd="0" destOrd="0" presId="urn:microsoft.com/office/officeart/2005/8/layout/hProcess11"/>
    <dgm:cxn modelId="{A013906A-F418-4651-9998-6096966F85BA}" type="presOf" srcId="{49771960-054D-43A7-A689-A23D955451DA}" destId="{533BC1DE-CB79-4E11-BD28-DBC262E6C0B0}" srcOrd="0" destOrd="0" presId="urn:microsoft.com/office/officeart/2005/8/layout/hProcess11"/>
    <dgm:cxn modelId="{BDEBD251-13E2-4A98-9085-742680B6D0C4}" srcId="{FEF7D0FE-36C7-4160-9042-DBD42845B655}" destId="{9EBF2D85-5A76-4093-9FD5-9B3768F1C17C}" srcOrd="4" destOrd="0" parTransId="{8F978BAA-FAD3-477F-BA1A-FC225D8F771D}" sibTransId="{CDB7EA76-0F9B-49E3-9CEE-F207505AB5A4}"/>
    <dgm:cxn modelId="{EF1D7A7A-9FFE-471E-A11C-048F65F85277}" type="presOf" srcId="{FEF7D0FE-36C7-4160-9042-DBD42845B655}" destId="{F49200CD-5DE2-498A-9D2F-2435E4797D46}" srcOrd="0" destOrd="0" presId="urn:microsoft.com/office/officeart/2005/8/layout/hProcess11"/>
    <dgm:cxn modelId="{9A410C89-8BF3-4395-B3A7-FE87B96BCC6E}" srcId="{FEF7D0FE-36C7-4160-9042-DBD42845B655}" destId="{2CDA4837-3F8E-4B22-B106-82724929A9F5}" srcOrd="1" destOrd="0" parTransId="{478CDE52-8289-43EA-A53C-C907EC684276}" sibTransId="{5F7F4EA3-A657-4657-897F-B4E241BAE3AC}"/>
    <dgm:cxn modelId="{91E59C8C-CC40-40FA-96B6-508C171371A1}" type="presOf" srcId="{9EBF2D85-5A76-4093-9FD5-9B3768F1C17C}" destId="{ECF01EA9-F7DF-4C27-969D-AE6DC580A6B3}" srcOrd="0" destOrd="0" presId="urn:microsoft.com/office/officeart/2005/8/layout/hProcess11"/>
    <dgm:cxn modelId="{A7B2F4A5-C0DB-4154-9CE8-C024F9608948}" srcId="{FEF7D0FE-36C7-4160-9042-DBD42845B655}" destId="{3A918340-1803-42E1-A029-D864792FAA92}" srcOrd="3" destOrd="0" parTransId="{EF04C9B6-FAEE-4CA9-BC8B-595D8B667C0D}" sibTransId="{9B478AFC-FBFC-46E3-A9D4-6606A7D99EF5}"/>
    <dgm:cxn modelId="{00C117C5-186F-4A5D-BFB8-452D715A02CE}" srcId="{FEF7D0FE-36C7-4160-9042-DBD42845B655}" destId="{84D4AC1B-F313-4550-88BB-BEEA458BD354}" srcOrd="2" destOrd="0" parTransId="{FA54D695-960B-4881-8953-E47B7580F0C9}" sibTransId="{424A773D-5686-4F47-9DC7-7B8C064173BB}"/>
    <dgm:cxn modelId="{05D878C5-8FE8-43D6-8957-DD162A0A3915}" type="presParOf" srcId="{F49200CD-5DE2-498A-9D2F-2435E4797D46}" destId="{C0638898-E9E3-494F-B226-6CA613F04769}" srcOrd="0" destOrd="0" presId="urn:microsoft.com/office/officeart/2005/8/layout/hProcess11"/>
    <dgm:cxn modelId="{E2C429BD-B894-4724-8B3B-918BE2A9AEAF}" type="presParOf" srcId="{F49200CD-5DE2-498A-9D2F-2435E4797D46}" destId="{D3788F4A-FB9A-44B5-BF6B-A05D7D2C4035}" srcOrd="1" destOrd="0" presId="urn:microsoft.com/office/officeart/2005/8/layout/hProcess11"/>
    <dgm:cxn modelId="{BFD133E0-20E7-4B51-B13D-64C3E9A744CA}" type="presParOf" srcId="{D3788F4A-FB9A-44B5-BF6B-A05D7D2C4035}" destId="{0048F64C-D2E6-4CE8-A7D9-7641E708E224}" srcOrd="0" destOrd="0" presId="urn:microsoft.com/office/officeart/2005/8/layout/hProcess11"/>
    <dgm:cxn modelId="{8BED801C-2EA5-43D7-A03C-A1FFAE439C61}" type="presParOf" srcId="{0048F64C-D2E6-4CE8-A7D9-7641E708E224}" destId="{533BC1DE-CB79-4E11-BD28-DBC262E6C0B0}" srcOrd="0" destOrd="0" presId="urn:microsoft.com/office/officeart/2005/8/layout/hProcess11"/>
    <dgm:cxn modelId="{B51DC8ED-BE58-4E2F-9C19-E8107F124F0D}" type="presParOf" srcId="{0048F64C-D2E6-4CE8-A7D9-7641E708E224}" destId="{1D756407-1142-4DC5-834C-E8A17CFC3C3A}" srcOrd="1" destOrd="0" presId="urn:microsoft.com/office/officeart/2005/8/layout/hProcess11"/>
    <dgm:cxn modelId="{9AD518A9-620D-4ADE-AA32-F7134A1E64C0}" type="presParOf" srcId="{0048F64C-D2E6-4CE8-A7D9-7641E708E224}" destId="{F4C70CE6-7768-4F73-9523-71690A3BD7BD}" srcOrd="2" destOrd="0" presId="urn:microsoft.com/office/officeart/2005/8/layout/hProcess11"/>
    <dgm:cxn modelId="{FDB4E5E8-7262-45FC-9B70-DC1864233AB9}" type="presParOf" srcId="{D3788F4A-FB9A-44B5-BF6B-A05D7D2C4035}" destId="{730B30BD-3343-446C-B694-0B6943C045AD}" srcOrd="1" destOrd="0" presId="urn:microsoft.com/office/officeart/2005/8/layout/hProcess11"/>
    <dgm:cxn modelId="{663EBB8D-8D9D-412A-8E9D-0938E487E0B3}" type="presParOf" srcId="{D3788F4A-FB9A-44B5-BF6B-A05D7D2C4035}" destId="{74A6D63C-E3D7-4A5A-9BC1-9C05504CCC08}" srcOrd="2" destOrd="0" presId="urn:microsoft.com/office/officeart/2005/8/layout/hProcess11"/>
    <dgm:cxn modelId="{3B6332D1-91C8-4ED5-AB02-4C338223BA12}" type="presParOf" srcId="{74A6D63C-E3D7-4A5A-9BC1-9C05504CCC08}" destId="{E1F0300B-BE80-491C-A751-74463D1B3D06}" srcOrd="0" destOrd="0" presId="urn:microsoft.com/office/officeart/2005/8/layout/hProcess11"/>
    <dgm:cxn modelId="{528856D9-A0C1-4EAB-A0A9-F89C62C4D6C9}" type="presParOf" srcId="{74A6D63C-E3D7-4A5A-9BC1-9C05504CCC08}" destId="{8D76120C-BDC6-4C5E-AE0E-562949DCCF72}" srcOrd="1" destOrd="0" presId="urn:microsoft.com/office/officeart/2005/8/layout/hProcess11"/>
    <dgm:cxn modelId="{515D5AC5-C763-4648-9A38-683297DC7528}" type="presParOf" srcId="{74A6D63C-E3D7-4A5A-9BC1-9C05504CCC08}" destId="{A72440FF-0EEA-4EAA-B841-EBD16DF39835}" srcOrd="2" destOrd="0" presId="urn:microsoft.com/office/officeart/2005/8/layout/hProcess11"/>
    <dgm:cxn modelId="{68A2A005-9AB6-408B-9AE2-B5D89C5F4575}" type="presParOf" srcId="{D3788F4A-FB9A-44B5-BF6B-A05D7D2C4035}" destId="{B82F6968-3607-4FA6-84A9-805B1BDF75EA}" srcOrd="3" destOrd="0" presId="urn:microsoft.com/office/officeart/2005/8/layout/hProcess11"/>
    <dgm:cxn modelId="{AA30AEA6-E7CB-454B-A03F-35E1649CC185}" type="presParOf" srcId="{D3788F4A-FB9A-44B5-BF6B-A05D7D2C4035}" destId="{70AB10D0-0F2A-4C7B-A1BC-DA5B5CF66E22}" srcOrd="4" destOrd="0" presId="urn:microsoft.com/office/officeart/2005/8/layout/hProcess11"/>
    <dgm:cxn modelId="{5A0BFFAA-B668-4897-9F51-A8186F546CB5}" type="presParOf" srcId="{70AB10D0-0F2A-4C7B-A1BC-DA5B5CF66E22}" destId="{27587562-2685-45A3-9804-620025108F72}" srcOrd="0" destOrd="0" presId="urn:microsoft.com/office/officeart/2005/8/layout/hProcess11"/>
    <dgm:cxn modelId="{05093DE8-BBA6-49FF-9FA8-F1524729973D}" type="presParOf" srcId="{70AB10D0-0F2A-4C7B-A1BC-DA5B5CF66E22}" destId="{ABD63094-24ED-43AF-AC66-971FABBB0255}" srcOrd="1" destOrd="0" presId="urn:microsoft.com/office/officeart/2005/8/layout/hProcess11"/>
    <dgm:cxn modelId="{7A1A3FE6-7D90-45F0-BEC7-DC17354CB647}" type="presParOf" srcId="{70AB10D0-0F2A-4C7B-A1BC-DA5B5CF66E22}" destId="{F97571D6-AE90-453C-A20C-BDD00868F3D6}" srcOrd="2" destOrd="0" presId="urn:microsoft.com/office/officeart/2005/8/layout/hProcess11"/>
    <dgm:cxn modelId="{39D13537-33CB-4CB8-A59A-E30414B46C51}" type="presParOf" srcId="{D3788F4A-FB9A-44B5-BF6B-A05D7D2C4035}" destId="{B8FA9A44-FA78-4190-93FA-04508C597DF9}" srcOrd="5" destOrd="0" presId="urn:microsoft.com/office/officeart/2005/8/layout/hProcess11"/>
    <dgm:cxn modelId="{E77B7F8C-57AA-46C2-BBCA-ADDC6E6F6DCA}" type="presParOf" srcId="{D3788F4A-FB9A-44B5-BF6B-A05D7D2C4035}" destId="{CB243AA2-73A7-4C85-AC4D-581ED71FCA2A}" srcOrd="6" destOrd="0" presId="urn:microsoft.com/office/officeart/2005/8/layout/hProcess11"/>
    <dgm:cxn modelId="{03F59D8E-A12B-4CAF-823A-0E5D5E182DEF}" type="presParOf" srcId="{CB243AA2-73A7-4C85-AC4D-581ED71FCA2A}" destId="{E3424F8E-30BC-40FD-B1C1-FF9108C1D216}" srcOrd="0" destOrd="0" presId="urn:microsoft.com/office/officeart/2005/8/layout/hProcess11"/>
    <dgm:cxn modelId="{92671455-C516-4373-BD40-169DD4FF5A88}" type="presParOf" srcId="{CB243AA2-73A7-4C85-AC4D-581ED71FCA2A}" destId="{7D3868FA-F3B3-4B33-AA86-A62737CAEFC4}" srcOrd="1" destOrd="0" presId="urn:microsoft.com/office/officeart/2005/8/layout/hProcess11"/>
    <dgm:cxn modelId="{B7169D80-3EDA-453A-AB68-7AAE9474A240}" type="presParOf" srcId="{CB243AA2-73A7-4C85-AC4D-581ED71FCA2A}" destId="{243968AF-02D7-4436-844F-DB40F69B309D}" srcOrd="2" destOrd="0" presId="urn:microsoft.com/office/officeart/2005/8/layout/hProcess11"/>
    <dgm:cxn modelId="{9322D22C-F678-49A6-B8D5-B79FAC6E2FBB}" type="presParOf" srcId="{D3788F4A-FB9A-44B5-BF6B-A05D7D2C4035}" destId="{6F8F72AE-8743-4DD3-A7CC-F5F9FA92A97E}" srcOrd="7" destOrd="0" presId="urn:microsoft.com/office/officeart/2005/8/layout/hProcess11"/>
    <dgm:cxn modelId="{D801F609-617D-4234-B93F-B8BE60A48FAC}" type="presParOf" srcId="{D3788F4A-FB9A-44B5-BF6B-A05D7D2C4035}" destId="{84E0A189-DE4A-4CDE-A9D1-C895FF742781}" srcOrd="8" destOrd="0" presId="urn:microsoft.com/office/officeart/2005/8/layout/hProcess11"/>
    <dgm:cxn modelId="{6809DCB9-586C-4191-8DBB-8418758ED2A1}" type="presParOf" srcId="{84E0A189-DE4A-4CDE-A9D1-C895FF742781}" destId="{ECF01EA9-F7DF-4C27-969D-AE6DC580A6B3}" srcOrd="0" destOrd="0" presId="urn:microsoft.com/office/officeart/2005/8/layout/hProcess11"/>
    <dgm:cxn modelId="{30E76A96-A320-47E7-BE95-E720A82A834E}" type="presParOf" srcId="{84E0A189-DE4A-4CDE-A9D1-C895FF742781}" destId="{37C073D3-B05C-45A8-82C6-ABB35C82C989}" srcOrd="1" destOrd="0" presId="urn:microsoft.com/office/officeart/2005/8/layout/hProcess11"/>
    <dgm:cxn modelId="{62B540E2-1BF0-4C54-837C-41FB9C33B955}" type="presParOf" srcId="{84E0A189-DE4A-4CDE-A9D1-C895FF742781}" destId="{228BFEE4-E189-43A7-B5CC-969C177411A7}" srcOrd="2" destOrd="0" presId="urn:microsoft.com/office/officeart/2005/8/layout/hProcess11"/>
    <dgm:cxn modelId="{575301EC-C509-4820-B1DC-B048C889B8F4}" type="presParOf" srcId="{D3788F4A-FB9A-44B5-BF6B-A05D7D2C4035}" destId="{69630F0F-8A52-4742-9EDD-095FBB3A10E3}" srcOrd="9" destOrd="0" presId="urn:microsoft.com/office/officeart/2005/8/layout/hProcess11"/>
    <dgm:cxn modelId="{68293985-3382-4BBF-885B-859A3B5435E9}" type="presParOf" srcId="{D3788F4A-FB9A-44B5-BF6B-A05D7D2C4035}" destId="{118DA242-D4D0-4C2E-A69D-490E5AE26905}" srcOrd="10" destOrd="0" presId="urn:microsoft.com/office/officeart/2005/8/layout/hProcess11"/>
    <dgm:cxn modelId="{288BD4D0-F47F-4FC0-A28E-A1E148C9B27A}" type="presParOf" srcId="{118DA242-D4D0-4C2E-A69D-490E5AE26905}" destId="{4C4C0F78-AB94-46F0-8F87-640BD1DF6B29}" srcOrd="0" destOrd="0" presId="urn:microsoft.com/office/officeart/2005/8/layout/hProcess11"/>
    <dgm:cxn modelId="{9A1D8E4F-9E84-4773-A2E1-CFFA4FC15B54}" type="presParOf" srcId="{118DA242-D4D0-4C2E-A69D-490E5AE26905}" destId="{7BCE2937-CD09-4708-95D9-9E4DDF645C75}" srcOrd="1" destOrd="0" presId="urn:microsoft.com/office/officeart/2005/8/layout/hProcess11"/>
    <dgm:cxn modelId="{39E5FD37-FDE6-4754-B5A4-C4D37832FC68}" type="presParOf" srcId="{118DA242-D4D0-4C2E-A69D-490E5AE26905}" destId="{27AFDF39-F49B-47BA-AD82-3D715405D4D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CD5C3-23E0-4C60-8A43-B8102DA69663}">
      <dsp:nvSpPr>
        <dsp:cNvPr id="0" name=""/>
        <dsp:cNvSpPr/>
      </dsp:nvSpPr>
      <dsp:spPr>
        <a:xfrm>
          <a:off x="1654632" y="-4050"/>
          <a:ext cx="4630775" cy="4630775"/>
        </a:xfrm>
        <a:prstGeom prst="circularArrow">
          <a:avLst>
            <a:gd name="adj1" fmla="val 5274"/>
            <a:gd name="adj2" fmla="val 312630"/>
            <a:gd name="adj3" fmla="val 14232459"/>
            <a:gd name="adj4" fmla="val 17124487"/>
            <a:gd name="adj5" fmla="val 5477"/>
          </a:avLst>
        </a:prstGeom>
        <a:solidFill>
          <a:schemeClr val="accent1">
            <a:tint val="40000"/>
            <a:hueOff val="0"/>
            <a:satOff val="0"/>
            <a:lumOff val="0"/>
            <a:alphaOff val="0"/>
          </a:schemeClr>
        </a:solidFill>
        <a:ln>
          <a:noFill/>
        </a:ln>
        <a:effectLst/>
        <a:scene3d>
          <a:camera prst="orthographicFront">
            <a:rot lat="0" lon="10799963" rev="0"/>
          </a:camera>
          <a:lightRig rig="threePt" dir="t"/>
        </a:scene3d>
      </dsp:spPr>
      <dsp:style>
        <a:lnRef idx="0">
          <a:scrgbClr r="0" g="0" b="0"/>
        </a:lnRef>
        <a:fillRef idx="1">
          <a:scrgbClr r="0" g="0" b="0"/>
        </a:fillRef>
        <a:effectRef idx="0">
          <a:scrgbClr r="0" g="0" b="0"/>
        </a:effectRef>
        <a:fontRef idx="minor"/>
      </dsp:style>
    </dsp:sp>
    <dsp:sp modelId="{EB3E71BA-82DA-4AB7-91CD-66344CBD8BD9}">
      <dsp:nvSpPr>
        <dsp:cNvPr id="0" name=""/>
        <dsp:cNvSpPr/>
      </dsp:nvSpPr>
      <dsp:spPr>
        <a:xfrm>
          <a:off x="3091885" y="1659"/>
          <a:ext cx="1756268" cy="878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topic</a:t>
          </a:r>
        </a:p>
      </dsp:txBody>
      <dsp:txXfrm>
        <a:off x="3134752" y="44526"/>
        <a:ext cx="1670534" cy="792400"/>
      </dsp:txXfrm>
    </dsp:sp>
    <dsp:sp modelId="{9E592632-81A1-4D21-94EA-A535D9F0A3B3}">
      <dsp:nvSpPr>
        <dsp:cNvPr id="0" name=""/>
        <dsp:cNvSpPr/>
      </dsp:nvSpPr>
      <dsp:spPr>
        <a:xfrm>
          <a:off x="4718810" y="940964"/>
          <a:ext cx="1756268" cy="878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Share and discuss</a:t>
          </a:r>
        </a:p>
      </dsp:txBody>
      <dsp:txXfrm>
        <a:off x="4761677" y="983831"/>
        <a:ext cx="1670534" cy="792400"/>
      </dsp:txXfrm>
    </dsp:sp>
    <dsp:sp modelId="{2539BF93-3F64-497B-BBC6-4B3B83C49A59}">
      <dsp:nvSpPr>
        <dsp:cNvPr id="0" name=""/>
        <dsp:cNvSpPr/>
      </dsp:nvSpPr>
      <dsp:spPr>
        <a:xfrm>
          <a:off x="4718810" y="2819575"/>
          <a:ext cx="1756268" cy="878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Produce short video</a:t>
          </a:r>
        </a:p>
      </dsp:txBody>
      <dsp:txXfrm>
        <a:off x="4761677" y="2862442"/>
        <a:ext cx="1670534" cy="792400"/>
      </dsp:txXfrm>
    </dsp:sp>
    <dsp:sp modelId="{05206E42-251E-41DB-B10F-695BB6968BAA}">
      <dsp:nvSpPr>
        <dsp:cNvPr id="0" name=""/>
        <dsp:cNvSpPr/>
      </dsp:nvSpPr>
      <dsp:spPr>
        <a:xfrm>
          <a:off x="3091885" y="3758881"/>
          <a:ext cx="1756268" cy="878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local actors</a:t>
          </a:r>
        </a:p>
      </dsp:txBody>
      <dsp:txXfrm>
        <a:off x="3134752" y="3801748"/>
        <a:ext cx="1670534" cy="792400"/>
      </dsp:txXfrm>
    </dsp:sp>
    <dsp:sp modelId="{C843E2F9-33C6-41BA-89FC-A476669DA45D}">
      <dsp:nvSpPr>
        <dsp:cNvPr id="0" name=""/>
        <dsp:cNvSpPr/>
      </dsp:nvSpPr>
      <dsp:spPr>
        <a:xfrm>
          <a:off x="1464960" y="2819575"/>
          <a:ext cx="1756268" cy="878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Create storyboard and approve</a:t>
          </a:r>
        </a:p>
      </dsp:txBody>
      <dsp:txXfrm>
        <a:off x="1507827" y="2862442"/>
        <a:ext cx="1670534" cy="792400"/>
      </dsp:txXfrm>
    </dsp:sp>
    <dsp:sp modelId="{F0DF3CAF-E57C-46B3-B3CC-9CC7E98B62CE}">
      <dsp:nvSpPr>
        <dsp:cNvPr id="0" name=""/>
        <dsp:cNvSpPr/>
      </dsp:nvSpPr>
      <dsp:spPr>
        <a:xfrm>
          <a:off x="1464960" y="940964"/>
          <a:ext cx="1756268" cy="8781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 key messages</a:t>
          </a:r>
        </a:p>
      </dsp:txBody>
      <dsp:txXfrm>
        <a:off x="1507827" y="983831"/>
        <a:ext cx="1670534" cy="79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38898-E9E3-494F-B226-6CA613F04769}">
      <dsp:nvSpPr>
        <dsp:cNvPr id="0" name=""/>
        <dsp:cNvSpPr/>
      </dsp:nvSpPr>
      <dsp:spPr>
        <a:xfrm>
          <a:off x="0" y="1219197"/>
          <a:ext cx="8961120" cy="228600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BC1DE-CB79-4E11-BD28-DBC262E6C0B0}">
      <dsp:nvSpPr>
        <dsp:cNvPr id="0" name=""/>
        <dsp:cNvSpPr/>
      </dsp:nvSpPr>
      <dsp:spPr>
        <a:xfrm>
          <a:off x="3326" y="0"/>
          <a:ext cx="785799"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endParaRPr lang="en-US" sz="1800" b="1" kern="1200" dirty="0"/>
        </a:p>
      </dsp:txBody>
      <dsp:txXfrm>
        <a:off x="3326" y="0"/>
        <a:ext cx="785799" cy="1889760"/>
      </dsp:txXfrm>
    </dsp:sp>
    <dsp:sp modelId="{1D756407-1142-4DC5-834C-E8A17CFC3C3A}">
      <dsp:nvSpPr>
        <dsp:cNvPr id="0" name=""/>
        <dsp:cNvSpPr/>
      </dsp:nvSpPr>
      <dsp:spPr>
        <a:xfrm>
          <a:off x="1295399" y="2407441"/>
          <a:ext cx="472440" cy="446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0300B-BE80-491C-A751-74463D1B3D06}">
      <dsp:nvSpPr>
        <dsp:cNvPr id="0" name=""/>
        <dsp:cNvSpPr/>
      </dsp:nvSpPr>
      <dsp:spPr>
        <a:xfrm>
          <a:off x="811473" y="2834639"/>
          <a:ext cx="1292806"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b="1" kern="1200" dirty="0"/>
        </a:p>
      </dsp:txBody>
      <dsp:txXfrm>
        <a:off x="811473" y="2834639"/>
        <a:ext cx="1292806" cy="1889760"/>
      </dsp:txXfrm>
    </dsp:sp>
    <dsp:sp modelId="{8D76120C-BDC6-4C5E-AE0E-562949DCCF72}">
      <dsp:nvSpPr>
        <dsp:cNvPr id="0" name=""/>
        <dsp:cNvSpPr/>
      </dsp:nvSpPr>
      <dsp:spPr>
        <a:xfrm>
          <a:off x="3337561" y="2362199"/>
          <a:ext cx="472440" cy="446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87562-2685-45A3-9804-620025108F72}">
      <dsp:nvSpPr>
        <dsp:cNvPr id="0" name=""/>
        <dsp:cNvSpPr/>
      </dsp:nvSpPr>
      <dsp:spPr>
        <a:xfrm>
          <a:off x="2122310" y="0"/>
          <a:ext cx="2003775"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endParaRPr lang="en-US" sz="1800" kern="1200" dirty="0"/>
        </a:p>
      </dsp:txBody>
      <dsp:txXfrm>
        <a:off x="2122310" y="0"/>
        <a:ext cx="2003775" cy="1889760"/>
      </dsp:txXfrm>
    </dsp:sp>
    <dsp:sp modelId="{ABD63094-24ED-43AF-AC66-971FABBB0255}">
      <dsp:nvSpPr>
        <dsp:cNvPr id="0" name=""/>
        <dsp:cNvSpPr/>
      </dsp:nvSpPr>
      <dsp:spPr>
        <a:xfrm>
          <a:off x="4099562" y="1905002"/>
          <a:ext cx="472440" cy="446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24F8E-30BC-40FD-B1C1-FF9108C1D216}">
      <dsp:nvSpPr>
        <dsp:cNvPr id="0" name=""/>
        <dsp:cNvSpPr/>
      </dsp:nvSpPr>
      <dsp:spPr>
        <a:xfrm>
          <a:off x="4152752" y="2834639"/>
          <a:ext cx="1828302"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4152752" y="2834639"/>
        <a:ext cx="1828302" cy="1889760"/>
      </dsp:txXfrm>
    </dsp:sp>
    <dsp:sp modelId="{7D3868FA-F3B3-4B33-AA86-A62737CAEFC4}">
      <dsp:nvSpPr>
        <dsp:cNvPr id="0" name=""/>
        <dsp:cNvSpPr/>
      </dsp:nvSpPr>
      <dsp:spPr>
        <a:xfrm>
          <a:off x="5318758" y="2308269"/>
          <a:ext cx="472440" cy="446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01EA9-F7DF-4C27-969D-AE6DC580A6B3}">
      <dsp:nvSpPr>
        <dsp:cNvPr id="0" name=""/>
        <dsp:cNvSpPr/>
      </dsp:nvSpPr>
      <dsp:spPr>
        <a:xfrm>
          <a:off x="6003403" y="0"/>
          <a:ext cx="1261425"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endParaRPr lang="en-US" sz="1800" b="1" kern="1200" dirty="0"/>
        </a:p>
      </dsp:txBody>
      <dsp:txXfrm>
        <a:off x="6003403" y="0"/>
        <a:ext cx="1261425" cy="1889760"/>
      </dsp:txXfrm>
    </dsp:sp>
    <dsp:sp modelId="{37C073D3-B05C-45A8-82C6-ABB35C82C989}">
      <dsp:nvSpPr>
        <dsp:cNvPr id="0" name=""/>
        <dsp:cNvSpPr/>
      </dsp:nvSpPr>
      <dsp:spPr>
        <a:xfrm>
          <a:off x="6385562" y="1915237"/>
          <a:ext cx="472440" cy="446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C0F78-AB94-46F0-8F87-640BD1DF6B29}">
      <dsp:nvSpPr>
        <dsp:cNvPr id="0" name=""/>
        <dsp:cNvSpPr/>
      </dsp:nvSpPr>
      <dsp:spPr>
        <a:xfrm>
          <a:off x="7287177" y="2834639"/>
          <a:ext cx="77450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b="1" kern="1200" dirty="0"/>
        </a:p>
      </dsp:txBody>
      <dsp:txXfrm>
        <a:off x="7287177" y="2834639"/>
        <a:ext cx="774504" cy="1889760"/>
      </dsp:txXfrm>
    </dsp:sp>
    <dsp:sp modelId="{7BCE2937-CD09-4708-95D9-9E4DDF645C75}">
      <dsp:nvSpPr>
        <dsp:cNvPr id="0" name=""/>
        <dsp:cNvSpPr/>
      </dsp:nvSpPr>
      <dsp:spPr>
        <a:xfrm>
          <a:off x="7315202" y="2286001"/>
          <a:ext cx="472440" cy="4469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DDB1-C38C-4EBC-A3F8-3F0AD2411154}" type="datetimeFigureOut">
              <a:rPr lang="en-US" smtClean="0"/>
              <a:t>11/18/2018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64F6-5A1A-4B3E-9B31-A160476F259E}" type="slidenum">
              <a:rPr lang="en-US" smtClean="0"/>
              <a:t>‹#›</a:t>
            </a:fld>
            <a:endParaRPr lang="en-US"/>
          </a:p>
        </p:txBody>
      </p:sp>
    </p:spTree>
    <p:extLst>
      <p:ext uri="{BB962C8B-B14F-4D97-AF65-F5344CB8AC3E}">
        <p14:creationId xmlns:p14="http://schemas.microsoft.com/office/powerpoint/2010/main" val="212714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9B87C-C826-494D-A32F-D04BE17426E4}" type="slidenum">
              <a:rPr lang="en-US" smtClean="0"/>
              <a:pPr/>
              <a:t>30</a:t>
            </a:fld>
            <a:endParaRPr lang="en-US" dirty="0"/>
          </a:p>
        </p:txBody>
      </p:sp>
    </p:spTree>
    <p:extLst>
      <p:ext uri="{BB962C8B-B14F-4D97-AF65-F5344CB8AC3E}">
        <p14:creationId xmlns:p14="http://schemas.microsoft.com/office/powerpoint/2010/main" val="311555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panose="020F0502020204030204" pitchFamily="34" charset="0"/>
              </a:rPr>
              <a:t> </a:t>
            </a:r>
          </a:p>
          <a:p>
            <a:r>
              <a:rPr lang="en-US" dirty="0">
                <a:solidFill>
                  <a:srgbClr val="000000"/>
                </a:solidFill>
                <a:latin typeface="Calibri" panose="020F0502020204030204" pitchFamily="34" charset="0"/>
              </a:rPr>
              <a:t>Other</a:t>
            </a:r>
          </a:p>
          <a:p>
            <a:pPr marL="342900" fontAlgn="ctr">
              <a:buFont typeface="Arial" panose="020B0604020202020204" pitchFamily="34" charset="0"/>
              <a:buChar char="•"/>
            </a:pPr>
            <a:r>
              <a:rPr lang="en-US" dirty="0">
                <a:solidFill>
                  <a:srgbClr val="000000"/>
                </a:solidFill>
                <a:latin typeface="Calibri" panose="020F0502020204030204" pitchFamily="34" charset="0"/>
              </a:rPr>
              <a:t>Immunizations</a:t>
            </a:r>
          </a:p>
          <a:p>
            <a:pPr marL="342900" fontAlgn="ctr">
              <a:buFont typeface="Arial" panose="020B0604020202020204" pitchFamily="34" charset="0"/>
              <a:buChar char="•"/>
            </a:pPr>
            <a:r>
              <a:rPr lang="en-US" dirty="0">
                <a:solidFill>
                  <a:srgbClr val="000000"/>
                </a:solidFill>
                <a:latin typeface="Calibri" panose="020F0502020204030204" pitchFamily="34" charset="0"/>
              </a:rPr>
              <a:t>Community-based emergency transportation systems</a:t>
            </a:r>
          </a:p>
          <a:p>
            <a:endParaRPr lang="en-US" dirty="0"/>
          </a:p>
        </p:txBody>
      </p:sp>
      <p:sp>
        <p:nvSpPr>
          <p:cNvPr id="4" name="Slide Number Placeholder 3"/>
          <p:cNvSpPr>
            <a:spLocks noGrp="1"/>
          </p:cNvSpPr>
          <p:nvPr>
            <p:ph type="sldNum" sz="quarter" idx="10"/>
          </p:nvPr>
        </p:nvSpPr>
        <p:spPr/>
        <p:txBody>
          <a:bodyPr/>
          <a:lstStyle/>
          <a:p>
            <a:fld id="{6DE9B87C-C826-494D-A32F-D04BE17426E4}" type="slidenum">
              <a:rPr lang="en-US" smtClean="0"/>
              <a:pPr/>
              <a:t>32</a:t>
            </a:fld>
            <a:endParaRPr lang="en-US" dirty="0"/>
          </a:p>
        </p:txBody>
      </p:sp>
    </p:spTree>
    <p:extLst>
      <p:ext uri="{BB962C8B-B14F-4D97-AF65-F5344CB8AC3E}">
        <p14:creationId xmlns:p14="http://schemas.microsoft.com/office/powerpoint/2010/main" val="22135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E9B87C-C826-494D-A32F-D04BE17426E4}" type="slidenum">
              <a:rPr lang="en-US" smtClean="0"/>
              <a:pPr/>
              <a:t>33</a:t>
            </a:fld>
            <a:endParaRPr lang="en-US" dirty="0"/>
          </a:p>
        </p:txBody>
      </p:sp>
    </p:spTree>
    <p:extLst>
      <p:ext uri="{BB962C8B-B14F-4D97-AF65-F5344CB8AC3E}">
        <p14:creationId xmlns:p14="http://schemas.microsoft.com/office/powerpoint/2010/main" val="411206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1405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08701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7434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04753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89915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366013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11/19/2018</a:t>
            </a:r>
          </a:p>
        </p:txBody>
      </p:sp>
      <p:sp>
        <p:nvSpPr>
          <p:cNvPr id="8" name="Footer Placeholder 7"/>
          <p:cNvSpPr>
            <a:spLocks noGrp="1"/>
          </p:cNvSpPr>
          <p:nvPr>
            <p:ph type="ftr" sz="quarter" idx="11"/>
          </p:nvPr>
        </p:nvSpPr>
        <p:spPr/>
        <p:txBody>
          <a:bodyPr/>
          <a:lstStyle/>
          <a:p>
            <a:r>
              <a:rPr lang="en-US"/>
              <a:t>University of Washington, Autumn 2018</a:t>
            </a:r>
          </a:p>
        </p:txBody>
      </p:sp>
      <p:sp>
        <p:nvSpPr>
          <p:cNvPr id="9" name="Slide Number Placeholder 8"/>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402974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11/19/2018</a:t>
            </a:r>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28794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11/19/2018</a:t>
            </a:r>
          </a:p>
        </p:txBody>
      </p:sp>
      <p:sp>
        <p:nvSpPr>
          <p:cNvPr id="3" name="Footer Placeholder 2"/>
          <p:cNvSpPr>
            <a:spLocks noGrp="1"/>
          </p:cNvSpPr>
          <p:nvPr>
            <p:ph type="ftr" sz="quarter" idx="11"/>
          </p:nvPr>
        </p:nvSpPr>
        <p:spPr/>
        <p:txBody>
          <a:bodyPr/>
          <a:lstStyle/>
          <a:p>
            <a:r>
              <a:rPr lang="en-US"/>
              <a:t>University of Washington, Autumn 2018</a:t>
            </a:r>
          </a:p>
        </p:txBody>
      </p:sp>
      <p:sp>
        <p:nvSpPr>
          <p:cNvPr id="4" name="Slide Number Placeholder 3"/>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2220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91596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a:t>
            </a:fld>
            <a:endParaRPr lang="en-US"/>
          </a:p>
        </p:txBody>
      </p:sp>
    </p:spTree>
    <p:extLst>
      <p:ext uri="{BB962C8B-B14F-4D97-AF65-F5344CB8AC3E}">
        <p14:creationId xmlns:p14="http://schemas.microsoft.com/office/powerpoint/2010/main" val="160406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11/19/2018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University of Washington, Autumn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83976-74FF-4D04-8CD4-387CDD390681}" type="slidenum">
              <a:rPr lang="en-US" smtClean="0"/>
              <a:t>‹#›</a:t>
            </a:fld>
            <a:endParaRPr lang="en-US"/>
          </a:p>
        </p:txBody>
      </p:sp>
    </p:spTree>
    <p:extLst>
      <p:ext uri="{BB962C8B-B14F-4D97-AF65-F5344CB8AC3E}">
        <p14:creationId xmlns:p14="http://schemas.microsoft.com/office/powerpoint/2010/main" val="3079570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arth.in/"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htmlimg4.scribdassets.com/1aqj61dx4w1242tg/images/4-4d56af5991.jp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7.jpeg"/><Relationship Id="rId4" Type="http://schemas.openxmlformats.org/officeDocument/2006/relationships/diagramLayout" Target="../diagrams/layout2.xml"/><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C:\Users\anderson\Documents\work\DPH\Iron_ARTH.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25"/>
            <a:ext cx="7772400" cy="2387600"/>
          </a:xfrm>
        </p:spPr>
        <p:txBody>
          <a:bodyPr>
            <a:normAutofit/>
          </a:bodyPr>
          <a:lstStyle/>
          <a:p>
            <a:r>
              <a:rPr lang="en-US" dirty="0"/>
              <a:t>Video Applications</a:t>
            </a:r>
          </a:p>
        </p:txBody>
      </p:sp>
      <p:sp>
        <p:nvSpPr>
          <p:cNvPr id="3" name="Subtitle 2"/>
          <p:cNvSpPr>
            <a:spLocks noGrp="1"/>
          </p:cNvSpPr>
          <p:nvPr>
            <p:ph type="subTitle" idx="1"/>
          </p:nvPr>
        </p:nvSpPr>
        <p:spPr>
          <a:xfrm>
            <a:off x="1143000" y="2507375"/>
            <a:ext cx="6858000" cy="1655762"/>
          </a:xfrm>
        </p:spPr>
        <p:txBody>
          <a:bodyPr/>
          <a:lstStyle/>
          <a:p>
            <a:r>
              <a:rPr lang="en-US" dirty="0"/>
              <a:t>Lecture 23:   CSE 490c</a:t>
            </a:r>
          </a:p>
        </p:txBody>
      </p:sp>
      <p:sp>
        <p:nvSpPr>
          <p:cNvPr id="4" name="Date Placeholder 3"/>
          <p:cNvSpPr>
            <a:spLocks noGrp="1"/>
          </p:cNvSpPr>
          <p:nvPr>
            <p:ph type="dt" sz="half" idx="10"/>
          </p:nvPr>
        </p:nvSpPr>
        <p:spPr>
          <a:xfrm>
            <a:off x="628650" y="6356351"/>
            <a:ext cx="2057400" cy="365125"/>
          </a:xfrm>
        </p:spPr>
        <p:txBody>
          <a:bodyPr/>
          <a:lstStyle/>
          <a:p>
            <a:r>
              <a:rPr lang="en-US"/>
              <a:t>11/19/2018</a:t>
            </a:r>
          </a:p>
        </p:txBody>
      </p:sp>
      <p:sp>
        <p:nvSpPr>
          <p:cNvPr id="5" name="Footer Placeholder 4"/>
          <p:cNvSpPr>
            <a:spLocks noGrp="1"/>
          </p:cNvSpPr>
          <p:nvPr>
            <p:ph type="ftr" sz="quarter" idx="11"/>
          </p:nvPr>
        </p:nvSpPr>
        <p:spPr>
          <a:xfrm>
            <a:off x="3028950" y="6356351"/>
            <a:ext cx="3086100" cy="365125"/>
          </a:xfrm>
        </p:spPr>
        <p:txBody>
          <a:bodyPr/>
          <a:lstStyle/>
          <a:p>
            <a:r>
              <a:rPr lang="en-US"/>
              <a:t>University of Washington, Autumn 2018</a:t>
            </a:r>
          </a:p>
        </p:txBody>
      </p:sp>
      <p:sp>
        <p:nvSpPr>
          <p:cNvPr id="6" name="Slide Number Placeholder 5"/>
          <p:cNvSpPr>
            <a:spLocks noGrp="1"/>
          </p:cNvSpPr>
          <p:nvPr>
            <p:ph type="sldNum" sz="quarter" idx="12"/>
          </p:nvPr>
        </p:nvSpPr>
        <p:spPr>
          <a:xfrm>
            <a:off x="6457950" y="6356351"/>
            <a:ext cx="2057400" cy="365125"/>
          </a:xfrm>
        </p:spPr>
        <p:txBody>
          <a:bodyPr/>
          <a:lstStyle/>
          <a:p>
            <a:fld id="{F0B83976-74FF-4D04-8CD4-387CDD390681}" type="slidenum">
              <a:rPr lang="en-US" smtClean="0"/>
              <a:t>1</a:t>
            </a:fld>
            <a:endParaRPr lang="en-US"/>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008" y="3195849"/>
            <a:ext cx="4215612" cy="2811780"/>
          </a:xfrm>
          <a:prstGeom prst="rect">
            <a:avLst/>
          </a:prstGeom>
        </p:spPr>
      </p:pic>
    </p:spTree>
    <p:extLst>
      <p:ext uri="{BB962C8B-B14F-4D97-AF65-F5344CB8AC3E}">
        <p14:creationId xmlns:p14="http://schemas.microsoft.com/office/powerpoint/2010/main" val="320402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a:t>
            </a:r>
          </a:p>
        </p:txBody>
      </p:sp>
      <p:sp>
        <p:nvSpPr>
          <p:cNvPr id="4" name="Content Placeholder 3"/>
          <p:cNvSpPr>
            <a:spLocks noGrp="1"/>
          </p:cNvSpPr>
          <p:nvPr>
            <p:ph sz="half" idx="1"/>
          </p:nvPr>
        </p:nvSpPr>
        <p:spPr/>
        <p:txBody>
          <a:bodyPr>
            <a:normAutofit/>
          </a:bodyPr>
          <a:lstStyle/>
          <a:p>
            <a:r>
              <a:rPr lang="en-US" dirty="0"/>
              <a:t>Video used consistently on PNC visits</a:t>
            </a:r>
          </a:p>
          <a:p>
            <a:r>
              <a:rPr lang="en-US" dirty="0"/>
              <a:t>Midwives reported a favorable reaction and identified this as the best feature of the mobile device</a:t>
            </a:r>
          </a:p>
          <a:p>
            <a:r>
              <a:rPr lang="en-US" dirty="0"/>
              <a:t>Minor difficulties in using videos in the mobile app</a:t>
            </a:r>
          </a:p>
        </p:txBody>
      </p:sp>
      <p:sp>
        <p:nvSpPr>
          <p:cNvPr id="6" name="TextBox 5"/>
          <p:cNvSpPr txBox="1"/>
          <p:nvPr/>
        </p:nvSpPr>
        <p:spPr>
          <a:xfrm>
            <a:off x="4800600" y="1905000"/>
            <a:ext cx="3962400" cy="3416320"/>
          </a:xfrm>
          <a:prstGeom prst="rect">
            <a:avLst/>
          </a:prstGeom>
          <a:noFill/>
        </p:spPr>
        <p:txBody>
          <a:bodyPr wrap="square" rtlCol="0">
            <a:spAutoFit/>
          </a:bodyPr>
          <a:lstStyle/>
          <a:p>
            <a:r>
              <a:rPr lang="en-US" sz="2400" b="1" i="1" dirty="0">
                <a:solidFill>
                  <a:schemeClr val="accent3">
                    <a:lumMod val="50000"/>
                  </a:schemeClr>
                </a:solidFill>
              </a:rPr>
              <a:t>“The video that we show is very good – it becomes very easy for the people to understand.  There is a big difference between telling something and showing it.  On watching the video people understand that yes, this is how it is to be done.”</a:t>
            </a:r>
          </a:p>
        </p:txBody>
      </p:sp>
      <p:sp>
        <p:nvSpPr>
          <p:cNvPr id="3" name="Date Placeholder 2"/>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10</a:t>
            </a:fld>
            <a:endParaRPr lang="en-US"/>
          </a:p>
        </p:txBody>
      </p:sp>
    </p:spTree>
    <p:extLst>
      <p:ext uri="{BB962C8B-B14F-4D97-AF65-F5344CB8AC3E}">
        <p14:creationId xmlns:p14="http://schemas.microsoft.com/office/powerpoint/2010/main" val="205565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a:t>
            </a:r>
          </a:p>
        </p:txBody>
      </p:sp>
      <p:sp>
        <p:nvSpPr>
          <p:cNvPr id="3" name="Content Placeholder 2"/>
          <p:cNvSpPr>
            <a:spLocks noGrp="1"/>
          </p:cNvSpPr>
          <p:nvPr>
            <p:ph sz="half" idx="1"/>
          </p:nvPr>
        </p:nvSpPr>
        <p:spPr/>
        <p:txBody>
          <a:bodyPr>
            <a:normAutofit lnSpcReduction="10000"/>
          </a:bodyPr>
          <a:lstStyle/>
          <a:p>
            <a:r>
              <a:rPr lang="en-US" dirty="0"/>
              <a:t>Multiple people might be present for home and clinic PNCs</a:t>
            </a:r>
          </a:p>
          <a:p>
            <a:r>
              <a:rPr lang="en-US" dirty="0"/>
              <a:t>Process of doing an examination did not fully align with the protocol on the device</a:t>
            </a:r>
          </a:p>
          <a:p>
            <a:r>
              <a:rPr lang="en-US" dirty="0"/>
              <a:t>Introduction of videos made educational component more explicit</a:t>
            </a:r>
          </a:p>
        </p:txBody>
      </p:sp>
      <p:sp>
        <p:nvSpPr>
          <p:cNvPr id="5" name="TextBox 4"/>
          <p:cNvSpPr txBox="1"/>
          <p:nvPr/>
        </p:nvSpPr>
        <p:spPr>
          <a:xfrm>
            <a:off x="4800600" y="1905000"/>
            <a:ext cx="4038600" cy="3785652"/>
          </a:xfrm>
          <a:prstGeom prst="rect">
            <a:avLst/>
          </a:prstGeom>
          <a:noFill/>
        </p:spPr>
        <p:txBody>
          <a:bodyPr wrap="square" rtlCol="0">
            <a:spAutoFit/>
          </a:bodyPr>
          <a:lstStyle/>
          <a:p>
            <a:r>
              <a:rPr lang="en-US" sz="2400" b="1" i="1" dirty="0">
                <a:solidFill>
                  <a:schemeClr val="accent3">
                    <a:lumMod val="50000"/>
                  </a:schemeClr>
                </a:solidFill>
              </a:rPr>
              <a:t>“When we do PNC before, only the patient and I are present . . . Now I am showing the video, now others too come on hearing the sound from the video, so they too remember that yes, we have to do this, so more people come inside, we tell the patient, and everyone hears.”</a:t>
            </a:r>
          </a:p>
        </p:txBody>
      </p:sp>
      <p:sp>
        <p:nvSpPr>
          <p:cNvPr id="4" name="Date Placeholder 3"/>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11</a:t>
            </a:fld>
            <a:endParaRPr lang="en-US"/>
          </a:p>
        </p:txBody>
      </p:sp>
    </p:spTree>
    <p:extLst>
      <p:ext uri="{BB962C8B-B14F-4D97-AF65-F5344CB8AC3E}">
        <p14:creationId xmlns:p14="http://schemas.microsoft.com/office/powerpoint/2010/main" val="238437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Multitasking</a:t>
            </a:r>
          </a:p>
        </p:txBody>
      </p:sp>
      <p:sp>
        <p:nvSpPr>
          <p:cNvPr id="3" name="Content Placeholder 2"/>
          <p:cNvSpPr>
            <a:spLocks noGrp="1"/>
          </p:cNvSpPr>
          <p:nvPr>
            <p:ph sz="half" idx="1"/>
          </p:nvPr>
        </p:nvSpPr>
        <p:spPr/>
        <p:txBody>
          <a:bodyPr/>
          <a:lstStyle/>
          <a:p>
            <a:r>
              <a:rPr lang="en-US" dirty="0"/>
              <a:t>Nurses used time while video played for other activities</a:t>
            </a:r>
          </a:p>
          <a:p>
            <a:r>
              <a:rPr lang="en-US" dirty="0"/>
              <a:t>Multiple ways of showing the video</a:t>
            </a:r>
          </a:p>
          <a:p>
            <a:r>
              <a:rPr lang="en-US" dirty="0"/>
              <a:t>Video was rarely stopped for discussion</a:t>
            </a:r>
          </a:p>
          <a:p>
            <a:r>
              <a:rPr lang="en-US" dirty="0"/>
              <a:t>Time for playing the video was an issue</a:t>
            </a:r>
          </a:p>
        </p:txBody>
      </p:sp>
      <p:sp>
        <p:nvSpPr>
          <p:cNvPr id="5" name="TextBox 4"/>
          <p:cNvSpPr txBox="1"/>
          <p:nvPr/>
        </p:nvSpPr>
        <p:spPr>
          <a:xfrm>
            <a:off x="4800600" y="1905000"/>
            <a:ext cx="3962400" cy="2677656"/>
          </a:xfrm>
          <a:prstGeom prst="rect">
            <a:avLst/>
          </a:prstGeom>
          <a:noFill/>
        </p:spPr>
        <p:txBody>
          <a:bodyPr wrap="square" rtlCol="0">
            <a:spAutoFit/>
          </a:bodyPr>
          <a:lstStyle/>
          <a:p>
            <a:r>
              <a:rPr lang="en-US" sz="2400" b="1" i="1" dirty="0">
                <a:solidFill>
                  <a:schemeClr val="accent3">
                    <a:lumMod val="50000"/>
                  </a:schemeClr>
                </a:solidFill>
              </a:rPr>
              <a:t>“[The good thing about the video] is that the video explains how to feed the baby and gives advice, so we don’t have to talk much.  So while they watch the video, we can continue with our work”</a:t>
            </a:r>
          </a:p>
        </p:txBody>
      </p:sp>
      <p:sp>
        <p:nvSpPr>
          <p:cNvPr id="4" name="Date Placeholder 3"/>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12</a:t>
            </a:fld>
            <a:endParaRPr lang="en-US"/>
          </a:p>
        </p:txBody>
      </p:sp>
    </p:spTree>
    <p:extLst>
      <p:ext uri="{BB962C8B-B14F-4D97-AF65-F5344CB8AC3E}">
        <p14:creationId xmlns:p14="http://schemas.microsoft.com/office/powerpoint/2010/main" val="384027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Authority</a:t>
            </a:r>
          </a:p>
        </p:txBody>
      </p:sp>
      <p:sp>
        <p:nvSpPr>
          <p:cNvPr id="3" name="Content Placeholder 2"/>
          <p:cNvSpPr>
            <a:spLocks noGrp="1"/>
          </p:cNvSpPr>
          <p:nvPr>
            <p:ph sz="half" idx="1"/>
          </p:nvPr>
        </p:nvSpPr>
        <p:spPr/>
        <p:txBody>
          <a:bodyPr>
            <a:normAutofit/>
          </a:bodyPr>
          <a:lstStyle/>
          <a:p>
            <a:r>
              <a:rPr lang="en-US" dirty="0"/>
              <a:t>Videos extended nurses ability to  deliver  complete messages</a:t>
            </a:r>
          </a:p>
          <a:p>
            <a:r>
              <a:rPr lang="en-US" dirty="0"/>
              <a:t>Some nurses felt that by featuring older nurses the videos had additional authority</a:t>
            </a:r>
          </a:p>
          <a:p>
            <a:r>
              <a:rPr lang="en-US" dirty="0"/>
              <a:t>No conflicts with the video messaging</a:t>
            </a:r>
          </a:p>
        </p:txBody>
      </p:sp>
      <p:sp>
        <p:nvSpPr>
          <p:cNvPr id="5" name="TextBox 4"/>
          <p:cNvSpPr txBox="1"/>
          <p:nvPr/>
        </p:nvSpPr>
        <p:spPr>
          <a:xfrm>
            <a:off x="4876800" y="1905000"/>
            <a:ext cx="4038600" cy="4154984"/>
          </a:xfrm>
          <a:prstGeom prst="rect">
            <a:avLst/>
          </a:prstGeom>
          <a:noFill/>
        </p:spPr>
        <p:txBody>
          <a:bodyPr wrap="square" rtlCol="0">
            <a:spAutoFit/>
          </a:bodyPr>
          <a:lstStyle/>
          <a:p>
            <a:r>
              <a:rPr lang="en-US" sz="2400" b="1" i="1" dirty="0">
                <a:solidFill>
                  <a:schemeClr val="accent3">
                    <a:lumMod val="50000"/>
                  </a:schemeClr>
                </a:solidFill>
              </a:rPr>
              <a:t>“We explained that this too is showing how to feed the baby, the things that you should eat, is it necessary for you to have the tablets or not.  We are telling you through the mobile.  It is just like the nurse used to tell you.  You should take it the same way.  We show the video and they feel it is right”</a:t>
            </a:r>
          </a:p>
        </p:txBody>
      </p:sp>
      <p:sp>
        <p:nvSpPr>
          <p:cNvPr id="4" name="Date Placeholder 3"/>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13</a:t>
            </a:fld>
            <a:endParaRPr lang="en-US"/>
          </a:p>
        </p:txBody>
      </p:sp>
    </p:spTree>
    <p:extLst>
      <p:ext uri="{BB962C8B-B14F-4D97-AF65-F5344CB8AC3E}">
        <p14:creationId xmlns:p14="http://schemas.microsoft.com/office/powerpoint/2010/main" val="37136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a:t>
            </a:r>
          </a:p>
        </p:txBody>
      </p:sp>
      <p:sp>
        <p:nvSpPr>
          <p:cNvPr id="3" name="Content Placeholder 2"/>
          <p:cNvSpPr>
            <a:spLocks noGrp="1"/>
          </p:cNvSpPr>
          <p:nvPr>
            <p:ph sz="half" idx="1"/>
          </p:nvPr>
        </p:nvSpPr>
        <p:spPr/>
        <p:txBody>
          <a:bodyPr/>
          <a:lstStyle/>
          <a:p>
            <a:r>
              <a:rPr lang="en-US" dirty="0"/>
              <a:t>Video considered to be trustworthy</a:t>
            </a:r>
          </a:p>
          <a:p>
            <a:r>
              <a:rPr lang="en-US" dirty="0"/>
              <a:t>Nurses had a theory that people understand by seeing</a:t>
            </a:r>
          </a:p>
          <a:p>
            <a:r>
              <a:rPr lang="en-US" dirty="0"/>
              <a:t>Advantages identified: clarity of message,  use of local language, and local participants</a:t>
            </a:r>
          </a:p>
          <a:p>
            <a:endParaRPr lang="en-US" dirty="0"/>
          </a:p>
        </p:txBody>
      </p:sp>
      <p:sp>
        <p:nvSpPr>
          <p:cNvPr id="5" name="TextBox 4"/>
          <p:cNvSpPr txBox="1"/>
          <p:nvPr/>
        </p:nvSpPr>
        <p:spPr>
          <a:xfrm>
            <a:off x="4876800" y="1788616"/>
            <a:ext cx="3962400" cy="4154984"/>
          </a:xfrm>
          <a:prstGeom prst="rect">
            <a:avLst/>
          </a:prstGeom>
          <a:noFill/>
        </p:spPr>
        <p:txBody>
          <a:bodyPr wrap="square" rtlCol="0">
            <a:spAutoFit/>
          </a:bodyPr>
          <a:lstStyle/>
          <a:p>
            <a:r>
              <a:rPr lang="en-US" sz="2400" b="1" i="1" dirty="0">
                <a:solidFill>
                  <a:schemeClr val="accent3">
                    <a:lumMod val="50000"/>
                  </a:schemeClr>
                </a:solidFill>
              </a:rPr>
              <a:t>“What will the mother think?  She thinks the video is correct.  A movie has been made, so it is right because there is a lady in it, a patient and a nurse, so she understands. . .  She understands on seeing the patient.  If there had been only two nurses, she wouldn’t have understood”</a:t>
            </a:r>
          </a:p>
        </p:txBody>
      </p:sp>
      <p:sp>
        <p:nvSpPr>
          <p:cNvPr id="4" name="Date Placeholder 3"/>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14</a:t>
            </a:fld>
            <a:endParaRPr lang="en-US"/>
          </a:p>
        </p:txBody>
      </p:sp>
    </p:spTree>
    <p:extLst>
      <p:ext uri="{BB962C8B-B14F-4D97-AF65-F5344CB8AC3E}">
        <p14:creationId xmlns:p14="http://schemas.microsoft.com/office/powerpoint/2010/main" val="123446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4" name="Picture 3" descr="C:\Users\kisrael-ballard\AppData\Local\Microsoft\Windows\Temporary Internet Files\Content.Outlook\D8GRSDMA\IMG_3068 (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018" y="216584"/>
            <a:ext cx="6858000" cy="5143500"/>
          </a:xfrm>
          <a:prstGeom prst="rect">
            <a:avLst/>
          </a:prstGeom>
          <a:noFill/>
        </p:spPr>
      </p:pic>
      <p:sp>
        <p:nvSpPr>
          <p:cNvPr id="3" name="Date Placeholder 2"/>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15</a:t>
            </a:fld>
            <a:endParaRPr lang="en-US"/>
          </a:p>
        </p:txBody>
      </p:sp>
      <p:sp>
        <p:nvSpPr>
          <p:cNvPr id="8" name="Title 7"/>
          <p:cNvSpPr>
            <a:spLocks noGrp="1"/>
          </p:cNvSpPr>
          <p:nvPr>
            <p:ph type="title"/>
          </p:nvPr>
        </p:nvSpPr>
        <p:spPr/>
        <p:txBody>
          <a:bodyPr/>
          <a:lstStyle/>
          <a:p>
            <a:endParaRPr lang="en-US"/>
          </a:p>
        </p:txBody>
      </p:sp>
      <p:pic>
        <p:nvPicPr>
          <p:cNvPr id="9" name="Picture 2" descr="Arth - Action Research and Training for Health">
            <a:hlinkClick r:id="rId3" tooltip="Arth - Action Research and Training for Health"/>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7350" y="5495020"/>
            <a:ext cx="1669581" cy="4936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12586" y="6043411"/>
            <a:ext cx="3945632" cy="369332"/>
          </a:xfrm>
          <a:prstGeom prst="rect">
            <a:avLst/>
          </a:prstGeom>
        </p:spPr>
        <p:txBody>
          <a:bodyPr wrap="none">
            <a:spAutoFit/>
          </a:bodyPr>
          <a:lstStyle/>
          <a:p>
            <a:r>
              <a:rPr lang="en-US" dirty="0"/>
              <a:t>Action Research and Training for Health</a:t>
            </a:r>
          </a:p>
        </p:txBody>
      </p:sp>
      <p:pic>
        <p:nvPicPr>
          <p:cNvPr id="11" name="Picture 2" descr="http://yousavewesave.org/wp-content/uploads/2012/08/path-logo-600x2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505" y="5495020"/>
            <a:ext cx="2525845" cy="91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466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2A65-F476-4B44-BCE6-E87EFA85F358}"/>
              </a:ext>
            </a:extLst>
          </p:cNvPr>
          <p:cNvSpPr>
            <a:spLocks noGrp="1"/>
          </p:cNvSpPr>
          <p:nvPr>
            <p:ph type="title"/>
          </p:nvPr>
        </p:nvSpPr>
        <p:spPr/>
        <p:txBody>
          <a:bodyPr/>
          <a:lstStyle/>
          <a:p>
            <a:r>
              <a:rPr lang="en-US" dirty="0"/>
              <a:t>Community Led Video Education</a:t>
            </a:r>
          </a:p>
        </p:txBody>
      </p:sp>
      <p:sp>
        <p:nvSpPr>
          <p:cNvPr id="3" name="Content Placeholder 2">
            <a:extLst>
              <a:ext uri="{FF2B5EF4-FFF2-40B4-BE49-F238E27FC236}">
                <a16:creationId xmlns:a16="http://schemas.microsoft.com/office/drawing/2014/main" id="{B1005251-4619-44FE-BFE3-923F7599D2DB}"/>
              </a:ext>
            </a:extLst>
          </p:cNvPr>
          <p:cNvSpPr>
            <a:spLocks noGrp="1"/>
          </p:cNvSpPr>
          <p:nvPr>
            <p:ph idx="1"/>
          </p:nvPr>
        </p:nvSpPr>
        <p:spPr/>
        <p:txBody>
          <a:bodyPr/>
          <a:lstStyle/>
          <a:p>
            <a:r>
              <a:rPr lang="en-US" dirty="0"/>
              <a:t>Low cost, locally created, educational videos</a:t>
            </a:r>
          </a:p>
          <a:p>
            <a:r>
              <a:rPr lang="en-US" dirty="0"/>
              <a:t>Series of projects:</a:t>
            </a:r>
          </a:p>
          <a:p>
            <a:pPr lvl="1"/>
            <a:r>
              <a:rPr lang="en-US" dirty="0"/>
              <a:t>Digital </a:t>
            </a:r>
            <a:r>
              <a:rPr lang="en-US" dirty="0" err="1"/>
              <a:t>StudyHall</a:t>
            </a:r>
            <a:endParaRPr lang="en-US" dirty="0"/>
          </a:p>
          <a:p>
            <a:pPr lvl="1"/>
            <a:r>
              <a:rPr lang="en-US" dirty="0"/>
              <a:t>Digital Green</a:t>
            </a:r>
          </a:p>
          <a:p>
            <a:pPr lvl="1"/>
            <a:r>
              <a:rPr lang="en-US" dirty="0"/>
              <a:t>Digital Public Health (now Projecting Health)</a:t>
            </a:r>
          </a:p>
          <a:p>
            <a:r>
              <a:rPr lang="en-US" dirty="0"/>
              <a:t>Tenets of CLVE</a:t>
            </a:r>
          </a:p>
          <a:p>
            <a:pPr lvl="1"/>
            <a:r>
              <a:rPr lang="en-US" dirty="0"/>
              <a:t>Local creation of educational content</a:t>
            </a:r>
          </a:p>
          <a:p>
            <a:pPr lvl="1"/>
            <a:r>
              <a:rPr lang="en-US" dirty="0"/>
              <a:t>Group showings of videos with a moderator</a:t>
            </a:r>
          </a:p>
          <a:p>
            <a:pPr lvl="1"/>
            <a:r>
              <a:rPr lang="en-US" dirty="0"/>
              <a:t>Keep costs low through consumer digital technologies</a:t>
            </a:r>
          </a:p>
        </p:txBody>
      </p:sp>
      <p:sp>
        <p:nvSpPr>
          <p:cNvPr id="4" name="Date Placeholder 3">
            <a:extLst>
              <a:ext uri="{FF2B5EF4-FFF2-40B4-BE49-F238E27FC236}">
                <a16:creationId xmlns:a16="http://schemas.microsoft.com/office/drawing/2014/main" id="{9A6D1FB2-651A-4E68-ACFD-2F8782A7B88D}"/>
              </a:ext>
            </a:extLst>
          </p:cNvPr>
          <p:cNvSpPr>
            <a:spLocks noGrp="1"/>
          </p:cNvSpPr>
          <p:nvPr>
            <p:ph type="dt" sz="half" idx="10"/>
          </p:nvPr>
        </p:nvSpPr>
        <p:spPr/>
        <p:txBody>
          <a:bodyPr/>
          <a:lstStyle/>
          <a:p>
            <a:r>
              <a:rPr lang="en-US"/>
              <a:t>11/19/2018</a:t>
            </a:r>
          </a:p>
        </p:txBody>
      </p:sp>
      <p:sp>
        <p:nvSpPr>
          <p:cNvPr id="5" name="Footer Placeholder 4">
            <a:extLst>
              <a:ext uri="{FF2B5EF4-FFF2-40B4-BE49-F238E27FC236}">
                <a16:creationId xmlns:a16="http://schemas.microsoft.com/office/drawing/2014/main" id="{322DF025-1B2F-4D89-9551-4E8A8FD2C5C2}"/>
              </a:ext>
            </a:extLst>
          </p:cNvPr>
          <p:cNvSpPr>
            <a:spLocks noGrp="1"/>
          </p:cNvSpPr>
          <p:nvPr>
            <p:ph type="ftr" sz="quarter" idx="11"/>
          </p:nvPr>
        </p:nvSpPr>
        <p:spPr/>
        <p:txBody>
          <a:bodyPr/>
          <a:lstStyle/>
          <a:p>
            <a:r>
              <a:rPr lang="en-US"/>
              <a:t>University of Washington, Autumn 2018</a:t>
            </a:r>
          </a:p>
        </p:txBody>
      </p:sp>
      <p:sp>
        <p:nvSpPr>
          <p:cNvPr id="6" name="Slide Number Placeholder 5">
            <a:extLst>
              <a:ext uri="{FF2B5EF4-FFF2-40B4-BE49-F238E27FC236}">
                <a16:creationId xmlns:a16="http://schemas.microsoft.com/office/drawing/2014/main" id="{96BF9D7D-7BAD-4554-B4ED-B3F2013A50A7}"/>
              </a:ext>
            </a:extLst>
          </p:cNvPr>
          <p:cNvSpPr>
            <a:spLocks noGrp="1"/>
          </p:cNvSpPr>
          <p:nvPr>
            <p:ph type="sldNum" sz="quarter" idx="12"/>
          </p:nvPr>
        </p:nvSpPr>
        <p:spPr/>
        <p:txBody>
          <a:bodyPr/>
          <a:lstStyle/>
          <a:p>
            <a:fld id="{F0B83976-74FF-4D04-8CD4-387CDD390681}" type="slidenum">
              <a:rPr lang="en-US" smtClean="0"/>
              <a:t>16</a:t>
            </a:fld>
            <a:endParaRPr lang="en-US"/>
          </a:p>
        </p:txBody>
      </p:sp>
    </p:spTree>
    <p:extLst>
      <p:ext uri="{BB962C8B-B14F-4D97-AF65-F5344CB8AC3E}">
        <p14:creationId xmlns:p14="http://schemas.microsoft.com/office/powerpoint/2010/main" val="83505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543800" cy="2593975"/>
          </a:xfrm>
        </p:spPr>
        <p:txBody>
          <a:bodyPr/>
          <a:lstStyle/>
          <a:p>
            <a:r>
              <a:rPr lang="en-US" dirty="0"/>
              <a:t>From Digital </a:t>
            </a:r>
            <a:r>
              <a:rPr lang="en-US" dirty="0" err="1"/>
              <a:t>StudyHall</a:t>
            </a:r>
            <a:r>
              <a:rPr lang="en-US" dirty="0"/>
              <a:t> to Digital </a:t>
            </a:r>
            <a:r>
              <a:rPr lang="en-US" dirty="0" err="1"/>
              <a:t>PublicHealth</a:t>
            </a:r>
            <a:endParaRPr lang="en-US" dirty="0"/>
          </a:p>
        </p:txBody>
      </p:sp>
      <p:sp>
        <p:nvSpPr>
          <p:cNvPr id="3" name="Subtitle 2"/>
          <p:cNvSpPr>
            <a:spLocks noGrp="1"/>
          </p:cNvSpPr>
          <p:nvPr>
            <p:ph type="subTitle" idx="1"/>
          </p:nvPr>
        </p:nvSpPr>
        <p:spPr>
          <a:xfrm>
            <a:off x="685800" y="5029200"/>
            <a:ext cx="6461760" cy="1066800"/>
          </a:xfrm>
        </p:spPr>
        <p:txBody>
          <a:bodyPr>
            <a:normAutofit/>
          </a:bodyPr>
          <a:lstStyle/>
          <a:p>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7" name="Picture 6" descr="01_madan_school_IMG_384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06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kisrael-ballard\AppData\Local\Microsoft\Windows\Temporary Internet Files\Content.Outlook\D8GRSDMA\IMG_3068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0"/>
            <a:ext cx="2667000" cy="2000250"/>
          </a:xfrm>
          <a:prstGeom prst="rect">
            <a:avLst/>
          </a:prstGeom>
          <a:noFill/>
        </p:spPr>
      </p:pic>
    </p:spTree>
    <p:extLst>
      <p:ext uri="{BB962C8B-B14F-4D97-AF65-F5344CB8AC3E}">
        <p14:creationId xmlns:p14="http://schemas.microsoft.com/office/powerpoint/2010/main" val="3346732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Tutored Video Instruction</a:t>
            </a:r>
          </a:p>
        </p:txBody>
      </p:sp>
      <p:sp>
        <p:nvSpPr>
          <p:cNvPr id="3" name="Content Placeholder 2"/>
          <p:cNvSpPr>
            <a:spLocks noGrp="1"/>
          </p:cNvSpPr>
          <p:nvPr>
            <p:ph idx="1"/>
          </p:nvPr>
        </p:nvSpPr>
        <p:spPr/>
        <p:txBody>
          <a:bodyPr>
            <a:normAutofit lnSpcReduction="10000"/>
          </a:bodyPr>
          <a:lstStyle/>
          <a:p>
            <a:r>
              <a:rPr lang="en-US" dirty="0"/>
              <a:t>Video of expert teacher</a:t>
            </a:r>
          </a:p>
          <a:p>
            <a:r>
              <a:rPr lang="en-US" dirty="0"/>
              <a:t>Presented with the aid of the facilitator</a:t>
            </a:r>
          </a:p>
          <a:p>
            <a:pPr lvl="1"/>
            <a:r>
              <a:rPr lang="en-US" dirty="0"/>
              <a:t>Theory:  Interaction with the video better than ‘just watching TV’ </a:t>
            </a:r>
          </a:p>
          <a:p>
            <a:r>
              <a:rPr lang="en-US" dirty="0"/>
              <a:t>Initial work:  Gibbons,  Stanford, 1977.  </a:t>
            </a:r>
          </a:p>
          <a:p>
            <a:pPr lvl="1"/>
            <a:r>
              <a:rPr lang="en-US" dirty="0"/>
              <a:t>Tutored Videotape Instruction</a:t>
            </a:r>
          </a:p>
          <a:p>
            <a:r>
              <a:rPr lang="en-US" dirty="0"/>
              <a:t>University of Washington</a:t>
            </a:r>
          </a:p>
          <a:p>
            <a:pPr lvl="1"/>
            <a:r>
              <a:rPr lang="en-US" dirty="0"/>
              <a:t>Introductory programming offerings to Community Colleges</a:t>
            </a:r>
          </a:p>
          <a:p>
            <a:pPr lvl="1"/>
            <a:r>
              <a:rPr lang="en-US" dirty="0"/>
              <a:t>Recorded UW lectures used by existing community college instructors</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51756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a:t>
            </a:r>
            <a:r>
              <a:rPr lang="en-US"/>
              <a:t>StudyHall</a:t>
            </a:r>
          </a:p>
        </p:txBody>
      </p:sp>
      <p:sp>
        <p:nvSpPr>
          <p:cNvPr id="3" name="Content Placeholder 2"/>
          <p:cNvSpPr>
            <a:spLocks noGrp="1"/>
          </p:cNvSpPr>
          <p:nvPr>
            <p:ph idx="1"/>
          </p:nvPr>
        </p:nvSpPr>
        <p:spPr>
          <a:xfrm>
            <a:off x="628650" y="1825626"/>
            <a:ext cx="7886700" cy="2486316"/>
          </a:xfrm>
        </p:spPr>
        <p:txBody>
          <a:bodyPr>
            <a:normAutofit fontScale="85000" lnSpcReduction="20000"/>
          </a:bodyPr>
          <a:lstStyle/>
          <a:p>
            <a:r>
              <a:rPr lang="en-US" dirty="0"/>
              <a:t>Founded by Randy Wang,  ex-Princeton</a:t>
            </a:r>
          </a:p>
          <a:p>
            <a:r>
              <a:rPr lang="en-US" dirty="0"/>
              <a:t>Collaboration with </a:t>
            </a:r>
            <a:r>
              <a:rPr lang="en-US" dirty="0" err="1"/>
              <a:t>Urvashi</a:t>
            </a:r>
            <a:r>
              <a:rPr lang="en-US" dirty="0"/>
              <a:t> </a:t>
            </a:r>
            <a:r>
              <a:rPr lang="en-US" dirty="0" err="1"/>
              <a:t>Sahni</a:t>
            </a:r>
            <a:r>
              <a:rPr lang="en-US" dirty="0"/>
              <a:t>,  </a:t>
            </a:r>
            <a:r>
              <a:rPr lang="en-US" dirty="0" err="1"/>
              <a:t>Studyhall</a:t>
            </a:r>
            <a:r>
              <a:rPr lang="en-US" dirty="0"/>
              <a:t> School</a:t>
            </a:r>
          </a:p>
          <a:p>
            <a:pPr lvl="1"/>
            <a:r>
              <a:rPr lang="en-US" dirty="0"/>
              <a:t>Top private school in </a:t>
            </a:r>
            <a:r>
              <a:rPr lang="en-US" dirty="0" err="1"/>
              <a:t>Lucknow</a:t>
            </a:r>
            <a:endParaRPr lang="en-US" dirty="0"/>
          </a:p>
          <a:p>
            <a:r>
              <a:rPr lang="en-US" dirty="0"/>
              <a:t>DSH Methodology</a:t>
            </a:r>
          </a:p>
          <a:p>
            <a:pPr lvl="1"/>
            <a:r>
              <a:rPr lang="en-US" dirty="0"/>
              <a:t>Create videos of classes taught by expert teachers to low-income students</a:t>
            </a:r>
          </a:p>
          <a:p>
            <a:pPr lvl="1"/>
            <a:r>
              <a:rPr lang="en-US" dirty="0"/>
              <a:t>Train teachers to facilitate videos</a:t>
            </a:r>
          </a:p>
          <a:p>
            <a:pPr lvl="1"/>
            <a:r>
              <a:rPr lang="en-US" dirty="0"/>
              <a:t>Target rural schools</a:t>
            </a:r>
          </a:p>
          <a:p>
            <a:pPr lvl="1"/>
            <a:endParaRPr lang="en-US" dirty="0"/>
          </a:p>
          <a:p>
            <a:pPr lvl="1"/>
            <a:endParaRPr lang="en-US" dirty="0"/>
          </a:p>
          <a:p>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grpSp>
        <p:nvGrpSpPr>
          <p:cNvPr id="10" name="Group 9">
            <a:extLst>
              <a:ext uri="{FF2B5EF4-FFF2-40B4-BE49-F238E27FC236}">
                <a16:creationId xmlns:a16="http://schemas.microsoft.com/office/drawing/2014/main" id="{E1107EE7-07A7-4995-85FE-FDB5B4793666}"/>
              </a:ext>
            </a:extLst>
          </p:cNvPr>
          <p:cNvGrpSpPr>
            <a:grpSpLocks noChangeAspect="1"/>
          </p:cNvGrpSpPr>
          <p:nvPr/>
        </p:nvGrpSpPr>
        <p:grpSpPr>
          <a:xfrm>
            <a:off x="1080743" y="4446879"/>
            <a:ext cx="6764399" cy="2188524"/>
            <a:chOff x="90498" y="1981200"/>
            <a:chExt cx="8154977" cy="2638425"/>
          </a:xfrm>
        </p:grpSpPr>
        <p:sp>
          <p:nvSpPr>
            <p:cNvPr id="7" name="Right Arrow 6">
              <a:extLst>
                <a:ext uri="{FF2B5EF4-FFF2-40B4-BE49-F238E27FC236}">
                  <a16:creationId xmlns:a16="http://schemas.microsoft.com/office/drawing/2014/main" id="{5F73270A-3213-4786-AD42-8F7E4352034E}"/>
                </a:ext>
              </a:extLst>
            </p:cNvPr>
            <p:cNvSpPr/>
            <p:nvPr/>
          </p:nvSpPr>
          <p:spPr>
            <a:xfrm>
              <a:off x="3657600" y="2743200"/>
              <a:ext cx="1066800" cy="914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IMG_5181_Tanuja_recording">
              <a:extLst>
                <a:ext uri="{FF2B5EF4-FFF2-40B4-BE49-F238E27FC236}">
                  <a16:creationId xmlns:a16="http://schemas.microsoft.com/office/drawing/2014/main" id="{2F471747-9CD1-4599-A10B-F115AF4D4331}"/>
                </a:ext>
              </a:extLst>
            </p:cNvP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0498" y="1981200"/>
              <a:ext cx="35166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55_mohan_elephant">
              <a:extLst>
                <a:ext uri="{FF2B5EF4-FFF2-40B4-BE49-F238E27FC236}">
                  <a16:creationId xmlns:a16="http://schemas.microsoft.com/office/drawing/2014/main" id="{F1B0D125-6BE0-41EF-A65C-7E71770229CD}"/>
                </a:ext>
              </a:extLst>
            </p:cNvPr>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003425"/>
              <a:ext cx="33686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439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a:t>
            </a:r>
          </a:p>
        </p:txBody>
      </p:sp>
      <p:sp>
        <p:nvSpPr>
          <p:cNvPr id="3" name="Content Placeholder 2"/>
          <p:cNvSpPr>
            <a:spLocks noGrp="1"/>
          </p:cNvSpPr>
          <p:nvPr>
            <p:ph idx="1"/>
          </p:nvPr>
        </p:nvSpPr>
        <p:spPr/>
        <p:txBody>
          <a:bodyPr/>
          <a:lstStyle/>
          <a:p>
            <a:r>
              <a:rPr lang="en-US" dirty="0"/>
              <a:t>Office hours for PA 3</a:t>
            </a:r>
          </a:p>
          <a:p>
            <a:pPr lvl="1"/>
            <a:r>
              <a:rPr lang="en-US" dirty="0"/>
              <a:t>Clarice Larson,  CSE 332</a:t>
            </a:r>
          </a:p>
          <a:p>
            <a:pPr lvl="2"/>
            <a:r>
              <a:rPr lang="en-US" dirty="0"/>
              <a:t>Monday,  3:30-4:30 pm</a:t>
            </a:r>
          </a:p>
          <a:p>
            <a:pPr lvl="2"/>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2</a:t>
            </a:fld>
            <a:endParaRPr lang="en-US"/>
          </a:p>
        </p:txBody>
      </p:sp>
    </p:spTree>
    <p:extLst>
      <p:ext uri="{BB962C8B-B14F-4D97-AF65-F5344CB8AC3E}">
        <p14:creationId xmlns:p14="http://schemas.microsoft.com/office/powerpoint/2010/main" val="379867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normAutofit fontScale="90000"/>
          </a:bodyPr>
          <a:lstStyle/>
          <a:p>
            <a:r>
              <a:rPr lang="en-US" dirty="0"/>
              <a:t>Digital </a:t>
            </a:r>
            <a:r>
              <a:rPr lang="en-US" dirty="0" err="1"/>
              <a:t>StudyHall</a:t>
            </a:r>
            <a:r>
              <a:rPr lang="en-US" dirty="0"/>
              <a:t> </a:t>
            </a:r>
            <a:br>
              <a:rPr lang="en-US" dirty="0"/>
            </a:br>
            <a:r>
              <a:rPr lang="en-US" dirty="0"/>
              <a:t>methodology</a:t>
            </a:r>
          </a:p>
        </p:txBody>
      </p:sp>
      <p:sp>
        <p:nvSpPr>
          <p:cNvPr id="3" name="Content Placeholder 2"/>
          <p:cNvSpPr>
            <a:spLocks noGrp="1"/>
          </p:cNvSpPr>
          <p:nvPr>
            <p:ph sz="half" idx="1"/>
          </p:nvPr>
        </p:nvSpPr>
        <p:spPr/>
        <p:txBody>
          <a:bodyPr>
            <a:normAutofit fontScale="92500" lnSpcReduction="20000"/>
          </a:bodyPr>
          <a:lstStyle/>
          <a:p>
            <a:r>
              <a:rPr lang="en-US" dirty="0"/>
              <a:t>Lesson videos recorded at hub school</a:t>
            </a:r>
          </a:p>
          <a:p>
            <a:pPr lvl="1"/>
            <a:r>
              <a:rPr lang="en-US" dirty="0"/>
              <a:t>Use of interactive pedagogy</a:t>
            </a:r>
          </a:p>
          <a:p>
            <a:pPr lvl="1"/>
            <a:r>
              <a:rPr lang="en-US" dirty="0"/>
              <a:t>Careful matching of students</a:t>
            </a:r>
          </a:p>
          <a:p>
            <a:pPr lvl="1"/>
            <a:r>
              <a:rPr lang="en-US" dirty="0"/>
              <a:t>Tie to regular curriculum</a:t>
            </a:r>
          </a:p>
          <a:p>
            <a:r>
              <a:rPr lang="en-US" dirty="0"/>
              <a:t>Training of facilitators</a:t>
            </a:r>
          </a:p>
          <a:p>
            <a:r>
              <a:rPr lang="en-US" dirty="0"/>
              <a:t>Facilitation model</a:t>
            </a:r>
          </a:p>
          <a:p>
            <a:pPr lvl="1"/>
            <a:r>
              <a:rPr lang="en-US" dirty="0"/>
              <a:t>Mix of video use and activities</a:t>
            </a:r>
          </a:p>
          <a:p>
            <a:r>
              <a:rPr lang="en-US" dirty="0"/>
              <a:t>Cost realism in technology deployment</a:t>
            </a:r>
          </a:p>
          <a:p>
            <a:endParaRPr lang="en-US" dirty="0"/>
          </a:p>
          <a:p>
            <a:endParaRPr lang="en-US" dirty="0"/>
          </a:p>
          <a:p>
            <a:pPr lvl="1"/>
            <a:endParaRPr lang="en-US" dirty="0"/>
          </a:p>
        </p:txBody>
      </p:sp>
      <p:sp>
        <p:nvSpPr>
          <p:cNvPr id="6" name="Date Placeholder 5"/>
          <p:cNvSpPr>
            <a:spLocks noGrp="1"/>
          </p:cNvSpPr>
          <p:nvPr>
            <p:ph type="dt" sz="half" idx="10"/>
          </p:nvPr>
        </p:nvSpPr>
        <p:spPr/>
        <p:txBody>
          <a:bodyPr/>
          <a:lstStyle/>
          <a:p>
            <a:r>
              <a:rPr lang="en-US"/>
              <a:t>11/19/2018</a:t>
            </a:r>
          </a:p>
        </p:txBody>
      </p:sp>
      <p:sp>
        <p:nvSpPr>
          <p:cNvPr id="7" name="Footer Placeholder 6"/>
          <p:cNvSpPr>
            <a:spLocks noGrp="1"/>
          </p:cNvSpPr>
          <p:nvPr>
            <p:ph type="ftr" sz="quarter" idx="11"/>
          </p:nvPr>
        </p:nvSpPr>
        <p:spPr/>
        <p:txBody>
          <a:bodyPr/>
          <a:lstStyle/>
          <a:p>
            <a:r>
              <a:rPr lang="en-US"/>
              <a:t>University of Washington, Autumn 2018</a:t>
            </a:r>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pic>
        <p:nvPicPr>
          <p:cNvPr id="10" name="Picture 4" descr="IMG_8214"/>
          <p:cNvPicPr>
            <a:picLocks noChangeAspect="1" noChangeArrowheads="1"/>
          </p:cNvPicPr>
          <p:nvPr/>
        </p:nvPicPr>
        <p:blipFill rotWithShape="1">
          <a:blip r:embed="rId3" cstate="print"/>
          <a:srcRect l="-2" r="10705"/>
          <a:stretch/>
        </p:blipFill>
        <p:spPr bwMode="auto">
          <a:xfrm>
            <a:off x="5486400" y="2287480"/>
            <a:ext cx="3657600" cy="2206625"/>
          </a:xfrm>
          <a:prstGeom prst="rect">
            <a:avLst/>
          </a:prstGeom>
          <a:noFill/>
        </p:spPr>
      </p:pic>
      <p:pic>
        <p:nvPicPr>
          <p:cNvPr id="11" name="Picture 2" descr="workshop_IMG_7947"/>
          <p:cNvPicPr>
            <a:picLocks noChangeAspect="1" noChangeArrowheads="1"/>
          </p:cNvPicPr>
          <p:nvPr/>
        </p:nvPicPr>
        <p:blipFill>
          <a:blip r:embed="rId4" cstate="print"/>
          <a:srcRect t="54400"/>
          <a:stretch>
            <a:fillRect/>
          </a:stretch>
        </p:blipFill>
        <p:spPr bwMode="auto">
          <a:xfrm>
            <a:off x="5486400" y="4618168"/>
            <a:ext cx="3657600" cy="2264678"/>
          </a:xfrm>
          <a:prstGeom prst="rect">
            <a:avLst/>
          </a:prstGeom>
          <a:noFill/>
        </p:spPr>
      </p:pic>
      <p:pic>
        <p:nvPicPr>
          <p:cNvPr id="12" name="Picture 3" descr="15_IMG_0856_utpal"/>
          <p:cNvPicPr>
            <a:picLocks noChangeAspect="1" noChangeArrowheads="1"/>
          </p:cNvPicPr>
          <p:nvPr>
            <p:custDataLst>
              <p:tags r:id="rId1"/>
            </p:custDataLst>
          </p:nvPr>
        </p:nvPicPr>
        <p:blipFill>
          <a:blip r:embed="rId5" cstate="print"/>
          <a:srcRect/>
          <a:stretch>
            <a:fillRect/>
          </a:stretch>
        </p:blipFill>
        <p:spPr bwMode="auto">
          <a:xfrm>
            <a:off x="5486400" y="5"/>
            <a:ext cx="3657600" cy="2176534"/>
          </a:xfrm>
          <a:prstGeom prst="rect">
            <a:avLst/>
          </a:prstGeom>
          <a:noFill/>
          <a:ln w="9525">
            <a:noFill/>
            <a:miter lim="800000"/>
            <a:headEnd/>
            <a:tailEnd/>
          </a:ln>
        </p:spPr>
      </p:pic>
    </p:spTree>
    <p:extLst>
      <p:ext uri="{BB962C8B-B14F-4D97-AF65-F5344CB8AC3E}">
        <p14:creationId xmlns:p14="http://schemas.microsoft.com/office/powerpoint/2010/main" val="80654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with implementing organization</a:t>
            </a:r>
          </a:p>
        </p:txBody>
      </p:sp>
      <p:sp>
        <p:nvSpPr>
          <p:cNvPr id="6" name="Content Placeholder 5"/>
          <p:cNvSpPr>
            <a:spLocks noGrp="1"/>
          </p:cNvSpPr>
          <p:nvPr>
            <p:ph idx="1"/>
          </p:nvPr>
        </p:nvSpPr>
        <p:spPr/>
        <p:txBody>
          <a:bodyPr>
            <a:normAutofit fontScale="92500" lnSpcReduction="20000"/>
          </a:bodyPr>
          <a:lstStyle/>
          <a:p>
            <a:r>
              <a:rPr lang="en-US" dirty="0"/>
              <a:t>Implementing organization:  StudyHall, well regarded private school</a:t>
            </a:r>
          </a:p>
          <a:p>
            <a:pPr lvl="1"/>
            <a:r>
              <a:rPr lang="en-US" dirty="0"/>
              <a:t>Implementation team </a:t>
            </a:r>
            <a:r>
              <a:rPr lang="en-US"/>
              <a:t>primarily Indian</a:t>
            </a:r>
            <a:endParaRPr lang="en-US" dirty="0"/>
          </a:p>
          <a:p>
            <a:r>
              <a:rPr lang="en-US" dirty="0"/>
              <a:t>Adequate buy-in from principals</a:t>
            </a:r>
          </a:p>
          <a:p>
            <a:pPr lvl="1"/>
            <a:r>
              <a:rPr lang="en-US" dirty="0"/>
              <a:t>With official permission</a:t>
            </a:r>
          </a:p>
          <a:p>
            <a:r>
              <a:rPr lang="en-US" dirty="0"/>
              <a:t>Teachers generally favorable to implementing organization</a:t>
            </a:r>
          </a:p>
          <a:p>
            <a:pPr lvl="1"/>
            <a:r>
              <a:rPr lang="en-US" dirty="0"/>
              <a:t>Trainings, involvement with StudyHall and other teachers a positive</a:t>
            </a:r>
          </a:p>
          <a:p>
            <a:r>
              <a:rPr lang="en-US" dirty="0"/>
              <a:t>Students had a very positive view of implementing organization</a:t>
            </a:r>
          </a:p>
          <a:p>
            <a:pPr lvl="1"/>
            <a:r>
              <a:rPr lang="en-US" dirty="0"/>
              <a:t>Novelty</a:t>
            </a:r>
          </a:p>
          <a:p>
            <a:pPr lvl="1"/>
            <a:r>
              <a:rPr lang="en-US" dirty="0"/>
              <a:t>Disruption</a:t>
            </a:r>
          </a:p>
          <a:p>
            <a:pPr lvl="1"/>
            <a:endParaRPr lang="en-US" dirty="0"/>
          </a:p>
        </p:txBody>
      </p:sp>
      <p:sp>
        <p:nvSpPr>
          <p:cNvPr id="3" name="Date Placeholder 2"/>
          <p:cNvSpPr>
            <a:spLocks noGrp="1"/>
          </p:cNvSpPr>
          <p:nvPr>
            <p:ph type="dt" sz="half" idx="10"/>
          </p:nvPr>
        </p:nvSpPr>
        <p:spPr/>
        <p:txBody>
          <a:bodyPr/>
          <a:lstStyle/>
          <a:p>
            <a:r>
              <a:rPr lang="en-US"/>
              <a:t>11/19/2018</a:t>
            </a:r>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pic>
        <p:nvPicPr>
          <p:cNvPr id="7" name="Picture 4" descr="Picture1"/>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13325"/>
            <a:ext cx="4724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27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view of video students</a:t>
            </a:r>
          </a:p>
        </p:txBody>
      </p:sp>
      <p:sp>
        <p:nvSpPr>
          <p:cNvPr id="7" name="Content Placeholder 6"/>
          <p:cNvSpPr>
            <a:spLocks noGrp="1"/>
          </p:cNvSpPr>
          <p:nvPr>
            <p:ph sz="half" idx="1"/>
          </p:nvPr>
        </p:nvSpPr>
        <p:spPr/>
        <p:txBody>
          <a:bodyPr>
            <a:normAutofit/>
          </a:bodyPr>
          <a:lstStyle/>
          <a:p>
            <a:r>
              <a:rPr lang="en-US" dirty="0"/>
              <a:t>Content creation</a:t>
            </a:r>
          </a:p>
          <a:p>
            <a:pPr lvl="1"/>
            <a:r>
              <a:rPr lang="en-US" dirty="0"/>
              <a:t>Lessons by expert teachers </a:t>
            </a:r>
          </a:p>
          <a:p>
            <a:pPr lvl="1"/>
            <a:r>
              <a:rPr lang="en-US" dirty="0"/>
              <a:t>Poor, urban students</a:t>
            </a:r>
          </a:p>
          <a:p>
            <a:r>
              <a:rPr lang="en-US" dirty="0"/>
              <a:t>Students identified with video students</a:t>
            </a:r>
          </a:p>
          <a:p>
            <a:pPr lvl="1"/>
            <a:r>
              <a:rPr lang="en-US" dirty="0"/>
              <a:t>The students said the video students were “just like them.”</a:t>
            </a:r>
          </a:p>
          <a:p>
            <a:pPr lvl="1"/>
            <a:r>
              <a:rPr lang="en-US" dirty="0"/>
              <a:t>Validation of video creation strategy</a:t>
            </a:r>
          </a:p>
        </p:txBody>
      </p:sp>
      <p:sp>
        <p:nvSpPr>
          <p:cNvPr id="8" name="Content Placeholder 7"/>
          <p:cNvSpPr>
            <a:spLocks noGrp="1"/>
          </p:cNvSpPr>
          <p:nvPr>
            <p:ph sz="half" idx="2"/>
          </p:nvPr>
        </p:nvSpPr>
        <p:spPr/>
        <p:txBody>
          <a:bodyPr>
            <a:normAutofit/>
          </a:bodyPr>
          <a:lstStyle/>
          <a:p>
            <a:endParaRPr lang="en-US"/>
          </a:p>
        </p:txBody>
      </p:sp>
      <p:sp>
        <p:nvSpPr>
          <p:cNvPr id="3" name="Date Placeholder 2"/>
          <p:cNvSpPr>
            <a:spLocks noGrp="1"/>
          </p:cNvSpPr>
          <p:nvPr>
            <p:ph type="dt" sz="half" idx="10"/>
          </p:nvPr>
        </p:nvSpPr>
        <p:spPr/>
        <p:txBody>
          <a:bodyPr/>
          <a:lstStyle/>
          <a:p>
            <a:r>
              <a:rPr lang="en-US"/>
              <a:t>11/19/2018</a:t>
            </a:r>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1026" name="Picture 4" descr="Salarganj_Hand_Ra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191000"/>
            <a:ext cx="3276600" cy="239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18_prerna_IMG_4504"/>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l="17999"/>
          <a:stretch>
            <a:fillRect/>
          </a:stretch>
        </p:blipFill>
        <p:spPr bwMode="auto">
          <a:xfrm>
            <a:off x="4648200" y="1752600"/>
            <a:ext cx="3304381" cy="206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22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 understanding and use of methodology</a:t>
            </a:r>
          </a:p>
        </p:txBody>
      </p:sp>
      <p:sp>
        <p:nvSpPr>
          <p:cNvPr id="6" name="Content Placeholder 5"/>
          <p:cNvSpPr>
            <a:spLocks noGrp="1"/>
          </p:cNvSpPr>
          <p:nvPr>
            <p:ph sz="half" idx="1"/>
          </p:nvPr>
        </p:nvSpPr>
        <p:spPr/>
        <p:txBody>
          <a:bodyPr>
            <a:normAutofit fontScale="92500" lnSpcReduction="20000"/>
          </a:bodyPr>
          <a:lstStyle/>
          <a:p>
            <a:r>
              <a:rPr lang="en-US" dirty="0"/>
              <a:t>Interactive pedagogy</a:t>
            </a:r>
          </a:p>
          <a:p>
            <a:pPr lvl="1"/>
            <a:r>
              <a:rPr lang="en-US" dirty="0"/>
              <a:t>Activities</a:t>
            </a:r>
          </a:p>
          <a:p>
            <a:pPr lvl="1"/>
            <a:r>
              <a:rPr lang="en-US" dirty="0"/>
              <a:t>Poems, songs, drama</a:t>
            </a:r>
          </a:p>
          <a:p>
            <a:r>
              <a:rPr lang="en-US" dirty="0"/>
              <a:t>Intervention had goal of changing teaching</a:t>
            </a:r>
          </a:p>
          <a:p>
            <a:r>
              <a:rPr lang="en-US" dirty="0"/>
              <a:t>Training of facilitators and monitoring visits</a:t>
            </a:r>
          </a:p>
          <a:p>
            <a:r>
              <a:rPr lang="en-US" dirty="0"/>
              <a:t>Observations confirmed use of interactive techniques</a:t>
            </a:r>
          </a:p>
          <a:p>
            <a:r>
              <a:rPr lang="en-US" dirty="0"/>
              <a:t>Unexpected</a:t>
            </a:r>
          </a:p>
          <a:p>
            <a:pPr lvl="1"/>
            <a:r>
              <a:rPr lang="en-US" dirty="0"/>
              <a:t>Teachers viewing lessons in advance at home</a:t>
            </a:r>
          </a:p>
          <a:p>
            <a:endParaRPr lang="en-US" dirty="0"/>
          </a:p>
          <a:p>
            <a:endParaRPr lang="en-US" dirty="0"/>
          </a:p>
        </p:txBody>
      </p:sp>
      <p:sp>
        <p:nvSpPr>
          <p:cNvPr id="7" name="Content Placeholder 6"/>
          <p:cNvSpPr>
            <a:spLocks noGrp="1"/>
          </p:cNvSpPr>
          <p:nvPr>
            <p:ph sz="half" idx="2"/>
          </p:nvPr>
        </p:nvSpPr>
        <p:spPr/>
        <p:txBody>
          <a:bodyPr>
            <a:normAutofit fontScale="92500" lnSpcReduction="20000"/>
          </a:bodyPr>
          <a:lstStyle/>
          <a:p>
            <a:endParaRPr lang="en-US"/>
          </a:p>
        </p:txBody>
      </p:sp>
      <p:sp>
        <p:nvSpPr>
          <p:cNvPr id="3" name="Date Placeholder 2"/>
          <p:cNvSpPr>
            <a:spLocks noGrp="1"/>
          </p:cNvSpPr>
          <p:nvPr>
            <p:ph type="dt" sz="half" idx="10"/>
          </p:nvPr>
        </p:nvSpPr>
        <p:spPr/>
        <p:txBody>
          <a:bodyPr/>
          <a:lstStyle/>
          <a:p>
            <a:r>
              <a:rPr lang="en-US"/>
              <a:t>11/19/2018</a:t>
            </a:r>
          </a:p>
        </p:txBody>
      </p:sp>
      <p:sp>
        <p:nvSpPr>
          <p:cNvPr id="4" name="Footer Placeholder 3"/>
          <p:cNvSpPr>
            <a:spLocks noGrp="1"/>
          </p:cNvSpPr>
          <p:nvPr>
            <p:ph type="ftr" sz="quarter" idx="11"/>
          </p:nvPr>
        </p:nvSpPr>
        <p:spPr/>
        <p:txBody>
          <a:bodyPr/>
          <a:lstStyle/>
          <a:p>
            <a:r>
              <a:rPr lang="en-US"/>
              <a:t>University of Washington, Autumn 2018</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1026" name="Picture 2" descr="POINTING-Sudha"/>
          <p:cNvPicPr>
            <a:picLocks noChangeAspect="1" noChangeArrowheads="1"/>
          </p:cNvPicPr>
          <p:nvPr/>
        </p:nvPicPr>
        <p:blipFill>
          <a:blip r:embed="rId3" cstate="print">
            <a:extLst>
              <a:ext uri="{28A0092B-C50C-407E-A947-70E740481C1C}">
                <a14:useLocalDpi xmlns:a14="http://schemas.microsoft.com/office/drawing/2010/main" val="0"/>
              </a:ext>
            </a:extLst>
          </a:blip>
          <a:srcRect t="10521" b="15833"/>
          <a:stretch>
            <a:fillRect/>
          </a:stretch>
        </p:blipFill>
        <p:spPr bwMode="auto">
          <a:xfrm>
            <a:off x="4495799" y="4800600"/>
            <a:ext cx="3683479"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G_558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4480065" y="1676400"/>
            <a:ext cx="3699213" cy="2500529"/>
          </a:xfrm>
          <a:prstGeom prst="rect">
            <a:avLst/>
          </a:prstGeom>
          <a:noFill/>
        </p:spPr>
      </p:pic>
    </p:spTree>
    <p:extLst>
      <p:ext uri="{BB962C8B-B14F-4D97-AF65-F5344CB8AC3E}">
        <p14:creationId xmlns:p14="http://schemas.microsoft.com/office/powerpoint/2010/main" val="158951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DStar</a:t>
            </a:r>
            <a:endParaRPr lang="en-US" dirty="0"/>
          </a:p>
        </p:txBody>
      </p:sp>
      <p:sp>
        <p:nvSpPr>
          <p:cNvPr id="3" name="Content Placeholder 2"/>
          <p:cNvSpPr>
            <a:spLocks noGrp="1"/>
          </p:cNvSpPr>
          <p:nvPr>
            <p:ph idx="1"/>
          </p:nvPr>
        </p:nvSpPr>
        <p:spPr>
          <a:xfrm>
            <a:off x="628650" y="1825625"/>
            <a:ext cx="7886700" cy="3230918"/>
          </a:xfrm>
        </p:spPr>
        <p:txBody>
          <a:bodyPr>
            <a:normAutofit fontScale="77500" lnSpcReduction="20000"/>
          </a:bodyPr>
          <a:lstStyle/>
          <a:p>
            <a:r>
              <a:rPr lang="en-US" dirty="0"/>
              <a:t>Original vision – Apply Digital </a:t>
            </a:r>
            <a:r>
              <a:rPr lang="en-US" dirty="0" err="1"/>
              <a:t>StudyHall</a:t>
            </a:r>
            <a:r>
              <a:rPr lang="en-US" dirty="0"/>
              <a:t> methodology to multiple domains</a:t>
            </a:r>
          </a:p>
          <a:p>
            <a:r>
              <a:rPr lang="en-US" dirty="0"/>
              <a:t>DSH Methodology</a:t>
            </a:r>
          </a:p>
          <a:p>
            <a:pPr lvl="1"/>
            <a:r>
              <a:rPr lang="en-US" dirty="0"/>
              <a:t>Locally created video</a:t>
            </a:r>
          </a:p>
          <a:p>
            <a:pPr lvl="1"/>
            <a:r>
              <a:rPr lang="en-US" dirty="0"/>
              <a:t>Facilitated use</a:t>
            </a:r>
          </a:p>
          <a:p>
            <a:pPr lvl="1"/>
            <a:r>
              <a:rPr lang="en-US" dirty="0"/>
              <a:t>Hub and spoke model</a:t>
            </a:r>
          </a:p>
          <a:p>
            <a:pPr lvl="1"/>
            <a:r>
              <a:rPr lang="en-US" dirty="0"/>
              <a:t>Content archive </a:t>
            </a:r>
          </a:p>
          <a:p>
            <a:r>
              <a:rPr lang="en-US" dirty="0"/>
              <a:t>Digital Green – MSRI project by </a:t>
            </a:r>
            <a:r>
              <a:rPr lang="en-US" dirty="0" err="1"/>
              <a:t>Rikin</a:t>
            </a:r>
            <a:r>
              <a:rPr lang="en-US" dirty="0"/>
              <a:t> Gandhi</a:t>
            </a:r>
          </a:p>
          <a:p>
            <a:r>
              <a:rPr lang="en-US" dirty="0"/>
              <a:t>Digital Polyclinic – DSH Lucknow efforts in health</a:t>
            </a:r>
          </a:p>
          <a:p>
            <a:r>
              <a:rPr lang="en-US" dirty="0"/>
              <a:t>Digital Livelihood – Calcutta,  Paul Javid</a:t>
            </a:r>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7" name="Picture 3" descr="C:\Users\anderson\Pictures\69_IMG_3202_ramkes.jpg"/>
          <p:cNvPicPr>
            <a:picLocks noChangeAspect="1" noChangeArrowheads="1"/>
          </p:cNvPicPr>
          <p:nvPr/>
        </p:nvPicPr>
        <p:blipFill>
          <a:blip r:embed="rId2" cstate="print"/>
          <a:srcRect/>
          <a:stretch>
            <a:fillRect/>
          </a:stretch>
        </p:blipFill>
        <p:spPr bwMode="auto">
          <a:xfrm>
            <a:off x="304800" y="5124450"/>
            <a:ext cx="2438400" cy="1630681"/>
          </a:xfrm>
          <a:prstGeom prst="rect">
            <a:avLst/>
          </a:prstGeom>
          <a:noFill/>
        </p:spPr>
      </p:pic>
      <p:pic>
        <p:nvPicPr>
          <p:cNvPr id="8" name="Picture 4" descr="C:\Users\anderson\Pictures\DPC_Khanwaha_08.jpg"/>
          <p:cNvPicPr>
            <a:picLocks noChangeAspect="1" noChangeArrowheads="1"/>
          </p:cNvPicPr>
          <p:nvPr/>
        </p:nvPicPr>
        <p:blipFill>
          <a:blip r:embed="rId3" cstate="print"/>
          <a:srcRect t="6667" b="6667"/>
          <a:stretch>
            <a:fillRect/>
          </a:stretch>
        </p:blipFill>
        <p:spPr bwMode="auto">
          <a:xfrm>
            <a:off x="6400800" y="5090198"/>
            <a:ext cx="2561486" cy="1664933"/>
          </a:xfrm>
          <a:prstGeom prst="rect">
            <a:avLst/>
          </a:prstGeom>
          <a:noFill/>
        </p:spPr>
      </p:pic>
      <p:pic>
        <p:nvPicPr>
          <p:cNvPr id="9" name="Picture 3" descr="C:\Users\anderson\Pictures\DG1_910_5382.jpg"/>
          <p:cNvPicPr>
            <a:picLocks noChangeAspect="1" noChangeArrowheads="1"/>
          </p:cNvPicPr>
          <p:nvPr/>
        </p:nvPicPr>
        <p:blipFill>
          <a:blip r:embed="rId4" cstate="print"/>
          <a:srcRect/>
          <a:stretch>
            <a:fillRect/>
          </a:stretch>
        </p:blipFill>
        <p:spPr bwMode="auto">
          <a:xfrm>
            <a:off x="3192718" y="5105400"/>
            <a:ext cx="2674682" cy="1640100"/>
          </a:xfrm>
          <a:prstGeom prst="rect">
            <a:avLst/>
          </a:prstGeom>
          <a:noFill/>
        </p:spPr>
      </p:pic>
    </p:spTree>
    <p:extLst>
      <p:ext uri="{BB962C8B-B14F-4D97-AF65-F5344CB8AC3E}">
        <p14:creationId xmlns:p14="http://schemas.microsoft.com/office/powerpoint/2010/main" val="219288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295400"/>
            <a:ext cx="8229600" cy="3429000"/>
          </a:xfrm>
        </p:spPr>
        <p:txBody>
          <a:bodyPr>
            <a:normAutofit fontScale="85000" lnSpcReduction="20000"/>
          </a:bodyPr>
          <a:lstStyle/>
          <a:p>
            <a:r>
              <a:rPr lang="en-US" dirty="0"/>
              <a:t>Developed community video education for Agriculture</a:t>
            </a:r>
          </a:p>
          <a:p>
            <a:pPr lvl="1"/>
            <a:r>
              <a:rPr lang="en-US" dirty="0"/>
              <a:t>Started as a project at Microsoft Research</a:t>
            </a:r>
          </a:p>
          <a:p>
            <a:pPr lvl="1"/>
            <a:r>
              <a:rPr lang="en-US" dirty="0"/>
              <a:t>Formed NGO </a:t>
            </a:r>
          </a:p>
          <a:p>
            <a:pPr lvl="1"/>
            <a:r>
              <a:rPr lang="en-US" dirty="0"/>
              <a:t>Taken to scale in several states of India</a:t>
            </a:r>
          </a:p>
          <a:p>
            <a:r>
              <a:rPr lang="en-US" dirty="0"/>
              <a:t>Digital Green model</a:t>
            </a:r>
          </a:p>
          <a:p>
            <a:pPr lvl="1"/>
            <a:r>
              <a:rPr lang="en-US" dirty="0"/>
              <a:t>Livelihood education conducted by community facing organizations</a:t>
            </a:r>
          </a:p>
          <a:p>
            <a:pPr lvl="1"/>
            <a:r>
              <a:rPr lang="en-US" dirty="0"/>
              <a:t>Agricultural messaging developed by experts</a:t>
            </a:r>
          </a:p>
          <a:p>
            <a:pPr lvl="1"/>
            <a:r>
              <a:rPr lang="en-US" dirty="0"/>
              <a:t>Members of the community filmed demonstrating or talking about the techniques</a:t>
            </a:r>
          </a:p>
          <a:p>
            <a:pPr lvl="1"/>
            <a:r>
              <a:rPr lang="en-US" dirty="0"/>
              <a:t>Videos reviewed for content and quality</a:t>
            </a:r>
          </a:p>
          <a:p>
            <a:pPr lvl="1"/>
            <a:r>
              <a:rPr lang="en-US" dirty="0"/>
              <a:t>Videos shown by facilitators in community group meetings</a:t>
            </a:r>
          </a:p>
          <a:p>
            <a:endParaRPr lang="en-US" dirty="0"/>
          </a:p>
        </p:txBody>
      </p:sp>
      <p:pic>
        <p:nvPicPr>
          <p:cNvPr id="1026" name="Picture 2" descr="C:\Users\anderson\Pictures\DG1_500_4942.jpg"/>
          <p:cNvPicPr>
            <a:picLocks noChangeAspect="1" noChangeArrowheads="1"/>
          </p:cNvPicPr>
          <p:nvPr/>
        </p:nvPicPr>
        <p:blipFill>
          <a:blip r:embed="rId2" cstate="print"/>
          <a:srcRect/>
          <a:stretch>
            <a:fillRect/>
          </a:stretch>
        </p:blipFill>
        <p:spPr bwMode="auto">
          <a:xfrm>
            <a:off x="0" y="4779963"/>
            <a:ext cx="4572000" cy="2078037"/>
          </a:xfrm>
          <a:prstGeom prst="rect">
            <a:avLst/>
          </a:prstGeom>
          <a:noFill/>
        </p:spPr>
      </p:pic>
      <p:pic>
        <p:nvPicPr>
          <p:cNvPr id="1029" name="Picture 5" descr="Digital Green Logo"/>
          <p:cNvPicPr>
            <a:picLocks noChangeAspect="1" noChangeArrowheads="1"/>
          </p:cNvPicPr>
          <p:nvPr/>
        </p:nvPicPr>
        <p:blipFill>
          <a:blip r:embed="rId3" cstate="print"/>
          <a:srcRect/>
          <a:stretch>
            <a:fillRect/>
          </a:stretch>
        </p:blipFill>
        <p:spPr bwMode="auto">
          <a:xfrm>
            <a:off x="2438399" y="381000"/>
            <a:ext cx="3581389" cy="685800"/>
          </a:xfrm>
          <a:prstGeom prst="rect">
            <a:avLst/>
          </a:prstGeom>
          <a:noFill/>
        </p:spPr>
      </p:pic>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pic>
        <p:nvPicPr>
          <p:cNvPr id="7" name="Picture 2" descr="C:\Users\Richard\Pictures\Path\Ri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568312"/>
            <a:ext cx="3505200" cy="228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9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Public Health</a:t>
            </a:r>
          </a:p>
        </p:txBody>
      </p:sp>
      <p:sp>
        <p:nvSpPr>
          <p:cNvPr id="3" name="Content Placeholder 2"/>
          <p:cNvSpPr>
            <a:spLocks noGrp="1"/>
          </p:cNvSpPr>
          <p:nvPr>
            <p:ph idx="1"/>
          </p:nvPr>
        </p:nvSpPr>
        <p:spPr>
          <a:xfrm>
            <a:off x="628650" y="1825625"/>
            <a:ext cx="7886700" cy="2335314"/>
          </a:xfrm>
        </p:spPr>
        <p:txBody>
          <a:bodyPr>
            <a:normAutofit fontScale="92500" lnSpcReduction="20000"/>
          </a:bodyPr>
          <a:lstStyle/>
          <a:p>
            <a:r>
              <a:rPr lang="en-US" dirty="0"/>
              <a:t>PATH / UW / Digital Green collaboration</a:t>
            </a:r>
          </a:p>
          <a:p>
            <a:r>
              <a:rPr lang="en-US" dirty="0"/>
              <a:t>Application of Digital Green methodology to maternal health</a:t>
            </a:r>
          </a:p>
          <a:p>
            <a:r>
              <a:rPr lang="en-US" dirty="0"/>
              <a:t>One year pilot starting August 2012</a:t>
            </a:r>
          </a:p>
          <a:p>
            <a:r>
              <a:rPr lang="en-US" dirty="0"/>
              <a:t>Expanded projects in Uttar Pradesh since 2013</a:t>
            </a:r>
          </a:p>
          <a:p>
            <a:r>
              <a:rPr lang="en-US" dirty="0"/>
              <a:t>Renamed Projecting Health</a:t>
            </a:r>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pic>
        <p:nvPicPr>
          <p:cNvPr id="7" name="Picture 6">
            <a:extLst>
              <a:ext uri="{FF2B5EF4-FFF2-40B4-BE49-F238E27FC236}">
                <a16:creationId xmlns:a16="http://schemas.microsoft.com/office/drawing/2014/main" id="{5F2A9E64-FF1A-40FA-99BD-696FAAB269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3942" y="4160939"/>
            <a:ext cx="3984008" cy="2657333"/>
          </a:xfrm>
          <a:prstGeom prst="rect">
            <a:avLst/>
          </a:prstGeom>
          <a:ln>
            <a:noFill/>
          </a:ln>
          <a:effectLst/>
        </p:spPr>
      </p:pic>
    </p:spTree>
    <p:extLst>
      <p:ext uri="{BB962C8B-B14F-4D97-AF65-F5344CB8AC3E}">
        <p14:creationId xmlns:p14="http://schemas.microsoft.com/office/powerpoint/2010/main" val="3728463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6248400" cy="944562"/>
          </a:xfrm>
        </p:spPr>
        <p:txBody>
          <a:bodyPr>
            <a:noAutofit/>
          </a:bodyPr>
          <a:lstStyle/>
          <a:p>
            <a:r>
              <a:rPr lang="en-US" sz="3200" dirty="0"/>
              <a:t>Platform for </a:t>
            </a:r>
            <a:br>
              <a:rPr lang="en-US" sz="3200" dirty="0"/>
            </a:br>
            <a:r>
              <a:rPr lang="en-US" sz="3200" dirty="0"/>
              <a:t>low-cost community video education</a:t>
            </a:r>
          </a:p>
        </p:txBody>
      </p:sp>
      <p:sp>
        <p:nvSpPr>
          <p:cNvPr id="3" name="Content Placeholder 2"/>
          <p:cNvSpPr>
            <a:spLocks noGrp="1"/>
          </p:cNvSpPr>
          <p:nvPr>
            <p:ph idx="1"/>
          </p:nvPr>
        </p:nvSpPr>
        <p:spPr>
          <a:xfrm>
            <a:off x="457200" y="2286000"/>
            <a:ext cx="4495800" cy="3886200"/>
          </a:xfrm>
        </p:spPr>
        <p:txBody>
          <a:bodyPr/>
          <a:lstStyle/>
          <a:p>
            <a:pPr marL="0" indent="0">
              <a:spcAft>
                <a:spcPts val="600"/>
              </a:spcAft>
              <a:buSzPct val="100000"/>
              <a:buNone/>
            </a:pPr>
            <a:r>
              <a:rPr lang="en-US" sz="2000" dirty="0">
                <a:cs typeface="Arial" pitchFamily="34" charset="0"/>
              </a:rPr>
              <a:t>Video based education where content is both created and presented by the community</a:t>
            </a:r>
          </a:p>
          <a:p>
            <a:pPr lvl="1">
              <a:buSzPct val="100000"/>
              <a:buFont typeface="Arial" pitchFamily="34" charset="0"/>
              <a:buChar char="•"/>
            </a:pPr>
            <a:r>
              <a:rPr lang="en-US" sz="2000" dirty="0">
                <a:cs typeface="Arial" pitchFamily="34" charset="0"/>
              </a:rPr>
              <a:t>Localization of content and messaging</a:t>
            </a:r>
          </a:p>
          <a:p>
            <a:pPr lvl="1">
              <a:spcAft>
                <a:spcPts val="600"/>
              </a:spcAft>
              <a:buSzPct val="100000"/>
              <a:buFont typeface="Arial" pitchFamily="34" charset="0"/>
              <a:buChar char="•"/>
            </a:pPr>
            <a:r>
              <a:rPr lang="en-US" sz="2000" dirty="0">
                <a:cs typeface="Arial" pitchFamily="34" charset="0"/>
              </a:rPr>
              <a:t>Community engagement and empowerment</a:t>
            </a:r>
          </a:p>
          <a:p>
            <a:pPr marL="0" indent="0">
              <a:buSzPct val="100000"/>
              <a:buNone/>
            </a:pPr>
            <a:r>
              <a:rPr lang="en-US" sz="2000" dirty="0">
                <a:cs typeface="Arial" pitchFamily="34" charset="0"/>
              </a:rPr>
              <a:t>Enabled by low-cost consumer digital video technology</a:t>
            </a:r>
          </a:p>
        </p:txBody>
      </p:sp>
      <p:sp>
        <p:nvSpPr>
          <p:cNvPr id="6" name="TextBox 5"/>
          <p:cNvSpPr txBox="1"/>
          <p:nvPr/>
        </p:nvSpPr>
        <p:spPr bwMode="auto">
          <a:xfrm>
            <a:off x="6400800" y="6172200"/>
            <a:ext cx="1840356" cy="21544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20000"/>
              </a:spcBef>
              <a:spcAft>
                <a:spcPct val="0"/>
              </a:spcAft>
              <a:buClrTx/>
              <a:buSzPct val="75000"/>
              <a:buFontTx/>
              <a:buNone/>
              <a:tabLst/>
            </a:pPr>
            <a:r>
              <a:rPr kumimoji="0" lang="en-US" sz="800" b="0" i="0" u="none" strike="noStrike" kern="0" cap="none" spc="0" normalizeH="0" baseline="0" noProof="0" dirty="0">
                <a:ln>
                  <a:noFill/>
                </a:ln>
                <a:solidFill>
                  <a:schemeClr val="bg2">
                    <a:lumMod val="50000"/>
                  </a:schemeClr>
                </a:solidFill>
                <a:effectLst/>
                <a:uLnTx/>
                <a:uFillTx/>
                <a:latin typeface="+mn-lt"/>
                <a:ea typeface="+mn-ea"/>
                <a:cs typeface="+mn-cs"/>
              </a:rPr>
              <a:t>Source: www.digitalgreen.org</a:t>
            </a:r>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pic>
        <p:nvPicPr>
          <p:cNvPr id="9" name="Picture 2" descr="http://htmlimg4.scribdassets.com/1aqj61dx4w1242tg/images/4-4d56af5991.jpg"/>
          <p:cNvPicPr>
            <a:picLocks noChangeAspect="1" noChangeArrowheads="1"/>
          </p:cNvPicPr>
          <p:nvPr/>
        </p:nvPicPr>
        <p:blipFill>
          <a:blip r:embed="rId2" r:link="rId3" cstate="print"/>
          <a:srcRect/>
          <a:stretch>
            <a:fillRect/>
          </a:stretch>
        </p:blipFill>
        <p:spPr bwMode="auto">
          <a:xfrm>
            <a:off x="5315286" y="1601637"/>
            <a:ext cx="3828714" cy="5256363"/>
          </a:xfrm>
          <a:prstGeom prst="rect">
            <a:avLst/>
          </a:prstGeom>
          <a:noFill/>
          <a:ln w="9525">
            <a:noFill/>
            <a:miter lim="800000"/>
            <a:headEnd/>
            <a:tailEnd/>
          </a:ln>
        </p:spPr>
      </p:pic>
    </p:spTree>
    <p:extLst>
      <p:ext uri="{BB962C8B-B14F-4D97-AF65-F5344CB8AC3E}">
        <p14:creationId xmlns:p14="http://schemas.microsoft.com/office/powerpoint/2010/main" val="224543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sz="3200" dirty="0">
                <a:solidFill>
                  <a:schemeClr val="accent5">
                    <a:lumMod val="50000"/>
                  </a:schemeClr>
                </a:solidFill>
              </a:rPr>
              <a:t>Digital Green and Digital Public Health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0427777"/>
              </p:ext>
            </p:extLst>
          </p:nvPr>
        </p:nvGraphicFramePr>
        <p:xfrm>
          <a:off x="386593" y="979601"/>
          <a:ext cx="8229600" cy="4917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solidFill>
                            <a:schemeClr val="tx1"/>
                          </a:solidFill>
                          <a:latin typeface="+mn-lt"/>
                          <a:cs typeface="Arial" pitchFamily="34" charset="0"/>
                        </a:rPr>
                        <a:t>Program Component</a:t>
                      </a:r>
                    </a:p>
                  </a:txBody>
                  <a:tcPr/>
                </a:tc>
                <a:tc>
                  <a:txBody>
                    <a:bodyPr/>
                    <a:lstStyle/>
                    <a:p>
                      <a:r>
                        <a:rPr lang="en-US" dirty="0">
                          <a:solidFill>
                            <a:schemeClr val="tx1"/>
                          </a:solidFill>
                          <a:latin typeface="+mn-lt"/>
                          <a:cs typeface="Arial" pitchFamily="34" charset="0"/>
                        </a:rPr>
                        <a:t>Digital Green</a:t>
                      </a:r>
                    </a:p>
                  </a:txBody>
                  <a:tcPr/>
                </a:tc>
                <a:tc>
                  <a:txBody>
                    <a:bodyPr/>
                    <a:lstStyle/>
                    <a:p>
                      <a:r>
                        <a:rPr lang="en-US" dirty="0">
                          <a:solidFill>
                            <a:schemeClr val="tx1"/>
                          </a:solidFill>
                          <a:latin typeface="+mn-lt"/>
                          <a:cs typeface="Arial" pitchFamily="34" charset="0"/>
                        </a:rPr>
                        <a:t>Digital Public Health</a:t>
                      </a:r>
                    </a:p>
                  </a:txBody>
                  <a:tcPr/>
                </a:tc>
                <a:extLst>
                  <a:ext uri="{0D108BD9-81ED-4DB2-BD59-A6C34878D82A}">
                    <a16:rowId xmlns:a16="http://schemas.microsoft.com/office/drawing/2014/main" val="10000"/>
                  </a:ext>
                </a:extLst>
              </a:tr>
              <a:tr h="370840">
                <a:tc>
                  <a:txBody>
                    <a:bodyPr/>
                    <a:lstStyle/>
                    <a:p>
                      <a:r>
                        <a:rPr lang="en-US" sz="1700" dirty="0">
                          <a:solidFill>
                            <a:schemeClr val="tx1"/>
                          </a:solidFill>
                          <a:latin typeface="+mn-lt"/>
                          <a:cs typeface="Arial" pitchFamily="34" charset="0"/>
                        </a:rPr>
                        <a:t>Program structure</a:t>
                      </a:r>
                    </a:p>
                  </a:txBody>
                  <a:tcPr/>
                </a:tc>
                <a:tc>
                  <a:txBody>
                    <a:bodyPr/>
                    <a:lstStyle/>
                    <a:p>
                      <a:r>
                        <a:rPr lang="en-US" sz="1700" kern="1200" dirty="0">
                          <a:solidFill>
                            <a:schemeClr val="tx1"/>
                          </a:solidFill>
                          <a:latin typeface="+mn-lt"/>
                          <a:ea typeface="+mn-ea"/>
                          <a:cs typeface="Arial" pitchFamily="34" charset="0"/>
                        </a:rPr>
                        <a:t>Field based organizations with agricultural</a:t>
                      </a:r>
                      <a:r>
                        <a:rPr lang="en-US" sz="1700" kern="1200" baseline="0" dirty="0">
                          <a:solidFill>
                            <a:schemeClr val="tx1"/>
                          </a:solidFill>
                          <a:latin typeface="+mn-lt"/>
                          <a:ea typeface="+mn-ea"/>
                          <a:cs typeface="Arial" pitchFamily="34" charset="0"/>
                        </a:rPr>
                        <a:t> mission</a:t>
                      </a:r>
                      <a:endParaRPr lang="en-US" sz="1700" dirty="0">
                        <a:solidFill>
                          <a:schemeClr val="tx1"/>
                        </a:solidFill>
                        <a:latin typeface="+mn-lt"/>
                        <a:cs typeface="Arial" pitchFamily="34" charset="0"/>
                      </a:endParaRPr>
                    </a:p>
                  </a:txBody>
                  <a:tcPr/>
                </a:tc>
                <a:tc>
                  <a:txBody>
                    <a:bodyPr/>
                    <a:lstStyle/>
                    <a:p>
                      <a:r>
                        <a:rPr lang="en-US" sz="1700" kern="1200" dirty="0">
                          <a:solidFill>
                            <a:schemeClr val="tx1"/>
                          </a:solidFill>
                          <a:latin typeface="+mn-lt"/>
                          <a:ea typeface="+mn-ea"/>
                          <a:cs typeface="Arial" pitchFamily="34" charset="0"/>
                        </a:rPr>
                        <a:t>Field based organizations with health mission</a:t>
                      </a:r>
                      <a:endParaRPr lang="en-US" sz="170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r h="370840">
                <a:tc>
                  <a:txBody>
                    <a:bodyPr/>
                    <a:lstStyle/>
                    <a:p>
                      <a:r>
                        <a:rPr lang="en-US" sz="1700" dirty="0">
                          <a:solidFill>
                            <a:schemeClr val="tx1"/>
                          </a:solidFill>
                          <a:latin typeface="+mn-lt"/>
                          <a:cs typeface="Arial" pitchFamily="34" charset="0"/>
                        </a:rPr>
                        <a:t>Message</a:t>
                      </a:r>
                      <a:r>
                        <a:rPr lang="en-US" sz="1700" baseline="0" dirty="0">
                          <a:solidFill>
                            <a:schemeClr val="tx1"/>
                          </a:solidFill>
                          <a:latin typeface="+mn-lt"/>
                          <a:cs typeface="Arial" pitchFamily="34" charset="0"/>
                        </a:rPr>
                        <a:t> creation</a:t>
                      </a:r>
                      <a:endParaRPr lang="en-US" sz="1700" dirty="0">
                        <a:solidFill>
                          <a:schemeClr val="tx1"/>
                        </a:solidFill>
                        <a:latin typeface="+mn-lt"/>
                        <a:cs typeface="Arial" pitchFamily="34" charset="0"/>
                      </a:endParaRPr>
                    </a:p>
                  </a:txBody>
                  <a:tcPr/>
                </a:tc>
                <a:tc>
                  <a:txBody>
                    <a:bodyPr/>
                    <a:lstStyle/>
                    <a:p>
                      <a:r>
                        <a:rPr lang="en-US" sz="1700" kern="1200" dirty="0">
                          <a:solidFill>
                            <a:schemeClr val="tx1"/>
                          </a:solidFill>
                          <a:latin typeface="+mn-lt"/>
                          <a:ea typeface="+mn-ea"/>
                          <a:cs typeface="Arial" pitchFamily="34" charset="0"/>
                        </a:rPr>
                        <a:t>Agriculture experts</a:t>
                      </a:r>
                      <a:endParaRPr lang="en-US" sz="1700" dirty="0">
                        <a:solidFill>
                          <a:schemeClr val="tx1"/>
                        </a:solidFill>
                        <a:latin typeface="+mn-lt"/>
                        <a:cs typeface="Arial" pitchFamily="34" charset="0"/>
                      </a:endParaRPr>
                    </a:p>
                  </a:txBody>
                  <a:tcPr/>
                </a:tc>
                <a:tc>
                  <a:txBody>
                    <a:bodyPr/>
                    <a:lstStyle/>
                    <a:p>
                      <a:r>
                        <a:rPr lang="en-US" sz="1700" kern="1200" dirty="0">
                          <a:solidFill>
                            <a:schemeClr val="tx1"/>
                          </a:solidFill>
                          <a:latin typeface="+mn-lt"/>
                          <a:ea typeface="+mn-ea"/>
                          <a:cs typeface="Arial" pitchFamily="34" charset="0"/>
                        </a:rPr>
                        <a:t>Health experts and</a:t>
                      </a:r>
                      <a:r>
                        <a:rPr lang="en-US" sz="1700" kern="1200" baseline="0" dirty="0">
                          <a:solidFill>
                            <a:schemeClr val="tx1"/>
                          </a:solidFill>
                          <a:latin typeface="+mn-lt"/>
                          <a:ea typeface="+mn-ea"/>
                          <a:cs typeface="Arial" pitchFamily="34" charset="0"/>
                        </a:rPr>
                        <a:t> governing bodies</a:t>
                      </a:r>
                      <a:endParaRPr lang="en-US" sz="1700" dirty="0">
                        <a:solidFill>
                          <a:schemeClr val="tx1"/>
                        </a:solidFill>
                        <a:latin typeface="+mn-lt"/>
                        <a:cs typeface="Arial" pitchFamily="34" charset="0"/>
                      </a:endParaRPr>
                    </a:p>
                  </a:txBody>
                  <a:tcPr/>
                </a:tc>
                <a:extLst>
                  <a:ext uri="{0D108BD9-81ED-4DB2-BD59-A6C34878D82A}">
                    <a16:rowId xmlns:a16="http://schemas.microsoft.com/office/drawing/2014/main" val="10002"/>
                  </a:ext>
                </a:extLst>
              </a:tr>
              <a:tr h="370840">
                <a:tc>
                  <a:txBody>
                    <a:bodyPr/>
                    <a:lstStyle/>
                    <a:p>
                      <a:r>
                        <a:rPr lang="en-US" sz="1700" dirty="0">
                          <a:solidFill>
                            <a:schemeClr val="tx1"/>
                          </a:solidFill>
                          <a:latin typeface="+mn-lt"/>
                          <a:cs typeface="Arial" pitchFamily="34" charset="0"/>
                        </a:rPr>
                        <a:t>Content creation</a:t>
                      </a:r>
                    </a:p>
                  </a:txBody>
                  <a:tcPr/>
                </a:tc>
                <a:tc>
                  <a:txBody>
                    <a:bodyPr/>
                    <a:lstStyle/>
                    <a:p>
                      <a:r>
                        <a:rPr lang="en-US" sz="1700" kern="1200" dirty="0">
                          <a:solidFill>
                            <a:schemeClr val="tx1"/>
                          </a:solidFill>
                          <a:latin typeface="+mn-lt"/>
                          <a:ea typeface="+mn-ea"/>
                          <a:cs typeface="Arial" pitchFamily="34" charset="0"/>
                        </a:rPr>
                        <a:t>Videos</a:t>
                      </a:r>
                      <a:r>
                        <a:rPr lang="en-US" sz="1700" kern="1200" baseline="0" dirty="0">
                          <a:solidFill>
                            <a:schemeClr val="tx1"/>
                          </a:solidFill>
                          <a:latin typeface="+mn-lt"/>
                          <a:ea typeface="+mn-ea"/>
                          <a:cs typeface="Arial" pitchFamily="34" charset="0"/>
                        </a:rPr>
                        <a:t> produced by field organization and farmers</a:t>
                      </a:r>
                      <a:endParaRPr lang="en-US" sz="1700" dirty="0">
                        <a:solidFill>
                          <a:schemeClr val="tx1"/>
                        </a:solidFill>
                        <a:latin typeface="+mn-lt"/>
                        <a:cs typeface="Arial" pitchFamily="34" charset="0"/>
                      </a:endParaRPr>
                    </a:p>
                  </a:txBody>
                  <a:tcPr/>
                </a:tc>
                <a:tc>
                  <a:txBody>
                    <a:bodyPr/>
                    <a:lstStyle/>
                    <a:p>
                      <a:r>
                        <a:rPr lang="en-US" sz="1700" kern="1200" dirty="0">
                          <a:solidFill>
                            <a:schemeClr val="tx1"/>
                          </a:solidFill>
                          <a:latin typeface="+mn-lt"/>
                          <a:ea typeface="+mn-ea"/>
                          <a:cs typeface="Arial" pitchFamily="34" charset="0"/>
                        </a:rPr>
                        <a:t>Videos produced by field organization, health workers and community</a:t>
                      </a:r>
                      <a:endParaRPr lang="en-US" sz="1700" dirty="0">
                        <a:solidFill>
                          <a:schemeClr val="tx1"/>
                        </a:solidFill>
                        <a:latin typeface="+mn-lt"/>
                        <a:cs typeface="Arial" pitchFamily="34" charset="0"/>
                      </a:endParaRPr>
                    </a:p>
                  </a:txBody>
                  <a:tcPr/>
                </a:tc>
                <a:extLst>
                  <a:ext uri="{0D108BD9-81ED-4DB2-BD59-A6C34878D82A}">
                    <a16:rowId xmlns:a16="http://schemas.microsoft.com/office/drawing/2014/main" val="10003"/>
                  </a:ext>
                </a:extLst>
              </a:tr>
              <a:tr h="370840">
                <a:tc>
                  <a:txBody>
                    <a:bodyPr/>
                    <a:lstStyle/>
                    <a:p>
                      <a:r>
                        <a:rPr lang="en-US" sz="1700" dirty="0">
                          <a:solidFill>
                            <a:schemeClr val="tx1"/>
                          </a:solidFill>
                          <a:latin typeface="+mn-lt"/>
                          <a:cs typeface="Arial" pitchFamily="34" charset="0"/>
                        </a:rPr>
                        <a:t>Content Delivery</a:t>
                      </a:r>
                    </a:p>
                  </a:txBody>
                  <a:tcPr/>
                </a:tc>
                <a:tc>
                  <a:txBody>
                    <a:bodyPr/>
                    <a:lstStyle/>
                    <a:p>
                      <a:r>
                        <a:rPr lang="en-US" sz="1700" dirty="0">
                          <a:solidFill>
                            <a:schemeClr val="tx1"/>
                          </a:solidFill>
                          <a:latin typeface="+mn-lt"/>
                          <a:cs typeface="Arial" pitchFamily="34" charset="0"/>
                        </a:rPr>
                        <a:t>Facilitated use of video in community groups; use of pico-projectors</a:t>
                      </a:r>
                    </a:p>
                  </a:txBody>
                  <a:tcPr/>
                </a:tc>
                <a:tc>
                  <a:txBody>
                    <a:bodyPr/>
                    <a:lstStyle/>
                    <a:p>
                      <a:r>
                        <a:rPr lang="en-US" sz="1700" dirty="0">
                          <a:solidFill>
                            <a:schemeClr val="tx1"/>
                          </a:solidFill>
                          <a:latin typeface="+mn-lt"/>
                          <a:cs typeface="Arial" pitchFamily="34" charset="0"/>
                        </a:rPr>
                        <a:t>Facilitated use of video in groups and one-on-one settings</a:t>
                      </a:r>
                    </a:p>
                  </a:txBody>
                  <a:tcPr/>
                </a:tc>
                <a:extLst>
                  <a:ext uri="{0D108BD9-81ED-4DB2-BD59-A6C34878D82A}">
                    <a16:rowId xmlns:a16="http://schemas.microsoft.com/office/drawing/2014/main" val="10004"/>
                  </a:ext>
                </a:extLst>
              </a:tr>
              <a:tr h="370840">
                <a:tc>
                  <a:txBody>
                    <a:bodyPr/>
                    <a:lstStyle/>
                    <a:p>
                      <a:r>
                        <a:rPr lang="en-US" sz="1700" dirty="0">
                          <a:solidFill>
                            <a:schemeClr val="tx1"/>
                          </a:solidFill>
                          <a:latin typeface="+mn-lt"/>
                          <a:cs typeface="Arial" pitchFamily="34" charset="0"/>
                        </a:rPr>
                        <a:t>Content Management</a:t>
                      </a:r>
                    </a:p>
                  </a:txBody>
                  <a:tcPr/>
                </a:tc>
                <a:tc>
                  <a:txBody>
                    <a:bodyPr/>
                    <a:lstStyle/>
                    <a:p>
                      <a:r>
                        <a:rPr lang="en-US" sz="1700" dirty="0">
                          <a:solidFill>
                            <a:schemeClr val="tx1"/>
                          </a:solidFill>
                          <a:latin typeface="+mn-lt"/>
                          <a:cs typeface="Arial" pitchFamily="34" charset="0"/>
                        </a:rPr>
                        <a:t>Central video repository</a:t>
                      </a:r>
                    </a:p>
                  </a:txBody>
                  <a:tcPr/>
                </a:tc>
                <a:tc>
                  <a:txBody>
                    <a:bodyPr/>
                    <a:lstStyle/>
                    <a:p>
                      <a:r>
                        <a:rPr lang="en-US" sz="1700" dirty="0">
                          <a:solidFill>
                            <a:schemeClr val="tx1"/>
                          </a:solidFill>
                          <a:latin typeface="+mn-lt"/>
                          <a:cs typeface="Arial" pitchFamily="34" charset="0"/>
                        </a:rPr>
                        <a:t>Central video repository</a:t>
                      </a:r>
                    </a:p>
                  </a:txBody>
                  <a:tcPr/>
                </a:tc>
                <a:extLst>
                  <a:ext uri="{0D108BD9-81ED-4DB2-BD59-A6C34878D82A}">
                    <a16:rowId xmlns:a16="http://schemas.microsoft.com/office/drawing/2014/main" val="10005"/>
                  </a:ext>
                </a:extLst>
              </a:tr>
              <a:tr h="370840">
                <a:tc>
                  <a:txBody>
                    <a:bodyPr/>
                    <a:lstStyle/>
                    <a:p>
                      <a:r>
                        <a:rPr lang="en-US" sz="1700" dirty="0">
                          <a:solidFill>
                            <a:schemeClr val="tx1"/>
                          </a:solidFill>
                          <a:latin typeface="+mn-lt"/>
                          <a:cs typeface="Arial" pitchFamily="34" charset="0"/>
                        </a:rPr>
                        <a:t>Quality</a:t>
                      </a:r>
                      <a:r>
                        <a:rPr lang="en-US" sz="1700" baseline="0" dirty="0">
                          <a:solidFill>
                            <a:schemeClr val="tx1"/>
                          </a:solidFill>
                          <a:latin typeface="+mn-lt"/>
                          <a:cs typeface="Arial" pitchFamily="34" charset="0"/>
                        </a:rPr>
                        <a:t> control</a:t>
                      </a:r>
                      <a:endParaRPr lang="en-US" sz="1700" dirty="0">
                        <a:solidFill>
                          <a:schemeClr val="tx1"/>
                        </a:solidFill>
                        <a:latin typeface="+mn-lt"/>
                        <a:cs typeface="Arial" pitchFamily="34" charset="0"/>
                      </a:endParaRPr>
                    </a:p>
                  </a:txBody>
                  <a:tcPr/>
                </a:tc>
                <a:tc>
                  <a:txBody>
                    <a:bodyPr/>
                    <a:lstStyle/>
                    <a:p>
                      <a:r>
                        <a:rPr lang="en-US" sz="1700" dirty="0">
                          <a:solidFill>
                            <a:schemeClr val="tx1"/>
                          </a:solidFill>
                          <a:latin typeface="+mn-lt"/>
                          <a:cs typeface="Arial" pitchFamily="34" charset="0"/>
                        </a:rPr>
                        <a:t>Review videos for accuracy and content before use</a:t>
                      </a:r>
                    </a:p>
                  </a:txBody>
                  <a:tcPr/>
                </a:tc>
                <a:tc>
                  <a:txBody>
                    <a:bodyPr/>
                    <a:lstStyle/>
                    <a:p>
                      <a:r>
                        <a:rPr lang="en-US" sz="1700" dirty="0">
                          <a:solidFill>
                            <a:schemeClr val="tx1"/>
                          </a:solidFill>
                          <a:latin typeface="+mn-lt"/>
                          <a:cs typeface="Arial" pitchFamily="34" charset="0"/>
                        </a:rPr>
                        <a:t>Multilevel</a:t>
                      </a:r>
                      <a:r>
                        <a:rPr lang="en-US" sz="1700" baseline="0" dirty="0">
                          <a:solidFill>
                            <a:schemeClr val="tx1"/>
                          </a:solidFill>
                          <a:latin typeface="+mn-lt"/>
                          <a:cs typeface="Arial" pitchFamily="34" charset="0"/>
                        </a:rPr>
                        <a:t> review including details of messaging</a:t>
                      </a:r>
                      <a:endParaRPr lang="en-US" sz="1700" dirty="0">
                        <a:solidFill>
                          <a:schemeClr val="tx1"/>
                        </a:solidFill>
                        <a:latin typeface="+mn-lt"/>
                        <a:cs typeface="Arial" pitchFamily="34" charset="0"/>
                      </a:endParaRPr>
                    </a:p>
                  </a:txBody>
                  <a:tcPr/>
                </a:tc>
                <a:extLst>
                  <a:ext uri="{0D108BD9-81ED-4DB2-BD59-A6C34878D82A}">
                    <a16:rowId xmlns:a16="http://schemas.microsoft.com/office/drawing/2014/main" val="10006"/>
                  </a:ext>
                </a:extLst>
              </a:tr>
              <a:tr h="370840">
                <a:tc>
                  <a:txBody>
                    <a:bodyPr/>
                    <a:lstStyle/>
                    <a:p>
                      <a:r>
                        <a:rPr lang="en-US" sz="1700" dirty="0">
                          <a:solidFill>
                            <a:schemeClr val="tx1"/>
                          </a:solidFill>
                          <a:latin typeface="+mn-lt"/>
                          <a:cs typeface="Arial" pitchFamily="34" charset="0"/>
                        </a:rPr>
                        <a:t>Reporting</a:t>
                      </a:r>
                    </a:p>
                  </a:txBody>
                  <a:tcPr/>
                </a:tc>
                <a:tc>
                  <a:txBody>
                    <a:bodyPr/>
                    <a:lstStyle/>
                    <a:p>
                      <a:r>
                        <a:rPr lang="en-US" sz="1700" dirty="0">
                          <a:solidFill>
                            <a:schemeClr val="tx1"/>
                          </a:solidFill>
                          <a:latin typeface="+mn-lt"/>
                          <a:cs typeface="Arial" pitchFamily="34" charset="0"/>
                        </a:rPr>
                        <a:t>Dissemination and adoption statistics</a:t>
                      </a:r>
                    </a:p>
                  </a:txBody>
                  <a:tcPr/>
                </a:tc>
                <a:tc>
                  <a:txBody>
                    <a:bodyPr/>
                    <a:lstStyle/>
                    <a:p>
                      <a:r>
                        <a:rPr lang="en-US" sz="1700" dirty="0">
                          <a:solidFill>
                            <a:schemeClr val="tx1"/>
                          </a:solidFill>
                          <a:latin typeface="+mn-lt"/>
                          <a:cs typeface="Arial" pitchFamily="34" charset="0"/>
                        </a:rPr>
                        <a:t>Metrics to be determined</a:t>
                      </a:r>
                    </a:p>
                  </a:txBody>
                  <a:tcPr/>
                </a:tc>
                <a:extLst>
                  <a:ext uri="{0D108BD9-81ED-4DB2-BD59-A6C34878D82A}">
                    <a16:rowId xmlns:a16="http://schemas.microsoft.com/office/drawing/2014/main" val="10007"/>
                  </a:ext>
                </a:extLst>
              </a:tr>
            </a:tbl>
          </a:graphicData>
        </a:graphic>
      </p:graphicFrame>
      <p:sp>
        <p:nvSpPr>
          <p:cNvPr id="3" name="Date Placeholder 2"/>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8347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t>
            </a:r>
          </a:p>
        </p:txBody>
      </p:sp>
      <p:sp>
        <p:nvSpPr>
          <p:cNvPr id="3" name="Content Placeholder 2"/>
          <p:cNvSpPr>
            <a:spLocks noGrp="1"/>
          </p:cNvSpPr>
          <p:nvPr>
            <p:ph idx="1"/>
          </p:nvPr>
        </p:nvSpPr>
        <p:spPr>
          <a:xfrm>
            <a:off x="628650" y="2168046"/>
            <a:ext cx="7886700" cy="4351338"/>
          </a:xfrm>
        </p:spPr>
        <p:txBody>
          <a:bodyPr/>
          <a:lstStyle/>
          <a:p>
            <a:r>
              <a:rPr lang="en-US" dirty="0"/>
              <a:t>Direct implementation of Digital Green digital video approach</a:t>
            </a:r>
          </a:p>
          <a:p>
            <a:r>
              <a:rPr lang="en-US" dirty="0"/>
              <a:t>Goal:  no technology innovation</a:t>
            </a:r>
          </a:p>
          <a:p>
            <a:r>
              <a:rPr lang="en-US" dirty="0"/>
              <a:t>Basic components:</a:t>
            </a:r>
          </a:p>
          <a:p>
            <a:pPr lvl="1"/>
            <a:r>
              <a:rPr lang="en-US" dirty="0"/>
              <a:t>Kodak video cameras</a:t>
            </a:r>
          </a:p>
          <a:p>
            <a:pPr lvl="1"/>
            <a:r>
              <a:rPr lang="en-US" dirty="0"/>
              <a:t>Microsoft </a:t>
            </a:r>
            <a:r>
              <a:rPr lang="en-US" dirty="0" err="1"/>
              <a:t>MovieMaker</a:t>
            </a:r>
            <a:r>
              <a:rPr lang="en-US" dirty="0"/>
              <a:t> for editing</a:t>
            </a:r>
          </a:p>
          <a:p>
            <a:pPr lvl="1"/>
            <a:r>
              <a:rPr lang="en-US" dirty="0"/>
              <a:t>Pico projectors for screenings</a:t>
            </a:r>
          </a:p>
          <a:p>
            <a:pPr lvl="1"/>
            <a:r>
              <a:rPr lang="en-US" dirty="0" err="1"/>
              <a:t>Youtube</a:t>
            </a:r>
            <a:r>
              <a:rPr lang="en-US" dirty="0"/>
              <a:t> for content distribution</a:t>
            </a:r>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7" name="Picture 4" descr="C:\Users\anderson\Desktop\Bacchawan\101___02\IMG_0005a.jpg">
            <a:extLst>
              <a:ext uri="{FF2B5EF4-FFF2-40B4-BE49-F238E27FC236}">
                <a16:creationId xmlns:a16="http://schemas.microsoft.com/office/drawing/2014/main" id="{D02EA9D2-6613-4332-A041-063421FE07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t="10000"/>
          <a:stretch>
            <a:fillRect/>
          </a:stretch>
        </p:blipFill>
        <p:spPr bwMode="auto">
          <a:xfrm>
            <a:off x="6248400" y="0"/>
            <a:ext cx="2895600" cy="1981200"/>
          </a:xfrm>
          <a:prstGeom prst="rect">
            <a:avLst/>
          </a:prstGeom>
          <a:noFill/>
        </p:spPr>
      </p:pic>
      <p:pic>
        <p:nvPicPr>
          <p:cNvPr id="8" name="Picture 7">
            <a:extLst>
              <a:ext uri="{FF2B5EF4-FFF2-40B4-BE49-F238E27FC236}">
                <a16:creationId xmlns:a16="http://schemas.microsoft.com/office/drawing/2014/main" id="{CD6296BB-8375-4818-AA27-8B9C37990BD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77729" y="3255846"/>
            <a:ext cx="2330335" cy="265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1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Mobile Videos</a:t>
            </a:r>
          </a:p>
          <a:p>
            <a:endParaRPr lang="en-US" dirty="0"/>
          </a:p>
          <a:p>
            <a:endParaRPr lang="en-US" dirty="0"/>
          </a:p>
        </p:txBody>
      </p:sp>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3</a:t>
            </a:fld>
            <a:endParaRPr lang="en-US"/>
          </a:p>
        </p:txBody>
      </p:sp>
    </p:spTree>
    <p:extLst>
      <p:ext uri="{BB962C8B-B14F-4D97-AF65-F5344CB8AC3E}">
        <p14:creationId xmlns:p14="http://schemas.microsoft.com/office/powerpoint/2010/main" val="2889524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C4E75FD-204B-4D63-9F05-23A2BE39AC4B}" type="datetime1">
              <a:rPr lang="en-US" smtClean="0">
                <a:solidFill>
                  <a:srgbClr val="FFFFFF">
                    <a:lumMod val="85000"/>
                  </a:srgbClr>
                </a:solidFill>
              </a:rPr>
              <a:pPr>
                <a:defRPr/>
              </a:pPr>
              <a:t>11/18/2018</a:t>
            </a:fld>
            <a:endParaRPr lang="en-US" dirty="0">
              <a:solidFill>
                <a:srgbClr val="FFFFFF">
                  <a:lumMod val="85000"/>
                </a:srgbClr>
              </a:solidFill>
            </a:endParaRPr>
          </a:p>
        </p:txBody>
      </p:sp>
      <p:sp>
        <p:nvSpPr>
          <p:cNvPr id="5" name="Slide Number Placeholder 4"/>
          <p:cNvSpPr>
            <a:spLocks noGrp="1"/>
          </p:cNvSpPr>
          <p:nvPr>
            <p:ph type="sldNum" sz="quarter" idx="11"/>
          </p:nvPr>
        </p:nvSpPr>
        <p:spPr/>
        <p:txBody>
          <a:bodyPr/>
          <a:lstStyle/>
          <a:p>
            <a:pPr>
              <a:defRPr/>
            </a:pPr>
            <a:r>
              <a:rPr lang="en-US" dirty="0">
                <a:solidFill>
                  <a:srgbClr val="FFFFFF">
                    <a:lumMod val="85000"/>
                  </a:srgbClr>
                </a:solidFill>
              </a:rPr>
              <a:t>Page </a:t>
            </a:r>
            <a:fld id="{E64A4FA6-C93F-4EC2-8402-230E7C670A09}" type="slidenum">
              <a:rPr lang="en-US" smtClean="0">
                <a:solidFill>
                  <a:srgbClr val="FFFFFF">
                    <a:lumMod val="85000"/>
                  </a:srgbClr>
                </a:solidFill>
              </a:rPr>
              <a:pPr>
                <a:defRPr/>
              </a:pPr>
              <a:t>30</a:t>
            </a:fld>
            <a:endParaRPr lang="en-US" dirty="0">
              <a:solidFill>
                <a:srgbClr val="FFFFFF">
                  <a:lumMod val="85000"/>
                </a:srgbClr>
              </a:solidFill>
            </a:endParaRPr>
          </a:p>
        </p:txBody>
      </p:sp>
      <p:graphicFrame>
        <p:nvGraphicFramePr>
          <p:cNvPr id="7" name="Diagram 6"/>
          <p:cNvGraphicFramePr/>
          <p:nvPr>
            <p:extLst/>
          </p:nvPr>
        </p:nvGraphicFramePr>
        <p:xfrm>
          <a:off x="-1066800" y="968393"/>
          <a:ext cx="7940040" cy="4638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p:cNvSpPr>
            <a:spLocks noGrp="1"/>
          </p:cNvSpPr>
          <p:nvPr>
            <p:ph type="title"/>
          </p:nvPr>
        </p:nvSpPr>
        <p:spPr>
          <a:xfrm>
            <a:off x="457200" y="274638"/>
            <a:ext cx="8229600" cy="944562"/>
          </a:xfrm>
        </p:spPr>
        <p:txBody>
          <a:bodyPr/>
          <a:lstStyle/>
          <a:p>
            <a:r>
              <a:rPr lang="en-US" dirty="0"/>
              <a:t>The Projecting Health Process</a:t>
            </a:r>
          </a:p>
        </p:txBody>
      </p:sp>
      <p:grpSp>
        <p:nvGrpSpPr>
          <p:cNvPr id="2" name="Group 1"/>
          <p:cNvGrpSpPr/>
          <p:nvPr/>
        </p:nvGrpSpPr>
        <p:grpSpPr>
          <a:xfrm>
            <a:off x="6306955" y="1666875"/>
            <a:ext cx="2303645" cy="4380971"/>
            <a:chOff x="6343650" y="1295400"/>
            <a:chExt cx="1524000" cy="2930236"/>
          </a:xfrm>
        </p:grpSpPr>
        <p:sp>
          <p:nvSpPr>
            <p:cNvPr id="9" name="Rectangle 8"/>
            <p:cNvSpPr/>
            <p:nvPr/>
          </p:nvSpPr>
          <p:spPr>
            <a:xfrm>
              <a:off x="6343650" y="1295400"/>
              <a:ext cx="1524000" cy="779318"/>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Women </a:t>
              </a:r>
              <a:r>
                <a:rPr lang="en-US" b="1" dirty="0">
                  <a:solidFill>
                    <a:schemeClr val="tx1"/>
                  </a:solidFill>
                </a:rPr>
                <a:t>identify</a:t>
              </a:r>
              <a:r>
                <a:rPr lang="en-US" dirty="0">
                  <a:solidFill>
                    <a:schemeClr val="tx1"/>
                  </a:solidFill>
                </a:rPr>
                <a:t> with actors and issues in videos</a:t>
              </a:r>
            </a:p>
          </p:txBody>
        </p:sp>
        <p:sp>
          <p:nvSpPr>
            <p:cNvPr id="10" name="Rectangle 9"/>
            <p:cNvSpPr/>
            <p:nvPr/>
          </p:nvSpPr>
          <p:spPr>
            <a:xfrm>
              <a:off x="6343650" y="2379518"/>
              <a:ext cx="1524000" cy="779318"/>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Women </a:t>
              </a:r>
              <a:r>
                <a:rPr lang="en-US" b="1" dirty="0">
                  <a:solidFill>
                    <a:schemeClr val="tx1"/>
                  </a:solidFill>
                </a:rPr>
                <a:t>discuss and share</a:t>
              </a:r>
              <a:r>
                <a:rPr lang="en-US" dirty="0">
                  <a:solidFill>
                    <a:schemeClr val="tx1"/>
                  </a:solidFill>
                </a:rPr>
                <a:t> their knowledge with others</a:t>
              </a:r>
            </a:p>
          </p:txBody>
        </p:sp>
        <p:sp>
          <p:nvSpPr>
            <p:cNvPr id="11" name="Left Arrow 10"/>
            <p:cNvSpPr/>
            <p:nvPr/>
          </p:nvSpPr>
          <p:spPr>
            <a:xfrm rot="16200000">
              <a:off x="6980959" y="2085109"/>
              <a:ext cx="249382" cy="228600"/>
            </a:xfrm>
            <a:prstGeom prst="left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343650" y="3446318"/>
              <a:ext cx="1524000" cy="779318"/>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Women </a:t>
              </a:r>
              <a:r>
                <a:rPr lang="en-US" b="1" dirty="0">
                  <a:solidFill>
                    <a:schemeClr val="tx1"/>
                  </a:solidFill>
                </a:rPr>
                <a:t>adopt</a:t>
              </a:r>
              <a:r>
                <a:rPr lang="en-US" dirty="0">
                  <a:solidFill>
                    <a:schemeClr val="tx1"/>
                  </a:solidFill>
                </a:rPr>
                <a:t> healthier behaviors and practices</a:t>
              </a:r>
            </a:p>
          </p:txBody>
        </p:sp>
        <p:sp>
          <p:nvSpPr>
            <p:cNvPr id="13" name="Left Arrow 12"/>
            <p:cNvSpPr/>
            <p:nvPr/>
          </p:nvSpPr>
          <p:spPr>
            <a:xfrm rot="16200000">
              <a:off x="7019059" y="3151910"/>
              <a:ext cx="249382" cy="228600"/>
            </a:xfrm>
            <a:prstGeom prst="leftArrow">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Left Arrow 13"/>
          <p:cNvSpPr/>
          <p:nvPr/>
        </p:nvSpPr>
        <p:spPr>
          <a:xfrm rot="10800000">
            <a:off x="5334000" y="2133599"/>
            <a:ext cx="990600" cy="304800"/>
          </a:xfrm>
          <a:prstGeom prst="leftArrow">
            <a:avLst>
              <a:gd name="adj1" fmla="val 49999"/>
              <a:gd name="adj2" fmla="val 50000"/>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43000" y="2209800"/>
            <a:ext cx="3505200" cy="220093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9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66"/>
            <a:ext cx="7886700" cy="1325563"/>
          </a:xfrm>
        </p:spPr>
        <p:txBody>
          <a:bodyPr/>
          <a:lstStyle/>
          <a:p>
            <a:r>
              <a:rPr lang="en-US" dirty="0"/>
              <a:t>Projecting Health Process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CC4E75FD-204B-4D63-9F05-23A2BE39AC4B}" type="datetime1">
              <a:rPr lang="en-US" smtClean="0">
                <a:solidFill>
                  <a:srgbClr val="FFFFFF">
                    <a:lumMod val="85000"/>
                  </a:srgbClr>
                </a:solidFill>
              </a:rPr>
              <a:pPr>
                <a:defRPr/>
              </a:pPr>
              <a:t>11/18/2018</a:t>
            </a:fld>
            <a:endParaRPr lang="en-US" dirty="0">
              <a:solidFill>
                <a:srgbClr val="FFFFFF">
                  <a:lumMod val="85000"/>
                </a:srgbClr>
              </a:solidFill>
            </a:endParaRPr>
          </a:p>
        </p:txBody>
      </p:sp>
      <p:sp>
        <p:nvSpPr>
          <p:cNvPr id="5" name="Slide Number Placeholder 4"/>
          <p:cNvSpPr>
            <a:spLocks noGrp="1"/>
          </p:cNvSpPr>
          <p:nvPr>
            <p:ph type="sldNum" sz="quarter" idx="11"/>
          </p:nvPr>
        </p:nvSpPr>
        <p:spPr/>
        <p:txBody>
          <a:bodyPr/>
          <a:lstStyle/>
          <a:p>
            <a:pPr>
              <a:defRPr/>
            </a:pPr>
            <a:r>
              <a:rPr lang="en-US">
                <a:solidFill>
                  <a:srgbClr val="FFFFFF">
                    <a:lumMod val="85000"/>
                  </a:srgbClr>
                </a:solidFill>
              </a:rPr>
              <a:t>Page </a:t>
            </a:r>
            <a:fld id="{E64A4FA6-C93F-4EC2-8402-230E7C670A09}" type="slidenum">
              <a:rPr lang="en-US" smtClean="0">
                <a:solidFill>
                  <a:srgbClr val="FFFFFF">
                    <a:lumMod val="85000"/>
                  </a:srgbClr>
                </a:solidFill>
              </a:rPr>
              <a:pPr>
                <a:defRPr/>
              </a:pPr>
              <a:t>31</a:t>
            </a:fld>
            <a:endParaRPr lang="en-US" dirty="0">
              <a:solidFill>
                <a:srgbClr val="FFFFFF">
                  <a:lumMod val="85000"/>
                </a:srgbClr>
              </a:solidFill>
            </a:endParaRPr>
          </a:p>
        </p:txBody>
      </p:sp>
      <p:pic>
        <p:nvPicPr>
          <p:cNvPr id="6" name="Picture 5" descr="flowchart"/>
          <p:cNvPicPr/>
          <p:nvPr/>
        </p:nvPicPr>
        <p:blipFill>
          <a:blip r:embed="rId2">
            <a:extLst>
              <a:ext uri="{28A0092B-C50C-407E-A947-70E740481C1C}">
                <a14:useLocalDpi xmlns:a14="http://schemas.microsoft.com/office/drawing/2010/main" val="0"/>
              </a:ext>
            </a:extLst>
          </a:blip>
          <a:srcRect t="9792"/>
          <a:stretch>
            <a:fillRect/>
          </a:stretch>
        </p:blipFill>
        <p:spPr bwMode="auto">
          <a:xfrm>
            <a:off x="145142" y="1066800"/>
            <a:ext cx="8998857" cy="2438400"/>
          </a:xfrm>
          <a:prstGeom prst="rect">
            <a:avLst/>
          </a:prstGeom>
          <a:noFill/>
          <a:ln>
            <a:noFill/>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96" y="2743200"/>
            <a:ext cx="3530837" cy="1927549"/>
          </a:xfrm>
          <a:prstGeom prst="rect">
            <a:avLst/>
          </a:prstGeom>
          <a:noFill/>
          <a:ln w="9525">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687063"/>
            <a:ext cx="2967873" cy="196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D:\Disital Photo\Video Dissiminetion Training 1st Shivgarh&amp; other\DSC06999.JPG"/>
          <p:cNvPicPr/>
          <p:nvPr/>
        </p:nvPicPr>
        <p:blipFill>
          <a:blip r:embed="rId5" cstate="print"/>
          <a:srcRect/>
          <a:stretch>
            <a:fillRect/>
          </a:stretch>
        </p:blipFill>
        <p:spPr bwMode="auto">
          <a:xfrm>
            <a:off x="1219200" y="4345531"/>
            <a:ext cx="2924630" cy="2057400"/>
          </a:xfrm>
          <a:prstGeom prst="rect">
            <a:avLst/>
          </a:prstGeom>
          <a:noFill/>
          <a:ln w="9525">
            <a:noFill/>
            <a:miter lim="800000"/>
            <a:headEnd/>
            <a:tailEnd/>
          </a:ln>
        </p:spPr>
      </p:pic>
      <p:sp>
        <p:nvSpPr>
          <p:cNvPr id="10" name="AutoShape 492" descr="Description: IMG_4383"/>
          <p:cNvSpPr>
            <a:spLocks noChangeArrowheads="1"/>
          </p:cNvSpPr>
          <p:nvPr/>
        </p:nvSpPr>
        <p:spPr bwMode="auto">
          <a:xfrm>
            <a:off x="6172200" y="2455865"/>
            <a:ext cx="3015343" cy="2344735"/>
          </a:xfrm>
          <a:prstGeom prst="roundRect">
            <a:avLst>
              <a:gd name="adj" fmla="val 2481"/>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96497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a:t>Sample topics</a:t>
            </a:r>
          </a:p>
        </p:txBody>
      </p:sp>
      <p:sp>
        <p:nvSpPr>
          <p:cNvPr id="4" name="Date Placeholder 3"/>
          <p:cNvSpPr>
            <a:spLocks noGrp="1"/>
          </p:cNvSpPr>
          <p:nvPr>
            <p:ph type="dt" sz="half" idx="10"/>
          </p:nvPr>
        </p:nvSpPr>
        <p:spPr/>
        <p:txBody>
          <a:bodyPr/>
          <a:lstStyle/>
          <a:p>
            <a:pPr>
              <a:defRPr/>
            </a:pPr>
            <a:fld id="{CC4E75FD-204B-4D63-9F05-23A2BE39AC4B}" type="datetime1">
              <a:rPr lang="en-US" smtClean="0">
                <a:solidFill>
                  <a:srgbClr val="FFFFFF">
                    <a:lumMod val="85000"/>
                  </a:srgbClr>
                </a:solidFill>
              </a:rPr>
              <a:pPr>
                <a:defRPr/>
              </a:pPr>
              <a:t>11/18/2018</a:t>
            </a:fld>
            <a:endParaRPr lang="en-US" dirty="0">
              <a:solidFill>
                <a:srgbClr val="FFFFFF">
                  <a:lumMod val="85000"/>
                </a:srgbClr>
              </a:solidFill>
            </a:endParaRPr>
          </a:p>
        </p:txBody>
      </p:sp>
      <p:sp>
        <p:nvSpPr>
          <p:cNvPr id="5" name="Slide Number Placeholder 4"/>
          <p:cNvSpPr>
            <a:spLocks noGrp="1"/>
          </p:cNvSpPr>
          <p:nvPr>
            <p:ph type="sldNum" sz="quarter" idx="11"/>
          </p:nvPr>
        </p:nvSpPr>
        <p:spPr/>
        <p:txBody>
          <a:bodyPr/>
          <a:lstStyle/>
          <a:p>
            <a:pPr>
              <a:defRPr/>
            </a:pPr>
            <a:r>
              <a:rPr lang="en-US" dirty="0">
                <a:solidFill>
                  <a:srgbClr val="FFFFFF">
                    <a:lumMod val="85000"/>
                  </a:srgbClr>
                </a:solidFill>
              </a:rPr>
              <a:t>Page </a:t>
            </a:r>
            <a:fld id="{E64A4FA6-C93F-4EC2-8402-230E7C670A09}" type="slidenum">
              <a:rPr lang="en-US" smtClean="0">
                <a:solidFill>
                  <a:srgbClr val="FFFFFF">
                    <a:lumMod val="85000"/>
                  </a:srgbClr>
                </a:solidFill>
              </a:rPr>
              <a:pPr>
                <a:defRPr/>
              </a:pPr>
              <a:t>32</a:t>
            </a:fld>
            <a:endParaRPr lang="en-US" dirty="0">
              <a:solidFill>
                <a:srgbClr val="FFFFFF">
                  <a:lumMod val="85000"/>
                </a:srgbClr>
              </a:solidFill>
            </a:endParaRPr>
          </a:p>
        </p:txBody>
      </p:sp>
      <p:pic>
        <p:nvPicPr>
          <p:cNvPr id="3" name="Picture 2"/>
          <p:cNvPicPr>
            <a:picLocks noChangeAspect="1"/>
          </p:cNvPicPr>
          <p:nvPr/>
        </p:nvPicPr>
        <p:blipFill>
          <a:blip r:embed="rId3"/>
          <a:stretch>
            <a:fillRect/>
          </a:stretch>
        </p:blipFill>
        <p:spPr>
          <a:xfrm>
            <a:off x="437606" y="5051904"/>
            <a:ext cx="1631993" cy="1044096"/>
          </a:xfrm>
          <a:prstGeom prst="rect">
            <a:avLst/>
          </a:prstGeom>
        </p:spPr>
      </p:pic>
      <p:sp>
        <p:nvSpPr>
          <p:cNvPr id="13" name="Rectangle 12"/>
          <p:cNvSpPr/>
          <p:nvPr/>
        </p:nvSpPr>
        <p:spPr>
          <a:xfrm>
            <a:off x="381000" y="4721235"/>
            <a:ext cx="2003754" cy="369332"/>
          </a:xfrm>
          <a:prstGeom prst="rect">
            <a:avLst/>
          </a:prstGeom>
        </p:spPr>
        <p:txBody>
          <a:bodyPr wrap="none">
            <a:spAutoFit/>
          </a:bodyPr>
          <a:lstStyle/>
          <a:p>
            <a:r>
              <a:rPr lang="en-US" b="1" dirty="0">
                <a:solidFill>
                  <a:srgbClr val="000000"/>
                </a:solidFill>
                <a:latin typeface="Calibri" panose="020F0502020204030204" pitchFamily="34" charset="0"/>
              </a:rPr>
              <a:t>Birth preparedness</a:t>
            </a:r>
            <a:endParaRPr lang="en-US" sz="1600" b="1" dirty="0">
              <a:solidFill>
                <a:srgbClr val="000000"/>
              </a:solidFill>
              <a:latin typeface="Calibri" panose="020F0502020204030204" pitchFamily="34" charset="0"/>
            </a:endParaRPr>
          </a:p>
        </p:txBody>
      </p:sp>
      <p:sp>
        <p:nvSpPr>
          <p:cNvPr id="15" name="Rectangle 14"/>
          <p:cNvSpPr/>
          <p:nvPr/>
        </p:nvSpPr>
        <p:spPr>
          <a:xfrm>
            <a:off x="1645920" y="5094982"/>
            <a:ext cx="4572000" cy="1077218"/>
          </a:xfrm>
          <a:prstGeom prst="rect">
            <a:avLst/>
          </a:prstGeom>
        </p:spPr>
        <p:txBody>
          <a:bodyPr>
            <a:spAutoFit/>
          </a:bodyPr>
          <a:lstStyle/>
          <a:p>
            <a:pPr marL="342900" fontAlgn="ctr">
              <a:buFont typeface="Arial" panose="020B0604020202020204" pitchFamily="34" charset="0"/>
              <a:buChar char="•"/>
            </a:pPr>
            <a:r>
              <a:rPr lang="en-US" sz="1600" dirty="0">
                <a:solidFill>
                  <a:srgbClr val="000000"/>
                </a:solidFill>
                <a:latin typeface="Calibri" panose="020F0502020204030204" pitchFamily="34" charset="0"/>
              </a:rPr>
              <a:t>Birth preparedness overview</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Maternal danger signs</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Maternal nutrition</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Newborn danger signs</a:t>
            </a:r>
          </a:p>
        </p:txBody>
      </p:sp>
      <p:grpSp>
        <p:nvGrpSpPr>
          <p:cNvPr id="21" name="Group 20"/>
          <p:cNvGrpSpPr/>
          <p:nvPr/>
        </p:nvGrpSpPr>
        <p:grpSpPr>
          <a:xfrm>
            <a:off x="438901" y="1337230"/>
            <a:ext cx="4711823" cy="1302817"/>
            <a:chOff x="515101" y="2602468"/>
            <a:chExt cx="4711823" cy="1302817"/>
          </a:xfrm>
        </p:grpSpPr>
        <p:pic>
          <p:nvPicPr>
            <p:cNvPr id="22" name="Picture 21"/>
            <p:cNvPicPr>
              <a:picLocks noChangeAspect="1"/>
            </p:cNvPicPr>
            <p:nvPr/>
          </p:nvPicPr>
          <p:blipFill>
            <a:blip r:embed="rId4"/>
            <a:stretch>
              <a:fillRect/>
            </a:stretch>
          </p:blipFill>
          <p:spPr>
            <a:xfrm>
              <a:off x="589927" y="2971800"/>
              <a:ext cx="1626932" cy="933485"/>
            </a:xfrm>
            <a:prstGeom prst="rect">
              <a:avLst/>
            </a:prstGeom>
          </p:spPr>
        </p:pic>
        <p:sp>
          <p:nvSpPr>
            <p:cNvPr id="23" name="Rectangle 22"/>
            <p:cNvSpPr/>
            <p:nvPr/>
          </p:nvSpPr>
          <p:spPr>
            <a:xfrm>
              <a:off x="515101" y="2602468"/>
              <a:ext cx="1504386" cy="369332"/>
            </a:xfrm>
            <a:prstGeom prst="rect">
              <a:avLst/>
            </a:prstGeom>
          </p:spPr>
          <p:txBody>
            <a:bodyPr wrap="none">
              <a:spAutoFit/>
            </a:bodyPr>
            <a:lstStyle/>
            <a:p>
              <a:r>
                <a:rPr lang="en-US" b="1" dirty="0">
                  <a:solidFill>
                    <a:srgbClr val="000000"/>
                  </a:solidFill>
                  <a:latin typeface="Calibri" panose="020F0502020204030204" pitchFamily="34" charset="0"/>
                </a:rPr>
                <a:t>Breastfeeding</a:t>
              </a:r>
            </a:p>
          </p:txBody>
        </p:sp>
        <p:sp>
          <p:nvSpPr>
            <p:cNvPr id="24" name="Rectangle 23"/>
            <p:cNvSpPr/>
            <p:nvPr/>
          </p:nvSpPr>
          <p:spPr>
            <a:xfrm>
              <a:off x="1905000" y="2872641"/>
              <a:ext cx="3321924" cy="830997"/>
            </a:xfrm>
            <a:prstGeom prst="rect">
              <a:avLst/>
            </a:prstGeom>
          </p:spPr>
          <p:txBody>
            <a:bodyPr wrap="square">
              <a:spAutoFit/>
            </a:bodyPr>
            <a:lstStyle/>
            <a:p>
              <a:pPr marL="342900" fontAlgn="ctr">
                <a:buFont typeface="Arial" panose="020B0604020202020204" pitchFamily="34" charset="0"/>
                <a:buChar char="•"/>
              </a:pPr>
              <a:r>
                <a:rPr lang="en-US" sz="1600" dirty="0">
                  <a:solidFill>
                    <a:srgbClr val="000000"/>
                  </a:solidFill>
                  <a:latin typeface="Calibri" panose="020F0502020204030204" pitchFamily="34" charset="0"/>
                </a:rPr>
                <a:t>Optimal breastfeeding practices</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Exclusive breastfeeding</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LAM</a:t>
              </a:r>
              <a:endParaRPr lang="en-US" sz="1600" dirty="0">
                <a:solidFill>
                  <a:srgbClr val="000000"/>
                </a:solidFill>
                <a:effectLst/>
                <a:latin typeface="Calibri" panose="020F0502020204030204" pitchFamily="34" charset="0"/>
              </a:endParaRPr>
            </a:p>
          </p:txBody>
        </p:sp>
      </p:grpSp>
      <p:grpSp>
        <p:nvGrpSpPr>
          <p:cNvPr id="35" name="Group 34"/>
          <p:cNvGrpSpPr/>
          <p:nvPr/>
        </p:nvGrpSpPr>
        <p:grpSpPr>
          <a:xfrm>
            <a:off x="5028283" y="4724400"/>
            <a:ext cx="3810917" cy="1359932"/>
            <a:chOff x="515101" y="2602468"/>
            <a:chExt cx="3810917" cy="1359932"/>
          </a:xfrm>
        </p:grpSpPr>
        <p:pic>
          <p:nvPicPr>
            <p:cNvPr id="36" name="Picture 35"/>
            <p:cNvPicPr>
              <a:picLocks noChangeAspect="1"/>
            </p:cNvPicPr>
            <p:nvPr/>
          </p:nvPicPr>
          <p:blipFill>
            <a:blip r:embed="rId4"/>
            <a:stretch>
              <a:fillRect/>
            </a:stretch>
          </p:blipFill>
          <p:spPr>
            <a:xfrm>
              <a:off x="589927" y="2971800"/>
              <a:ext cx="1626932" cy="933485"/>
            </a:xfrm>
            <a:prstGeom prst="rect">
              <a:avLst/>
            </a:prstGeom>
          </p:spPr>
        </p:pic>
        <p:sp>
          <p:nvSpPr>
            <p:cNvPr id="37" name="Rectangle 36"/>
            <p:cNvSpPr/>
            <p:nvPr/>
          </p:nvSpPr>
          <p:spPr>
            <a:xfrm>
              <a:off x="515101" y="2602468"/>
              <a:ext cx="740908" cy="369332"/>
            </a:xfrm>
            <a:prstGeom prst="rect">
              <a:avLst/>
            </a:prstGeom>
          </p:spPr>
          <p:txBody>
            <a:bodyPr wrap="none">
              <a:spAutoFit/>
            </a:bodyPr>
            <a:lstStyle/>
            <a:p>
              <a:r>
                <a:rPr lang="en-US" b="1" dirty="0">
                  <a:solidFill>
                    <a:srgbClr val="000000"/>
                  </a:solidFill>
                  <a:latin typeface="Calibri" panose="020F0502020204030204" pitchFamily="34" charset="0"/>
                </a:rPr>
                <a:t>Other</a:t>
              </a:r>
              <a:endParaRPr lang="en-US" sz="1600" b="1" dirty="0">
                <a:solidFill>
                  <a:srgbClr val="000000"/>
                </a:solidFill>
                <a:latin typeface="Calibri" panose="020F0502020204030204" pitchFamily="34" charset="0"/>
              </a:endParaRPr>
            </a:p>
          </p:txBody>
        </p:sp>
        <p:sp>
          <p:nvSpPr>
            <p:cNvPr id="38" name="Rectangle 37"/>
            <p:cNvSpPr/>
            <p:nvPr/>
          </p:nvSpPr>
          <p:spPr>
            <a:xfrm>
              <a:off x="1828800" y="2885182"/>
              <a:ext cx="2497218" cy="1077218"/>
            </a:xfrm>
            <a:prstGeom prst="rect">
              <a:avLst/>
            </a:prstGeom>
          </p:spPr>
          <p:txBody>
            <a:bodyPr wrap="square">
              <a:spAutoFit/>
            </a:bodyPr>
            <a:lstStyle/>
            <a:p>
              <a:pPr marL="342900" fontAlgn="ctr">
                <a:buFont typeface="Arial" panose="020B0604020202020204" pitchFamily="34" charset="0"/>
                <a:buChar char="•"/>
              </a:pPr>
              <a:r>
                <a:rPr lang="en-US" sz="1600" dirty="0">
                  <a:solidFill>
                    <a:srgbClr val="000000"/>
                  </a:solidFill>
                  <a:latin typeface="Calibri" panose="020F0502020204030204" pitchFamily="34" charset="0"/>
                </a:rPr>
                <a:t>Immunization</a:t>
              </a:r>
            </a:p>
            <a:p>
              <a:pPr marL="342900" fontAlgn="ctr">
                <a:buFont typeface="Arial" panose="020B0604020202020204" pitchFamily="34" charset="0"/>
                <a:buChar char="•"/>
              </a:pPr>
              <a:r>
                <a:rPr lang="en-US" sz="1600" dirty="0">
                  <a:solidFill>
                    <a:srgbClr val="000000"/>
                  </a:solidFill>
                  <a:effectLst/>
                  <a:latin typeface="Calibri" panose="020F0502020204030204" pitchFamily="34" charset="0"/>
                </a:rPr>
                <a:t>Community-based emergency transportation systems</a:t>
              </a:r>
            </a:p>
          </p:txBody>
        </p:sp>
      </p:grpSp>
      <p:grpSp>
        <p:nvGrpSpPr>
          <p:cNvPr id="43" name="Group 42"/>
          <p:cNvGrpSpPr/>
          <p:nvPr/>
        </p:nvGrpSpPr>
        <p:grpSpPr>
          <a:xfrm>
            <a:off x="413657" y="3059668"/>
            <a:ext cx="5885699" cy="1359932"/>
            <a:chOff x="413657" y="3103671"/>
            <a:chExt cx="5885699" cy="1359932"/>
          </a:xfrm>
        </p:grpSpPr>
        <p:sp>
          <p:nvSpPr>
            <p:cNvPr id="18" name="Rectangle 17"/>
            <p:cNvSpPr/>
            <p:nvPr/>
          </p:nvSpPr>
          <p:spPr>
            <a:xfrm>
              <a:off x="413657" y="3103671"/>
              <a:ext cx="1688411" cy="369332"/>
            </a:xfrm>
            <a:prstGeom prst="rect">
              <a:avLst/>
            </a:prstGeom>
          </p:spPr>
          <p:txBody>
            <a:bodyPr wrap="none">
              <a:spAutoFit/>
            </a:bodyPr>
            <a:lstStyle/>
            <a:p>
              <a:r>
                <a:rPr lang="en-US" b="1" dirty="0">
                  <a:solidFill>
                    <a:srgbClr val="000000"/>
                  </a:solidFill>
                  <a:latin typeface="Calibri" panose="020F0502020204030204" pitchFamily="34" charset="0"/>
                </a:rPr>
                <a:t>Family planning</a:t>
              </a:r>
              <a:endParaRPr lang="en-US" sz="1600" b="1" dirty="0">
                <a:solidFill>
                  <a:srgbClr val="000000"/>
                </a:solidFill>
                <a:latin typeface="Calibri" panose="020F0502020204030204" pitchFamily="34" charset="0"/>
              </a:endParaRPr>
            </a:p>
          </p:txBody>
        </p:sp>
        <p:sp>
          <p:nvSpPr>
            <p:cNvPr id="19" name="Rectangle 18"/>
            <p:cNvSpPr/>
            <p:nvPr/>
          </p:nvSpPr>
          <p:spPr>
            <a:xfrm>
              <a:off x="1727356" y="3386385"/>
              <a:ext cx="4572000" cy="1077218"/>
            </a:xfrm>
            <a:prstGeom prst="rect">
              <a:avLst/>
            </a:prstGeom>
          </p:spPr>
          <p:txBody>
            <a:bodyPr>
              <a:spAutoFit/>
            </a:bodyPr>
            <a:lstStyle/>
            <a:p>
              <a:pPr marL="342900" fontAlgn="ctr">
                <a:buFont typeface="Arial" panose="020B0604020202020204" pitchFamily="34" charset="0"/>
                <a:buChar char="•"/>
              </a:pPr>
              <a:r>
                <a:rPr lang="en-US" sz="1600" dirty="0">
                  <a:solidFill>
                    <a:srgbClr val="000000"/>
                  </a:solidFill>
                  <a:latin typeface="Calibri" panose="020F0502020204030204" pitchFamily="34" charset="0"/>
                </a:rPr>
                <a:t>Permanent methods</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Temporary methods</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NSV-No scalpel vasectomy </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IUCD Copper-T</a:t>
              </a:r>
              <a:endParaRPr lang="en-US" sz="1600" dirty="0">
                <a:solidFill>
                  <a:srgbClr val="000000"/>
                </a:solidFill>
                <a:effectLst/>
                <a:latin typeface="Calibri" panose="020F0502020204030204" pitchFamily="34" charset="0"/>
              </a:endParaRPr>
            </a:p>
          </p:txBody>
        </p:sp>
        <p:pic>
          <p:nvPicPr>
            <p:cNvPr id="41" name="Picture 40"/>
            <p:cNvPicPr>
              <a:picLocks noChangeAspect="1"/>
            </p:cNvPicPr>
            <p:nvPr/>
          </p:nvPicPr>
          <p:blipFill>
            <a:blip r:embed="rId5"/>
            <a:stretch>
              <a:fillRect/>
            </a:stretch>
          </p:blipFill>
          <p:spPr>
            <a:xfrm>
              <a:off x="545425" y="3493707"/>
              <a:ext cx="1555601" cy="867056"/>
            </a:xfrm>
            <a:prstGeom prst="rect">
              <a:avLst/>
            </a:prstGeom>
          </p:spPr>
        </p:pic>
      </p:grpSp>
      <p:grpSp>
        <p:nvGrpSpPr>
          <p:cNvPr id="46" name="Group 45"/>
          <p:cNvGrpSpPr/>
          <p:nvPr/>
        </p:nvGrpSpPr>
        <p:grpSpPr>
          <a:xfrm>
            <a:off x="5029200" y="1371600"/>
            <a:ext cx="5868317" cy="1251654"/>
            <a:chOff x="5028283" y="1479878"/>
            <a:chExt cx="5868317" cy="1251654"/>
          </a:xfrm>
        </p:grpSpPr>
        <p:grpSp>
          <p:nvGrpSpPr>
            <p:cNvPr id="31" name="Group 30"/>
            <p:cNvGrpSpPr/>
            <p:nvPr/>
          </p:nvGrpSpPr>
          <p:grpSpPr>
            <a:xfrm>
              <a:off x="5028283" y="1479878"/>
              <a:ext cx="5868317" cy="882322"/>
              <a:chOff x="487680" y="966907"/>
              <a:chExt cx="5868317" cy="882322"/>
            </a:xfrm>
          </p:grpSpPr>
          <p:sp>
            <p:nvSpPr>
              <p:cNvPr id="33" name="Rectangle 32"/>
              <p:cNvSpPr/>
              <p:nvPr/>
            </p:nvSpPr>
            <p:spPr>
              <a:xfrm>
                <a:off x="487680" y="966907"/>
                <a:ext cx="1432700" cy="369332"/>
              </a:xfrm>
              <a:prstGeom prst="rect">
                <a:avLst/>
              </a:prstGeom>
            </p:spPr>
            <p:txBody>
              <a:bodyPr wrap="none">
                <a:spAutoFit/>
              </a:bodyPr>
              <a:lstStyle/>
              <a:p>
                <a:r>
                  <a:rPr lang="en-US" b="1" dirty="0">
                    <a:solidFill>
                      <a:srgbClr val="000000"/>
                    </a:solidFill>
                    <a:latin typeface="Calibri" panose="020F0502020204030204" pitchFamily="34" charset="0"/>
                  </a:rPr>
                  <a:t>Thermal care</a:t>
                </a:r>
                <a:endParaRPr lang="en-US" sz="1600" b="1" dirty="0">
                  <a:solidFill>
                    <a:srgbClr val="000000"/>
                  </a:solidFill>
                  <a:latin typeface="Calibri" panose="020F0502020204030204" pitchFamily="34" charset="0"/>
                </a:endParaRPr>
              </a:p>
            </p:txBody>
          </p:sp>
          <p:sp>
            <p:nvSpPr>
              <p:cNvPr id="34" name="Rectangle 33"/>
              <p:cNvSpPr/>
              <p:nvPr/>
            </p:nvSpPr>
            <p:spPr>
              <a:xfrm>
                <a:off x="1783997" y="1264454"/>
                <a:ext cx="4572000" cy="584775"/>
              </a:xfrm>
              <a:prstGeom prst="rect">
                <a:avLst/>
              </a:prstGeom>
            </p:spPr>
            <p:txBody>
              <a:bodyPr>
                <a:spAutoFit/>
              </a:bodyPr>
              <a:lstStyle/>
              <a:p>
                <a:pPr marL="342900" fontAlgn="ctr">
                  <a:buFont typeface="Arial" panose="020B0604020202020204" pitchFamily="34" charset="0"/>
                  <a:buChar char="•"/>
                </a:pPr>
                <a:r>
                  <a:rPr lang="en-US" sz="1600" dirty="0">
                    <a:solidFill>
                      <a:srgbClr val="000000"/>
                    </a:solidFill>
                    <a:latin typeface="Calibri" panose="020F0502020204030204" pitchFamily="34" charset="0"/>
                  </a:rPr>
                  <a:t>Thermal care overview</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Delay bathing</a:t>
                </a:r>
              </a:p>
            </p:txBody>
          </p:sp>
        </p:grpSp>
        <p:pic>
          <p:nvPicPr>
            <p:cNvPr id="44" name="Picture 43"/>
            <p:cNvPicPr>
              <a:picLocks noChangeAspect="1"/>
            </p:cNvPicPr>
            <p:nvPr/>
          </p:nvPicPr>
          <p:blipFill rotWithShape="1">
            <a:blip r:embed="rId6"/>
            <a:srcRect r="3940"/>
            <a:stretch/>
          </p:blipFill>
          <p:spPr>
            <a:xfrm>
              <a:off x="5149807" y="1828800"/>
              <a:ext cx="1555793" cy="902732"/>
            </a:xfrm>
            <a:prstGeom prst="rect">
              <a:avLst/>
            </a:prstGeom>
          </p:spPr>
        </p:pic>
      </p:grpSp>
      <p:grpSp>
        <p:nvGrpSpPr>
          <p:cNvPr id="47" name="Group 46"/>
          <p:cNvGrpSpPr/>
          <p:nvPr/>
        </p:nvGrpSpPr>
        <p:grpSpPr>
          <a:xfrm>
            <a:off x="5060940" y="3108325"/>
            <a:ext cx="5835660" cy="1311275"/>
            <a:chOff x="5060940" y="3152328"/>
            <a:chExt cx="5835660" cy="1311275"/>
          </a:xfrm>
        </p:grpSpPr>
        <p:grpSp>
          <p:nvGrpSpPr>
            <p:cNvPr id="26" name="Group 25"/>
            <p:cNvGrpSpPr/>
            <p:nvPr/>
          </p:nvGrpSpPr>
          <p:grpSpPr>
            <a:xfrm>
              <a:off x="5060940" y="3152328"/>
              <a:ext cx="5835660" cy="962472"/>
              <a:chOff x="515101" y="2602468"/>
              <a:chExt cx="5835660" cy="962472"/>
            </a:xfrm>
          </p:grpSpPr>
          <p:sp>
            <p:nvSpPr>
              <p:cNvPr id="28" name="Rectangle 27"/>
              <p:cNvSpPr/>
              <p:nvPr/>
            </p:nvSpPr>
            <p:spPr>
              <a:xfrm>
                <a:off x="515101" y="2602468"/>
                <a:ext cx="1088439" cy="369332"/>
              </a:xfrm>
              <a:prstGeom prst="rect">
                <a:avLst/>
              </a:prstGeom>
            </p:spPr>
            <p:txBody>
              <a:bodyPr wrap="none">
                <a:spAutoFit/>
              </a:bodyPr>
              <a:lstStyle/>
              <a:p>
                <a:r>
                  <a:rPr lang="en-US" b="1" dirty="0">
                    <a:solidFill>
                      <a:srgbClr val="000000"/>
                    </a:solidFill>
                    <a:latin typeface="Calibri" panose="020F0502020204030204" pitchFamily="34" charset="0"/>
                  </a:rPr>
                  <a:t>Cord care</a:t>
                </a:r>
                <a:endParaRPr lang="en-US" sz="1600" b="1" dirty="0">
                  <a:solidFill>
                    <a:srgbClr val="000000"/>
                  </a:solidFill>
                  <a:latin typeface="Calibri" panose="020F0502020204030204" pitchFamily="34" charset="0"/>
                </a:endParaRPr>
              </a:p>
            </p:txBody>
          </p:sp>
          <p:sp>
            <p:nvSpPr>
              <p:cNvPr id="29" name="Rectangle 28"/>
              <p:cNvSpPr/>
              <p:nvPr/>
            </p:nvSpPr>
            <p:spPr>
              <a:xfrm>
                <a:off x="1778761" y="2980165"/>
                <a:ext cx="4572000" cy="584775"/>
              </a:xfrm>
              <a:prstGeom prst="rect">
                <a:avLst/>
              </a:prstGeom>
            </p:spPr>
            <p:txBody>
              <a:bodyPr>
                <a:spAutoFit/>
              </a:bodyPr>
              <a:lstStyle/>
              <a:p>
                <a:pPr marL="342900" fontAlgn="ctr">
                  <a:buFont typeface="Arial" panose="020B0604020202020204" pitchFamily="34" charset="0"/>
                  <a:buChar char="•"/>
                </a:pPr>
                <a:r>
                  <a:rPr lang="en-US" sz="1600" dirty="0">
                    <a:solidFill>
                      <a:srgbClr val="000000"/>
                    </a:solidFill>
                    <a:latin typeface="Calibri" panose="020F0502020204030204" pitchFamily="34" charset="0"/>
                  </a:rPr>
                  <a:t>Cord care overview</a:t>
                </a:r>
              </a:p>
              <a:p>
                <a:pPr marL="342900" fontAlgn="ctr">
                  <a:buFont typeface="Arial" panose="020B0604020202020204" pitchFamily="34" charset="0"/>
                  <a:buChar char="•"/>
                </a:pPr>
                <a:r>
                  <a:rPr lang="en-US" sz="1600" dirty="0">
                    <a:solidFill>
                      <a:srgbClr val="000000"/>
                    </a:solidFill>
                    <a:latin typeface="Calibri" panose="020F0502020204030204" pitchFamily="34" charset="0"/>
                  </a:rPr>
                  <a:t>Myths and misconceptions</a:t>
                </a:r>
              </a:p>
            </p:txBody>
          </p:sp>
        </p:grpSp>
        <p:pic>
          <p:nvPicPr>
            <p:cNvPr id="45" name="Picture 44"/>
            <p:cNvPicPr>
              <a:picLocks noChangeAspect="1"/>
            </p:cNvPicPr>
            <p:nvPr/>
          </p:nvPicPr>
          <p:blipFill>
            <a:blip r:embed="rId7"/>
            <a:stretch>
              <a:fillRect/>
            </a:stretch>
          </p:blipFill>
          <p:spPr>
            <a:xfrm>
              <a:off x="5181600" y="3529271"/>
              <a:ext cx="1575614" cy="934332"/>
            </a:xfrm>
            <a:prstGeom prst="rect">
              <a:avLst/>
            </a:prstGeom>
          </p:spPr>
        </p:pic>
      </p:grpSp>
    </p:spTree>
    <p:extLst>
      <p:ext uri="{BB962C8B-B14F-4D97-AF65-F5344CB8AC3E}">
        <p14:creationId xmlns:p14="http://schemas.microsoft.com/office/powerpoint/2010/main" val="314116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260"/>
            <a:ext cx="8229600" cy="944562"/>
          </a:xfrm>
        </p:spPr>
        <p:txBody>
          <a:bodyPr/>
          <a:lstStyle/>
          <a:p>
            <a:r>
              <a:rPr lang="en-US" dirty="0"/>
              <a:t>Project Timeline</a:t>
            </a:r>
          </a:p>
        </p:txBody>
      </p:sp>
      <p:graphicFrame>
        <p:nvGraphicFramePr>
          <p:cNvPr id="6" name="Content Placeholder 5"/>
          <p:cNvGraphicFramePr>
            <a:graphicFrameLocks noGrp="1"/>
          </p:cNvGraphicFramePr>
          <p:nvPr>
            <p:ph idx="1"/>
            <p:extLst/>
          </p:nvPr>
        </p:nvGraphicFramePr>
        <p:xfrm>
          <a:off x="0" y="381000"/>
          <a:ext cx="896112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a:xfrm>
            <a:off x="6856423" y="5134570"/>
            <a:ext cx="838200" cy="288925"/>
          </a:xfrm>
        </p:spPr>
        <p:txBody>
          <a:bodyPr/>
          <a:lstStyle/>
          <a:p>
            <a:pPr>
              <a:defRPr/>
            </a:pPr>
            <a:fld id="{CC4E75FD-204B-4D63-9F05-23A2BE39AC4B}" type="datetime1">
              <a:rPr lang="en-US" smtClean="0">
                <a:solidFill>
                  <a:srgbClr val="FFFFFF">
                    <a:lumMod val="85000"/>
                  </a:srgbClr>
                </a:solidFill>
              </a:rPr>
              <a:pPr>
                <a:defRPr/>
              </a:pPr>
              <a:t>11/18/2018</a:t>
            </a:fld>
            <a:endParaRPr lang="en-US" dirty="0">
              <a:solidFill>
                <a:srgbClr val="FFFFFF">
                  <a:lumMod val="85000"/>
                </a:srgbClr>
              </a:solidFill>
            </a:endParaRPr>
          </a:p>
        </p:txBody>
      </p:sp>
      <p:sp>
        <p:nvSpPr>
          <p:cNvPr id="5" name="Slide Number Placeholder 4"/>
          <p:cNvSpPr>
            <a:spLocks noGrp="1"/>
          </p:cNvSpPr>
          <p:nvPr>
            <p:ph type="sldNum" sz="quarter" idx="11"/>
          </p:nvPr>
        </p:nvSpPr>
        <p:spPr>
          <a:xfrm>
            <a:off x="74623" y="5118695"/>
            <a:ext cx="914400" cy="304800"/>
          </a:xfrm>
        </p:spPr>
        <p:txBody>
          <a:bodyPr/>
          <a:lstStyle/>
          <a:p>
            <a:pPr>
              <a:defRPr/>
            </a:pPr>
            <a:r>
              <a:rPr lang="en-US" dirty="0">
                <a:solidFill>
                  <a:srgbClr val="FFFFFF">
                    <a:lumMod val="85000"/>
                  </a:srgbClr>
                </a:solidFill>
              </a:rPr>
              <a:t>Page </a:t>
            </a:r>
            <a:fld id="{E64A4FA6-C93F-4EC2-8402-230E7C670A09}" type="slidenum">
              <a:rPr lang="en-US" smtClean="0">
                <a:solidFill>
                  <a:srgbClr val="FFFFFF">
                    <a:lumMod val="85000"/>
                  </a:srgbClr>
                </a:solidFill>
              </a:rPr>
              <a:pPr>
                <a:defRPr/>
              </a:pPr>
              <a:t>33</a:t>
            </a:fld>
            <a:endParaRPr lang="en-US" dirty="0">
              <a:solidFill>
                <a:srgbClr val="FFFFFF">
                  <a:lumMod val="85000"/>
                </a:srgbClr>
              </a:solidFill>
            </a:endParaRPr>
          </a:p>
        </p:txBody>
      </p:sp>
      <p:sp>
        <p:nvSpPr>
          <p:cNvPr id="7" name="Rectangle 6"/>
          <p:cNvSpPr/>
          <p:nvPr/>
        </p:nvSpPr>
        <p:spPr>
          <a:xfrm>
            <a:off x="3474720" y="3886200"/>
            <a:ext cx="4572000" cy="369332"/>
          </a:xfrm>
          <a:prstGeom prst="rect">
            <a:avLst/>
          </a:prstGeom>
        </p:spPr>
        <p:txBody>
          <a:bodyPr>
            <a:spAutoFit/>
          </a:bodyPr>
          <a:lstStyle/>
          <a:p>
            <a:pPr marL="342900" marR="0" lvl="0" indent="-342900">
              <a:spcBef>
                <a:spcPts val="0"/>
              </a:spcBef>
              <a:spcAft>
                <a:spcPts val="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4581606" y="3284569"/>
            <a:ext cx="1971594" cy="1354217"/>
          </a:xfrm>
          <a:prstGeom prst="rect">
            <a:avLst/>
          </a:prstGeom>
        </p:spPr>
        <p:txBody>
          <a:bodyPr wrap="square">
            <a:spAutoFit/>
          </a:bodyPr>
          <a:lstStyle/>
          <a:p>
            <a:pPr algn="ctr"/>
            <a:r>
              <a:rPr lang="en-US" sz="2200" b="1" dirty="0"/>
              <a:t>2014</a:t>
            </a:r>
          </a:p>
          <a:p>
            <a:pPr lvl="0" algn="ctr"/>
            <a:r>
              <a:rPr lang="en-US" sz="2000" dirty="0" err="1"/>
              <a:t>Endline</a:t>
            </a:r>
            <a:r>
              <a:rPr lang="en-US" sz="2000" dirty="0"/>
              <a:t> evaluation data collected</a:t>
            </a:r>
          </a:p>
        </p:txBody>
      </p:sp>
      <p:sp>
        <p:nvSpPr>
          <p:cNvPr id="13" name="Rectangle 12"/>
          <p:cNvSpPr/>
          <p:nvPr/>
        </p:nvSpPr>
        <p:spPr>
          <a:xfrm>
            <a:off x="1646969" y="1081968"/>
            <a:ext cx="1752600" cy="707886"/>
          </a:xfrm>
          <a:prstGeom prst="rect">
            <a:avLst/>
          </a:prstGeom>
        </p:spPr>
        <p:txBody>
          <a:bodyPr wrap="square">
            <a:spAutoFit/>
          </a:bodyPr>
          <a:lstStyle/>
          <a:p>
            <a:pPr lvl="0" algn="ctr"/>
            <a:r>
              <a:rPr lang="en-US" sz="2000" dirty="0"/>
              <a:t>PH Exploratory launch</a:t>
            </a:r>
          </a:p>
        </p:txBody>
      </p:sp>
      <p:sp>
        <p:nvSpPr>
          <p:cNvPr id="14" name="Rectangle 13"/>
          <p:cNvSpPr/>
          <p:nvPr/>
        </p:nvSpPr>
        <p:spPr>
          <a:xfrm>
            <a:off x="2743200" y="3235404"/>
            <a:ext cx="1752600" cy="1384995"/>
          </a:xfrm>
          <a:prstGeom prst="rect">
            <a:avLst/>
          </a:prstGeom>
        </p:spPr>
        <p:txBody>
          <a:bodyPr wrap="square">
            <a:spAutoFit/>
          </a:bodyPr>
          <a:lstStyle/>
          <a:p>
            <a:pPr algn="ctr"/>
            <a:r>
              <a:rPr lang="en-US" sz="2200" b="1" dirty="0"/>
              <a:t>2012</a:t>
            </a:r>
            <a:endParaRPr lang="en-US" sz="2200" dirty="0"/>
          </a:p>
          <a:p>
            <a:pPr lvl="0" algn="ctr"/>
            <a:r>
              <a:rPr lang="en-US" sz="2000" dirty="0"/>
              <a:t>Feasibility study launch</a:t>
            </a:r>
          </a:p>
          <a:p>
            <a:pPr lvl="0" algn="ctr"/>
            <a:endParaRPr lang="en-US" sz="2200" dirty="0"/>
          </a:p>
        </p:txBody>
      </p:sp>
      <p:sp>
        <p:nvSpPr>
          <p:cNvPr id="15" name="Rectangle 14"/>
          <p:cNvSpPr/>
          <p:nvPr/>
        </p:nvSpPr>
        <p:spPr>
          <a:xfrm>
            <a:off x="2064064" y="1778913"/>
            <a:ext cx="755336" cy="430887"/>
          </a:xfrm>
          <a:prstGeom prst="rect">
            <a:avLst/>
          </a:prstGeom>
        </p:spPr>
        <p:txBody>
          <a:bodyPr wrap="none">
            <a:spAutoFit/>
          </a:bodyPr>
          <a:lstStyle/>
          <a:p>
            <a:pPr lvl="0" algn="ctr"/>
            <a:r>
              <a:rPr lang="en-US" sz="2200" b="1" dirty="0"/>
              <a:t>2010</a:t>
            </a:r>
          </a:p>
        </p:txBody>
      </p:sp>
      <p:sp>
        <p:nvSpPr>
          <p:cNvPr id="19" name="Rectangle 18"/>
          <p:cNvSpPr/>
          <p:nvPr/>
        </p:nvSpPr>
        <p:spPr>
          <a:xfrm>
            <a:off x="5432258" y="1046117"/>
            <a:ext cx="2416342" cy="1046440"/>
          </a:xfrm>
          <a:prstGeom prst="rect">
            <a:avLst/>
          </a:prstGeom>
        </p:spPr>
        <p:txBody>
          <a:bodyPr wrap="square">
            <a:spAutoFit/>
          </a:bodyPr>
          <a:lstStyle/>
          <a:p>
            <a:pPr lvl="0" algn="ctr"/>
            <a:r>
              <a:rPr lang="en-US" sz="2000" dirty="0"/>
              <a:t>Mobile phone exploration pilot</a:t>
            </a:r>
          </a:p>
          <a:p>
            <a:pPr lvl="0" algn="ctr"/>
            <a:r>
              <a:rPr lang="en-US" sz="2200" b="1" dirty="0"/>
              <a:t>2015</a:t>
            </a:r>
          </a:p>
        </p:txBody>
      </p:sp>
      <p:pic>
        <p:nvPicPr>
          <p:cNvPr id="16" name="Picture 15" descr="C:\Users\anderson\Pictures\69_IMG_3202_ramkes.jpg"/>
          <p:cNvPicPr>
            <a:picLocks noChangeAspect="1" noChangeArrowheads="1"/>
          </p:cNvPicPr>
          <p:nvPr/>
        </p:nvPicPr>
        <p:blipFill>
          <a:blip r:embed="rId8" cstate="print"/>
          <a:srcRect/>
          <a:stretch>
            <a:fillRect/>
          </a:stretch>
        </p:blipFill>
        <p:spPr bwMode="auto">
          <a:xfrm>
            <a:off x="81327" y="4830506"/>
            <a:ext cx="2461187" cy="1645920"/>
          </a:xfrm>
          <a:prstGeom prst="rect">
            <a:avLst/>
          </a:prstGeom>
          <a:noFill/>
        </p:spPr>
      </p:pic>
      <p:pic>
        <p:nvPicPr>
          <p:cNvPr id="21" name="Picture 3" descr="C:\Users\anderson\Pictures\DG1_130_5206.jpg"/>
          <p:cNvPicPr>
            <a:picLocks noChangeAspect="1" noChangeArrowheads="1"/>
          </p:cNvPicPr>
          <p:nvPr/>
        </p:nvPicPr>
        <p:blipFill>
          <a:blip r:embed="rId9" cstate="print"/>
          <a:srcRect/>
          <a:stretch>
            <a:fillRect/>
          </a:stretch>
        </p:blipFill>
        <p:spPr bwMode="auto">
          <a:xfrm>
            <a:off x="3552477" y="4804193"/>
            <a:ext cx="2162523" cy="1645920"/>
          </a:xfrm>
          <a:prstGeom prst="rect">
            <a:avLst/>
          </a:prstGeom>
          <a:noFill/>
        </p:spPr>
      </p:pic>
      <p:pic>
        <p:nvPicPr>
          <p:cNvPr id="22" name="Picture 2" descr="C:\Users\anderson\Pictures\Brittany\IMG_499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3364" y="4804193"/>
            <a:ext cx="2194436" cy="164592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284220" y="1101804"/>
            <a:ext cx="2202180" cy="707886"/>
          </a:xfrm>
          <a:prstGeom prst="rect">
            <a:avLst/>
          </a:prstGeom>
        </p:spPr>
        <p:txBody>
          <a:bodyPr wrap="square">
            <a:spAutoFit/>
          </a:bodyPr>
          <a:lstStyle/>
          <a:p>
            <a:pPr lvl="0" algn="ctr"/>
            <a:r>
              <a:rPr lang="en-US" sz="2000" dirty="0"/>
              <a:t>Pilot launched in Ethiopia</a:t>
            </a:r>
          </a:p>
        </p:txBody>
      </p:sp>
      <p:sp>
        <p:nvSpPr>
          <p:cNvPr id="24" name="Rectangle 23"/>
          <p:cNvSpPr/>
          <p:nvPr/>
        </p:nvSpPr>
        <p:spPr>
          <a:xfrm>
            <a:off x="3962400" y="1767861"/>
            <a:ext cx="755336" cy="430887"/>
          </a:xfrm>
          <a:prstGeom prst="rect">
            <a:avLst/>
          </a:prstGeom>
        </p:spPr>
        <p:txBody>
          <a:bodyPr wrap="none">
            <a:spAutoFit/>
          </a:bodyPr>
          <a:lstStyle/>
          <a:p>
            <a:pPr lvl="0" algn="ctr"/>
            <a:r>
              <a:rPr lang="en-US" sz="2200" b="1" dirty="0"/>
              <a:t>2013</a:t>
            </a:r>
          </a:p>
        </p:txBody>
      </p:sp>
      <p:sp>
        <p:nvSpPr>
          <p:cNvPr id="25" name="Rectangle 24"/>
          <p:cNvSpPr/>
          <p:nvPr/>
        </p:nvSpPr>
        <p:spPr>
          <a:xfrm>
            <a:off x="6486606" y="3284569"/>
            <a:ext cx="2123994" cy="1354217"/>
          </a:xfrm>
          <a:prstGeom prst="rect">
            <a:avLst/>
          </a:prstGeom>
        </p:spPr>
        <p:txBody>
          <a:bodyPr wrap="square">
            <a:spAutoFit/>
          </a:bodyPr>
          <a:lstStyle/>
          <a:p>
            <a:pPr algn="ctr"/>
            <a:r>
              <a:rPr lang="en-US" sz="2200" b="1" dirty="0"/>
              <a:t>2015</a:t>
            </a:r>
          </a:p>
          <a:p>
            <a:pPr lvl="0" algn="ctr"/>
            <a:r>
              <a:rPr lang="en-US" sz="2000" dirty="0"/>
              <a:t>Expansion in India with 3IE/BMGF Award</a:t>
            </a:r>
          </a:p>
        </p:txBody>
      </p:sp>
      <p:sp>
        <p:nvSpPr>
          <p:cNvPr id="20" name="Rectangle 19"/>
          <p:cNvSpPr/>
          <p:nvPr/>
        </p:nvSpPr>
        <p:spPr>
          <a:xfrm>
            <a:off x="1066799" y="3284568"/>
            <a:ext cx="755336" cy="430887"/>
          </a:xfrm>
          <a:prstGeom prst="rect">
            <a:avLst/>
          </a:prstGeom>
        </p:spPr>
        <p:txBody>
          <a:bodyPr wrap="none">
            <a:spAutoFit/>
          </a:bodyPr>
          <a:lstStyle/>
          <a:p>
            <a:pPr lvl="0" algn="ctr"/>
            <a:r>
              <a:rPr lang="en-US" sz="2200" b="1" dirty="0"/>
              <a:t>2007</a:t>
            </a:r>
          </a:p>
        </p:txBody>
      </p:sp>
      <p:sp>
        <p:nvSpPr>
          <p:cNvPr id="26" name="Rectangle 25"/>
          <p:cNvSpPr/>
          <p:nvPr/>
        </p:nvSpPr>
        <p:spPr>
          <a:xfrm>
            <a:off x="626846" y="3573958"/>
            <a:ext cx="1752600" cy="707886"/>
          </a:xfrm>
          <a:prstGeom prst="rect">
            <a:avLst/>
          </a:prstGeom>
        </p:spPr>
        <p:txBody>
          <a:bodyPr wrap="square">
            <a:spAutoFit/>
          </a:bodyPr>
          <a:lstStyle/>
          <a:p>
            <a:pPr lvl="0" algn="ctr"/>
            <a:r>
              <a:rPr lang="en-US" sz="2000" dirty="0"/>
              <a:t>Digital Green founded</a:t>
            </a:r>
          </a:p>
        </p:txBody>
      </p:sp>
      <p:sp>
        <p:nvSpPr>
          <p:cNvPr id="27" name="Rectangle 26"/>
          <p:cNvSpPr/>
          <p:nvPr/>
        </p:nvSpPr>
        <p:spPr>
          <a:xfrm>
            <a:off x="323495" y="1757193"/>
            <a:ext cx="755336" cy="430887"/>
          </a:xfrm>
          <a:prstGeom prst="rect">
            <a:avLst/>
          </a:prstGeom>
        </p:spPr>
        <p:txBody>
          <a:bodyPr wrap="none">
            <a:spAutoFit/>
          </a:bodyPr>
          <a:lstStyle/>
          <a:p>
            <a:pPr lvl="0" algn="ctr"/>
            <a:r>
              <a:rPr lang="en-US" sz="2200" b="1" dirty="0"/>
              <a:t>2005</a:t>
            </a:r>
          </a:p>
        </p:txBody>
      </p:sp>
      <p:sp>
        <p:nvSpPr>
          <p:cNvPr id="28" name="Rectangle 27"/>
          <p:cNvSpPr/>
          <p:nvPr/>
        </p:nvSpPr>
        <p:spPr>
          <a:xfrm>
            <a:off x="-84221" y="838200"/>
            <a:ext cx="1752600" cy="1015663"/>
          </a:xfrm>
          <a:prstGeom prst="rect">
            <a:avLst/>
          </a:prstGeom>
        </p:spPr>
        <p:txBody>
          <a:bodyPr wrap="square">
            <a:spAutoFit/>
          </a:bodyPr>
          <a:lstStyle/>
          <a:p>
            <a:pPr lvl="0" algn="ctr"/>
            <a:r>
              <a:rPr lang="en-US" sz="2000" dirty="0"/>
              <a:t>Digital </a:t>
            </a:r>
            <a:r>
              <a:rPr lang="en-US" sz="2000" dirty="0" err="1"/>
              <a:t>StudyHall</a:t>
            </a:r>
            <a:r>
              <a:rPr lang="en-US" sz="2000" dirty="0"/>
              <a:t> started</a:t>
            </a:r>
          </a:p>
        </p:txBody>
      </p:sp>
      <p:sp>
        <p:nvSpPr>
          <p:cNvPr id="30" name="Oval 29"/>
          <p:cNvSpPr/>
          <p:nvPr/>
        </p:nvSpPr>
        <p:spPr>
          <a:xfrm>
            <a:off x="2205512" y="2212720"/>
            <a:ext cx="472439" cy="4469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p:cNvSpPr/>
          <p:nvPr/>
        </p:nvSpPr>
        <p:spPr>
          <a:xfrm>
            <a:off x="464943" y="2233881"/>
            <a:ext cx="472439" cy="4469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9022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0648"/>
            <a:ext cx="8458200" cy="1673352"/>
          </a:xfrm>
        </p:spPr>
        <p:txBody>
          <a:bodyPr>
            <a:normAutofit/>
          </a:bodyPr>
          <a:lstStyle/>
          <a:p>
            <a:r>
              <a:rPr lang="en-US" sz="4000" dirty="0"/>
              <a:t>Mobile video for patient education: The midwives’ perspective</a:t>
            </a:r>
          </a:p>
        </p:txBody>
      </p:sp>
      <p:pic>
        <p:nvPicPr>
          <p:cNvPr id="1026" name="Picture 2" descr="C:\Users\anderson\Pictures\Pictures\IMG_4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92" y="60403"/>
            <a:ext cx="4800600" cy="360024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11/19/2018</a:t>
            </a:r>
          </a:p>
        </p:txBody>
      </p:sp>
      <p:sp>
        <p:nvSpPr>
          <p:cNvPr id="5" name="Footer Placeholder 4"/>
          <p:cNvSpPr>
            <a:spLocks noGrp="1"/>
          </p:cNvSpPr>
          <p:nvPr>
            <p:ph type="ftr" sz="quarter" idx="11"/>
          </p:nvPr>
        </p:nvSpPr>
        <p:spPr/>
        <p:txBody>
          <a:bodyPr/>
          <a:lstStyle/>
          <a:p>
            <a:r>
              <a:rPr lang="en-US"/>
              <a:t>University of Washington, Autumn 2018</a:t>
            </a:r>
          </a:p>
        </p:txBody>
      </p:sp>
      <p:sp>
        <p:nvSpPr>
          <p:cNvPr id="6" name="Slide Number Placeholder 5"/>
          <p:cNvSpPr>
            <a:spLocks noGrp="1"/>
          </p:cNvSpPr>
          <p:nvPr>
            <p:ph type="sldNum" sz="quarter" idx="12"/>
          </p:nvPr>
        </p:nvSpPr>
        <p:spPr/>
        <p:txBody>
          <a:bodyPr/>
          <a:lstStyle/>
          <a:p>
            <a:fld id="{F0B83976-74FF-4D04-8CD4-387CDD390681}" type="slidenum">
              <a:rPr lang="en-US" smtClean="0"/>
              <a:t>4</a:t>
            </a:fld>
            <a:endParaRPr lang="en-US"/>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04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Midwife Platform</a:t>
            </a:r>
          </a:p>
        </p:txBody>
      </p:sp>
      <p:sp>
        <p:nvSpPr>
          <p:cNvPr id="4" name="Content Placeholder 3"/>
          <p:cNvSpPr>
            <a:spLocks noGrp="1"/>
          </p:cNvSpPr>
          <p:nvPr>
            <p:ph sz="half" idx="1"/>
          </p:nvPr>
        </p:nvSpPr>
        <p:spPr/>
        <p:txBody>
          <a:bodyPr>
            <a:normAutofit fontScale="92500"/>
          </a:bodyPr>
          <a:lstStyle/>
          <a:p>
            <a:r>
              <a:rPr lang="en-US" dirty="0"/>
              <a:t>Study in India with an organization focusing on maternal and child health</a:t>
            </a:r>
          </a:p>
          <a:p>
            <a:r>
              <a:rPr lang="en-US" dirty="0"/>
              <a:t>Mobile devices to support post natal care visits</a:t>
            </a:r>
          </a:p>
          <a:p>
            <a:pPr lvl="1"/>
            <a:r>
              <a:rPr lang="en-US" dirty="0"/>
              <a:t>Data collection</a:t>
            </a:r>
          </a:p>
          <a:p>
            <a:pPr lvl="1"/>
            <a:r>
              <a:rPr lang="en-US" dirty="0"/>
              <a:t>Protocol support</a:t>
            </a:r>
          </a:p>
          <a:p>
            <a:pPr lvl="1"/>
            <a:r>
              <a:rPr lang="en-US" dirty="0"/>
              <a:t>Educational videos</a:t>
            </a:r>
          </a:p>
          <a:p>
            <a:r>
              <a:rPr lang="en-US" dirty="0"/>
              <a:t>Android phones deployed with nurse midwives</a:t>
            </a:r>
          </a:p>
        </p:txBody>
      </p:sp>
      <p:sp>
        <p:nvSpPr>
          <p:cNvPr id="5" name="Content Placeholder 4"/>
          <p:cNvSpPr>
            <a:spLocks noGrp="1"/>
          </p:cNvSpPr>
          <p:nvPr>
            <p:ph sz="half" idx="2"/>
          </p:nvPr>
        </p:nvSpPr>
        <p:spPr/>
        <p:txBody>
          <a:bodyPr>
            <a:normAutofit fontScale="92500"/>
          </a:bodyPr>
          <a:lstStyle/>
          <a:p>
            <a:endParaRPr lang="en-US"/>
          </a:p>
        </p:txBody>
      </p:sp>
      <p:pic>
        <p:nvPicPr>
          <p:cNvPr id="6" name="Picture 5"/>
          <p:cNvPicPr>
            <a:picLocks noChangeAspect="1" noChangeArrowheads="1"/>
          </p:cNvPicPr>
          <p:nvPr/>
        </p:nvPicPr>
        <p:blipFill>
          <a:blip r:embed="rId2" cstate="print"/>
          <a:srcRect/>
          <a:stretch>
            <a:fillRect/>
          </a:stretch>
        </p:blipFill>
        <p:spPr bwMode="auto">
          <a:xfrm>
            <a:off x="5105400" y="4038600"/>
            <a:ext cx="2169610" cy="2538372"/>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738205" y="4140705"/>
            <a:ext cx="1253395" cy="2564895"/>
          </a:xfrm>
          <a:prstGeom prst="rect">
            <a:avLst/>
          </a:prstGeom>
          <a:noFill/>
          <a:ln w="9525">
            <a:noFill/>
            <a:miter lim="800000"/>
            <a:headEnd/>
            <a:tailEnd/>
          </a:ln>
        </p:spPr>
      </p:pic>
      <p:pic>
        <p:nvPicPr>
          <p:cNvPr id="9" name="Picture 8" descr="arth5.jpg"/>
          <p:cNvPicPr>
            <a:picLocks noChangeAspect="1"/>
          </p:cNvPicPr>
          <p:nvPr/>
        </p:nvPicPr>
        <p:blipFill>
          <a:blip r:embed="rId4" cstate="print"/>
          <a:stretch>
            <a:fillRect/>
          </a:stretch>
        </p:blipFill>
        <p:spPr>
          <a:xfrm>
            <a:off x="5102352" y="1524000"/>
            <a:ext cx="3124200" cy="2343150"/>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43" y="4495800"/>
            <a:ext cx="1039117" cy="155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a:t>11/19/2018</a:t>
            </a:r>
          </a:p>
        </p:txBody>
      </p:sp>
      <p:sp>
        <p:nvSpPr>
          <p:cNvPr id="8" name="Footer Placeholder 7"/>
          <p:cNvSpPr>
            <a:spLocks noGrp="1"/>
          </p:cNvSpPr>
          <p:nvPr>
            <p:ph type="ftr" sz="quarter" idx="11"/>
          </p:nvPr>
        </p:nvSpPr>
        <p:spPr/>
        <p:txBody>
          <a:bodyPr/>
          <a:lstStyle/>
          <a:p>
            <a:r>
              <a:rPr lang="en-US"/>
              <a:t>University of Washington, Autumn 2018</a:t>
            </a:r>
          </a:p>
        </p:txBody>
      </p:sp>
      <p:sp>
        <p:nvSpPr>
          <p:cNvPr id="10" name="Slide Number Placeholder 9"/>
          <p:cNvSpPr>
            <a:spLocks noGrp="1"/>
          </p:cNvSpPr>
          <p:nvPr>
            <p:ph type="sldNum" sz="quarter" idx="12"/>
          </p:nvPr>
        </p:nvSpPr>
        <p:spPr/>
        <p:txBody>
          <a:bodyPr/>
          <a:lstStyle/>
          <a:p>
            <a:fld id="{F0B83976-74FF-4D04-8CD4-387CDD390681}" type="slidenum">
              <a:rPr lang="en-US" smtClean="0"/>
              <a:t>5</a:t>
            </a:fld>
            <a:endParaRPr lang="en-US"/>
          </a:p>
        </p:txBody>
      </p:sp>
    </p:spTree>
    <p:extLst>
      <p:ext uri="{BB962C8B-B14F-4D97-AF65-F5344CB8AC3E}">
        <p14:creationId xmlns:p14="http://schemas.microsoft.com/office/powerpoint/2010/main" val="189643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videos</a:t>
            </a:r>
          </a:p>
        </p:txBody>
      </p:sp>
      <p:sp>
        <p:nvSpPr>
          <p:cNvPr id="4" name="Content Placeholder 3"/>
          <p:cNvSpPr>
            <a:spLocks noGrp="1"/>
          </p:cNvSpPr>
          <p:nvPr>
            <p:ph sz="half" idx="1"/>
          </p:nvPr>
        </p:nvSpPr>
        <p:spPr/>
        <p:txBody>
          <a:bodyPr>
            <a:normAutofit fontScale="92500"/>
          </a:bodyPr>
          <a:lstStyle/>
          <a:p>
            <a:r>
              <a:rPr lang="en-US" dirty="0"/>
              <a:t>Three videos created</a:t>
            </a:r>
          </a:p>
          <a:p>
            <a:pPr lvl="1"/>
            <a:r>
              <a:rPr lang="en-US" dirty="0"/>
              <a:t>Maternal nutrition</a:t>
            </a:r>
          </a:p>
          <a:p>
            <a:pPr lvl="1"/>
            <a:r>
              <a:rPr lang="en-US" dirty="0"/>
              <a:t>Breast feeding</a:t>
            </a:r>
          </a:p>
          <a:p>
            <a:pPr lvl="1"/>
            <a:r>
              <a:rPr lang="en-US" dirty="0"/>
              <a:t>Thermal care</a:t>
            </a:r>
          </a:p>
          <a:p>
            <a:r>
              <a:rPr lang="en-US" dirty="0"/>
              <a:t>Videos shown during PNC</a:t>
            </a:r>
          </a:p>
          <a:p>
            <a:pPr lvl="1"/>
            <a:r>
              <a:rPr lang="en-US" dirty="0"/>
              <a:t>Launched from ODK form at specific points in visit</a:t>
            </a:r>
          </a:p>
          <a:p>
            <a:r>
              <a:rPr lang="en-US" dirty="0"/>
              <a:t>Nurse midwives were already expected to address these topics</a:t>
            </a:r>
          </a:p>
        </p:txBody>
      </p:sp>
      <p:sp>
        <p:nvSpPr>
          <p:cNvPr id="5" name="Content Placeholder 4"/>
          <p:cNvSpPr>
            <a:spLocks noGrp="1"/>
          </p:cNvSpPr>
          <p:nvPr>
            <p:ph sz="half" idx="2"/>
          </p:nvPr>
        </p:nvSpPr>
        <p:spPr/>
        <p:txBody>
          <a:bodyPr>
            <a:normAutofit fontScale="92500"/>
          </a:bodyPr>
          <a:lstStyle/>
          <a:p>
            <a:endParaRPr lang="en-US"/>
          </a:p>
        </p:txBody>
      </p:sp>
      <p:pic>
        <p:nvPicPr>
          <p:cNvPr id="6" name="Iron_ARTH.wmv">
            <a:hlinkClick r:id="" action="ppaction://media"/>
          </p:cNvPr>
          <p:cNvPicPr>
            <a:picLocks noRot="1" noChangeAspect="1"/>
          </p:cNvPicPr>
          <p:nvPr>
            <a:videoFile r:link="rId1"/>
          </p:nvPr>
        </p:nvPicPr>
        <p:blipFill>
          <a:blip r:embed="rId3" cstate="print"/>
          <a:stretch>
            <a:fillRect/>
          </a:stretch>
        </p:blipFill>
        <p:spPr>
          <a:xfrm>
            <a:off x="4953000" y="1752600"/>
            <a:ext cx="3352800" cy="2514600"/>
          </a:xfrm>
          <a:prstGeom prst="rect">
            <a:avLst/>
          </a:prstGeom>
        </p:spPr>
      </p:pic>
      <p:sp>
        <p:nvSpPr>
          <p:cNvPr id="3" name="Date Placeholder 2"/>
          <p:cNvSpPr>
            <a:spLocks noGrp="1"/>
          </p:cNvSpPr>
          <p:nvPr>
            <p:ph type="dt" sz="half" idx="10"/>
          </p:nvPr>
        </p:nvSpPr>
        <p:spPr/>
        <p:txBody>
          <a:bodyPr/>
          <a:lstStyle/>
          <a:p>
            <a:r>
              <a:rPr lang="en-US"/>
              <a:t>11/19/2018</a:t>
            </a:r>
          </a:p>
        </p:txBody>
      </p:sp>
      <p:sp>
        <p:nvSpPr>
          <p:cNvPr id="7" name="Footer Placeholder 6"/>
          <p:cNvSpPr>
            <a:spLocks noGrp="1"/>
          </p:cNvSpPr>
          <p:nvPr>
            <p:ph type="ftr" sz="quarter" idx="11"/>
          </p:nvPr>
        </p:nvSpPr>
        <p:spPr/>
        <p:txBody>
          <a:bodyPr/>
          <a:lstStyle/>
          <a:p>
            <a:r>
              <a:rPr lang="en-US"/>
              <a:t>University of Washington, Autumn 2018</a:t>
            </a:r>
          </a:p>
        </p:txBody>
      </p:sp>
      <p:sp>
        <p:nvSpPr>
          <p:cNvPr id="8" name="Slide Number Placeholder 7"/>
          <p:cNvSpPr>
            <a:spLocks noGrp="1"/>
          </p:cNvSpPr>
          <p:nvPr>
            <p:ph type="sldNum" sz="quarter" idx="12"/>
          </p:nvPr>
        </p:nvSpPr>
        <p:spPr/>
        <p:txBody>
          <a:bodyPr/>
          <a:lstStyle/>
          <a:p>
            <a:fld id="{F0B83976-74FF-4D04-8CD4-387CDD390681}" type="slidenum">
              <a:rPr lang="en-US" smtClean="0"/>
              <a:t>6</a:t>
            </a:fld>
            <a:endParaRPr lang="en-US"/>
          </a:p>
        </p:txBody>
      </p:sp>
    </p:spTree>
    <p:extLst>
      <p:ext uri="{BB962C8B-B14F-4D97-AF65-F5344CB8AC3E}">
        <p14:creationId xmlns:p14="http://schemas.microsoft.com/office/powerpoint/2010/main" val="1777500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 use</a:t>
            </a:r>
          </a:p>
        </p:txBody>
      </p:sp>
      <p:graphicFrame>
        <p:nvGraphicFramePr>
          <p:cNvPr id="6" name="Content Placeholder 5"/>
          <p:cNvGraphicFramePr>
            <a:graphicFrameLocks noGrp="1"/>
          </p:cNvGraphicFramePr>
          <p:nvPr>
            <p:ph sz="half" idx="1"/>
            <p:extLst/>
          </p:nvPr>
        </p:nvGraphicFramePr>
        <p:xfrm>
          <a:off x="4159884" y="2188732"/>
          <a:ext cx="4907916" cy="3450068"/>
        </p:xfrm>
        <a:graphic>
          <a:graphicData uri="http://schemas.openxmlformats.org/drawingml/2006/table">
            <a:tbl>
              <a:tblPr firstRow="1" firstCol="1" bandRow="1">
                <a:tableStyleId>{073A0DAA-6AF3-43AB-8588-CEC1D06C72B9}</a:tableStyleId>
              </a:tblPr>
              <a:tblGrid>
                <a:gridCol w="1073912">
                  <a:extLst>
                    <a:ext uri="{9D8B030D-6E8A-4147-A177-3AD203B41FA5}">
                      <a16:colId xmlns:a16="http://schemas.microsoft.com/office/drawing/2014/main" val="20000"/>
                    </a:ext>
                  </a:extLst>
                </a:gridCol>
                <a:gridCol w="958501">
                  <a:extLst>
                    <a:ext uri="{9D8B030D-6E8A-4147-A177-3AD203B41FA5}">
                      <a16:colId xmlns:a16="http://schemas.microsoft.com/office/drawing/2014/main" val="20001"/>
                    </a:ext>
                  </a:extLst>
                </a:gridCol>
                <a:gridCol w="958501">
                  <a:extLst>
                    <a:ext uri="{9D8B030D-6E8A-4147-A177-3AD203B41FA5}">
                      <a16:colId xmlns:a16="http://schemas.microsoft.com/office/drawing/2014/main" val="20002"/>
                    </a:ext>
                  </a:extLst>
                </a:gridCol>
                <a:gridCol w="958501">
                  <a:extLst>
                    <a:ext uri="{9D8B030D-6E8A-4147-A177-3AD203B41FA5}">
                      <a16:colId xmlns:a16="http://schemas.microsoft.com/office/drawing/2014/main" val="20003"/>
                    </a:ext>
                  </a:extLst>
                </a:gridCol>
                <a:gridCol w="958501">
                  <a:extLst>
                    <a:ext uri="{9D8B030D-6E8A-4147-A177-3AD203B41FA5}">
                      <a16:colId xmlns:a16="http://schemas.microsoft.com/office/drawing/2014/main" val="20004"/>
                    </a:ext>
                  </a:extLst>
                </a:gridCol>
              </a:tblGrid>
              <a:tr h="525430">
                <a:tc>
                  <a:txBody>
                    <a:bodyPr/>
                    <a:lstStyle/>
                    <a:p>
                      <a:pPr marL="0" marR="0" algn="just">
                        <a:spcBef>
                          <a:spcPts val="0"/>
                        </a:spcBef>
                        <a:spcAft>
                          <a:spcPts val="40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Nutrition</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Breast-feeding</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Thermal care</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Total</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788146">
                <a:tc>
                  <a:txBody>
                    <a:bodyPr/>
                    <a:lstStyle/>
                    <a:p>
                      <a:pPr marL="0" marR="0" algn="just">
                        <a:spcBef>
                          <a:spcPts val="0"/>
                        </a:spcBef>
                        <a:spcAft>
                          <a:spcPts val="400"/>
                        </a:spcAft>
                      </a:pPr>
                      <a:r>
                        <a:rPr lang="en-US" sz="1600" dirty="0">
                          <a:effectLst/>
                        </a:rPr>
                        <a:t>Video played entirely</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554 </a:t>
                      </a:r>
                    </a:p>
                    <a:p>
                      <a:pPr marL="0" marR="0" algn="just">
                        <a:spcBef>
                          <a:spcPts val="0"/>
                        </a:spcBef>
                        <a:spcAft>
                          <a:spcPts val="400"/>
                        </a:spcAft>
                      </a:pPr>
                      <a:r>
                        <a:rPr lang="en-US" sz="1600">
                          <a:effectLst/>
                        </a:rPr>
                        <a:t>(77.1 %)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497 </a:t>
                      </a:r>
                    </a:p>
                    <a:p>
                      <a:pPr marL="0" marR="0" algn="just">
                        <a:spcBef>
                          <a:spcPts val="0"/>
                        </a:spcBef>
                        <a:spcAft>
                          <a:spcPts val="400"/>
                        </a:spcAft>
                      </a:pPr>
                      <a:r>
                        <a:rPr lang="en-US" sz="1600">
                          <a:effectLst/>
                        </a:rPr>
                        <a:t>(77.7 %)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288 </a:t>
                      </a:r>
                    </a:p>
                    <a:p>
                      <a:pPr marL="0" marR="0" algn="just">
                        <a:spcBef>
                          <a:spcPts val="0"/>
                        </a:spcBef>
                        <a:spcAft>
                          <a:spcPts val="400"/>
                        </a:spcAft>
                      </a:pPr>
                      <a:r>
                        <a:rPr lang="en-US" sz="1600">
                          <a:effectLst/>
                        </a:rPr>
                        <a:t>(62.5 %)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1339</a:t>
                      </a:r>
                    </a:p>
                    <a:p>
                      <a:pPr marL="0" marR="0" algn="just">
                        <a:spcBef>
                          <a:spcPts val="0"/>
                        </a:spcBef>
                        <a:spcAft>
                          <a:spcPts val="400"/>
                        </a:spcAft>
                      </a:pPr>
                      <a:r>
                        <a:rPr lang="en-US" sz="1600">
                          <a:effectLst/>
                        </a:rPr>
                        <a:t>(73.4 %)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788146">
                <a:tc>
                  <a:txBody>
                    <a:bodyPr/>
                    <a:lstStyle/>
                    <a:p>
                      <a:pPr marL="0" marR="0" algn="just">
                        <a:spcBef>
                          <a:spcPts val="0"/>
                        </a:spcBef>
                        <a:spcAft>
                          <a:spcPts val="400"/>
                        </a:spcAft>
                      </a:pPr>
                      <a:r>
                        <a:rPr lang="en-US" sz="1600">
                          <a:effectLst/>
                        </a:rPr>
                        <a:t>Video partially  played</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46 </a:t>
                      </a:r>
                    </a:p>
                    <a:p>
                      <a:pPr marL="0" marR="0" algn="just">
                        <a:spcBef>
                          <a:spcPts val="0"/>
                        </a:spcBef>
                        <a:spcAft>
                          <a:spcPts val="400"/>
                        </a:spcAft>
                      </a:pPr>
                      <a:r>
                        <a:rPr lang="en-US" sz="1600" dirty="0">
                          <a:effectLst/>
                        </a:rPr>
                        <a:t>(6.4 %)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52 </a:t>
                      </a:r>
                    </a:p>
                    <a:p>
                      <a:pPr marL="0" marR="0" algn="just">
                        <a:spcBef>
                          <a:spcPts val="0"/>
                        </a:spcBef>
                        <a:spcAft>
                          <a:spcPts val="400"/>
                        </a:spcAft>
                      </a:pPr>
                      <a:r>
                        <a:rPr lang="en-US" sz="1600">
                          <a:effectLst/>
                        </a:rPr>
                        <a:t>(8.1 %)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26 </a:t>
                      </a:r>
                    </a:p>
                    <a:p>
                      <a:pPr marL="0" marR="0" algn="just">
                        <a:spcBef>
                          <a:spcPts val="0"/>
                        </a:spcBef>
                        <a:spcAft>
                          <a:spcPts val="400"/>
                        </a:spcAft>
                      </a:pPr>
                      <a:r>
                        <a:rPr lang="en-US" sz="1600">
                          <a:effectLst/>
                        </a:rPr>
                        <a:t>(5.6 %)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124</a:t>
                      </a:r>
                    </a:p>
                    <a:p>
                      <a:pPr marL="0" marR="0" algn="just">
                        <a:spcBef>
                          <a:spcPts val="0"/>
                        </a:spcBef>
                        <a:spcAft>
                          <a:spcPts val="400"/>
                        </a:spcAft>
                      </a:pPr>
                      <a:r>
                        <a:rPr lang="en-US" sz="1600">
                          <a:effectLst/>
                        </a:rPr>
                        <a:t>(6.8 %)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595133">
                <a:tc>
                  <a:txBody>
                    <a:bodyPr/>
                    <a:lstStyle/>
                    <a:p>
                      <a:pPr marL="0" marR="0" algn="just">
                        <a:spcBef>
                          <a:spcPts val="0"/>
                        </a:spcBef>
                        <a:spcAft>
                          <a:spcPts val="400"/>
                        </a:spcAft>
                      </a:pPr>
                      <a:r>
                        <a:rPr lang="en-US" sz="1600" dirty="0">
                          <a:effectLst/>
                        </a:rPr>
                        <a:t>Video stopped</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110 </a:t>
                      </a:r>
                    </a:p>
                    <a:p>
                      <a:pPr marL="0" marR="0" algn="just">
                        <a:spcBef>
                          <a:spcPts val="0"/>
                        </a:spcBef>
                        <a:spcAft>
                          <a:spcPts val="400"/>
                        </a:spcAft>
                      </a:pPr>
                      <a:r>
                        <a:rPr lang="en-US" sz="1600">
                          <a:effectLst/>
                        </a:rPr>
                        <a:t>(15.3 %)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89</a:t>
                      </a:r>
                    </a:p>
                    <a:p>
                      <a:pPr marL="0" marR="0" algn="just">
                        <a:spcBef>
                          <a:spcPts val="0"/>
                        </a:spcBef>
                        <a:spcAft>
                          <a:spcPts val="400"/>
                        </a:spcAft>
                      </a:pPr>
                      <a:r>
                        <a:rPr lang="en-US" sz="1600">
                          <a:effectLst/>
                        </a:rPr>
                        <a:t>(13.9 %)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146 </a:t>
                      </a:r>
                    </a:p>
                    <a:p>
                      <a:pPr marL="0" marR="0" algn="just">
                        <a:spcBef>
                          <a:spcPts val="0"/>
                        </a:spcBef>
                        <a:spcAft>
                          <a:spcPts val="400"/>
                        </a:spcAft>
                      </a:pPr>
                      <a:r>
                        <a:rPr lang="en-US" sz="1600">
                          <a:effectLst/>
                        </a:rPr>
                        <a:t>(32.7 %)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345</a:t>
                      </a:r>
                    </a:p>
                    <a:p>
                      <a:pPr marL="0" marR="0" algn="just">
                        <a:spcBef>
                          <a:spcPts val="0"/>
                        </a:spcBef>
                        <a:spcAft>
                          <a:spcPts val="400"/>
                        </a:spcAft>
                      </a:pPr>
                      <a:r>
                        <a:rPr lang="en-US" sz="1600">
                          <a:effectLst/>
                        </a:rPr>
                        <a:t>(19.0 %)</a:t>
                      </a:r>
                      <a:endParaRPr lang="en-US" sz="16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753213">
                <a:tc>
                  <a:txBody>
                    <a:bodyPr/>
                    <a:lstStyle/>
                    <a:p>
                      <a:pPr marL="0" marR="0" algn="just">
                        <a:spcBef>
                          <a:spcPts val="0"/>
                        </a:spcBef>
                        <a:spcAft>
                          <a:spcPts val="400"/>
                        </a:spcAft>
                      </a:pPr>
                      <a:r>
                        <a:rPr lang="en-US" sz="1600" dirty="0">
                          <a:effectLst/>
                        </a:rPr>
                        <a:t>Video play extended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9 </a:t>
                      </a:r>
                    </a:p>
                    <a:p>
                      <a:pPr marL="0" marR="0" algn="just">
                        <a:spcBef>
                          <a:spcPts val="0"/>
                        </a:spcBef>
                        <a:spcAft>
                          <a:spcPts val="400"/>
                        </a:spcAft>
                      </a:pPr>
                      <a:r>
                        <a:rPr lang="en-US" sz="1600">
                          <a:effectLst/>
                        </a:rPr>
                        <a:t>(1.2 %)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a:t>
                      </a:r>
                    </a:p>
                    <a:p>
                      <a:pPr marL="0" marR="0" algn="just">
                        <a:spcBef>
                          <a:spcPts val="0"/>
                        </a:spcBef>
                        <a:spcAft>
                          <a:spcPts val="400"/>
                        </a:spcAft>
                      </a:pPr>
                      <a:r>
                        <a:rPr lang="en-US" sz="1600">
                          <a:effectLst/>
                        </a:rPr>
                        <a:t>(0.3 %)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a:t>
                      </a:r>
                    </a:p>
                    <a:p>
                      <a:pPr marL="0" marR="0" algn="just">
                        <a:spcBef>
                          <a:spcPts val="0"/>
                        </a:spcBef>
                        <a:spcAft>
                          <a:spcPts val="400"/>
                        </a:spcAft>
                      </a:pPr>
                      <a:r>
                        <a:rPr lang="en-US" sz="1600">
                          <a:effectLst/>
                        </a:rPr>
                        <a:t>(0.2 %)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12</a:t>
                      </a:r>
                    </a:p>
                    <a:p>
                      <a:pPr marL="0" marR="0" algn="just">
                        <a:spcBef>
                          <a:spcPts val="0"/>
                        </a:spcBef>
                        <a:spcAft>
                          <a:spcPts val="400"/>
                        </a:spcAft>
                      </a:pPr>
                      <a:r>
                        <a:rPr lang="en-US" sz="1600" dirty="0">
                          <a:effectLst/>
                        </a:rPr>
                        <a:t>(0.7 %)</a:t>
                      </a: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Content Placeholder 4"/>
          <p:cNvSpPr>
            <a:spLocks noGrp="1"/>
          </p:cNvSpPr>
          <p:nvPr>
            <p:ph sz="half" idx="2"/>
          </p:nvPr>
        </p:nvSpPr>
        <p:spPr>
          <a:xfrm>
            <a:off x="228600" y="1752600"/>
            <a:ext cx="4038600" cy="4623816"/>
          </a:xfrm>
        </p:spPr>
        <p:txBody>
          <a:bodyPr>
            <a:normAutofit fontScale="92500" lnSpcReduction="10000"/>
          </a:bodyPr>
          <a:lstStyle/>
          <a:p>
            <a:r>
              <a:rPr lang="en-US" dirty="0"/>
              <a:t>One year pilot for data collection and visit support</a:t>
            </a:r>
          </a:p>
          <a:p>
            <a:r>
              <a:rPr lang="en-US" dirty="0"/>
              <a:t>Nurse midwives had difficulty with data collection and continued to use paper forms</a:t>
            </a:r>
          </a:p>
          <a:p>
            <a:r>
              <a:rPr lang="en-US" dirty="0"/>
              <a:t>Device logging showed that the videos were shown regularly</a:t>
            </a:r>
          </a:p>
          <a:p>
            <a:r>
              <a:rPr lang="en-US" dirty="0"/>
              <a:t>Midwives identified video the most successful component of the project</a:t>
            </a:r>
          </a:p>
        </p:txBody>
      </p:sp>
      <p:sp>
        <p:nvSpPr>
          <p:cNvPr id="3" name="Date Placeholder 2"/>
          <p:cNvSpPr>
            <a:spLocks noGrp="1"/>
          </p:cNvSpPr>
          <p:nvPr>
            <p:ph type="dt" sz="half" idx="10"/>
          </p:nvPr>
        </p:nvSpPr>
        <p:spPr/>
        <p:txBody>
          <a:bodyPr/>
          <a:lstStyle/>
          <a:p>
            <a:r>
              <a:rPr lang="en-US"/>
              <a:t>11/19/2018</a:t>
            </a:r>
          </a:p>
        </p:txBody>
      </p:sp>
      <p:sp>
        <p:nvSpPr>
          <p:cNvPr id="4" name="Footer Placeholder 3"/>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7</a:t>
            </a:fld>
            <a:endParaRPr lang="en-US"/>
          </a:p>
        </p:txBody>
      </p:sp>
    </p:spTree>
    <p:extLst>
      <p:ext uri="{BB962C8B-B14F-4D97-AF65-F5344CB8AC3E}">
        <p14:creationId xmlns:p14="http://schemas.microsoft.com/office/powerpoint/2010/main" val="423724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methodology for evaluating video</a:t>
            </a:r>
          </a:p>
        </p:txBody>
      </p:sp>
      <p:sp>
        <p:nvSpPr>
          <p:cNvPr id="4" name="Content Placeholder 3"/>
          <p:cNvSpPr>
            <a:spLocks noGrp="1"/>
          </p:cNvSpPr>
          <p:nvPr>
            <p:ph sz="half" idx="1"/>
          </p:nvPr>
        </p:nvSpPr>
        <p:spPr/>
        <p:txBody>
          <a:bodyPr>
            <a:normAutofit fontScale="92500" lnSpcReduction="10000"/>
          </a:bodyPr>
          <a:lstStyle/>
          <a:p>
            <a:r>
              <a:rPr lang="en-US" dirty="0"/>
              <a:t>Ethnographic observations of  22 PNC visits</a:t>
            </a:r>
          </a:p>
          <a:p>
            <a:r>
              <a:rPr lang="en-US" dirty="0"/>
              <a:t>Semi-structured interviews with the 8 nurse midwives</a:t>
            </a:r>
          </a:p>
          <a:p>
            <a:r>
              <a:rPr lang="en-US" dirty="0"/>
              <a:t>Iterative coding scheme of qualitative data using </a:t>
            </a:r>
            <a:r>
              <a:rPr lang="en-US" dirty="0" err="1"/>
              <a:t>Atlas.ti</a:t>
            </a:r>
            <a:endParaRPr lang="en-US" dirty="0"/>
          </a:p>
          <a:p>
            <a:r>
              <a:rPr lang="en-US" dirty="0"/>
              <a:t>Triangulation with quantitative data from deployment</a:t>
            </a:r>
          </a:p>
          <a:p>
            <a:pPr lvl="2"/>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1026" name="Picture 2" descr="Z:\Talks\2013\Dev2013\Brittany Photos\IMG_30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316" y="1406525"/>
            <a:ext cx="3578034" cy="47704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11/19/2018</a:t>
            </a:r>
          </a:p>
        </p:txBody>
      </p:sp>
      <p:sp>
        <p:nvSpPr>
          <p:cNvPr id="6" name="Footer Placeholder 5"/>
          <p:cNvSpPr>
            <a:spLocks noGrp="1"/>
          </p:cNvSpPr>
          <p:nvPr>
            <p:ph type="ftr" sz="quarter" idx="11"/>
          </p:nvPr>
        </p:nvSpPr>
        <p:spPr/>
        <p:txBody>
          <a:bodyPr/>
          <a:lstStyle/>
          <a:p>
            <a:r>
              <a:rPr lang="en-US"/>
              <a:t>University of Washington, Autumn 2018</a:t>
            </a:r>
          </a:p>
        </p:txBody>
      </p:sp>
      <p:sp>
        <p:nvSpPr>
          <p:cNvPr id="7" name="Slide Number Placeholder 6"/>
          <p:cNvSpPr>
            <a:spLocks noGrp="1"/>
          </p:cNvSpPr>
          <p:nvPr>
            <p:ph type="sldNum" sz="quarter" idx="12"/>
          </p:nvPr>
        </p:nvSpPr>
        <p:spPr/>
        <p:txBody>
          <a:bodyPr/>
          <a:lstStyle/>
          <a:p>
            <a:fld id="{F0B83976-74FF-4D04-8CD4-387CDD390681}" type="slidenum">
              <a:rPr lang="en-US" smtClean="0"/>
              <a:t>8</a:t>
            </a:fld>
            <a:endParaRPr lang="en-US"/>
          </a:p>
        </p:txBody>
      </p:sp>
    </p:spTree>
    <p:extLst>
      <p:ext uri="{BB962C8B-B14F-4D97-AF65-F5344CB8AC3E}">
        <p14:creationId xmlns:p14="http://schemas.microsoft.com/office/powerpoint/2010/main" val="417897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results</a:t>
            </a:r>
          </a:p>
        </p:txBody>
      </p:sp>
      <p:sp>
        <p:nvSpPr>
          <p:cNvPr id="3" name="Content Placeholder 2"/>
          <p:cNvSpPr>
            <a:spLocks noGrp="1"/>
          </p:cNvSpPr>
          <p:nvPr>
            <p:ph sz="half" idx="1"/>
          </p:nvPr>
        </p:nvSpPr>
        <p:spPr/>
        <p:txBody>
          <a:bodyPr>
            <a:normAutofit fontScale="92500" lnSpcReduction="20000"/>
          </a:bodyPr>
          <a:lstStyle/>
          <a:p>
            <a:r>
              <a:rPr lang="en-US" dirty="0"/>
              <a:t>The use of video is feasible in PNC visits </a:t>
            </a:r>
          </a:p>
          <a:p>
            <a:r>
              <a:rPr lang="en-US" dirty="0"/>
              <a:t>The PNC environment is complicated </a:t>
            </a:r>
          </a:p>
          <a:p>
            <a:pPr lvl="1"/>
            <a:r>
              <a:rPr lang="en-US" dirty="0"/>
              <a:t>Patient education occurs throughout visits with various levels of effort</a:t>
            </a:r>
          </a:p>
          <a:p>
            <a:pPr lvl="1"/>
            <a:r>
              <a:rPr lang="en-US" dirty="0"/>
              <a:t>Multiple settings and participants</a:t>
            </a:r>
          </a:p>
          <a:p>
            <a:r>
              <a:rPr lang="en-US" dirty="0"/>
              <a:t>Authority and trust</a:t>
            </a:r>
          </a:p>
          <a:p>
            <a:pPr lvl="1"/>
            <a:r>
              <a:rPr lang="en-US" dirty="0"/>
              <a:t>Nurses viewed video as being authoritative and enhancing their communication</a:t>
            </a:r>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2050" name="Picture 2" descr="Z:\Talks\2013\Dev2013\Brittany Photos\IMG_3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231" y="1600199"/>
            <a:ext cx="3515564" cy="2636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rotWithShape="1">
          <a:blip r:embed="rId3" cstate="print"/>
          <a:srcRect l="5319" t="8092" r="9574" b="13694"/>
          <a:stretch/>
        </p:blipFill>
        <p:spPr bwMode="auto">
          <a:xfrm>
            <a:off x="5054806" y="4343400"/>
            <a:ext cx="3468414" cy="2514600"/>
          </a:xfrm>
          <a:prstGeom prst="rect">
            <a:avLst/>
          </a:prstGeom>
          <a:ln>
            <a:noFill/>
          </a:ln>
          <a:effectLst/>
        </p:spPr>
      </p:pic>
      <p:sp>
        <p:nvSpPr>
          <p:cNvPr id="5" name="Date Placeholder 4"/>
          <p:cNvSpPr>
            <a:spLocks noGrp="1"/>
          </p:cNvSpPr>
          <p:nvPr>
            <p:ph type="dt" sz="half" idx="10"/>
          </p:nvPr>
        </p:nvSpPr>
        <p:spPr/>
        <p:txBody>
          <a:bodyPr/>
          <a:lstStyle/>
          <a:p>
            <a:r>
              <a:rPr lang="en-US"/>
              <a:t>11/19/2018</a:t>
            </a:r>
          </a:p>
        </p:txBody>
      </p:sp>
      <p:sp>
        <p:nvSpPr>
          <p:cNvPr id="7" name="Footer Placeholder 6"/>
          <p:cNvSpPr>
            <a:spLocks noGrp="1"/>
          </p:cNvSpPr>
          <p:nvPr>
            <p:ph type="ftr" sz="quarter" idx="11"/>
          </p:nvPr>
        </p:nvSpPr>
        <p:spPr/>
        <p:txBody>
          <a:bodyPr/>
          <a:lstStyle/>
          <a:p>
            <a:r>
              <a:rPr lang="en-US"/>
              <a:t>University of Washington, Autumn 2018</a:t>
            </a:r>
          </a:p>
        </p:txBody>
      </p:sp>
      <p:sp>
        <p:nvSpPr>
          <p:cNvPr id="8" name="Slide Number Placeholder 7"/>
          <p:cNvSpPr>
            <a:spLocks noGrp="1"/>
          </p:cNvSpPr>
          <p:nvPr>
            <p:ph type="sldNum" sz="quarter" idx="12"/>
          </p:nvPr>
        </p:nvSpPr>
        <p:spPr/>
        <p:txBody>
          <a:bodyPr/>
          <a:lstStyle/>
          <a:p>
            <a:fld id="{F0B83976-74FF-4D04-8CD4-387CDD390681}" type="slidenum">
              <a:rPr lang="en-US" smtClean="0"/>
              <a:t>9</a:t>
            </a:fld>
            <a:endParaRPr lang="en-US"/>
          </a:p>
        </p:txBody>
      </p:sp>
    </p:spTree>
    <p:extLst>
      <p:ext uri="{BB962C8B-B14F-4D97-AF65-F5344CB8AC3E}">
        <p14:creationId xmlns:p14="http://schemas.microsoft.com/office/powerpoint/2010/main" val="1551022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9281</TotalTime>
  <Words>1791</Words>
  <Application>Microsoft Office PowerPoint</Application>
  <PresentationFormat>On-screen Show (4:3)</PresentationFormat>
  <Paragraphs>396</Paragraphs>
  <Slides>33</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Symbol</vt:lpstr>
      <vt:lpstr>Times New Roman</vt:lpstr>
      <vt:lpstr>Office Theme</vt:lpstr>
      <vt:lpstr>Video Applications</vt:lpstr>
      <vt:lpstr>Announcement</vt:lpstr>
      <vt:lpstr>Topics</vt:lpstr>
      <vt:lpstr>Mobile video for patient education: The midwives’ perspective</vt:lpstr>
      <vt:lpstr>Mobile Midwife Platform</vt:lpstr>
      <vt:lpstr>Health videos</vt:lpstr>
      <vt:lpstr>Mobile device use</vt:lpstr>
      <vt:lpstr>Study methodology for evaluating video</vt:lpstr>
      <vt:lpstr>Summary of results</vt:lpstr>
      <vt:lpstr>Feasibility</vt:lpstr>
      <vt:lpstr>Complexity</vt:lpstr>
      <vt:lpstr>Multitasking</vt:lpstr>
      <vt:lpstr>Authority</vt:lpstr>
      <vt:lpstr>Trust</vt:lpstr>
      <vt:lpstr>PowerPoint Presentation</vt:lpstr>
      <vt:lpstr>Community Led Video Education</vt:lpstr>
      <vt:lpstr>From Digital StudyHall to Digital PublicHealth</vt:lpstr>
      <vt:lpstr>Tutored Video Instruction</vt:lpstr>
      <vt:lpstr>Digital StudyHall</vt:lpstr>
      <vt:lpstr>Digital StudyHall  methodology</vt:lpstr>
      <vt:lpstr>Relationship with implementing organization</vt:lpstr>
      <vt:lpstr>Student view of video students</vt:lpstr>
      <vt:lpstr>Facilitator understanding and use of methodology</vt:lpstr>
      <vt:lpstr>DStar</vt:lpstr>
      <vt:lpstr> </vt:lpstr>
      <vt:lpstr>Digital Public Health</vt:lpstr>
      <vt:lpstr>Platform for  low-cost community video education</vt:lpstr>
      <vt:lpstr>Digital Green and Digital Public Health</vt:lpstr>
      <vt:lpstr>Technology  </vt:lpstr>
      <vt:lpstr>The Projecting Health Process</vt:lpstr>
      <vt:lpstr>Projecting Health Process</vt:lpstr>
      <vt:lpstr>Sample topics</vt:lpstr>
      <vt:lpstr>Project Timeline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Infrastructure</dc:title>
  <dc:creator>Richard Anderson</dc:creator>
  <cp:lastModifiedBy>Richard Anderson</cp:lastModifiedBy>
  <cp:revision>128</cp:revision>
  <dcterms:created xsi:type="dcterms:W3CDTF">2018-09-17T23:32:31Z</dcterms:created>
  <dcterms:modified xsi:type="dcterms:W3CDTF">2018-11-19T05:51:50Z</dcterms:modified>
</cp:coreProperties>
</file>