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9"/>
  </p:notesMasterIdLst>
  <p:sldIdLst>
    <p:sldId id="256" r:id="rId2"/>
    <p:sldId id="418" r:id="rId3"/>
    <p:sldId id="344" r:id="rId4"/>
    <p:sldId id="410" r:id="rId5"/>
    <p:sldId id="411" r:id="rId6"/>
    <p:sldId id="412" r:id="rId7"/>
    <p:sldId id="413" r:id="rId8"/>
    <p:sldId id="414" r:id="rId9"/>
    <p:sldId id="415" r:id="rId10"/>
    <p:sldId id="416" r:id="rId11"/>
    <p:sldId id="417" r:id="rId12"/>
    <p:sldId id="393" r:id="rId13"/>
    <p:sldId id="394" r:id="rId14"/>
    <p:sldId id="396" r:id="rId15"/>
    <p:sldId id="397" r:id="rId16"/>
    <p:sldId id="398" r:id="rId17"/>
    <p:sldId id="399" r:id="rId18"/>
    <p:sldId id="400" r:id="rId19"/>
    <p:sldId id="401" r:id="rId20"/>
    <p:sldId id="402" r:id="rId21"/>
    <p:sldId id="403" r:id="rId22"/>
    <p:sldId id="404" r:id="rId23"/>
    <p:sldId id="405" r:id="rId24"/>
    <p:sldId id="406" r:id="rId25"/>
    <p:sldId id="407" r:id="rId26"/>
    <p:sldId id="408" r:id="rId27"/>
    <p:sldId id="409"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AFE851-AA5A-410B-A966-2C5A9BDA043C}" v="32" dt="2018-11-05T02:52:02.0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05" autoAdjust="0"/>
    <p:restoredTop sz="94660"/>
  </p:normalViewPr>
  <p:slideViewPr>
    <p:cSldViewPr snapToGrid="0">
      <p:cViewPr varScale="1">
        <p:scale>
          <a:sx n="125" d="100"/>
          <a:sy n="125" d="100"/>
        </p:scale>
        <p:origin x="99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43"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 Anderson" userId="4654cc452026b74c" providerId="LiveId" clId="{85109CD6-9971-4247-B24B-297F8585AED4}"/>
    <pc:docChg chg="custSel addSld delSld modSld modMainMaster">
      <pc:chgData name="Richard Anderson" userId="4654cc452026b74c" providerId="LiveId" clId="{85109CD6-9971-4247-B24B-297F8585AED4}" dt="2018-10-14T19:15:35.828" v="813" actId="1076"/>
      <pc:docMkLst>
        <pc:docMk/>
      </pc:docMkLst>
      <pc:sldChg chg="addSp modSp setBg">
        <pc:chgData name="Richard Anderson" userId="4654cc452026b74c" providerId="LiveId" clId="{85109CD6-9971-4247-B24B-297F8585AED4}" dt="2018-10-14T18:31:58.041" v="647" actId="1076"/>
        <pc:sldMkLst>
          <pc:docMk/>
          <pc:sldMk cId="3204024126" sldId="256"/>
        </pc:sldMkLst>
        <pc:spChg chg="mod">
          <ac:chgData name="Richard Anderson" userId="4654cc452026b74c" providerId="LiveId" clId="{85109CD6-9971-4247-B24B-297F8585AED4}" dt="2018-10-14T05:05:20.132" v="4" actId="20577"/>
          <ac:spMkLst>
            <pc:docMk/>
            <pc:sldMk cId="3204024126" sldId="256"/>
            <ac:spMk id="2" creationId="{00000000-0000-0000-0000-000000000000}"/>
          </ac:spMkLst>
        </pc:spChg>
        <pc:spChg chg="mod">
          <ac:chgData name="Richard Anderson" userId="4654cc452026b74c" providerId="LiveId" clId="{85109CD6-9971-4247-B24B-297F8585AED4}" dt="2018-10-14T05:05:31.966" v="6" actId="20577"/>
          <ac:spMkLst>
            <pc:docMk/>
            <pc:sldMk cId="3204024126" sldId="256"/>
            <ac:spMk id="3" creationId="{00000000-0000-0000-0000-000000000000}"/>
          </ac:spMkLst>
        </pc:spChg>
        <pc:picChg chg="add mod">
          <ac:chgData name="Richard Anderson" userId="4654cc452026b74c" providerId="LiveId" clId="{85109CD6-9971-4247-B24B-297F8585AED4}" dt="2018-10-14T18:31:58.041" v="647" actId="1076"/>
          <ac:picMkLst>
            <pc:docMk/>
            <pc:sldMk cId="3204024126" sldId="256"/>
            <ac:picMk id="7" creationId="{0FFED9E9-C822-4C3F-ABB5-D5FDA8913D90}"/>
          </ac:picMkLst>
        </pc:picChg>
      </pc:sldChg>
      <pc:sldMasterChg chg="setBg modSldLayout">
        <pc:chgData name="Richard Anderson" userId="4654cc452026b74c" providerId="LiveId" clId="{85109CD6-9971-4247-B24B-297F8585AED4}" dt="2018-10-14T17:40:40.604" v="542"/>
        <pc:sldMasterMkLst>
          <pc:docMk/>
          <pc:sldMasterMk cId="3079570911" sldId="2147483684"/>
        </pc:sldMasterMkLst>
        <pc:sldLayoutChg chg="setBg">
          <pc:chgData name="Richard Anderson" userId="4654cc452026b74c" providerId="LiveId" clId="{85109CD6-9971-4247-B24B-297F8585AED4}" dt="2018-10-14T17:40:40.604" v="542"/>
          <pc:sldLayoutMkLst>
            <pc:docMk/>
            <pc:sldMasterMk cId="3079570911" sldId="2147483684"/>
            <pc:sldLayoutMk cId="114052564" sldId="2147483685"/>
          </pc:sldLayoutMkLst>
        </pc:sldLayoutChg>
        <pc:sldLayoutChg chg="setBg">
          <pc:chgData name="Richard Anderson" userId="4654cc452026b74c" providerId="LiveId" clId="{85109CD6-9971-4247-B24B-297F8585AED4}" dt="2018-10-14T17:40:40.604" v="542"/>
          <pc:sldLayoutMkLst>
            <pc:docMk/>
            <pc:sldMasterMk cId="3079570911" sldId="2147483684"/>
            <pc:sldLayoutMk cId="1047532785" sldId="2147483686"/>
          </pc:sldLayoutMkLst>
        </pc:sldLayoutChg>
        <pc:sldLayoutChg chg="setBg">
          <pc:chgData name="Richard Anderson" userId="4654cc452026b74c" providerId="LiveId" clId="{85109CD6-9971-4247-B24B-297F8585AED4}" dt="2018-10-14T17:40:40.604" v="542"/>
          <pc:sldLayoutMkLst>
            <pc:docMk/>
            <pc:sldMasterMk cId="3079570911" sldId="2147483684"/>
            <pc:sldLayoutMk cId="1899158686" sldId="2147483687"/>
          </pc:sldLayoutMkLst>
        </pc:sldLayoutChg>
        <pc:sldLayoutChg chg="setBg">
          <pc:chgData name="Richard Anderson" userId="4654cc452026b74c" providerId="LiveId" clId="{85109CD6-9971-4247-B24B-297F8585AED4}" dt="2018-10-14T17:40:40.604" v="542"/>
          <pc:sldLayoutMkLst>
            <pc:docMk/>
            <pc:sldMasterMk cId="3079570911" sldId="2147483684"/>
            <pc:sldLayoutMk cId="3660131194" sldId="2147483688"/>
          </pc:sldLayoutMkLst>
        </pc:sldLayoutChg>
        <pc:sldLayoutChg chg="setBg">
          <pc:chgData name="Richard Anderson" userId="4654cc452026b74c" providerId="LiveId" clId="{85109CD6-9971-4247-B24B-297F8585AED4}" dt="2018-10-14T17:40:40.604" v="542"/>
          <pc:sldLayoutMkLst>
            <pc:docMk/>
            <pc:sldMasterMk cId="3079570911" sldId="2147483684"/>
            <pc:sldLayoutMk cId="4029741913" sldId="2147483689"/>
          </pc:sldLayoutMkLst>
        </pc:sldLayoutChg>
        <pc:sldLayoutChg chg="setBg">
          <pc:chgData name="Richard Anderson" userId="4654cc452026b74c" providerId="LiveId" clId="{85109CD6-9971-4247-B24B-297F8585AED4}" dt="2018-10-14T17:40:40.604" v="542"/>
          <pc:sldLayoutMkLst>
            <pc:docMk/>
            <pc:sldMasterMk cId="3079570911" sldId="2147483684"/>
            <pc:sldLayoutMk cId="2879457458" sldId="2147483690"/>
          </pc:sldLayoutMkLst>
        </pc:sldLayoutChg>
        <pc:sldLayoutChg chg="setBg">
          <pc:chgData name="Richard Anderson" userId="4654cc452026b74c" providerId="LiveId" clId="{85109CD6-9971-4247-B24B-297F8585AED4}" dt="2018-10-14T17:40:40.604" v="542"/>
          <pc:sldLayoutMkLst>
            <pc:docMk/>
            <pc:sldMasterMk cId="3079570911" sldId="2147483684"/>
            <pc:sldLayoutMk cId="922200452" sldId="2147483691"/>
          </pc:sldLayoutMkLst>
        </pc:sldLayoutChg>
        <pc:sldLayoutChg chg="setBg">
          <pc:chgData name="Richard Anderson" userId="4654cc452026b74c" providerId="LiveId" clId="{85109CD6-9971-4247-B24B-297F8585AED4}" dt="2018-10-14T17:40:40.604" v="542"/>
          <pc:sldLayoutMkLst>
            <pc:docMk/>
            <pc:sldMasterMk cId="3079570911" sldId="2147483684"/>
            <pc:sldLayoutMk cId="915965846" sldId="2147483692"/>
          </pc:sldLayoutMkLst>
        </pc:sldLayoutChg>
        <pc:sldLayoutChg chg="setBg">
          <pc:chgData name="Richard Anderson" userId="4654cc452026b74c" providerId="LiveId" clId="{85109CD6-9971-4247-B24B-297F8585AED4}" dt="2018-10-14T17:40:40.604" v="542"/>
          <pc:sldLayoutMkLst>
            <pc:docMk/>
            <pc:sldMasterMk cId="3079570911" sldId="2147483684"/>
            <pc:sldLayoutMk cId="1604069888" sldId="2147483693"/>
          </pc:sldLayoutMkLst>
        </pc:sldLayoutChg>
        <pc:sldLayoutChg chg="setBg">
          <pc:chgData name="Richard Anderson" userId="4654cc452026b74c" providerId="LiveId" clId="{85109CD6-9971-4247-B24B-297F8585AED4}" dt="2018-10-14T17:40:40.604" v="542"/>
          <pc:sldLayoutMkLst>
            <pc:docMk/>
            <pc:sldMasterMk cId="3079570911" sldId="2147483684"/>
            <pc:sldLayoutMk cId="3087010370" sldId="2147483694"/>
          </pc:sldLayoutMkLst>
        </pc:sldLayoutChg>
        <pc:sldLayoutChg chg="setBg">
          <pc:chgData name="Richard Anderson" userId="4654cc452026b74c" providerId="LiveId" clId="{85109CD6-9971-4247-B24B-297F8585AED4}" dt="2018-10-14T17:40:40.604" v="542"/>
          <pc:sldLayoutMkLst>
            <pc:docMk/>
            <pc:sldMasterMk cId="3079570911" sldId="2147483684"/>
            <pc:sldLayoutMk cId="1743447717" sldId="2147483695"/>
          </pc:sldLayoutMkLst>
        </pc:sldLayoutChg>
      </pc:sldMasterChg>
    </pc:docChg>
  </pc:docChgLst>
  <pc:docChgLst>
    <pc:chgData name="Richard Anderson" userId="4654cc452026b74c" providerId="LiveId" clId="{D805C486-7C4A-40E6-8138-F602CB253D01}"/>
    <pc:docChg chg="custSel addSld delSld modSld">
      <pc:chgData name="Richard Anderson" userId="4654cc452026b74c" providerId="LiveId" clId="{D805C486-7C4A-40E6-8138-F602CB253D01}" dt="2018-11-02T04:53:47.991" v="222" actId="14100"/>
      <pc:docMkLst>
        <pc:docMk/>
      </pc:docMkLst>
      <pc:sldChg chg="addSp delSp modSp">
        <pc:chgData name="Richard Anderson" userId="4654cc452026b74c" providerId="LiveId" clId="{D805C486-7C4A-40E6-8138-F602CB253D01}" dt="2018-11-02T03:56:59.512" v="5" actId="14861"/>
        <pc:sldMkLst>
          <pc:docMk/>
          <pc:sldMk cId="3204024126" sldId="256"/>
        </pc:sldMkLst>
        <pc:picChg chg="add mod">
          <ac:chgData name="Richard Anderson" userId="4654cc452026b74c" providerId="LiveId" clId="{D805C486-7C4A-40E6-8138-F602CB253D01}" dt="2018-11-02T03:56:59.512" v="5" actId="14861"/>
          <ac:picMkLst>
            <pc:docMk/>
            <pc:sldMk cId="3204024126" sldId="256"/>
            <ac:picMk id="7" creationId="{BD018454-A4A8-4531-877F-EDDB1E66C1E7}"/>
          </ac:picMkLst>
        </pc:picChg>
        <pc:picChg chg="del">
          <ac:chgData name="Richard Anderson" userId="4654cc452026b74c" providerId="LiveId" clId="{D805C486-7C4A-40E6-8138-F602CB253D01}" dt="2018-11-02T03:48:53.019" v="0"/>
          <ac:picMkLst>
            <pc:docMk/>
            <pc:sldMk cId="3204024126" sldId="256"/>
            <ac:picMk id="1026" creationId="{C73D59E5-71E9-4C99-928E-4AB22F363B8F}"/>
          </ac:picMkLst>
        </pc:picChg>
      </pc:sldChg>
      <pc:sldChg chg="modSp">
        <pc:chgData name="Richard Anderson" userId="4654cc452026b74c" providerId="LiveId" clId="{D805C486-7C4A-40E6-8138-F602CB253D01}" dt="2018-11-02T03:57:57.459" v="46" actId="1076"/>
        <pc:sldMkLst>
          <pc:docMk/>
          <pc:sldMk cId="2415261266" sldId="307"/>
        </pc:sldMkLst>
        <pc:spChg chg="mod">
          <ac:chgData name="Richard Anderson" userId="4654cc452026b74c" providerId="LiveId" clId="{D805C486-7C4A-40E6-8138-F602CB253D01}" dt="2018-11-02T03:57:57.459" v="46" actId="1076"/>
          <ac:spMkLst>
            <pc:docMk/>
            <pc:sldMk cId="2415261266" sldId="307"/>
            <ac:spMk id="3" creationId="{0A40356F-A455-4E6D-BC6E-D1D0A0CB9EDF}"/>
          </ac:spMkLst>
        </pc:spChg>
      </pc:sldChg>
    </pc:docChg>
  </pc:docChgLst>
  <pc:docChgLst>
    <pc:chgData name="Richard Anderson" userId="4654cc452026b74c" providerId="LiveId" clId="{282975C0-97F6-4AA0-B17A-122D11109741}"/>
    <pc:docChg chg="custSel modSld">
      <pc:chgData name="Richard Anderson" userId="4654cc452026b74c" providerId="LiveId" clId="{282975C0-97F6-4AA0-B17A-122D11109741}" dt="2018-10-08T04:59:34.830" v="468" actId="20577"/>
      <pc:docMkLst>
        <pc:docMk/>
      </pc:docMkLst>
      <pc:sldChg chg="modSp">
        <pc:chgData name="Richard Anderson" userId="4654cc452026b74c" providerId="LiveId" clId="{282975C0-97F6-4AA0-B17A-122D11109741}" dt="2018-10-08T04:59:34.830" v="468" actId="20577"/>
        <pc:sldMkLst>
          <pc:docMk/>
          <pc:sldMk cId="3204024126" sldId="256"/>
        </pc:sldMkLst>
        <pc:spChg chg="mod">
          <ac:chgData name="Richard Anderson" userId="4654cc452026b74c" providerId="LiveId" clId="{282975C0-97F6-4AA0-B17A-122D11109741}" dt="2018-10-08T04:59:34.830" v="468" actId="20577"/>
          <ac:spMkLst>
            <pc:docMk/>
            <pc:sldMk cId="3204024126" sldId="256"/>
            <ac:spMk id="3" creationId="{00000000-0000-0000-0000-000000000000}"/>
          </ac:spMkLst>
        </pc:spChg>
      </pc:sldChg>
    </pc:docChg>
  </pc:docChgLst>
  <pc:docChgLst>
    <pc:chgData name="Richard Anderson" userId="4654cc452026b74c" providerId="LiveId" clId="{6670337D-2382-4338-9301-D610E7D78C5E}"/>
    <pc:docChg chg="custSel addSld delSld modSld modMainMaster">
      <pc:chgData name="Richard Anderson" userId="4654cc452026b74c" providerId="LiveId" clId="{6670337D-2382-4338-9301-D610E7D78C5E}" dt="2018-10-10T05:48:32.335" v="3525" actId="1076"/>
      <pc:docMkLst>
        <pc:docMk/>
      </pc:docMkLst>
      <pc:sldChg chg="addSp delSp modSp setBg">
        <pc:chgData name="Richard Anderson" userId="4654cc452026b74c" providerId="LiveId" clId="{6670337D-2382-4338-9301-D610E7D78C5E}" dt="2018-10-10T05:48:32.335" v="3525" actId="1076"/>
        <pc:sldMkLst>
          <pc:docMk/>
          <pc:sldMk cId="3204024126" sldId="256"/>
        </pc:sldMkLst>
        <pc:spChg chg="mod">
          <ac:chgData name="Richard Anderson" userId="4654cc452026b74c" providerId="LiveId" clId="{6670337D-2382-4338-9301-D610E7D78C5E}" dt="2018-10-09T04:33:09.328" v="72" actId="20577"/>
          <ac:spMkLst>
            <pc:docMk/>
            <pc:sldMk cId="3204024126" sldId="256"/>
            <ac:spMk id="2" creationId="{00000000-0000-0000-0000-000000000000}"/>
          </ac:spMkLst>
        </pc:spChg>
        <pc:spChg chg="mod">
          <ac:chgData name="Richard Anderson" userId="4654cc452026b74c" providerId="LiveId" clId="{6670337D-2382-4338-9301-D610E7D78C5E}" dt="2018-10-09T04:31:53.066" v="36" actId="20577"/>
          <ac:spMkLst>
            <pc:docMk/>
            <pc:sldMk cId="3204024126" sldId="256"/>
            <ac:spMk id="3" creationId="{00000000-0000-0000-0000-000000000000}"/>
          </ac:spMkLst>
        </pc:spChg>
        <pc:picChg chg="del">
          <ac:chgData name="Richard Anderson" userId="4654cc452026b74c" providerId="LiveId" clId="{6670337D-2382-4338-9301-D610E7D78C5E}" dt="2018-10-09T04:31:56.728" v="37"/>
          <ac:picMkLst>
            <pc:docMk/>
            <pc:sldMk cId="3204024126" sldId="256"/>
            <ac:picMk id="8" creationId="{00000000-0000-0000-0000-000000000000}"/>
          </ac:picMkLst>
        </pc:picChg>
        <pc:picChg chg="add mod">
          <ac:chgData name="Richard Anderson" userId="4654cc452026b74c" providerId="LiveId" clId="{6670337D-2382-4338-9301-D610E7D78C5E}" dt="2018-10-10T05:48:32.335" v="3525" actId="1076"/>
          <ac:picMkLst>
            <pc:docMk/>
            <pc:sldMk cId="3204024126" sldId="256"/>
            <ac:picMk id="2050" creationId="{8D289E62-DBCB-486C-AF7B-8D01B9DF12E9}"/>
          </ac:picMkLst>
        </pc:picChg>
      </pc:sldChg>
      <pc:sldMasterChg chg="setBg modSldLayout">
        <pc:chgData name="Richard Anderson" userId="4654cc452026b74c" providerId="LiveId" clId="{6670337D-2382-4338-9301-D610E7D78C5E}" dt="2018-10-09T06:16:55.013" v="978"/>
        <pc:sldMasterMkLst>
          <pc:docMk/>
          <pc:sldMasterMk cId="3079570911" sldId="2147483684"/>
        </pc:sldMasterMkLst>
        <pc:sldLayoutChg chg="setBg">
          <pc:chgData name="Richard Anderson" userId="4654cc452026b74c" providerId="LiveId" clId="{6670337D-2382-4338-9301-D610E7D78C5E}" dt="2018-10-09T06:16:55.013" v="978"/>
          <pc:sldLayoutMkLst>
            <pc:docMk/>
            <pc:sldMasterMk cId="3079570911" sldId="2147483684"/>
            <pc:sldLayoutMk cId="114052564" sldId="2147483685"/>
          </pc:sldLayoutMkLst>
        </pc:sldLayoutChg>
        <pc:sldLayoutChg chg="setBg">
          <pc:chgData name="Richard Anderson" userId="4654cc452026b74c" providerId="LiveId" clId="{6670337D-2382-4338-9301-D610E7D78C5E}" dt="2018-10-09T06:16:55.013" v="978"/>
          <pc:sldLayoutMkLst>
            <pc:docMk/>
            <pc:sldMasterMk cId="3079570911" sldId="2147483684"/>
            <pc:sldLayoutMk cId="1047532785" sldId="2147483686"/>
          </pc:sldLayoutMkLst>
        </pc:sldLayoutChg>
        <pc:sldLayoutChg chg="setBg">
          <pc:chgData name="Richard Anderson" userId="4654cc452026b74c" providerId="LiveId" clId="{6670337D-2382-4338-9301-D610E7D78C5E}" dt="2018-10-09T06:16:55.013" v="978"/>
          <pc:sldLayoutMkLst>
            <pc:docMk/>
            <pc:sldMasterMk cId="3079570911" sldId="2147483684"/>
            <pc:sldLayoutMk cId="1899158686" sldId="2147483687"/>
          </pc:sldLayoutMkLst>
        </pc:sldLayoutChg>
        <pc:sldLayoutChg chg="setBg">
          <pc:chgData name="Richard Anderson" userId="4654cc452026b74c" providerId="LiveId" clId="{6670337D-2382-4338-9301-D610E7D78C5E}" dt="2018-10-09T06:16:55.013" v="978"/>
          <pc:sldLayoutMkLst>
            <pc:docMk/>
            <pc:sldMasterMk cId="3079570911" sldId="2147483684"/>
            <pc:sldLayoutMk cId="3660131194" sldId="2147483688"/>
          </pc:sldLayoutMkLst>
        </pc:sldLayoutChg>
        <pc:sldLayoutChg chg="setBg">
          <pc:chgData name="Richard Anderson" userId="4654cc452026b74c" providerId="LiveId" clId="{6670337D-2382-4338-9301-D610E7D78C5E}" dt="2018-10-09T06:16:55.013" v="978"/>
          <pc:sldLayoutMkLst>
            <pc:docMk/>
            <pc:sldMasterMk cId="3079570911" sldId="2147483684"/>
            <pc:sldLayoutMk cId="4029741913" sldId="2147483689"/>
          </pc:sldLayoutMkLst>
        </pc:sldLayoutChg>
        <pc:sldLayoutChg chg="setBg">
          <pc:chgData name="Richard Anderson" userId="4654cc452026b74c" providerId="LiveId" clId="{6670337D-2382-4338-9301-D610E7D78C5E}" dt="2018-10-09T06:16:55.013" v="978"/>
          <pc:sldLayoutMkLst>
            <pc:docMk/>
            <pc:sldMasterMk cId="3079570911" sldId="2147483684"/>
            <pc:sldLayoutMk cId="2879457458" sldId="2147483690"/>
          </pc:sldLayoutMkLst>
        </pc:sldLayoutChg>
        <pc:sldLayoutChg chg="setBg">
          <pc:chgData name="Richard Anderson" userId="4654cc452026b74c" providerId="LiveId" clId="{6670337D-2382-4338-9301-D610E7D78C5E}" dt="2018-10-09T06:16:55.013" v="978"/>
          <pc:sldLayoutMkLst>
            <pc:docMk/>
            <pc:sldMasterMk cId="3079570911" sldId="2147483684"/>
            <pc:sldLayoutMk cId="922200452" sldId="2147483691"/>
          </pc:sldLayoutMkLst>
        </pc:sldLayoutChg>
        <pc:sldLayoutChg chg="setBg">
          <pc:chgData name="Richard Anderson" userId="4654cc452026b74c" providerId="LiveId" clId="{6670337D-2382-4338-9301-D610E7D78C5E}" dt="2018-10-09T06:16:55.013" v="978"/>
          <pc:sldLayoutMkLst>
            <pc:docMk/>
            <pc:sldMasterMk cId="3079570911" sldId="2147483684"/>
            <pc:sldLayoutMk cId="915965846" sldId="2147483692"/>
          </pc:sldLayoutMkLst>
        </pc:sldLayoutChg>
        <pc:sldLayoutChg chg="setBg">
          <pc:chgData name="Richard Anderson" userId="4654cc452026b74c" providerId="LiveId" clId="{6670337D-2382-4338-9301-D610E7D78C5E}" dt="2018-10-09T06:16:55.013" v="978"/>
          <pc:sldLayoutMkLst>
            <pc:docMk/>
            <pc:sldMasterMk cId="3079570911" sldId="2147483684"/>
            <pc:sldLayoutMk cId="1604069888" sldId="2147483693"/>
          </pc:sldLayoutMkLst>
        </pc:sldLayoutChg>
        <pc:sldLayoutChg chg="setBg">
          <pc:chgData name="Richard Anderson" userId="4654cc452026b74c" providerId="LiveId" clId="{6670337D-2382-4338-9301-D610E7D78C5E}" dt="2018-10-09T06:16:55.013" v="978"/>
          <pc:sldLayoutMkLst>
            <pc:docMk/>
            <pc:sldMasterMk cId="3079570911" sldId="2147483684"/>
            <pc:sldLayoutMk cId="3087010370" sldId="2147483694"/>
          </pc:sldLayoutMkLst>
        </pc:sldLayoutChg>
        <pc:sldLayoutChg chg="setBg">
          <pc:chgData name="Richard Anderson" userId="4654cc452026b74c" providerId="LiveId" clId="{6670337D-2382-4338-9301-D610E7D78C5E}" dt="2018-10-09T06:16:55.013" v="978"/>
          <pc:sldLayoutMkLst>
            <pc:docMk/>
            <pc:sldMasterMk cId="3079570911" sldId="2147483684"/>
            <pc:sldLayoutMk cId="1743447717" sldId="2147483695"/>
          </pc:sldLayoutMkLst>
        </pc:sldLayoutChg>
      </pc:sldMasterChg>
    </pc:docChg>
  </pc:docChgLst>
  <pc:docChgLst>
    <pc:chgData name="Richard Anderson" userId="4654cc452026b74c" providerId="LiveId" clId="{28B250B1-CD73-40D3-A6EC-66CDBBD7C1E3}"/>
    <pc:docChg chg="custSel addSld delSld modSld">
      <pc:chgData name="Richard Anderson" userId="4654cc452026b74c" providerId="LiveId" clId="{28B250B1-CD73-40D3-A6EC-66CDBBD7C1E3}" dt="2018-10-07T23:29:25.477" v="1464" actId="1076"/>
      <pc:docMkLst>
        <pc:docMk/>
      </pc:docMkLst>
    </pc:docChg>
  </pc:docChgLst>
  <pc:docChgLst>
    <pc:chgData name="Richard Anderson" userId="4654cc452026b74c" providerId="LiveId" clId="{6F7C3EFC-E1B5-43FA-9EC7-F3D0D4EFBF4F}"/>
    <pc:docChg chg="undo custSel addSld modSld">
      <pc:chgData name="Richard Anderson" userId="4654cc452026b74c" providerId="LiveId" clId="{6F7C3EFC-E1B5-43FA-9EC7-F3D0D4EFBF4F}" dt="2018-10-18T17:14:23.994" v="193" actId="313"/>
      <pc:docMkLst>
        <pc:docMk/>
      </pc:docMkLst>
      <pc:sldChg chg="addSp delSp modSp">
        <pc:chgData name="Richard Anderson" userId="4654cc452026b74c" providerId="LiveId" clId="{6F7C3EFC-E1B5-43FA-9EC7-F3D0D4EFBF4F}" dt="2018-10-18T16:59:19.117" v="9" actId="14100"/>
        <pc:sldMkLst>
          <pc:docMk/>
          <pc:sldMk cId="3204024126" sldId="256"/>
        </pc:sldMkLst>
        <pc:spChg chg="mod">
          <ac:chgData name="Richard Anderson" userId="4654cc452026b74c" providerId="LiveId" clId="{6F7C3EFC-E1B5-43FA-9EC7-F3D0D4EFBF4F}" dt="2018-10-18T16:53:29.366" v="0" actId="20577"/>
          <ac:spMkLst>
            <pc:docMk/>
            <pc:sldMk cId="3204024126" sldId="256"/>
            <ac:spMk id="3" creationId="{00000000-0000-0000-0000-000000000000}"/>
          </ac:spMkLst>
        </pc:spChg>
        <pc:spChg chg="add del mod">
          <ac:chgData name="Richard Anderson" userId="4654cc452026b74c" providerId="LiveId" clId="{6F7C3EFC-E1B5-43FA-9EC7-F3D0D4EFBF4F}" dt="2018-10-18T16:55:38.497" v="5"/>
          <ac:spMkLst>
            <pc:docMk/>
            <pc:sldMk cId="3204024126" sldId="256"/>
            <ac:spMk id="10" creationId="{250585C6-EBC6-4A48-BA55-C94DD66175B3}"/>
          </ac:spMkLst>
        </pc:spChg>
        <pc:spChg chg="add del mod">
          <ac:chgData name="Richard Anderson" userId="4654cc452026b74c" providerId="LiveId" clId="{6F7C3EFC-E1B5-43FA-9EC7-F3D0D4EFBF4F}" dt="2018-10-18T16:55:38.497" v="5"/>
          <ac:spMkLst>
            <pc:docMk/>
            <pc:sldMk cId="3204024126" sldId="256"/>
            <ac:spMk id="11" creationId="{E007A9EB-DB4D-4E5B-9A79-ED86399559A2}"/>
          </ac:spMkLst>
        </pc:spChg>
        <pc:graphicFrameChg chg="add del mod modGraphic">
          <ac:chgData name="Richard Anderson" userId="4654cc452026b74c" providerId="LiveId" clId="{6F7C3EFC-E1B5-43FA-9EC7-F3D0D4EFBF4F}" dt="2018-10-18T16:55:38.497" v="5"/>
          <ac:graphicFrameMkLst>
            <pc:docMk/>
            <pc:sldMk cId="3204024126" sldId="256"/>
            <ac:graphicFrameMk id="9" creationId="{B009A163-F605-410C-9510-FFE46F47253C}"/>
          </ac:graphicFrameMkLst>
        </pc:graphicFrameChg>
        <pc:picChg chg="del">
          <ac:chgData name="Richard Anderson" userId="4654cc452026b74c" providerId="LiveId" clId="{6F7C3EFC-E1B5-43FA-9EC7-F3D0D4EFBF4F}" dt="2018-10-18T16:54:47.411" v="1"/>
          <ac:picMkLst>
            <pc:docMk/>
            <pc:sldMk cId="3204024126" sldId="256"/>
            <ac:picMk id="8" creationId="{00000000-0000-0000-0000-000000000000}"/>
          </ac:picMkLst>
        </pc:picChg>
        <pc:picChg chg="add mod">
          <ac:chgData name="Richard Anderson" userId="4654cc452026b74c" providerId="LiveId" clId="{6F7C3EFC-E1B5-43FA-9EC7-F3D0D4EFBF4F}" dt="2018-10-18T16:59:19.117" v="9" actId="14100"/>
          <ac:picMkLst>
            <pc:docMk/>
            <pc:sldMk cId="3204024126" sldId="256"/>
            <ac:picMk id="1026" creationId="{C73D59E5-71E9-4C99-928E-4AB22F363B8F}"/>
          </ac:picMkLst>
        </pc:picChg>
      </pc:sldChg>
    </pc:docChg>
  </pc:docChgLst>
  <pc:docChgLst>
    <pc:chgData name="Richard Anderson" userId="4654cc452026b74c" providerId="LiveId" clId="{F1AFE851-AA5A-410B-A966-2C5A9BDA043C}"/>
    <pc:docChg chg="custSel addSld delSld modSld sldOrd modMainMaster">
      <pc:chgData name="Richard Anderson" userId="4654cc452026b74c" providerId="LiveId" clId="{F1AFE851-AA5A-410B-A966-2C5A9BDA043C}" dt="2018-11-05T02:59:22.084" v="5188" actId="20577"/>
      <pc:docMkLst>
        <pc:docMk/>
      </pc:docMkLst>
      <pc:sldChg chg="addSp modSp setBg">
        <pc:chgData name="Richard Anderson" userId="4654cc452026b74c" providerId="LiveId" clId="{F1AFE851-AA5A-410B-A966-2C5A9BDA043C}" dt="2018-11-04T04:45:19.918" v="346" actId="1036"/>
        <pc:sldMkLst>
          <pc:docMk/>
          <pc:sldMk cId="3204024126" sldId="256"/>
        </pc:sldMkLst>
        <pc:picChg chg="add mod">
          <ac:chgData name="Richard Anderson" userId="4654cc452026b74c" providerId="LiveId" clId="{F1AFE851-AA5A-410B-A966-2C5A9BDA043C}" dt="2018-11-04T04:45:19.918" v="346" actId="1036"/>
          <ac:picMkLst>
            <pc:docMk/>
            <pc:sldMk cId="3204024126" sldId="256"/>
            <ac:picMk id="1026" creationId="{298F032C-2216-4D01-9F08-E247D3D96A48}"/>
          </ac:picMkLst>
        </pc:picChg>
      </pc:sldChg>
      <pc:sldChg chg="del">
        <pc:chgData name="Richard Anderson" userId="4654cc452026b74c" providerId="LiveId" clId="{F1AFE851-AA5A-410B-A966-2C5A9BDA043C}" dt="2018-11-04T05:09:57.722" v="529" actId="2696"/>
        <pc:sldMkLst>
          <pc:docMk/>
          <pc:sldMk cId="510977196" sldId="308"/>
        </pc:sldMkLst>
      </pc:sldChg>
      <pc:sldChg chg="del">
        <pc:chgData name="Richard Anderson" userId="4654cc452026b74c" providerId="LiveId" clId="{F1AFE851-AA5A-410B-A966-2C5A9BDA043C}" dt="2018-11-04T05:09:57.722" v="530" actId="2696"/>
        <pc:sldMkLst>
          <pc:docMk/>
          <pc:sldMk cId="1886492118" sldId="309"/>
        </pc:sldMkLst>
      </pc:sldChg>
      <pc:sldChg chg="del">
        <pc:chgData name="Richard Anderson" userId="4654cc452026b74c" providerId="LiveId" clId="{F1AFE851-AA5A-410B-A966-2C5A9BDA043C}" dt="2018-11-04T05:09:57.738" v="531" actId="2696"/>
        <pc:sldMkLst>
          <pc:docMk/>
          <pc:sldMk cId="1783120151" sldId="310"/>
        </pc:sldMkLst>
      </pc:sldChg>
      <pc:sldChg chg="del">
        <pc:chgData name="Richard Anderson" userId="4654cc452026b74c" providerId="LiveId" clId="{F1AFE851-AA5A-410B-A966-2C5A9BDA043C}" dt="2018-11-04T05:09:57.738" v="532" actId="2696"/>
        <pc:sldMkLst>
          <pc:docMk/>
          <pc:sldMk cId="2255091674" sldId="311"/>
        </pc:sldMkLst>
      </pc:sldChg>
      <pc:sldChg chg="del">
        <pc:chgData name="Richard Anderson" userId="4654cc452026b74c" providerId="LiveId" clId="{F1AFE851-AA5A-410B-A966-2C5A9BDA043C}" dt="2018-11-04T05:09:57.754" v="533" actId="2696"/>
        <pc:sldMkLst>
          <pc:docMk/>
          <pc:sldMk cId="1602823064" sldId="312"/>
        </pc:sldMkLst>
      </pc:sldChg>
      <pc:sldChg chg="del">
        <pc:chgData name="Richard Anderson" userId="4654cc452026b74c" providerId="LiveId" clId="{F1AFE851-AA5A-410B-A966-2C5A9BDA043C}" dt="2018-11-04T05:09:57.785" v="536" actId="2696"/>
        <pc:sldMkLst>
          <pc:docMk/>
          <pc:sldMk cId="353950484" sldId="314"/>
        </pc:sldMkLst>
      </pc:sldChg>
      <pc:sldChg chg="del">
        <pc:chgData name="Richard Anderson" userId="4654cc452026b74c" providerId="LiveId" clId="{F1AFE851-AA5A-410B-A966-2C5A9BDA043C}" dt="2018-11-04T05:09:57.785" v="537" actId="2696"/>
        <pc:sldMkLst>
          <pc:docMk/>
          <pc:sldMk cId="4188735410" sldId="315"/>
        </pc:sldMkLst>
      </pc:sldChg>
      <pc:sldChg chg="del">
        <pc:chgData name="Richard Anderson" userId="4654cc452026b74c" providerId="LiveId" clId="{F1AFE851-AA5A-410B-A966-2C5A9BDA043C}" dt="2018-11-04T05:09:57.785" v="538" actId="2696"/>
        <pc:sldMkLst>
          <pc:docMk/>
          <pc:sldMk cId="3100658090" sldId="316"/>
        </pc:sldMkLst>
      </pc:sldChg>
      <pc:sldChg chg="del">
        <pc:chgData name="Richard Anderson" userId="4654cc452026b74c" providerId="LiveId" clId="{F1AFE851-AA5A-410B-A966-2C5A9BDA043C}" dt="2018-11-04T05:09:57.800" v="539" actId="2696"/>
        <pc:sldMkLst>
          <pc:docMk/>
          <pc:sldMk cId="3678174522" sldId="317"/>
        </pc:sldMkLst>
      </pc:sldChg>
      <pc:sldChg chg="del">
        <pc:chgData name="Richard Anderson" userId="4654cc452026b74c" providerId="LiveId" clId="{F1AFE851-AA5A-410B-A966-2C5A9BDA043C}" dt="2018-11-04T05:09:57.800" v="540" actId="2696"/>
        <pc:sldMkLst>
          <pc:docMk/>
          <pc:sldMk cId="1833902811" sldId="318"/>
        </pc:sldMkLst>
      </pc:sldChg>
      <pc:sldChg chg="del">
        <pc:chgData name="Richard Anderson" userId="4654cc452026b74c" providerId="LiveId" clId="{F1AFE851-AA5A-410B-A966-2C5A9BDA043C}" dt="2018-11-04T05:09:57.816" v="541" actId="2696"/>
        <pc:sldMkLst>
          <pc:docMk/>
          <pc:sldMk cId="164285881" sldId="319"/>
        </pc:sldMkLst>
      </pc:sldChg>
      <pc:sldChg chg="del">
        <pc:chgData name="Richard Anderson" userId="4654cc452026b74c" providerId="LiveId" clId="{F1AFE851-AA5A-410B-A966-2C5A9BDA043C}" dt="2018-11-04T05:09:57.816" v="542" actId="2696"/>
        <pc:sldMkLst>
          <pc:docMk/>
          <pc:sldMk cId="2424825577" sldId="320"/>
        </pc:sldMkLst>
      </pc:sldChg>
      <pc:sldChg chg="del">
        <pc:chgData name="Richard Anderson" userId="4654cc452026b74c" providerId="LiveId" clId="{F1AFE851-AA5A-410B-A966-2C5A9BDA043C}" dt="2018-11-04T05:09:57.769" v="534" actId="2696"/>
        <pc:sldMkLst>
          <pc:docMk/>
          <pc:sldMk cId="1187119336" sldId="321"/>
        </pc:sldMkLst>
      </pc:sldChg>
      <pc:sldChg chg="del">
        <pc:chgData name="Richard Anderson" userId="4654cc452026b74c" providerId="LiveId" clId="{F1AFE851-AA5A-410B-A966-2C5A9BDA043C}" dt="2018-11-04T05:09:57.831" v="543" actId="2696"/>
        <pc:sldMkLst>
          <pc:docMk/>
          <pc:sldMk cId="719621821" sldId="322"/>
        </pc:sldMkLst>
      </pc:sldChg>
      <pc:sldChg chg="del">
        <pc:chgData name="Richard Anderson" userId="4654cc452026b74c" providerId="LiveId" clId="{F1AFE851-AA5A-410B-A966-2C5A9BDA043C}" dt="2018-11-04T05:09:57.831" v="544" actId="2696"/>
        <pc:sldMkLst>
          <pc:docMk/>
          <pc:sldMk cId="1940569788" sldId="324"/>
        </pc:sldMkLst>
      </pc:sldChg>
      <pc:sldChg chg="del">
        <pc:chgData name="Richard Anderson" userId="4654cc452026b74c" providerId="LiveId" clId="{F1AFE851-AA5A-410B-A966-2C5A9BDA043C}" dt="2018-11-04T05:09:57.847" v="545" actId="2696"/>
        <pc:sldMkLst>
          <pc:docMk/>
          <pc:sldMk cId="1561371565" sldId="325"/>
        </pc:sldMkLst>
      </pc:sldChg>
      <pc:sldChg chg="del">
        <pc:chgData name="Richard Anderson" userId="4654cc452026b74c" providerId="LiveId" clId="{F1AFE851-AA5A-410B-A966-2C5A9BDA043C}" dt="2018-11-04T05:09:57.847" v="546" actId="2696"/>
        <pc:sldMkLst>
          <pc:docMk/>
          <pc:sldMk cId="289683591" sldId="326"/>
        </pc:sldMkLst>
      </pc:sldChg>
      <pc:sldChg chg="del">
        <pc:chgData name="Richard Anderson" userId="4654cc452026b74c" providerId="LiveId" clId="{F1AFE851-AA5A-410B-A966-2C5A9BDA043C}" dt="2018-11-04T05:09:57.863" v="547" actId="2696"/>
        <pc:sldMkLst>
          <pc:docMk/>
          <pc:sldMk cId="2133594289" sldId="327"/>
        </pc:sldMkLst>
      </pc:sldChg>
      <pc:sldChg chg="del">
        <pc:chgData name="Richard Anderson" userId="4654cc452026b74c" providerId="LiveId" clId="{F1AFE851-AA5A-410B-A966-2C5A9BDA043C}" dt="2018-11-04T05:09:57.863" v="548" actId="2696"/>
        <pc:sldMkLst>
          <pc:docMk/>
          <pc:sldMk cId="3255436388" sldId="334"/>
        </pc:sldMkLst>
      </pc:sldChg>
      <pc:sldChg chg="del">
        <pc:chgData name="Richard Anderson" userId="4654cc452026b74c" providerId="LiveId" clId="{F1AFE851-AA5A-410B-A966-2C5A9BDA043C}" dt="2018-11-04T05:09:57.863" v="549" actId="2696"/>
        <pc:sldMkLst>
          <pc:docMk/>
          <pc:sldMk cId="969860082" sldId="335"/>
        </pc:sldMkLst>
      </pc:sldChg>
      <pc:sldChg chg="del">
        <pc:chgData name="Richard Anderson" userId="4654cc452026b74c" providerId="LiveId" clId="{F1AFE851-AA5A-410B-A966-2C5A9BDA043C}" dt="2018-11-04T05:09:57.879" v="550" actId="2696"/>
        <pc:sldMkLst>
          <pc:docMk/>
          <pc:sldMk cId="3056857710" sldId="336"/>
        </pc:sldMkLst>
      </pc:sldChg>
      <pc:sldChg chg="del">
        <pc:chgData name="Richard Anderson" userId="4654cc452026b74c" providerId="LiveId" clId="{F1AFE851-AA5A-410B-A966-2C5A9BDA043C}" dt="2018-11-04T05:09:57.879" v="551" actId="2696"/>
        <pc:sldMkLst>
          <pc:docMk/>
          <pc:sldMk cId="1453320019" sldId="339"/>
        </pc:sldMkLst>
      </pc:sldChg>
      <pc:sldChg chg="del">
        <pc:chgData name="Richard Anderson" userId="4654cc452026b74c" providerId="LiveId" clId="{F1AFE851-AA5A-410B-A966-2C5A9BDA043C}" dt="2018-11-04T05:09:57.894" v="552" actId="2696"/>
        <pc:sldMkLst>
          <pc:docMk/>
          <pc:sldMk cId="1500932457" sldId="340"/>
        </pc:sldMkLst>
      </pc:sldChg>
      <pc:sldChg chg="del">
        <pc:chgData name="Richard Anderson" userId="4654cc452026b74c" providerId="LiveId" clId="{F1AFE851-AA5A-410B-A966-2C5A9BDA043C}" dt="2018-11-04T05:09:57.894" v="553" actId="2696"/>
        <pc:sldMkLst>
          <pc:docMk/>
          <pc:sldMk cId="3532932337" sldId="341"/>
        </pc:sldMkLst>
      </pc:sldChg>
      <pc:sldChg chg="del">
        <pc:chgData name="Richard Anderson" userId="4654cc452026b74c" providerId="LiveId" clId="{F1AFE851-AA5A-410B-A966-2C5A9BDA043C}" dt="2018-11-04T05:09:57.894" v="554" actId="2696"/>
        <pc:sldMkLst>
          <pc:docMk/>
          <pc:sldMk cId="3681785396" sldId="342"/>
        </pc:sldMkLst>
      </pc:sldChg>
      <pc:sldChg chg="del">
        <pc:chgData name="Richard Anderson" userId="4654cc452026b74c" providerId="LiveId" clId="{F1AFE851-AA5A-410B-A966-2C5A9BDA043C}" dt="2018-11-04T05:09:57.910" v="555" actId="2696"/>
        <pc:sldMkLst>
          <pc:docMk/>
          <pc:sldMk cId="2264343677" sldId="343"/>
        </pc:sldMkLst>
      </pc:sldChg>
      <pc:sldChg chg="modSp">
        <pc:chgData name="Richard Anderson" userId="4654cc452026b74c" providerId="LiveId" clId="{F1AFE851-AA5A-410B-A966-2C5A9BDA043C}" dt="2018-11-05T02:36:30.440" v="4904" actId="20577"/>
        <pc:sldMkLst>
          <pc:docMk/>
          <pc:sldMk cId="2889524126" sldId="344"/>
        </pc:sldMkLst>
        <pc:spChg chg="mod">
          <ac:chgData name="Richard Anderson" userId="4654cc452026b74c" providerId="LiveId" clId="{F1AFE851-AA5A-410B-A966-2C5A9BDA043C}" dt="2018-11-05T02:36:30.440" v="4904" actId="20577"/>
          <ac:spMkLst>
            <pc:docMk/>
            <pc:sldMk cId="2889524126" sldId="344"/>
            <ac:spMk id="3" creationId="{00000000-0000-0000-0000-000000000000}"/>
          </ac:spMkLst>
        </pc:spChg>
      </pc:sldChg>
      <pc:sldChg chg="modSp">
        <pc:chgData name="Richard Anderson" userId="4654cc452026b74c" providerId="LiveId" clId="{F1AFE851-AA5A-410B-A966-2C5A9BDA043C}" dt="2018-11-05T02:59:22.084" v="5188" actId="20577"/>
        <pc:sldMkLst>
          <pc:docMk/>
          <pc:sldMk cId="3977408853" sldId="345"/>
        </pc:sldMkLst>
        <pc:spChg chg="mod">
          <ac:chgData name="Richard Anderson" userId="4654cc452026b74c" providerId="LiveId" clId="{F1AFE851-AA5A-410B-A966-2C5A9BDA043C}" dt="2018-11-04T03:35:46.060" v="9" actId="20577"/>
          <ac:spMkLst>
            <pc:docMk/>
            <pc:sldMk cId="3977408853" sldId="345"/>
            <ac:spMk id="2" creationId="{00000000-0000-0000-0000-000000000000}"/>
          </ac:spMkLst>
        </pc:spChg>
        <pc:spChg chg="mod">
          <ac:chgData name="Richard Anderson" userId="4654cc452026b74c" providerId="LiveId" clId="{F1AFE851-AA5A-410B-A966-2C5A9BDA043C}" dt="2018-11-05T02:59:22.084" v="5188" actId="20577"/>
          <ac:spMkLst>
            <pc:docMk/>
            <pc:sldMk cId="3977408853" sldId="345"/>
            <ac:spMk id="3" creationId="{00000000-0000-0000-0000-000000000000}"/>
          </ac:spMkLst>
        </pc:spChg>
      </pc:sldChg>
      <pc:sldChg chg="modSp ord">
        <pc:chgData name="Richard Anderson" userId="4654cc452026b74c" providerId="LiveId" clId="{F1AFE851-AA5A-410B-A966-2C5A9BDA043C}" dt="2018-11-04T23:15:55.084" v="3458" actId="20577"/>
        <pc:sldMkLst>
          <pc:docMk/>
          <pc:sldMk cId="743365344" sldId="346"/>
        </pc:sldMkLst>
        <pc:spChg chg="mod">
          <ac:chgData name="Richard Anderson" userId="4654cc452026b74c" providerId="LiveId" clId="{F1AFE851-AA5A-410B-A966-2C5A9BDA043C}" dt="2018-11-04T23:10:37.739" v="3218" actId="20577"/>
          <ac:spMkLst>
            <pc:docMk/>
            <pc:sldMk cId="743365344" sldId="346"/>
            <ac:spMk id="2" creationId="{00000000-0000-0000-0000-000000000000}"/>
          </ac:spMkLst>
        </pc:spChg>
        <pc:spChg chg="mod">
          <ac:chgData name="Richard Anderson" userId="4654cc452026b74c" providerId="LiveId" clId="{F1AFE851-AA5A-410B-A966-2C5A9BDA043C}" dt="2018-11-04T23:15:55.084" v="3458" actId="20577"/>
          <ac:spMkLst>
            <pc:docMk/>
            <pc:sldMk cId="743365344" sldId="346"/>
            <ac:spMk id="3" creationId="{00000000-0000-0000-0000-000000000000}"/>
          </ac:spMkLst>
        </pc:spChg>
      </pc:sldChg>
      <pc:sldChg chg="addSp modSp">
        <pc:chgData name="Richard Anderson" userId="4654cc452026b74c" providerId="LiveId" clId="{F1AFE851-AA5A-410B-A966-2C5A9BDA043C}" dt="2018-11-05T02:39:04.607" v="4911" actId="20577"/>
        <pc:sldMkLst>
          <pc:docMk/>
          <pc:sldMk cId="107048426" sldId="347"/>
        </pc:sldMkLst>
        <pc:spChg chg="mod">
          <ac:chgData name="Richard Anderson" userId="4654cc452026b74c" providerId="LiveId" clId="{F1AFE851-AA5A-410B-A966-2C5A9BDA043C}" dt="2018-11-05T02:39:04.607" v="4911" actId="20577"/>
          <ac:spMkLst>
            <pc:docMk/>
            <pc:sldMk cId="107048426" sldId="347"/>
            <ac:spMk id="3" creationId="{00000000-0000-0000-0000-000000000000}"/>
          </ac:spMkLst>
        </pc:spChg>
        <pc:picChg chg="add mod">
          <ac:chgData name="Richard Anderson" userId="4654cc452026b74c" providerId="LiveId" clId="{F1AFE851-AA5A-410B-A966-2C5A9BDA043C}" dt="2018-11-05T00:41:50.509" v="4379" actId="14100"/>
          <ac:picMkLst>
            <pc:docMk/>
            <pc:sldMk cId="107048426" sldId="347"/>
            <ac:picMk id="4098" creationId="{9330F3F9-D156-4A2D-A3C5-76B3A1D37B6C}"/>
          </ac:picMkLst>
        </pc:picChg>
      </pc:sldChg>
      <pc:sldChg chg="modSp">
        <pc:chgData name="Richard Anderson" userId="4654cc452026b74c" providerId="LiveId" clId="{F1AFE851-AA5A-410B-A966-2C5A9BDA043C}" dt="2018-11-05T02:57:46.200" v="5099" actId="20577"/>
        <pc:sldMkLst>
          <pc:docMk/>
          <pc:sldMk cId="2998409916" sldId="348"/>
        </pc:sldMkLst>
        <pc:spChg chg="mod">
          <ac:chgData name="Richard Anderson" userId="4654cc452026b74c" providerId="LiveId" clId="{F1AFE851-AA5A-410B-A966-2C5A9BDA043C}" dt="2018-11-05T02:57:46.200" v="5099" actId="20577"/>
          <ac:spMkLst>
            <pc:docMk/>
            <pc:sldMk cId="2998409916" sldId="348"/>
            <ac:spMk id="3" creationId="{00000000-0000-0000-0000-000000000000}"/>
          </ac:spMkLst>
        </pc:spChg>
      </pc:sldChg>
      <pc:sldChg chg="addSp modSp">
        <pc:chgData name="Richard Anderson" userId="4654cc452026b74c" providerId="LiveId" clId="{F1AFE851-AA5A-410B-A966-2C5A9BDA043C}" dt="2018-11-04T05:33:21.188" v="1844" actId="20577"/>
        <pc:sldMkLst>
          <pc:docMk/>
          <pc:sldMk cId="3568027054" sldId="349"/>
        </pc:sldMkLst>
        <pc:spChg chg="mod">
          <ac:chgData name="Richard Anderson" userId="4654cc452026b74c" providerId="LiveId" clId="{F1AFE851-AA5A-410B-A966-2C5A9BDA043C}" dt="2018-11-04T05:33:21.188" v="1844" actId="20577"/>
          <ac:spMkLst>
            <pc:docMk/>
            <pc:sldMk cId="3568027054" sldId="349"/>
            <ac:spMk id="3" creationId="{00000000-0000-0000-0000-000000000000}"/>
          </ac:spMkLst>
        </pc:spChg>
        <pc:picChg chg="add mod">
          <ac:chgData name="Richard Anderson" userId="4654cc452026b74c" providerId="LiveId" clId="{F1AFE851-AA5A-410B-A966-2C5A9BDA043C}" dt="2018-11-04T05:29:00.639" v="1445" actId="1076"/>
          <ac:picMkLst>
            <pc:docMk/>
            <pc:sldMk cId="3568027054" sldId="349"/>
            <ac:picMk id="7" creationId="{006AE594-D15F-4407-A4DF-742A5F06B306}"/>
          </ac:picMkLst>
        </pc:picChg>
      </pc:sldChg>
      <pc:sldChg chg="addSp modSp">
        <pc:chgData name="Richard Anderson" userId="4654cc452026b74c" providerId="LiveId" clId="{F1AFE851-AA5A-410B-A966-2C5A9BDA043C}" dt="2018-11-04T18:46:53.417" v="2590" actId="20577"/>
        <pc:sldMkLst>
          <pc:docMk/>
          <pc:sldMk cId="4129661607" sldId="350"/>
        </pc:sldMkLst>
        <pc:spChg chg="mod">
          <ac:chgData name="Richard Anderson" userId="4654cc452026b74c" providerId="LiveId" clId="{F1AFE851-AA5A-410B-A966-2C5A9BDA043C}" dt="2018-11-04T18:46:53.417" v="2590" actId="20577"/>
          <ac:spMkLst>
            <pc:docMk/>
            <pc:sldMk cId="4129661607" sldId="350"/>
            <ac:spMk id="3" creationId="{00000000-0000-0000-0000-000000000000}"/>
          </ac:spMkLst>
        </pc:spChg>
        <pc:spChg chg="add mod">
          <ac:chgData name="Richard Anderson" userId="4654cc452026b74c" providerId="LiveId" clId="{F1AFE851-AA5A-410B-A966-2C5A9BDA043C}" dt="2018-11-04T18:39:48.807" v="2190" actId="1076"/>
          <ac:spMkLst>
            <pc:docMk/>
            <pc:sldMk cId="4129661607" sldId="350"/>
            <ac:spMk id="7" creationId="{04F50135-2AA5-4A8D-B07E-C9D8C3A83EB0}"/>
          </ac:spMkLst>
        </pc:spChg>
      </pc:sldChg>
      <pc:sldChg chg="modSp add">
        <pc:chgData name="Richard Anderson" userId="4654cc452026b74c" providerId="LiveId" clId="{F1AFE851-AA5A-410B-A966-2C5A9BDA043C}" dt="2018-11-04T03:59:11.213" v="279" actId="20577"/>
        <pc:sldMkLst>
          <pc:docMk/>
          <pc:sldMk cId="1670040386" sldId="351"/>
        </pc:sldMkLst>
        <pc:spChg chg="mod">
          <ac:chgData name="Richard Anderson" userId="4654cc452026b74c" providerId="LiveId" clId="{F1AFE851-AA5A-410B-A966-2C5A9BDA043C}" dt="2018-11-04T03:56:37.359" v="82" actId="20577"/>
          <ac:spMkLst>
            <pc:docMk/>
            <pc:sldMk cId="1670040386" sldId="351"/>
            <ac:spMk id="2" creationId="{B98331B0-A67B-4500-AE02-5D16EAD396C8}"/>
          </ac:spMkLst>
        </pc:spChg>
        <pc:spChg chg="mod">
          <ac:chgData name="Richard Anderson" userId="4654cc452026b74c" providerId="LiveId" clId="{F1AFE851-AA5A-410B-A966-2C5A9BDA043C}" dt="2018-11-04T03:59:11.213" v="279" actId="20577"/>
          <ac:spMkLst>
            <pc:docMk/>
            <pc:sldMk cId="1670040386" sldId="351"/>
            <ac:spMk id="3" creationId="{EF898B54-FECB-4A74-BFD2-C6B0C463C8C5}"/>
          </ac:spMkLst>
        </pc:spChg>
      </pc:sldChg>
      <pc:sldChg chg="addSp delSp modSp add">
        <pc:chgData name="Richard Anderson" userId="4654cc452026b74c" providerId="LiveId" clId="{F1AFE851-AA5A-410B-A966-2C5A9BDA043C}" dt="2018-11-04T23:47:26.691" v="4376" actId="20577"/>
        <pc:sldMkLst>
          <pc:docMk/>
          <pc:sldMk cId="4062284751" sldId="352"/>
        </pc:sldMkLst>
        <pc:spChg chg="mod">
          <ac:chgData name="Richard Anderson" userId="4654cc452026b74c" providerId="LiveId" clId="{F1AFE851-AA5A-410B-A966-2C5A9BDA043C}" dt="2018-11-04T03:54:47.929" v="70" actId="20577"/>
          <ac:spMkLst>
            <pc:docMk/>
            <pc:sldMk cId="4062284751" sldId="352"/>
            <ac:spMk id="2" creationId="{5D6D864A-5069-4F3F-8CBF-B121C4286AA2}"/>
          </ac:spMkLst>
        </pc:spChg>
        <pc:spChg chg="del">
          <ac:chgData name="Richard Anderson" userId="4654cc452026b74c" providerId="LiveId" clId="{F1AFE851-AA5A-410B-A966-2C5A9BDA043C}" dt="2018-11-04T23:30:07.372" v="3881"/>
          <ac:spMkLst>
            <pc:docMk/>
            <pc:sldMk cId="4062284751" sldId="352"/>
            <ac:spMk id="3" creationId="{688A8C2D-20DD-4EB4-9E6B-AE3375496ED0}"/>
          </ac:spMkLst>
        </pc:spChg>
        <pc:spChg chg="add mod">
          <ac:chgData name="Richard Anderson" userId="4654cc452026b74c" providerId="LiveId" clId="{F1AFE851-AA5A-410B-A966-2C5A9BDA043C}" dt="2018-11-04T23:37:43.877" v="4150" actId="20577"/>
          <ac:spMkLst>
            <pc:docMk/>
            <pc:sldMk cId="4062284751" sldId="352"/>
            <ac:spMk id="7" creationId="{167D001D-0222-40E4-948B-31DC9E8CAAD3}"/>
          </ac:spMkLst>
        </pc:spChg>
        <pc:spChg chg="add mod">
          <ac:chgData name="Richard Anderson" userId="4654cc452026b74c" providerId="LiveId" clId="{F1AFE851-AA5A-410B-A966-2C5A9BDA043C}" dt="2018-11-04T23:47:26.691" v="4376" actId="20577"/>
          <ac:spMkLst>
            <pc:docMk/>
            <pc:sldMk cId="4062284751" sldId="352"/>
            <ac:spMk id="8" creationId="{215EEBDE-7338-4C43-990E-5A5D718FB9CE}"/>
          </ac:spMkLst>
        </pc:spChg>
        <pc:picChg chg="add mod">
          <ac:chgData name="Richard Anderson" userId="4654cc452026b74c" providerId="LiveId" clId="{F1AFE851-AA5A-410B-A966-2C5A9BDA043C}" dt="2018-11-04T23:35:12.500" v="4059" actId="14100"/>
          <ac:picMkLst>
            <pc:docMk/>
            <pc:sldMk cId="4062284751" sldId="352"/>
            <ac:picMk id="3074" creationId="{37D70BD9-AAD4-4E3F-8ACA-D95E4EC93C04}"/>
          </ac:picMkLst>
        </pc:picChg>
      </pc:sldChg>
      <pc:sldChg chg="addSp delSp modSp add">
        <pc:chgData name="Richard Anderson" userId="4654cc452026b74c" providerId="LiveId" clId="{F1AFE851-AA5A-410B-A966-2C5A9BDA043C}" dt="2018-11-04T23:21:28.779" v="3677" actId="20577"/>
        <pc:sldMkLst>
          <pc:docMk/>
          <pc:sldMk cId="4259324316" sldId="353"/>
        </pc:sldMkLst>
        <pc:spChg chg="mod">
          <ac:chgData name="Richard Anderson" userId="4654cc452026b74c" providerId="LiveId" clId="{F1AFE851-AA5A-410B-A966-2C5A9BDA043C}" dt="2018-11-04T04:46:59.769" v="378" actId="20577"/>
          <ac:spMkLst>
            <pc:docMk/>
            <pc:sldMk cId="4259324316" sldId="353"/>
            <ac:spMk id="2" creationId="{E8A98663-D55B-4D03-8812-2122C167ABF4}"/>
          </ac:spMkLst>
        </pc:spChg>
        <pc:spChg chg="del">
          <ac:chgData name="Richard Anderson" userId="4654cc452026b74c" providerId="LiveId" clId="{F1AFE851-AA5A-410B-A966-2C5A9BDA043C}" dt="2018-11-04T23:17:41.270" v="3460"/>
          <ac:spMkLst>
            <pc:docMk/>
            <pc:sldMk cId="4259324316" sldId="353"/>
            <ac:spMk id="3" creationId="{B71A19C5-131C-4737-A84D-6E6B6CB0FC0A}"/>
          </ac:spMkLst>
        </pc:spChg>
        <pc:spChg chg="add mod">
          <ac:chgData name="Richard Anderson" userId="4654cc452026b74c" providerId="LiveId" clId="{F1AFE851-AA5A-410B-A966-2C5A9BDA043C}" dt="2018-11-04T23:21:28.779" v="3677" actId="20577"/>
          <ac:spMkLst>
            <pc:docMk/>
            <pc:sldMk cId="4259324316" sldId="353"/>
            <ac:spMk id="7" creationId="{72C05275-0A67-4E37-8491-7A70A3794C9A}"/>
          </ac:spMkLst>
        </pc:spChg>
        <pc:spChg chg="add mod">
          <ac:chgData name="Richard Anderson" userId="4654cc452026b74c" providerId="LiveId" clId="{F1AFE851-AA5A-410B-A966-2C5A9BDA043C}" dt="2018-11-04T23:21:22.728" v="3665" actId="27636"/>
          <ac:spMkLst>
            <pc:docMk/>
            <pc:sldMk cId="4259324316" sldId="353"/>
            <ac:spMk id="8" creationId="{76E5A792-EB1F-4D00-8CED-0B28A60A8DE7}"/>
          </ac:spMkLst>
        </pc:spChg>
        <pc:picChg chg="add mod">
          <ac:chgData name="Richard Anderson" userId="4654cc452026b74c" providerId="LiveId" clId="{F1AFE851-AA5A-410B-A966-2C5A9BDA043C}" dt="2018-11-04T23:18:22.079" v="3469" actId="1076"/>
          <ac:picMkLst>
            <pc:docMk/>
            <pc:sldMk cId="4259324316" sldId="353"/>
            <ac:picMk id="1026" creationId="{AAAC8B9A-2281-4D16-83E0-B82D43E1819B}"/>
          </ac:picMkLst>
        </pc:picChg>
        <pc:picChg chg="add mod">
          <ac:chgData name="Richard Anderson" userId="4654cc452026b74c" providerId="LiveId" clId="{F1AFE851-AA5A-410B-A966-2C5A9BDA043C}" dt="2018-11-04T23:18:26.018" v="3470" actId="1076"/>
          <ac:picMkLst>
            <pc:docMk/>
            <pc:sldMk cId="4259324316" sldId="353"/>
            <ac:picMk id="1028" creationId="{3939DEFF-8855-46D8-8B01-3C64594621DD}"/>
          </ac:picMkLst>
        </pc:picChg>
      </pc:sldChg>
      <pc:sldChg chg="addSp modSp add">
        <pc:chgData name="Richard Anderson" userId="4654cc452026b74c" providerId="LiveId" clId="{F1AFE851-AA5A-410B-A966-2C5A9BDA043C}" dt="2018-11-04T23:25:22.323" v="3880" actId="255"/>
        <pc:sldMkLst>
          <pc:docMk/>
          <pc:sldMk cId="1362957530" sldId="354"/>
        </pc:sldMkLst>
        <pc:spChg chg="mod">
          <ac:chgData name="Richard Anderson" userId="4654cc452026b74c" providerId="LiveId" clId="{F1AFE851-AA5A-410B-A966-2C5A9BDA043C}" dt="2018-11-04T04:48:20.800" v="407" actId="20577"/>
          <ac:spMkLst>
            <pc:docMk/>
            <pc:sldMk cId="1362957530" sldId="354"/>
            <ac:spMk id="2" creationId="{5032AB05-1F35-4632-A059-BB2CF891729C}"/>
          </ac:spMkLst>
        </pc:spChg>
        <pc:spChg chg="mod">
          <ac:chgData name="Richard Anderson" userId="4654cc452026b74c" providerId="LiveId" clId="{F1AFE851-AA5A-410B-A966-2C5A9BDA043C}" dt="2018-11-04T23:25:22.323" v="3880" actId="255"/>
          <ac:spMkLst>
            <pc:docMk/>
            <pc:sldMk cId="1362957530" sldId="354"/>
            <ac:spMk id="3" creationId="{7A10F234-6726-4EDF-9145-75A8FF850696}"/>
          </ac:spMkLst>
        </pc:spChg>
        <pc:picChg chg="add mod">
          <ac:chgData name="Richard Anderson" userId="4654cc452026b74c" providerId="LiveId" clId="{F1AFE851-AA5A-410B-A966-2C5A9BDA043C}" dt="2018-11-04T23:23:03.782" v="3679" actId="1076"/>
          <ac:picMkLst>
            <pc:docMk/>
            <pc:sldMk cId="1362957530" sldId="354"/>
            <ac:picMk id="2050" creationId="{D5792AC3-64F3-47DD-8059-6C4482CD6406}"/>
          </ac:picMkLst>
        </pc:picChg>
      </pc:sldChg>
      <pc:sldChg chg="modSp add">
        <pc:chgData name="Richard Anderson" userId="4654cc452026b74c" providerId="LiveId" clId="{F1AFE851-AA5A-410B-A966-2C5A9BDA043C}" dt="2018-11-04T05:21:26.095" v="1344" actId="20577"/>
        <pc:sldMkLst>
          <pc:docMk/>
          <pc:sldMk cId="825881457" sldId="355"/>
        </pc:sldMkLst>
        <pc:spChg chg="mod">
          <ac:chgData name="Richard Anderson" userId="4654cc452026b74c" providerId="LiveId" clId="{F1AFE851-AA5A-410B-A966-2C5A9BDA043C}" dt="2018-11-04T04:48:51.659" v="447" actId="20577"/>
          <ac:spMkLst>
            <pc:docMk/>
            <pc:sldMk cId="825881457" sldId="355"/>
            <ac:spMk id="2" creationId="{1AF53DF5-4F98-41D8-93EE-2C3FF057EF07}"/>
          </ac:spMkLst>
        </pc:spChg>
        <pc:spChg chg="mod">
          <ac:chgData name="Richard Anderson" userId="4654cc452026b74c" providerId="LiveId" clId="{F1AFE851-AA5A-410B-A966-2C5A9BDA043C}" dt="2018-11-04T05:21:26.095" v="1344" actId="20577"/>
          <ac:spMkLst>
            <pc:docMk/>
            <pc:sldMk cId="825881457" sldId="355"/>
            <ac:spMk id="3" creationId="{FA52A1F8-E973-4609-8EAB-4AA0E9AC804C}"/>
          </ac:spMkLst>
        </pc:spChg>
      </pc:sldChg>
      <pc:sldChg chg="addSp modSp add">
        <pc:chgData name="Richard Anderson" userId="4654cc452026b74c" providerId="LiveId" clId="{F1AFE851-AA5A-410B-A966-2C5A9BDA043C}" dt="2018-11-04T05:05:52.961" v="528" actId="1076"/>
        <pc:sldMkLst>
          <pc:docMk/>
          <pc:sldMk cId="824974711" sldId="356"/>
        </pc:sldMkLst>
        <pc:spChg chg="mod">
          <ac:chgData name="Richard Anderson" userId="4654cc452026b74c" providerId="LiveId" clId="{F1AFE851-AA5A-410B-A966-2C5A9BDA043C}" dt="2018-11-04T04:49:09.614" v="467" actId="20577"/>
          <ac:spMkLst>
            <pc:docMk/>
            <pc:sldMk cId="824974711" sldId="356"/>
            <ac:spMk id="2" creationId="{C16DCE49-71D4-4131-B1A8-1273682848BD}"/>
          </ac:spMkLst>
        </pc:spChg>
        <pc:spChg chg="mod">
          <ac:chgData name="Richard Anderson" userId="4654cc452026b74c" providerId="LiveId" clId="{F1AFE851-AA5A-410B-A966-2C5A9BDA043C}" dt="2018-11-04T04:50:16.007" v="504" actId="20577"/>
          <ac:spMkLst>
            <pc:docMk/>
            <pc:sldMk cId="824974711" sldId="356"/>
            <ac:spMk id="3" creationId="{C327B056-760B-4244-AF51-7AFD8E5871E5}"/>
          </ac:spMkLst>
        </pc:spChg>
        <pc:picChg chg="add mod">
          <ac:chgData name="Richard Anderson" userId="4654cc452026b74c" providerId="LiveId" clId="{F1AFE851-AA5A-410B-A966-2C5A9BDA043C}" dt="2018-11-04T05:05:49.920" v="527" actId="1076"/>
          <ac:picMkLst>
            <pc:docMk/>
            <pc:sldMk cId="824974711" sldId="356"/>
            <ac:picMk id="7" creationId="{AD47CD71-53E9-4675-8AC2-7B13509E5569}"/>
          </ac:picMkLst>
        </pc:picChg>
        <pc:picChg chg="add mod">
          <ac:chgData name="Richard Anderson" userId="4654cc452026b74c" providerId="LiveId" clId="{F1AFE851-AA5A-410B-A966-2C5A9BDA043C}" dt="2018-11-04T05:05:52.961" v="528" actId="1076"/>
          <ac:picMkLst>
            <pc:docMk/>
            <pc:sldMk cId="824974711" sldId="356"/>
            <ac:picMk id="8" creationId="{755E6DE6-F02F-470B-9A2A-5E64C8216C30}"/>
          </ac:picMkLst>
        </pc:picChg>
      </pc:sldChg>
      <pc:sldChg chg="addSp modSp add">
        <pc:chgData name="Richard Anderson" userId="4654cc452026b74c" providerId="LiveId" clId="{F1AFE851-AA5A-410B-A966-2C5A9BDA043C}" dt="2018-11-04T05:01:12.565" v="524" actId="1076"/>
        <pc:sldMkLst>
          <pc:docMk/>
          <pc:sldMk cId="716300141" sldId="357"/>
        </pc:sldMkLst>
        <pc:spChg chg="mod">
          <ac:chgData name="Richard Anderson" userId="4654cc452026b74c" providerId="LiveId" clId="{F1AFE851-AA5A-410B-A966-2C5A9BDA043C}" dt="2018-11-04T05:00:26.784" v="521" actId="20577"/>
          <ac:spMkLst>
            <pc:docMk/>
            <pc:sldMk cId="716300141" sldId="357"/>
            <ac:spMk id="2" creationId="{9B9C1224-FC83-4D86-A417-25B4C054C201}"/>
          </ac:spMkLst>
        </pc:spChg>
        <pc:picChg chg="add mod">
          <ac:chgData name="Richard Anderson" userId="4654cc452026b74c" providerId="LiveId" clId="{F1AFE851-AA5A-410B-A966-2C5A9BDA043C}" dt="2018-11-04T05:01:12.565" v="524" actId="1076"/>
          <ac:picMkLst>
            <pc:docMk/>
            <pc:sldMk cId="716300141" sldId="357"/>
            <ac:picMk id="7" creationId="{682E440D-D65C-4008-94B0-1F24C5CF05CD}"/>
          </ac:picMkLst>
        </pc:picChg>
      </pc:sldChg>
      <pc:sldChg chg="addSp modSp add">
        <pc:chgData name="Richard Anderson" userId="4654cc452026b74c" providerId="LiveId" clId="{F1AFE851-AA5A-410B-A966-2C5A9BDA043C}" dt="2018-11-04T05:15:54.889" v="901" actId="5793"/>
        <pc:sldMkLst>
          <pc:docMk/>
          <pc:sldMk cId="3019762994" sldId="358"/>
        </pc:sldMkLst>
        <pc:spChg chg="mod">
          <ac:chgData name="Richard Anderson" userId="4654cc452026b74c" providerId="LiveId" clId="{F1AFE851-AA5A-410B-A966-2C5A9BDA043C}" dt="2018-11-04T05:10:19.605" v="588" actId="20577"/>
          <ac:spMkLst>
            <pc:docMk/>
            <pc:sldMk cId="3019762994" sldId="358"/>
            <ac:spMk id="2" creationId="{2D46F3E2-F93A-48D2-970F-35A883B1F8B3}"/>
          </ac:spMkLst>
        </pc:spChg>
        <pc:spChg chg="mod">
          <ac:chgData name="Richard Anderson" userId="4654cc452026b74c" providerId="LiveId" clId="{F1AFE851-AA5A-410B-A966-2C5A9BDA043C}" dt="2018-11-04T05:15:54.889" v="901" actId="5793"/>
          <ac:spMkLst>
            <pc:docMk/>
            <pc:sldMk cId="3019762994" sldId="358"/>
            <ac:spMk id="3" creationId="{015A0D2F-156B-4C0E-AECA-7A369512F0E6}"/>
          </ac:spMkLst>
        </pc:spChg>
        <pc:picChg chg="add mod">
          <ac:chgData name="Richard Anderson" userId="4654cc452026b74c" providerId="LiveId" clId="{F1AFE851-AA5A-410B-A966-2C5A9BDA043C}" dt="2018-11-04T05:11:36.983" v="622" actId="14100"/>
          <ac:picMkLst>
            <pc:docMk/>
            <pc:sldMk cId="3019762994" sldId="358"/>
            <ac:picMk id="2050" creationId="{42F90AC3-E6A6-41E2-A0A1-29F9382D06E4}"/>
          </ac:picMkLst>
        </pc:picChg>
      </pc:sldChg>
      <pc:sldChg chg="addSp modSp add">
        <pc:chgData name="Richard Anderson" userId="4654cc452026b74c" providerId="LiveId" clId="{F1AFE851-AA5A-410B-A966-2C5A9BDA043C}" dt="2018-11-04T18:41:05.475" v="2262" actId="20577"/>
        <pc:sldMkLst>
          <pc:docMk/>
          <pc:sldMk cId="1031866506" sldId="359"/>
        </pc:sldMkLst>
        <pc:spChg chg="mod">
          <ac:chgData name="Richard Anderson" userId="4654cc452026b74c" providerId="LiveId" clId="{F1AFE851-AA5A-410B-A966-2C5A9BDA043C}" dt="2018-11-04T05:33:53.095" v="1873" actId="20577"/>
          <ac:spMkLst>
            <pc:docMk/>
            <pc:sldMk cId="1031866506" sldId="359"/>
            <ac:spMk id="2" creationId="{C540076A-560D-4B4F-8053-83390AE313F3}"/>
          </ac:spMkLst>
        </pc:spChg>
        <pc:spChg chg="mod">
          <ac:chgData name="Richard Anderson" userId="4654cc452026b74c" providerId="LiveId" clId="{F1AFE851-AA5A-410B-A966-2C5A9BDA043C}" dt="2018-11-04T05:53:06.353" v="2113" actId="20577"/>
          <ac:spMkLst>
            <pc:docMk/>
            <pc:sldMk cId="1031866506" sldId="359"/>
            <ac:spMk id="3" creationId="{F5DC95AF-2926-4E76-8690-768F4F243C02}"/>
          </ac:spMkLst>
        </pc:spChg>
        <pc:spChg chg="add mod">
          <ac:chgData name="Richard Anderson" userId="4654cc452026b74c" providerId="LiveId" clId="{F1AFE851-AA5A-410B-A966-2C5A9BDA043C}" dt="2018-11-04T18:41:05.475" v="2262" actId="20577"/>
          <ac:spMkLst>
            <pc:docMk/>
            <pc:sldMk cId="1031866506" sldId="359"/>
            <ac:spMk id="7" creationId="{8DE9F43F-A326-45EB-A3F6-E02D96867F9D}"/>
          </ac:spMkLst>
        </pc:spChg>
      </pc:sldChg>
      <pc:sldChg chg="modSp add">
        <pc:chgData name="Richard Anderson" userId="4654cc452026b74c" providerId="LiveId" clId="{F1AFE851-AA5A-410B-A966-2C5A9BDA043C}" dt="2018-11-04T18:53:58.982" v="3003" actId="20577"/>
        <pc:sldMkLst>
          <pc:docMk/>
          <pc:sldMk cId="168864270" sldId="360"/>
        </pc:sldMkLst>
        <pc:spChg chg="mod">
          <ac:chgData name="Richard Anderson" userId="4654cc452026b74c" providerId="LiveId" clId="{F1AFE851-AA5A-410B-A966-2C5A9BDA043C}" dt="2018-11-04T18:47:30.047" v="2606" actId="20577"/>
          <ac:spMkLst>
            <pc:docMk/>
            <pc:sldMk cId="168864270" sldId="360"/>
            <ac:spMk id="2" creationId="{2542B5DA-C41F-44B1-BC75-9B4FBDB6A38B}"/>
          </ac:spMkLst>
        </pc:spChg>
        <pc:spChg chg="mod">
          <ac:chgData name="Richard Anderson" userId="4654cc452026b74c" providerId="LiveId" clId="{F1AFE851-AA5A-410B-A966-2C5A9BDA043C}" dt="2018-11-04T18:53:58.982" v="3003" actId="20577"/>
          <ac:spMkLst>
            <pc:docMk/>
            <pc:sldMk cId="168864270" sldId="360"/>
            <ac:spMk id="3" creationId="{028BE598-7E01-4A88-B8C5-C08EC40BF038}"/>
          </ac:spMkLst>
        </pc:spChg>
      </pc:sldChg>
      <pc:sldChg chg="addSp modSp add">
        <pc:chgData name="Richard Anderson" userId="4654cc452026b74c" providerId="LiveId" clId="{F1AFE851-AA5A-410B-A966-2C5A9BDA043C}" dt="2018-11-05T02:52:15.696" v="4951" actId="1076"/>
        <pc:sldMkLst>
          <pc:docMk/>
          <pc:sldMk cId="3844680496" sldId="361"/>
        </pc:sldMkLst>
        <pc:spChg chg="mod">
          <ac:chgData name="Richard Anderson" userId="4654cc452026b74c" providerId="LiveId" clId="{F1AFE851-AA5A-410B-A966-2C5A9BDA043C}" dt="2018-11-05T02:40:58.228" v="4944" actId="20577"/>
          <ac:spMkLst>
            <pc:docMk/>
            <pc:sldMk cId="3844680496" sldId="361"/>
            <ac:spMk id="2" creationId="{66545854-487D-4854-B2EA-B7CEE0690007}"/>
          </ac:spMkLst>
        </pc:spChg>
        <pc:picChg chg="add mod">
          <ac:chgData name="Richard Anderson" userId="4654cc452026b74c" providerId="LiveId" clId="{F1AFE851-AA5A-410B-A966-2C5A9BDA043C}" dt="2018-11-05T02:52:15.696" v="4951" actId="1076"/>
          <ac:picMkLst>
            <pc:docMk/>
            <pc:sldMk cId="3844680496" sldId="361"/>
            <ac:picMk id="7" creationId="{25FAB633-781C-46E9-AABB-5C520FB072C9}"/>
          </ac:picMkLst>
        </pc:picChg>
        <pc:picChg chg="add mod">
          <ac:chgData name="Richard Anderson" userId="4654cc452026b74c" providerId="LiveId" clId="{F1AFE851-AA5A-410B-A966-2C5A9BDA043C}" dt="2018-11-05T02:52:06.777" v="4949" actId="1076"/>
          <ac:picMkLst>
            <pc:docMk/>
            <pc:sldMk cId="3844680496" sldId="361"/>
            <ac:picMk id="8" creationId="{EFAE1027-CC5D-4A94-B14C-2504F3C94CCD}"/>
          </ac:picMkLst>
        </pc:picChg>
      </pc:sldChg>
      <pc:sldMasterChg chg="setBg delSldLayout modSldLayout">
        <pc:chgData name="Richard Anderson" userId="4654cc452026b74c" providerId="LiveId" clId="{F1AFE851-AA5A-410B-A966-2C5A9BDA043C}" dt="2018-11-04T05:09:57.769" v="535" actId="2696"/>
        <pc:sldMasterMkLst>
          <pc:docMk/>
          <pc:sldMasterMk cId="3079570911" sldId="2147483684"/>
        </pc:sldMasterMkLst>
        <pc:sldLayoutChg chg="setBg">
          <pc:chgData name="Richard Anderson" userId="4654cc452026b74c" providerId="LiveId" clId="{F1AFE851-AA5A-410B-A966-2C5A9BDA043C}" dt="2018-11-04T03:33:39.639" v="1"/>
          <pc:sldLayoutMkLst>
            <pc:docMk/>
            <pc:sldMasterMk cId="3079570911" sldId="2147483684"/>
            <pc:sldLayoutMk cId="114052564" sldId="2147483685"/>
          </pc:sldLayoutMkLst>
        </pc:sldLayoutChg>
        <pc:sldLayoutChg chg="setBg">
          <pc:chgData name="Richard Anderson" userId="4654cc452026b74c" providerId="LiveId" clId="{F1AFE851-AA5A-410B-A966-2C5A9BDA043C}" dt="2018-11-04T03:33:39.639" v="1"/>
          <pc:sldLayoutMkLst>
            <pc:docMk/>
            <pc:sldMasterMk cId="3079570911" sldId="2147483684"/>
            <pc:sldLayoutMk cId="1047532785" sldId="2147483686"/>
          </pc:sldLayoutMkLst>
        </pc:sldLayoutChg>
        <pc:sldLayoutChg chg="setBg">
          <pc:chgData name="Richard Anderson" userId="4654cc452026b74c" providerId="LiveId" clId="{F1AFE851-AA5A-410B-A966-2C5A9BDA043C}" dt="2018-11-04T03:33:39.639" v="1"/>
          <pc:sldLayoutMkLst>
            <pc:docMk/>
            <pc:sldMasterMk cId="3079570911" sldId="2147483684"/>
            <pc:sldLayoutMk cId="1899158686" sldId="2147483687"/>
          </pc:sldLayoutMkLst>
        </pc:sldLayoutChg>
        <pc:sldLayoutChg chg="setBg">
          <pc:chgData name="Richard Anderson" userId="4654cc452026b74c" providerId="LiveId" clId="{F1AFE851-AA5A-410B-A966-2C5A9BDA043C}" dt="2018-11-04T03:33:39.639" v="1"/>
          <pc:sldLayoutMkLst>
            <pc:docMk/>
            <pc:sldMasterMk cId="3079570911" sldId="2147483684"/>
            <pc:sldLayoutMk cId="3660131194" sldId="2147483688"/>
          </pc:sldLayoutMkLst>
        </pc:sldLayoutChg>
        <pc:sldLayoutChg chg="setBg">
          <pc:chgData name="Richard Anderson" userId="4654cc452026b74c" providerId="LiveId" clId="{F1AFE851-AA5A-410B-A966-2C5A9BDA043C}" dt="2018-11-04T03:33:39.639" v="1"/>
          <pc:sldLayoutMkLst>
            <pc:docMk/>
            <pc:sldMasterMk cId="3079570911" sldId="2147483684"/>
            <pc:sldLayoutMk cId="4029741913" sldId="2147483689"/>
          </pc:sldLayoutMkLst>
        </pc:sldLayoutChg>
        <pc:sldLayoutChg chg="setBg">
          <pc:chgData name="Richard Anderson" userId="4654cc452026b74c" providerId="LiveId" clId="{F1AFE851-AA5A-410B-A966-2C5A9BDA043C}" dt="2018-11-04T03:33:39.639" v="1"/>
          <pc:sldLayoutMkLst>
            <pc:docMk/>
            <pc:sldMasterMk cId="3079570911" sldId="2147483684"/>
            <pc:sldLayoutMk cId="2879457458" sldId="2147483690"/>
          </pc:sldLayoutMkLst>
        </pc:sldLayoutChg>
        <pc:sldLayoutChg chg="setBg">
          <pc:chgData name="Richard Anderson" userId="4654cc452026b74c" providerId="LiveId" clId="{F1AFE851-AA5A-410B-A966-2C5A9BDA043C}" dt="2018-11-04T03:33:39.639" v="1"/>
          <pc:sldLayoutMkLst>
            <pc:docMk/>
            <pc:sldMasterMk cId="3079570911" sldId="2147483684"/>
            <pc:sldLayoutMk cId="922200452" sldId="2147483691"/>
          </pc:sldLayoutMkLst>
        </pc:sldLayoutChg>
        <pc:sldLayoutChg chg="setBg">
          <pc:chgData name="Richard Anderson" userId="4654cc452026b74c" providerId="LiveId" clId="{F1AFE851-AA5A-410B-A966-2C5A9BDA043C}" dt="2018-11-04T03:33:39.639" v="1"/>
          <pc:sldLayoutMkLst>
            <pc:docMk/>
            <pc:sldMasterMk cId="3079570911" sldId="2147483684"/>
            <pc:sldLayoutMk cId="915965846" sldId="2147483692"/>
          </pc:sldLayoutMkLst>
        </pc:sldLayoutChg>
        <pc:sldLayoutChg chg="setBg">
          <pc:chgData name="Richard Anderson" userId="4654cc452026b74c" providerId="LiveId" clId="{F1AFE851-AA5A-410B-A966-2C5A9BDA043C}" dt="2018-11-04T03:33:39.639" v="1"/>
          <pc:sldLayoutMkLst>
            <pc:docMk/>
            <pc:sldMasterMk cId="3079570911" sldId="2147483684"/>
            <pc:sldLayoutMk cId="1604069888" sldId="2147483693"/>
          </pc:sldLayoutMkLst>
        </pc:sldLayoutChg>
        <pc:sldLayoutChg chg="setBg">
          <pc:chgData name="Richard Anderson" userId="4654cc452026b74c" providerId="LiveId" clId="{F1AFE851-AA5A-410B-A966-2C5A9BDA043C}" dt="2018-11-04T03:33:39.639" v="1"/>
          <pc:sldLayoutMkLst>
            <pc:docMk/>
            <pc:sldMasterMk cId="3079570911" sldId="2147483684"/>
            <pc:sldLayoutMk cId="3087010370" sldId="2147483694"/>
          </pc:sldLayoutMkLst>
        </pc:sldLayoutChg>
        <pc:sldLayoutChg chg="setBg">
          <pc:chgData name="Richard Anderson" userId="4654cc452026b74c" providerId="LiveId" clId="{F1AFE851-AA5A-410B-A966-2C5A9BDA043C}" dt="2018-11-04T03:33:39.639" v="1"/>
          <pc:sldLayoutMkLst>
            <pc:docMk/>
            <pc:sldMasterMk cId="3079570911" sldId="2147483684"/>
            <pc:sldLayoutMk cId="1743447717" sldId="2147483695"/>
          </pc:sldLayoutMkLst>
        </pc:sldLayoutChg>
        <pc:sldLayoutChg chg="del setBg">
          <pc:chgData name="Richard Anderson" userId="4654cc452026b74c" providerId="LiveId" clId="{F1AFE851-AA5A-410B-A966-2C5A9BDA043C}" dt="2018-11-04T05:09:57.769" v="535" actId="2696"/>
          <pc:sldLayoutMkLst>
            <pc:docMk/>
            <pc:sldMasterMk cId="3079570911" sldId="2147483684"/>
            <pc:sldLayoutMk cId="558514260" sldId="2147483696"/>
          </pc:sldLayoutMkLst>
        </pc:sldLayoutChg>
      </pc:sldMasterChg>
    </pc:docChg>
  </pc:docChgLst>
  <pc:docChgLst>
    <pc:chgData name="Richard Anderson" userId="4654cc452026b74c" providerId="LiveId" clId="{A75F2C53-B086-4E1B-A7CF-4FC7382E6082}"/>
    <pc:docChg chg="custSel addSld delSld modSld modMainMaster">
      <pc:chgData name="Richard Anderson" userId="4654cc452026b74c" providerId="LiveId" clId="{A75F2C53-B086-4E1B-A7CF-4FC7382E6082}" dt="2018-10-11T18:51:54.910" v="1028" actId="2696"/>
      <pc:docMkLst>
        <pc:docMk/>
      </pc:docMkLst>
      <pc:sldChg chg="delSp modSp setBg">
        <pc:chgData name="Richard Anderson" userId="4654cc452026b74c" providerId="LiveId" clId="{A75F2C53-B086-4E1B-A7CF-4FC7382E6082}" dt="2018-10-11T04:13:09.792" v="37"/>
        <pc:sldMkLst>
          <pc:docMk/>
          <pc:sldMk cId="3204024126" sldId="256"/>
        </pc:sldMkLst>
        <pc:spChg chg="mod">
          <ac:chgData name="Richard Anderson" userId="4654cc452026b74c" providerId="LiveId" clId="{A75F2C53-B086-4E1B-A7CF-4FC7382E6082}" dt="2018-10-11T04:12:37.990" v="34" actId="20577"/>
          <ac:spMkLst>
            <pc:docMk/>
            <pc:sldMk cId="3204024126" sldId="256"/>
            <ac:spMk id="2" creationId="{00000000-0000-0000-0000-000000000000}"/>
          </ac:spMkLst>
        </pc:spChg>
        <pc:spChg chg="mod">
          <ac:chgData name="Richard Anderson" userId="4654cc452026b74c" providerId="LiveId" clId="{A75F2C53-B086-4E1B-A7CF-4FC7382E6082}" dt="2018-10-11T04:12:18.965" v="0" actId="20577"/>
          <ac:spMkLst>
            <pc:docMk/>
            <pc:sldMk cId="3204024126" sldId="256"/>
            <ac:spMk id="3" creationId="{00000000-0000-0000-0000-000000000000}"/>
          </ac:spMkLst>
        </pc:spChg>
        <pc:picChg chg="del">
          <ac:chgData name="Richard Anderson" userId="4654cc452026b74c" providerId="LiveId" clId="{A75F2C53-B086-4E1B-A7CF-4FC7382E6082}" dt="2018-10-11T04:12:21.198" v="1"/>
          <ac:picMkLst>
            <pc:docMk/>
            <pc:sldMk cId="3204024126" sldId="256"/>
            <ac:picMk id="2050" creationId="{8D289E62-DBCB-486C-AF7B-8D01B9DF12E9}"/>
          </ac:picMkLst>
        </pc:picChg>
      </pc:sldChg>
      <pc:sldMasterChg chg="setBg modSldLayout">
        <pc:chgData name="Richard Anderson" userId="4654cc452026b74c" providerId="LiveId" clId="{A75F2C53-B086-4E1B-A7CF-4FC7382E6082}" dt="2018-10-11T04:13:09.792" v="37"/>
        <pc:sldMasterMkLst>
          <pc:docMk/>
          <pc:sldMasterMk cId="3079570911" sldId="2147483684"/>
        </pc:sldMasterMkLst>
        <pc:sldLayoutChg chg="setBg">
          <pc:chgData name="Richard Anderson" userId="4654cc452026b74c" providerId="LiveId" clId="{A75F2C53-B086-4E1B-A7CF-4FC7382E6082}" dt="2018-10-11T04:13:09.792" v="37"/>
          <pc:sldLayoutMkLst>
            <pc:docMk/>
            <pc:sldMasterMk cId="3079570911" sldId="2147483684"/>
            <pc:sldLayoutMk cId="114052564" sldId="2147483685"/>
          </pc:sldLayoutMkLst>
        </pc:sldLayoutChg>
        <pc:sldLayoutChg chg="setBg">
          <pc:chgData name="Richard Anderson" userId="4654cc452026b74c" providerId="LiveId" clId="{A75F2C53-B086-4E1B-A7CF-4FC7382E6082}" dt="2018-10-11T04:13:09.792" v="37"/>
          <pc:sldLayoutMkLst>
            <pc:docMk/>
            <pc:sldMasterMk cId="3079570911" sldId="2147483684"/>
            <pc:sldLayoutMk cId="1047532785" sldId="2147483686"/>
          </pc:sldLayoutMkLst>
        </pc:sldLayoutChg>
        <pc:sldLayoutChg chg="setBg">
          <pc:chgData name="Richard Anderson" userId="4654cc452026b74c" providerId="LiveId" clId="{A75F2C53-B086-4E1B-A7CF-4FC7382E6082}" dt="2018-10-11T04:13:09.792" v="37"/>
          <pc:sldLayoutMkLst>
            <pc:docMk/>
            <pc:sldMasterMk cId="3079570911" sldId="2147483684"/>
            <pc:sldLayoutMk cId="1899158686" sldId="2147483687"/>
          </pc:sldLayoutMkLst>
        </pc:sldLayoutChg>
        <pc:sldLayoutChg chg="setBg">
          <pc:chgData name="Richard Anderson" userId="4654cc452026b74c" providerId="LiveId" clId="{A75F2C53-B086-4E1B-A7CF-4FC7382E6082}" dt="2018-10-11T04:13:09.792" v="37"/>
          <pc:sldLayoutMkLst>
            <pc:docMk/>
            <pc:sldMasterMk cId="3079570911" sldId="2147483684"/>
            <pc:sldLayoutMk cId="3660131194" sldId="2147483688"/>
          </pc:sldLayoutMkLst>
        </pc:sldLayoutChg>
        <pc:sldLayoutChg chg="setBg">
          <pc:chgData name="Richard Anderson" userId="4654cc452026b74c" providerId="LiveId" clId="{A75F2C53-B086-4E1B-A7CF-4FC7382E6082}" dt="2018-10-11T04:13:09.792" v="37"/>
          <pc:sldLayoutMkLst>
            <pc:docMk/>
            <pc:sldMasterMk cId="3079570911" sldId="2147483684"/>
            <pc:sldLayoutMk cId="4029741913" sldId="2147483689"/>
          </pc:sldLayoutMkLst>
        </pc:sldLayoutChg>
        <pc:sldLayoutChg chg="setBg">
          <pc:chgData name="Richard Anderson" userId="4654cc452026b74c" providerId="LiveId" clId="{A75F2C53-B086-4E1B-A7CF-4FC7382E6082}" dt="2018-10-11T04:13:09.792" v="37"/>
          <pc:sldLayoutMkLst>
            <pc:docMk/>
            <pc:sldMasterMk cId="3079570911" sldId="2147483684"/>
            <pc:sldLayoutMk cId="2879457458" sldId="2147483690"/>
          </pc:sldLayoutMkLst>
        </pc:sldLayoutChg>
        <pc:sldLayoutChg chg="setBg">
          <pc:chgData name="Richard Anderson" userId="4654cc452026b74c" providerId="LiveId" clId="{A75F2C53-B086-4E1B-A7CF-4FC7382E6082}" dt="2018-10-11T04:13:09.792" v="37"/>
          <pc:sldLayoutMkLst>
            <pc:docMk/>
            <pc:sldMasterMk cId="3079570911" sldId="2147483684"/>
            <pc:sldLayoutMk cId="922200452" sldId="2147483691"/>
          </pc:sldLayoutMkLst>
        </pc:sldLayoutChg>
        <pc:sldLayoutChg chg="setBg">
          <pc:chgData name="Richard Anderson" userId="4654cc452026b74c" providerId="LiveId" clId="{A75F2C53-B086-4E1B-A7CF-4FC7382E6082}" dt="2018-10-11T04:13:09.792" v="37"/>
          <pc:sldLayoutMkLst>
            <pc:docMk/>
            <pc:sldMasterMk cId="3079570911" sldId="2147483684"/>
            <pc:sldLayoutMk cId="915965846" sldId="2147483692"/>
          </pc:sldLayoutMkLst>
        </pc:sldLayoutChg>
        <pc:sldLayoutChg chg="setBg">
          <pc:chgData name="Richard Anderson" userId="4654cc452026b74c" providerId="LiveId" clId="{A75F2C53-B086-4E1B-A7CF-4FC7382E6082}" dt="2018-10-11T04:13:09.792" v="37"/>
          <pc:sldLayoutMkLst>
            <pc:docMk/>
            <pc:sldMasterMk cId="3079570911" sldId="2147483684"/>
            <pc:sldLayoutMk cId="1604069888" sldId="2147483693"/>
          </pc:sldLayoutMkLst>
        </pc:sldLayoutChg>
        <pc:sldLayoutChg chg="setBg">
          <pc:chgData name="Richard Anderson" userId="4654cc452026b74c" providerId="LiveId" clId="{A75F2C53-B086-4E1B-A7CF-4FC7382E6082}" dt="2018-10-11T04:13:09.792" v="37"/>
          <pc:sldLayoutMkLst>
            <pc:docMk/>
            <pc:sldMasterMk cId="3079570911" sldId="2147483684"/>
            <pc:sldLayoutMk cId="3087010370" sldId="2147483694"/>
          </pc:sldLayoutMkLst>
        </pc:sldLayoutChg>
        <pc:sldLayoutChg chg="setBg">
          <pc:chgData name="Richard Anderson" userId="4654cc452026b74c" providerId="LiveId" clId="{A75F2C53-B086-4E1B-A7CF-4FC7382E6082}" dt="2018-10-11T04:13:09.792" v="37"/>
          <pc:sldLayoutMkLst>
            <pc:docMk/>
            <pc:sldMasterMk cId="3079570911" sldId="2147483684"/>
            <pc:sldLayoutMk cId="1743447717" sldId="214748369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52DDB1-C38C-4EBC-A3F8-3F0AD2411154}" type="datetimeFigureOut">
              <a:rPr lang="en-US" smtClean="0"/>
              <a:t>11/16/2018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9B64F6-5A1A-4B3E-9B31-A160476F259E}" type="slidenum">
              <a:rPr lang="en-US" smtClean="0"/>
              <a:t>‹#›</a:t>
            </a:fld>
            <a:endParaRPr lang="en-US"/>
          </a:p>
        </p:txBody>
      </p:sp>
    </p:spTree>
    <p:extLst>
      <p:ext uri="{BB962C8B-B14F-4D97-AF65-F5344CB8AC3E}">
        <p14:creationId xmlns:p14="http://schemas.microsoft.com/office/powerpoint/2010/main" val="2127147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smtClean="0"/>
              <a:t>11/16/2018</a:t>
            </a:r>
            <a:endParaRPr lang="en-US"/>
          </a:p>
        </p:txBody>
      </p:sp>
      <p:sp>
        <p:nvSpPr>
          <p:cNvPr id="5" name="Footer Placeholder 4"/>
          <p:cNvSpPr>
            <a:spLocks noGrp="1"/>
          </p:cNvSpPr>
          <p:nvPr>
            <p:ph type="ftr" sz="quarter" idx="11"/>
          </p:nvPr>
        </p:nvSpPr>
        <p:spPr/>
        <p:txBody>
          <a:bodyPr/>
          <a:lstStyle/>
          <a:p>
            <a:r>
              <a:rPr lang="en-US"/>
              <a:t>University of Washington, Autumn 2018</a:t>
            </a:r>
          </a:p>
        </p:txBody>
      </p:sp>
      <p:sp>
        <p:nvSpPr>
          <p:cNvPr id="6" name="Slide Number Placeholder 5"/>
          <p:cNvSpPr>
            <a:spLocks noGrp="1"/>
          </p:cNvSpPr>
          <p:nvPr>
            <p:ph type="sldNum" sz="quarter" idx="12"/>
          </p:nvPr>
        </p:nvSpPr>
        <p:spPr/>
        <p:txBody>
          <a:bodyPr/>
          <a:lstStyle/>
          <a:p>
            <a:fld id="{F0B83976-74FF-4D04-8CD4-387CDD390681}" type="slidenum">
              <a:rPr lang="en-US" smtClean="0"/>
              <a:t>‹#›</a:t>
            </a:fld>
            <a:endParaRPr lang="en-US"/>
          </a:p>
        </p:txBody>
      </p:sp>
    </p:spTree>
    <p:extLst>
      <p:ext uri="{BB962C8B-B14F-4D97-AF65-F5344CB8AC3E}">
        <p14:creationId xmlns:p14="http://schemas.microsoft.com/office/powerpoint/2010/main" val="114052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smtClean="0"/>
              <a:t>11/16/2018</a:t>
            </a:r>
            <a:endParaRPr lang="en-US"/>
          </a:p>
        </p:txBody>
      </p:sp>
      <p:sp>
        <p:nvSpPr>
          <p:cNvPr id="5" name="Footer Placeholder 4"/>
          <p:cNvSpPr>
            <a:spLocks noGrp="1"/>
          </p:cNvSpPr>
          <p:nvPr>
            <p:ph type="ftr" sz="quarter" idx="11"/>
          </p:nvPr>
        </p:nvSpPr>
        <p:spPr/>
        <p:txBody>
          <a:bodyPr/>
          <a:lstStyle/>
          <a:p>
            <a:r>
              <a:rPr lang="en-US"/>
              <a:t>University of Washington, Autumn 2018</a:t>
            </a:r>
          </a:p>
        </p:txBody>
      </p:sp>
      <p:sp>
        <p:nvSpPr>
          <p:cNvPr id="6" name="Slide Number Placeholder 5"/>
          <p:cNvSpPr>
            <a:spLocks noGrp="1"/>
          </p:cNvSpPr>
          <p:nvPr>
            <p:ph type="sldNum" sz="quarter" idx="12"/>
          </p:nvPr>
        </p:nvSpPr>
        <p:spPr/>
        <p:txBody>
          <a:bodyPr/>
          <a:lstStyle/>
          <a:p>
            <a:fld id="{F0B83976-74FF-4D04-8CD4-387CDD390681}" type="slidenum">
              <a:rPr lang="en-US" smtClean="0"/>
              <a:t>‹#›</a:t>
            </a:fld>
            <a:endParaRPr lang="en-US"/>
          </a:p>
        </p:txBody>
      </p:sp>
    </p:spTree>
    <p:extLst>
      <p:ext uri="{BB962C8B-B14F-4D97-AF65-F5344CB8AC3E}">
        <p14:creationId xmlns:p14="http://schemas.microsoft.com/office/powerpoint/2010/main" val="3087010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smtClean="0"/>
              <a:t>11/16/2018</a:t>
            </a:r>
            <a:endParaRPr lang="en-US"/>
          </a:p>
        </p:txBody>
      </p:sp>
      <p:sp>
        <p:nvSpPr>
          <p:cNvPr id="5" name="Footer Placeholder 4"/>
          <p:cNvSpPr>
            <a:spLocks noGrp="1"/>
          </p:cNvSpPr>
          <p:nvPr>
            <p:ph type="ftr" sz="quarter" idx="11"/>
          </p:nvPr>
        </p:nvSpPr>
        <p:spPr/>
        <p:txBody>
          <a:bodyPr/>
          <a:lstStyle/>
          <a:p>
            <a:r>
              <a:rPr lang="en-US"/>
              <a:t>University of Washington, Autumn 2018</a:t>
            </a:r>
          </a:p>
        </p:txBody>
      </p:sp>
      <p:sp>
        <p:nvSpPr>
          <p:cNvPr id="6" name="Slide Number Placeholder 5"/>
          <p:cNvSpPr>
            <a:spLocks noGrp="1"/>
          </p:cNvSpPr>
          <p:nvPr>
            <p:ph type="sldNum" sz="quarter" idx="12"/>
          </p:nvPr>
        </p:nvSpPr>
        <p:spPr/>
        <p:txBody>
          <a:bodyPr/>
          <a:lstStyle/>
          <a:p>
            <a:fld id="{F0B83976-74FF-4D04-8CD4-387CDD390681}" type="slidenum">
              <a:rPr lang="en-US" smtClean="0"/>
              <a:t>‹#›</a:t>
            </a:fld>
            <a:endParaRPr lang="en-US"/>
          </a:p>
        </p:txBody>
      </p:sp>
    </p:spTree>
    <p:extLst>
      <p:ext uri="{BB962C8B-B14F-4D97-AF65-F5344CB8AC3E}">
        <p14:creationId xmlns:p14="http://schemas.microsoft.com/office/powerpoint/2010/main" val="1743447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smtClean="0"/>
              <a:t>11/16/2018</a:t>
            </a:r>
            <a:endParaRPr lang="en-US"/>
          </a:p>
        </p:txBody>
      </p:sp>
      <p:sp>
        <p:nvSpPr>
          <p:cNvPr id="5" name="Footer Placeholder 4"/>
          <p:cNvSpPr>
            <a:spLocks noGrp="1"/>
          </p:cNvSpPr>
          <p:nvPr>
            <p:ph type="ftr" sz="quarter" idx="11"/>
          </p:nvPr>
        </p:nvSpPr>
        <p:spPr/>
        <p:txBody>
          <a:bodyPr/>
          <a:lstStyle/>
          <a:p>
            <a:r>
              <a:rPr lang="en-US"/>
              <a:t>University of Washington, Autumn 2018</a:t>
            </a:r>
          </a:p>
        </p:txBody>
      </p:sp>
      <p:sp>
        <p:nvSpPr>
          <p:cNvPr id="6" name="Slide Number Placeholder 5"/>
          <p:cNvSpPr>
            <a:spLocks noGrp="1"/>
          </p:cNvSpPr>
          <p:nvPr>
            <p:ph type="sldNum" sz="quarter" idx="12"/>
          </p:nvPr>
        </p:nvSpPr>
        <p:spPr/>
        <p:txBody>
          <a:bodyPr/>
          <a:lstStyle/>
          <a:p>
            <a:fld id="{F0B83976-74FF-4D04-8CD4-387CDD390681}" type="slidenum">
              <a:rPr lang="en-US" smtClean="0"/>
              <a:t>‹#›</a:t>
            </a:fld>
            <a:endParaRPr lang="en-US"/>
          </a:p>
        </p:txBody>
      </p:sp>
    </p:spTree>
    <p:extLst>
      <p:ext uri="{BB962C8B-B14F-4D97-AF65-F5344CB8AC3E}">
        <p14:creationId xmlns:p14="http://schemas.microsoft.com/office/powerpoint/2010/main" val="1047532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smtClean="0"/>
              <a:t>11/16/2018</a:t>
            </a:r>
            <a:endParaRPr lang="en-US"/>
          </a:p>
        </p:txBody>
      </p:sp>
      <p:sp>
        <p:nvSpPr>
          <p:cNvPr id="5" name="Footer Placeholder 4"/>
          <p:cNvSpPr>
            <a:spLocks noGrp="1"/>
          </p:cNvSpPr>
          <p:nvPr>
            <p:ph type="ftr" sz="quarter" idx="11"/>
          </p:nvPr>
        </p:nvSpPr>
        <p:spPr/>
        <p:txBody>
          <a:bodyPr/>
          <a:lstStyle/>
          <a:p>
            <a:r>
              <a:rPr lang="en-US"/>
              <a:t>University of Washington, Autumn 2018</a:t>
            </a:r>
          </a:p>
        </p:txBody>
      </p:sp>
      <p:sp>
        <p:nvSpPr>
          <p:cNvPr id="6" name="Slide Number Placeholder 5"/>
          <p:cNvSpPr>
            <a:spLocks noGrp="1"/>
          </p:cNvSpPr>
          <p:nvPr>
            <p:ph type="sldNum" sz="quarter" idx="12"/>
          </p:nvPr>
        </p:nvSpPr>
        <p:spPr/>
        <p:txBody>
          <a:bodyPr/>
          <a:lstStyle/>
          <a:p>
            <a:fld id="{F0B83976-74FF-4D04-8CD4-387CDD390681}" type="slidenum">
              <a:rPr lang="en-US" smtClean="0"/>
              <a:t>‹#›</a:t>
            </a:fld>
            <a:endParaRPr lang="en-US"/>
          </a:p>
        </p:txBody>
      </p:sp>
    </p:spTree>
    <p:extLst>
      <p:ext uri="{BB962C8B-B14F-4D97-AF65-F5344CB8AC3E}">
        <p14:creationId xmlns:p14="http://schemas.microsoft.com/office/powerpoint/2010/main" val="1899158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smtClean="0"/>
              <a:t>11/16/2018</a:t>
            </a:r>
            <a:endParaRPr lang="en-US"/>
          </a:p>
        </p:txBody>
      </p:sp>
      <p:sp>
        <p:nvSpPr>
          <p:cNvPr id="6" name="Footer Placeholder 5"/>
          <p:cNvSpPr>
            <a:spLocks noGrp="1"/>
          </p:cNvSpPr>
          <p:nvPr>
            <p:ph type="ftr" sz="quarter" idx="11"/>
          </p:nvPr>
        </p:nvSpPr>
        <p:spPr/>
        <p:txBody>
          <a:bodyPr/>
          <a:lstStyle/>
          <a:p>
            <a:r>
              <a:rPr lang="en-US"/>
              <a:t>University of Washington, Autumn 2018</a:t>
            </a:r>
          </a:p>
        </p:txBody>
      </p:sp>
      <p:sp>
        <p:nvSpPr>
          <p:cNvPr id="7" name="Slide Number Placeholder 6"/>
          <p:cNvSpPr>
            <a:spLocks noGrp="1"/>
          </p:cNvSpPr>
          <p:nvPr>
            <p:ph type="sldNum" sz="quarter" idx="12"/>
          </p:nvPr>
        </p:nvSpPr>
        <p:spPr/>
        <p:txBody>
          <a:bodyPr/>
          <a:lstStyle/>
          <a:p>
            <a:fld id="{F0B83976-74FF-4D04-8CD4-387CDD390681}" type="slidenum">
              <a:rPr lang="en-US" smtClean="0"/>
              <a:t>‹#›</a:t>
            </a:fld>
            <a:endParaRPr lang="en-US"/>
          </a:p>
        </p:txBody>
      </p:sp>
    </p:spTree>
    <p:extLst>
      <p:ext uri="{BB962C8B-B14F-4D97-AF65-F5344CB8AC3E}">
        <p14:creationId xmlns:p14="http://schemas.microsoft.com/office/powerpoint/2010/main" val="3660131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smtClean="0"/>
              <a:t>11/16/2018</a:t>
            </a:r>
            <a:endParaRPr lang="en-US"/>
          </a:p>
        </p:txBody>
      </p:sp>
      <p:sp>
        <p:nvSpPr>
          <p:cNvPr id="8" name="Footer Placeholder 7"/>
          <p:cNvSpPr>
            <a:spLocks noGrp="1"/>
          </p:cNvSpPr>
          <p:nvPr>
            <p:ph type="ftr" sz="quarter" idx="11"/>
          </p:nvPr>
        </p:nvSpPr>
        <p:spPr/>
        <p:txBody>
          <a:bodyPr/>
          <a:lstStyle/>
          <a:p>
            <a:r>
              <a:rPr lang="en-US"/>
              <a:t>University of Washington, Autumn 2018</a:t>
            </a:r>
          </a:p>
        </p:txBody>
      </p:sp>
      <p:sp>
        <p:nvSpPr>
          <p:cNvPr id="9" name="Slide Number Placeholder 8"/>
          <p:cNvSpPr>
            <a:spLocks noGrp="1"/>
          </p:cNvSpPr>
          <p:nvPr>
            <p:ph type="sldNum" sz="quarter" idx="12"/>
          </p:nvPr>
        </p:nvSpPr>
        <p:spPr/>
        <p:txBody>
          <a:bodyPr/>
          <a:lstStyle/>
          <a:p>
            <a:fld id="{F0B83976-74FF-4D04-8CD4-387CDD390681}" type="slidenum">
              <a:rPr lang="en-US" smtClean="0"/>
              <a:t>‹#›</a:t>
            </a:fld>
            <a:endParaRPr lang="en-US"/>
          </a:p>
        </p:txBody>
      </p:sp>
    </p:spTree>
    <p:extLst>
      <p:ext uri="{BB962C8B-B14F-4D97-AF65-F5344CB8AC3E}">
        <p14:creationId xmlns:p14="http://schemas.microsoft.com/office/powerpoint/2010/main" val="4029741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smtClean="0"/>
              <a:t>11/16/2018</a:t>
            </a:r>
            <a:endParaRPr lang="en-US"/>
          </a:p>
        </p:txBody>
      </p:sp>
      <p:sp>
        <p:nvSpPr>
          <p:cNvPr id="4" name="Footer Placeholder 3"/>
          <p:cNvSpPr>
            <a:spLocks noGrp="1"/>
          </p:cNvSpPr>
          <p:nvPr>
            <p:ph type="ftr" sz="quarter" idx="11"/>
          </p:nvPr>
        </p:nvSpPr>
        <p:spPr/>
        <p:txBody>
          <a:bodyPr/>
          <a:lstStyle/>
          <a:p>
            <a:r>
              <a:rPr lang="en-US"/>
              <a:t>University of Washington, Autumn 2018</a:t>
            </a:r>
          </a:p>
        </p:txBody>
      </p:sp>
      <p:sp>
        <p:nvSpPr>
          <p:cNvPr id="5" name="Slide Number Placeholder 4"/>
          <p:cNvSpPr>
            <a:spLocks noGrp="1"/>
          </p:cNvSpPr>
          <p:nvPr>
            <p:ph type="sldNum" sz="quarter" idx="12"/>
          </p:nvPr>
        </p:nvSpPr>
        <p:spPr/>
        <p:txBody>
          <a:bodyPr/>
          <a:lstStyle/>
          <a:p>
            <a:fld id="{F0B83976-74FF-4D04-8CD4-387CDD390681}" type="slidenum">
              <a:rPr lang="en-US" smtClean="0"/>
              <a:t>‹#›</a:t>
            </a:fld>
            <a:endParaRPr lang="en-US"/>
          </a:p>
        </p:txBody>
      </p:sp>
    </p:spTree>
    <p:extLst>
      <p:ext uri="{BB962C8B-B14F-4D97-AF65-F5344CB8AC3E}">
        <p14:creationId xmlns:p14="http://schemas.microsoft.com/office/powerpoint/2010/main" val="2879457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11/16/2018</a:t>
            </a:r>
            <a:endParaRPr lang="en-US"/>
          </a:p>
        </p:txBody>
      </p:sp>
      <p:sp>
        <p:nvSpPr>
          <p:cNvPr id="3" name="Footer Placeholder 2"/>
          <p:cNvSpPr>
            <a:spLocks noGrp="1"/>
          </p:cNvSpPr>
          <p:nvPr>
            <p:ph type="ftr" sz="quarter" idx="11"/>
          </p:nvPr>
        </p:nvSpPr>
        <p:spPr/>
        <p:txBody>
          <a:bodyPr/>
          <a:lstStyle/>
          <a:p>
            <a:r>
              <a:rPr lang="en-US"/>
              <a:t>University of Washington, Autumn 2018</a:t>
            </a:r>
          </a:p>
        </p:txBody>
      </p:sp>
      <p:sp>
        <p:nvSpPr>
          <p:cNvPr id="4" name="Slide Number Placeholder 3"/>
          <p:cNvSpPr>
            <a:spLocks noGrp="1"/>
          </p:cNvSpPr>
          <p:nvPr>
            <p:ph type="sldNum" sz="quarter" idx="12"/>
          </p:nvPr>
        </p:nvSpPr>
        <p:spPr/>
        <p:txBody>
          <a:bodyPr/>
          <a:lstStyle/>
          <a:p>
            <a:fld id="{F0B83976-74FF-4D04-8CD4-387CDD390681}" type="slidenum">
              <a:rPr lang="en-US" smtClean="0"/>
              <a:t>‹#›</a:t>
            </a:fld>
            <a:endParaRPr lang="en-US"/>
          </a:p>
        </p:txBody>
      </p:sp>
    </p:spTree>
    <p:extLst>
      <p:ext uri="{BB962C8B-B14F-4D97-AF65-F5344CB8AC3E}">
        <p14:creationId xmlns:p14="http://schemas.microsoft.com/office/powerpoint/2010/main" val="922200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smtClean="0"/>
              <a:t>11/16/2018</a:t>
            </a:r>
            <a:endParaRPr lang="en-US"/>
          </a:p>
        </p:txBody>
      </p:sp>
      <p:sp>
        <p:nvSpPr>
          <p:cNvPr id="6" name="Footer Placeholder 5"/>
          <p:cNvSpPr>
            <a:spLocks noGrp="1"/>
          </p:cNvSpPr>
          <p:nvPr>
            <p:ph type="ftr" sz="quarter" idx="11"/>
          </p:nvPr>
        </p:nvSpPr>
        <p:spPr/>
        <p:txBody>
          <a:bodyPr/>
          <a:lstStyle/>
          <a:p>
            <a:r>
              <a:rPr lang="en-US"/>
              <a:t>University of Washington, Autumn 2018</a:t>
            </a:r>
          </a:p>
        </p:txBody>
      </p:sp>
      <p:sp>
        <p:nvSpPr>
          <p:cNvPr id="7" name="Slide Number Placeholder 6"/>
          <p:cNvSpPr>
            <a:spLocks noGrp="1"/>
          </p:cNvSpPr>
          <p:nvPr>
            <p:ph type="sldNum" sz="quarter" idx="12"/>
          </p:nvPr>
        </p:nvSpPr>
        <p:spPr/>
        <p:txBody>
          <a:bodyPr/>
          <a:lstStyle/>
          <a:p>
            <a:fld id="{F0B83976-74FF-4D04-8CD4-387CDD390681}" type="slidenum">
              <a:rPr lang="en-US" smtClean="0"/>
              <a:t>‹#›</a:t>
            </a:fld>
            <a:endParaRPr lang="en-US"/>
          </a:p>
        </p:txBody>
      </p:sp>
    </p:spTree>
    <p:extLst>
      <p:ext uri="{BB962C8B-B14F-4D97-AF65-F5344CB8AC3E}">
        <p14:creationId xmlns:p14="http://schemas.microsoft.com/office/powerpoint/2010/main" val="915965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smtClean="0"/>
              <a:t>11/16/2018</a:t>
            </a:r>
            <a:endParaRPr lang="en-US"/>
          </a:p>
        </p:txBody>
      </p:sp>
      <p:sp>
        <p:nvSpPr>
          <p:cNvPr id="6" name="Footer Placeholder 5"/>
          <p:cNvSpPr>
            <a:spLocks noGrp="1"/>
          </p:cNvSpPr>
          <p:nvPr>
            <p:ph type="ftr" sz="quarter" idx="11"/>
          </p:nvPr>
        </p:nvSpPr>
        <p:spPr/>
        <p:txBody>
          <a:bodyPr/>
          <a:lstStyle/>
          <a:p>
            <a:r>
              <a:rPr lang="en-US"/>
              <a:t>University of Washington, Autumn 2018</a:t>
            </a:r>
          </a:p>
        </p:txBody>
      </p:sp>
      <p:sp>
        <p:nvSpPr>
          <p:cNvPr id="7" name="Slide Number Placeholder 6"/>
          <p:cNvSpPr>
            <a:spLocks noGrp="1"/>
          </p:cNvSpPr>
          <p:nvPr>
            <p:ph type="sldNum" sz="quarter" idx="12"/>
          </p:nvPr>
        </p:nvSpPr>
        <p:spPr/>
        <p:txBody>
          <a:bodyPr/>
          <a:lstStyle/>
          <a:p>
            <a:fld id="{F0B83976-74FF-4D04-8CD4-387CDD390681}" type="slidenum">
              <a:rPr lang="en-US" smtClean="0"/>
              <a:t>‹#›</a:t>
            </a:fld>
            <a:endParaRPr lang="en-US"/>
          </a:p>
        </p:txBody>
      </p:sp>
    </p:spTree>
    <p:extLst>
      <p:ext uri="{BB962C8B-B14F-4D97-AF65-F5344CB8AC3E}">
        <p14:creationId xmlns:p14="http://schemas.microsoft.com/office/powerpoint/2010/main" val="1604069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11/16/2018</a:t>
            </a: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University of Washington, Autumn 2018</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B83976-74FF-4D04-8CD4-387CDD390681}" type="slidenum">
              <a:rPr lang="en-US" smtClean="0"/>
              <a:t>‹#›</a:t>
            </a:fld>
            <a:endParaRPr lang="en-US"/>
          </a:p>
        </p:txBody>
      </p:sp>
    </p:spTree>
    <p:extLst>
      <p:ext uri="{BB962C8B-B14F-4D97-AF65-F5344CB8AC3E}">
        <p14:creationId xmlns:p14="http://schemas.microsoft.com/office/powerpoint/2010/main" val="307957091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4.xml"/><Relationship Id="rId1" Type="http://schemas.openxmlformats.org/officeDocument/2006/relationships/video" Target="file:///C:\Users\anderson\Documents\work\DPH\Iron_ARTH.wmv"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arth.in/" TargetMode="External"/><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925"/>
            <a:ext cx="7772400" cy="2387600"/>
          </a:xfrm>
        </p:spPr>
        <p:txBody>
          <a:bodyPr>
            <a:normAutofit/>
          </a:bodyPr>
          <a:lstStyle/>
          <a:p>
            <a:r>
              <a:rPr lang="en-US" dirty="0" smtClean="0"/>
              <a:t>Mobile Applications</a:t>
            </a:r>
            <a:endParaRPr lang="en-US" dirty="0"/>
          </a:p>
        </p:txBody>
      </p:sp>
      <p:sp>
        <p:nvSpPr>
          <p:cNvPr id="3" name="Subtitle 2"/>
          <p:cNvSpPr>
            <a:spLocks noGrp="1"/>
          </p:cNvSpPr>
          <p:nvPr>
            <p:ph type="subTitle" idx="1"/>
          </p:nvPr>
        </p:nvSpPr>
        <p:spPr>
          <a:xfrm>
            <a:off x="1143000" y="2507375"/>
            <a:ext cx="6858000" cy="1655762"/>
          </a:xfrm>
        </p:spPr>
        <p:txBody>
          <a:bodyPr/>
          <a:lstStyle/>
          <a:p>
            <a:r>
              <a:rPr lang="en-US" dirty="0"/>
              <a:t>Lecture </a:t>
            </a:r>
            <a:r>
              <a:rPr lang="en-US" dirty="0" smtClean="0"/>
              <a:t>22:   </a:t>
            </a:r>
            <a:r>
              <a:rPr lang="en-US" dirty="0"/>
              <a:t>CSE 490c</a:t>
            </a:r>
          </a:p>
        </p:txBody>
      </p:sp>
      <p:sp>
        <p:nvSpPr>
          <p:cNvPr id="4" name="Date Placeholder 3"/>
          <p:cNvSpPr>
            <a:spLocks noGrp="1"/>
          </p:cNvSpPr>
          <p:nvPr>
            <p:ph type="dt" sz="half" idx="10"/>
          </p:nvPr>
        </p:nvSpPr>
        <p:spPr>
          <a:xfrm>
            <a:off x="628650" y="6356351"/>
            <a:ext cx="2057400" cy="365125"/>
          </a:xfrm>
        </p:spPr>
        <p:txBody>
          <a:bodyPr/>
          <a:lstStyle/>
          <a:p>
            <a:r>
              <a:rPr lang="en-US" smtClean="0"/>
              <a:t>11/16/2018</a:t>
            </a:r>
            <a:endParaRPr lang="en-US"/>
          </a:p>
        </p:txBody>
      </p:sp>
      <p:sp>
        <p:nvSpPr>
          <p:cNvPr id="5" name="Footer Placeholder 4"/>
          <p:cNvSpPr>
            <a:spLocks noGrp="1"/>
          </p:cNvSpPr>
          <p:nvPr>
            <p:ph type="ftr" sz="quarter" idx="11"/>
          </p:nvPr>
        </p:nvSpPr>
        <p:spPr>
          <a:xfrm>
            <a:off x="3028950" y="6356351"/>
            <a:ext cx="3086100" cy="365125"/>
          </a:xfrm>
        </p:spPr>
        <p:txBody>
          <a:bodyPr/>
          <a:lstStyle/>
          <a:p>
            <a:r>
              <a:rPr lang="en-US"/>
              <a:t>University of Washington, Autumn 2018</a:t>
            </a:r>
          </a:p>
        </p:txBody>
      </p:sp>
      <p:sp>
        <p:nvSpPr>
          <p:cNvPr id="6" name="Slide Number Placeholder 5"/>
          <p:cNvSpPr>
            <a:spLocks noGrp="1"/>
          </p:cNvSpPr>
          <p:nvPr>
            <p:ph type="sldNum" sz="quarter" idx="12"/>
          </p:nvPr>
        </p:nvSpPr>
        <p:spPr>
          <a:xfrm>
            <a:off x="6457950" y="6356351"/>
            <a:ext cx="2057400" cy="365125"/>
          </a:xfrm>
        </p:spPr>
        <p:txBody>
          <a:bodyPr/>
          <a:lstStyle/>
          <a:p>
            <a:fld id="{F0B83976-74FF-4D04-8CD4-387CDD390681}" type="slidenum">
              <a:rPr lang="en-US" smtClean="0"/>
              <a:t>1</a:t>
            </a:fld>
            <a:endParaRPr lang="en-US"/>
          </a:p>
        </p:txBody>
      </p:sp>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9008" y="3195849"/>
            <a:ext cx="4215612" cy="2811780"/>
          </a:xfrm>
          <a:prstGeom prst="rect">
            <a:avLst/>
          </a:prstGeom>
        </p:spPr>
      </p:pic>
    </p:spTree>
    <p:extLst>
      <p:ext uri="{BB962C8B-B14F-4D97-AF65-F5344CB8AC3E}">
        <p14:creationId xmlns:p14="http://schemas.microsoft.com/office/powerpoint/2010/main" val="3204024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Smartphone for point of care diagnosis</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Press attention </a:t>
            </a:r>
            <a:r>
              <a:rPr lang="en-US" dirty="0" smtClean="0"/>
              <a:t>on HIV/Syphilis diagnosis by Columbia University</a:t>
            </a:r>
          </a:p>
          <a:p>
            <a:r>
              <a:rPr lang="en-US" dirty="0" smtClean="0"/>
              <a:t>Laboratory quality immunoassay</a:t>
            </a:r>
          </a:p>
          <a:p>
            <a:r>
              <a:rPr lang="en-US" dirty="0" smtClean="0"/>
              <a:t>Ultra low power</a:t>
            </a:r>
          </a:p>
          <a:p>
            <a:r>
              <a:rPr lang="en-US" dirty="0" smtClean="0"/>
              <a:t>Power from cell phone </a:t>
            </a:r>
          </a:p>
          <a:p>
            <a:pPr lvl="1"/>
            <a:r>
              <a:rPr lang="en-US" dirty="0" smtClean="0"/>
              <a:t>iPhone = Battery</a:t>
            </a:r>
          </a:p>
          <a:p>
            <a:pPr lvl="1"/>
            <a:r>
              <a:rPr lang="en-US" dirty="0" smtClean="0"/>
              <a:t>Signal processing on cell phone to generate results</a:t>
            </a:r>
          </a:p>
          <a:p>
            <a:endParaRPr lang="en-US" dirty="0"/>
          </a:p>
        </p:txBody>
      </p:sp>
      <p:sp>
        <p:nvSpPr>
          <p:cNvPr id="4" name="Content Placeholder 3"/>
          <p:cNvSpPr>
            <a:spLocks noGrp="1"/>
          </p:cNvSpPr>
          <p:nvPr>
            <p:ph sz="half" idx="2"/>
          </p:nvPr>
        </p:nvSpPr>
        <p:spPr/>
        <p:txBody>
          <a:bodyPr>
            <a:normAutofit lnSpcReduction="10000"/>
          </a:bodyPr>
          <a:lstStyle/>
          <a:p>
            <a:endParaRPr lang="en-US"/>
          </a:p>
        </p:txBody>
      </p:sp>
      <p:sp>
        <p:nvSpPr>
          <p:cNvPr id="5" name="Date Placeholder 4"/>
          <p:cNvSpPr>
            <a:spLocks noGrp="1"/>
          </p:cNvSpPr>
          <p:nvPr>
            <p:ph type="dt" sz="half" idx="10"/>
          </p:nvPr>
        </p:nvSpPr>
        <p:spPr/>
        <p:txBody>
          <a:bodyPr/>
          <a:lstStyle/>
          <a:p>
            <a:r>
              <a:rPr lang="en-US" smtClean="0"/>
              <a:t>11/16/2018</a:t>
            </a:r>
            <a:endParaRPr lang="en-US"/>
          </a:p>
        </p:txBody>
      </p:sp>
      <p:sp>
        <p:nvSpPr>
          <p:cNvPr id="6" name="Footer Placeholder 5"/>
          <p:cNvSpPr>
            <a:spLocks noGrp="1"/>
          </p:cNvSpPr>
          <p:nvPr>
            <p:ph type="ftr" sz="quarter" idx="11"/>
          </p:nvPr>
        </p:nvSpPr>
        <p:spPr/>
        <p:txBody>
          <a:bodyPr/>
          <a:lstStyle/>
          <a:p>
            <a:r>
              <a:rPr lang="en-US" smtClean="0"/>
              <a:t>University of Washington, Autumn 2018</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10</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977" y="1828800"/>
            <a:ext cx="2159957"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117" y="3733800"/>
            <a:ext cx="4257675" cy="1570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5448407"/>
            <a:ext cx="3805238" cy="1409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53597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 Scope</a:t>
            </a:r>
            <a:endParaRPr lang="en-US" dirty="0"/>
          </a:p>
        </p:txBody>
      </p:sp>
      <p:sp>
        <p:nvSpPr>
          <p:cNvPr id="3" name="Content Placeholder 2"/>
          <p:cNvSpPr>
            <a:spLocks noGrp="1"/>
          </p:cNvSpPr>
          <p:nvPr>
            <p:ph sz="half" idx="1"/>
          </p:nvPr>
        </p:nvSpPr>
        <p:spPr/>
        <p:txBody>
          <a:bodyPr/>
          <a:lstStyle/>
          <a:p>
            <a:r>
              <a:rPr lang="en-US" dirty="0" smtClean="0"/>
              <a:t>UC Berkeley project</a:t>
            </a:r>
          </a:p>
          <a:p>
            <a:pPr lvl="1"/>
            <a:r>
              <a:rPr lang="en-US" dirty="0" smtClean="0"/>
              <a:t>Dan Fletcher,  Bioengineering</a:t>
            </a:r>
          </a:p>
          <a:p>
            <a:pPr lvl="1"/>
            <a:r>
              <a:rPr lang="en-US" dirty="0" smtClean="0"/>
              <a:t>Build a cheaper microscope for diagnostics</a:t>
            </a:r>
            <a:endParaRPr lang="en-US" dirty="0"/>
          </a:p>
        </p:txBody>
      </p:sp>
      <p:sp>
        <p:nvSpPr>
          <p:cNvPr id="4" name="Content Placeholder 3"/>
          <p:cNvSpPr>
            <a:spLocks noGrp="1"/>
          </p:cNvSpPr>
          <p:nvPr>
            <p:ph sz="half" idx="2"/>
          </p:nvPr>
        </p:nvSpPr>
        <p:spPr/>
        <p:txBody>
          <a:bodyPr/>
          <a:lstStyle/>
          <a:p>
            <a:endParaRPr lang="en-US"/>
          </a:p>
        </p:txBody>
      </p:sp>
      <p:sp>
        <p:nvSpPr>
          <p:cNvPr id="5" name="Date Placeholder 4"/>
          <p:cNvSpPr>
            <a:spLocks noGrp="1"/>
          </p:cNvSpPr>
          <p:nvPr>
            <p:ph type="dt" sz="half" idx="10"/>
          </p:nvPr>
        </p:nvSpPr>
        <p:spPr/>
        <p:txBody>
          <a:bodyPr/>
          <a:lstStyle/>
          <a:p>
            <a:r>
              <a:rPr lang="en-US" smtClean="0"/>
              <a:t>11/16/2018</a:t>
            </a:r>
            <a:endParaRPr lang="en-US"/>
          </a:p>
        </p:txBody>
      </p:sp>
      <p:sp>
        <p:nvSpPr>
          <p:cNvPr id="6" name="Footer Placeholder 5"/>
          <p:cNvSpPr>
            <a:spLocks noGrp="1"/>
          </p:cNvSpPr>
          <p:nvPr>
            <p:ph type="ftr" sz="quarter" idx="11"/>
          </p:nvPr>
        </p:nvSpPr>
        <p:spPr/>
        <p:txBody>
          <a:bodyPr/>
          <a:lstStyle/>
          <a:p>
            <a:r>
              <a:rPr lang="en-US" smtClean="0"/>
              <a:t>University of Washington, Autumn 2018</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11</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4030" y="1600200"/>
            <a:ext cx="3815321" cy="2490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7097" y="4191000"/>
            <a:ext cx="2178553" cy="182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4090988"/>
            <a:ext cx="2846093" cy="2171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84892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660648"/>
            <a:ext cx="8458200" cy="1673352"/>
          </a:xfrm>
        </p:spPr>
        <p:txBody>
          <a:bodyPr>
            <a:normAutofit/>
          </a:bodyPr>
          <a:lstStyle/>
          <a:p>
            <a:r>
              <a:rPr lang="en-US" sz="4000" dirty="0" smtClean="0"/>
              <a:t>Mobile video for patient education: The midwives’ perspective</a:t>
            </a:r>
            <a:endParaRPr lang="en-US" sz="4000" dirty="0"/>
          </a:p>
        </p:txBody>
      </p:sp>
      <p:pic>
        <p:nvPicPr>
          <p:cNvPr id="1026" name="Picture 2" descr="C:\Users\anderson\Pictures\Pictures\IMG_474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4292" y="60403"/>
            <a:ext cx="4800600" cy="3600245"/>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r>
              <a:rPr lang="en-US" smtClean="0"/>
              <a:t>11/16/2018</a:t>
            </a:r>
            <a:endParaRPr lang="en-US"/>
          </a:p>
        </p:txBody>
      </p:sp>
      <p:sp>
        <p:nvSpPr>
          <p:cNvPr id="5" name="Footer Placeholder 4"/>
          <p:cNvSpPr>
            <a:spLocks noGrp="1"/>
          </p:cNvSpPr>
          <p:nvPr>
            <p:ph type="ftr" sz="quarter" idx="11"/>
          </p:nvPr>
        </p:nvSpPr>
        <p:spPr/>
        <p:txBody>
          <a:bodyPr/>
          <a:lstStyle/>
          <a:p>
            <a:r>
              <a:rPr lang="en-US" smtClean="0"/>
              <a:t>University of Washington, Autumn 2018</a:t>
            </a:r>
            <a:endParaRPr lang="en-US"/>
          </a:p>
        </p:txBody>
      </p:sp>
      <p:sp>
        <p:nvSpPr>
          <p:cNvPr id="6" name="Slide Number Placeholder 5"/>
          <p:cNvSpPr>
            <a:spLocks noGrp="1"/>
          </p:cNvSpPr>
          <p:nvPr>
            <p:ph type="sldNum" sz="quarter" idx="12"/>
          </p:nvPr>
        </p:nvSpPr>
        <p:spPr/>
        <p:txBody>
          <a:bodyPr/>
          <a:lstStyle/>
          <a:p>
            <a:fld id="{F0B83976-74FF-4D04-8CD4-387CDD390681}" type="slidenum">
              <a:rPr lang="en-US" smtClean="0"/>
              <a:t>12</a:t>
            </a:fld>
            <a:endParaRPr lang="en-US"/>
          </a:p>
        </p:txBody>
      </p:sp>
      <p:sp>
        <p:nvSpPr>
          <p:cNvPr id="7" name="Subtitle 6"/>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40413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a:t>
            </a:r>
            <a:r>
              <a:rPr lang="en-US" dirty="0" smtClean="0"/>
              <a:t>verview</a:t>
            </a:r>
            <a:endParaRPr lang="en-US" dirty="0"/>
          </a:p>
        </p:txBody>
      </p:sp>
      <p:sp>
        <p:nvSpPr>
          <p:cNvPr id="3" name="Content Placeholder 2"/>
          <p:cNvSpPr>
            <a:spLocks noGrp="1"/>
          </p:cNvSpPr>
          <p:nvPr>
            <p:ph idx="1"/>
          </p:nvPr>
        </p:nvSpPr>
        <p:spPr/>
        <p:txBody>
          <a:bodyPr/>
          <a:lstStyle/>
          <a:p>
            <a:r>
              <a:rPr lang="en-US" dirty="0" smtClean="0"/>
              <a:t>Study of Nurse Midwife reaction to using mobile videos to support patient education</a:t>
            </a:r>
          </a:p>
          <a:p>
            <a:r>
              <a:rPr lang="en-US" dirty="0" smtClean="0"/>
              <a:t>Based on a one year project conducted in Udaipur, India</a:t>
            </a:r>
          </a:p>
          <a:p>
            <a:r>
              <a:rPr lang="en-US" dirty="0" smtClean="0"/>
              <a:t>Key contribution</a:t>
            </a:r>
          </a:p>
          <a:p>
            <a:pPr lvl="1"/>
            <a:r>
              <a:rPr lang="en-US" dirty="0" smtClean="0"/>
              <a:t>Focus on the acceptability of a mobile device to help a midwife’s work</a:t>
            </a:r>
            <a:endParaRPr lang="en-US" dirty="0"/>
          </a:p>
        </p:txBody>
      </p:sp>
      <p:pic>
        <p:nvPicPr>
          <p:cNvPr id="4" name="Picture 3" descr="Snapshot 1 (2-5-2012 8-37 AM).png"/>
          <p:cNvPicPr>
            <a:picLocks noChangeAspect="1"/>
          </p:cNvPicPr>
          <p:nvPr/>
        </p:nvPicPr>
        <p:blipFill>
          <a:blip r:embed="rId2" cstate="print"/>
          <a:srcRect l="6634" t="13249" r="4976" b="13249"/>
          <a:stretch>
            <a:fillRect/>
          </a:stretch>
        </p:blipFill>
        <p:spPr>
          <a:xfrm>
            <a:off x="6248400" y="787"/>
            <a:ext cx="2895600" cy="1808604"/>
          </a:xfrm>
          <a:prstGeom prst="rect">
            <a:avLst/>
          </a:prstGeom>
        </p:spPr>
      </p:pic>
      <p:sp>
        <p:nvSpPr>
          <p:cNvPr id="5" name="Date Placeholder 4"/>
          <p:cNvSpPr>
            <a:spLocks noGrp="1"/>
          </p:cNvSpPr>
          <p:nvPr>
            <p:ph type="dt" sz="half" idx="10"/>
          </p:nvPr>
        </p:nvSpPr>
        <p:spPr/>
        <p:txBody>
          <a:bodyPr/>
          <a:lstStyle/>
          <a:p>
            <a:r>
              <a:rPr lang="en-US" smtClean="0"/>
              <a:t>11/16/2018</a:t>
            </a:r>
            <a:endParaRPr lang="en-US"/>
          </a:p>
        </p:txBody>
      </p:sp>
      <p:sp>
        <p:nvSpPr>
          <p:cNvPr id="6" name="Footer Placeholder 5"/>
          <p:cNvSpPr>
            <a:spLocks noGrp="1"/>
          </p:cNvSpPr>
          <p:nvPr>
            <p:ph type="ftr" sz="quarter" idx="11"/>
          </p:nvPr>
        </p:nvSpPr>
        <p:spPr/>
        <p:txBody>
          <a:bodyPr/>
          <a:lstStyle/>
          <a:p>
            <a:r>
              <a:rPr lang="en-US" smtClean="0"/>
              <a:t>University of Washington, Autumn 2018</a:t>
            </a:r>
            <a:endParaRPr lang="en-US"/>
          </a:p>
        </p:txBody>
      </p:sp>
      <p:sp>
        <p:nvSpPr>
          <p:cNvPr id="7" name="Slide Number Placeholder 6"/>
          <p:cNvSpPr>
            <a:spLocks noGrp="1"/>
          </p:cNvSpPr>
          <p:nvPr>
            <p:ph type="sldNum" sz="quarter" idx="12"/>
          </p:nvPr>
        </p:nvSpPr>
        <p:spPr/>
        <p:txBody>
          <a:bodyPr/>
          <a:lstStyle/>
          <a:p>
            <a:fld id="{F0B83976-74FF-4D04-8CD4-387CDD390681}" type="slidenum">
              <a:rPr lang="en-US" smtClean="0"/>
              <a:t>13</a:t>
            </a:fld>
            <a:endParaRPr lang="en-US"/>
          </a:p>
        </p:txBody>
      </p:sp>
    </p:spTree>
    <p:extLst>
      <p:ext uri="{BB962C8B-B14F-4D97-AF65-F5344CB8AC3E}">
        <p14:creationId xmlns:p14="http://schemas.microsoft.com/office/powerpoint/2010/main" val="25412099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Sustainability</a:t>
            </a:r>
            <a:endParaRPr lang="en-US" dirty="0"/>
          </a:p>
        </p:txBody>
      </p:sp>
      <p:sp>
        <p:nvSpPr>
          <p:cNvPr id="3" name="Content Placeholder 2"/>
          <p:cNvSpPr>
            <a:spLocks noGrp="1"/>
          </p:cNvSpPr>
          <p:nvPr>
            <p:ph idx="1"/>
          </p:nvPr>
        </p:nvSpPr>
        <p:spPr/>
        <p:txBody>
          <a:bodyPr>
            <a:normAutofit lnSpcReduction="10000"/>
          </a:bodyPr>
          <a:lstStyle/>
          <a:p>
            <a:pPr lvl="0">
              <a:spcBef>
                <a:spcPts val="600"/>
              </a:spcBef>
            </a:pPr>
            <a:r>
              <a:rPr lang="en-US" b="1" dirty="0">
                <a:solidFill>
                  <a:schemeClr val="accent2">
                    <a:lumMod val="75000"/>
                  </a:schemeClr>
                </a:solidFill>
              </a:rPr>
              <a:t>Technical feasibility:</a:t>
            </a:r>
            <a:r>
              <a:rPr lang="en-US" dirty="0"/>
              <a:t> the device must work reliably in the field. </a:t>
            </a:r>
          </a:p>
          <a:p>
            <a:pPr lvl="0">
              <a:spcBef>
                <a:spcPts val="600"/>
              </a:spcBef>
            </a:pPr>
            <a:r>
              <a:rPr lang="en-US" b="1" dirty="0">
                <a:solidFill>
                  <a:schemeClr val="accent2">
                    <a:lumMod val="75000"/>
                  </a:schemeClr>
                </a:solidFill>
              </a:rPr>
              <a:t>Usability:</a:t>
            </a:r>
            <a:r>
              <a:rPr lang="en-US" dirty="0"/>
              <a:t> the target users must be able to operate the device. </a:t>
            </a:r>
          </a:p>
          <a:p>
            <a:pPr lvl="0">
              <a:spcBef>
                <a:spcPts val="600"/>
              </a:spcBef>
            </a:pPr>
            <a:r>
              <a:rPr lang="en-US" b="1" dirty="0">
                <a:solidFill>
                  <a:schemeClr val="accent2">
                    <a:lumMod val="75000"/>
                  </a:schemeClr>
                </a:solidFill>
              </a:rPr>
              <a:t>Acceptability:</a:t>
            </a:r>
            <a:r>
              <a:rPr lang="en-US" dirty="0"/>
              <a:t> the users must be willing to use the device in the course of their work.</a:t>
            </a:r>
          </a:p>
          <a:p>
            <a:pPr lvl="0">
              <a:spcBef>
                <a:spcPts val="600"/>
              </a:spcBef>
            </a:pPr>
            <a:r>
              <a:rPr lang="en-US" b="1" dirty="0">
                <a:solidFill>
                  <a:schemeClr val="accent2">
                    <a:lumMod val="75000"/>
                  </a:schemeClr>
                </a:solidFill>
              </a:rPr>
              <a:t>Maintainability:</a:t>
            </a:r>
            <a:r>
              <a:rPr lang="en-US" dirty="0"/>
              <a:t> it must be possible to keep the devices running at low cost.</a:t>
            </a:r>
          </a:p>
          <a:p>
            <a:pPr lvl="0">
              <a:spcBef>
                <a:spcPts val="600"/>
              </a:spcBef>
            </a:pPr>
            <a:r>
              <a:rPr lang="en-US" b="1" dirty="0">
                <a:solidFill>
                  <a:schemeClr val="accent2">
                    <a:lumMod val="75000"/>
                  </a:schemeClr>
                </a:solidFill>
              </a:rPr>
              <a:t>Affordability:</a:t>
            </a:r>
            <a:r>
              <a:rPr lang="en-US" dirty="0"/>
              <a:t> the total cost of the system must be low enough that the health system can pay for it and sees commensurate value</a:t>
            </a:r>
            <a:r>
              <a:rPr lang="en-US" dirty="0" smtClean="0"/>
              <a:t>. </a:t>
            </a:r>
            <a:endParaRPr lang="en-US" dirty="0"/>
          </a:p>
        </p:txBody>
      </p:sp>
      <p:sp>
        <p:nvSpPr>
          <p:cNvPr id="4" name="Date Placeholder 3"/>
          <p:cNvSpPr>
            <a:spLocks noGrp="1"/>
          </p:cNvSpPr>
          <p:nvPr>
            <p:ph type="dt" sz="half" idx="10"/>
          </p:nvPr>
        </p:nvSpPr>
        <p:spPr/>
        <p:txBody>
          <a:bodyPr/>
          <a:lstStyle/>
          <a:p>
            <a:r>
              <a:rPr lang="en-US" smtClean="0"/>
              <a:t>11/16/2018</a:t>
            </a:r>
            <a:endParaRPr lang="en-US"/>
          </a:p>
        </p:txBody>
      </p:sp>
      <p:sp>
        <p:nvSpPr>
          <p:cNvPr id="5" name="Footer Placeholder 4"/>
          <p:cNvSpPr>
            <a:spLocks noGrp="1"/>
          </p:cNvSpPr>
          <p:nvPr>
            <p:ph type="ftr" sz="quarter" idx="11"/>
          </p:nvPr>
        </p:nvSpPr>
        <p:spPr/>
        <p:txBody>
          <a:bodyPr/>
          <a:lstStyle/>
          <a:p>
            <a:r>
              <a:rPr lang="en-US" smtClean="0"/>
              <a:t>University of Washington, Autumn 2018</a:t>
            </a:r>
            <a:endParaRPr lang="en-US"/>
          </a:p>
        </p:txBody>
      </p:sp>
      <p:sp>
        <p:nvSpPr>
          <p:cNvPr id="6" name="Slide Number Placeholder 5"/>
          <p:cNvSpPr>
            <a:spLocks noGrp="1"/>
          </p:cNvSpPr>
          <p:nvPr>
            <p:ph type="sldNum" sz="quarter" idx="12"/>
          </p:nvPr>
        </p:nvSpPr>
        <p:spPr/>
        <p:txBody>
          <a:bodyPr/>
          <a:lstStyle/>
          <a:p>
            <a:fld id="{F0B83976-74FF-4D04-8CD4-387CDD390681}" type="slidenum">
              <a:rPr lang="en-US" smtClean="0"/>
              <a:t>14</a:t>
            </a:fld>
            <a:endParaRPr lang="en-US"/>
          </a:p>
        </p:txBody>
      </p:sp>
    </p:spTree>
    <p:extLst>
      <p:ext uri="{BB962C8B-B14F-4D97-AF65-F5344CB8AC3E}">
        <p14:creationId xmlns:p14="http://schemas.microsoft.com/office/powerpoint/2010/main" val="25740096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Acceptability</a:t>
            </a:r>
            <a:endParaRPr lang="en-US" dirty="0"/>
          </a:p>
        </p:txBody>
      </p:sp>
      <p:sp>
        <p:nvSpPr>
          <p:cNvPr id="3" name="Content Placeholder 2"/>
          <p:cNvSpPr>
            <a:spLocks noGrp="1"/>
          </p:cNvSpPr>
          <p:nvPr>
            <p:ph idx="1"/>
          </p:nvPr>
        </p:nvSpPr>
        <p:spPr/>
        <p:txBody>
          <a:bodyPr/>
          <a:lstStyle/>
          <a:p>
            <a:r>
              <a:rPr lang="en-US" dirty="0" smtClean="0"/>
              <a:t>In order for a technology to be adopted, it must provide perceived value to those that are expected to use it</a:t>
            </a:r>
          </a:p>
          <a:p>
            <a:endParaRPr lang="en-US"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t="5703"/>
          <a:stretch/>
        </p:blipFill>
        <p:spPr>
          <a:xfrm>
            <a:off x="2307506" y="3429000"/>
            <a:ext cx="4528988" cy="3203028"/>
          </a:xfrm>
          <a:prstGeom prst="rect">
            <a:avLst/>
          </a:prstGeom>
          <a:ln>
            <a:noFill/>
          </a:ln>
          <a:effectLst>
            <a:outerShdw blurRad="292100" dist="139700" dir="2700000" algn="tl" rotWithShape="0">
              <a:srgbClr val="333333">
                <a:alpha val="65000"/>
              </a:srgbClr>
            </a:outerShdw>
          </a:effectLst>
        </p:spPr>
      </p:pic>
      <p:sp>
        <p:nvSpPr>
          <p:cNvPr id="5" name="Date Placeholder 4"/>
          <p:cNvSpPr>
            <a:spLocks noGrp="1"/>
          </p:cNvSpPr>
          <p:nvPr>
            <p:ph type="dt" sz="half" idx="10"/>
          </p:nvPr>
        </p:nvSpPr>
        <p:spPr/>
        <p:txBody>
          <a:bodyPr/>
          <a:lstStyle/>
          <a:p>
            <a:r>
              <a:rPr lang="en-US" smtClean="0"/>
              <a:t>11/16/2018</a:t>
            </a:r>
            <a:endParaRPr lang="en-US"/>
          </a:p>
        </p:txBody>
      </p:sp>
      <p:sp>
        <p:nvSpPr>
          <p:cNvPr id="6" name="Footer Placeholder 5"/>
          <p:cNvSpPr>
            <a:spLocks noGrp="1"/>
          </p:cNvSpPr>
          <p:nvPr>
            <p:ph type="ftr" sz="quarter" idx="11"/>
          </p:nvPr>
        </p:nvSpPr>
        <p:spPr/>
        <p:txBody>
          <a:bodyPr/>
          <a:lstStyle/>
          <a:p>
            <a:r>
              <a:rPr lang="en-US" smtClean="0"/>
              <a:t>University of Washington, Autumn 2018</a:t>
            </a:r>
            <a:endParaRPr lang="en-US"/>
          </a:p>
        </p:txBody>
      </p:sp>
      <p:sp>
        <p:nvSpPr>
          <p:cNvPr id="7" name="Slide Number Placeholder 6"/>
          <p:cNvSpPr>
            <a:spLocks noGrp="1"/>
          </p:cNvSpPr>
          <p:nvPr>
            <p:ph type="sldNum" sz="quarter" idx="12"/>
          </p:nvPr>
        </p:nvSpPr>
        <p:spPr/>
        <p:txBody>
          <a:bodyPr/>
          <a:lstStyle/>
          <a:p>
            <a:fld id="{F0B83976-74FF-4D04-8CD4-387CDD390681}" type="slidenum">
              <a:rPr lang="en-US" smtClean="0"/>
              <a:t>15</a:t>
            </a:fld>
            <a:endParaRPr lang="en-US"/>
          </a:p>
        </p:txBody>
      </p:sp>
    </p:spTree>
    <p:extLst>
      <p:ext uri="{BB962C8B-B14F-4D97-AF65-F5344CB8AC3E}">
        <p14:creationId xmlns:p14="http://schemas.microsoft.com/office/powerpoint/2010/main" val="20692469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ARTH, Udaipur India</a:t>
            </a:r>
            <a:endParaRPr lang="en-US" dirty="0"/>
          </a:p>
        </p:txBody>
      </p:sp>
      <p:sp>
        <p:nvSpPr>
          <p:cNvPr id="4" name="Content Placeholder 3"/>
          <p:cNvSpPr>
            <a:spLocks noGrp="1"/>
          </p:cNvSpPr>
          <p:nvPr>
            <p:ph sz="half" idx="1"/>
          </p:nvPr>
        </p:nvSpPr>
        <p:spPr/>
        <p:txBody>
          <a:bodyPr>
            <a:normAutofit fontScale="92500" lnSpcReduction="10000"/>
          </a:bodyPr>
          <a:lstStyle/>
          <a:p>
            <a:r>
              <a:rPr lang="en-US" dirty="0" smtClean="0"/>
              <a:t>Action Research and Training for Health</a:t>
            </a:r>
          </a:p>
          <a:p>
            <a:r>
              <a:rPr lang="en-US" dirty="0" smtClean="0"/>
              <a:t>Two maternal health clinics for a population of 64,000</a:t>
            </a:r>
          </a:p>
          <a:p>
            <a:r>
              <a:rPr lang="en-US" dirty="0" smtClean="0"/>
              <a:t>Clinic and outreach services by two doctors and eight nurse midwives</a:t>
            </a:r>
          </a:p>
          <a:p>
            <a:r>
              <a:rPr lang="en-US" dirty="0" smtClean="0"/>
              <a:t>Post Natal Care (PNC) visits using ARTH protocol</a:t>
            </a:r>
          </a:p>
          <a:p>
            <a:pPr lvl="1"/>
            <a:r>
              <a:rPr lang="en-US" dirty="0" smtClean="0"/>
              <a:t>Two visits</a:t>
            </a:r>
          </a:p>
          <a:p>
            <a:pPr lvl="1"/>
            <a:r>
              <a:rPr lang="en-US" dirty="0" smtClean="0"/>
              <a:t>In clinic or home</a:t>
            </a:r>
            <a:endParaRPr lang="en-US" dirty="0"/>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1905000"/>
            <a:ext cx="4038600" cy="3016485"/>
          </a:xfrm>
        </p:spPr>
      </p:pic>
      <p:sp>
        <p:nvSpPr>
          <p:cNvPr id="3" name="Date Placeholder 2"/>
          <p:cNvSpPr>
            <a:spLocks noGrp="1"/>
          </p:cNvSpPr>
          <p:nvPr>
            <p:ph type="dt" sz="half" idx="10"/>
          </p:nvPr>
        </p:nvSpPr>
        <p:spPr/>
        <p:txBody>
          <a:bodyPr/>
          <a:lstStyle/>
          <a:p>
            <a:r>
              <a:rPr lang="en-US" smtClean="0"/>
              <a:t>11/16/2018</a:t>
            </a:r>
            <a:endParaRPr lang="en-US"/>
          </a:p>
        </p:txBody>
      </p:sp>
      <p:sp>
        <p:nvSpPr>
          <p:cNvPr id="5" name="Footer Placeholder 4"/>
          <p:cNvSpPr>
            <a:spLocks noGrp="1"/>
          </p:cNvSpPr>
          <p:nvPr>
            <p:ph type="ftr" sz="quarter" idx="11"/>
          </p:nvPr>
        </p:nvSpPr>
        <p:spPr/>
        <p:txBody>
          <a:bodyPr/>
          <a:lstStyle/>
          <a:p>
            <a:r>
              <a:rPr lang="en-US" smtClean="0"/>
              <a:t>University of Washington, Autumn 2018</a:t>
            </a:r>
            <a:endParaRPr lang="en-US"/>
          </a:p>
        </p:txBody>
      </p:sp>
      <p:sp>
        <p:nvSpPr>
          <p:cNvPr id="7" name="Slide Number Placeholder 6"/>
          <p:cNvSpPr>
            <a:spLocks noGrp="1"/>
          </p:cNvSpPr>
          <p:nvPr>
            <p:ph type="sldNum" sz="quarter" idx="12"/>
          </p:nvPr>
        </p:nvSpPr>
        <p:spPr/>
        <p:txBody>
          <a:bodyPr/>
          <a:lstStyle/>
          <a:p>
            <a:fld id="{F0B83976-74FF-4D04-8CD4-387CDD390681}" type="slidenum">
              <a:rPr lang="en-US" smtClean="0"/>
              <a:t>16</a:t>
            </a:fld>
            <a:endParaRPr lang="en-US"/>
          </a:p>
        </p:txBody>
      </p:sp>
    </p:spTree>
    <p:extLst>
      <p:ext uri="{BB962C8B-B14F-4D97-AF65-F5344CB8AC3E}">
        <p14:creationId xmlns:p14="http://schemas.microsoft.com/office/powerpoint/2010/main" val="26511874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Midwife Platform</a:t>
            </a:r>
            <a:endParaRPr lang="en-US" dirty="0"/>
          </a:p>
        </p:txBody>
      </p:sp>
      <p:sp>
        <p:nvSpPr>
          <p:cNvPr id="4" name="Content Placeholder 3"/>
          <p:cNvSpPr>
            <a:spLocks noGrp="1"/>
          </p:cNvSpPr>
          <p:nvPr>
            <p:ph sz="half" idx="1"/>
          </p:nvPr>
        </p:nvSpPr>
        <p:spPr/>
        <p:txBody>
          <a:bodyPr/>
          <a:lstStyle/>
          <a:p>
            <a:r>
              <a:rPr lang="en-US" dirty="0" smtClean="0"/>
              <a:t>Mobile data collection to support PNC visits</a:t>
            </a:r>
          </a:p>
          <a:p>
            <a:pPr lvl="1"/>
            <a:r>
              <a:rPr lang="en-US" dirty="0" smtClean="0"/>
              <a:t>Data collection</a:t>
            </a:r>
          </a:p>
          <a:p>
            <a:pPr lvl="1"/>
            <a:r>
              <a:rPr lang="en-US" dirty="0" smtClean="0"/>
              <a:t>Protocol support</a:t>
            </a:r>
          </a:p>
          <a:p>
            <a:r>
              <a:rPr lang="en-US" dirty="0" smtClean="0"/>
              <a:t>Open Data Kit application</a:t>
            </a:r>
          </a:p>
          <a:p>
            <a:r>
              <a:rPr lang="en-US" dirty="0" smtClean="0"/>
              <a:t>Android phones deployed with nurse midwives</a:t>
            </a:r>
            <a:endParaRPr lang="en-US" dirty="0"/>
          </a:p>
        </p:txBody>
      </p:sp>
      <p:sp>
        <p:nvSpPr>
          <p:cNvPr id="5" name="Content Placeholder 4"/>
          <p:cNvSpPr>
            <a:spLocks noGrp="1"/>
          </p:cNvSpPr>
          <p:nvPr>
            <p:ph sz="half" idx="2"/>
          </p:nvPr>
        </p:nvSpPr>
        <p:spPr/>
        <p:txBody>
          <a:bodyPr/>
          <a:lstStyle/>
          <a:p>
            <a:endParaRPr lang="en-US"/>
          </a:p>
        </p:txBody>
      </p:sp>
      <p:pic>
        <p:nvPicPr>
          <p:cNvPr id="6" name="Picture 5"/>
          <p:cNvPicPr>
            <a:picLocks noChangeAspect="1" noChangeArrowheads="1"/>
          </p:cNvPicPr>
          <p:nvPr/>
        </p:nvPicPr>
        <p:blipFill>
          <a:blip r:embed="rId2" cstate="print"/>
          <a:srcRect/>
          <a:stretch>
            <a:fillRect/>
          </a:stretch>
        </p:blipFill>
        <p:spPr bwMode="auto">
          <a:xfrm>
            <a:off x="5105400" y="4038600"/>
            <a:ext cx="2169610" cy="2538372"/>
          </a:xfrm>
          <a:prstGeom prst="rect">
            <a:avLst/>
          </a:prstGeom>
          <a:noFill/>
          <a:ln w="9525">
            <a:noFill/>
            <a:miter lim="800000"/>
            <a:headEnd/>
            <a:tailEnd/>
          </a:ln>
        </p:spPr>
      </p:pic>
      <p:pic>
        <p:nvPicPr>
          <p:cNvPr id="7" name="Picture 6"/>
          <p:cNvPicPr>
            <a:picLocks noChangeAspect="1" noChangeArrowheads="1"/>
          </p:cNvPicPr>
          <p:nvPr/>
        </p:nvPicPr>
        <p:blipFill>
          <a:blip r:embed="rId3" cstate="print"/>
          <a:srcRect/>
          <a:stretch>
            <a:fillRect/>
          </a:stretch>
        </p:blipFill>
        <p:spPr bwMode="auto">
          <a:xfrm>
            <a:off x="7738205" y="4140705"/>
            <a:ext cx="1253395" cy="2564895"/>
          </a:xfrm>
          <a:prstGeom prst="rect">
            <a:avLst/>
          </a:prstGeom>
          <a:noFill/>
          <a:ln w="9525">
            <a:noFill/>
            <a:miter lim="800000"/>
            <a:headEnd/>
            <a:tailEnd/>
          </a:ln>
        </p:spPr>
      </p:pic>
      <p:pic>
        <p:nvPicPr>
          <p:cNvPr id="9" name="Picture 8" descr="arth5.jpg"/>
          <p:cNvPicPr>
            <a:picLocks noChangeAspect="1"/>
          </p:cNvPicPr>
          <p:nvPr/>
        </p:nvPicPr>
        <p:blipFill>
          <a:blip r:embed="rId4" cstate="print"/>
          <a:stretch>
            <a:fillRect/>
          </a:stretch>
        </p:blipFill>
        <p:spPr>
          <a:xfrm>
            <a:off x="5102352" y="1524000"/>
            <a:ext cx="3124200" cy="2343150"/>
          </a:xfrm>
          <a:prstGeom prst="rect">
            <a:avLst/>
          </a:prstGeom>
        </p:spPr>
      </p:pic>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5343" y="4495800"/>
            <a:ext cx="1039117" cy="1553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r>
              <a:rPr lang="en-US" smtClean="0"/>
              <a:t>11/16/2018</a:t>
            </a:r>
            <a:endParaRPr lang="en-US"/>
          </a:p>
        </p:txBody>
      </p:sp>
      <p:sp>
        <p:nvSpPr>
          <p:cNvPr id="8" name="Footer Placeholder 7"/>
          <p:cNvSpPr>
            <a:spLocks noGrp="1"/>
          </p:cNvSpPr>
          <p:nvPr>
            <p:ph type="ftr" sz="quarter" idx="11"/>
          </p:nvPr>
        </p:nvSpPr>
        <p:spPr/>
        <p:txBody>
          <a:bodyPr/>
          <a:lstStyle/>
          <a:p>
            <a:r>
              <a:rPr lang="en-US" smtClean="0"/>
              <a:t>University of Washington, Autumn 2018</a:t>
            </a:r>
            <a:endParaRPr lang="en-US"/>
          </a:p>
        </p:txBody>
      </p:sp>
      <p:sp>
        <p:nvSpPr>
          <p:cNvPr id="10" name="Slide Number Placeholder 9"/>
          <p:cNvSpPr>
            <a:spLocks noGrp="1"/>
          </p:cNvSpPr>
          <p:nvPr>
            <p:ph type="sldNum" sz="quarter" idx="12"/>
          </p:nvPr>
        </p:nvSpPr>
        <p:spPr/>
        <p:txBody>
          <a:bodyPr/>
          <a:lstStyle/>
          <a:p>
            <a:fld id="{F0B83976-74FF-4D04-8CD4-387CDD390681}" type="slidenum">
              <a:rPr lang="en-US" smtClean="0"/>
              <a:t>17</a:t>
            </a:fld>
            <a:endParaRPr lang="en-US"/>
          </a:p>
        </p:txBody>
      </p:sp>
    </p:spTree>
    <p:extLst>
      <p:ext uri="{BB962C8B-B14F-4D97-AF65-F5344CB8AC3E}">
        <p14:creationId xmlns:p14="http://schemas.microsoft.com/office/powerpoint/2010/main" val="18964304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videos</a:t>
            </a:r>
            <a:endParaRPr lang="en-US" dirty="0"/>
          </a:p>
        </p:txBody>
      </p:sp>
      <p:sp>
        <p:nvSpPr>
          <p:cNvPr id="4" name="Content Placeholder 3"/>
          <p:cNvSpPr>
            <a:spLocks noGrp="1"/>
          </p:cNvSpPr>
          <p:nvPr>
            <p:ph sz="half" idx="1"/>
          </p:nvPr>
        </p:nvSpPr>
        <p:spPr/>
        <p:txBody>
          <a:bodyPr>
            <a:normAutofit fontScale="92500"/>
          </a:bodyPr>
          <a:lstStyle/>
          <a:p>
            <a:r>
              <a:rPr lang="en-US" dirty="0" smtClean="0"/>
              <a:t>Three videos created</a:t>
            </a:r>
          </a:p>
          <a:p>
            <a:pPr lvl="1"/>
            <a:r>
              <a:rPr lang="en-US" dirty="0" smtClean="0"/>
              <a:t>Maternal nutrition</a:t>
            </a:r>
          </a:p>
          <a:p>
            <a:pPr lvl="1"/>
            <a:r>
              <a:rPr lang="en-US" dirty="0" smtClean="0"/>
              <a:t>Breast feeding</a:t>
            </a:r>
          </a:p>
          <a:p>
            <a:pPr lvl="1"/>
            <a:r>
              <a:rPr lang="en-US" dirty="0" smtClean="0"/>
              <a:t>Thermal care</a:t>
            </a:r>
          </a:p>
          <a:p>
            <a:r>
              <a:rPr lang="en-US" dirty="0" smtClean="0"/>
              <a:t>Videos shown during PNC</a:t>
            </a:r>
          </a:p>
          <a:p>
            <a:pPr lvl="1"/>
            <a:r>
              <a:rPr lang="en-US" dirty="0" smtClean="0"/>
              <a:t>Launched from ODK form at specific points in visit</a:t>
            </a:r>
          </a:p>
          <a:p>
            <a:r>
              <a:rPr lang="en-US" dirty="0" smtClean="0"/>
              <a:t>Nurse midwives were already expected to address these topics</a:t>
            </a:r>
            <a:endParaRPr lang="en-US" dirty="0"/>
          </a:p>
        </p:txBody>
      </p:sp>
      <p:sp>
        <p:nvSpPr>
          <p:cNvPr id="5" name="Content Placeholder 4"/>
          <p:cNvSpPr>
            <a:spLocks noGrp="1"/>
          </p:cNvSpPr>
          <p:nvPr>
            <p:ph sz="half" idx="2"/>
          </p:nvPr>
        </p:nvSpPr>
        <p:spPr/>
        <p:txBody>
          <a:bodyPr>
            <a:normAutofit fontScale="92500"/>
          </a:bodyPr>
          <a:lstStyle/>
          <a:p>
            <a:endParaRPr lang="en-US"/>
          </a:p>
        </p:txBody>
      </p:sp>
      <p:pic>
        <p:nvPicPr>
          <p:cNvPr id="6" name="Iron_ARTH.wmv">
            <a:hlinkClick r:id="" action="ppaction://media"/>
          </p:cNvPr>
          <p:cNvPicPr>
            <a:picLocks noRot="1" noChangeAspect="1"/>
          </p:cNvPicPr>
          <p:nvPr>
            <a:videoFile r:link="rId1"/>
          </p:nvPr>
        </p:nvPicPr>
        <p:blipFill>
          <a:blip r:embed="rId3" cstate="print"/>
          <a:stretch>
            <a:fillRect/>
          </a:stretch>
        </p:blipFill>
        <p:spPr>
          <a:xfrm>
            <a:off x="4953000" y="1752600"/>
            <a:ext cx="3352800" cy="2514600"/>
          </a:xfrm>
          <a:prstGeom prst="rect">
            <a:avLst/>
          </a:prstGeom>
        </p:spPr>
      </p:pic>
      <p:sp>
        <p:nvSpPr>
          <p:cNvPr id="3" name="Date Placeholder 2"/>
          <p:cNvSpPr>
            <a:spLocks noGrp="1"/>
          </p:cNvSpPr>
          <p:nvPr>
            <p:ph type="dt" sz="half" idx="10"/>
          </p:nvPr>
        </p:nvSpPr>
        <p:spPr/>
        <p:txBody>
          <a:bodyPr/>
          <a:lstStyle/>
          <a:p>
            <a:r>
              <a:rPr lang="en-US" smtClean="0"/>
              <a:t>11/16/2018</a:t>
            </a:r>
            <a:endParaRPr lang="en-US"/>
          </a:p>
        </p:txBody>
      </p:sp>
      <p:sp>
        <p:nvSpPr>
          <p:cNvPr id="7" name="Footer Placeholder 6"/>
          <p:cNvSpPr>
            <a:spLocks noGrp="1"/>
          </p:cNvSpPr>
          <p:nvPr>
            <p:ph type="ftr" sz="quarter" idx="11"/>
          </p:nvPr>
        </p:nvSpPr>
        <p:spPr/>
        <p:txBody>
          <a:bodyPr/>
          <a:lstStyle/>
          <a:p>
            <a:r>
              <a:rPr lang="en-US" smtClean="0"/>
              <a:t>University of Washington, Autumn 2018</a:t>
            </a:r>
            <a:endParaRPr lang="en-US"/>
          </a:p>
        </p:txBody>
      </p:sp>
      <p:sp>
        <p:nvSpPr>
          <p:cNvPr id="8" name="Slide Number Placeholder 7"/>
          <p:cNvSpPr>
            <a:spLocks noGrp="1"/>
          </p:cNvSpPr>
          <p:nvPr>
            <p:ph type="sldNum" sz="quarter" idx="12"/>
          </p:nvPr>
        </p:nvSpPr>
        <p:spPr/>
        <p:txBody>
          <a:bodyPr/>
          <a:lstStyle/>
          <a:p>
            <a:fld id="{F0B83976-74FF-4D04-8CD4-387CDD390681}" type="slidenum">
              <a:rPr lang="en-US" smtClean="0"/>
              <a:t>18</a:t>
            </a:fld>
            <a:endParaRPr lang="en-US"/>
          </a:p>
        </p:txBody>
      </p:sp>
    </p:spTree>
    <p:extLst>
      <p:ext uri="{BB962C8B-B14F-4D97-AF65-F5344CB8AC3E}">
        <p14:creationId xmlns:p14="http://schemas.microsoft.com/office/powerpoint/2010/main" val="17775006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device use</a:t>
            </a:r>
            <a:endParaRPr lang="en-US" dirty="0"/>
          </a:p>
        </p:txBody>
      </p:sp>
      <p:graphicFrame>
        <p:nvGraphicFramePr>
          <p:cNvPr id="6" name="Content Placeholder 5"/>
          <p:cNvGraphicFramePr>
            <a:graphicFrameLocks noGrp="1"/>
          </p:cNvGraphicFramePr>
          <p:nvPr>
            <p:ph sz="half" idx="1"/>
            <p:extLst/>
          </p:nvPr>
        </p:nvGraphicFramePr>
        <p:xfrm>
          <a:off x="4159884" y="2188732"/>
          <a:ext cx="4907916" cy="3450068"/>
        </p:xfrm>
        <a:graphic>
          <a:graphicData uri="http://schemas.openxmlformats.org/drawingml/2006/table">
            <a:tbl>
              <a:tblPr firstRow="1" firstCol="1" bandRow="1">
                <a:tableStyleId>{073A0DAA-6AF3-43AB-8588-CEC1D06C72B9}</a:tableStyleId>
              </a:tblPr>
              <a:tblGrid>
                <a:gridCol w="1073912">
                  <a:extLst>
                    <a:ext uri="{9D8B030D-6E8A-4147-A177-3AD203B41FA5}">
                      <a16:colId xmlns:a16="http://schemas.microsoft.com/office/drawing/2014/main" val="20000"/>
                    </a:ext>
                  </a:extLst>
                </a:gridCol>
                <a:gridCol w="958501">
                  <a:extLst>
                    <a:ext uri="{9D8B030D-6E8A-4147-A177-3AD203B41FA5}">
                      <a16:colId xmlns:a16="http://schemas.microsoft.com/office/drawing/2014/main" val="20001"/>
                    </a:ext>
                  </a:extLst>
                </a:gridCol>
                <a:gridCol w="958501">
                  <a:extLst>
                    <a:ext uri="{9D8B030D-6E8A-4147-A177-3AD203B41FA5}">
                      <a16:colId xmlns:a16="http://schemas.microsoft.com/office/drawing/2014/main" val="20002"/>
                    </a:ext>
                  </a:extLst>
                </a:gridCol>
                <a:gridCol w="958501">
                  <a:extLst>
                    <a:ext uri="{9D8B030D-6E8A-4147-A177-3AD203B41FA5}">
                      <a16:colId xmlns:a16="http://schemas.microsoft.com/office/drawing/2014/main" val="20003"/>
                    </a:ext>
                  </a:extLst>
                </a:gridCol>
                <a:gridCol w="958501">
                  <a:extLst>
                    <a:ext uri="{9D8B030D-6E8A-4147-A177-3AD203B41FA5}">
                      <a16:colId xmlns:a16="http://schemas.microsoft.com/office/drawing/2014/main" val="20004"/>
                    </a:ext>
                  </a:extLst>
                </a:gridCol>
              </a:tblGrid>
              <a:tr h="525430">
                <a:tc>
                  <a:txBody>
                    <a:bodyPr/>
                    <a:lstStyle/>
                    <a:p>
                      <a:pPr marL="0" marR="0" algn="just">
                        <a:spcBef>
                          <a:spcPts val="0"/>
                        </a:spcBef>
                        <a:spcAft>
                          <a:spcPts val="400"/>
                        </a:spcAft>
                      </a:pPr>
                      <a:r>
                        <a:rPr lang="en-US" sz="1600" dirty="0">
                          <a:effectLst/>
                        </a:rPr>
                        <a:t> </a:t>
                      </a:r>
                      <a:endParaRPr lang="en-US" sz="1600" dirty="0">
                        <a:effectLst/>
                        <a:latin typeface="Times New Roman"/>
                        <a:ea typeface="Times New Roman"/>
                      </a:endParaRPr>
                    </a:p>
                  </a:txBody>
                  <a:tcPr marL="68580" marR="68580" marT="0" marB="0"/>
                </a:tc>
                <a:tc>
                  <a:txBody>
                    <a:bodyPr/>
                    <a:lstStyle/>
                    <a:p>
                      <a:pPr marL="0" marR="0" algn="just">
                        <a:spcBef>
                          <a:spcPts val="0"/>
                        </a:spcBef>
                        <a:spcAft>
                          <a:spcPts val="400"/>
                        </a:spcAft>
                      </a:pPr>
                      <a:r>
                        <a:rPr lang="en-US" sz="1600" dirty="0">
                          <a:effectLst/>
                        </a:rPr>
                        <a:t>Nutrition</a:t>
                      </a:r>
                      <a:endParaRPr lang="en-US" sz="1600" dirty="0">
                        <a:effectLst/>
                        <a:latin typeface="Times New Roman"/>
                        <a:ea typeface="Times New Roman"/>
                      </a:endParaRPr>
                    </a:p>
                  </a:txBody>
                  <a:tcPr marL="68580" marR="68580" marT="0" marB="0"/>
                </a:tc>
                <a:tc>
                  <a:txBody>
                    <a:bodyPr/>
                    <a:lstStyle/>
                    <a:p>
                      <a:pPr marL="0" marR="0" algn="just">
                        <a:spcBef>
                          <a:spcPts val="0"/>
                        </a:spcBef>
                        <a:spcAft>
                          <a:spcPts val="400"/>
                        </a:spcAft>
                      </a:pPr>
                      <a:r>
                        <a:rPr lang="en-US" sz="1600">
                          <a:effectLst/>
                        </a:rPr>
                        <a:t>Breast-feeding</a:t>
                      </a:r>
                      <a:endParaRPr lang="en-US" sz="1600">
                        <a:effectLst/>
                        <a:latin typeface="Times New Roman"/>
                        <a:ea typeface="Times New Roman"/>
                      </a:endParaRPr>
                    </a:p>
                  </a:txBody>
                  <a:tcPr marL="68580" marR="68580" marT="0" marB="0"/>
                </a:tc>
                <a:tc>
                  <a:txBody>
                    <a:bodyPr/>
                    <a:lstStyle/>
                    <a:p>
                      <a:pPr marL="0" marR="0" algn="just">
                        <a:spcBef>
                          <a:spcPts val="0"/>
                        </a:spcBef>
                        <a:spcAft>
                          <a:spcPts val="400"/>
                        </a:spcAft>
                      </a:pPr>
                      <a:r>
                        <a:rPr lang="en-US" sz="1600">
                          <a:effectLst/>
                        </a:rPr>
                        <a:t>Thermal care</a:t>
                      </a:r>
                      <a:endParaRPr lang="en-US" sz="1600">
                        <a:effectLst/>
                        <a:latin typeface="Times New Roman"/>
                        <a:ea typeface="Times New Roman"/>
                      </a:endParaRPr>
                    </a:p>
                  </a:txBody>
                  <a:tcPr marL="68580" marR="68580" marT="0" marB="0"/>
                </a:tc>
                <a:tc>
                  <a:txBody>
                    <a:bodyPr/>
                    <a:lstStyle/>
                    <a:p>
                      <a:pPr marL="0" marR="0" algn="just">
                        <a:spcBef>
                          <a:spcPts val="0"/>
                        </a:spcBef>
                        <a:spcAft>
                          <a:spcPts val="400"/>
                        </a:spcAft>
                      </a:pPr>
                      <a:r>
                        <a:rPr lang="en-US" sz="1600">
                          <a:effectLst/>
                        </a:rPr>
                        <a:t>Total</a:t>
                      </a:r>
                      <a:endParaRPr lang="en-US" sz="1600">
                        <a:effectLst/>
                        <a:latin typeface="Times New Roman"/>
                        <a:ea typeface="Times New Roman"/>
                      </a:endParaRPr>
                    </a:p>
                  </a:txBody>
                  <a:tcPr marL="68580" marR="68580" marT="0" marB="0"/>
                </a:tc>
                <a:extLst>
                  <a:ext uri="{0D108BD9-81ED-4DB2-BD59-A6C34878D82A}">
                    <a16:rowId xmlns:a16="http://schemas.microsoft.com/office/drawing/2014/main" val="10000"/>
                  </a:ext>
                </a:extLst>
              </a:tr>
              <a:tr h="788146">
                <a:tc>
                  <a:txBody>
                    <a:bodyPr/>
                    <a:lstStyle/>
                    <a:p>
                      <a:pPr marL="0" marR="0" algn="just">
                        <a:spcBef>
                          <a:spcPts val="0"/>
                        </a:spcBef>
                        <a:spcAft>
                          <a:spcPts val="400"/>
                        </a:spcAft>
                      </a:pPr>
                      <a:r>
                        <a:rPr lang="en-US" sz="1600" dirty="0">
                          <a:effectLst/>
                        </a:rPr>
                        <a:t>Video played </a:t>
                      </a:r>
                      <a:r>
                        <a:rPr lang="en-US" sz="1600" dirty="0" smtClean="0">
                          <a:effectLst/>
                        </a:rPr>
                        <a:t>entirely</a:t>
                      </a:r>
                      <a:endParaRPr lang="en-US" sz="1600" dirty="0">
                        <a:effectLst/>
                        <a:latin typeface="Times New Roman"/>
                        <a:ea typeface="Times New Roman"/>
                      </a:endParaRPr>
                    </a:p>
                  </a:txBody>
                  <a:tcPr marL="68580" marR="68580" marT="0" marB="0"/>
                </a:tc>
                <a:tc>
                  <a:txBody>
                    <a:bodyPr/>
                    <a:lstStyle/>
                    <a:p>
                      <a:pPr marL="0" marR="0" algn="just">
                        <a:spcBef>
                          <a:spcPts val="0"/>
                        </a:spcBef>
                        <a:spcAft>
                          <a:spcPts val="400"/>
                        </a:spcAft>
                      </a:pPr>
                      <a:r>
                        <a:rPr lang="en-US" sz="1600">
                          <a:effectLst/>
                        </a:rPr>
                        <a:t>554 </a:t>
                      </a:r>
                    </a:p>
                    <a:p>
                      <a:pPr marL="0" marR="0" algn="just">
                        <a:spcBef>
                          <a:spcPts val="0"/>
                        </a:spcBef>
                        <a:spcAft>
                          <a:spcPts val="400"/>
                        </a:spcAft>
                      </a:pPr>
                      <a:r>
                        <a:rPr lang="en-US" sz="1600">
                          <a:effectLst/>
                        </a:rPr>
                        <a:t>(77.1 %)</a:t>
                      </a:r>
                      <a:endParaRPr lang="en-US" sz="1600">
                        <a:effectLst/>
                        <a:latin typeface="Times New Roman"/>
                        <a:ea typeface="Times New Roman"/>
                      </a:endParaRPr>
                    </a:p>
                  </a:txBody>
                  <a:tcPr marL="68580" marR="68580" marT="0" marB="0"/>
                </a:tc>
                <a:tc>
                  <a:txBody>
                    <a:bodyPr/>
                    <a:lstStyle/>
                    <a:p>
                      <a:pPr marL="0" marR="0" algn="just">
                        <a:spcBef>
                          <a:spcPts val="0"/>
                        </a:spcBef>
                        <a:spcAft>
                          <a:spcPts val="400"/>
                        </a:spcAft>
                      </a:pPr>
                      <a:r>
                        <a:rPr lang="en-US" sz="1600">
                          <a:effectLst/>
                        </a:rPr>
                        <a:t>497 </a:t>
                      </a:r>
                    </a:p>
                    <a:p>
                      <a:pPr marL="0" marR="0" algn="just">
                        <a:spcBef>
                          <a:spcPts val="0"/>
                        </a:spcBef>
                        <a:spcAft>
                          <a:spcPts val="400"/>
                        </a:spcAft>
                      </a:pPr>
                      <a:r>
                        <a:rPr lang="en-US" sz="1600">
                          <a:effectLst/>
                        </a:rPr>
                        <a:t>(77.7 %)</a:t>
                      </a:r>
                      <a:endParaRPr lang="en-US" sz="1600">
                        <a:effectLst/>
                        <a:latin typeface="Times New Roman"/>
                        <a:ea typeface="Times New Roman"/>
                      </a:endParaRPr>
                    </a:p>
                  </a:txBody>
                  <a:tcPr marL="68580" marR="68580" marT="0" marB="0"/>
                </a:tc>
                <a:tc>
                  <a:txBody>
                    <a:bodyPr/>
                    <a:lstStyle/>
                    <a:p>
                      <a:pPr marL="0" marR="0" algn="just">
                        <a:spcBef>
                          <a:spcPts val="0"/>
                        </a:spcBef>
                        <a:spcAft>
                          <a:spcPts val="400"/>
                        </a:spcAft>
                      </a:pPr>
                      <a:r>
                        <a:rPr lang="en-US" sz="1600">
                          <a:effectLst/>
                        </a:rPr>
                        <a:t>288 </a:t>
                      </a:r>
                    </a:p>
                    <a:p>
                      <a:pPr marL="0" marR="0" algn="just">
                        <a:spcBef>
                          <a:spcPts val="0"/>
                        </a:spcBef>
                        <a:spcAft>
                          <a:spcPts val="400"/>
                        </a:spcAft>
                      </a:pPr>
                      <a:r>
                        <a:rPr lang="en-US" sz="1600">
                          <a:effectLst/>
                        </a:rPr>
                        <a:t>(62.5 %)</a:t>
                      </a:r>
                      <a:endParaRPr lang="en-US" sz="1600">
                        <a:effectLst/>
                        <a:latin typeface="Times New Roman"/>
                        <a:ea typeface="Times New Roman"/>
                      </a:endParaRPr>
                    </a:p>
                  </a:txBody>
                  <a:tcPr marL="68580" marR="68580" marT="0" marB="0"/>
                </a:tc>
                <a:tc>
                  <a:txBody>
                    <a:bodyPr/>
                    <a:lstStyle/>
                    <a:p>
                      <a:pPr marL="0" marR="0" algn="just">
                        <a:spcBef>
                          <a:spcPts val="0"/>
                        </a:spcBef>
                        <a:spcAft>
                          <a:spcPts val="400"/>
                        </a:spcAft>
                      </a:pPr>
                      <a:r>
                        <a:rPr lang="en-US" sz="1600">
                          <a:effectLst/>
                        </a:rPr>
                        <a:t>1339</a:t>
                      </a:r>
                    </a:p>
                    <a:p>
                      <a:pPr marL="0" marR="0" algn="just">
                        <a:spcBef>
                          <a:spcPts val="0"/>
                        </a:spcBef>
                        <a:spcAft>
                          <a:spcPts val="400"/>
                        </a:spcAft>
                      </a:pPr>
                      <a:r>
                        <a:rPr lang="en-US" sz="1600">
                          <a:effectLst/>
                        </a:rPr>
                        <a:t>(73.4 %)</a:t>
                      </a:r>
                      <a:endParaRPr lang="en-US" sz="1600">
                        <a:effectLst/>
                        <a:latin typeface="Times New Roman"/>
                        <a:ea typeface="Times New Roman"/>
                      </a:endParaRPr>
                    </a:p>
                  </a:txBody>
                  <a:tcPr marL="68580" marR="68580" marT="0" marB="0"/>
                </a:tc>
                <a:extLst>
                  <a:ext uri="{0D108BD9-81ED-4DB2-BD59-A6C34878D82A}">
                    <a16:rowId xmlns:a16="http://schemas.microsoft.com/office/drawing/2014/main" val="10001"/>
                  </a:ext>
                </a:extLst>
              </a:tr>
              <a:tr h="788146">
                <a:tc>
                  <a:txBody>
                    <a:bodyPr/>
                    <a:lstStyle/>
                    <a:p>
                      <a:pPr marL="0" marR="0" algn="just">
                        <a:spcBef>
                          <a:spcPts val="0"/>
                        </a:spcBef>
                        <a:spcAft>
                          <a:spcPts val="400"/>
                        </a:spcAft>
                      </a:pPr>
                      <a:r>
                        <a:rPr lang="en-US" sz="1600">
                          <a:effectLst/>
                        </a:rPr>
                        <a:t>Video partially  played</a:t>
                      </a:r>
                      <a:endParaRPr lang="en-US" sz="1600">
                        <a:effectLst/>
                        <a:latin typeface="Times New Roman"/>
                        <a:ea typeface="Times New Roman"/>
                      </a:endParaRPr>
                    </a:p>
                  </a:txBody>
                  <a:tcPr marL="68580" marR="68580" marT="0" marB="0"/>
                </a:tc>
                <a:tc>
                  <a:txBody>
                    <a:bodyPr/>
                    <a:lstStyle/>
                    <a:p>
                      <a:pPr marL="0" marR="0" algn="just">
                        <a:spcBef>
                          <a:spcPts val="0"/>
                        </a:spcBef>
                        <a:spcAft>
                          <a:spcPts val="400"/>
                        </a:spcAft>
                      </a:pPr>
                      <a:r>
                        <a:rPr lang="en-US" sz="1600" dirty="0">
                          <a:effectLst/>
                        </a:rPr>
                        <a:t>46 </a:t>
                      </a:r>
                    </a:p>
                    <a:p>
                      <a:pPr marL="0" marR="0" algn="just">
                        <a:spcBef>
                          <a:spcPts val="0"/>
                        </a:spcBef>
                        <a:spcAft>
                          <a:spcPts val="400"/>
                        </a:spcAft>
                      </a:pPr>
                      <a:r>
                        <a:rPr lang="en-US" sz="1600" dirty="0">
                          <a:effectLst/>
                        </a:rPr>
                        <a:t>(6.4 %)</a:t>
                      </a:r>
                      <a:endParaRPr lang="en-US" sz="1600" dirty="0">
                        <a:effectLst/>
                        <a:latin typeface="Times New Roman"/>
                        <a:ea typeface="Times New Roman"/>
                      </a:endParaRPr>
                    </a:p>
                  </a:txBody>
                  <a:tcPr marL="68580" marR="68580" marT="0" marB="0"/>
                </a:tc>
                <a:tc>
                  <a:txBody>
                    <a:bodyPr/>
                    <a:lstStyle/>
                    <a:p>
                      <a:pPr marL="0" marR="0" algn="just">
                        <a:spcBef>
                          <a:spcPts val="0"/>
                        </a:spcBef>
                        <a:spcAft>
                          <a:spcPts val="400"/>
                        </a:spcAft>
                      </a:pPr>
                      <a:r>
                        <a:rPr lang="en-US" sz="1600">
                          <a:effectLst/>
                        </a:rPr>
                        <a:t>52 </a:t>
                      </a:r>
                    </a:p>
                    <a:p>
                      <a:pPr marL="0" marR="0" algn="just">
                        <a:spcBef>
                          <a:spcPts val="0"/>
                        </a:spcBef>
                        <a:spcAft>
                          <a:spcPts val="400"/>
                        </a:spcAft>
                      </a:pPr>
                      <a:r>
                        <a:rPr lang="en-US" sz="1600">
                          <a:effectLst/>
                        </a:rPr>
                        <a:t>(8.1 %)</a:t>
                      </a:r>
                      <a:endParaRPr lang="en-US" sz="1600">
                        <a:effectLst/>
                        <a:latin typeface="Times New Roman"/>
                        <a:ea typeface="Times New Roman"/>
                      </a:endParaRPr>
                    </a:p>
                  </a:txBody>
                  <a:tcPr marL="68580" marR="68580" marT="0" marB="0"/>
                </a:tc>
                <a:tc>
                  <a:txBody>
                    <a:bodyPr/>
                    <a:lstStyle/>
                    <a:p>
                      <a:pPr marL="0" marR="0" algn="just">
                        <a:spcBef>
                          <a:spcPts val="0"/>
                        </a:spcBef>
                        <a:spcAft>
                          <a:spcPts val="400"/>
                        </a:spcAft>
                      </a:pPr>
                      <a:r>
                        <a:rPr lang="en-US" sz="1600">
                          <a:effectLst/>
                        </a:rPr>
                        <a:t>26 </a:t>
                      </a:r>
                    </a:p>
                    <a:p>
                      <a:pPr marL="0" marR="0" algn="just">
                        <a:spcBef>
                          <a:spcPts val="0"/>
                        </a:spcBef>
                        <a:spcAft>
                          <a:spcPts val="400"/>
                        </a:spcAft>
                      </a:pPr>
                      <a:r>
                        <a:rPr lang="en-US" sz="1600">
                          <a:effectLst/>
                        </a:rPr>
                        <a:t>(5.6 %)</a:t>
                      </a:r>
                      <a:endParaRPr lang="en-US" sz="1600">
                        <a:effectLst/>
                        <a:latin typeface="Times New Roman"/>
                        <a:ea typeface="Times New Roman"/>
                      </a:endParaRPr>
                    </a:p>
                  </a:txBody>
                  <a:tcPr marL="68580" marR="68580" marT="0" marB="0"/>
                </a:tc>
                <a:tc>
                  <a:txBody>
                    <a:bodyPr/>
                    <a:lstStyle/>
                    <a:p>
                      <a:pPr marL="0" marR="0" algn="just">
                        <a:spcBef>
                          <a:spcPts val="0"/>
                        </a:spcBef>
                        <a:spcAft>
                          <a:spcPts val="400"/>
                        </a:spcAft>
                      </a:pPr>
                      <a:r>
                        <a:rPr lang="en-US" sz="1600">
                          <a:effectLst/>
                        </a:rPr>
                        <a:t>124</a:t>
                      </a:r>
                    </a:p>
                    <a:p>
                      <a:pPr marL="0" marR="0" algn="just">
                        <a:spcBef>
                          <a:spcPts val="0"/>
                        </a:spcBef>
                        <a:spcAft>
                          <a:spcPts val="400"/>
                        </a:spcAft>
                      </a:pPr>
                      <a:r>
                        <a:rPr lang="en-US" sz="1600">
                          <a:effectLst/>
                        </a:rPr>
                        <a:t>(6.8 %)</a:t>
                      </a:r>
                      <a:endParaRPr lang="en-US" sz="1600">
                        <a:effectLst/>
                        <a:latin typeface="Times New Roman"/>
                        <a:ea typeface="Times New Roman"/>
                      </a:endParaRPr>
                    </a:p>
                  </a:txBody>
                  <a:tcPr marL="68580" marR="68580" marT="0" marB="0"/>
                </a:tc>
                <a:extLst>
                  <a:ext uri="{0D108BD9-81ED-4DB2-BD59-A6C34878D82A}">
                    <a16:rowId xmlns:a16="http://schemas.microsoft.com/office/drawing/2014/main" val="10002"/>
                  </a:ext>
                </a:extLst>
              </a:tr>
              <a:tr h="595133">
                <a:tc>
                  <a:txBody>
                    <a:bodyPr/>
                    <a:lstStyle/>
                    <a:p>
                      <a:pPr marL="0" marR="0" algn="just">
                        <a:spcBef>
                          <a:spcPts val="0"/>
                        </a:spcBef>
                        <a:spcAft>
                          <a:spcPts val="400"/>
                        </a:spcAft>
                      </a:pPr>
                      <a:r>
                        <a:rPr lang="en-US" sz="1600" dirty="0">
                          <a:effectLst/>
                        </a:rPr>
                        <a:t>Video </a:t>
                      </a:r>
                      <a:r>
                        <a:rPr lang="en-US" sz="1600" dirty="0" smtClean="0">
                          <a:effectLst/>
                        </a:rPr>
                        <a:t>stopped</a:t>
                      </a:r>
                      <a:endParaRPr lang="en-US" sz="1600" dirty="0">
                        <a:effectLst/>
                        <a:latin typeface="Times New Roman"/>
                        <a:ea typeface="Times New Roman"/>
                      </a:endParaRPr>
                    </a:p>
                  </a:txBody>
                  <a:tcPr marL="68580" marR="68580" marT="0" marB="0"/>
                </a:tc>
                <a:tc>
                  <a:txBody>
                    <a:bodyPr/>
                    <a:lstStyle/>
                    <a:p>
                      <a:pPr marL="0" marR="0" algn="just">
                        <a:spcBef>
                          <a:spcPts val="0"/>
                        </a:spcBef>
                        <a:spcAft>
                          <a:spcPts val="400"/>
                        </a:spcAft>
                      </a:pPr>
                      <a:r>
                        <a:rPr lang="en-US" sz="1600">
                          <a:effectLst/>
                        </a:rPr>
                        <a:t>110 </a:t>
                      </a:r>
                    </a:p>
                    <a:p>
                      <a:pPr marL="0" marR="0" algn="just">
                        <a:spcBef>
                          <a:spcPts val="0"/>
                        </a:spcBef>
                        <a:spcAft>
                          <a:spcPts val="400"/>
                        </a:spcAft>
                      </a:pPr>
                      <a:r>
                        <a:rPr lang="en-US" sz="1600">
                          <a:effectLst/>
                        </a:rPr>
                        <a:t>(15.3 %)</a:t>
                      </a:r>
                      <a:endParaRPr lang="en-US" sz="1600">
                        <a:effectLst/>
                        <a:latin typeface="Times New Roman"/>
                        <a:ea typeface="Times New Roman"/>
                      </a:endParaRPr>
                    </a:p>
                  </a:txBody>
                  <a:tcPr marL="68580" marR="68580" marT="0" marB="0"/>
                </a:tc>
                <a:tc>
                  <a:txBody>
                    <a:bodyPr/>
                    <a:lstStyle/>
                    <a:p>
                      <a:pPr marL="0" marR="0" algn="just">
                        <a:spcBef>
                          <a:spcPts val="0"/>
                        </a:spcBef>
                        <a:spcAft>
                          <a:spcPts val="400"/>
                        </a:spcAft>
                      </a:pPr>
                      <a:r>
                        <a:rPr lang="en-US" sz="1600">
                          <a:effectLst/>
                        </a:rPr>
                        <a:t>89</a:t>
                      </a:r>
                    </a:p>
                    <a:p>
                      <a:pPr marL="0" marR="0" algn="just">
                        <a:spcBef>
                          <a:spcPts val="0"/>
                        </a:spcBef>
                        <a:spcAft>
                          <a:spcPts val="400"/>
                        </a:spcAft>
                      </a:pPr>
                      <a:r>
                        <a:rPr lang="en-US" sz="1600">
                          <a:effectLst/>
                        </a:rPr>
                        <a:t>(13.9 %)</a:t>
                      </a:r>
                      <a:endParaRPr lang="en-US" sz="1600">
                        <a:effectLst/>
                        <a:latin typeface="Times New Roman"/>
                        <a:ea typeface="Times New Roman"/>
                      </a:endParaRPr>
                    </a:p>
                  </a:txBody>
                  <a:tcPr marL="68580" marR="68580" marT="0" marB="0"/>
                </a:tc>
                <a:tc>
                  <a:txBody>
                    <a:bodyPr/>
                    <a:lstStyle/>
                    <a:p>
                      <a:pPr marL="0" marR="0" algn="just">
                        <a:spcBef>
                          <a:spcPts val="0"/>
                        </a:spcBef>
                        <a:spcAft>
                          <a:spcPts val="400"/>
                        </a:spcAft>
                      </a:pPr>
                      <a:r>
                        <a:rPr lang="en-US" sz="1600">
                          <a:effectLst/>
                        </a:rPr>
                        <a:t>146 </a:t>
                      </a:r>
                    </a:p>
                    <a:p>
                      <a:pPr marL="0" marR="0" algn="just">
                        <a:spcBef>
                          <a:spcPts val="0"/>
                        </a:spcBef>
                        <a:spcAft>
                          <a:spcPts val="400"/>
                        </a:spcAft>
                      </a:pPr>
                      <a:r>
                        <a:rPr lang="en-US" sz="1600">
                          <a:effectLst/>
                        </a:rPr>
                        <a:t>(32.7 %)</a:t>
                      </a:r>
                      <a:endParaRPr lang="en-US" sz="1600">
                        <a:effectLst/>
                        <a:latin typeface="Times New Roman"/>
                        <a:ea typeface="Times New Roman"/>
                      </a:endParaRPr>
                    </a:p>
                  </a:txBody>
                  <a:tcPr marL="68580" marR="68580" marT="0" marB="0"/>
                </a:tc>
                <a:tc>
                  <a:txBody>
                    <a:bodyPr/>
                    <a:lstStyle/>
                    <a:p>
                      <a:pPr marL="0" marR="0" algn="just">
                        <a:spcBef>
                          <a:spcPts val="0"/>
                        </a:spcBef>
                        <a:spcAft>
                          <a:spcPts val="400"/>
                        </a:spcAft>
                      </a:pPr>
                      <a:r>
                        <a:rPr lang="en-US" sz="1600">
                          <a:effectLst/>
                        </a:rPr>
                        <a:t>345</a:t>
                      </a:r>
                    </a:p>
                    <a:p>
                      <a:pPr marL="0" marR="0" algn="just">
                        <a:spcBef>
                          <a:spcPts val="0"/>
                        </a:spcBef>
                        <a:spcAft>
                          <a:spcPts val="400"/>
                        </a:spcAft>
                      </a:pPr>
                      <a:r>
                        <a:rPr lang="en-US" sz="1600">
                          <a:effectLst/>
                        </a:rPr>
                        <a:t>(19.0 %)</a:t>
                      </a:r>
                      <a:endParaRPr lang="en-US" sz="1600">
                        <a:effectLst/>
                        <a:latin typeface="Times New Roman"/>
                        <a:ea typeface="Times New Roman"/>
                      </a:endParaRPr>
                    </a:p>
                  </a:txBody>
                  <a:tcPr marL="68580" marR="68580" marT="0" marB="0"/>
                </a:tc>
                <a:extLst>
                  <a:ext uri="{0D108BD9-81ED-4DB2-BD59-A6C34878D82A}">
                    <a16:rowId xmlns:a16="http://schemas.microsoft.com/office/drawing/2014/main" val="10003"/>
                  </a:ext>
                </a:extLst>
              </a:tr>
              <a:tr h="753213">
                <a:tc>
                  <a:txBody>
                    <a:bodyPr/>
                    <a:lstStyle/>
                    <a:p>
                      <a:pPr marL="0" marR="0" algn="just">
                        <a:spcBef>
                          <a:spcPts val="0"/>
                        </a:spcBef>
                        <a:spcAft>
                          <a:spcPts val="400"/>
                        </a:spcAft>
                      </a:pPr>
                      <a:r>
                        <a:rPr lang="en-US" sz="1600" dirty="0">
                          <a:effectLst/>
                        </a:rPr>
                        <a:t>Video play </a:t>
                      </a:r>
                      <a:r>
                        <a:rPr lang="en-US" sz="1600" dirty="0" smtClean="0">
                          <a:effectLst/>
                        </a:rPr>
                        <a:t>extended </a:t>
                      </a:r>
                      <a:endParaRPr lang="en-US" sz="1600" dirty="0">
                        <a:effectLst/>
                        <a:latin typeface="Times New Roman"/>
                        <a:ea typeface="Times New Roman"/>
                      </a:endParaRPr>
                    </a:p>
                  </a:txBody>
                  <a:tcPr marL="68580" marR="68580" marT="0" marB="0"/>
                </a:tc>
                <a:tc>
                  <a:txBody>
                    <a:bodyPr/>
                    <a:lstStyle/>
                    <a:p>
                      <a:pPr marL="0" marR="0" algn="just">
                        <a:spcBef>
                          <a:spcPts val="0"/>
                        </a:spcBef>
                        <a:spcAft>
                          <a:spcPts val="400"/>
                        </a:spcAft>
                      </a:pPr>
                      <a:r>
                        <a:rPr lang="en-US" sz="1600">
                          <a:effectLst/>
                        </a:rPr>
                        <a:t>9 </a:t>
                      </a:r>
                    </a:p>
                    <a:p>
                      <a:pPr marL="0" marR="0" algn="just">
                        <a:spcBef>
                          <a:spcPts val="0"/>
                        </a:spcBef>
                        <a:spcAft>
                          <a:spcPts val="400"/>
                        </a:spcAft>
                      </a:pPr>
                      <a:r>
                        <a:rPr lang="en-US" sz="1600">
                          <a:effectLst/>
                        </a:rPr>
                        <a:t>(1.2 %)</a:t>
                      </a:r>
                      <a:endParaRPr lang="en-US" sz="1600">
                        <a:effectLst/>
                        <a:latin typeface="Times New Roman"/>
                        <a:ea typeface="Times New Roman"/>
                      </a:endParaRPr>
                    </a:p>
                  </a:txBody>
                  <a:tcPr marL="68580" marR="68580" marT="0" marB="0"/>
                </a:tc>
                <a:tc>
                  <a:txBody>
                    <a:bodyPr/>
                    <a:lstStyle/>
                    <a:p>
                      <a:pPr marL="0" marR="0" algn="just">
                        <a:spcBef>
                          <a:spcPts val="0"/>
                        </a:spcBef>
                        <a:spcAft>
                          <a:spcPts val="400"/>
                        </a:spcAft>
                      </a:pPr>
                      <a:r>
                        <a:rPr lang="en-US" sz="1600">
                          <a:effectLst/>
                        </a:rPr>
                        <a:t>2</a:t>
                      </a:r>
                    </a:p>
                    <a:p>
                      <a:pPr marL="0" marR="0" algn="just">
                        <a:spcBef>
                          <a:spcPts val="0"/>
                        </a:spcBef>
                        <a:spcAft>
                          <a:spcPts val="400"/>
                        </a:spcAft>
                      </a:pPr>
                      <a:r>
                        <a:rPr lang="en-US" sz="1600">
                          <a:effectLst/>
                        </a:rPr>
                        <a:t>(0.3 %)</a:t>
                      </a:r>
                      <a:endParaRPr lang="en-US" sz="1600">
                        <a:effectLst/>
                        <a:latin typeface="Times New Roman"/>
                        <a:ea typeface="Times New Roman"/>
                      </a:endParaRPr>
                    </a:p>
                  </a:txBody>
                  <a:tcPr marL="68580" marR="68580" marT="0" marB="0"/>
                </a:tc>
                <a:tc>
                  <a:txBody>
                    <a:bodyPr/>
                    <a:lstStyle/>
                    <a:p>
                      <a:pPr marL="0" marR="0" algn="just">
                        <a:spcBef>
                          <a:spcPts val="0"/>
                        </a:spcBef>
                        <a:spcAft>
                          <a:spcPts val="400"/>
                        </a:spcAft>
                      </a:pPr>
                      <a:r>
                        <a:rPr lang="en-US" sz="1600">
                          <a:effectLst/>
                        </a:rPr>
                        <a:t>1</a:t>
                      </a:r>
                    </a:p>
                    <a:p>
                      <a:pPr marL="0" marR="0" algn="just">
                        <a:spcBef>
                          <a:spcPts val="0"/>
                        </a:spcBef>
                        <a:spcAft>
                          <a:spcPts val="400"/>
                        </a:spcAft>
                      </a:pPr>
                      <a:r>
                        <a:rPr lang="en-US" sz="1600">
                          <a:effectLst/>
                        </a:rPr>
                        <a:t>(0.2 %)</a:t>
                      </a:r>
                      <a:endParaRPr lang="en-US" sz="1600">
                        <a:effectLst/>
                        <a:latin typeface="Times New Roman"/>
                        <a:ea typeface="Times New Roman"/>
                      </a:endParaRPr>
                    </a:p>
                  </a:txBody>
                  <a:tcPr marL="68580" marR="68580" marT="0" marB="0"/>
                </a:tc>
                <a:tc>
                  <a:txBody>
                    <a:bodyPr/>
                    <a:lstStyle/>
                    <a:p>
                      <a:pPr marL="0" marR="0" algn="just">
                        <a:spcBef>
                          <a:spcPts val="0"/>
                        </a:spcBef>
                        <a:spcAft>
                          <a:spcPts val="400"/>
                        </a:spcAft>
                      </a:pPr>
                      <a:r>
                        <a:rPr lang="en-US" sz="1600" dirty="0">
                          <a:effectLst/>
                        </a:rPr>
                        <a:t>12</a:t>
                      </a:r>
                    </a:p>
                    <a:p>
                      <a:pPr marL="0" marR="0" algn="just">
                        <a:spcBef>
                          <a:spcPts val="0"/>
                        </a:spcBef>
                        <a:spcAft>
                          <a:spcPts val="400"/>
                        </a:spcAft>
                      </a:pPr>
                      <a:r>
                        <a:rPr lang="en-US" sz="1600" dirty="0">
                          <a:effectLst/>
                        </a:rPr>
                        <a:t>(0.7 %)</a:t>
                      </a:r>
                      <a:endParaRPr lang="en-US" sz="1600" dirty="0">
                        <a:effectLst/>
                        <a:latin typeface="Times New Roman"/>
                        <a:ea typeface="Times New Roman"/>
                      </a:endParaRPr>
                    </a:p>
                  </a:txBody>
                  <a:tcPr marL="68580" marR="68580" marT="0" marB="0"/>
                </a:tc>
                <a:extLst>
                  <a:ext uri="{0D108BD9-81ED-4DB2-BD59-A6C34878D82A}">
                    <a16:rowId xmlns:a16="http://schemas.microsoft.com/office/drawing/2014/main" val="10004"/>
                  </a:ext>
                </a:extLst>
              </a:tr>
            </a:tbl>
          </a:graphicData>
        </a:graphic>
      </p:graphicFrame>
      <p:sp>
        <p:nvSpPr>
          <p:cNvPr id="5" name="Content Placeholder 4"/>
          <p:cNvSpPr>
            <a:spLocks noGrp="1"/>
          </p:cNvSpPr>
          <p:nvPr>
            <p:ph sz="half" idx="2"/>
          </p:nvPr>
        </p:nvSpPr>
        <p:spPr>
          <a:xfrm>
            <a:off x="228600" y="1752600"/>
            <a:ext cx="4038600" cy="4623816"/>
          </a:xfrm>
        </p:spPr>
        <p:txBody>
          <a:bodyPr>
            <a:normAutofit fontScale="92500" lnSpcReduction="10000"/>
          </a:bodyPr>
          <a:lstStyle/>
          <a:p>
            <a:r>
              <a:rPr lang="en-US" dirty="0" smtClean="0"/>
              <a:t>One year pilot for data collection and visit support</a:t>
            </a:r>
          </a:p>
          <a:p>
            <a:r>
              <a:rPr lang="en-US" dirty="0" smtClean="0"/>
              <a:t>Nurse midwives had difficulty with data collection and continued to use paper forms</a:t>
            </a:r>
          </a:p>
          <a:p>
            <a:r>
              <a:rPr lang="en-US" dirty="0" smtClean="0"/>
              <a:t>Device logging showed that the videos were shown regularly</a:t>
            </a:r>
          </a:p>
          <a:p>
            <a:r>
              <a:rPr lang="en-US" dirty="0" smtClean="0"/>
              <a:t>Midwives identified video the most successful component of the project</a:t>
            </a:r>
            <a:endParaRPr lang="en-US" dirty="0"/>
          </a:p>
        </p:txBody>
      </p:sp>
      <p:sp>
        <p:nvSpPr>
          <p:cNvPr id="3" name="Date Placeholder 2"/>
          <p:cNvSpPr>
            <a:spLocks noGrp="1"/>
          </p:cNvSpPr>
          <p:nvPr>
            <p:ph type="dt" sz="half" idx="10"/>
          </p:nvPr>
        </p:nvSpPr>
        <p:spPr/>
        <p:txBody>
          <a:bodyPr/>
          <a:lstStyle/>
          <a:p>
            <a:r>
              <a:rPr lang="en-US" smtClean="0"/>
              <a:t>11/16/2018</a:t>
            </a:r>
            <a:endParaRPr lang="en-US"/>
          </a:p>
        </p:txBody>
      </p:sp>
      <p:sp>
        <p:nvSpPr>
          <p:cNvPr id="4" name="Footer Placeholder 3"/>
          <p:cNvSpPr>
            <a:spLocks noGrp="1"/>
          </p:cNvSpPr>
          <p:nvPr>
            <p:ph type="ftr" sz="quarter" idx="11"/>
          </p:nvPr>
        </p:nvSpPr>
        <p:spPr/>
        <p:txBody>
          <a:bodyPr/>
          <a:lstStyle/>
          <a:p>
            <a:r>
              <a:rPr lang="en-US" smtClean="0"/>
              <a:t>University of Washington, Autumn 2018</a:t>
            </a:r>
            <a:endParaRPr lang="en-US"/>
          </a:p>
        </p:txBody>
      </p:sp>
      <p:sp>
        <p:nvSpPr>
          <p:cNvPr id="7" name="Slide Number Placeholder 6"/>
          <p:cNvSpPr>
            <a:spLocks noGrp="1"/>
          </p:cNvSpPr>
          <p:nvPr>
            <p:ph type="sldNum" sz="quarter" idx="12"/>
          </p:nvPr>
        </p:nvSpPr>
        <p:spPr/>
        <p:txBody>
          <a:bodyPr/>
          <a:lstStyle/>
          <a:p>
            <a:fld id="{F0B83976-74FF-4D04-8CD4-387CDD390681}" type="slidenum">
              <a:rPr lang="en-US" smtClean="0"/>
              <a:t>19</a:t>
            </a:fld>
            <a:endParaRPr lang="en-US"/>
          </a:p>
        </p:txBody>
      </p:sp>
    </p:spTree>
    <p:extLst>
      <p:ext uri="{BB962C8B-B14F-4D97-AF65-F5344CB8AC3E}">
        <p14:creationId xmlns:p14="http://schemas.microsoft.com/office/powerpoint/2010/main" val="42372494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a:t>
            </a:r>
            <a:endParaRPr lang="en-US" dirty="0"/>
          </a:p>
        </p:txBody>
      </p:sp>
      <p:sp>
        <p:nvSpPr>
          <p:cNvPr id="3" name="Content Placeholder 2"/>
          <p:cNvSpPr>
            <a:spLocks noGrp="1"/>
          </p:cNvSpPr>
          <p:nvPr>
            <p:ph idx="1"/>
          </p:nvPr>
        </p:nvSpPr>
        <p:spPr/>
        <p:txBody>
          <a:bodyPr/>
          <a:lstStyle/>
          <a:p>
            <a:r>
              <a:rPr lang="en-US" dirty="0" smtClean="0"/>
              <a:t>Office hours for PA 3</a:t>
            </a:r>
          </a:p>
          <a:p>
            <a:pPr lvl="1"/>
            <a:r>
              <a:rPr lang="en-US" dirty="0" smtClean="0"/>
              <a:t>Clarice Larson,  CSE 332</a:t>
            </a:r>
          </a:p>
          <a:p>
            <a:pPr lvl="2"/>
            <a:r>
              <a:rPr lang="en-US" dirty="0" smtClean="0"/>
              <a:t>Friday (aka Today),  3:30 – 4:00 pm</a:t>
            </a:r>
          </a:p>
          <a:p>
            <a:pPr lvl="2"/>
            <a:r>
              <a:rPr lang="en-US" dirty="0" smtClean="0"/>
              <a:t>Monday,  3:30-4:30 pm</a:t>
            </a:r>
          </a:p>
          <a:p>
            <a:pPr lvl="2"/>
            <a:endParaRPr lang="en-US"/>
          </a:p>
        </p:txBody>
      </p:sp>
      <p:sp>
        <p:nvSpPr>
          <p:cNvPr id="4" name="Date Placeholder 3"/>
          <p:cNvSpPr>
            <a:spLocks noGrp="1"/>
          </p:cNvSpPr>
          <p:nvPr>
            <p:ph type="dt" sz="half" idx="10"/>
          </p:nvPr>
        </p:nvSpPr>
        <p:spPr/>
        <p:txBody>
          <a:bodyPr/>
          <a:lstStyle/>
          <a:p>
            <a:r>
              <a:rPr lang="en-US" smtClean="0"/>
              <a:t>11/16/2018</a:t>
            </a:r>
            <a:endParaRPr lang="en-US"/>
          </a:p>
        </p:txBody>
      </p:sp>
      <p:sp>
        <p:nvSpPr>
          <p:cNvPr id="5" name="Footer Placeholder 4"/>
          <p:cNvSpPr>
            <a:spLocks noGrp="1"/>
          </p:cNvSpPr>
          <p:nvPr>
            <p:ph type="ftr" sz="quarter" idx="11"/>
          </p:nvPr>
        </p:nvSpPr>
        <p:spPr/>
        <p:txBody>
          <a:bodyPr/>
          <a:lstStyle/>
          <a:p>
            <a:r>
              <a:rPr lang="en-US" smtClean="0"/>
              <a:t>University of Washington, Autumn 2018</a:t>
            </a:r>
            <a:endParaRPr lang="en-US"/>
          </a:p>
        </p:txBody>
      </p:sp>
      <p:sp>
        <p:nvSpPr>
          <p:cNvPr id="6" name="Slide Number Placeholder 5"/>
          <p:cNvSpPr>
            <a:spLocks noGrp="1"/>
          </p:cNvSpPr>
          <p:nvPr>
            <p:ph type="sldNum" sz="quarter" idx="12"/>
          </p:nvPr>
        </p:nvSpPr>
        <p:spPr/>
        <p:txBody>
          <a:bodyPr/>
          <a:lstStyle/>
          <a:p>
            <a:fld id="{F0B83976-74FF-4D04-8CD4-387CDD390681}" type="slidenum">
              <a:rPr lang="en-US" smtClean="0"/>
              <a:t>2</a:t>
            </a:fld>
            <a:endParaRPr lang="en-US"/>
          </a:p>
        </p:txBody>
      </p:sp>
    </p:spTree>
    <p:extLst>
      <p:ext uri="{BB962C8B-B14F-4D97-AF65-F5344CB8AC3E}">
        <p14:creationId xmlns:p14="http://schemas.microsoft.com/office/powerpoint/2010/main" val="3798670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Study methodology for evaluating video</a:t>
            </a:r>
            <a:endParaRPr lang="en-US" dirty="0"/>
          </a:p>
        </p:txBody>
      </p:sp>
      <p:sp>
        <p:nvSpPr>
          <p:cNvPr id="4" name="Content Placeholder 3"/>
          <p:cNvSpPr>
            <a:spLocks noGrp="1"/>
          </p:cNvSpPr>
          <p:nvPr>
            <p:ph sz="half" idx="1"/>
          </p:nvPr>
        </p:nvSpPr>
        <p:spPr/>
        <p:txBody>
          <a:bodyPr>
            <a:normAutofit fontScale="92500" lnSpcReduction="10000"/>
          </a:bodyPr>
          <a:lstStyle/>
          <a:p>
            <a:r>
              <a:rPr lang="en-US" dirty="0" smtClean="0"/>
              <a:t>Ethnographic observations of  22 PNC visits</a:t>
            </a:r>
          </a:p>
          <a:p>
            <a:r>
              <a:rPr lang="en-US" dirty="0" smtClean="0"/>
              <a:t>Semi-structured interviews with the 8 nurse midwives</a:t>
            </a:r>
          </a:p>
          <a:p>
            <a:r>
              <a:rPr lang="en-US" dirty="0" smtClean="0"/>
              <a:t>Iterative coding scheme of qualitative data using </a:t>
            </a:r>
            <a:r>
              <a:rPr lang="en-US" dirty="0" err="1" smtClean="0"/>
              <a:t>Atlas.ti</a:t>
            </a:r>
            <a:endParaRPr lang="en-US" dirty="0" smtClean="0"/>
          </a:p>
          <a:p>
            <a:r>
              <a:rPr lang="en-US" dirty="0" smtClean="0"/>
              <a:t>Triangulation with quantitative data from deployment</a:t>
            </a:r>
          </a:p>
          <a:p>
            <a:pPr lvl="2"/>
            <a:endParaRPr lang="en-US" dirty="0"/>
          </a:p>
        </p:txBody>
      </p:sp>
      <p:sp>
        <p:nvSpPr>
          <p:cNvPr id="5" name="Content Placeholder 4"/>
          <p:cNvSpPr>
            <a:spLocks noGrp="1"/>
          </p:cNvSpPr>
          <p:nvPr>
            <p:ph sz="half" idx="2"/>
          </p:nvPr>
        </p:nvSpPr>
        <p:spPr/>
        <p:txBody>
          <a:bodyPr>
            <a:normAutofit fontScale="92500" lnSpcReduction="10000"/>
          </a:bodyPr>
          <a:lstStyle/>
          <a:p>
            <a:endParaRPr lang="en-US"/>
          </a:p>
        </p:txBody>
      </p:sp>
      <p:pic>
        <p:nvPicPr>
          <p:cNvPr id="1026" name="Picture 2" descr="Z:\Talks\2013\Dev2013\Brittany Photos\IMG_309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7316" y="1406525"/>
            <a:ext cx="3578034" cy="4770438"/>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11/16/2018</a:t>
            </a:r>
            <a:endParaRPr lang="en-US"/>
          </a:p>
        </p:txBody>
      </p:sp>
      <p:sp>
        <p:nvSpPr>
          <p:cNvPr id="6" name="Footer Placeholder 5"/>
          <p:cNvSpPr>
            <a:spLocks noGrp="1"/>
          </p:cNvSpPr>
          <p:nvPr>
            <p:ph type="ftr" sz="quarter" idx="11"/>
          </p:nvPr>
        </p:nvSpPr>
        <p:spPr/>
        <p:txBody>
          <a:bodyPr/>
          <a:lstStyle/>
          <a:p>
            <a:r>
              <a:rPr lang="en-US" smtClean="0"/>
              <a:t>University of Washington, Autumn 2018</a:t>
            </a:r>
            <a:endParaRPr lang="en-US"/>
          </a:p>
        </p:txBody>
      </p:sp>
      <p:sp>
        <p:nvSpPr>
          <p:cNvPr id="7" name="Slide Number Placeholder 6"/>
          <p:cNvSpPr>
            <a:spLocks noGrp="1"/>
          </p:cNvSpPr>
          <p:nvPr>
            <p:ph type="sldNum" sz="quarter" idx="12"/>
          </p:nvPr>
        </p:nvSpPr>
        <p:spPr/>
        <p:txBody>
          <a:bodyPr/>
          <a:lstStyle/>
          <a:p>
            <a:fld id="{F0B83976-74FF-4D04-8CD4-387CDD390681}" type="slidenum">
              <a:rPr lang="en-US" smtClean="0"/>
              <a:t>20</a:t>
            </a:fld>
            <a:endParaRPr lang="en-US"/>
          </a:p>
        </p:txBody>
      </p:sp>
    </p:spTree>
    <p:extLst>
      <p:ext uri="{BB962C8B-B14F-4D97-AF65-F5344CB8AC3E}">
        <p14:creationId xmlns:p14="http://schemas.microsoft.com/office/powerpoint/2010/main" val="41789742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results</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The use of video is feasible in PNC visits </a:t>
            </a:r>
          </a:p>
          <a:p>
            <a:r>
              <a:rPr lang="en-US" dirty="0" smtClean="0"/>
              <a:t>The PNC environment is complicated </a:t>
            </a:r>
          </a:p>
          <a:p>
            <a:pPr lvl="1"/>
            <a:r>
              <a:rPr lang="en-US" dirty="0" smtClean="0"/>
              <a:t>Patient education occurs throughout visits with various levels of effort</a:t>
            </a:r>
          </a:p>
          <a:p>
            <a:pPr lvl="1"/>
            <a:r>
              <a:rPr lang="en-US" dirty="0" smtClean="0"/>
              <a:t>Multiple settings and participants</a:t>
            </a:r>
          </a:p>
          <a:p>
            <a:r>
              <a:rPr lang="en-US" dirty="0" smtClean="0"/>
              <a:t>Authority and trust</a:t>
            </a:r>
          </a:p>
          <a:p>
            <a:pPr lvl="1"/>
            <a:r>
              <a:rPr lang="en-US" dirty="0" smtClean="0"/>
              <a:t>Nurses viewed video as being authoritative and enhancing their communication</a:t>
            </a:r>
            <a:endParaRPr lang="en-US" dirty="0"/>
          </a:p>
        </p:txBody>
      </p:sp>
      <p:sp>
        <p:nvSpPr>
          <p:cNvPr id="4" name="Content Placeholder 3"/>
          <p:cNvSpPr>
            <a:spLocks noGrp="1"/>
          </p:cNvSpPr>
          <p:nvPr>
            <p:ph sz="half" idx="2"/>
          </p:nvPr>
        </p:nvSpPr>
        <p:spPr/>
        <p:txBody>
          <a:bodyPr>
            <a:normAutofit fontScale="92500" lnSpcReduction="20000"/>
          </a:bodyPr>
          <a:lstStyle/>
          <a:p>
            <a:endParaRPr lang="en-US"/>
          </a:p>
        </p:txBody>
      </p:sp>
      <p:pic>
        <p:nvPicPr>
          <p:cNvPr id="2050" name="Picture 2" descr="Z:\Talks\2013\Dev2013\Brittany Photos\IMG_313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31231" y="1600199"/>
            <a:ext cx="3515564" cy="26368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p:cNvPicPr>
            <a:picLocks noChangeAspect="1" noChangeArrowheads="1"/>
          </p:cNvPicPr>
          <p:nvPr/>
        </p:nvPicPr>
        <p:blipFill rotWithShape="1">
          <a:blip r:embed="rId3" cstate="print"/>
          <a:srcRect l="5319" t="8092" r="9574" b="13694"/>
          <a:stretch/>
        </p:blipFill>
        <p:spPr bwMode="auto">
          <a:xfrm>
            <a:off x="5054806" y="4343400"/>
            <a:ext cx="3468414" cy="2514600"/>
          </a:xfrm>
          <a:prstGeom prst="rect">
            <a:avLst/>
          </a:prstGeom>
          <a:ln>
            <a:noFill/>
          </a:ln>
          <a:effectLst/>
        </p:spPr>
      </p:pic>
      <p:sp>
        <p:nvSpPr>
          <p:cNvPr id="5" name="Date Placeholder 4"/>
          <p:cNvSpPr>
            <a:spLocks noGrp="1"/>
          </p:cNvSpPr>
          <p:nvPr>
            <p:ph type="dt" sz="half" idx="10"/>
          </p:nvPr>
        </p:nvSpPr>
        <p:spPr/>
        <p:txBody>
          <a:bodyPr/>
          <a:lstStyle/>
          <a:p>
            <a:r>
              <a:rPr lang="en-US" smtClean="0"/>
              <a:t>11/16/2018</a:t>
            </a:r>
            <a:endParaRPr lang="en-US"/>
          </a:p>
        </p:txBody>
      </p:sp>
      <p:sp>
        <p:nvSpPr>
          <p:cNvPr id="7" name="Footer Placeholder 6"/>
          <p:cNvSpPr>
            <a:spLocks noGrp="1"/>
          </p:cNvSpPr>
          <p:nvPr>
            <p:ph type="ftr" sz="quarter" idx="11"/>
          </p:nvPr>
        </p:nvSpPr>
        <p:spPr/>
        <p:txBody>
          <a:bodyPr/>
          <a:lstStyle/>
          <a:p>
            <a:r>
              <a:rPr lang="en-US" smtClean="0"/>
              <a:t>University of Washington, Autumn 2018</a:t>
            </a:r>
            <a:endParaRPr lang="en-US"/>
          </a:p>
        </p:txBody>
      </p:sp>
      <p:sp>
        <p:nvSpPr>
          <p:cNvPr id="8" name="Slide Number Placeholder 7"/>
          <p:cNvSpPr>
            <a:spLocks noGrp="1"/>
          </p:cNvSpPr>
          <p:nvPr>
            <p:ph type="sldNum" sz="quarter" idx="12"/>
          </p:nvPr>
        </p:nvSpPr>
        <p:spPr/>
        <p:txBody>
          <a:bodyPr/>
          <a:lstStyle/>
          <a:p>
            <a:fld id="{F0B83976-74FF-4D04-8CD4-387CDD390681}" type="slidenum">
              <a:rPr lang="en-US" smtClean="0"/>
              <a:t>21</a:t>
            </a:fld>
            <a:endParaRPr lang="en-US"/>
          </a:p>
        </p:txBody>
      </p:sp>
    </p:spTree>
    <p:extLst>
      <p:ext uri="{BB962C8B-B14F-4D97-AF65-F5344CB8AC3E}">
        <p14:creationId xmlns:p14="http://schemas.microsoft.com/office/powerpoint/2010/main" val="15510227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Feasibility</a:t>
            </a:r>
            <a:endParaRPr lang="en-US" dirty="0"/>
          </a:p>
        </p:txBody>
      </p:sp>
      <p:sp>
        <p:nvSpPr>
          <p:cNvPr id="4" name="Content Placeholder 3"/>
          <p:cNvSpPr>
            <a:spLocks noGrp="1"/>
          </p:cNvSpPr>
          <p:nvPr>
            <p:ph sz="half" idx="1"/>
          </p:nvPr>
        </p:nvSpPr>
        <p:spPr/>
        <p:txBody>
          <a:bodyPr>
            <a:normAutofit/>
          </a:bodyPr>
          <a:lstStyle/>
          <a:p>
            <a:r>
              <a:rPr lang="en-US" dirty="0" smtClean="0"/>
              <a:t>Video used consistently on PNC visits</a:t>
            </a:r>
          </a:p>
          <a:p>
            <a:r>
              <a:rPr lang="en-US" dirty="0" smtClean="0"/>
              <a:t>Midwives reported a favorable reaction and identified this as the best feature of the mobile device</a:t>
            </a:r>
          </a:p>
          <a:p>
            <a:r>
              <a:rPr lang="en-US" dirty="0" smtClean="0"/>
              <a:t>Minor difficulties in using videos in the mobile app</a:t>
            </a:r>
            <a:endParaRPr lang="en-US" dirty="0"/>
          </a:p>
        </p:txBody>
      </p:sp>
      <p:sp>
        <p:nvSpPr>
          <p:cNvPr id="6" name="TextBox 5"/>
          <p:cNvSpPr txBox="1"/>
          <p:nvPr/>
        </p:nvSpPr>
        <p:spPr>
          <a:xfrm>
            <a:off x="4800600" y="1905000"/>
            <a:ext cx="3962400" cy="3416320"/>
          </a:xfrm>
          <a:prstGeom prst="rect">
            <a:avLst/>
          </a:prstGeom>
          <a:noFill/>
        </p:spPr>
        <p:txBody>
          <a:bodyPr wrap="square" rtlCol="0">
            <a:spAutoFit/>
          </a:bodyPr>
          <a:lstStyle/>
          <a:p>
            <a:r>
              <a:rPr lang="en-US" sz="2400" b="1" i="1" dirty="0" smtClean="0">
                <a:solidFill>
                  <a:schemeClr val="accent3">
                    <a:lumMod val="50000"/>
                  </a:schemeClr>
                </a:solidFill>
              </a:rPr>
              <a:t>“The video that we show is very good – it becomes very easy for the people to understand.  There is a big difference between telling something and showing it.  On watching the video people understand that yes, this is how it is to be done.”</a:t>
            </a:r>
            <a:endParaRPr lang="en-US" sz="2400" b="1" i="1" dirty="0">
              <a:solidFill>
                <a:schemeClr val="accent3">
                  <a:lumMod val="50000"/>
                </a:schemeClr>
              </a:solidFill>
            </a:endParaRPr>
          </a:p>
        </p:txBody>
      </p:sp>
      <p:sp>
        <p:nvSpPr>
          <p:cNvPr id="3" name="Date Placeholder 2"/>
          <p:cNvSpPr>
            <a:spLocks noGrp="1"/>
          </p:cNvSpPr>
          <p:nvPr>
            <p:ph type="dt" sz="half" idx="10"/>
          </p:nvPr>
        </p:nvSpPr>
        <p:spPr/>
        <p:txBody>
          <a:bodyPr/>
          <a:lstStyle/>
          <a:p>
            <a:r>
              <a:rPr lang="en-US" smtClean="0"/>
              <a:t>11/16/2018</a:t>
            </a:r>
            <a:endParaRPr lang="en-US"/>
          </a:p>
        </p:txBody>
      </p:sp>
      <p:sp>
        <p:nvSpPr>
          <p:cNvPr id="5" name="Footer Placeholder 4"/>
          <p:cNvSpPr>
            <a:spLocks noGrp="1"/>
          </p:cNvSpPr>
          <p:nvPr>
            <p:ph type="ftr" sz="quarter" idx="11"/>
          </p:nvPr>
        </p:nvSpPr>
        <p:spPr/>
        <p:txBody>
          <a:bodyPr/>
          <a:lstStyle/>
          <a:p>
            <a:r>
              <a:rPr lang="en-US" smtClean="0"/>
              <a:t>University of Washington, Autumn 2018</a:t>
            </a:r>
            <a:endParaRPr lang="en-US"/>
          </a:p>
        </p:txBody>
      </p:sp>
      <p:sp>
        <p:nvSpPr>
          <p:cNvPr id="7" name="Slide Number Placeholder 6"/>
          <p:cNvSpPr>
            <a:spLocks noGrp="1"/>
          </p:cNvSpPr>
          <p:nvPr>
            <p:ph type="sldNum" sz="quarter" idx="12"/>
          </p:nvPr>
        </p:nvSpPr>
        <p:spPr/>
        <p:txBody>
          <a:bodyPr/>
          <a:lstStyle/>
          <a:p>
            <a:fld id="{F0B83976-74FF-4D04-8CD4-387CDD390681}" type="slidenum">
              <a:rPr lang="en-US" smtClean="0"/>
              <a:t>22</a:t>
            </a:fld>
            <a:endParaRPr lang="en-US"/>
          </a:p>
        </p:txBody>
      </p:sp>
    </p:spTree>
    <p:extLst>
      <p:ext uri="{BB962C8B-B14F-4D97-AF65-F5344CB8AC3E}">
        <p14:creationId xmlns:p14="http://schemas.microsoft.com/office/powerpoint/2010/main" val="20556587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Complexity</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Multiple people might be present for home and clinic PNCs</a:t>
            </a:r>
          </a:p>
          <a:p>
            <a:r>
              <a:rPr lang="en-US" dirty="0" smtClean="0"/>
              <a:t>Process of doing an examination did not fully align with the protocol on the device</a:t>
            </a:r>
          </a:p>
          <a:p>
            <a:r>
              <a:rPr lang="en-US" dirty="0" smtClean="0"/>
              <a:t>Introduction of videos made educational component more explicit</a:t>
            </a:r>
            <a:endParaRPr lang="en-US" dirty="0"/>
          </a:p>
        </p:txBody>
      </p:sp>
      <p:sp>
        <p:nvSpPr>
          <p:cNvPr id="5" name="TextBox 4"/>
          <p:cNvSpPr txBox="1"/>
          <p:nvPr/>
        </p:nvSpPr>
        <p:spPr>
          <a:xfrm>
            <a:off x="4800600" y="1905000"/>
            <a:ext cx="4038600" cy="3785652"/>
          </a:xfrm>
          <a:prstGeom prst="rect">
            <a:avLst/>
          </a:prstGeom>
          <a:noFill/>
        </p:spPr>
        <p:txBody>
          <a:bodyPr wrap="square" rtlCol="0">
            <a:spAutoFit/>
          </a:bodyPr>
          <a:lstStyle/>
          <a:p>
            <a:r>
              <a:rPr lang="en-US" sz="2400" b="1" i="1" dirty="0" smtClean="0">
                <a:solidFill>
                  <a:schemeClr val="accent3">
                    <a:lumMod val="50000"/>
                  </a:schemeClr>
                </a:solidFill>
              </a:rPr>
              <a:t>“When we do PNC before, only the patient and I are present . . . Now I am showing the video, now others too come on hearing the sound from the video, so they too remember that yes, we have to do this, so more people come inside, we tell the patient, and everyone hears.”</a:t>
            </a:r>
            <a:endParaRPr lang="en-US" sz="2400" b="1" i="1" dirty="0">
              <a:solidFill>
                <a:schemeClr val="accent3">
                  <a:lumMod val="50000"/>
                </a:schemeClr>
              </a:solidFill>
            </a:endParaRPr>
          </a:p>
        </p:txBody>
      </p:sp>
      <p:sp>
        <p:nvSpPr>
          <p:cNvPr id="4" name="Date Placeholder 3"/>
          <p:cNvSpPr>
            <a:spLocks noGrp="1"/>
          </p:cNvSpPr>
          <p:nvPr>
            <p:ph type="dt" sz="half" idx="10"/>
          </p:nvPr>
        </p:nvSpPr>
        <p:spPr/>
        <p:txBody>
          <a:bodyPr/>
          <a:lstStyle/>
          <a:p>
            <a:r>
              <a:rPr lang="en-US" smtClean="0"/>
              <a:t>11/16/2018</a:t>
            </a:r>
            <a:endParaRPr lang="en-US"/>
          </a:p>
        </p:txBody>
      </p:sp>
      <p:sp>
        <p:nvSpPr>
          <p:cNvPr id="6" name="Footer Placeholder 5"/>
          <p:cNvSpPr>
            <a:spLocks noGrp="1"/>
          </p:cNvSpPr>
          <p:nvPr>
            <p:ph type="ftr" sz="quarter" idx="11"/>
          </p:nvPr>
        </p:nvSpPr>
        <p:spPr/>
        <p:txBody>
          <a:bodyPr/>
          <a:lstStyle/>
          <a:p>
            <a:r>
              <a:rPr lang="en-US" smtClean="0"/>
              <a:t>University of Washington, Autumn 2018</a:t>
            </a:r>
            <a:endParaRPr lang="en-US"/>
          </a:p>
        </p:txBody>
      </p:sp>
      <p:sp>
        <p:nvSpPr>
          <p:cNvPr id="7" name="Slide Number Placeholder 6"/>
          <p:cNvSpPr>
            <a:spLocks noGrp="1"/>
          </p:cNvSpPr>
          <p:nvPr>
            <p:ph type="sldNum" sz="quarter" idx="12"/>
          </p:nvPr>
        </p:nvSpPr>
        <p:spPr/>
        <p:txBody>
          <a:bodyPr/>
          <a:lstStyle/>
          <a:p>
            <a:fld id="{F0B83976-74FF-4D04-8CD4-387CDD390681}" type="slidenum">
              <a:rPr lang="en-US" smtClean="0"/>
              <a:t>23</a:t>
            </a:fld>
            <a:endParaRPr lang="en-US"/>
          </a:p>
        </p:txBody>
      </p:sp>
    </p:spTree>
    <p:extLst>
      <p:ext uri="{BB962C8B-B14F-4D97-AF65-F5344CB8AC3E}">
        <p14:creationId xmlns:p14="http://schemas.microsoft.com/office/powerpoint/2010/main" val="23843717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Multitasking</a:t>
            </a:r>
            <a:endParaRPr lang="en-US" dirty="0"/>
          </a:p>
        </p:txBody>
      </p:sp>
      <p:sp>
        <p:nvSpPr>
          <p:cNvPr id="3" name="Content Placeholder 2"/>
          <p:cNvSpPr>
            <a:spLocks noGrp="1"/>
          </p:cNvSpPr>
          <p:nvPr>
            <p:ph sz="half" idx="1"/>
          </p:nvPr>
        </p:nvSpPr>
        <p:spPr/>
        <p:txBody>
          <a:bodyPr/>
          <a:lstStyle/>
          <a:p>
            <a:r>
              <a:rPr lang="en-US" dirty="0" smtClean="0"/>
              <a:t>Nurses used time while video played for other activities</a:t>
            </a:r>
          </a:p>
          <a:p>
            <a:r>
              <a:rPr lang="en-US" dirty="0" smtClean="0"/>
              <a:t>Multiple ways of showing the video</a:t>
            </a:r>
          </a:p>
          <a:p>
            <a:r>
              <a:rPr lang="en-US" dirty="0" smtClean="0"/>
              <a:t>Video was rarely stopped for discussion</a:t>
            </a:r>
          </a:p>
          <a:p>
            <a:r>
              <a:rPr lang="en-US" dirty="0" smtClean="0"/>
              <a:t>Time for playing the video was an issue</a:t>
            </a:r>
            <a:endParaRPr lang="en-US" dirty="0"/>
          </a:p>
        </p:txBody>
      </p:sp>
      <p:sp>
        <p:nvSpPr>
          <p:cNvPr id="5" name="TextBox 4"/>
          <p:cNvSpPr txBox="1"/>
          <p:nvPr/>
        </p:nvSpPr>
        <p:spPr>
          <a:xfrm>
            <a:off x="4800600" y="1905000"/>
            <a:ext cx="3962400" cy="2677656"/>
          </a:xfrm>
          <a:prstGeom prst="rect">
            <a:avLst/>
          </a:prstGeom>
          <a:noFill/>
        </p:spPr>
        <p:txBody>
          <a:bodyPr wrap="square" rtlCol="0">
            <a:spAutoFit/>
          </a:bodyPr>
          <a:lstStyle/>
          <a:p>
            <a:r>
              <a:rPr lang="en-US" sz="2400" b="1" i="1" dirty="0" smtClean="0">
                <a:solidFill>
                  <a:schemeClr val="accent3">
                    <a:lumMod val="50000"/>
                  </a:schemeClr>
                </a:solidFill>
              </a:rPr>
              <a:t>“[The good thing about the video] is that the video explains how to feed the baby and gives advice, so we don’t have to talk much.  So while they watch the video, we can continue with our work”</a:t>
            </a:r>
            <a:endParaRPr lang="en-US" sz="2400" b="1" i="1" dirty="0">
              <a:solidFill>
                <a:schemeClr val="accent3">
                  <a:lumMod val="50000"/>
                </a:schemeClr>
              </a:solidFill>
            </a:endParaRPr>
          </a:p>
        </p:txBody>
      </p:sp>
      <p:sp>
        <p:nvSpPr>
          <p:cNvPr id="4" name="Date Placeholder 3"/>
          <p:cNvSpPr>
            <a:spLocks noGrp="1"/>
          </p:cNvSpPr>
          <p:nvPr>
            <p:ph type="dt" sz="half" idx="10"/>
          </p:nvPr>
        </p:nvSpPr>
        <p:spPr/>
        <p:txBody>
          <a:bodyPr/>
          <a:lstStyle/>
          <a:p>
            <a:r>
              <a:rPr lang="en-US" smtClean="0"/>
              <a:t>11/16/2018</a:t>
            </a:r>
            <a:endParaRPr lang="en-US"/>
          </a:p>
        </p:txBody>
      </p:sp>
      <p:sp>
        <p:nvSpPr>
          <p:cNvPr id="6" name="Footer Placeholder 5"/>
          <p:cNvSpPr>
            <a:spLocks noGrp="1"/>
          </p:cNvSpPr>
          <p:nvPr>
            <p:ph type="ftr" sz="quarter" idx="11"/>
          </p:nvPr>
        </p:nvSpPr>
        <p:spPr/>
        <p:txBody>
          <a:bodyPr/>
          <a:lstStyle/>
          <a:p>
            <a:r>
              <a:rPr lang="en-US" smtClean="0"/>
              <a:t>University of Washington, Autumn 2018</a:t>
            </a:r>
            <a:endParaRPr lang="en-US"/>
          </a:p>
        </p:txBody>
      </p:sp>
      <p:sp>
        <p:nvSpPr>
          <p:cNvPr id="7" name="Slide Number Placeholder 6"/>
          <p:cNvSpPr>
            <a:spLocks noGrp="1"/>
          </p:cNvSpPr>
          <p:nvPr>
            <p:ph type="sldNum" sz="quarter" idx="12"/>
          </p:nvPr>
        </p:nvSpPr>
        <p:spPr/>
        <p:txBody>
          <a:bodyPr/>
          <a:lstStyle/>
          <a:p>
            <a:fld id="{F0B83976-74FF-4D04-8CD4-387CDD390681}" type="slidenum">
              <a:rPr lang="en-US" smtClean="0"/>
              <a:t>24</a:t>
            </a:fld>
            <a:endParaRPr lang="en-US"/>
          </a:p>
        </p:txBody>
      </p:sp>
    </p:spTree>
    <p:extLst>
      <p:ext uri="{BB962C8B-B14F-4D97-AF65-F5344CB8AC3E}">
        <p14:creationId xmlns:p14="http://schemas.microsoft.com/office/powerpoint/2010/main" val="38402745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Authority</a:t>
            </a:r>
            <a:endParaRPr lang="en-US" dirty="0"/>
          </a:p>
        </p:txBody>
      </p:sp>
      <p:sp>
        <p:nvSpPr>
          <p:cNvPr id="3" name="Content Placeholder 2"/>
          <p:cNvSpPr>
            <a:spLocks noGrp="1"/>
          </p:cNvSpPr>
          <p:nvPr>
            <p:ph sz="half" idx="1"/>
          </p:nvPr>
        </p:nvSpPr>
        <p:spPr/>
        <p:txBody>
          <a:bodyPr>
            <a:normAutofit/>
          </a:bodyPr>
          <a:lstStyle/>
          <a:p>
            <a:r>
              <a:rPr lang="en-US" dirty="0" smtClean="0"/>
              <a:t>Videos extended nurses ability to  deliver  complete messages</a:t>
            </a:r>
          </a:p>
          <a:p>
            <a:r>
              <a:rPr lang="en-US" dirty="0" smtClean="0"/>
              <a:t>Some nurses felt that by featuring older nurses the videos had additional authority</a:t>
            </a:r>
          </a:p>
          <a:p>
            <a:r>
              <a:rPr lang="en-US" dirty="0" smtClean="0"/>
              <a:t>No conflicts with the video messaging</a:t>
            </a:r>
            <a:endParaRPr lang="en-US" dirty="0"/>
          </a:p>
        </p:txBody>
      </p:sp>
      <p:sp>
        <p:nvSpPr>
          <p:cNvPr id="5" name="TextBox 4"/>
          <p:cNvSpPr txBox="1"/>
          <p:nvPr/>
        </p:nvSpPr>
        <p:spPr>
          <a:xfrm>
            <a:off x="4876800" y="1905000"/>
            <a:ext cx="4038600" cy="4154984"/>
          </a:xfrm>
          <a:prstGeom prst="rect">
            <a:avLst/>
          </a:prstGeom>
          <a:noFill/>
        </p:spPr>
        <p:txBody>
          <a:bodyPr wrap="square" rtlCol="0">
            <a:spAutoFit/>
          </a:bodyPr>
          <a:lstStyle/>
          <a:p>
            <a:r>
              <a:rPr lang="en-US" sz="2400" b="1" i="1" dirty="0" smtClean="0">
                <a:solidFill>
                  <a:schemeClr val="accent3">
                    <a:lumMod val="50000"/>
                  </a:schemeClr>
                </a:solidFill>
              </a:rPr>
              <a:t>“We explained that this too is showing how to feed the baby, the things that you should eat, is it necessary for you to have the tablets or not.  We are telling you through the mobile.  It is just like the nurse used to tell you.  You should take it the same way.  We show the video and they feel it is right”</a:t>
            </a:r>
            <a:endParaRPr lang="en-US" sz="2400" b="1" i="1" dirty="0">
              <a:solidFill>
                <a:schemeClr val="accent3">
                  <a:lumMod val="50000"/>
                </a:schemeClr>
              </a:solidFill>
            </a:endParaRPr>
          </a:p>
        </p:txBody>
      </p:sp>
      <p:sp>
        <p:nvSpPr>
          <p:cNvPr id="4" name="Date Placeholder 3"/>
          <p:cNvSpPr>
            <a:spLocks noGrp="1"/>
          </p:cNvSpPr>
          <p:nvPr>
            <p:ph type="dt" sz="half" idx="10"/>
          </p:nvPr>
        </p:nvSpPr>
        <p:spPr/>
        <p:txBody>
          <a:bodyPr/>
          <a:lstStyle/>
          <a:p>
            <a:r>
              <a:rPr lang="en-US" smtClean="0"/>
              <a:t>11/16/2018</a:t>
            </a:r>
            <a:endParaRPr lang="en-US"/>
          </a:p>
        </p:txBody>
      </p:sp>
      <p:sp>
        <p:nvSpPr>
          <p:cNvPr id="6" name="Footer Placeholder 5"/>
          <p:cNvSpPr>
            <a:spLocks noGrp="1"/>
          </p:cNvSpPr>
          <p:nvPr>
            <p:ph type="ftr" sz="quarter" idx="11"/>
          </p:nvPr>
        </p:nvSpPr>
        <p:spPr/>
        <p:txBody>
          <a:bodyPr/>
          <a:lstStyle/>
          <a:p>
            <a:r>
              <a:rPr lang="en-US" smtClean="0"/>
              <a:t>University of Washington, Autumn 2018</a:t>
            </a:r>
            <a:endParaRPr lang="en-US"/>
          </a:p>
        </p:txBody>
      </p:sp>
      <p:sp>
        <p:nvSpPr>
          <p:cNvPr id="7" name="Slide Number Placeholder 6"/>
          <p:cNvSpPr>
            <a:spLocks noGrp="1"/>
          </p:cNvSpPr>
          <p:nvPr>
            <p:ph type="sldNum" sz="quarter" idx="12"/>
          </p:nvPr>
        </p:nvSpPr>
        <p:spPr/>
        <p:txBody>
          <a:bodyPr/>
          <a:lstStyle/>
          <a:p>
            <a:fld id="{F0B83976-74FF-4D04-8CD4-387CDD390681}" type="slidenum">
              <a:rPr lang="en-US" smtClean="0"/>
              <a:t>25</a:t>
            </a:fld>
            <a:endParaRPr lang="en-US"/>
          </a:p>
        </p:txBody>
      </p:sp>
    </p:spTree>
    <p:extLst>
      <p:ext uri="{BB962C8B-B14F-4D97-AF65-F5344CB8AC3E}">
        <p14:creationId xmlns:p14="http://schemas.microsoft.com/office/powerpoint/2010/main" val="3713670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a:t>
            </a:r>
            <a:endParaRPr lang="en-US" dirty="0"/>
          </a:p>
        </p:txBody>
      </p:sp>
      <p:sp>
        <p:nvSpPr>
          <p:cNvPr id="3" name="Content Placeholder 2"/>
          <p:cNvSpPr>
            <a:spLocks noGrp="1"/>
          </p:cNvSpPr>
          <p:nvPr>
            <p:ph sz="half" idx="1"/>
          </p:nvPr>
        </p:nvSpPr>
        <p:spPr/>
        <p:txBody>
          <a:bodyPr/>
          <a:lstStyle/>
          <a:p>
            <a:r>
              <a:rPr lang="en-US" dirty="0" smtClean="0"/>
              <a:t>Video considered to be trustworthy</a:t>
            </a:r>
          </a:p>
          <a:p>
            <a:r>
              <a:rPr lang="en-US" dirty="0" smtClean="0"/>
              <a:t>Nurses had a theory that people understand by seeing</a:t>
            </a:r>
          </a:p>
          <a:p>
            <a:r>
              <a:rPr lang="en-US" dirty="0" smtClean="0"/>
              <a:t>Advantages identified: clarity of message,  use of local language, and local participants</a:t>
            </a:r>
          </a:p>
          <a:p>
            <a:endParaRPr lang="en-US" dirty="0"/>
          </a:p>
        </p:txBody>
      </p:sp>
      <p:sp>
        <p:nvSpPr>
          <p:cNvPr id="5" name="TextBox 4"/>
          <p:cNvSpPr txBox="1"/>
          <p:nvPr/>
        </p:nvSpPr>
        <p:spPr>
          <a:xfrm>
            <a:off x="4876800" y="1788616"/>
            <a:ext cx="3962400" cy="4154984"/>
          </a:xfrm>
          <a:prstGeom prst="rect">
            <a:avLst/>
          </a:prstGeom>
          <a:noFill/>
        </p:spPr>
        <p:txBody>
          <a:bodyPr wrap="square" rtlCol="0">
            <a:spAutoFit/>
          </a:bodyPr>
          <a:lstStyle/>
          <a:p>
            <a:r>
              <a:rPr lang="en-US" sz="2400" b="1" i="1" dirty="0" smtClean="0">
                <a:solidFill>
                  <a:schemeClr val="accent3">
                    <a:lumMod val="50000"/>
                  </a:schemeClr>
                </a:solidFill>
              </a:rPr>
              <a:t>“What will the mother think?  She thinks the video is correct.  A movie has been made, so it is right because there is a lady in it, a patient and a nurse, so she understands. . .  She understands on seeing the patient.  If there had been only two nurses, she wouldn’t have understood”</a:t>
            </a:r>
            <a:endParaRPr lang="en-US" sz="2400" b="1" i="1" dirty="0">
              <a:solidFill>
                <a:schemeClr val="accent3">
                  <a:lumMod val="50000"/>
                </a:schemeClr>
              </a:solidFill>
            </a:endParaRPr>
          </a:p>
        </p:txBody>
      </p:sp>
      <p:sp>
        <p:nvSpPr>
          <p:cNvPr id="4" name="Date Placeholder 3"/>
          <p:cNvSpPr>
            <a:spLocks noGrp="1"/>
          </p:cNvSpPr>
          <p:nvPr>
            <p:ph type="dt" sz="half" idx="10"/>
          </p:nvPr>
        </p:nvSpPr>
        <p:spPr/>
        <p:txBody>
          <a:bodyPr/>
          <a:lstStyle/>
          <a:p>
            <a:r>
              <a:rPr lang="en-US" smtClean="0"/>
              <a:t>11/16/2018</a:t>
            </a:r>
            <a:endParaRPr lang="en-US"/>
          </a:p>
        </p:txBody>
      </p:sp>
      <p:sp>
        <p:nvSpPr>
          <p:cNvPr id="6" name="Footer Placeholder 5"/>
          <p:cNvSpPr>
            <a:spLocks noGrp="1"/>
          </p:cNvSpPr>
          <p:nvPr>
            <p:ph type="ftr" sz="quarter" idx="11"/>
          </p:nvPr>
        </p:nvSpPr>
        <p:spPr/>
        <p:txBody>
          <a:bodyPr/>
          <a:lstStyle/>
          <a:p>
            <a:r>
              <a:rPr lang="en-US" smtClean="0"/>
              <a:t>University of Washington, Autumn 2018</a:t>
            </a:r>
            <a:endParaRPr lang="en-US"/>
          </a:p>
        </p:txBody>
      </p:sp>
      <p:sp>
        <p:nvSpPr>
          <p:cNvPr id="7" name="Slide Number Placeholder 6"/>
          <p:cNvSpPr>
            <a:spLocks noGrp="1"/>
          </p:cNvSpPr>
          <p:nvPr>
            <p:ph type="sldNum" sz="quarter" idx="12"/>
          </p:nvPr>
        </p:nvSpPr>
        <p:spPr/>
        <p:txBody>
          <a:bodyPr/>
          <a:lstStyle/>
          <a:p>
            <a:fld id="{F0B83976-74FF-4D04-8CD4-387CDD390681}" type="slidenum">
              <a:rPr lang="en-US" smtClean="0"/>
              <a:t>26</a:t>
            </a:fld>
            <a:endParaRPr lang="en-US"/>
          </a:p>
        </p:txBody>
      </p:sp>
    </p:spTree>
    <p:extLst>
      <p:ext uri="{BB962C8B-B14F-4D97-AF65-F5344CB8AC3E}">
        <p14:creationId xmlns:p14="http://schemas.microsoft.com/office/powerpoint/2010/main" val="12344624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dirty="0"/>
          </a:p>
        </p:txBody>
      </p:sp>
      <p:pic>
        <p:nvPicPr>
          <p:cNvPr id="4" name="Picture 3" descr="C:\Users\kisrael-ballard\AppData\Local\Microsoft\Windows\Temporary Internet Files\Content.Outlook\D8GRSDMA\IMG_3068 (2).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39018" y="216584"/>
            <a:ext cx="6858000" cy="5143500"/>
          </a:xfrm>
          <a:prstGeom prst="rect">
            <a:avLst/>
          </a:prstGeom>
          <a:noFill/>
        </p:spPr>
      </p:pic>
      <p:sp>
        <p:nvSpPr>
          <p:cNvPr id="3" name="Date Placeholder 2"/>
          <p:cNvSpPr>
            <a:spLocks noGrp="1"/>
          </p:cNvSpPr>
          <p:nvPr>
            <p:ph type="dt" sz="half" idx="10"/>
          </p:nvPr>
        </p:nvSpPr>
        <p:spPr/>
        <p:txBody>
          <a:bodyPr/>
          <a:lstStyle/>
          <a:p>
            <a:r>
              <a:rPr lang="en-US" smtClean="0"/>
              <a:t>11/16/2018</a:t>
            </a:r>
            <a:endParaRPr lang="en-US"/>
          </a:p>
        </p:txBody>
      </p:sp>
      <p:sp>
        <p:nvSpPr>
          <p:cNvPr id="6" name="Footer Placeholder 5"/>
          <p:cNvSpPr>
            <a:spLocks noGrp="1"/>
          </p:cNvSpPr>
          <p:nvPr>
            <p:ph type="ftr" sz="quarter" idx="11"/>
          </p:nvPr>
        </p:nvSpPr>
        <p:spPr/>
        <p:txBody>
          <a:bodyPr/>
          <a:lstStyle/>
          <a:p>
            <a:r>
              <a:rPr lang="en-US" smtClean="0"/>
              <a:t>University of Washington, Autumn 2018</a:t>
            </a:r>
            <a:endParaRPr lang="en-US"/>
          </a:p>
        </p:txBody>
      </p:sp>
      <p:sp>
        <p:nvSpPr>
          <p:cNvPr id="7" name="Slide Number Placeholder 6"/>
          <p:cNvSpPr>
            <a:spLocks noGrp="1"/>
          </p:cNvSpPr>
          <p:nvPr>
            <p:ph type="sldNum" sz="quarter" idx="12"/>
          </p:nvPr>
        </p:nvSpPr>
        <p:spPr/>
        <p:txBody>
          <a:bodyPr/>
          <a:lstStyle/>
          <a:p>
            <a:fld id="{F0B83976-74FF-4D04-8CD4-387CDD390681}" type="slidenum">
              <a:rPr lang="en-US" smtClean="0"/>
              <a:t>27</a:t>
            </a:fld>
            <a:endParaRPr lang="en-US"/>
          </a:p>
        </p:txBody>
      </p:sp>
      <p:sp>
        <p:nvSpPr>
          <p:cNvPr id="8" name="Title 7"/>
          <p:cNvSpPr>
            <a:spLocks noGrp="1"/>
          </p:cNvSpPr>
          <p:nvPr>
            <p:ph type="title"/>
          </p:nvPr>
        </p:nvSpPr>
        <p:spPr/>
        <p:txBody>
          <a:bodyPr/>
          <a:lstStyle/>
          <a:p>
            <a:endParaRPr lang="en-US"/>
          </a:p>
        </p:txBody>
      </p:sp>
      <p:pic>
        <p:nvPicPr>
          <p:cNvPr id="9" name="Picture 2" descr="Arth - Action Research and Training for Health">
            <a:hlinkClick r:id="rId3" tooltip="Arth - Action Research and Training for Health"/>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57350" y="5495020"/>
            <a:ext cx="1669581" cy="49361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712586" y="6043411"/>
            <a:ext cx="3945632" cy="369332"/>
          </a:xfrm>
          <a:prstGeom prst="rect">
            <a:avLst/>
          </a:prstGeom>
        </p:spPr>
        <p:txBody>
          <a:bodyPr wrap="none">
            <a:spAutoFit/>
          </a:bodyPr>
          <a:lstStyle/>
          <a:p>
            <a:r>
              <a:rPr lang="en-US" dirty="0"/>
              <a:t>Action Research and Training for Health</a:t>
            </a:r>
          </a:p>
        </p:txBody>
      </p:sp>
      <p:pic>
        <p:nvPicPr>
          <p:cNvPr id="11" name="Picture 2" descr="http://yousavewesave.org/wp-content/uploads/2012/08/path-logo-600x21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89505" y="5495020"/>
            <a:ext cx="2525845" cy="917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4666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3" name="Content Placeholder 2"/>
          <p:cNvSpPr>
            <a:spLocks noGrp="1"/>
          </p:cNvSpPr>
          <p:nvPr>
            <p:ph idx="1"/>
          </p:nvPr>
        </p:nvSpPr>
        <p:spPr/>
        <p:txBody>
          <a:bodyPr/>
          <a:lstStyle/>
          <a:p>
            <a:r>
              <a:rPr lang="en-US" dirty="0" smtClean="0"/>
              <a:t>Diagnostics</a:t>
            </a:r>
          </a:p>
          <a:p>
            <a:r>
              <a:rPr lang="en-US" dirty="0"/>
              <a:t>Mobile Videos</a:t>
            </a:r>
          </a:p>
          <a:p>
            <a:endParaRPr lang="en-US" dirty="0"/>
          </a:p>
          <a:p>
            <a:endParaRPr lang="en-US" dirty="0"/>
          </a:p>
        </p:txBody>
      </p:sp>
      <p:sp>
        <p:nvSpPr>
          <p:cNvPr id="4" name="Date Placeholder 3"/>
          <p:cNvSpPr>
            <a:spLocks noGrp="1"/>
          </p:cNvSpPr>
          <p:nvPr>
            <p:ph type="dt" sz="half" idx="10"/>
          </p:nvPr>
        </p:nvSpPr>
        <p:spPr/>
        <p:txBody>
          <a:bodyPr/>
          <a:lstStyle/>
          <a:p>
            <a:r>
              <a:rPr lang="en-US" smtClean="0"/>
              <a:t>11/16/2018</a:t>
            </a:r>
            <a:endParaRPr lang="en-US"/>
          </a:p>
        </p:txBody>
      </p:sp>
      <p:sp>
        <p:nvSpPr>
          <p:cNvPr id="5" name="Footer Placeholder 4"/>
          <p:cNvSpPr>
            <a:spLocks noGrp="1"/>
          </p:cNvSpPr>
          <p:nvPr>
            <p:ph type="ftr" sz="quarter" idx="11"/>
          </p:nvPr>
        </p:nvSpPr>
        <p:spPr/>
        <p:txBody>
          <a:bodyPr/>
          <a:lstStyle/>
          <a:p>
            <a:r>
              <a:rPr lang="en-US"/>
              <a:t>University of Washington, Autumn 2018</a:t>
            </a:r>
          </a:p>
        </p:txBody>
      </p:sp>
      <p:sp>
        <p:nvSpPr>
          <p:cNvPr id="6" name="Slide Number Placeholder 5"/>
          <p:cNvSpPr>
            <a:spLocks noGrp="1"/>
          </p:cNvSpPr>
          <p:nvPr>
            <p:ph type="sldNum" sz="quarter" idx="12"/>
          </p:nvPr>
        </p:nvSpPr>
        <p:spPr/>
        <p:txBody>
          <a:bodyPr/>
          <a:lstStyle/>
          <a:p>
            <a:fld id="{F0B83976-74FF-4D04-8CD4-387CDD390681}" type="slidenum">
              <a:rPr lang="en-US" smtClean="0"/>
              <a:t>3</a:t>
            </a:fld>
            <a:endParaRPr lang="en-US"/>
          </a:p>
        </p:txBody>
      </p:sp>
    </p:spTree>
    <p:extLst>
      <p:ext uri="{BB962C8B-B14F-4D97-AF65-F5344CB8AC3E}">
        <p14:creationId xmlns:p14="http://schemas.microsoft.com/office/powerpoint/2010/main" val="2889524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Diagnostics</a:t>
            </a:r>
            <a:endParaRPr lang="en-US" dirty="0"/>
          </a:p>
        </p:txBody>
      </p:sp>
      <p:sp>
        <p:nvSpPr>
          <p:cNvPr id="3" name="Content Placeholder 2"/>
          <p:cNvSpPr>
            <a:spLocks noGrp="1"/>
          </p:cNvSpPr>
          <p:nvPr>
            <p:ph sz="half" idx="1"/>
          </p:nvPr>
        </p:nvSpPr>
        <p:spPr/>
        <p:txBody>
          <a:bodyPr/>
          <a:lstStyle/>
          <a:p>
            <a:r>
              <a:rPr lang="en-US" dirty="0" smtClean="0"/>
              <a:t>Issues</a:t>
            </a:r>
          </a:p>
          <a:p>
            <a:pPr lvl="1"/>
            <a:r>
              <a:rPr lang="en-US" dirty="0" smtClean="0"/>
              <a:t>Cost of test</a:t>
            </a:r>
          </a:p>
          <a:p>
            <a:pPr lvl="1"/>
            <a:r>
              <a:rPr lang="en-US" dirty="0" smtClean="0"/>
              <a:t>Precision of test</a:t>
            </a:r>
          </a:p>
          <a:p>
            <a:pPr lvl="1"/>
            <a:r>
              <a:rPr lang="en-US" dirty="0" smtClean="0"/>
              <a:t>Accuracy of test</a:t>
            </a:r>
          </a:p>
          <a:p>
            <a:pPr lvl="2"/>
            <a:r>
              <a:rPr lang="en-US" dirty="0" smtClean="0"/>
              <a:t>Error profile</a:t>
            </a:r>
          </a:p>
          <a:p>
            <a:pPr lvl="1"/>
            <a:r>
              <a:rPr lang="en-US" dirty="0" smtClean="0"/>
              <a:t>Action on positive test</a:t>
            </a:r>
          </a:p>
          <a:p>
            <a:pPr lvl="1"/>
            <a:r>
              <a:rPr lang="en-US" dirty="0" smtClean="0"/>
              <a:t>Action on negative test</a:t>
            </a:r>
          </a:p>
          <a:p>
            <a:pPr lvl="1"/>
            <a:r>
              <a:rPr lang="en-US" dirty="0" smtClean="0"/>
              <a:t>Goals</a:t>
            </a:r>
          </a:p>
          <a:p>
            <a:pPr lvl="2"/>
            <a:r>
              <a:rPr lang="en-US" dirty="0" smtClean="0"/>
              <a:t>Individual treatment</a:t>
            </a:r>
          </a:p>
          <a:p>
            <a:pPr lvl="2"/>
            <a:r>
              <a:rPr lang="en-US" dirty="0" smtClean="0"/>
              <a:t>Public health goals</a:t>
            </a:r>
            <a:endParaRPr lang="en-US" dirty="0"/>
          </a:p>
        </p:txBody>
      </p:sp>
      <p:sp>
        <p:nvSpPr>
          <p:cNvPr id="5" name="Date Placeholder 4"/>
          <p:cNvSpPr>
            <a:spLocks noGrp="1"/>
          </p:cNvSpPr>
          <p:nvPr>
            <p:ph type="dt" sz="half" idx="10"/>
          </p:nvPr>
        </p:nvSpPr>
        <p:spPr/>
        <p:txBody>
          <a:bodyPr/>
          <a:lstStyle/>
          <a:p>
            <a:r>
              <a:rPr lang="en-US" smtClean="0"/>
              <a:t>11/16/2018</a:t>
            </a:r>
            <a:endParaRPr lang="en-US"/>
          </a:p>
        </p:txBody>
      </p:sp>
      <p:sp>
        <p:nvSpPr>
          <p:cNvPr id="6" name="Footer Placeholder 5"/>
          <p:cNvSpPr>
            <a:spLocks noGrp="1"/>
          </p:cNvSpPr>
          <p:nvPr>
            <p:ph type="ftr" sz="quarter" idx="11"/>
          </p:nvPr>
        </p:nvSpPr>
        <p:spPr/>
        <p:txBody>
          <a:bodyPr/>
          <a:lstStyle/>
          <a:p>
            <a:r>
              <a:rPr lang="en-US" smtClean="0"/>
              <a:t>University of Washington, Autumn 2018</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4</a:t>
            </a:fld>
            <a:endParaRPr lang="en-US"/>
          </a:p>
        </p:txBody>
      </p:sp>
      <p:sp>
        <p:nvSpPr>
          <p:cNvPr id="8" name="Rectangle 7"/>
          <p:cNvSpPr/>
          <p:nvPr/>
        </p:nvSpPr>
        <p:spPr>
          <a:xfrm>
            <a:off x="6400800" y="2895600"/>
            <a:ext cx="1143000" cy="1066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True Positive</a:t>
            </a:r>
            <a:endParaRPr lang="en-US" sz="1200" dirty="0">
              <a:solidFill>
                <a:schemeClr val="tx1"/>
              </a:solidFill>
            </a:endParaRPr>
          </a:p>
        </p:txBody>
      </p:sp>
      <p:sp>
        <p:nvSpPr>
          <p:cNvPr id="9" name="Rectangle 8"/>
          <p:cNvSpPr/>
          <p:nvPr/>
        </p:nvSpPr>
        <p:spPr>
          <a:xfrm>
            <a:off x="7543800" y="2895600"/>
            <a:ext cx="1143000" cy="10668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False Negative</a:t>
            </a:r>
            <a:endParaRPr lang="en-US" sz="1200" dirty="0">
              <a:solidFill>
                <a:schemeClr val="tx1"/>
              </a:solidFill>
            </a:endParaRPr>
          </a:p>
        </p:txBody>
      </p:sp>
      <p:sp>
        <p:nvSpPr>
          <p:cNvPr id="10" name="Rectangle 9"/>
          <p:cNvSpPr/>
          <p:nvPr/>
        </p:nvSpPr>
        <p:spPr>
          <a:xfrm>
            <a:off x="6400800" y="3962400"/>
            <a:ext cx="1143000" cy="10668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False Positive</a:t>
            </a:r>
            <a:endParaRPr lang="en-US" sz="1200" dirty="0">
              <a:solidFill>
                <a:schemeClr val="tx1"/>
              </a:solidFill>
            </a:endParaRPr>
          </a:p>
        </p:txBody>
      </p:sp>
      <p:sp>
        <p:nvSpPr>
          <p:cNvPr id="11" name="Rectangle 10"/>
          <p:cNvSpPr/>
          <p:nvPr/>
        </p:nvSpPr>
        <p:spPr>
          <a:xfrm>
            <a:off x="7543800" y="3962400"/>
            <a:ext cx="1143000" cy="1066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True Negative</a:t>
            </a:r>
            <a:endParaRPr lang="en-US" sz="1200" dirty="0">
              <a:solidFill>
                <a:schemeClr val="tx1"/>
              </a:solidFill>
            </a:endParaRPr>
          </a:p>
        </p:txBody>
      </p:sp>
      <p:sp>
        <p:nvSpPr>
          <p:cNvPr id="12" name="TextBox 11"/>
          <p:cNvSpPr txBox="1"/>
          <p:nvPr/>
        </p:nvSpPr>
        <p:spPr>
          <a:xfrm>
            <a:off x="7620000" y="2303790"/>
            <a:ext cx="914400" cy="461665"/>
          </a:xfrm>
          <a:prstGeom prst="rect">
            <a:avLst/>
          </a:prstGeom>
          <a:noFill/>
        </p:spPr>
        <p:txBody>
          <a:bodyPr wrap="square" rtlCol="0">
            <a:spAutoFit/>
          </a:bodyPr>
          <a:lstStyle/>
          <a:p>
            <a:r>
              <a:rPr lang="en-US" sz="1200" dirty="0" smtClean="0"/>
              <a:t>Negative Test</a:t>
            </a:r>
            <a:endParaRPr lang="en-US" sz="1200" dirty="0"/>
          </a:p>
        </p:txBody>
      </p:sp>
      <p:sp>
        <p:nvSpPr>
          <p:cNvPr id="13" name="TextBox 12"/>
          <p:cNvSpPr txBox="1"/>
          <p:nvPr/>
        </p:nvSpPr>
        <p:spPr>
          <a:xfrm>
            <a:off x="6553200" y="2286000"/>
            <a:ext cx="914400" cy="461665"/>
          </a:xfrm>
          <a:prstGeom prst="rect">
            <a:avLst/>
          </a:prstGeom>
          <a:noFill/>
        </p:spPr>
        <p:txBody>
          <a:bodyPr wrap="square" rtlCol="0">
            <a:spAutoFit/>
          </a:bodyPr>
          <a:lstStyle/>
          <a:p>
            <a:r>
              <a:rPr lang="en-US" sz="1200" dirty="0" smtClean="0"/>
              <a:t>Positive Test</a:t>
            </a:r>
            <a:endParaRPr lang="en-US" sz="1200" dirty="0"/>
          </a:p>
        </p:txBody>
      </p:sp>
      <p:sp>
        <p:nvSpPr>
          <p:cNvPr id="14" name="TextBox 13"/>
          <p:cNvSpPr txBox="1"/>
          <p:nvPr/>
        </p:nvSpPr>
        <p:spPr>
          <a:xfrm>
            <a:off x="5410200" y="3167390"/>
            <a:ext cx="914400" cy="461665"/>
          </a:xfrm>
          <a:prstGeom prst="rect">
            <a:avLst/>
          </a:prstGeom>
          <a:noFill/>
        </p:spPr>
        <p:txBody>
          <a:bodyPr wrap="square" rtlCol="0">
            <a:spAutoFit/>
          </a:bodyPr>
          <a:lstStyle/>
          <a:p>
            <a:r>
              <a:rPr lang="en-US" sz="1200" dirty="0" smtClean="0"/>
              <a:t>Have disease</a:t>
            </a:r>
            <a:endParaRPr lang="en-US" sz="1200" dirty="0"/>
          </a:p>
        </p:txBody>
      </p:sp>
      <p:sp>
        <p:nvSpPr>
          <p:cNvPr id="15" name="TextBox 14"/>
          <p:cNvSpPr txBox="1"/>
          <p:nvPr/>
        </p:nvSpPr>
        <p:spPr>
          <a:xfrm>
            <a:off x="5410200" y="4234190"/>
            <a:ext cx="914400" cy="461665"/>
          </a:xfrm>
          <a:prstGeom prst="rect">
            <a:avLst/>
          </a:prstGeom>
          <a:noFill/>
        </p:spPr>
        <p:txBody>
          <a:bodyPr wrap="square" rtlCol="0">
            <a:spAutoFit/>
          </a:bodyPr>
          <a:lstStyle/>
          <a:p>
            <a:r>
              <a:rPr lang="en-US" sz="1200" dirty="0" smtClean="0"/>
              <a:t>Don’t have disease</a:t>
            </a:r>
            <a:endParaRPr lang="en-US" sz="1200" dirty="0"/>
          </a:p>
        </p:txBody>
      </p:sp>
    </p:spTree>
    <p:extLst>
      <p:ext uri="{BB962C8B-B14F-4D97-AF65-F5344CB8AC3E}">
        <p14:creationId xmlns:p14="http://schemas.microsoft.com/office/powerpoint/2010/main" val="34920379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Diagnostics</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Highly accurate tests</a:t>
            </a:r>
          </a:p>
          <a:p>
            <a:pPr lvl="1"/>
            <a:r>
              <a:rPr lang="en-US" dirty="0" smtClean="0"/>
              <a:t>E.g., Enzyme-linked </a:t>
            </a:r>
            <a:r>
              <a:rPr lang="en-US" dirty="0" err="1"/>
              <a:t>immunosorbent</a:t>
            </a:r>
            <a:r>
              <a:rPr lang="en-US" dirty="0"/>
              <a:t> assay (ELISA</a:t>
            </a:r>
            <a:r>
              <a:rPr lang="en-US" dirty="0" smtClean="0"/>
              <a:t>)</a:t>
            </a:r>
          </a:p>
          <a:p>
            <a:pPr lvl="1"/>
            <a:r>
              <a:rPr lang="en-US" dirty="0" smtClean="0"/>
              <a:t>Microscopy</a:t>
            </a:r>
          </a:p>
          <a:p>
            <a:r>
              <a:rPr lang="en-US" dirty="0" smtClean="0"/>
              <a:t>Requires infrastructure, trained staff, equipment</a:t>
            </a:r>
          </a:p>
          <a:p>
            <a:r>
              <a:rPr lang="en-US" dirty="0" smtClean="0"/>
              <a:t>Issues</a:t>
            </a:r>
          </a:p>
          <a:p>
            <a:pPr lvl="1"/>
            <a:r>
              <a:rPr lang="en-US" dirty="0" smtClean="0"/>
              <a:t>Costs</a:t>
            </a:r>
          </a:p>
          <a:p>
            <a:pPr lvl="1"/>
            <a:r>
              <a:rPr lang="en-US" dirty="0" smtClean="0"/>
              <a:t>Transport of samples</a:t>
            </a:r>
          </a:p>
          <a:p>
            <a:pPr lvl="1"/>
            <a:r>
              <a:rPr lang="en-US" dirty="0" smtClean="0"/>
              <a:t>Delays in processing or notification</a:t>
            </a:r>
            <a:endParaRPr lang="en-US" dirty="0"/>
          </a:p>
        </p:txBody>
      </p:sp>
      <p:sp>
        <p:nvSpPr>
          <p:cNvPr id="4" name="Content Placeholder 3"/>
          <p:cNvSpPr>
            <a:spLocks noGrp="1"/>
          </p:cNvSpPr>
          <p:nvPr>
            <p:ph sz="half" idx="2"/>
          </p:nvPr>
        </p:nvSpPr>
        <p:spPr/>
        <p:txBody>
          <a:bodyPr>
            <a:normAutofit fontScale="92500" lnSpcReduction="10000"/>
          </a:bodyPr>
          <a:lstStyle/>
          <a:p>
            <a:endParaRPr lang="en-US" dirty="0"/>
          </a:p>
        </p:txBody>
      </p:sp>
      <p:sp>
        <p:nvSpPr>
          <p:cNvPr id="5" name="Date Placeholder 4"/>
          <p:cNvSpPr>
            <a:spLocks noGrp="1"/>
          </p:cNvSpPr>
          <p:nvPr>
            <p:ph type="dt" sz="half" idx="10"/>
          </p:nvPr>
        </p:nvSpPr>
        <p:spPr/>
        <p:txBody>
          <a:bodyPr/>
          <a:lstStyle/>
          <a:p>
            <a:r>
              <a:rPr lang="en-US" smtClean="0"/>
              <a:t>11/16/2018</a:t>
            </a:r>
            <a:endParaRPr lang="en-US"/>
          </a:p>
        </p:txBody>
      </p:sp>
      <p:sp>
        <p:nvSpPr>
          <p:cNvPr id="6" name="Footer Placeholder 5"/>
          <p:cNvSpPr>
            <a:spLocks noGrp="1"/>
          </p:cNvSpPr>
          <p:nvPr>
            <p:ph type="ftr" sz="quarter" idx="11"/>
          </p:nvPr>
        </p:nvSpPr>
        <p:spPr/>
        <p:txBody>
          <a:bodyPr/>
          <a:lstStyle/>
          <a:p>
            <a:r>
              <a:rPr lang="en-US" smtClean="0"/>
              <a:t>University of Washington, Autumn 2018</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5</a:t>
            </a:fld>
            <a:endParaRPr lang="en-US"/>
          </a:p>
        </p:txBody>
      </p:sp>
      <p:pic>
        <p:nvPicPr>
          <p:cNvPr id="1026" name="Picture 2" descr="http://www.irinnews.org/photo/Download.aspx?Source=Report&amp;Year=2011&amp;ImageID=201102011321320125&amp;Width=4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114800"/>
            <a:ext cx="2686171" cy="20118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lab2.nl/media/editor/Africa%20la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199" y="2057400"/>
            <a:ext cx="2686171" cy="177958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icrotiter plat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6" y="228599"/>
            <a:ext cx="1667933" cy="12545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wadsworth.org/chemheme/heme/glass/cytopix/slide013_malaria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81688" y="228599"/>
            <a:ext cx="1662312" cy="125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7455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Information System</a:t>
            </a:r>
            <a:endParaRPr lang="en-US" dirty="0"/>
          </a:p>
        </p:txBody>
      </p:sp>
      <p:sp>
        <p:nvSpPr>
          <p:cNvPr id="3" name="Content Placeholder 2"/>
          <p:cNvSpPr>
            <a:spLocks noGrp="1"/>
          </p:cNvSpPr>
          <p:nvPr>
            <p:ph sz="half" idx="1"/>
          </p:nvPr>
        </p:nvSpPr>
        <p:spPr/>
        <p:txBody>
          <a:bodyPr>
            <a:normAutofit fontScale="92500"/>
          </a:bodyPr>
          <a:lstStyle/>
          <a:p>
            <a:r>
              <a:rPr lang="en-US" dirty="0" smtClean="0"/>
              <a:t>Internal lab management</a:t>
            </a:r>
          </a:p>
          <a:p>
            <a:r>
              <a:rPr lang="en-US" dirty="0" smtClean="0"/>
              <a:t>Tracking of samples and tests</a:t>
            </a:r>
          </a:p>
          <a:p>
            <a:r>
              <a:rPr lang="en-US" dirty="0" smtClean="0"/>
              <a:t>Interoperability with medical records</a:t>
            </a:r>
          </a:p>
          <a:p>
            <a:r>
              <a:rPr lang="en-US" dirty="0" smtClean="0"/>
              <a:t>Notifications</a:t>
            </a:r>
          </a:p>
          <a:p>
            <a:r>
              <a:rPr lang="en-US" dirty="0" smtClean="0"/>
              <a:t>Probably not much difference between developed and developing world </a:t>
            </a:r>
            <a:endParaRPr lang="en-US" dirty="0"/>
          </a:p>
        </p:txBody>
      </p:sp>
      <p:sp>
        <p:nvSpPr>
          <p:cNvPr id="4" name="Content Placeholder 3"/>
          <p:cNvSpPr>
            <a:spLocks noGrp="1"/>
          </p:cNvSpPr>
          <p:nvPr>
            <p:ph sz="half" idx="2"/>
          </p:nvPr>
        </p:nvSpPr>
        <p:spPr/>
        <p:txBody>
          <a:bodyPr>
            <a:normAutofit fontScale="92500"/>
          </a:bodyPr>
          <a:lstStyle/>
          <a:p>
            <a:endParaRPr lang="en-US"/>
          </a:p>
        </p:txBody>
      </p:sp>
      <p:sp>
        <p:nvSpPr>
          <p:cNvPr id="5" name="Date Placeholder 4"/>
          <p:cNvSpPr>
            <a:spLocks noGrp="1"/>
          </p:cNvSpPr>
          <p:nvPr>
            <p:ph type="dt" sz="half" idx="10"/>
          </p:nvPr>
        </p:nvSpPr>
        <p:spPr/>
        <p:txBody>
          <a:bodyPr/>
          <a:lstStyle/>
          <a:p>
            <a:r>
              <a:rPr lang="en-US" smtClean="0"/>
              <a:t>11/16/2018</a:t>
            </a:r>
            <a:endParaRPr lang="en-US"/>
          </a:p>
        </p:txBody>
      </p:sp>
      <p:sp>
        <p:nvSpPr>
          <p:cNvPr id="6" name="Footer Placeholder 5"/>
          <p:cNvSpPr>
            <a:spLocks noGrp="1"/>
          </p:cNvSpPr>
          <p:nvPr>
            <p:ph type="ftr" sz="quarter" idx="11"/>
          </p:nvPr>
        </p:nvSpPr>
        <p:spPr/>
        <p:txBody>
          <a:bodyPr/>
          <a:lstStyle/>
          <a:p>
            <a:r>
              <a:rPr lang="en-US" smtClean="0"/>
              <a:t>University of Washington, Autumn 2018</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6</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1" y="3668070"/>
            <a:ext cx="3505200" cy="3034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8961" y="1371599"/>
            <a:ext cx="2573279" cy="2064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02598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Rapid Diagnostic Tests</a:t>
            </a:r>
            <a:endParaRPr lang="en-US" dirty="0"/>
          </a:p>
        </p:txBody>
      </p:sp>
      <p:sp>
        <p:nvSpPr>
          <p:cNvPr id="3" name="Content Placeholder 2"/>
          <p:cNvSpPr>
            <a:spLocks noGrp="1"/>
          </p:cNvSpPr>
          <p:nvPr>
            <p:ph sz="half" idx="1"/>
          </p:nvPr>
        </p:nvSpPr>
        <p:spPr>
          <a:xfrm>
            <a:off x="457200" y="1524001"/>
            <a:ext cx="4038600" cy="4427220"/>
          </a:xfrm>
        </p:spPr>
        <p:txBody>
          <a:bodyPr>
            <a:normAutofit fontScale="92500" lnSpcReduction="10000"/>
          </a:bodyPr>
          <a:lstStyle/>
          <a:p>
            <a:r>
              <a:rPr lang="en-US" dirty="0" smtClean="0"/>
              <a:t>Point of Care Tests</a:t>
            </a:r>
          </a:p>
          <a:p>
            <a:pPr lvl="1"/>
            <a:r>
              <a:rPr lang="en-US" dirty="0" smtClean="0"/>
              <a:t>Deliver results without sending test to lab</a:t>
            </a:r>
          </a:p>
          <a:p>
            <a:pPr lvl="1"/>
            <a:r>
              <a:rPr lang="en-US" dirty="0" smtClean="0"/>
              <a:t>Fast turn around </a:t>
            </a:r>
          </a:p>
          <a:p>
            <a:pPr lvl="1"/>
            <a:r>
              <a:rPr lang="en-US" dirty="0" smtClean="0"/>
              <a:t>Limited test preparation</a:t>
            </a:r>
          </a:p>
          <a:p>
            <a:r>
              <a:rPr lang="en-US" dirty="0" smtClean="0"/>
              <a:t>Lateral flow </a:t>
            </a:r>
            <a:r>
              <a:rPr lang="en-US" dirty="0" err="1" smtClean="0"/>
              <a:t>immunochromatographic</a:t>
            </a:r>
            <a:r>
              <a:rPr lang="en-US" dirty="0" smtClean="0"/>
              <a:t> assays</a:t>
            </a:r>
          </a:p>
          <a:p>
            <a:r>
              <a:rPr lang="en-US" dirty="0" smtClean="0"/>
              <a:t>Large number of tests available</a:t>
            </a:r>
          </a:p>
          <a:p>
            <a:pPr lvl="1"/>
            <a:r>
              <a:rPr lang="en-US" dirty="0" smtClean="0"/>
              <a:t>Blood,  Urine</a:t>
            </a:r>
          </a:p>
          <a:p>
            <a:pPr lvl="1"/>
            <a:r>
              <a:rPr lang="en-US" dirty="0" smtClean="0"/>
              <a:t>HIV, Malaria, Syphilis</a:t>
            </a:r>
          </a:p>
          <a:p>
            <a:pPr lvl="1"/>
            <a:endParaRPr lang="en-US" dirty="0"/>
          </a:p>
          <a:p>
            <a:endParaRPr lang="en-US" dirty="0" smtClean="0"/>
          </a:p>
        </p:txBody>
      </p:sp>
      <p:sp>
        <p:nvSpPr>
          <p:cNvPr id="4" name="Content Placeholder 3"/>
          <p:cNvSpPr>
            <a:spLocks noGrp="1"/>
          </p:cNvSpPr>
          <p:nvPr>
            <p:ph sz="half" idx="2"/>
          </p:nvPr>
        </p:nvSpPr>
        <p:spPr/>
        <p:txBody>
          <a:bodyPr>
            <a:normAutofit fontScale="92500" lnSpcReduction="10000"/>
          </a:bodyPr>
          <a:lstStyle/>
          <a:p>
            <a:endParaRPr lang="en-US"/>
          </a:p>
        </p:txBody>
      </p:sp>
      <p:sp>
        <p:nvSpPr>
          <p:cNvPr id="5" name="Date Placeholder 4"/>
          <p:cNvSpPr>
            <a:spLocks noGrp="1"/>
          </p:cNvSpPr>
          <p:nvPr>
            <p:ph type="dt" sz="half" idx="10"/>
          </p:nvPr>
        </p:nvSpPr>
        <p:spPr/>
        <p:txBody>
          <a:bodyPr/>
          <a:lstStyle/>
          <a:p>
            <a:r>
              <a:rPr lang="en-US" smtClean="0"/>
              <a:t>11/16/2018</a:t>
            </a:r>
            <a:endParaRPr lang="en-US"/>
          </a:p>
        </p:txBody>
      </p:sp>
      <p:sp>
        <p:nvSpPr>
          <p:cNvPr id="6" name="Footer Placeholder 5"/>
          <p:cNvSpPr>
            <a:spLocks noGrp="1"/>
          </p:cNvSpPr>
          <p:nvPr>
            <p:ph type="ftr" sz="quarter" idx="11"/>
          </p:nvPr>
        </p:nvSpPr>
        <p:spPr/>
        <p:txBody>
          <a:bodyPr/>
          <a:lstStyle/>
          <a:p>
            <a:r>
              <a:rPr lang="en-US" smtClean="0"/>
              <a:t>University of Washington, Autumn 2018</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7</a:t>
            </a:fld>
            <a:endParaRPr lang="en-US"/>
          </a:p>
        </p:txBody>
      </p:sp>
      <p:pic>
        <p:nvPicPr>
          <p:cNvPr id="3074" name="Picture 2" descr="http://www.cell.com/cms/attachment/556867/3985919/g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399" y="1718733"/>
            <a:ext cx="3176589" cy="130016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i00.i.aliimg.com/img/pb/948/731/420/420731948_31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3124200"/>
            <a:ext cx="1750359" cy="135255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9995" y="3124200"/>
            <a:ext cx="1231993" cy="2109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descr="IMG_0539.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4074"/>
          <a:stretch/>
        </p:blipFill>
        <p:spPr bwMode="auto">
          <a:xfrm>
            <a:off x="5105399" y="4724400"/>
            <a:ext cx="1656412" cy="838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80968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0432" y="151006"/>
            <a:ext cx="4414618" cy="1325563"/>
          </a:xfrm>
        </p:spPr>
        <p:txBody>
          <a:bodyPr/>
          <a:lstStyle/>
          <a:p>
            <a:r>
              <a:rPr lang="en-US" dirty="0" smtClean="0"/>
              <a:t>ODK Diagnostics</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Image analysis on </a:t>
            </a:r>
            <a:r>
              <a:rPr lang="en-US" dirty="0" err="1" smtClean="0"/>
              <a:t>SmartPhone</a:t>
            </a:r>
            <a:r>
              <a:rPr lang="en-US" dirty="0" smtClean="0"/>
              <a:t> to read RDT</a:t>
            </a:r>
          </a:p>
          <a:p>
            <a:pPr lvl="1"/>
            <a:r>
              <a:rPr lang="en-US" dirty="0" smtClean="0"/>
              <a:t>Computation done locally</a:t>
            </a:r>
          </a:p>
          <a:p>
            <a:pPr lvl="1"/>
            <a:r>
              <a:rPr lang="en-US" dirty="0" smtClean="0"/>
              <a:t>Template to adapt to multiple tests</a:t>
            </a:r>
          </a:p>
          <a:p>
            <a:r>
              <a:rPr lang="en-US" dirty="0" smtClean="0"/>
              <a:t>Use cases</a:t>
            </a:r>
          </a:p>
          <a:p>
            <a:pPr lvl="1"/>
            <a:r>
              <a:rPr lang="en-US" dirty="0" smtClean="0"/>
              <a:t>Enable lesser trained health workers to conduct tests</a:t>
            </a:r>
          </a:p>
          <a:p>
            <a:pPr lvl="1"/>
            <a:r>
              <a:rPr lang="en-US" dirty="0" smtClean="0"/>
              <a:t>Support tests which are not frequently used</a:t>
            </a:r>
          </a:p>
          <a:p>
            <a:pPr lvl="1"/>
            <a:r>
              <a:rPr lang="en-US" dirty="0" smtClean="0"/>
              <a:t>Supervision</a:t>
            </a:r>
          </a:p>
          <a:p>
            <a:pPr lvl="1"/>
            <a:r>
              <a:rPr lang="en-US" dirty="0" smtClean="0"/>
              <a:t>Quality control</a:t>
            </a:r>
          </a:p>
          <a:p>
            <a:r>
              <a:rPr lang="en-US" dirty="0" smtClean="0"/>
              <a:t>Field trials</a:t>
            </a:r>
          </a:p>
          <a:p>
            <a:pPr lvl="1"/>
            <a:r>
              <a:rPr lang="en-US" dirty="0" smtClean="0"/>
              <a:t>Zimbabwe</a:t>
            </a:r>
            <a:endParaRPr lang="en-US" dirty="0"/>
          </a:p>
        </p:txBody>
      </p:sp>
      <p:sp>
        <p:nvSpPr>
          <p:cNvPr id="4" name="Content Placeholder 3"/>
          <p:cNvSpPr>
            <a:spLocks noGrp="1"/>
          </p:cNvSpPr>
          <p:nvPr>
            <p:ph sz="half" idx="2"/>
          </p:nvPr>
        </p:nvSpPr>
        <p:spPr/>
        <p:txBody>
          <a:bodyPr>
            <a:normAutofit fontScale="85000" lnSpcReduction="20000"/>
          </a:bodyPr>
          <a:lstStyle/>
          <a:p>
            <a:endParaRPr lang="en-US" dirty="0"/>
          </a:p>
        </p:txBody>
      </p:sp>
      <p:sp>
        <p:nvSpPr>
          <p:cNvPr id="5" name="Date Placeholder 4"/>
          <p:cNvSpPr>
            <a:spLocks noGrp="1"/>
          </p:cNvSpPr>
          <p:nvPr>
            <p:ph type="dt" sz="half" idx="10"/>
          </p:nvPr>
        </p:nvSpPr>
        <p:spPr/>
        <p:txBody>
          <a:bodyPr/>
          <a:lstStyle/>
          <a:p>
            <a:r>
              <a:rPr lang="en-US" smtClean="0"/>
              <a:t>11/16/2018</a:t>
            </a:r>
            <a:endParaRPr lang="en-US"/>
          </a:p>
        </p:txBody>
      </p:sp>
      <p:sp>
        <p:nvSpPr>
          <p:cNvPr id="6" name="Footer Placeholder 5"/>
          <p:cNvSpPr>
            <a:spLocks noGrp="1"/>
          </p:cNvSpPr>
          <p:nvPr>
            <p:ph type="ftr" sz="quarter" idx="11"/>
          </p:nvPr>
        </p:nvSpPr>
        <p:spPr/>
        <p:txBody>
          <a:bodyPr/>
          <a:lstStyle/>
          <a:p>
            <a:r>
              <a:rPr lang="en-US" smtClean="0"/>
              <a:t>University of Washington, Autumn 2018</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8</a:t>
            </a:fld>
            <a:endParaRPr lang="en-US"/>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5116"/>
          <a:stretch/>
        </p:blipFill>
        <p:spPr bwMode="auto">
          <a:xfrm>
            <a:off x="5460733" y="1371600"/>
            <a:ext cx="2995286" cy="1717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371600" cy="1476569"/>
          </a:xfrm>
          <a:prstGeom prst="rect">
            <a:avLst/>
          </a:prstGeom>
        </p:spPr>
      </p:pic>
      <p:pic>
        <p:nvPicPr>
          <p:cNvPr id="409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33464"/>
          <a:stretch/>
        </p:blipFill>
        <p:spPr bwMode="auto">
          <a:xfrm>
            <a:off x="5486400" y="3149600"/>
            <a:ext cx="2969619" cy="887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t="17970"/>
          <a:stretch/>
        </p:blipFill>
        <p:spPr bwMode="auto">
          <a:xfrm>
            <a:off x="5486400" y="4123266"/>
            <a:ext cx="3017365" cy="2556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23411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Hijack</a:t>
            </a:r>
            <a:endParaRPr lang="en-US" dirty="0"/>
          </a:p>
        </p:txBody>
      </p:sp>
      <p:sp>
        <p:nvSpPr>
          <p:cNvPr id="3" name="Content Placeholder 2"/>
          <p:cNvSpPr>
            <a:spLocks noGrp="1"/>
          </p:cNvSpPr>
          <p:nvPr>
            <p:ph sz="half" idx="1"/>
          </p:nvPr>
        </p:nvSpPr>
        <p:spPr/>
        <p:txBody>
          <a:bodyPr/>
          <a:lstStyle/>
          <a:p>
            <a:r>
              <a:rPr lang="en-US" dirty="0" smtClean="0"/>
              <a:t>Sensor interface through audio jack</a:t>
            </a:r>
            <a:endParaRPr lang="en-US" dirty="0"/>
          </a:p>
          <a:p>
            <a:r>
              <a:rPr lang="en-US" dirty="0" smtClean="0"/>
              <a:t>EKG Interface</a:t>
            </a:r>
          </a:p>
          <a:p>
            <a:r>
              <a:rPr lang="en-US" dirty="0" smtClean="0"/>
              <a:t>Soil temperature monitor</a:t>
            </a:r>
          </a:p>
          <a:p>
            <a:r>
              <a:rPr lang="en-US" dirty="0" smtClean="0"/>
              <a:t>UBC Pulse Oximeter for iPhone</a:t>
            </a:r>
          </a:p>
          <a:p>
            <a:r>
              <a:rPr lang="en-US" dirty="0" smtClean="0"/>
              <a:t>HIV Diagnostic</a:t>
            </a:r>
          </a:p>
          <a:p>
            <a:endParaRPr lang="en-US" dirty="0"/>
          </a:p>
        </p:txBody>
      </p:sp>
      <p:sp>
        <p:nvSpPr>
          <p:cNvPr id="4" name="Content Placeholder 3"/>
          <p:cNvSpPr>
            <a:spLocks noGrp="1"/>
          </p:cNvSpPr>
          <p:nvPr>
            <p:ph sz="half" idx="2"/>
          </p:nvPr>
        </p:nvSpPr>
        <p:spPr/>
        <p:txBody>
          <a:bodyPr/>
          <a:lstStyle/>
          <a:p>
            <a:endParaRPr lang="en-US" dirty="0"/>
          </a:p>
        </p:txBody>
      </p:sp>
      <p:sp>
        <p:nvSpPr>
          <p:cNvPr id="5" name="Date Placeholder 4"/>
          <p:cNvSpPr>
            <a:spLocks noGrp="1"/>
          </p:cNvSpPr>
          <p:nvPr>
            <p:ph type="dt" sz="half" idx="10"/>
          </p:nvPr>
        </p:nvSpPr>
        <p:spPr/>
        <p:txBody>
          <a:bodyPr/>
          <a:lstStyle/>
          <a:p>
            <a:r>
              <a:rPr lang="en-US" smtClean="0"/>
              <a:t>11/16/2018</a:t>
            </a:r>
            <a:endParaRPr lang="en-US"/>
          </a:p>
        </p:txBody>
      </p:sp>
      <p:sp>
        <p:nvSpPr>
          <p:cNvPr id="6" name="Footer Placeholder 5"/>
          <p:cNvSpPr>
            <a:spLocks noGrp="1"/>
          </p:cNvSpPr>
          <p:nvPr>
            <p:ph type="ftr" sz="quarter" idx="11"/>
          </p:nvPr>
        </p:nvSpPr>
        <p:spPr/>
        <p:txBody>
          <a:bodyPr/>
          <a:lstStyle/>
          <a:p>
            <a:r>
              <a:rPr lang="en-US" smtClean="0"/>
              <a:t>University of Washington, Autumn 2018</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9</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600200"/>
            <a:ext cx="4038600" cy="2913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81104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9034</TotalTime>
  <Words>1389</Words>
  <Application>Microsoft Office PowerPoint</Application>
  <PresentationFormat>On-screen Show (4:3)</PresentationFormat>
  <Paragraphs>282</Paragraphs>
  <Slides>27</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Times New Roman</vt:lpstr>
      <vt:lpstr>Office Theme</vt:lpstr>
      <vt:lpstr>Mobile Applications</vt:lpstr>
      <vt:lpstr>Announcement</vt:lpstr>
      <vt:lpstr>Topics</vt:lpstr>
      <vt:lpstr>Diagnostics</vt:lpstr>
      <vt:lpstr>Lab Diagnostics</vt:lpstr>
      <vt:lpstr>Lab Information System</vt:lpstr>
      <vt:lpstr>Rapid Diagnostic Tests</vt:lpstr>
      <vt:lpstr>ODK Diagnostics</vt:lpstr>
      <vt:lpstr>Hijack</vt:lpstr>
      <vt:lpstr>Smartphone for point of care diagnosis</vt:lpstr>
      <vt:lpstr>Cell Scope</vt:lpstr>
      <vt:lpstr>Mobile video for patient education: The midwives’ perspective</vt:lpstr>
      <vt:lpstr>Overview</vt:lpstr>
      <vt:lpstr>Sustainability</vt:lpstr>
      <vt:lpstr>Acceptability</vt:lpstr>
      <vt:lpstr>ARTH, Udaipur India</vt:lpstr>
      <vt:lpstr>Mobile Midwife Platform</vt:lpstr>
      <vt:lpstr>Health videos</vt:lpstr>
      <vt:lpstr>Mobile device use</vt:lpstr>
      <vt:lpstr>Study methodology for evaluating video</vt:lpstr>
      <vt:lpstr>Summary of results</vt:lpstr>
      <vt:lpstr>Feasibility</vt:lpstr>
      <vt:lpstr>Complexity</vt:lpstr>
      <vt:lpstr>Multitasking</vt:lpstr>
      <vt:lpstr>Authority</vt:lpstr>
      <vt:lpstr>Trust</vt:lpstr>
      <vt:lpstr>PowerPoint Presentation</vt:lpstr>
    </vt:vector>
  </TitlesOfParts>
  <Company>CSE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Communications Infrastructure</dc:title>
  <dc:creator>Richard Anderson</dc:creator>
  <cp:lastModifiedBy>Richard Anderson</cp:lastModifiedBy>
  <cp:revision>128</cp:revision>
  <dcterms:created xsi:type="dcterms:W3CDTF">2018-09-17T23:32:31Z</dcterms:created>
  <dcterms:modified xsi:type="dcterms:W3CDTF">2018-11-16T20:43:04Z</dcterms:modified>
</cp:coreProperties>
</file>