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381" r:id="rId3"/>
    <p:sldId id="344" r:id="rId4"/>
    <p:sldId id="411" r:id="rId5"/>
    <p:sldId id="412" r:id="rId6"/>
    <p:sldId id="413" r:id="rId7"/>
    <p:sldId id="414" r:id="rId8"/>
    <p:sldId id="415" r:id="rId9"/>
    <p:sldId id="416" r:id="rId10"/>
    <p:sldId id="382" r:id="rId11"/>
    <p:sldId id="383" r:id="rId12"/>
    <p:sldId id="384" r:id="rId13"/>
    <p:sldId id="385" r:id="rId14"/>
    <p:sldId id="386" r:id="rId15"/>
    <p:sldId id="387" r:id="rId16"/>
    <p:sldId id="393" r:id="rId17"/>
    <p:sldId id="394"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388" r:id="rId33"/>
    <p:sldId id="389" r:id="rId34"/>
    <p:sldId id="390" r:id="rId35"/>
    <p:sldId id="391" r:id="rId36"/>
    <p:sldId id="3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FE851-AA5A-410B-A966-2C5A9BDA043C}" v="32" dt="2018-11-05T02:52:02.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125" d="100"/>
          <a:sy n="125"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nderson" userId="4654cc452026b74c" providerId="LiveId" clId="{85109CD6-9971-4247-B24B-297F8585AED4}"/>
    <pc:docChg chg="custSel addSld delSld modSld modMainMaster">
      <pc:chgData name="Richard Anderson" userId="4654cc452026b74c" providerId="LiveId" clId="{85109CD6-9971-4247-B24B-297F8585AED4}" dt="2018-10-14T19:15:35.828" v="813" actId="1076"/>
      <pc:docMkLst>
        <pc:docMk/>
      </pc:docMkLst>
      <pc:sldChg chg="addSp modSp setBg">
        <pc:chgData name="Richard Anderson" userId="4654cc452026b74c" providerId="LiveId" clId="{85109CD6-9971-4247-B24B-297F8585AED4}" dt="2018-10-14T18:31:58.041" v="647" actId="1076"/>
        <pc:sldMkLst>
          <pc:docMk/>
          <pc:sldMk cId="3204024126" sldId="256"/>
        </pc:sldMkLst>
        <pc:spChg chg="mod">
          <ac:chgData name="Richard Anderson" userId="4654cc452026b74c" providerId="LiveId" clId="{85109CD6-9971-4247-B24B-297F8585AED4}" dt="2018-10-14T05:05:20.132" v="4" actId="20577"/>
          <ac:spMkLst>
            <pc:docMk/>
            <pc:sldMk cId="3204024126" sldId="256"/>
            <ac:spMk id="2" creationId="{00000000-0000-0000-0000-000000000000}"/>
          </ac:spMkLst>
        </pc:spChg>
        <pc:spChg chg="mod">
          <ac:chgData name="Richard Anderson" userId="4654cc452026b74c" providerId="LiveId" clId="{85109CD6-9971-4247-B24B-297F8585AED4}" dt="2018-10-14T05:05:31.966" v="6" actId="20577"/>
          <ac:spMkLst>
            <pc:docMk/>
            <pc:sldMk cId="3204024126" sldId="256"/>
            <ac:spMk id="3" creationId="{00000000-0000-0000-0000-000000000000}"/>
          </ac:spMkLst>
        </pc:spChg>
        <pc:picChg chg="add mod">
          <ac:chgData name="Richard Anderson" userId="4654cc452026b74c" providerId="LiveId" clId="{85109CD6-9971-4247-B24B-297F8585AED4}" dt="2018-10-14T18:31:58.041" v="647" actId="1076"/>
          <ac:picMkLst>
            <pc:docMk/>
            <pc:sldMk cId="3204024126" sldId="256"/>
            <ac:picMk id="7" creationId="{0FFED9E9-C822-4C3F-ABB5-D5FDA8913D90}"/>
          </ac:picMkLst>
        </pc:picChg>
      </pc:sldChg>
      <pc:sldMasterChg chg="setBg modSldLayout">
        <pc:chgData name="Richard Anderson" userId="4654cc452026b74c" providerId="LiveId" clId="{85109CD6-9971-4247-B24B-297F8585AED4}" dt="2018-10-14T17:40:40.604" v="542"/>
        <pc:sldMasterMkLst>
          <pc:docMk/>
          <pc:sldMasterMk cId="3079570911" sldId="2147483684"/>
        </pc:sldMasterMkLst>
        <pc:sldLayoutChg chg="setBg">
          <pc:chgData name="Richard Anderson" userId="4654cc452026b74c" providerId="LiveId" clId="{85109CD6-9971-4247-B24B-297F8585AED4}" dt="2018-10-14T17:40:40.604" v="542"/>
          <pc:sldLayoutMkLst>
            <pc:docMk/>
            <pc:sldMasterMk cId="3079570911" sldId="2147483684"/>
            <pc:sldLayoutMk cId="114052564" sldId="2147483685"/>
          </pc:sldLayoutMkLst>
        </pc:sldLayoutChg>
        <pc:sldLayoutChg chg="setBg">
          <pc:chgData name="Richard Anderson" userId="4654cc452026b74c" providerId="LiveId" clId="{85109CD6-9971-4247-B24B-297F8585AED4}" dt="2018-10-14T17:40:40.604" v="542"/>
          <pc:sldLayoutMkLst>
            <pc:docMk/>
            <pc:sldMasterMk cId="3079570911" sldId="2147483684"/>
            <pc:sldLayoutMk cId="1047532785" sldId="2147483686"/>
          </pc:sldLayoutMkLst>
        </pc:sldLayoutChg>
        <pc:sldLayoutChg chg="setBg">
          <pc:chgData name="Richard Anderson" userId="4654cc452026b74c" providerId="LiveId" clId="{85109CD6-9971-4247-B24B-297F8585AED4}" dt="2018-10-14T17:40:40.604" v="542"/>
          <pc:sldLayoutMkLst>
            <pc:docMk/>
            <pc:sldMasterMk cId="3079570911" sldId="2147483684"/>
            <pc:sldLayoutMk cId="1899158686" sldId="2147483687"/>
          </pc:sldLayoutMkLst>
        </pc:sldLayoutChg>
        <pc:sldLayoutChg chg="setBg">
          <pc:chgData name="Richard Anderson" userId="4654cc452026b74c" providerId="LiveId" clId="{85109CD6-9971-4247-B24B-297F8585AED4}" dt="2018-10-14T17:40:40.604" v="542"/>
          <pc:sldLayoutMkLst>
            <pc:docMk/>
            <pc:sldMasterMk cId="3079570911" sldId="2147483684"/>
            <pc:sldLayoutMk cId="3660131194" sldId="2147483688"/>
          </pc:sldLayoutMkLst>
        </pc:sldLayoutChg>
        <pc:sldLayoutChg chg="setBg">
          <pc:chgData name="Richard Anderson" userId="4654cc452026b74c" providerId="LiveId" clId="{85109CD6-9971-4247-B24B-297F8585AED4}" dt="2018-10-14T17:40:40.604" v="542"/>
          <pc:sldLayoutMkLst>
            <pc:docMk/>
            <pc:sldMasterMk cId="3079570911" sldId="2147483684"/>
            <pc:sldLayoutMk cId="4029741913" sldId="2147483689"/>
          </pc:sldLayoutMkLst>
        </pc:sldLayoutChg>
        <pc:sldLayoutChg chg="setBg">
          <pc:chgData name="Richard Anderson" userId="4654cc452026b74c" providerId="LiveId" clId="{85109CD6-9971-4247-B24B-297F8585AED4}" dt="2018-10-14T17:40:40.604" v="542"/>
          <pc:sldLayoutMkLst>
            <pc:docMk/>
            <pc:sldMasterMk cId="3079570911" sldId="2147483684"/>
            <pc:sldLayoutMk cId="2879457458" sldId="2147483690"/>
          </pc:sldLayoutMkLst>
        </pc:sldLayoutChg>
        <pc:sldLayoutChg chg="setBg">
          <pc:chgData name="Richard Anderson" userId="4654cc452026b74c" providerId="LiveId" clId="{85109CD6-9971-4247-B24B-297F8585AED4}" dt="2018-10-14T17:40:40.604" v="542"/>
          <pc:sldLayoutMkLst>
            <pc:docMk/>
            <pc:sldMasterMk cId="3079570911" sldId="2147483684"/>
            <pc:sldLayoutMk cId="922200452" sldId="2147483691"/>
          </pc:sldLayoutMkLst>
        </pc:sldLayoutChg>
        <pc:sldLayoutChg chg="setBg">
          <pc:chgData name="Richard Anderson" userId="4654cc452026b74c" providerId="LiveId" clId="{85109CD6-9971-4247-B24B-297F8585AED4}" dt="2018-10-14T17:40:40.604" v="542"/>
          <pc:sldLayoutMkLst>
            <pc:docMk/>
            <pc:sldMasterMk cId="3079570911" sldId="2147483684"/>
            <pc:sldLayoutMk cId="915965846" sldId="2147483692"/>
          </pc:sldLayoutMkLst>
        </pc:sldLayoutChg>
        <pc:sldLayoutChg chg="setBg">
          <pc:chgData name="Richard Anderson" userId="4654cc452026b74c" providerId="LiveId" clId="{85109CD6-9971-4247-B24B-297F8585AED4}" dt="2018-10-14T17:40:40.604" v="542"/>
          <pc:sldLayoutMkLst>
            <pc:docMk/>
            <pc:sldMasterMk cId="3079570911" sldId="2147483684"/>
            <pc:sldLayoutMk cId="1604069888" sldId="2147483693"/>
          </pc:sldLayoutMkLst>
        </pc:sldLayoutChg>
        <pc:sldLayoutChg chg="setBg">
          <pc:chgData name="Richard Anderson" userId="4654cc452026b74c" providerId="LiveId" clId="{85109CD6-9971-4247-B24B-297F8585AED4}" dt="2018-10-14T17:40:40.604" v="542"/>
          <pc:sldLayoutMkLst>
            <pc:docMk/>
            <pc:sldMasterMk cId="3079570911" sldId="2147483684"/>
            <pc:sldLayoutMk cId="3087010370" sldId="2147483694"/>
          </pc:sldLayoutMkLst>
        </pc:sldLayoutChg>
        <pc:sldLayoutChg chg="setBg">
          <pc:chgData name="Richard Anderson" userId="4654cc452026b74c" providerId="LiveId" clId="{85109CD6-9971-4247-B24B-297F8585AED4}" dt="2018-10-14T17:40:40.604" v="542"/>
          <pc:sldLayoutMkLst>
            <pc:docMk/>
            <pc:sldMasterMk cId="3079570911" sldId="2147483684"/>
            <pc:sldLayoutMk cId="1743447717" sldId="2147483695"/>
          </pc:sldLayoutMkLst>
        </pc:sldLayoutChg>
      </pc:sldMasterChg>
    </pc:docChg>
  </pc:docChgLst>
  <pc:docChgLst>
    <pc:chgData name="Richard Anderson" userId="4654cc452026b74c" providerId="LiveId" clId="{D805C486-7C4A-40E6-8138-F602CB253D01}"/>
    <pc:docChg chg="custSel addSld delSld modSld">
      <pc:chgData name="Richard Anderson" userId="4654cc452026b74c" providerId="LiveId" clId="{D805C486-7C4A-40E6-8138-F602CB253D01}" dt="2018-11-02T04:53:47.991" v="222" actId="14100"/>
      <pc:docMkLst>
        <pc:docMk/>
      </pc:docMkLst>
      <pc:sldChg chg="addSp delSp modSp">
        <pc:chgData name="Richard Anderson" userId="4654cc452026b74c" providerId="LiveId" clId="{D805C486-7C4A-40E6-8138-F602CB253D01}" dt="2018-11-02T03:56:59.512" v="5" actId="14861"/>
        <pc:sldMkLst>
          <pc:docMk/>
          <pc:sldMk cId="3204024126" sldId="256"/>
        </pc:sldMkLst>
        <pc:picChg chg="add mod">
          <ac:chgData name="Richard Anderson" userId="4654cc452026b74c" providerId="LiveId" clId="{D805C486-7C4A-40E6-8138-F602CB253D01}" dt="2018-11-02T03:56:59.512" v="5" actId="14861"/>
          <ac:picMkLst>
            <pc:docMk/>
            <pc:sldMk cId="3204024126" sldId="256"/>
            <ac:picMk id="7" creationId="{BD018454-A4A8-4531-877F-EDDB1E66C1E7}"/>
          </ac:picMkLst>
        </pc:picChg>
        <pc:picChg chg="del">
          <ac:chgData name="Richard Anderson" userId="4654cc452026b74c" providerId="LiveId" clId="{D805C486-7C4A-40E6-8138-F602CB253D01}" dt="2018-11-02T03:48:53.019" v="0"/>
          <ac:picMkLst>
            <pc:docMk/>
            <pc:sldMk cId="3204024126" sldId="256"/>
            <ac:picMk id="1026" creationId="{C73D59E5-71E9-4C99-928E-4AB22F363B8F}"/>
          </ac:picMkLst>
        </pc:picChg>
      </pc:sldChg>
      <pc:sldChg chg="modSp">
        <pc:chgData name="Richard Anderson" userId="4654cc452026b74c" providerId="LiveId" clId="{D805C486-7C4A-40E6-8138-F602CB253D01}" dt="2018-11-02T03:57:57.459" v="46" actId="1076"/>
        <pc:sldMkLst>
          <pc:docMk/>
          <pc:sldMk cId="2415261266" sldId="307"/>
        </pc:sldMkLst>
        <pc:spChg chg="mod">
          <ac:chgData name="Richard Anderson" userId="4654cc452026b74c" providerId="LiveId" clId="{D805C486-7C4A-40E6-8138-F602CB253D01}" dt="2018-11-02T03:57:57.459" v="46" actId="1076"/>
          <ac:spMkLst>
            <pc:docMk/>
            <pc:sldMk cId="2415261266" sldId="307"/>
            <ac:spMk id="3" creationId="{0A40356F-A455-4E6D-BC6E-D1D0A0CB9EDF}"/>
          </ac:spMkLst>
        </pc:spChg>
      </pc:sldChg>
    </pc:docChg>
  </pc:docChgLst>
  <pc:docChgLst>
    <pc:chgData name="Richard Anderson" userId="4654cc452026b74c" providerId="LiveId" clId="{282975C0-97F6-4AA0-B17A-122D11109741}"/>
    <pc:docChg chg="custSel modSld">
      <pc:chgData name="Richard Anderson" userId="4654cc452026b74c" providerId="LiveId" clId="{282975C0-97F6-4AA0-B17A-122D11109741}" dt="2018-10-08T04:59:34.830" v="468" actId="20577"/>
      <pc:docMkLst>
        <pc:docMk/>
      </pc:docMkLst>
      <pc:sldChg chg="modSp">
        <pc:chgData name="Richard Anderson" userId="4654cc452026b74c" providerId="LiveId" clId="{282975C0-97F6-4AA0-B17A-122D11109741}" dt="2018-10-08T04:59:34.830" v="468" actId="20577"/>
        <pc:sldMkLst>
          <pc:docMk/>
          <pc:sldMk cId="3204024126" sldId="256"/>
        </pc:sldMkLst>
        <pc:spChg chg="mod">
          <ac:chgData name="Richard Anderson" userId="4654cc452026b74c" providerId="LiveId" clId="{282975C0-97F6-4AA0-B17A-122D11109741}" dt="2018-10-08T04:59:34.830" v="468" actId="20577"/>
          <ac:spMkLst>
            <pc:docMk/>
            <pc:sldMk cId="3204024126" sldId="256"/>
            <ac:spMk id="3" creationId="{00000000-0000-0000-0000-000000000000}"/>
          </ac:spMkLst>
        </pc:spChg>
      </pc:sldChg>
    </pc:docChg>
  </pc:docChgLst>
  <pc:docChgLst>
    <pc:chgData name="Richard Anderson" userId="4654cc452026b74c" providerId="LiveId" clId="{6670337D-2382-4338-9301-D610E7D78C5E}"/>
    <pc:docChg chg="custSel addSld delSld modSld modMainMaster">
      <pc:chgData name="Richard Anderson" userId="4654cc452026b74c" providerId="LiveId" clId="{6670337D-2382-4338-9301-D610E7D78C5E}" dt="2018-10-10T05:48:32.335" v="3525" actId="1076"/>
      <pc:docMkLst>
        <pc:docMk/>
      </pc:docMkLst>
      <pc:sldChg chg="addSp delSp modSp setBg">
        <pc:chgData name="Richard Anderson" userId="4654cc452026b74c" providerId="LiveId" clId="{6670337D-2382-4338-9301-D610E7D78C5E}" dt="2018-10-10T05:48:32.335" v="3525" actId="1076"/>
        <pc:sldMkLst>
          <pc:docMk/>
          <pc:sldMk cId="3204024126" sldId="256"/>
        </pc:sldMkLst>
        <pc:spChg chg="mod">
          <ac:chgData name="Richard Anderson" userId="4654cc452026b74c" providerId="LiveId" clId="{6670337D-2382-4338-9301-D610E7D78C5E}" dt="2018-10-09T04:33:09.328" v="72" actId="20577"/>
          <ac:spMkLst>
            <pc:docMk/>
            <pc:sldMk cId="3204024126" sldId="256"/>
            <ac:spMk id="2" creationId="{00000000-0000-0000-0000-000000000000}"/>
          </ac:spMkLst>
        </pc:spChg>
        <pc:spChg chg="mod">
          <ac:chgData name="Richard Anderson" userId="4654cc452026b74c" providerId="LiveId" clId="{6670337D-2382-4338-9301-D610E7D78C5E}" dt="2018-10-09T04:31:53.066" v="36" actId="20577"/>
          <ac:spMkLst>
            <pc:docMk/>
            <pc:sldMk cId="3204024126" sldId="256"/>
            <ac:spMk id="3" creationId="{00000000-0000-0000-0000-000000000000}"/>
          </ac:spMkLst>
        </pc:spChg>
        <pc:picChg chg="del">
          <ac:chgData name="Richard Anderson" userId="4654cc452026b74c" providerId="LiveId" clId="{6670337D-2382-4338-9301-D610E7D78C5E}" dt="2018-10-09T04:31:56.728" v="37"/>
          <ac:picMkLst>
            <pc:docMk/>
            <pc:sldMk cId="3204024126" sldId="256"/>
            <ac:picMk id="8" creationId="{00000000-0000-0000-0000-000000000000}"/>
          </ac:picMkLst>
        </pc:picChg>
        <pc:picChg chg="add mod">
          <ac:chgData name="Richard Anderson" userId="4654cc452026b74c" providerId="LiveId" clId="{6670337D-2382-4338-9301-D610E7D78C5E}" dt="2018-10-10T05:48:32.335" v="3525" actId="1076"/>
          <ac:picMkLst>
            <pc:docMk/>
            <pc:sldMk cId="3204024126" sldId="256"/>
            <ac:picMk id="2050" creationId="{8D289E62-DBCB-486C-AF7B-8D01B9DF12E9}"/>
          </ac:picMkLst>
        </pc:picChg>
      </pc:sldChg>
      <pc:sldMasterChg chg="setBg modSldLayout">
        <pc:chgData name="Richard Anderson" userId="4654cc452026b74c" providerId="LiveId" clId="{6670337D-2382-4338-9301-D610E7D78C5E}" dt="2018-10-09T06:16:55.013" v="978"/>
        <pc:sldMasterMkLst>
          <pc:docMk/>
          <pc:sldMasterMk cId="3079570911" sldId="2147483684"/>
        </pc:sldMasterMkLst>
        <pc:sldLayoutChg chg="setBg">
          <pc:chgData name="Richard Anderson" userId="4654cc452026b74c" providerId="LiveId" clId="{6670337D-2382-4338-9301-D610E7D78C5E}" dt="2018-10-09T06:16:55.013" v="978"/>
          <pc:sldLayoutMkLst>
            <pc:docMk/>
            <pc:sldMasterMk cId="3079570911" sldId="2147483684"/>
            <pc:sldLayoutMk cId="114052564" sldId="2147483685"/>
          </pc:sldLayoutMkLst>
        </pc:sldLayoutChg>
        <pc:sldLayoutChg chg="setBg">
          <pc:chgData name="Richard Anderson" userId="4654cc452026b74c" providerId="LiveId" clId="{6670337D-2382-4338-9301-D610E7D78C5E}" dt="2018-10-09T06:16:55.013" v="978"/>
          <pc:sldLayoutMkLst>
            <pc:docMk/>
            <pc:sldMasterMk cId="3079570911" sldId="2147483684"/>
            <pc:sldLayoutMk cId="1047532785" sldId="2147483686"/>
          </pc:sldLayoutMkLst>
        </pc:sldLayoutChg>
        <pc:sldLayoutChg chg="setBg">
          <pc:chgData name="Richard Anderson" userId="4654cc452026b74c" providerId="LiveId" clId="{6670337D-2382-4338-9301-D610E7D78C5E}" dt="2018-10-09T06:16:55.013" v="978"/>
          <pc:sldLayoutMkLst>
            <pc:docMk/>
            <pc:sldMasterMk cId="3079570911" sldId="2147483684"/>
            <pc:sldLayoutMk cId="1899158686" sldId="2147483687"/>
          </pc:sldLayoutMkLst>
        </pc:sldLayoutChg>
        <pc:sldLayoutChg chg="setBg">
          <pc:chgData name="Richard Anderson" userId="4654cc452026b74c" providerId="LiveId" clId="{6670337D-2382-4338-9301-D610E7D78C5E}" dt="2018-10-09T06:16:55.013" v="978"/>
          <pc:sldLayoutMkLst>
            <pc:docMk/>
            <pc:sldMasterMk cId="3079570911" sldId="2147483684"/>
            <pc:sldLayoutMk cId="3660131194" sldId="2147483688"/>
          </pc:sldLayoutMkLst>
        </pc:sldLayoutChg>
        <pc:sldLayoutChg chg="setBg">
          <pc:chgData name="Richard Anderson" userId="4654cc452026b74c" providerId="LiveId" clId="{6670337D-2382-4338-9301-D610E7D78C5E}" dt="2018-10-09T06:16:55.013" v="978"/>
          <pc:sldLayoutMkLst>
            <pc:docMk/>
            <pc:sldMasterMk cId="3079570911" sldId="2147483684"/>
            <pc:sldLayoutMk cId="4029741913" sldId="2147483689"/>
          </pc:sldLayoutMkLst>
        </pc:sldLayoutChg>
        <pc:sldLayoutChg chg="setBg">
          <pc:chgData name="Richard Anderson" userId="4654cc452026b74c" providerId="LiveId" clId="{6670337D-2382-4338-9301-D610E7D78C5E}" dt="2018-10-09T06:16:55.013" v="978"/>
          <pc:sldLayoutMkLst>
            <pc:docMk/>
            <pc:sldMasterMk cId="3079570911" sldId="2147483684"/>
            <pc:sldLayoutMk cId="2879457458" sldId="2147483690"/>
          </pc:sldLayoutMkLst>
        </pc:sldLayoutChg>
        <pc:sldLayoutChg chg="setBg">
          <pc:chgData name="Richard Anderson" userId="4654cc452026b74c" providerId="LiveId" clId="{6670337D-2382-4338-9301-D610E7D78C5E}" dt="2018-10-09T06:16:55.013" v="978"/>
          <pc:sldLayoutMkLst>
            <pc:docMk/>
            <pc:sldMasterMk cId="3079570911" sldId="2147483684"/>
            <pc:sldLayoutMk cId="922200452" sldId="2147483691"/>
          </pc:sldLayoutMkLst>
        </pc:sldLayoutChg>
        <pc:sldLayoutChg chg="setBg">
          <pc:chgData name="Richard Anderson" userId="4654cc452026b74c" providerId="LiveId" clId="{6670337D-2382-4338-9301-D610E7D78C5E}" dt="2018-10-09T06:16:55.013" v="978"/>
          <pc:sldLayoutMkLst>
            <pc:docMk/>
            <pc:sldMasterMk cId="3079570911" sldId="2147483684"/>
            <pc:sldLayoutMk cId="915965846" sldId="2147483692"/>
          </pc:sldLayoutMkLst>
        </pc:sldLayoutChg>
        <pc:sldLayoutChg chg="setBg">
          <pc:chgData name="Richard Anderson" userId="4654cc452026b74c" providerId="LiveId" clId="{6670337D-2382-4338-9301-D610E7D78C5E}" dt="2018-10-09T06:16:55.013" v="978"/>
          <pc:sldLayoutMkLst>
            <pc:docMk/>
            <pc:sldMasterMk cId="3079570911" sldId="2147483684"/>
            <pc:sldLayoutMk cId="1604069888" sldId="2147483693"/>
          </pc:sldLayoutMkLst>
        </pc:sldLayoutChg>
        <pc:sldLayoutChg chg="setBg">
          <pc:chgData name="Richard Anderson" userId="4654cc452026b74c" providerId="LiveId" clId="{6670337D-2382-4338-9301-D610E7D78C5E}" dt="2018-10-09T06:16:55.013" v="978"/>
          <pc:sldLayoutMkLst>
            <pc:docMk/>
            <pc:sldMasterMk cId="3079570911" sldId="2147483684"/>
            <pc:sldLayoutMk cId="3087010370" sldId="2147483694"/>
          </pc:sldLayoutMkLst>
        </pc:sldLayoutChg>
        <pc:sldLayoutChg chg="setBg">
          <pc:chgData name="Richard Anderson" userId="4654cc452026b74c" providerId="LiveId" clId="{6670337D-2382-4338-9301-D610E7D78C5E}" dt="2018-10-09T06:16:55.013" v="978"/>
          <pc:sldLayoutMkLst>
            <pc:docMk/>
            <pc:sldMasterMk cId="3079570911" sldId="2147483684"/>
            <pc:sldLayoutMk cId="1743447717" sldId="2147483695"/>
          </pc:sldLayoutMkLst>
        </pc:sldLayoutChg>
      </pc:sldMasterChg>
    </pc:docChg>
  </pc:docChgLst>
  <pc:docChgLst>
    <pc:chgData name="Richard Anderson" userId="4654cc452026b74c" providerId="LiveId" clId="{28B250B1-CD73-40D3-A6EC-66CDBBD7C1E3}"/>
    <pc:docChg chg="custSel addSld delSld modSld">
      <pc:chgData name="Richard Anderson" userId="4654cc452026b74c" providerId="LiveId" clId="{28B250B1-CD73-40D3-A6EC-66CDBBD7C1E3}" dt="2018-10-07T23:29:25.477" v="1464" actId="1076"/>
      <pc:docMkLst>
        <pc:docMk/>
      </pc:docMkLst>
    </pc:docChg>
  </pc:docChgLst>
  <pc:docChgLst>
    <pc:chgData name="Richard Anderson" userId="4654cc452026b74c" providerId="LiveId" clId="{6F7C3EFC-E1B5-43FA-9EC7-F3D0D4EFBF4F}"/>
    <pc:docChg chg="undo custSel addSld modSld">
      <pc:chgData name="Richard Anderson" userId="4654cc452026b74c" providerId="LiveId" clId="{6F7C3EFC-E1B5-43FA-9EC7-F3D0D4EFBF4F}" dt="2018-10-18T17:14:23.994" v="193" actId="313"/>
      <pc:docMkLst>
        <pc:docMk/>
      </pc:docMkLst>
      <pc:sldChg chg="addSp delSp modSp">
        <pc:chgData name="Richard Anderson" userId="4654cc452026b74c" providerId="LiveId" clId="{6F7C3EFC-E1B5-43FA-9EC7-F3D0D4EFBF4F}" dt="2018-10-18T16:59:19.117" v="9" actId="14100"/>
        <pc:sldMkLst>
          <pc:docMk/>
          <pc:sldMk cId="3204024126" sldId="256"/>
        </pc:sldMkLst>
        <pc:spChg chg="mod">
          <ac:chgData name="Richard Anderson" userId="4654cc452026b74c" providerId="LiveId" clId="{6F7C3EFC-E1B5-43FA-9EC7-F3D0D4EFBF4F}" dt="2018-10-18T16:53:29.366" v="0" actId="20577"/>
          <ac:spMkLst>
            <pc:docMk/>
            <pc:sldMk cId="3204024126" sldId="256"/>
            <ac:spMk id="3" creationId="{00000000-0000-0000-0000-000000000000}"/>
          </ac:spMkLst>
        </pc:spChg>
        <pc:spChg chg="add del mod">
          <ac:chgData name="Richard Anderson" userId="4654cc452026b74c" providerId="LiveId" clId="{6F7C3EFC-E1B5-43FA-9EC7-F3D0D4EFBF4F}" dt="2018-10-18T16:55:38.497" v="5"/>
          <ac:spMkLst>
            <pc:docMk/>
            <pc:sldMk cId="3204024126" sldId="256"/>
            <ac:spMk id="10" creationId="{250585C6-EBC6-4A48-BA55-C94DD66175B3}"/>
          </ac:spMkLst>
        </pc:spChg>
        <pc:spChg chg="add del mod">
          <ac:chgData name="Richard Anderson" userId="4654cc452026b74c" providerId="LiveId" clId="{6F7C3EFC-E1B5-43FA-9EC7-F3D0D4EFBF4F}" dt="2018-10-18T16:55:38.497" v="5"/>
          <ac:spMkLst>
            <pc:docMk/>
            <pc:sldMk cId="3204024126" sldId="256"/>
            <ac:spMk id="11" creationId="{E007A9EB-DB4D-4E5B-9A79-ED86399559A2}"/>
          </ac:spMkLst>
        </pc:spChg>
        <pc:graphicFrameChg chg="add del mod modGraphic">
          <ac:chgData name="Richard Anderson" userId="4654cc452026b74c" providerId="LiveId" clId="{6F7C3EFC-E1B5-43FA-9EC7-F3D0D4EFBF4F}" dt="2018-10-18T16:55:38.497" v="5"/>
          <ac:graphicFrameMkLst>
            <pc:docMk/>
            <pc:sldMk cId="3204024126" sldId="256"/>
            <ac:graphicFrameMk id="9" creationId="{B009A163-F605-410C-9510-FFE46F47253C}"/>
          </ac:graphicFrameMkLst>
        </pc:graphicFrameChg>
        <pc:picChg chg="del">
          <ac:chgData name="Richard Anderson" userId="4654cc452026b74c" providerId="LiveId" clId="{6F7C3EFC-E1B5-43FA-9EC7-F3D0D4EFBF4F}" dt="2018-10-18T16:54:47.411" v="1"/>
          <ac:picMkLst>
            <pc:docMk/>
            <pc:sldMk cId="3204024126" sldId="256"/>
            <ac:picMk id="8" creationId="{00000000-0000-0000-0000-000000000000}"/>
          </ac:picMkLst>
        </pc:picChg>
        <pc:picChg chg="add mod">
          <ac:chgData name="Richard Anderson" userId="4654cc452026b74c" providerId="LiveId" clId="{6F7C3EFC-E1B5-43FA-9EC7-F3D0D4EFBF4F}" dt="2018-10-18T16:59:19.117" v="9" actId="14100"/>
          <ac:picMkLst>
            <pc:docMk/>
            <pc:sldMk cId="3204024126" sldId="256"/>
            <ac:picMk id="1026" creationId="{C73D59E5-71E9-4C99-928E-4AB22F363B8F}"/>
          </ac:picMkLst>
        </pc:picChg>
      </pc:sldChg>
    </pc:docChg>
  </pc:docChgLst>
  <pc:docChgLst>
    <pc:chgData name="Richard Anderson" userId="4654cc452026b74c" providerId="LiveId" clId="{F1AFE851-AA5A-410B-A966-2C5A9BDA043C}"/>
    <pc:docChg chg="custSel addSld delSld modSld sldOrd modMainMaster">
      <pc:chgData name="Richard Anderson" userId="4654cc452026b74c" providerId="LiveId" clId="{F1AFE851-AA5A-410B-A966-2C5A9BDA043C}" dt="2018-11-05T02:59:22.084" v="5188" actId="20577"/>
      <pc:docMkLst>
        <pc:docMk/>
      </pc:docMkLst>
      <pc:sldChg chg="addSp modSp setBg">
        <pc:chgData name="Richard Anderson" userId="4654cc452026b74c" providerId="LiveId" clId="{F1AFE851-AA5A-410B-A966-2C5A9BDA043C}" dt="2018-11-04T04:45:19.918" v="346" actId="1036"/>
        <pc:sldMkLst>
          <pc:docMk/>
          <pc:sldMk cId="3204024126" sldId="256"/>
        </pc:sldMkLst>
        <pc:picChg chg="add mod">
          <ac:chgData name="Richard Anderson" userId="4654cc452026b74c" providerId="LiveId" clId="{F1AFE851-AA5A-410B-A966-2C5A9BDA043C}" dt="2018-11-04T04:45:19.918" v="346" actId="1036"/>
          <ac:picMkLst>
            <pc:docMk/>
            <pc:sldMk cId="3204024126" sldId="256"/>
            <ac:picMk id="1026" creationId="{298F032C-2216-4D01-9F08-E247D3D96A48}"/>
          </ac:picMkLst>
        </pc:picChg>
      </pc:sldChg>
      <pc:sldChg chg="del">
        <pc:chgData name="Richard Anderson" userId="4654cc452026b74c" providerId="LiveId" clId="{F1AFE851-AA5A-410B-A966-2C5A9BDA043C}" dt="2018-11-04T05:09:57.722" v="529" actId="2696"/>
        <pc:sldMkLst>
          <pc:docMk/>
          <pc:sldMk cId="510977196" sldId="308"/>
        </pc:sldMkLst>
      </pc:sldChg>
      <pc:sldChg chg="del">
        <pc:chgData name="Richard Anderson" userId="4654cc452026b74c" providerId="LiveId" clId="{F1AFE851-AA5A-410B-A966-2C5A9BDA043C}" dt="2018-11-04T05:09:57.722" v="530" actId="2696"/>
        <pc:sldMkLst>
          <pc:docMk/>
          <pc:sldMk cId="1886492118" sldId="309"/>
        </pc:sldMkLst>
      </pc:sldChg>
      <pc:sldChg chg="del">
        <pc:chgData name="Richard Anderson" userId="4654cc452026b74c" providerId="LiveId" clId="{F1AFE851-AA5A-410B-A966-2C5A9BDA043C}" dt="2018-11-04T05:09:57.738" v="531" actId="2696"/>
        <pc:sldMkLst>
          <pc:docMk/>
          <pc:sldMk cId="1783120151" sldId="310"/>
        </pc:sldMkLst>
      </pc:sldChg>
      <pc:sldChg chg="del">
        <pc:chgData name="Richard Anderson" userId="4654cc452026b74c" providerId="LiveId" clId="{F1AFE851-AA5A-410B-A966-2C5A9BDA043C}" dt="2018-11-04T05:09:57.738" v="532" actId="2696"/>
        <pc:sldMkLst>
          <pc:docMk/>
          <pc:sldMk cId="2255091674" sldId="311"/>
        </pc:sldMkLst>
      </pc:sldChg>
      <pc:sldChg chg="del">
        <pc:chgData name="Richard Anderson" userId="4654cc452026b74c" providerId="LiveId" clId="{F1AFE851-AA5A-410B-A966-2C5A9BDA043C}" dt="2018-11-04T05:09:57.754" v="533" actId="2696"/>
        <pc:sldMkLst>
          <pc:docMk/>
          <pc:sldMk cId="1602823064" sldId="312"/>
        </pc:sldMkLst>
      </pc:sldChg>
      <pc:sldChg chg="del">
        <pc:chgData name="Richard Anderson" userId="4654cc452026b74c" providerId="LiveId" clId="{F1AFE851-AA5A-410B-A966-2C5A9BDA043C}" dt="2018-11-04T05:09:57.785" v="536" actId="2696"/>
        <pc:sldMkLst>
          <pc:docMk/>
          <pc:sldMk cId="353950484" sldId="314"/>
        </pc:sldMkLst>
      </pc:sldChg>
      <pc:sldChg chg="del">
        <pc:chgData name="Richard Anderson" userId="4654cc452026b74c" providerId="LiveId" clId="{F1AFE851-AA5A-410B-A966-2C5A9BDA043C}" dt="2018-11-04T05:09:57.785" v="537" actId="2696"/>
        <pc:sldMkLst>
          <pc:docMk/>
          <pc:sldMk cId="4188735410" sldId="315"/>
        </pc:sldMkLst>
      </pc:sldChg>
      <pc:sldChg chg="del">
        <pc:chgData name="Richard Anderson" userId="4654cc452026b74c" providerId="LiveId" clId="{F1AFE851-AA5A-410B-A966-2C5A9BDA043C}" dt="2018-11-04T05:09:57.785" v="538" actId="2696"/>
        <pc:sldMkLst>
          <pc:docMk/>
          <pc:sldMk cId="3100658090" sldId="316"/>
        </pc:sldMkLst>
      </pc:sldChg>
      <pc:sldChg chg="del">
        <pc:chgData name="Richard Anderson" userId="4654cc452026b74c" providerId="LiveId" clId="{F1AFE851-AA5A-410B-A966-2C5A9BDA043C}" dt="2018-11-04T05:09:57.800" v="539" actId="2696"/>
        <pc:sldMkLst>
          <pc:docMk/>
          <pc:sldMk cId="3678174522" sldId="317"/>
        </pc:sldMkLst>
      </pc:sldChg>
      <pc:sldChg chg="del">
        <pc:chgData name="Richard Anderson" userId="4654cc452026b74c" providerId="LiveId" clId="{F1AFE851-AA5A-410B-A966-2C5A9BDA043C}" dt="2018-11-04T05:09:57.800" v="540" actId="2696"/>
        <pc:sldMkLst>
          <pc:docMk/>
          <pc:sldMk cId="1833902811" sldId="318"/>
        </pc:sldMkLst>
      </pc:sldChg>
      <pc:sldChg chg="del">
        <pc:chgData name="Richard Anderson" userId="4654cc452026b74c" providerId="LiveId" clId="{F1AFE851-AA5A-410B-A966-2C5A9BDA043C}" dt="2018-11-04T05:09:57.816" v="541" actId="2696"/>
        <pc:sldMkLst>
          <pc:docMk/>
          <pc:sldMk cId="164285881" sldId="319"/>
        </pc:sldMkLst>
      </pc:sldChg>
      <pc:sldChg chg="del">
        <pc:chgData name="Richard Anderson" userId="4654cc452026b74c" providerId="LiveId" clId="{F1AFE851-AA5A-410B-A966-2C5A9BDA043C}" dt="2018-11-04T05:09:57.816" v="542" actId="2696"/>
        <pc:sldMkLst>
          <pc:docMk/>
          <pc:sldMk cId="2424825577" sldId="320"/>
        </pc:sldMkLst>
      </pc:sldChg>
      <pc:sldChg chg="del">
        <pc:chgData name="Richard Anderson" userId="4654cc452026b74c" providerId="LiveId" clId="{F1AFE851-AA5A-410B-A966-2C5A9BDA043C}" dt="2018-11-04T05:09:57.769" v="534" actId="2696"/>
        <pc:sldMkLst>
          <pc:docMk/>
          <pc:sldMk cId="1187119336" sldId="321"/>
        </pc:sldMkLst>
      </pc:sldChg>
      <pc:sldChg chg="del">
        <pc:chgData name="Richard Anderson" userId="4654cc452026b74c" providerId="LiveId" clId="{F1AFE851-AA5A-410B-A966-2C5A9BDA043C}" dt="2018-11-04T05:09:57.831" v="543" actId="2696"/>
        <pc:sldMkLst>
          <pc:docMk/>
          <pc:sldMk cId="719621821" sldId="322"/>
        </pc:sldMkLst>
      </pc:sldChg>
      <pc:sldChg chg="del">
        <pc:chgData name="Richard Anderson" userId="4654cc452026b74c" providerId="LiveId" clId="{F1AFE851-AA5A-410B-A966-2C5A9BDA043C}" dt="2018-11-04T05:09:57.831" v="544" actId="2696"/>
        <pc:sldMkLst>
          <pc:docMk/>
          <pc:sldMk cId="1940569788" sldId="324"/>
        </pc:sldMkLst>
      </pc:sldChg>
      <pc:sldChg chg="del">
        <pc:chgData name="Richard Anderson" userId="4654cc452026b74c" providerId="LiveId" clId="{F1AFE851-AA5A-410B-A966-2C5A9BDA043C}" dt="2018-11-04T05:09:57.847" v="545" actId="2696"/>
        <pc:sldMkLst>
          <pc:docMk/>
          <pc:sldMk cId="1561371565" sldId="325"/>
        </pc:sldMkLst>
      </pc:sldChg>
      <pc:sldChg chg="del">
        <pc:chgData name="Richard Anderson" userId="4654cc452026b74c" providerId="LiveId" clId="{F1AFE851-AA5A-410B-A966-2C5A9BDA043C}" dt="2018-11-04T05:09:57.847" v="546" actId="2696"/>
        <pc:sldMkLst>
          <pc:docMk/>
          <pc:sldMk cId="289683591" sldId="326"/>
        </pc:sldMkLst>
      </pc:sldChg>
      <pc:sldChg chg="del">
        <pc:chgData name="Richard Anderson" userId="4654cc452026b74c" providerId="LiveId" clId="{F1AFE851-AA5A-410B-A966-2C5A9BDA043C}" dt="2018-11-04T05:09:57.863" v="547" actId="2696"/>
        <pc:sldMkLst>
          <pc:docMk/>
          <pc:sldMk cId="2133594289" sldId="327"/>
        </pc:sldMkLst>
      </pc:sldChg>
      <pc:sldChg chg="del">
        <pc:chgData name="Richard Anderson" userId="4654cc452026b74c" providerId="LiveId" clId="{F1AFE851-AA5A-410B-A966-2C5A9BDA043C}" dt="2018-11-04T05:09:57.863" v="548" actId="2696"/>
        <pc:sldMkLst>
          <pc:docMk/>
          <pc:sldMk cId="3255436388" sldId="334"/>
        </pc:sldMkLst>
      </pc:sldChg>
      <pc:sldChg chg="del">
        <pc:chgData name="Richard Anderson" userId="4654cc452026b74c" providerId="LiveId" clId="{F1AFE851-AA5A-410B-A966-2C5A9BDA043C}" dt="2018-11-04T05:09:57.863" v="549" actId="2696"/>
        <pc:sldMkLst>
          <pc:docMk/>
          <pc:sldMk cId="969860082" sldId="335"/>
        </pc:sldMkLst>
      </pc:sldChg>
      <pc:sldChg chg="del">
        <pc:chgData name="Richard Anderson" userId="4654cc452026b74c" providerId="LiveId" clId="{F1AFE851-AA5A-410B-A966-2C5A9BDA043C}" dt="2018-11-04T05:09:57.879" v="550" actId="2696"/>
        <pc:sldMkLst>
          <pc:docMk/>
          <pc:sldMk cId="3056857710" sldId="336"/>
        </pc:sldMkLst>
      </pc:sldChg>
      <pc:sldChg chg="del">
        <pc:chgData name="Richard Anderson" userId="4654cc452026b74c" providerId="LiveId" clId="{F1AFE851-AA5A-410B-A966-2C5A9BDA043C}" dt="2018-11-04T05:09:57.879" v="551" actId="2696"/>
        <pc:sldMkLst>
          <pc:docMk/>
          <pc:sldMk cId="1453320019" sldId="339"/>
        </pc:sldMkLst>
      </pc:sldChg>
      <pc:sldChg chg="del">
        <pc:chgData name="Richard Anderson" userId="4654cc452026b74c" providerId="LiveId" clId="{F1AFE851-AA5A-410B-A966-2C5A9BDA043C}" dt="2018-11-04T05:09:57.894" v="552" actId="2696"/>
        <pc:sldMkLst>
          <pc:docMk/>
          <pc:sldMk cId="1500932457" sldId="340"/>
        </pc:sldMkLst>
      </pc:sldChg>
      <pc:sldChg chg="del">
        <pc:chgData name="Richard Anderson" userId="4654cc452026b74c" providerId="LiveId" clId="{F1AFE851-AA5A-410B-A966-2C5A9BDA043C}" dt="2018-11-04T05:09:57.894" v="553" actId="2696"/>
        <pc:sldMkLst>
          <pc:docMk/>
          <pc:sldMk cId="3532932337" sldId="341"/>
        </pc:sldMkLst>
      </pc:sldChg>
      <pc:sldChg chg="del">
        <pc:chgData name="Richard Anderson" userId="4654cc452026b74c" providerId="LiveId" clId="{F1AFE851-AA5A-410B-A966-2C5A9BDA043C}" dt="2018-11-04T05:09:57.894" v="554" actId="2696"/>
        <pc:sldMkLst>
          <pc:docMk/>
          <pc:sldMk cId="3681785396" sldId="342"/>
        </pc:sldMkLst>
      </pc:sldChg>
      <pc:sldChg chg="del">
        <pc:chgData name="Richard Anderson" userId="4654cc452026b74c" providerId="LiveId" clId="{F1AFE851-AA5A-410B-A966-2C5A9BDA043C}" dt="2018-11-04T05:09:57.910" v="555" actId="2696"/>
        <pc:sldMkLst>
          <pc:docMk/>
          <pc:sldMk cId="2264343677" sldId="343"/>
        </pc:sldMkLst>
      </pc:sldChg>
      <pc:sldChg chg="modSp">
        <pc:chgData name="Richard Anderson" userId="4654cc452026b74c" providerId="LiveId" clId="{F1AFE851-AA5A-410B-A966-2C5A9BDA043C}" dt="2018-11-05T02:36:30.440" v="4904" actId="20577"/>
        <pc:sldMkLst>
          <pc:docMk/>
          <pc:sldMk cId="2889524126" sldId="344"/>
        </pc:sldMkLst>
        <pc:spChg chg="mod">
          <ac:chgData name="Richard Anderson" userId="4654cc452026b74c" providerId="LiveId" clId="{F1AFE851-AA5A-410B-A966-2C5A9BDA043C}" dt="2018-11-05T02:36:30.440" v="4904" actId="20577"/>
          <ac:spMkLst>
            <pc:docMk/>
            <pc:sldMk cId="2889524126" sldId="344"/>
            <ac:spMk id="3" creationId="{00000000-0000-0000-0000-000000000000}"/>
          </ac:spMkLst>
        </pc:spChg>
      </pc:sldChg>
      <pc:sldChg chg="modSp">
        <pc:chgData name="Richard Anderson" userId="4654cc452026b74c" providerId="LiveId" clId="{F1AFE851-AA5A-410B-A966-2C5A9BDA043C}" dt="2018-11-05T02:59:22.084" v="5188" actId="20577"/>
        <pc:sldMkLst>
          <pc:docMk/>
          <pc:sldMk cId="3977408853" sldId="345"/>
        </pc:sldMkLst>
        <pc:spChg chg="mod">
          <ac:chgData name="Richard Anderson" userId="4654cc452026b74c" providerId="LiveId" clId="{F1AFE851-AA5A-410B-A966-2C5A9BDA043C}" dt="2018-11-04T03:35:46.060" v="9" actId="20577"/>
          <ac:spMkLst>
            <pc:docMk/>
            <pc:sldMk cId="3977408853" sldId="345"/>
            <ac:spMk id="2" creationId="{00000000-0000-0000-0000-000000000000}"/>
          </ac:spMkLst>
        </pc:spChg>
        <pc:spChg chg="mod">
          <ac:chgData name="Richard Anderson" userId="4654cc452026b74c" providerId="LiveId" clId="{F1AFE851-AA5A-410B-A966-2C5A9BDA043C}" dt="2018-11-05T02:59:22.084" v="5188" actId="20577"/>
          <ac:spMkLst>
            <pc:docMk/>
            <pc:sldMk cId="3977408853" sldId="345"/>
            <ac:spMk id="3" creationId="{00000000-0000-0000-0000-000000000000}"/>
          </ac:spMkLst>
        </pc:spChg>
      </pc:sldChg>
      <pc:sldChg chg="modSp ord">
        <pc:chgData name="Richard Anderson" userId="4654cc452026b74c" providerId="LiveId" clId="{F1AFE851-AA5A-410B-A966-2C5A9BDA043C}" dt="2018-11-04T23:15:55.084" v="3458" actId="20577"/>
        <pc:sldMkLst>
          <pc:docMk/>
          <pc:sldMk cId="743365344" sldId="346"/>
        </pc:sldMkLst>
        <pc:spChg chg="mod">
          <ac:chgData name="Richard Anderson" userId="4654cc452026b74c" providerId="LiveId" clId="{F1AFE851-AA5A-410B-A966-2C5A9BDA043C}" dt="2018-11-04T23:10:37.739" v="3218" actId="20577"/>
          <ac:spMkLst>
            <pc:docMk/>
            <pc:sldMk cId="743365344" sldId="346"/>
            <ac:spMk id="2" creationId="{00000000-0000-0000-0000-000000000000}"/>
          </ac:spMkLst>
        </pc:spChg>
        <pc:spChg chg="mod">
          <ac:chgData name="Richard Anderson" userId="4654cc452026b74c" providerId="LiveId" clId="{F1AFE851-AA5A-410B-A966-2C5A9BDA043C}" dt="2018-11-04T23:15:55.084" v="3458" actId="20577"/>
          <ac:spMkLst>
            <pc:docMk/>
            <pc:sldMk cId="743365344" sldId="346"/>
            <ac:spMk id="3" creationId="{00000000-0000-0000-0000-000000000000}"/>
          </ac:spMkLst>
        </pc:spChg>
      </pc:sldChg>
      <pc:sldChg chg="addSp modSp">
        <pc:chgData name="Richard Anderson" userId="4654cc452026b74c" providerId="LiveId" clId="{F1AFE851-AA5A-410B-A966-2C5A9BDA043C}" dt="2018-11-05T02:39:04.607" v="4911" actId="20577"/>
        <pc:sldMkLst>
          <pc:docMk/>
          <pc:sldMk cId="107048426" sldId="347"/>
        </pc:sldMkLst>
        <pc:spChg chg="mod">
          <ac:chgData name="Richard Anderson" userId="4654cc452026b74c" providerId="LiveId" clId="{F1AFE851-AA5A-410B-A966-2C5A9BDA043C}" dt="2018-11-05T02:39:04.607" v="4911" actId="20577"/>
          <ac:spMkLst>
            <pc:docMk/>
            <pc:sldMk cId="107048426" sldId="347"/>
            <ac:spMk id="3" creationId="{00000000-0000-0000-0000-000000000000}"/>
          </ac:spMkLst>
        </pc:spChg>
        <pc:picChg chg="add mod">
          <ac:chgData name="Richard Anderson" userId="4654cc452026b74c" providerId="LiveId" clId="{F1AFE851-AA5A-410B-A966-2C5A9BDA043C}" dt="2018-11-05T00:41:50.509" v="4379" actId="14100"/>
          <ac:picMkLst>
            <pc:docMk/>
            <pc:sldMk cId="107048426" sldId="347"/>
            <ac:picMk id="4098" creationId="{9330F3F9-D156-4A2D-A3C5-76B3A1D37B6C}"/>
          </ac:picMkLst>
        </pc:picChg>
      </pc:sldChg>
      <pc:sldChg chg="modSp">
        <pc:chgData name="Richard Anderson" userId="4654cc452026b74c" providerId="LiveId" clId="{F1AFE851-AA5A-410B-A966-2C5A9BDA043C}" dt="2018-11-05T02:57:46.200" v="5099" actId="20577"/>
        <pc:sldMkLst>
          <pc:docMk/>
          <pc:sldMk cId="2998409916" sldId="348"/>
        </pc:sldMkLst>
        <pc:spChg chg="mod">
          <ac:chgData name="Richard Anderson" userId="4654cc452026b74c" providerId="LiveId" clId="{F1AFE851-AA5A-410B-A966-2C5A9BDA043C}" dt="2018-11-05T02:57:46.200" v="5099" actId="20577"/>
          <ac:spMkLst>
            <pc:docMk/>
            <pc:sldMk cId="2998409916" sldId="348"/>
            <ac:spMk id="3" creationId="{00000000-0000-0000-0000-000000000000}"/>
          </ac:spMkLst>
        </pc:spChg>
      </pc:sldChg>
      <pc:sldChg chg="addSp modSp">
        <pc:chgData name="Richard Anderson" userId="4654cc452026b74c" providerId="LiveId" clId="{F1AFE851-AA5A-410B-A966-2C5A9BDA043C}" dt="2018-11-04T05:33:21.188" v="1844" actId="20577"/>
        <pc:sldMkLst>
          <pc:docMk/>
          <pc:sldMk cId="3568027054" sldId="349"/>
        </pc:sldMkLst>
        <pc:spChg chg="mod">
          <ac:chgData name="Richard Anderson" userId="4654cc452026b74c" providerId="LiveId" clId="{F1AFE851-AA5A-410B-A966-2C5A9BDA043C}" dt="2018-11-04T05:33:21.188" v="1844" actId="20577"/>
          <ac:spMkLst>
            <pc:docMk/>
            <pc:sldMk cId="3568027054" sldId="349"/>
            <ac:spMk id="3" creationId="{00000000-0000-0000-0000-000000000000}"/>
          </ac:spMkLst>
        </pc:spChg>
        <pc:picChg chg="add mod">
          <ac:chgData name="Richard Anderson" userId="4654cc452026b74c" providerId="LiveId" clId="{F1AFE851-AA5A-410B-A966-2C5A9BDA043C}" dt="2018-11-04T05:29:00.639" v="1445" actId="1076"/>
          <ac:picMkLst>
            <pc:docMk/>
            <pc:sldMk cId="3568027054" sldId="349"/>
            <ac:picMk id="7" creationId="{006AE594-D15F-4407-A4DF-742A5F06B306}"/>
          </ac:picMkLst>
        </pc:picChg>
      </pc:sldChg>
      <pc:sldChg chg="addSp modSp">
        <pc:chgData name="Richard Anderson" userId="4654cc452026b74c" providerId="LiveId" clId="{F1AFE851-AA5A-410B-A966-2C5A9BDA043C}" dt="2018-11-04T18:46:53.417" v="2590" actId="20577"/>
        <pc:sldMkLst>
          <pc:docMk/>
          <pc:sldMk cId="4129661607" sldId="350"/>
        </pc:sldMkLst>
        <pc:spChg chg="mod">
          <ac:chgData name="Richard Anderson" userId="4654cc452026b74c" providerId="LiveId" clId="{F1AFE851-AA5A-410B-A966-2C5A9BDA043C}" dt="2018-11-04T18:46:53.417" v="2590" actId="20577"/>
          <ac:spMkLst>
            <pc:docMk/>
            <pc:sldMk cId="4129661607" sldId="350"/>
            <ac:spMk id="3" creationId="{00000000-0000-0000-0000-000000000000}"/>
          </ac:spMkLst>
        </pc:spChg>
        <pc:spChg chg="add mod">
          <ac:chgData name="Richard Anderson" userId="4654cc452026b74c" providerId="LiveId" clId="{F1AFE851-AA5A-410B-A966-2C5A9BDA043C}" dt="2018-11-04T18:39:48.807" v="2190" actId="1076"/>
          <ac:spMkLst>
            <pc:docMk/>
            <pc:sldMk cId="4129661607" sldId="350"/>
            <ac:spMk id="7" creationId="{04F50135-2AA5-4A8D-B07E-C9D8C3A83EB0}"/>
          </ac:spMkLst>
        </pc:spChg>
      </pc:sldChg>
      <pc:sldChg chg="modSp add">
        <pc:chgData name="Richard Anderson" userId="4654cc452026b74c" providerId="LiveId" clId="{F1AFE851-AA5A-410B-A966-2C5A9BDA043C}" dt="2018-11-04T03:59:11.213" v="279" actId="20577"/>
        <pc:sldMkLst>
          <pc:docMk/>
          <pc:sldMk cId="1670040386" sldId="351"/>
        </pc:sldMkLst>
        <pc:spChg chg="mod">
          <ac:chgData name="Richard Anderson" userId="4654cc452026b74c" providerId="LiveId" clId="{F1AFE851-AA5A-410B-A966-2C5A9BDA043C}" dt="2018-11-04T03:56:37.359" v="82" actId="20577"/>
          <ac:spMkLst>
            <pc:docMk/>
            <pc:sldMk cId="1670040386" sldId="351"/>
            <ac:spMk id="2" creationId="{B98331B0-A67B-4500-AE02-5D16EAD396C8}"/>
          </ac:spMkLst>
        </pc:spChg>
        <pc:spChg chg="mod">
          <ac:chgData name="Richard Anderson" userId="4654cc452026b74c" providerId="LiveId" clId="{F1AFE851-AA5A-410B-A966-2C5A9BDA043C}" dt="2018-11-04T03:59:11.213" v="279" actId="20577"/>
          <ac:spMkLst>
            <pc:docMk/>
            <pc:sldMk cId="1670040386" sldId="351"/>
            <ac:spMk id="3" creationId="{EF898B54-FECB-4A74-BFD2-C6B0C463C8C5}"/>
          </ac:spMkLst>
        </pc:spChg>
      </pc:sldChg>
      <pc:sldChg chg="addSp delSp modSp add">
        <pc:chgData name="Richard Anderson" userId="4654cc452026b74c" providerId="LiveId" clId="{F1AFE851-AA5A-410B-A966-2C5A9BDA043C}" dt="2018-11-04T23:47:26.691" v="4376" actId="20577"/>
        <pc:sldMkLst>
          <pc:docMk/>
          <pc:sldMk cId="4062284751" sldId="352"/>
        </pc:sldMkLst>
        <pc:spChg chg="mod">
          <ac:chgData name="Richard Anderson" userId="4654cc452026b74c" providerId="LiveId" clId="{F1AFE851-AA5A-410B-A966-2C5A9BDA043C}" dt="2018-11-04T03:54:47.929" v="70" actId="20577"/>
          <ac:spMkLst>
            <pc:docMk/>
            <pc:sldMk cId="4062284751" sldId="352"/>
            <ac:spMk id="2" creationId="{5D6D864A-5069-4F3F-8CBF-B121C4286AA2}"/>
          </ac:spMkLst>
        </pc:spChg>
        <pc:spChg chg="del">
          <ac:chgData name="Richard Anderson" userId="4654cc452026b74c" providerId="LiveId" clId="{F1AFE851-AA5A-410B-A966-2C5A9BDA043C}" dt="2018-11-04T23:30:07.372" v="3881"/>
          <ac:spMkLst>
            <pc:docMk/>
            <pc:sldMk cId="4062284751" sldId="352"/>
            <ac:spMk id="3" creationId="{688A8C2D-20DD-4EB4-9E6B-AE3375496ED0}"/>
          </ac:spMkLst>
        </pc:spChg>
        <pc:spChg chg="add mod">
          <ac:chgData name="Richard Anderson" userId="4654cc452026b74c" providerId="LiveId" clId="{F1AFE851-AA5A-410B-A966-2C5A9BDA043C}" dt="2018-11-04T23:37:43.877" v="4150" actId="20577"/>
          <ac:spMkLst>
            <pc:docMk/>
            <pc:sldMk cId="4062284751" sldId="352"/>
            <ac:spMk id="7" creationId="{167D001D-0222-40E4-948B-31DC9E8CAAD3}"/>
          </ac:spMkLst>
        </pc:spChg>
        <pc:spChg chg="add mod">
          <ac:chgData name="Richard Anderson" userId="4654cc452026b74c" providerId="LiveId" clId="{F1AFE851-AA5A-410B-A966-2C5A9BDA043C}" dt="2018-11-04T23:47:26.691" v="4376" actId="20577"/>
          <ac:spMkLst>
            <pc:docMk/>
            <pc:sldMk cId="4062284751" sldId="352"/>
            <ac:spMk id="8" creationId="{215EEBDE-7338-4C43-990E-5A5D718FB9CE}"/>
          </ac:spMkLst>
        </pc:spChg>
        <pc:picChg chg="add mod">
          <ac:chgData name="Richard Anderson" userId="4654cc452026b74c" providerId="LiveId" clId="{F1AFE851-AA5A-410B-A966-2C5A9BDA043C}" dt="2018-11-04T23:35:12.500" v="4059" actId="14100"/>
          <ac:picMkLst>
            <pc:docMk/>
            <pc:sldMk cId="4062284751" sldId="352"/>
            <ac:picMk id="3074" creationId="{37D70BD9-AAD4-4E3F-8ACA-D95E4EC93C04}"/>
          </ac:picMkLst>
        </pc:picChg>
      </pc:sldChg>
      <pc:sldChg chg="addSp delSp modSp add">
        <pc:chgData name="Richard Anderson" userId="4654cc452026b74c" providerId="LiveId" clId="{F1AFE851-AA5A-410B-A966-2C5A9BDA043C}" dt="2018-11-04T23:21:28.779" v="3677" actId="20577"/>
        <pc:sldMkLst>
          <pc:docMk/>
          <pc:sldMk cId="4259324316" sldId="353"/>
        </pc:sldMkLst>
        <pc:spChg chg="mod">
          <ac:chgData name="Richard Anderson" userId="4654cc452026b74c" providerId="LiveId" clId="{F1AFE851-AA5A-410B-A966-2C5A9BDA043C}" dt="2018-11-04T04:46:59.769" v="378" actId="20577"/>
          <ac:spMkLst>
            <pc:docMk/>
            <pc:sldMk cId="4259324316" sldId="353"/>
            <ac:spMk id="2" creationId="{E8A98663-D55B-4D03-8812-2122C167ABF4}"/>
          </ac:spMkLst>
        </pc:spChg>
        <pc:spChg chg="del">
          <ac:chgData name="Richard Anderson" userId="4654cc452026b74c" providerId="LiveId" clId="{F1AFE851-AA5A-410B-A966-2C5A9BDA043C}" dt="2018-11-04T23:17:41.270" v="3460"/>
          <ac:spMkLst>
            <pc:docMk/>
            <pc:sldMk cId="4259324316" sldId="353"/>
            <ac:spMk id="3" creationId="{B71A19C5-131C-4737-A84D-6E6B6CB0FC0A}"/>
          </ac:spMkLst>
        </pc:spChg>
        <pc:spChg chg="add mod">
          <ac:chgData name="Richard Anderson" userId="4654cc452026b74c" providerId="LiveId" clId="{F1AFE851-AA5A-410B-A966-2C5A9BDA043C}" dt="2018-11-04T23:21:28.779" v="3677" actId="20577"/>
          <ac:spMkLst>
            <pc:docMk/>
            <pc:sldMk cId="4259324316" sldId="353"/>
            <ac:spMk id="7" creationId="{72C05275-0A67-4E37-8491-7A70A3794C9A}"/>
          </ac:spMkLst>
        </pc:spChg>
        <pc:spChg chg="add mod">
          <ac:chgData name="Richard Anderson" userId="4654cc452026b74c" providerId="LiveId" clId="{F1AFE851-AA5A-410B-A966-2C5A9BDA043C}" dt="2018-11-04T23:21:22.728" v="3665" actId="27636"/>
          <ac:spMkLst>
            <pc:docMk/>
            <pc:sldMk cId="4259324316" sldId="353"/>
            <ac:spMk id="8" creationId="{76E5A792-EB1F-4D00-8CED-0B28A60A8DE7}"/>
          </ac:spMkLst>
        </pc:spChg>
        <pc:picChg chg="add mod">
          <ac:chgData name="Richard Anderson" userId="4654cc452026b74c" providerId="LiveId" clId="{F1AFE851-AA5A-410B-A966-2C5A9BDA043C}" dt="2018-11-04T23:18:22.079" v="3469" actId="1076"/>
          <ac:picMkLst>
            <pc:docMk/>
            <pc:sldMk cId="4259324316" sldId="353"/>
            <ac:picMk id="1026" creationId="{AAAC8B9A-2281-4D16-83E0-B82D43E1819B}"/>
          </ac:picMkLst>
        </pc:picChg>
        <pc:picChg chg="add mod">
          <ac:chgData name="Richard Anderson" userId="4654cc452026b74c" providerId="LiveId" clId="{F1AFE851-AA5A-410B-A966-2C5A9BDA043C}" dt="2018-11-04T23:18:26.018" v="3470" actId="1076"/>
          <ac:picMkLst>
            <pc:docMk/>
            <pc:sldMk cId="4259324316" sldId="353"/>
            <ac:picMk id="1028" creationId="{3939DEFF-8855-46D8-8B01-3C64594621DD}"/>
          </ac:picMkLst>
        </pc:picChg>
      </pc:sldChg>
      <pc:sldChg chg="addSp modSp add">
        <pc:chgData name="Richard Anderson" userId="4654cc452026b74c" providerId="LiveId" clId="{F1AFE851-AA5A-410B-A966-2C5A9BDA043C}" dt="2018-11-04T23:25:22.323" v="3880" actId="255"/>
        <pc:sldMkLst>
          <pc:docMk/>
          <pc:sldMk cId="1362957530" sldId="354"/>
        </pc:sldMkLst>
        <pc:spChg chg="mod">
          <ac:chgData name="Richard Anderson" userId="4654cc452026b74c" providerId="LiveId" clId="{F1AFE851-AA5A-410B-A966-2C5A9BDA043C}" dt="2018-11-04T04:48:20.800" v="407" actId="20577"/>
          <ac:spMkLst>
            <pc:docMk/>
            <pc:sldMk cId="1362957530" sldId="354"/>
            <ac:spMk id="2" creationId="{5032AB05-1F35-4632-A059-BB2CF891729C}"/>
          </ac:spMkLst>
        </pc:spChg>
        <pc:spChg chg="mod">
          <ac:chgData name="Richard Anderson" userId="4654cc452026b74c" providerId="LiveId" clId="{F1AFE851-AA5A-410B-A966-2C5A9BDA043C}" dt="2018-11-04T23:25:22.323" v="3880" actId="255"/>
          <ac:spMkLst>
            <pc:docMk/>
            <pc:sldMk cId="1362957530" sldId="354"/>
            <ac:spMk id="3" creationId="{7A10F234-6726-4EDF-9145-75A8FF850696}"/>
          </ac:spMkLst>
        </pc:spChg>
        <pc:picChg chg="add mod">
          <ac:chgData name="Richard Anderson" userId="4654cc452026b74c" providerId="LiveId" clId="{F1AFE851-AA5A-410B-A966-2C5A9BDA043C}" dt="2018-11-04T23:23:03.782" v="3679" actId="1076"/>
          <ac:picMkLst>
            <pc:docMk/>
            <pc:sldMk cId="1362957530" sldId="354"/>
            <ac:picMk id="2050" creationId="{D5792AC3-64F3-47DD-8059-6C4482CD6406}"/>
          </ac:picMkLst>
        </pc:picChg>
      </pc:sldChg>
      <pc:sldChg chg="modSp add">
        <pc:chgData name="Richard Anderson" userId="4654cc452026b74c" providerId="LiveId" clId="{F1AFE851-AA5A-410B-A966-2C5A9BDA043C}" dt="2018-11-04T05:21:26.095" v="1344" actId="20577"/>
        <pc:sldMkLst>
          <pc:docMk/>
          <pc:sldMk cId="825881457" sldId="355"/>
        </pc:sldMkLst>
        <pc:spChg chg="mod">
          <ac:chgData name="Richard Anderson" userId="4654cc452026b74c" providerId="LiveId" clId="{F1AFE851-AA5A-410B-A966-2C5A9BDA043C}" dt="2018-11-04T04:48:51.659" v="447" actId="20577"/>
          <ac:spMkLst>
            <pc:docMk/>
            <pc:sldMk cId="825881457" sldId="355"/>
            <ac:spMk id="2" creationId="{1AF53DF5-4F98-41D8-93EE-2C3FF057EF07}"/>
          </ac:spMkLst>
        </pc:spChg>
        <pc:spChg chg="mod">
          <ac:chgData name="Richard Anderson" userId="4654cc452026b74c" providerId="LiveId" clId="{F1AFE851-AA5A-410B-A966-2C5A9BDA043C}" dt="2018-11-04T05:21:26.095" v="1344" actId="20577"/>
          <ac:spMkLst>
            <pc:docMk/>
            <pc:sldMk cId="825881457" sldId="355"/>
            <ac:spMk id="3" creationId="{FA52A1F8-E973-4609-8EAB-4AA0E9AC804C}"/>
          </ac:spMkLst>
        </pc:spChg>
      </pc:sldChg>
      <pc:sldChg chg="addSp modSp add">
        <pc:chgData name="Richard Anderson" userId="4654cc452026b74c" providerId="LiveId" clId="{F1AFE851-AA5A-410B-A966-2C5A9BDA043C}" dt="2018-11-04T05:05:52.961" v="528" actId="1076"/>
        <pc:sldMkLst>
          <pc:docMk/>
          <pc:sldMk cId="824974711" sldId="356"/>
        </pc:sldMkLst>
        <pc:spChg chg="mod">
          <ac:chgData name="Richard Anderson" userId="4654cc452026b74c" providerId="LiveId" clId="{F1AFE851-AA5A-410B-A966-2C5A9BDA043C}" dt="2018-11-04T04:49:09.614" v="467" actId="20577"/>
          <ac:spMkLst>
            <pc:docMk/>
            <pc:sldMk cId="824974711" sldId="356"/>
            <ac:spMk id="2" creationId="{C16DCE49-71D4-4131-B1A8-1273682848BD}"/>
          </ac:spMkLst>
        </pc:spChg>
        <pc:spChg chg="mod">
          <ac:chgData name="Richard Anderson" userId="4654cc452026b74c" providerId="LiveId" clId="{F1AFE851-AA5A-410B-A966-2C5A9BDA043C}" dt="2018-11-04T04:50:16.007" v="504" actId="20577"/>
          <ac:spMkLst>
            <pc:docMk/>
            <pc:sldMk cId="824974711" sldId="356"/>
            <ac:spMk id="3" creationId="{C327B056-760B-4244-AF51-7AFD8E5871E5}"/>
          </ac:spMkLst>
        </pc:spChg>
        <pc:picChg chg="add mod">
          <ac:chgData name="Richard Anderson" userId="4654cc452026b74c" providerId="LiveId" clId="{F1AFE851-AA5A-410B-A966-2C5A9BDA043C}" dt="2018-11-04T05:05:49.920" v="527" actId="1076"/>
          <ac:picMkLst>
            <pc:docMk/>
            <pc:sldMk cId="824974711" sldId="356"/>
            <ac:picMk id="7" creationId="{AD47CD71-53E9-4675-8AC2-7B13509E5569}"/>
          </ac:picMkLst>
        </pc:picChg>
        <pc:picChg chg="add mod">
          <ac:chgData name="Richard Anderson" userId="4654cc452026b74c" providerId="LiveId" clId="{F1AFE851-AA5A-410B-A966-2C5A9BDA043C}" dt="2018-11-04T05:05:52.961" v="528" actId="1076"/>
          <ac:picMkLst>
            <pc:docMk/>
            <pc:sldMk cId="824974711" sldId="356"/>
            <ac:picMk id="8" creationId="{755E6DE6-F02F-470B-9A2A-5E64C8216C30}"/>
          </ac:picMkLst>
        </pc:picChg>
      </pc:sldChg>
      <pc:sldChg chg="addSp modSp add">
        <pc:chgData name="Richard Anderson" userId="4654cc452026b74c" providerId="LiveId" clId="{F1AFE851-AA5A-410B-A966-2C5A9BDA043C}" dt="2018-11-04T05:01:12.565" v="524" actId="1076"/>
        <pc:sldMkLst>
          <pc:docMk/>
          <pc:sldMk cId="716300141" sldId="357"/>
        </pc:sldMkLst>
        <pc:spChg chg="mod">
          <ac:chgData name="Richard Anderson" userId="4654cc452026b74c" providerId="LiveId" clId="{F1AFE851-AA5A-410B-A966-2C5A9BDA043C}" dt="2018-11-04T05:00:26.784" v="521" actId="20577"/>
          <ac:spMkLst>
            <pc:docMk/>
            <pc:sldMk cId="716300141" sldId="357"/>
            <ac:spMk id="2" creationId="{9B9C1224-FC83-4D86-A417-25B4C054C201}"/>
          </ac:spMkLst>
        </pc:spChg>
        <pc:picChg chg="add mod">
          <ac:chgData name="Richard Anderson" userId="4654cc452026b74c" providerId="LiveId" clId="{F1AFE851-AA5A-410B-A966-2C5A9BDA043C}" dt="2018-11-04T05:01:12.565" v="524" actId="1076"/>
          <ac:picMkLst>
            <pc:docMk/>
            <pc:sldMk cId="716300141" sldId="357"/>
            <ac:picMk id="7" creationId="{682E440D-D65C-4008-94B0-1F24C5CF05CD}"/>
          </ac:picMkLst>
        </pc:picChg>
      </pc:sldChg>
      <pc:sldChg chg="addSp modSp add">
        <pc:chgData name="Richard Anderson" userId="4654cc452026b74c" providerId="LiveId" clId="{F1AFE851-AA5A-410B-A966-2C5A9BDA043C}" dt="2018-11-04T05:15:54.889" v="901" actId="5793"/>
        <pc:sldMkLst>
          <pc:docMk/>
          <pc:sldMk cId="3019762994" sldId="358"/>
        </pc:sldMkLst>
        <pc:spChg chg="mod">
          <ac:chgData name="Richard Anderson" userId="4654cc452026b74c" providerId="LiveId" clId="{F1AFE851-AA5A-410B-A966-2C5A9BDA043C}" dt="2018-11-04T05:10:19.605" v="588" actId="20577"/>
          <ac:spMkLst>
            <pc:docMk/>
            <pc:sldMk cId="3019762994" sldId="358"/>
            <ac:spMk id="2" creationId="{2D46F3E2-F93A-48D2-970F-35A883B1F8B3}"/>
          </ac:spMkLst>
        </pc:spChg>
        <pc:spChg chg="mod">
          <ac:chgData name="Richard Anderson" userId="4654cc452026b74c" providerId="LiveId" clId="{F1AFE851-AA5A-410B-A966-2C5A9BDA043C}" dt="2018-11-04T05:15:54.889" v="901" actId="5793"/>
          <ac:spMkLst>
            <pc:docMk/>
            <pc:sldMk cId="3019762994" sldId="358"/>
            <ac:spMk id="3" creationId="{015A0D2F-156B-4C0E-AECA-7A369512F0E6}"/>
          </ac:spMkLst>
        </pc:spChg>
        <pc:picChg chg="add mod">
          <ac:chgData name="Richard Anderson" userId="4654cc452026b74c" providerId="LiveId" clId="{F1AFE851-AA5A-410B-A966-2C5A9BDA043C}" dt="2018-11-04T05:11:36.983" v="622" actId="14100"/>
          <ac:picMkLst>
            <pc:docMk/>
            <pc:sldMk cId="3019762994" sldId="358"/>
            <ac:picMk id="2050" creationId="{42F90AC3-E6A6-41E2-A0A1-29F9382D06E4}"/>
          </ac:picMkLst>
        </pc:picChg>
      </pc:sldChg>
      <pc:sldChg chg="addSp modSp add">
        <pc:chgData name="Richard Anderson" userId="4654cc452026b74c" providerId="LiveId" clId="{F1AFE851-AA5A-410B-A966-2C5A9BDA043C}" dt="2018-11-04T18:41:05.475" v="2262" actId="20577"/>
        <pc:sldMkLst>
          <pc:docMk/>
          <pc:sldMk cId="1031866506" sldId="359"/>
        </pc:sldMkLst>
        <pc:spChg chg="mod">
          <ac:chgData name="Richard Anderson" userId="4654cc452026b74c" providerId="LiveId" clId="{F1AFE851-AA5A-410B-A966-2C5A9BDA043C}" dt="2018-11-04T05:33:53.095" v="1873" actId="20577"/>
          <ac:spMkLst>
            <pc:docMk/>
            <pc:sldMk cId="1031866506" sldId="359"/>
            <ac:spMk id="2" creationId="{C540076A-560D-4B4F-8053-83390AE313F3}"/>
          </ac:spMkLst>
        </pc:spChg>
        <pc:spChg chg="mod">
          <ac:chgData name="Richard Anderson" userId="4654cc452026b74c" providerId="LiveId" clId="{F1AFE851-AA5A-410B-A966-2C5A9BDA043C}" dt="2018-11-04T05:53:06.353" v="2113" actId="20577"/>
          <ac:spMkLst>
            <pc:docMk/>
            <pc:sldMk cId="1031866506" sldId="359"/>
            <ac:spMk id="3" creationId="{F5DC95AF-2926-4E76-8690-768F4F243C02}"/>
          </ac:spMkLst>
        </pc:spChg>
        <pc:spChg chg="add mod">
          <ac:chgData name="Richard Anderson" userId="4654cc452026b74c" providerId="LiveId" clId="{F1AFE851-AA5A-410B-A966-2C5A9BDA043C}" dt="2018-11-04T18:41:05.475" v="2262" actId="20577"/>
          <ac:spMkLst>
            <pc:docMk/>
            <pc:sldMk cId="1031866506" sldId="359"/>
            <ac:spMk id="7" creationId="{8DE9F43F-A326-45EB-A3F6-E02D96867F9D}"/>
          </ac:spMkLst>
        </pc:spChg>
      </pc:sldChg>
      <pc:sldChg chg="modSp add">
        <pc:chgData name="Richard Anderson" userId="4654cc452026b74c" providerId="LiveId" clId="{F1AFE851-AA5A-410B-A966-2C5A9BDA043C}" dt="2018-11-04T18:53:58.982" v="3003" actId="20577"/>
        <pc:sldMkLst>
          <pc:docMk/>
          <pc:sldMk cId="168864270" sldId="360"/>
        </pc:sldMkLst>
        <pc:spChg chg="mod">
          <ac:chgData name="Richard Anderson" userId="4654cc452026b74c" providerId="LiveId" clId="{F1AFE851-AA5A-410B-A966-2C5A9BDA043C}" dt="2018-11-04T18:47:30.047" v="2606" actId="20577"/>
          <ac:spMkLst>
            <pc:docMk/>
            <pc:sldMk cId="168864270" sldId="360"/>
            <ac:spMk id="2" creationId="{2542B5DA-C41F-44B1-BC75-9B4FBDB6A38B}"/>
          </ac:spMkLst>
        </pc:spChg>
        <pc:spChg chg="mod">
          <ac:chgData name="Richard Anderson" userId="4654cc452026b74c" providerId="LiveId" clId="{F1AFE851-AA5A-410B-A966-2C5A9BDA043C}" dt="2018-11-04T18:53:58.982" v="3003" actId="20577"/>
          <ac:spMkLst>
            <pc:docMk/>
            <pc:sldMk cId="168864270" sldId="360"/>
            <ac:spMk id="3" creationId="{028BE598-7E01-4A88-B8C5-C08EC40BF038}"/>
          </ac:spMkLst>
        </pc:spChg>
      </pc:sldChg>
      <pc:sldChg chg="addSp modSp add">
        <pc:chgData name="Richard Anderson" userId="4654cc452026b74c" providerId="LiveId" clId="{F1AFE851-AA5A-410B-A966-2C5A9BDA043C}" dt="2018-11-05T02:52:15.696" v="4951" actId="1076"/>
        <pc:sldMkLst>
          <pc:docMk/>
          <pc:sldMk cId="3844680496" sldId="361"/>
        </pc:sldMkLst>
        <pc:spChg chg="mod">
          <ac:chgData name="Richard Anderson" userId="4654cc452026b74c" providerId="LiveId" clId="{F1AFE851-AA5A-410B-A966-2C5A9BDA043C}" dt="2018-11-05T02:40:58.228" v="4944" actId="20577"/>
          <ac:spMkLst>
            <pc:docMk/>
            <pc:sldMk cId="3844680496" sldId="361"/>
            <ac:spMk id="2" creationId="{66545854-487D-4854-B2EA-B7CEE0690007}"/>
          </ac:spMkLst>
        </pc:spChg>
        <pc:picChg chg="add mod">
          <ac:chgData name="Richard Anderson" userId="4654cc452026b74c" providerId="LiveId" clId="{F1AFE851-AA5A-410B-A966-2C5A9BDA043C}" dt="2018-11-05T02:52:15.696" v="4951" actId="1076"/>
          <ac:picMkLst>
            <pc:docMk/>
            <pc:sldMk cId="3844680496" sldId="361"/>
            <ac:picMk id="7" creationId="{25FAB633-781C-46E9-AABB-5C520FB072C9}"/>
          </ac:picMkLst>
        </pc:picChg>
        <pc:picChg chg="add mod">
          <ac:chgData name="Richard Anderson" userId="4654cc452026b74c" providerId="LiveId" clId="{F1AFE851-AA5A-410B-A966-2C5A9BDA043C}" dt="2018-11-05T02:52:06.777" v="4949" actId="1076"/>
          <ac:picMkLst>
            <pc:docMk/>
            <pc:sldMk cId="3844680496" sldId="361"/>
            <ac:picMk id="8" creationId="{EFAE1027-CC5D-4A94-B14C-2504F3C94CCD}"/>
          </ac:picMkLst>
        </pc:picChg>
      </pc:sldChg>
      <pc:sldMasterChg chg="setBg delSldLayout modSldLayout">
        <pc:chgData name="Richard Anderson" userId="4654cc452026b74c" providerId="LiveId" clId="{F1AFE851-AA5A-410B-A966-2C5A9BDA043C}" dt="2018-11-04T05:09:57.769" v="535" actId="2696"/>
        <pc:sldMasterMkLst>
          <pc:docMk/>
          <pc:sldMasterMk cId="3079570911" sldId="2147483684"/>
        </pc:sldMasterMkLst>
        <pc:sldLayoutChg chg="setBg">
          <pc:chgData name="Richard Anderson" userId="4654cc452026b74c" providerId="LiveId" clId="{F1AFE851-AA5A-410B-A966-2C5A9BDA043C}" dt="2018-11-04T03:33:39.639" v="1"/>
          <pc:sldLayoutMkLst>
            <pc:docMk/>
            <pc:sldMasterMk cId="3079570911" sldId="2147483684"/>
            <pc:sldLayoutMk cId="114052564" sldId="2147483685"/>
          </pc:sldLayoutMkLst>
        </pc:sldLayoutChg>
        <pc:sldLayoutChg chg="setBg">
          <pc:chgData name="Richard Anderson" userId="4654cc452026b74c" providerId="LiveId" clId="{F1AFE851-AA5A-410B-A966-2C5A9BDA043C}" dt="2018-11-04T03:33:39.639" v="1"/>
          <pc:sldLayoutMkLst>
            <pc:docMk/>
            <pc:sldMasterMk cId="3079570911" sldId="2147483684"/>
            <pc:sldLayoutMk cId="1047532785" sldId="2147483686"/>
          </pc:sldLayoutMkLst>
        </pc:sldLayoutChg>
        <pc:sldLayoutChg chg="setBg">
          <pc:chgData name="Richard Anderson" userId="4654cc452026b74c" providerId="LiveId" clId="{F1AFE851-AA5A-410B-A966-2C5A9BDA043C}" dt="2018-11-04T03:33:39.639" v="1"/>
          <pc:sldLayoutMkLst>
            <pc:docMk/>
            <pc:sldMasterMk cId="3079570911" sldId="2147483684"/>
            <pc:sldLayoutMk cId="1899158686" sldId="2147483687"/>
          </pc:sldLayoutMkLst>
        </pc:sldLayoutChg>
        <pc:sldLayoutChg chg="setBg">
          <pc:chgData name="Richard Anderson" userId="4654cc452026b74c" providerId="LiveId" clId="{F1AFE851-AA5A-410B-A966-2C5A9BDA043C}" dt="2018-11-04T03:33:39.639" v="1"/>
          <pc:sldLayoutMkLst>
            <pc:docMk/>
            <pc:sldMasterMk cId="3079570911" sldId="2147483684"/>
            <pc:sldLayoutMk cId="3660131194" sldId="2147483688"/>
          </pc:sldLayoutMkLst>
        </pc:sldLayoutChg>
        <pc:sldLayoutChg chg="setBg">
          <pc:chgData name="Richard Anderson" userId="4654cc452026b74c" providerId="LiveId" clId="{F1AFE851-AA5A-410B-A966-2C5A9BDA043C}" dt="2018-11-04T03:33:39.639" v="1"/>
          <pc:sldLayoutMkLst>
            <pc:docMk/>
            <pc:sldMasterMk cId="3079570911" sldId="2147483684"/>
            <pc:sldLayoutMk cId="4029741913" sldId="2147483689"/>
          </pc:sldLayoutMkLst>
        </pc:sldLayoutChg>
        <pc:sldLayoutChg chg="setBg">
          <pc:chgData name="Richard Anderson" userId="4654cc452026b74c" providerId="LiveId" clId="{F1AFE851-AA5A-410B-A966-2C5A9BDA043C}" dt="2018-11-04T03:33:39.639" v="1"/>
          <pc:sldLayoutMkLst>
            <pc:docMk/>
            <pc:sldMasterMk cId="3079570911" sldId="2147483684"/>
            <pc:sldLayoutMk cId="2879457458" sldId="2147483690"/>
          </pc:sldLayoutMkLst>
        </pc:sldLayoutChg>
        <pc:sldLayoutChg chg="setBg">
          <pc:chgData name="Richard Anderson" userId="4654cc452026b74c" providerId="LiveId" clId="{F1AFE851-AA5A-410B-A966-2C5A9BDA043C}" dt="2018-11-04T03:33:39.639" v="1"/>
          <pc:sldLayoutMkLst>
            <pc:docMk/>
            <pc:sldMasterMk cId="3079570911" sldId="2147483684"/>
            <pc:sldLayoutMk cId="922200452" sldId="2147483691"/>
          </pc:sldLayoutMkLst>
        </pc:sldLayoutChg>
        <pc:sldLayoutChg chg="setBg">
          <pc:chgData name="Richard Anderson" userId="4654cc452026b74c" providerId="LiveId" clId="{F1AFE851-AA5A-410B-A966-2C5A9BDA043C}" dt="2018-11-04T03:33:39.639" v="1"/>
          <pc:sldLayoutMkLst>
            <pc:docMk/>
            <pc:sldMasterMk cId="3079570911" sldId="2147483684"/>
            <pc:sldLayoutMk cId="915965846" sldId="2147483692"/>
          </pc:sldLayoutMkLst>
        </pc:sldLayoutChg>
        <pc:sldLayoutChg chg="setBg">
          <pc:chgData name="Richard Anderson" userId="4654cc452026b74c" providerId="LiveId" clId="{F1AFE851-AA5A-410B-A966-2C5A9BDA043C}" dt="2018-11-04T03:33:39.639" v="1"/>
          <pc:sldLayoutMkLst>
            <pc:docMk/>
            <pc:sldMasterMk cId="3079570911" sldId="2147483684"/>
            <pc:sldLayoutMk cId="1604069888" sldId="2147483693"/>
          </pc:sldLayoutMkLst>
        </pc:sldLayoutChg>
        <pc:sldLayoutChg chg="setBg">
          <pc:chgData name="Richard Anderson" userId="4654cc452026b74c" providerId="LiveId" clId="{F1AFE851-AA5A-410B-A966-2C5A9BDA043C}" dt="2018-11-04T03:33:39.639" v="1"/>
          <pc:sldLayoutMkLst>
            <pc:docMk/>
            <pc:sldMasterMk cId="3079570911" sldId="2147483684"/>
            <pc:sldLayoutMk cId="3087010370" sldId="2147483694"/>
          </pc:sldLayoutMkLst>
        </pc:sldLayoutChg>
        <pc:sldLayoutChg chg="setBg">
          <pc:chgData name="Richard Anderson" userId="4654cc452026b74c" providerId="LiveId" clId="{F1AFE851-AA5A-410B-A966-2C5A9BDA043C}" dt="2018-11-04T03:33:39.639" v="1"/>
          <pc:sldLayoutMkLst>
            <pc:docMk/>
            <pc:sldMasterMk cId="3079570911" sldId="2147483684"/>
            <pc:sldLayoutMk cId="1743447717" sldId="2147483695"/>
          </pc:sldLayoutMkLst>
        </pc:sldLayoutChg>
        <pc:sldLayoutChg chg="del setBg">
          <pc:chgData name="Richard Anderson" userId="4654cc452026b74c" providerId="LiveId" clId="{F1AFE851-AA5A-410B-A966-2C5A9BDA043C}" dt="2018-11-04T05:09:57.769" v="535" actId="2696"/>
          <pc:sldLayoutMkLst>
            <pc:docMk/>
            <pc:sldMasterMk cId="3079570911" sldId="2147483684"/>
            <pc:sldLayoutMk cId="558514260" sldId="2147483696"/>
          </pc:sldLayoutMkLst>
        </pc:sldLayoutChg>
      </pc:sldMasterChg>
    </pc:docChg>
  </pc:docChgLst>
  <pc:docChgLst>
    <pc:chgData name="Richard Anderson" userId="4654cc452026b74c" providerId="LiveId" clId="{A75F2C53-B086-4E1B-A7CF-4FC7382E6082}"/>
    <pc:docChg chg="custSel addSld delSld modSld modMainMaster">
      <pc:chgData name="Richard Anderson" userId="4654cc452026b74c" providerId="LiveId" clId="{A75F2C53-B086-4E1B-A7CF-4FC7382E6082}" dt="2018-10-11T18:51:54.910" v="1028" actId="2696"/>
      <pc:docMkLst>
        <pc:docMk/>
      </pc:docMkLst>
      <pc:sldChg chg="delSp modSp setBg">
        <pc:chgData name="Richard Anderson" userId="4654cc452026b74c" providerId="LiveId" clId="{A75F2C53-B086-4E1B-A7CF-4FC7382E6082}" dt="2018-10-11T04:13:09.792" v="37"/>
        <pc:sldMkLst>
          <pc:docMk/>
          <pc:sldMk cId="3204024126" sldId="256"/>
        </pc:sldMkLst>
        <pc:spChg chg="mod">
          <ac:chgData name="Richard Anderson" userId="4654cc452026b74c" providerId="LiveId" clId="{A75F2C53-B086-4E1B-A7CF-4FC7382E6082}" dt="2018-10-11T04:12:37.990" v="34" actId="20577"/>
          <ac:spMkLst>
            <pc:docMk/>
            <pc:sldMk cId="3204024126" sldId="256"/>
            <ac:spMk id="2" creationId="{00000000-0000-0000-0000-000000000000}"/>
          </ac:spMkLst>
        </pc:spChg>
        <pc:spChg chg="mod">
          <ac:chgData name="Richard Anderson" userId="4654cc452026b74c" providerId="LiveId" clId="{A75F2C53-B086-4E1B-A7CF-4FC7382E6082}" dt="2018-10-11T04:12:18.965" v="0" actId="20577"/>
          <ac:spMkLst>
            <pc:docMk/>
            <pc:sldMk cId="3204024126" sldId="256"/>
            <ac:spMk id="3" creationId="{00000000-0000-0000-0000-000000000000}"/>
          </ac:spMkLst>
        </pc:spChg>
        <pc:picChg chg="del">
          <ac:chgData name="Richard Anderson" userId="4654cc452026b74c" providerId="LiveId" clId="{A75F2C53-B086-4E1B-A7CF-4FC7382E6082}" dt="2018-10-11T04:12:21.198" v="1"/>
          <ac:picMkLst>
            <pc:docMk/>
            <pc:sldMk cId="3204024126" sldId="256"/>
            <ac:picMk id="2050" creationId="{8D289E62-DBCB-486C-AF7B-8D01B9DF12E9}"/>
          </ac:picMkLst>
        </pc:picChg>
      </pc:sldChg>
      <pc:sldMasterChg chg="setBg modSldLayout">
        <pc:chgData name="Richard Anderson" userId="4654cc452026b74c" providerId="LiveId" clId="{A75F2C53-B086-4E1B-A7CF-4FC7382E6082}" dt="2018-10-11T04:13:09.792" v="37"/>
        <pc:sldMasterMkLst>
          <pc:docMk/>
          <pc:sldMasterMk cId="3079570911" sldId="2147483684"/>
        </pc:sldMasterMkLst>
        <pc:sldLayoutChg chg="setBg">
          <pc:chgData name="Richard Anderson" userId="4654cc452026b74c" providerId="LiveId" clId="{A75F2C53-B086-4E1B-A7CF-4FC7382E6082}" dt="2018-10-11T04:13:09.792" v="37"/>
          <pc:sldLayoutMkLst>
            <pc:docMk/>
            <pc:sldMasterMk cId="3079570911" sldId="2147483684"/>
            <pc:sldLayoutMk cId="114052564" sldId="2147483685"/>
          </pc:sldLayoutMkLst>
        </pc:sldLayoutChg>
        <pc:sldLayoutChg chg="setBg">
          <pc:chgData name="Richard Anderson" userId="4654cc452026b74c" providerId="LiveId" clId="{A75F2C53-B086-4E1B-A7CF-4FC7382E6082}" dt="2018-10-11T04:13:09.792" v="37"/>
          <pc:sldLayoutMkLst>
            <pc:docMk/>
            <pc:sldMasterMk cId="3079570911" sldId="2147483684"/>
            <pc:sldLayoutMk cId="1047532785" sldId="2147483686"/>
          </pc:sldLayoutMkLst>
        </pc:sldLayoutChg>
        <pc:sldLayoutChg chg="setBg">
          <pc:chgData name="Richard Anderson" userId="4654cc452026b74c" providerId="LiveId" clId="{A75F2C53-B086-4E1B-A7CF-4FC7382E6082}" dt="2018-10-11T04:13:09.792" v="37"/>
          <pc:sldLayoutMkLst>
            <pc:docMk/>
            <pc:sldMasterMk cId="3079570911" sldId="2147483684"/>
            <pc:sldLayoutMk cId="1899158686" sldId="2147483687"/>
          </pc:sldLayoutMkLst>
        </pc:sldLayoutChg>
        <pc:sldLayoutChg chg="setBg">
          <pc:chgData name="Richard Anderson" userId="4654cc452026b74c" providerId="LiveId" clId="{A75F2C53-B086-4E1B-A7CF-4FC7382E6082}" dt="2018-10-11T04:13:09.792" v="37"/>
          <pc:sldLayoutMkLst>
            <pc:docMk/>
            <pc:sldMasterMk cId="3079570911" sldId="2147483684"/>
            <pc:sldLayoutMk cId="3660131194" sldId="2147483688"/>
          </pc:sldLayoutMkLst>
        </pc:sldLayoutChg>
        <pc:sldLayoutChg chg="setBg">
          <pc:chgData name="Richard Anderson" userId="4654cc452026b74c" providerId="LiveId" clId="{A75F2C53-B086-4E1B-A7CF-4FC7382E6082}" dt="2018-10-11T04:13:09.792" v="37"/>
          <pc:sldLayoutMkLst>
            <pc:docMk/>
            <pc:sldMasterMk cId="3079570911" sldId="2147483684"/>
            <pc:sldLayoutMk cId="4029741913" sldId="2147483689"/>
          </pc:sldLayoutMkLst>
        </pc:sldLayoutChg>
        <pc:sldLayoutChg chg="setBg">
          <pc:chgData name="Richard Anderson" userId="4654cc452026b74c" providerId="LiveId" clId="{A75F2C53-B086-4E1B-A7CF-4FC7382E6082}" dt="2018-10-11T04:13:09.792" v="37"/>
          <pc:sldLayoutMkLst>
            <pc:docMk/>
            <pc:sldMasterMk cId="3079570911" sldId="2147483684"/>
            <pc:sldLayoutMk cId="2879457458" sldId="2147483690"/>
          </pc:sldLayoutMkLst>
        </pc:sldLayoutChg>
        <pc:sldLayoutChg chg="setBg">
          <pc:chgData name="Richard Anderson" userId="4654cc452026b74c" providerId="LiveId" clId="{A75F2C53-B086-4E1B-A7CF-4FC7382E6082}" dt="2018-10-11T04:13:09.792" v="37"/>
          <pc:sldLayoutMkLst>
            <pc:docMk/>
            <pc:sldMasterMk cId="3079570911" sldId="2147483684"/>
            <pc:sldLayoutMk cId="922200452" sldId="2147483691"/>
          </pc:sldLayoutMkLst>
        </pc:sldLayoutChg>
        <pc:sldLayoutChg chg="setBg">
          <pc:chgData name="Richard Anderson" userId="4654cc452026b74c" providerId="LiveId" clId="{A75F2C53-B086-4E1B-A7CF-4FC7382E6082}" dt="2018-10-11T04:13:09.792" v="37"/>
          <pc:sldLayoutMkLst>
            <pc:docMk/>
            <pc:sldMasterMk cId="3079570911" sldId="2147483684"/>
            <pc:sldLayoutMk cId="915965846" sldId="2147483692"/>
          </pc:sldLayoutMkLst>
        </pc:sldLayoutChg>
        <pc:sldLayoutChg chg="setBg">
          <pc:chgData name="Richard Anderson" userId="4654cc452026b74c" providerId="LiveId" clId="{A75F2C53-B086-4E1B-A7CF-4FC7382E6082}" dt="2018-10-11T04:13:09.792" v="37"/>
          <pc:sldLayoutMkLst>
            <pc:docMk/>
            <pc:sldMasterMk cId="3079570911" sldId="2147483684"/>
            <pc:sldLayoutMk cId="1604069888" sldId="2147483693"/>
          </pc:sldLayoutMkLst>
        </pc:sldLayoutChg>
        <pc:sldLayoutChg chg="setBg">
          <pc:chgData name="Richard Anderson" userId="4654cc452026b74c" providerId="LiveId" clId="{A75F2C53-B086-4E1B-A7CF-4FC7382E6082}" dt="2018-10-11T04:13:09.792" v="37"/>
          <pc:sldLayoutMkLst>
            <pc:docMk/>
            <pc:sldMasterMk cId="3079570911" sldId="2147483684"/>
            <pc:sldLayoutMk cId="3087010370" sldId="2147483694"/>
          </pc:sldLayoutMkLst>
        </pc:sldLayoutChg>
        <pc:sldLayoutChg chg="setBg">
          <pc:chgData name="Richard Anderson" userId="4654cc452026b74c" providerId="LiveId" clId="{A75F2C53-B086-4E1B-A7CF-4FC7382E6082}" dt="2018-10-11T04:13:09.792" v="37"/>
          <pc:sldLayoutMkLst>
            <pc:docMk/>
            <pc:sldMasterMk cId="3079570911" sldId="2147483684"/>
            <pc:sldLayoutMk cId="174344771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DDB1-C38C-4EBC-A3F8-3F0AD2411154}" type="datetimeFigureOut">
              <a:rPr lang="en-US" smtClean="0"/>
              <a:t>11/12/2018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64F6-5A1A-4B3E-9B31-A160476F259E}" type="slidenum">
              <a:rPr lang="en-US" smtClean="0"/>
              <a:t>‹#›</a:t>
            </a:fld>
            <a:endParaRPr lang="en-US"/>
          </a:p>
        </p:txBody>
      </p:sp>
    </p:spTree>
    <p:extLst>
      <p:ext uri="{BB962C8B-B14F-4D97-AF65-F5344CB8AC3E}">
        <p14:creationId xmlns:p14="http://schemas.microsoft.com/office/powerpoint/2010/main" val="21271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140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0870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7434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04753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8991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66013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11/14/2018</a:t>
            </a:r>
            <a:endParaRPr lang="en-US"/>
          </a:p>
        </p:txBody>
      </p:sp>
      <p:sp>
        <p:nvSpPr>
          <p:cNvPr id="8" name="Footer Placeholder 7"/>
          <p:cNvSpPr>
            <a:spLocks noGrp="1"/>
          </p:cNvSpPr>
          <p:nvPr>
            <p:ph type="ftr" sz="quarter" idx="11"/>
          </p:nvPr>
        </p:nvSpPr>
        <p:spPr/>
        <p:txBody>
          <a:bodyPr/>
          <a:lstStyle/>
          <a:p>
            <a:r>
              <a:rPr lang="en-US"/>
              <a:t>University of Washington, Autumn 2018</a:t>
            </a:r>
          </a:p>
        </p:txBody>
      </p:sp>
      <p:sp>
        <p:nvSpPr>
          <p:cNvPr id="9" name="Slide Number Placeholder 8"/>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40297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11/14/2018</a:t>
            </a:r>
            <a:endParaRPr lang="en-US"/>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28794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11/14/2018</a:t>
            </a:r>
            <a:endParaRPr lang="en-US"/>
          </a:p>
        </p:txBody>
      </p:sp>
      <p:sp>
        <p:nvSpPr>
          <p:cNvPr id="3" name="Footer Placeholder 2"/>
          <p:cNvSpPr>
            <a:spLocks noGrp="1"/>
          </p:cNvSpPr>
          <p:nvPr>
            <p:ph type="ftr" sz="quarter" idx="11"/>
          </p:nvPr>
        </p:nvSpPr>
        <p:spPr/>
        <p:txBody>
          <a:bodyPr/>
          <a:lstStyle/>
          <a:p>
            <a:r>
              <a:rPr lang="en-US"/>
              <a:t>University of Washington, Autumn 2018</a:t>
            </a:r>
          </a:p>
        </p:txBody>
      </p:sp>
      <p:sp>
        <p:nvSpPr>
          <p:cNvPr id="4" name="Slide Number Placeholder 3"/>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2220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1596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60406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11/14/2018</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Washington, Autumn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83976-74FF-4D04-8CD4-387CDD390681}" type="slidenum">
              <a:rPr lang="en-US" smtClean="0"/>
              <a:t>‹#›</a:t>
            </a:fld>
            <a:endParaRPr lang="en-US"/>
          </a:p>
        </p:txBody>
      </p:sp>
    </p:spTree>
    <p:extLst>
      <p:ext uri="{BB962C8B-B14F-4D97-AF65-F5344CB8AC3E}">
        <p14:creationId xmlns:p14="http://schemas.microsoft.com/office/powerpoint/2010/main" val="3079570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video" Target="file:///C:\Users\anderson\Documents\work\DPH\Iron_ARTH.wm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arth.in/" TargetMode="External"/><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25"/>
            <a:ext cx="7772400" cy="2387600"/>
          </a:xfrm>
        </p:spPr>
        <p:txBody>
          <a:bodyPr>
            <a:normAutofit/>
          </a:bodyPr>
          <a:lstStyle/>
          <a:p>
            <a:r>
              <a:rPr lang="en-US" dirty="0" smtClean="0"/>
              <a:t>Task Support</a:t>
            </a:r>
            <a:endParaRPr lang="en-US" dirty="0"/>
          </a:p>
        </p:txBody>
      </p:sp>
      <p:sp>
        <p:nvSpPr>
          <p:cNvPr id="3" name="Subtitle 2"/>
          <p:cNvSpPr>
            <a:spLocks noGrp="1"/>
          </p:cNvSpPr>
          <p:nvPr>
            <p:ph type="subTitle" idx="1"/>
          </p:nvPr>
        </p:nvSpPr>
        <p:spPr>
          <a:xfrm>
            <a:off x="1143000" y="2507375"/>
            <a:ext cx="6858000" cy="1655762"/>
          </a:xfrm>
        </p:spPr>
        <p:txBody>
          <a:bodyPr/>
          <a:lstStyle/>
          <a:p>
            <a:r>
              <a:rPr lang="en-US" dirty="0"/>
              <a:t>Lecture </a:t>
            </a:r>
            <a:r>
              <a:rPr lang="en-US" dirty="0" smtClean="0"/>
              <a:t>21:   </a:t>
            </a:r>
            <a:r>
              <a:rPr lang="en-US" dirty="0"/>
              <a:t>CSE 490c</a:t>
            </a:r>
          </a:p>
        </p:txBody>
      </p:sp>
      <p:sp>
        <p:nvSpPr>
          <p:cNvPr id="4" name="Date Placeholder 3"/>
          <p:cNvSpPr>
            <a:spLocks noGrp="1"/>
          </p:cNvSpPr>
          <p:nvPr>
            <p:ph type="dt" sz="half" idx="10"/>
          </p:nvPr>
        </p:nvSpPr>
        <p:spPr>
          <a:xfrm>
            <a:off x="628650" y="6356351"/>
            <a:ext cx="2057400" cy="365125"/>
          </a:xfrm>
        </p:spPr>
        <p:txBody>
          <a:bodyPr/>
          <a:lstStyle/>
          <a:p>
            <a:r>
              <a:rPr lang="en-US" smtClean="0"/>
              <a:t>11/14/2018</a:t>
            </a:r>
            <a:endParaRPr lang="en-US"/>
          </a:p>
        </p:txBody>
      </p:sp>
      <p:sp>
        <p:nvSpPr>
          <p:cNvPr id="5" name="Footer Placeholder 4"/>
          <p:cNvSpPr>
            <a:spLocks noGrp="1"/>
          </p:cNvSpPr>
          <p:nvPr>
            <p:ph type="ftr" sz="quarter" idx="11"/>
          </p:nvPr>
        </p:nvSpPr>
        <p:spPr>
          <a:xfrm>
            <a:off x="3028950" y="6356351"/>
            <a:ext cx="3086100" cy="365125"/>
          </a:xfrm>
        </p:spPr>
        <p:txBody>
          <a:bodyPr/>
          <a:lstStyle/>
          <a:p>
            <a:r>
              <a:rPr lang="en-US"/>
              <a:t>University of Washington, Autumn 2018</a:t>
            </a:r>
          </a:p>
        </p:txBody>
      </p:sp>
      <p:sp>
        <p:nvSpPr>
          <p:cNvPr id="6" name="Slide Number Placeholder 5"/>
          <p:cNvSpPr>
            <a:spLocks noGrp="1"/>
          </p:cNvSpPr>
          <p:nvPr>
            <p:ph type="sldNum" sz="quarter" idx="12"/>
          </p:nvPr>
        </p:nvSpPr>
        <p:spPr>
          <a:xfrm>
            <a:off x="6457950" y="6356351"/>
            <a:ext cx="2057400" cy="365125"/>
          </a:xfrm>
        </p:spPr>
        <p:txBody>
          <a:bodyPr/>
          <a:lstStyle/>
          <a:p>
            <a:fld id="{F0B83976-74FF-4D04-8CD4-387CDD390681}" type="slidenum">
              <a:rPr lang="en-US" smtClean="0"/>
              <a:t>1</a:t>
            </a:fld>
            <a:endParaRPr lang="en-US"/>
          </a:p>
        </p:txBody>
      </p:sp>
      <p:grpSp>
        <p:nvGrpSpPr>
          <p:cNvPr id="7" name="Group 6"/>
          <p:cNvGrpSpPr/>
          <p:nvPr/>
        </p:nvGrpSpPr>
        <p:grpSpPr>
          <a:xfrm>
            <a:off x="2638751" y="3274292"/>
            <a:ext cx="3866497" cy="2216292"/>
            <a:chOff x="3677457" y="2819400"/>
            <a:chExt cx="5063495" cy="3176352"/>
          </a:xfrm>
        </p:grpSpPr>
        <p:sp>
          <p:nvSpPr>
            <p:cNvPr id="12" name="Rectangle 11"/>
            <p:cNvSpPr/>
            <p:nvPr/>
          </p:nvSpPr>
          <p:spPr>
            <a:xfrm>
              <a:off x="7269058" y="3130140"/>
              <a:ext cx="1295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76057" y="3094212"/>
              <a:ext cx="1295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49211" y="3130140"/>
              <a:ext cx="1295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Shape 106"/>
            <p:cNvGrpSpPr/>
            <p:nvPr/>
          </p:nvGrpSpPr>
          <p:grpSpPr>
            <a:xfrm>
              <a:off x="3677457" y="2855328"/>
              <a:ext cx="1677971" cy="3140424"/>
              <a:chOff x="3882753" y="2057400"/>
              <a:chExt cx="1677971" cy="3140424"/>
            </a:xfrm>
          </p:grpSpPr>
          <p:sp>
            <p:nvSpPr>
              <p:cNvPr id="16" name="Shape 107"/>
              <p:cNvSpPr/>
              <p:nvPr/>
            </p:nvSpPr>
            <p:spPr>
              <a:xfrm>
                <a:off x="3882753" y="2057400"/>
                <a:ext cx="1677971" cy="3140424"/>
              </a:xfrm>
              <a:prstGeom prst="rect">
                <a:avLst/>
              </a:prstGeom>
              <a:blipFill>
                <a:blip r:embed="rId2"/>
                <a:stretch>
                  <a:fillRect/>
                </a:stretch>
              </a:blipFill>
            </p:spPr>
          </p:sp>
          <p:sp>
            <p:nvSpPr>
              <p:cNvPr id="17" name="Shape 108"/>
              <p:cNvSpPr/>
              <p:nvPr/>
            </p:nvSpPr>
            <p:spPr>
              <a:xfrm>
                <a:off x="4170566" y="2590800"/>
                <a:ext cx="1116974" cy="1760168"/>
              </a:xfrm>
              <a:prstGeom prst="rect">
                <a:avLst/>
              </a:prstGeom>
              <a:blipFill>
                <a:blip r:embed="rId3"/>
                <a:stretch>
                  <a:fillRect/>
                </a:stretch>
              </a:blipFill>
            </p:spPr>
          </p:sp>
        </p:grpSp>
        <p:grpSp>
          <p:nvGrpSpPr>
            <p:cNvPr id="18" name="Shape 109"/>
            <p:cNvGrpSpPr/>
            <p:nvPr/>
          </p:nvGrpSpPr>
          <p:grpSpPr>
            <a:xfrm>
              <a:off x="5355428" y="2855328"/>
              <a:ext cx="1677971" cy="3140424"/>
              <a:chOff x="5573232" y="2057400"/>
              <a:chExt cx="1677971" cy="3140424"/>
            </a:xfrm>
          </p:grpSpPr>
          <p:sp>
            <p:nvSpPr>
              <p:cNvPr id="19" name="Shape 110"/>
              <p:cNvSpPr/>
              <p:nvPr/>
            </p:nvSpPr>
            <p:spPr>
              <a:xfrm>
                <a:off x="5573232" y="2057400"/>
                <a:ext cx="1677971" cy="3140424"/>
              </a:xfrm>
              <a:prstGeom prst="rect">
                <a:avLst/>
              </a:prstGeom>
              <a:blipFill>
                <a:blip r:embed="rId2"/>
                <a:stretch>
                  <a:fillRect/>
                </a:stretch>
              </a:blipFill>
            </p:spPr>
          </p:sp>
          <p:sp>
            <p:nvSpPr>
              <p:cNvPr id="20" name="Shape 111"/>
              <p:cNvSpPr/>
              <p:nvPr/>
            </p:nvSpPr>
            <p:spPr>
              <a:xfrm>
                <a:off x="5897992" y="2590800"/>
                <a:ext cx="1068517" cy="1415833"/>
              </a:xfrm>
              <a:prstGeom prst="rect">
                <a:avLst/>
              </a:prstGeom>
              <a:blipFill>
                <a:blip r:embed="rId4"/>
                <a:stretch>
                  <a:fillRect/>
                </a:stretch>
              </a:blipFill>
            </p:spPr>
          </p:sp>
        </p:grpSp>
        <p:grpSp>
          <p:nvGrpSpPr>
            <p:cNvPr id="21" name="Shape 112"/>
            <p:cNvGrpSpPr/>
            <p:nvPr/>
          </p:nvGrpSpPr>
          <p:grpSpPr>
            <a:xfrm>
              <a:off x="7062981" y="2819400"/>
              <a:ext cx="1677971" cy="3140424"/>
              <a:chOff x="7290870" y="2057400"/>
              <a:chExt cx="1677971" cy="3140424"/>
            </a:xfrm>
          </p:grpSpPr>
          <p:sp>
            <p:nvSpPr>
              <p:cNvPr id="22" name="Shape 113"/>
              <p:cNvSpPr/>
              <p:nvPr/>
            </p:nvSpPr>
            <p:spPr>
              <a:xfrm>
                <a:off x="7290870" y="2057400"/>
                <a:ext cx="1677971" cy="3140424"/>
              </a:xfrm>
              <a:prstGeom prst="rect">
                <a:avLst/>
              </a:prstGeom>
              <a:blipFill>
                <a:blip r:embed="rId2"/>
                <a:stretch>
                  <a:fillRect/>
                </a:stretch>
              </a:blipFill>
            </p:spPr>
          </p:sp>
          <p:sp>
            <p:nvSpPr>
              <p:cNvPr id="23" name="Shape 114"/>
              <p:cNvSpPr/>
              <p:nvPr/>
            </p:nvSpPr>
            <p:spPr>
              <a:xfrm>
                <a:off x="7587865" y="2590800"/>
                <a:ext cx="1113564" cy="1730616"/>
              </a:xfrm>
              <a:prstGeom prst="rect">
                <a:avLst/>
              </a:prstGeom>
              <a:blipFill>
                <a:blip r:embed="rId5"/>
                <a:stretch>
                  <a:fillRect/>
                </a:stretch>
              </a:blipFill>
            </p:spPr>
          </p:sp>
        </p:grpSp>
      </p:grpSp>
    </p:spTree>
    <p:extLst>
      <p:ext uri="{BB962C8B-B14F-4D97-AF65-F5344CB8AC3E}">
        <p14:creationId xmlns:p14="http://schemas.microsoft.com/office/powerpoint/2010/main" val="32040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05" y="171741"/>
            <a:ext cx="3521319" cy="1325563"/>
          </a:xfrm>
        </p:spPr>
        <p:txBody>
          <a:bodyPr/>
          <a:lstStyle/>
          <a:p>
            <a:r>
              <a:rPr lang="en-US" dirty="0" smtClean="0"/>
              <a:t>IMCI</a:t>
            </a:r>
            <a:endParaRPr lang="en-US" dirty="0"/>
          </a:p>
        </p:txBody>
      </p:sp>
      <p:sp>
        <p:nvSpPr>
          <p:cNvPr id="3" name="Content Placeholder 2"/>
          <p:cNvSpPr>
            <a:spLocks noGrp="1"/>
          </p:cNvSpPr>
          <p:nvPr>
            <p:ph sz="half" idx="1"/>
          </p:nvPr>
        </p:nvSpPr>
        <p:spPr/>
        <p:txBody>
          <a:bodyPr/>
          <a:lstStyle/>
          <a:p>
            <a:r>
              <a:rPr lang="en-US" dirty="0" smtClean="0"/>
              <a:t>WHO Designed protocol on diagnosing/treating childhood illness</a:t>
            </a:r>
          </a:p>
          <a:p>
            <a:r>
              <a:rPr lang="en-US" dirty="0" smtClean="0"/>
              <a:t>Step through diseases with flow chart</a:t>
            </a:r>
          </a:p>
          <a:p>
            <a:r>
              <a:rPr lang="en-US" dirty="0" smtClean="0"/>
              <a:t>Target nurses/health workers</a:t>
            </a:r>
          </a:p>
          <a:p>
            <a:r>
              <a:rPr lang="en-US" dirty="0" smtClean="0"/>
              <a:t>Standardize care</a:t>
            </a:r>
            <a:endParaRPr lang="en-US" dirty="0"/>
          </a:p>
        </p:txBody>
      </p:sp>
      <p:sp>
        <p:nvSpPr>
          <p:cNvPr id="4" name="Content Placeholder 3"/>
          <p:cNvSpPr>
            <a:spLocks noGrp="1"/>
          </p:cNvSpPr>
          <p:nvPr>
            <p:ph sz="half" idx="2"/>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http://upload.wikimedia.org/wikipedia/commons/5/51/Wh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 y="76200"/>
            <a:ext cx="1368425" cy="1391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73388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74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IMCI</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402" y="1175864"/>
            <a:ext cx="4038600" cy="341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175864"/>
            <a:ext cx="3604989" cy="33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01" y="4649420"/>
            <a:ext cx="3225869" cy="207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5896" y="4649420"/>
            <a:ext cx="3302237" cy="209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07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Tanzania e-IMCI Study</a:t>
            </a:r>
            <a:endParaRPr lang="en-US" dirty="0"/>
          </a:p>
        </p:txBody>
      </p:sp>
      <p:sp>
        <p:nvSpPr>
          <p:cNvPr id="3" name="Content Placeholder 2"/>
          <p:cNvSpPr>
            <a:spLocks noGrp="1"/>
          </p:cNvSpPr>
          <p:nvPr>
            <p:ph sz="half" idx="1"/>
          </p:nvPr>
        </p:nvSpPr>
        <p:spPr/>
        <p:txBody>
          <a:bodyPr/>
          <a:lstStyle/>
          <a:p>
            <a:r>
              <a:rPr lang="en-US" dirty="0" smtClean="0"/>
              <a:t>Implement IMCI on a PDA,  c. 2007</a:t>
            </a:r>
            <a:endParaRPr lang="en-US" dirty="0"/>
          </a:p>
          <a:p>
            <a:r>
              <a:rPr lang="en-US" dirty="0" smtClean="0"/>
              <a:t>Goal:</a:t>
            </a:r>
          </a:p>
          <a:p>
            <a:pPr lvl="1"/>
            <a:r>
              <a:rPr lang="en-US" dirty="0" smtClean="0"/>
              <a:t>Demonstrate improved compliance to IMCI protocol</a:t>
            </a:r>
          </a:p>
          <a:p>
            <a:pPr lvl="1"/>
            <a:r>
              <a:rPr lang="en-US" dirty="0" smtClean="0"/>
              <a:t>No increase in time of visits</a:t>
            </a:r>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1393188"/>
            <a:ext cx="3657600" cy="263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937" y="4073769"/>
            <a:ext cx="248557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9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Kit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Collect</a:t>
            </a:r>
          </a:p>
          <a:p>
            <a:pPr lvl="1"/>
            <a:r>
              <a:rPr lang="en-US" dirty="0" smtClean="0"/>
              <a:t>Forms based data collection application running on Android device</a:t>
            </a:r>
          </a:p>
          <a:p>
            <a:r>
              <a:rPr lang="en-US" dirty="0" err="1" smtClean="0"/>
              <a:t>XLSForm</a:t>
            </a:r>
            <a:endParaRPr lang="en-US" dirty="0" smtClean="0"/>
          </a:p>
          <a:p>
            <a:pPr lvl="1"/>
            <a:r>
              <a:rPr lang="en-US" dirty="0" smtClean="0"/>
              <a:t>Form creation tool reading in Excel spreadsheet</a:t>
            </a:r>
          </a:p>
          <a:p>
            <a:r>
              <a:rPr lang="en-US" dirty="0" smtClean="0"/>
              <a:t>Aggregate</a:t>
            </a:r>
          </a:p>
          <a:p>
            <a:pPr lvl="1"/>
            <a:r>
              <a:rPr lang="en-US" dirty="0" smtClean="0"/>
              <a:t>Backend server to </a:t>
            </a:r>
            <a:r>
              <a:rPr lang="en-US" smtClean="0"/>
              <a:t>receive data</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33800"/>
            <a:ext cx="3789275"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image.slidesharecdn.com/odk-130429050638-phpapp01/95/prsentation-open-data-kit-12-638.jpg?cb=1367230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513" y="1447800"/>
            <a:ext cx="2672673"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1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IMCI to ODK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Convert IMCI Protocol to decision tree</a:t>
            </a:r>
          </a:p>
          <a:p>
            <a:r>
              <a:rPr lang="en-US" dirty="0" smtClean="0"/>
              <a:t>Encode in forms</a:t>
            </a:r>
          </a:p>
          <a:p>
            <a:r>
              <a:rPr lang="en-US" dirty="0" smtClean="0"/>
              <a:t>Establish branching logic</a:t>
            </a:r>
          </a:p>
          <a:p>
            <a:r>
              <a:rPr lang="en-US" dirty="0" smtClean="0"/>
              <a:t>Implement in spreadsheet </a:t>
            </a:r>
          </a:p>
          <a:p>
            <a:pPr lvl="1"/>
            <a:r>
              <a:rPr lang="en-US" dirty="0" smtClean="0"/>
              <a:t>Compile to ODK</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 Challenges</a:t>
            </a:r>
          </a:p>
          <a:p>
            <a:pPr lvl="1"/>
            <a:r>
              <a:rPr lang="en-US" dirty="0" smtClean="0"/>
              <a:t>Extracting the decision tree</a:t>
            </a:r>
          </a:p>
          <a:p>
            <a:pPr lvl="1"/>
            <a:r>
              <a:rPr lang="en-US" dirty="0" smtClean="0"/>
              <a:t>Verification of wording and workflow</a:t>
            </a:r>
          </a:p>
          <a:p>
            <a:pPr lvl="1"/>
            <a:r>
              <a:rPr lang="en-US" dirty="0" smtClean="0"/>
              <a:t>Usability</a:t>
            </a:r>
          </a:p>
          <a:p>
            <a:r>
              <a:rPr lang="en-US" dirty="0" smtClean="0"/>
              <a:t>Medical review of IMCI</a:t>
            </a:r>
          </a:p>
          <a:p>
            <a:pPr lvl="1"/>
            <a:r>
              <a:rPr lang="en-US" dirty="0" smtClean="0"/>
              <a:t>Difficulty in adapting protocol</a:t>
            </a:r>
          </a:p>
          <a:p>
            <a:pPr lvl="1"/>
            <a:r>
              <a:rPr lang="en-US" dirty="0" smtClean="0"/>
              <a:t>Official approval of protocol</a:t>
            </a:r>
          </a:p>
          <a:p>
            <a:pPr lvl="1"/>
            <a:r>
              <a:rPr lang="en-US" dirty="0" smtClean="0"/>
              <a:t>Determining correspondence of electronic and </a:t>
            </a:r>
            <a:r>
              <a:rPr lang="en-US" smtClean="0"/>
              <a:t>paper version</a:t>
            </a:r>
            <a:endParaRPr lang="en-US" dirty="0" smtClean="0"/>
          </a:p>
          <a:p>
            <a:pPr lvl="1"/>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412016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IMCI + Pulse Oximetry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Measure blood oxygen level</a:t>
            </a:r>
          </a:p>
          <a:p>
            <a:r>
              <a:rPr lang="en-US" dirty="0" smtClean="0"/>
              <a:t>Low oxygen levels can indicate pneumonia</a:t>
            </a:r>
          </a:p>
          <a:p>
            <a:r>
              <a:rPr lang="en-US" dirty="0" smtClean="0"/>
              <a:t>Add blood oxygen level into pneumonia questions</a:t>
            </a:r>
          </a:p>
          <a:p>
            <a:r>
              <a:rPr lang="en-US" dirty="0" smtClean="0"/>
              <a:t>Pulse oximeter connected to mobile phone so readings entered automatically</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pic>
        <p:nvPicPr>
          <p:cNvPr id="8" name="Picture 7" descr="Screen Shot 2014-09-14 at 3.52.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822170"/>
            <a:ext cx="1987861" cy="2880582"/>
          </a:xfrm>
          <a:prstGeom prst="rect">
            <a:avLst/>
          </a:prstGeom>
        </p:spPr>
      </p:pic>
      <p:pic>
        <p:nvPicPr>
          <p:cNvPr id="9" name="Content Placeholder 5" descr="Screen Shot 2014-09-14 at 3.15.42 AM.png"/>
          <p:cNvPicPr>
            <a:picLocks noGrp="1" noChangeAspect="1"/>
          </p:cNvPicPr>
          <p:nvPr/>
        </p:nvPicPr>
        <p:blipFill>
          <a:blip r:embed="rId3">
            <a:extLst>
              <a:ext uri="{28A0092B-C50C-407E-A947-70E740481C1C}">
                <a14:useLocalDpi xmlns:a14="http://schemas.microsoft.com/office/drawing/2010/main" val="0"/>
              </a:ext>
            </a:extLst>
          </a:blip>
          <a:srcRect l="-15002" r="-15002"/>
          <a:stretch>
            <a:fillRect/>
          </a:stretch>
        </p:blipFill>
        <p:spPr>
          <a:xfrm>
            <a:off x="4268279" y="3810000"/>
            <a:ext cx="2581255" cy="289275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519" y="1219200"/>
            <a:ext cx="2183974"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8765" t="38662" r="53669" b="40260"/>
          <a:stretch/>
        </p:blipFill>
        <p:spPr>
          <a:xfrm>
            <a:off x="7020307" y="1981200"/>
            <a:ext cx="1702774" cy="1149534"/>
          </a:xfrm>
          <a:prstGeom prst="rect">
            <a:avLst/>
          </a:prstGeom>
        </p:spPr>
      </p:pic>
    </p:spTree>
    <p:extLst>
      <p:ext uri="{BB962C8B-B14F-4D97-AF65-F5344CB8AC3E}">
        <p14:creationId xmlns:p14="http://schemas.microsoft.com/office/powerpoint/2010/main" val="361454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0648"/>
            <a:ext cx="8458200" cy="1673352"/>
          </a:xfrm>
        </p:spPr>
        <p:txBody>
          <a:bodyPr>
            <a:normAutofit/>
          </a:bodyPr>
          <a:lstStyle/>
          <a:p>
            <a:r>
              <a:rPr lang="en-US" sz="4000" dirty="0" smtClean="0"/>
              <a:t>Mobile video for patient education: The midwives’ perspective</a:t>
            </a:r>
            <a:endParaRPr lang="en-US" sz="4000" dirty="0"/>
          </a:p>
        </p:txBody>
      </p:sp>
      <p:pic>
        <p:nvPicPr>
          <p:cNvPr id="1026" name="Picture 2" descr="C:\Users\anderson\Pictures\Pictures\IMG_4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92" y="60403"/>
            <a:ext cx="4800600" cy="36002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16</a:t>
            </a:fld>
            <a:endParaRPr lang="en-US"/>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041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p:txBody>
          <a:bodyPr/>
          <a:lstStyle/>
          <a:p>
            <a:r>
              <a:rPr lang="en-US" dirty="0" smtClean="0"/>
              <a:t>Study of Nurse Midwife reaction to using mobile videos to support patient education</a:t>
            </a:r>
          </a:p>
          <a:p>
            <a:r>
              <a:rPr lang="en-US" dirty="0" smtClean="0"/>
              <a:t>Based on a one year project conducted in Udaipur, India</a:t>
            </a:r>
          </a:p>
          <a:p>
            <a:r>
              <a:rPr lang="en-US" dirty="0" smtClean="0"/>
              <a:t>Key contribution</a:t>
            </a:r>
          </a:p>
          <a:p>
            <a:pPr lvl="1"/>
            <a:r>
              <a:rPr lang="en-US" dirty="0" smtClean="0"/>
              <a:t>Focus on the acceptability of a mobile device to help a midwife’s work</a:t>
            </a:r>
            <a:endParaRPr lang="en-US" dirty="0"/>
          </a:p>
        </p:txBody>
      </p:sp>
      <p:pic>
        <p:nvPicPr>
          <p:cNvPr id="4" name="Picture 3" descr="Snapshot 1 (2-5-2012 8-37 AM).png"/>
          <p:cNvPicPr>
            <a:picLocks noChangeAspect="1"/>
          </p:cNvPicPr>
          <p:nvPr/>
        </p:nvPicPr>
        <p:blipFill>
          <a:blip r:embed="rId2" cstate="print"/>
          <a:srcRect l="6634" t="13249" r="4976" b="13249"/>
          <a:stretch>
            <a:fillRect/>
          </a:stretch>
        </p:blipFill>
        <p:spPr>
          <a:xfrm>
            <a:off x="6248400" y="787"/>
            <a:ext cx="2895600" cy="1808604"/>
          </a:xfrm>
          <a:prstGeom prst="rect">
            <a:avLst/>
          </a:prstGeom>
        </p:spPr>
      </p:pic>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17</a:t>
            </a:fld>
            <a:endParaRPr lang="en-US"/>
          </a:p>
        </p:txBody>
      </p:sp>
    </p:spTree>
    <p:extLst>
      <p:ext uri="{BB962C8B-B14F-4D97-AF65-F5344CB8AC3E}">
        <p14:creationId xmlns:p14="http://schemas.microsoft.com/office/powerpoint/2010/main" val="2541209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normAutofit lnSpcReduction="10000"/>
          </a:bodyPr>
          <a:lstStyle/>
          <a:p>
            <a:pPr lvl="0">
              <a:spcBef>
                <a:spcPts val="600"/>
              </a:spcBef>
            </a:pPr>
            <a:r>
              <a:rPr lang="en-US" b="1" dirty="0">
                <a:solidFill>
                  <a:schemeClr val="accent2">
                    <a:lumMod val="75000"/>
                  </a:schemeClr>
                </a:solidFill>
              </a:rPr>
              <a:t>Technical feasibility:</a:t>
            </a:r>
            <a:r>
              <a:rPr lang="en-US" dirty="0"/>
              <a:t> the device must work reliably in the field. </a:t>
            </a:r>
          </a:p>
          <a:p>
            <a:pPr lvl="0">
              <a:spcBef>
                <a:spcPts val="600"/>
              </a:spcBef>
            </a:pPr>
            <a:r>
              <a:rPr lang="en-US" b="1" dirty="0">
                <a:solidFill>
                  <a:schemeClr val="accent2">
                    <a:lumMod val="75000"/>
                  </a:schemeClr>
                </a:solidFill>
              </a:rPr>
              <a:t>Usability:</a:t>
            </a:r>
            <a:r>
              <a:rPr lang="en-US" dirty="0"/>
              <a:t> the target users must be able to operate the device. </a:t>
            </a:r>
          </a:p>
          <a:p>
            <a:pPr lvl="0">
              <a:spcBef>
                <a:spcPts val="600"/>
              </a:spcBef>
            </a:pPr>
            <a:r>
              <a:rPr lang="en-US" b="1" dirty="0">
                <a:solidFill>
                  <a:schemeClr val="accent2">
                    <a:lumMod val="75000"/>
                  </a:schemeClr>
                </a:solidFill>
              </a:rPr>
              <a:t>Acceptability:</a:t>
            </a:r>
            <a:r>
              <a:rPr lang="en-US" dirty="0"/>
              <a:t> the users must be willing to use the device in the course of their work.</a:t>
            </a:r>
          </a:p>
          <a:p>
            <a:pPr lvl="0">
              <a:spcBef>
                <a:spcPts val="600"/>
              </a:spcBef>
            </a:pPr>
            <a:r>
              <a:rPr lang="en-US" b="1" dirty="0">
                <a:solidFill>
                  <a:schemeClr val="accent2">
                    <a:lumMod val="75000"/>
                  </a:schemeClr>
                </a:solidFill>
              </a:rPr>
              <a:t>Maintainability:</a:t>
            </a:r>
            <a:r>
              <a:rPr lang="en-US" dirty="0"/>
              <a:t> it must be possible to keep the devices running at low cost.</a:t>
            </a:r>
          </a:p>
          <a:p>
            <a:pPr lvl="0">
              <a:spcBef>
                <a:spcPts val="600"/>
              </a:spcBef>
            </a:pPr>
            <a:r>
              <a:rPr lang="en-US" b="1" dirty="0">
                <a:solidFill>
                  <a:schemeClr val="accent2">
                    <a:lumMod val="75000"/>
                  </a:schemeClr>
                </a:solidFill>
              </a:rPr>
              <a:t>Affordability:</a:t>
            </a:r>
            <a:r>
              <a:rPr lang="en-US" dirty="0"/>
              <a:t> the total cost of the system must be low enough that the health system can pay for it and sees commensurate value</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18</a:t>
            </a:fld>
            <a:endParaRPr lang="en-US"/>
          </a:p>
        </p:txBody>
      </p:sp>
    </p:spTree>
    <p:extLst>
      <p:ext uri="{BB962C8B-B14F-4D97-AF65-F5344CB8AC3E}">
        <p14:creationId xmlns:p14="http://schemas.microsoft.com/office/powerpoint/2010/main" val="2574009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Acceptability</a:t>
            </a:r>
            <a:endParaRPr lang="en-US" dirty="0"/>
          </a:p>
        </p:txBody>
      </p:sp>
      <p:sp>
        <p:nvSpPr>
          <p:cNvPr id="3" name="Content Placeholder 2"/>
          <p:cNvSpPr>
            <a:spLocks noGrp="1"/>
          </p:cNvSpPr>
          <p:nvPr>
            <p:ph idx="1"/>
          </p:nvPr>
        </p:nvSpPr>
        <p:spPr/>
        <p:txBody>
          <a:bodyPr/>
          <a:lstStyle/>
          <a:p>
            <a:r>
              <a:rPr lang="en-US" dirty="0" smtClean="0"/>
              <a:t>In order for a technology to be adopted, it must provide perceived value to those that are expected to use it</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5703"/>
          <a:stretch/>
        </p:blipFill>
        <p:spPr>
          <a:xfrm>
            <a:off x="2307506" y="3429000"/>
            <a:ext cx="4528988" cy="3203028"/>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19</a:t>
            </a:fld>
            <a:endParaRPr lang="en-US"/>
          </a:p>
        </p:txBody>
      </p:sp>
    </p:spTree>
    <p:extLst>
      <p:ext uri="{BB962C8B-B14F-4D97-AF65-F5344CB8AC3E}">
        <p14:creationId xmlns:p14="http://schemas.microsoft.com/office/powerpoint/2010/main" val="206924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No class Wednesday,  November 21</a:t>
            </a:r>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6" name="Slide Number Placeholder 5"/>
          <p:cNvSpPr>
            <a:spLocks noGrp="1"/>
          </p:cNvSpPr>
          <p:nvPr>
            <p:ph type="sldNum" sz="quarter" idx="12"/>
          </p:nvPr>
        </p:nvSpPr>
        <p:spPr/>
        <p:txBody>
          <a:bodyPr/>
          <a:lstStyle/>
          <a:p>
            <a:fld id="{F0B83976-74FF-4D04-8CD4-387CDD390681}" type="slidenum">
              <a:rPr lang="en-US" smtClean="0"/>
              <a:t>2</a:t>
            </a:fld>
            <a:endParaRPr lang="en-US"/>
          </a:p>
        </p:txBody>
      </p:sp>
    </p:spTree>
    <p:extLst>
      <p:ext uri="{BB962C8B-B14F-4D97-AF65-F5344CB8AC3E}">
        <p14:creationId xmlns:p14="http://schemas.microsoft.com/office/powerpoint/2010/main" val="419077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 Udaipur India</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Action Research and Training for Health</a:t>
            </a:r>
          </a:p>
          <a:p>
            <a:r>
              <a:rPr lang="en-US" dirty="0" smtClean="0"/>
              <a:t>Two maternal health clinics for a population of 64,000</a:t>
            </a:r>
          </a:p>
          <a:p>
            <a:r>
              <a:rPr lang="en-US" dirty="0" smtClean="0"/>
              <a:t>Clinic and outreach services by two doctors and eight nurse midwives</a:t>
            </a:r>
          </a:p>
          <a:p>
            <a:r>
              <a:rPr lang="en-US" dirty="0" smtClean="0"/>
              <a:t>Post Natal Care (PNC) visits using ARTH protocol</a:t>
            </a:r>
          </a:p>
          <a:p>
            <a:pPr lvl="1"/>
            <a:r>
              <a:rPr lang="en-US" dirty="0" smtClean="0"/>
              <a:t>Two visits</a:t>
            </a:r>
          </a:p>
          <a:p>
            <a:pPr lvl="1"/>
            <a:r>
              <a:rPr lang="en-US" dirty="0" smtClean="0"/>
              <a:t>In clinic or home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038600" cy="3016485"/>
          </a:xfrm>
        </p:spPr>
      </p:pic>
      <p:sp>
        <p:nvSpPr>
          <p:cNvPr id="3" name="Date Placeholder 2"/>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20</a:t>
            </a:fld>
            <a:endParaRPr lang="en-US"/>
          </a:p>
        </p:txBody>
      </p:sp>
    </p:spTree>
    <p:extLst>
      <p:ext uri="{BB962C8B-B14F-4D97-AF65-F5344CB8AC3E}">
        <p14:creationId xmlns:p14="http://schemas.microsoft.com/office/powerpoint/2010/main" val="2651187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Midwife Platform</a:t>
            </a:r>
            <a:endParaRPr lang="en-US" dirty="0"/>
          </a:p>
        </p:txBody>
      </p:sp>
      <p:sp>
        <p:nvSpPr>
          <p:cNvPr id="4" name="Content Placeholder 3"/>
          <p:cNvSpPr>
            <a:spLocks noGrp="1"/>
          </p:cNvSpPr>
          <p:nvPr>
            <p:ph sz="half" idx="1"/>
          </p:nvPr>
        </p:nvSpPr>
        <p:spPr/>
        <p:txBody>
          <a:bodyPr/>
          <a:lstStyle/>
          <a:p>
            <a:r>
              <a:rPr lang="en-US" dirty="0" smtClean="0"/>
              <a:t>Mobile data collection to support PNC visits</a:t>
            </a:r>
          </a:p>
          <a:p>
            <a:pPr lvl="1"/>
            <a:r>
              <a:rPr lang="en-US" dirty="0" smtClean="0"/>
              <a:t>Data collection</a:t>
            </a:r>
          </a:p>
          <a:p>
            <a:pPr lvl="1"/>
            <a:r>
              <a:rPr lang="en-US" dirty="0" smtClean="0"/>
              <a:t>Protocol support</a:t>
            </a:r>
          </a:p>
          <a:p>
            <a:r>
              <a:rPr lang="en-US" dirty="0" smtClean="0"/>
              <a:t>Open Data Kit application</a:t>
            </a:r>
          </a:p>
          <a:p>
            <a:r>
              <a:rPr lang="en-US" dirty="0" smtClean="0"/>
              <a:t>Android phones deployed with nurse midwives</a:t>
            </a:r>
            <a:endParaRPr lang="en-US"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noChangeArrowheads="1"/>
          </p:cNvPicPr>
          <p:nvPr/>
        </p:nvPicPr>
        <p:blipFill>
          <a:blip r:embed="rId2" cstate="print"/>
          <a:srcRect/>
          <a:stretch>
            <a:fillRect/>
          </a:stretch>
        </p:blipFill>
        <p:spPr bwMode="auto">
          <a:xfrm>
            <a:off x="5105400" y="4038600"/>
            <a:ext cx="2169610" cy="2538372"/>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738205" y="4140705"/>
            <a:ext cx="1253395" cy="2564895"/>
          </a:xfrm>
          <a:prstGeom prst="rect">
            <a:avLst/>
          </a:prstGeom>
          <a:noFill/>
          <a:ln w="9525">
            <a:noFill/>
            <a:miter lim="800000"/>
            <a:headEnd/>
            <a:tailEnd/>
          </a:ln>
        </p:spPr>
      </p:pic>
      <p:pic>
        <p:nvPicPr>
          <p:cNvPr id="9" name="Picture 8" descr="arth5.jpg"/>
          <p:cNvPicPr>
            <a:picLocks noChangeAspect="1"/>
          </p:cNvPicPr>
          <p:nvPr/>
        </p:nvPicPr>
        <p:blipFill>
          <a:blip r:embed="rId4" cstate="print"/>
          <a:stretch>
            <a:fillRect/>
          </a:stretch>
        </p:blipFill>
        <p:spPr>
          <a:xfrm>
            <a:off x="5102352" y="1524000"/>
            <a:ext cx="3124200" cy="2343150"/>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43" y="4495800"/>
            <a:ext cx="1039117" cy="15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11/14/2018</a:t>
            </a:r>
            <a:endParaRPr lang="en-US"/>
          </a:p>
        </p:txBody>
      </p:sp>
      <p:sp>
        <p:nvSpPr>
          <p:cNvPr id="8" name="Footer Placeholder 7"/>
          <p:cNvSpPr>
            <a:spLocks noGrp="1"/>
          </p:cNvSpPr>
          <p:nvPr>
            <p:ph type="ftr" sz="quarter" idx="11"/>
          </p:nvPr>
        </p:nvSpPr>
        <p:spPr/>
        <p:txBody>
          <a:bodyPr/>
          <a:lstStyle/>
          <a:p>
            <a:r>
              <a:rPr lang="en-US" smtClean="0"/>
              <a:t>University of Washington, Autumn 2018</a:t>
            </a:r>
            <a:endParaRPr lang="en-US"/>
          </a:p>
        </p:txBody>
      </p:sp>
      <p:sp>
        <p:nvSpPr>
          <p:cNvPr id="10" name="Slide Number Placeholder 9"/>
          <p:cNvSpPr>
            <a:spLocks noGrp="1"/>
          </p:cNvSpPr>
          <p:nvPr>
            <p:ph type="sldNum" sz="quarter" idx="12"/>
          </p:nvPr>
        </p:nvSpPr>
        <p:spPr/>
        <p:txBody>
          <a:bodyPr/>
          <a:lstStyle/>
          <a:p>
            <a:fld id="{F0B83976-74FF-4D04-8CD4-387CDD390681}" type="slidenum">
              <a:rPr lang="en-US" smtClean="0"/>
              <a:t>21</a:t>
            </a:fld>
            <a:endParaRPr lang="en-US"/>
          </a:p>
        </p:txBody>
      </p:sp>
    </p:spTree>
    <p:extLst>
      <p:ext uri="{BB962C8B-B14F-4D97-AF65-F5344CB8AC3E}">
        <p14:creationId xmlns:p14="http://schemas.microsoft.com/office/powerpoint/2010/main" val="189643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videos</a:t>
            </a:r>
            <a:endParaRPr lang="en-US" dirty="0"/>
          </a:p>
        </p:txBody>
      </p:sp>
      <p:sp>
        <p:nvSpPr>
          <p:cNvPr id="4" name="Content Placeholder 3"/>
          <p:cNvSpPr>
            <a:spLocks noGrp="1"/>
          </p:cNvSpPr>
          <p:nvPr>
            <p:ph sz="half" idx="1"/>
          </p:nvPr>
        </p:nvSpPr>
        <p:spPr/>
        <p:txBody>
          <a:bodyPr>
            <a:normAutofit fontScale="92500"/>
          </a:bodyPr>
          <a:lstStyle/>
          <a:p>
            <a:r>
              <a:rPr lang="en-US" dirty="0" smtClean="0"/>
              <a:t>Three videos created</a:t>
            </a:r>
          </a:p>
          <a:p>
            <a:pPr lvl="1"/>
            <a:r>
              <a:rPr lang="en-US" dirty="0" smtClean="0"/>
              <a:t>Maternal nutrition</a:t>
            </a:r>
          </a:p>
          <a:p>
            <a:pPr lvl="1"/>
            <a:r>
              <a:rPr lang="en-US" dirty="0" smtClean="0"/>
              <a:t>Breast feeding</a:t>
            </a:r>
          </a:p>
          <a:p>
            <a:pPr lvl="1"/>
            <a:r>
              <a:rPr lang="en-US" dirty="0" smtClean="0"/>
              <a:t>Thermal care</a:t>
            </a:r>
          </a:p>
          <a:p>
            <a:r>
              <a:rPr lang="en-US" dirty="0" smtClean="0"/>
              <a:t>Videos shown during PNC</a:t>
            </a:r>
          </a:p>
          <a:p>
            <a:pPr lvl="1"/>
            <a:r>
              <a:rPr lang="en-US" dirty="0" smtClean="0"/>
              <a:t>Launched from ODK form at specific points in visit</a:t>
            </a:r>
          </a:p>
          <a:p>
            <a:r>
              <a:rPr lang="en-US" dirty="0" smtClean="0"/>
              <a:t>Nurse midwives were already expected to address these topics</a:t>
            </a:r>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6" name="Iron_ARTH.wmv">
            <a:hlinkClick r:id="" action="ppaction://media"/>
          </p:cNvPr>
          <p:cNvPicPr>
            <a:picLocks noRot="1" noChangeAspect="1"/>
          </p:cNvPicPr>
          <p:nvPr>
            <a:videoFile r:link="rId1"/>
          </p:nvPr>
        </p:nvPicPr>
        <p:blipFill>
          <a:blip r:embed="rId3" cstate="print"/>
          <a:stretch>
            <a:fillRect/>
          </a:stretch>
        </p:blipFill>
        <p:spPr>
          <a:xfrm>
            <a:off x="4953000" y="1752600"/>
            <a:ext cx="3352800" cy="2514600"/>
          </a:xfrm>
          <a:prstGeom prst="rect">
            <a:avLst/>
          </a:prstGeom>
        </p:spPr>
      </p:pic>
      <p:sp>
        <p:nvSpPr>
          <p:cNvPr id="3" name="Date Placeholder 2"/>
          <p:cNvSpPr>
            <a:spLocks noGrp="1"/>
          </p:cNvSpPr>
          <p:nvPr>
            <p:ph type="dt" sz="half" idx="10"/>
          </p:nvPr>
        </p:nvSpPr>
        <p:spPr/>
        <p:txBody>
          <a:bodyPr/>
          <a:lstStyle/>
          <a:p>
            <a:r>
              <a:rPr lang="en-US" smtClean="0"/>
              <a:t>11/14/2018</a:t>
            </a:r>
            <a:endParaRPr lang="en-US"/>
          </a:p>
        </p:txBody>
      </p:sp>
      <p:sp>
        <p:nvSpPr>
          <p:cNvPr id="7" name="Footer Placeholder 6"/>
          <p:cNvSpPr>
            <a:spLocks noGrp="1"/>
          </p:cNvSpPr>
          <p:nvPr>
            <p:ph type="ftr" sz="quarter" idx="11"/>
          </p:nvPr>
        </p:nvSpPr>
        <p:spPr/>
        <p:txBody>
          <a:bodyPr/>
          <a:lstStyle/>
          <a:p>
            <a:r>
              <a:rPr lang="en-US" smtClean="0"/>
              <a:t>University of Washington, Autumn 2018</a:t>
            </a:r>
            <a:endParaRPr lang="en-US"/>
          </a:p>
        </p:txBody>
      </p:sp>
      <p:sp>
        <p:nvSpPr>
          <p:cNvPr id="8" name="Slide Number Placeholder 7"/>
          <p:cNvSpPr>
            <a:spLocks noGrp="1"/>
          </p:cNvSpPr>
          <p:nvPr>
            <p:ph type="sldNum" sz="quarter" idx="12"/>
          </p:nvPr>
        </p:nvSpPr>
        <p:spPr/>
        <p:txBody>
          <a:bodyPr/>
          <a:lstStyle/>
          <a:p>
            <a:fld id="{F0B83976-74FF-4D04-8CD4-387CDD390681}" type="slidenum">
              <a:rPr lang="en-US" smtClean="0"/>
              <a:t>22</a:t>
            </a:fld>
            <a:endParaRPr lang="en-US"/>
          </a:p>
        </p:txBody>
      </p:sp>
    </p:spTree>
    <p:extLst>
      <p:ext uri="{BB962C8B-B14F-4D97-AF65-F5344CB8AC3E}">
        <p14:creationId xmlns:p14="http://schemas.microsoft.com/office/powerpoint/2010/main" val="1777500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use</a:t>
            </a:r>
            <a:endParaRPr lang="en-US" dirty="0"/>
          </a:p>
        </p:txBody>
      </p:sp>
      <p:graphicFrame>
        <p:nvGraphicFramePr>
          <p:cNvPr id="6" name="Content Placeholder 5"/>
          <p:cNvGraphicFramePr>
            <a:graphicFrameLocks noGrp="1"/>
          </p:cNvGraphicFramePr>
          <p:nvPr>
            <p:ph sz="half" idx="1"/>
            <p:extLst/>
          </p:nvPr>
        </p:nvGraphicFramePr>
        <p:xfrm>
          <a:off x="4159884" y="2188732"/>
          <a:ext cx="4907916" cy="3450068"/>
        </p:xfrm>
        <a:graphic>
          <a:graphicData uri="http://schemas.openxmlformats.org/drawingml/2006/table">
            <a:tbl>
              <a:tblPr firstRow="1" firstCol="1" bandRow="1">
                <a:tableStyleId>{073A0DAA-6AF3-43AB-8588-CEC1D06C72B9}</a:tableStyleId>
              </a:tblPr>
              <a:tblGrid>
                <a:gridCol w="1073912">
                  <a:extLst>
                    <a:ext uri="{9D8B030D-6E8A-4147-A177-3AD203B41FA5}">
                      <a16:colId xmlns:a16="http://schemas.microsoft.com/office/drawing/2014/main" val="20000"/>
                    </a:ext>
                  </a:extLst>
                </a:gridCol>
                <a:gridCol w="958501">
                  <a:extLst>
                    <a:ext uri="{9D8B030D-6E8A-4147-A177-3AD203B41FA5}">
                      <a16:colId xmlns:a16="http://schemas.microsoft.com/office/drawing/2014/main" val="20001"/>
                    </a:ext>
                  </a:extLst>
                </a:gridCol>
                <a:gridCol w="958501">
                  <a:extLst>
                    <a:ext uri="{9D8B030D-6E8A-4147-A177-3AD203B41FA5}">
                      <a16:colId xmlns:a16="http://schemas.microsoft.com/office/drawing/2014/main" val="20002"/>
                    </a:ext>
                  </a:extLst>
                </a:gridCol>
                <a:gridCol w="958501">
                  <a:extLst>
                    <a:ext uri="{9D8B030D-6E8A-4147-A177-3AD203B41FA5}">
                      <a16:colId xmlns:a16="http://schemas.microsoft.com/office/drawing/2014/main" val="20003"/>
                    </a:ext>
                  </a:extLst>
                </a:gridCol>
                <a:gridCol w="958501">
                  <a:extLst>
                    <a:ext uri="{9D8B030D-6E8A-4147-A177-3AD203B41FA5}">
                      <a16:colId xmlns:a16="http://schemas.microsoft.com/office/drawing/2014/main" val="20004"/>
                    </a:ext>
                  </a:extLst>
                </a:gridCol>
              </a:tblGrid>
              <a:tr h="525430">
                <a:tc>
                  <a:txBody>
                    <a:bodyPr/>
                    <a:lstStyle/>
                    <a:p>
                      <a:pPr marL="0" marR="0" algn="just">
                        <a:spcBef>
                          <a:spcPts val="0"/>
                        </a:spcBef>
                        <a:spcAft>
                          <a:spcPts val="40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Nutrition</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Breast-feeding</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Thermal care</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Total</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88146">
                <a:tc>
                  <a:txBody>
                    <a:bodyPr/>
                    <a:lstStyle/>
                    <a:p>
                      <a:pPr marL="0" marR="0" algn="just">
                        <a:spcBef>
                          <a:spcPts val="0"/>
                        </a:spcBef>
                        <a:spcAft>
                          <a:spcPts val="400"/>
                        </a:spcAft>
                      </a:pPr>
                      <a:r>
                        <a:rPr lang="en-US" sz="1600" dirty="0">
                          <a:effectLst/>
                        </a:rPr>
                        <a:t>Video played </a:t>
                      </a:r>
                      <a:r>
                        <a:rPr lang="en-US" sz="1600" dirty="0" smtClean="0">
                          <a:effectLst/>
                        </a:rPr>
                        <a:t>entirely</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554 </a:t>
                      </a:r>
                    </a:p>
                    <a:p>
                      <a:pPr marL="0" marR="0" algn="just">
                        <a:spcBef>
                          <a:spcPts val="0"/>
                        </a:spcBef>
                        <a:spcAft>
                          <a:spcPts val="400"/>
                        </a:spcAft>
                      </a:pPr>
                      <a:r>
                        <a:rPr lang="en-US" sz="1600">
                          <a:effectLst/>
                        </a:rPr>
                        <a:t>(77.1 %)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497 </a:t>
                      </a:r>
                    </a:p>
                    <a:p>
                      <a:pPr marL="0" marR="0" algn="just">
                        <a:spcBef>
                          <a:spcPts val="0"/>
                        </a:spcBef>
                        <a:spcAft>
                          <a:spcPts val="400"/>
                        </a:spcAft>
                      </a:pPr>
                      <a:r>
                        <a:rPr lang="en-US" sz="1600">
                          <a:effectLst/>
                        </a:rPr>
                        <a:t>(77.7 %)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288 </a:t>
                      </a:r>
                    </a:p>
                    <a:p>
                      <a:pPr marL="0" marR="0" algn="just">
                        <a:spcBef>
                          <a:spcPts val="0"/>
                        </a:spcBef>
                        <a:spcAft>
                          <a:spcPts val="400"/>
                        </a:spcAft>
                      </a:pPr>
                      <a:r>
                        <a:rPr lang="en-US" sz="1600">
                          <a:effectLst/>
                        </a:rPr>
                        <a:t>(62.5 %)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1339</a:t>
                      </a:r>
                    </a:p>
                    <a:p>
                      <a:pPr marL="0" marR="0" algn="just">
                        <a:spcBef>
                          <a:spcPts val="0"/>
                        </a:spcBef>
                        <a:spcAft>
                          <a:spcPts val="400"/>
                        </a:spcAft>
                      </a:pPr>
                      <a:r>
                        <a:rPr lang="en-US" sz="1600">
                          <a:effectLst/>
                        </a:rPr>
                        <a:t>(73.4 %)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788146">
                <a:tc>
                  <a:txBody>
                    <a:bodyPr/>
                    <a:lstStyle/>
                    <a:p>
                      <a:pPr marL="0" marR="0" algn="just">
                        <a:spcBef>
                          <a:spcPts val="0"/>
                        </a:spcBef>
                        <a:spcAft>
                          <a:spcPts val="400"/>
                        </a:spcAft>
                      </a:pPr>
                      <a:r>
                        <a:rPr lang="en-US" sz="1600">
                          <a:effectLst/>
                        </a:rPr>
                        <a:t>Video partially  played</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46 </a:t>
                      </a:r>
                    </a:p>
                    <a:p>
                      <a:pPr marL="0" marR="0" algn="just">
                        <a:spcBef>
                          <a:spcPts val="0"/>
                        </a:spcBef>
                        <a:spcAft>
                          <a:spcPts val="400"/>
                        </a:spcAft>
                      </a:pPr>
                      <a:r>
                        <a:rPr lang="en-US" sz="1600" dirty="0">
                          <a:effectLst/>
                        </a:rPr>
                        <a:t>(6.4 %)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52 </a:t>
                      </a:r>
                    </a:p>
                    <a:p>
                      <a:pPr marL="0" marR="0" algn="just">
                        <a:spcBef>
                          <a:spcPts val="0"/>
                        </a:spcBef>
                        <a:spcAft>
                          <a:spcPts val="400"/>
                        </a:spcAft>
                      </a:pPr>
                      <a:r>
                        <a:rPr lang="en-US" sz="1600">
                          <a:effectLst/>
                        </a:rPr>
                        <a:t>(8.1 %)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26 </a:t>
                      </a:r>
                    </a:p>
                    <a:p>
                      <a:pPr marL="0" marR="0" algn="just">
                        <a:spcBef>
                          <a:spcPts val="0"/>
                        </a:spcBef>
                        <a:spcAft>
                          <a:spcPts val="400"/>
                        </a:spcAft>
                      </a:pPr>
                      <a:r>
                        <a:rPr lang="en-US" sz="1600">
                          <a:effectLst/>
                        </a:rPr>
                        <a:t>(5.6 %)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124</a:t>
                      </a:r>
                    </a:p>
                    <a:p>
                      <a:pPr marL="0" marR="0" algn="just">
                        <a:spcBef>
                          <a:spcPts val="0"/>
                        </a:spcBef>
                        <a:spcAft>
                          <a:spcPts val="400"/>
                        </a:spcAft>
                      </a:pPr>
                      <a:r>
                        <a:rPr lang="en-US" sz="1600">
                          <a:effectLst/>
                        </a:rPr>
                        <a:t>(6.8 %)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95133">
                <a:tc>
                  <a:txBody>
                    <a:bodyPr/>
                    <a:lstStyle/>
                    <a:p>
                      <a:pPr marL="0" marR="0" algn="just">
                        <a:spcBef>
                          <a:spcPts val="0"/>
                        </a:spcBef>
                        <a:spcAft>
                          <a:spcPts val="400"/>
                        </a:spcAft>
                      </a:pPr>
                      <a:r>
                        <a:rPr lang="en-US" sz="1600" dirty="0">
                          <a:effectLst/>
                        </a:rPr>
                        <a:t>Video </a:t>
                      </a:r>
                      <a:r>
                        <a:rPr lang="en-US" sz="1600" dirty="0" smtClean="0">
                          <a:effectLst/>
                        </a:rPr>
                        <a:t>stopped</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110 </a:t>
                      </a:r>
                    </a:p>
                    <a:p>
                      <a:pPr marL="0" marR="0" algn="just">
                        <a:spcBef>
                          <a:spcPts val="0"/>
                        </a:spcBef>
                        <a:spcAft>
                          <a:spcPts val="400"/>
                        </a:spcAft>
                      </a:pPr>
                      <a:r>
                        <a:rPr lang="en-US" sz="1600">
                          <a:effectLst/>
                        </a:rPr>
                        <a:t>(15.3 %)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89</a:t>
                      </a:r>
                    </a:p>
                    <a:p>
                      <a:pPr marL="0" marR="0" algn="just">
                        <a:spcBef>
                          <a:spcPts val="0"/>
                        </a:spcBef>
                        <a:spcAft>
                          <a:spcPts val="400"/>
                        </a:spcAft>
                      </a:pPr>
                      <a:r>
                        <a:rPr lang="en-US" sz="1600">
                          <a:effectLst/>
                        </a:rPr>
                        <a:t>(13.9 %)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146 </a:t>
                      </a:r>
                    </a:p>
                    <a:p>
                      <a:pPr marL="0" marR="0" algn="just">
                        <a:spcBef>
                          <a:spcPts val="0"/>
                        </a:spcBef>
                        <a:spcAft>
                          <a:spcPts val="400"/>
                        </a:spcAft>
                      </a:pPr>
                      <a:r>
                        <a:rPr lang="en-US" sz="1600">
                          <a:effectLst/>
                        </a:rPr>
                        <a:t>(32.7 %)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345</a:t>
                      </a:r>
                    </a:p>
                    <a:p>
                      <a:pPr marL="0" marR="0" algn="just">
                        <a:spcBef>
                          <a:spcPts val="0"/>
                        </a:spcBef>
                        <a:spcAft>
                          <a:spcPts val="400"/>
                        </a:spcAft>
                      </a:pPr>
                      <a:r>
                        <a:rPr lang="en-US" sz="1600">
                          <a:effectLst/>
                        </a:rPr>
                        <a:t>(19.0 %)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753213">
                <a:tc>
                  <a:txBody>
                    <a:bodyPr/>
                    <a:lstStyle/>
                    <a:p>
                      <a:pPr marL="0" marR="0" algn="just">
                        <a:spcBef>
                          <a:spcPts val="0"/>
                        </a:spcBef>
                        <a:spcAft>
                          <a:spcPts val="400"/>
                        </a:spcAft>
                      </a:pPr>
                      <a:r>
                        <a:rPr lang="en-US" sz="1600" dirty="0">
                          <a:effectLst/>
                        </a:rPr>
                        <a:t>Video play </a:t>
                      </a:r>
                      <a:r>
                        <a:rPr lang="en-US" sz="1600" dirty="0" smtClean="0">
                          <a:effectLst/>
                        </a:rPr>
                        <a:t>extended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9 </a:t>
                      </a:r>
                    </a:p>
                    <a:p>
                      <a:pPr marL="0" marR="0" algn="just">
                        <a:spcBef>
                          <a:spcPts val="0"/>
                        </a:spcBef>
                        <a:spcAft>
                          <a:spcPts val="400"/>
                        </a:spcAft>
                      </a:pPr>
                      <a:r>
                        <a:rPr lang="en-US" sz="1600">
                          <a:effectLst/>
                        </a:rPr>
                        <a:t>(1.2 %)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a:t>
                      </a:r>
                    </a:p>
                    <a:p>
                      <a:pPr marL="0" marR="0" algn="just">
                        <a:spcBef>
                          <a:spcPts val="0"/>
                        </a:spcBef>
                        <a:spcAft>
                          <a:spcPts val="400"/>
                        </a:spcAft>
                      </a:pPr>
                      <a:r>
                        <a:rPr lang="en-US" sz="1600">
                          <a:effectLst/>
                        </a:rPr>
                        <a:t>(0.3 %)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a:t>
                      </a:r>
                    </a:p>
                    <a:p>
                      <a:pPr marL="0" marR="0" algn="just">
                        <a:spcBef>
                          <a:spcPts val="0"/>
                        </a:spcBef>
                        <a:spcAft>
                          <a:spcPts val="400"/>
                        </a:spcAft>
                      </a:pPr>
                      <a:r>
                        <a:rPr lang="en-US" sz="1600">
                          <a:effectLst/>
                        </a:rPr>
                        <a:t>(0.2 %)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12</a:t>
                      </a:r>
                    </a:p>
                    <a:p>
                      <a:pPr marL="0" marR="0" algn="just">
                        <a:spcBef>
                          <a:spcPts val="0"/>
                        </a:spcBef>
                        <a:spcAft>
                          <a:spcPts val="400"/>
                        </a:spcAft>
                      </a:pPr>
                      <a:r>
                        <a:rPr lang="en-US" sz="1600" dirty="0">
                          <a:effectLst/>
                        </a:rPr>
                        <a:t>(0.7 %)</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Content Placeholder 4"/>
          <p:cNvSpPr>
            <a:spLocks noGrp="1"/>
          </p:cNvSpPr>
          <p:nvPr>
            <p:ph sz="half" idx="2"/>
          </p:nvPr>
        </p:nvSpPr>
        <p:spPr>
          <a:xfrm>
            <a:off x="228600" y="1752600"/>
            <a:ext cx="4038600" cy="4623816"/>
          </a:xfrm>
        </p:spPr>
        <p:txBody>
          <a:bodyPr>
            <a:normAutofit fontScale="92500" lnSpcReduction="10000"/>
          </a:bodyPr>
          <a:lstStyle/>
          <a:p>
            <a:r>
              <a:rPr lang="en-US" dirty="0" smtClean="0"/>
              <a:t>One year pilot for data collection and visit support</a:t>
            </a:r>
          </a:p>
          <a:p>
            <a:r>
              <a:rPr lang="en-US" dirty="0" smtClean="0"/>
              <a:t>Nurse midwives had difficulty with data collection and continued to use paper forms</a:t>
            </a:r>
          </a:p>
          <a:p>
            <a:r>
              <a:rPr lang="en-US" dirty="0" smtClean="0"/>
              <a:t>Device logging showed that the videos were shown regularly</a:t>
            </a:r>
          </a:p>
          <a:p>
            <a:r>
              <a:rPr lang="en-US" dirty="0" smtClean="0"/>
              <a:t>Midwives identified video the most successful component of the project</a:t>
            </a:r>
            <a:endParaRPr lang="en-US" dirty="0"/>
          </a:p>
        </p:txBody>
      </p:sp>
      <p:sp>
        <p:nvSpPr>
          <p:cNvPr id="3" name="Date Placeholder 2"/>
          <p:cNvSpPr>
            <a:spLocks noGrp="1"/>
          </p:cNvSpPr>
          <p:nvPr>
            <p:ph type="dt" sz="half" idx="10"/>
          </p:nvPr>
        </p:nvSpPr>
        <p:spPr/>
        <p:txBody>
          <a:bodyPr/>
          <a:lstStyle/>
          <a:p>
            <a:r>
              <a:rPr lang="en-US" smtClean="0"/>
              <a:t>11/14/2018</a:t>
            </a:r>
            <a:endParaRPr lang="en-US"/>
          </a:p>
        </p:txBody>
      </p:sp>
      <p:sp>
        <p:nvSpPr>
          <p:cNvPr id="4" name="Footer Placeholder 3"/>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23</a:t>
            </a:fld>
            <a:endParaRPr lang="en-US"/>
          </a:p>
        </p:txBody>
      </p:sp>
    </p:spTree>
    <p:extLst>
      <p:ext uri="{BB962C8B-B14F-4D97-AF65-F5344CB8AC3E}">
        <p14:creationId xmlns:p14="http://schemas.microsoft.com/office/powerpoint/2010/main" val="4237249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methodology for evaluating video</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Ethnographic observations of  22 PNC visits</a:t>
            </a:r>
          </a:p>
          <a:p>
            <a:r>
              <a:rPr lang="en-US" dirty="0" smtClean="0"/>
              <a:t>Semi-structured interviews with the 8 nurse midwives</a:t>
            </a:r>
          </a:p>
          <a:p>
            <a:r>
              <a:rPr lang="en-US" dirty="0" smtClean="0"/>
              <a:t>Iterative coding scheme of qualitative data using </a:t>
            </a:r>
            <a:r>
              <a:rPr lang="en-US" dirty="0" err="1" smtClean="0"/>
              <a:t>Atlas.ti</a:t>
            </a:r>
            <a:endParaRPr lang="en-US" dirty="0" smtClean="0"/>
          </a:p>
          <a:p>
            <a:r>
              <a:rPr lang="en-US" dirty="0" smtClean="0"/>
              <a:t>Triangulation with quantitative data from deployment</a:t>
            </a:r>
          </a:p>
          <a:p>
            <a:pPr lvl="2"/>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1026" name="Picture 2" descr="Z:\Talks\2013\Dev2013\Brittany Photos\IMG_3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316" y="1406525"/>
            <a:ext cx="3578034" cy="47704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24</a:t>
            </a:fld>
            <a:endParaRPr lang="en-US"/>
          </a:p>
        </p:txBody>
      </p:sp>
    </p:spTree>
    <p:extLst>
      <p:ext uri="{BB962C8B-B14F-4D97-AF65-F5344CB8AC3E}">
        <p14:creationId xmlns:p14="http://schemas.microsoft.com/office/powerpoint/2010/main" val="4178974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use of video is feasible in PNC visits </a:t>
            </a:r>
          </a:p>
          <a:p>
            <a:r>
              <a:rPr lang="en-US" dirty="0" smtClean="0"/>
              <a:t>The PNC environment is complicated </a:t>
            </a:r>
          </a:p>
          <a:p>
            <a:pPr lvl="1"/>
            <a:r>
              <a:rPr lang="en-US" dirty="0" smtClean="0"/>
              <a:t>Patient education occurs throughout visits with various levels of effort</a:t>
            </a:r>
          </a:p>
          <a:p>
            <a:pPr lvl="1"/>
            <a:r>
              <a:rPr lang="en-US" dirty="0" smtClean="0"/>
              <a:t>Multiple settings and participants</a:t>
            </a:r>
          </a:p>
          <a:p>
            <a:r>
              <a:rPr lang="en-US" dirty="0" smtClean="0"/>
              <a:t>Authority and trust</a:t>
            </a:r>
          </a:p>
          <a:p>
            <a:pPr lvl="1"/>
            <a:r>
              <a:rPr lang="en-US" dirty="0" smtClean="0"/>
              <a:t>Nurses viewed video as being authoritative and enhancing their communication</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Z:\Talks\2013\Dev2013\Brittany Photos\IMG_3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231" y="1600199"/>
            <a:ext cx="3515564" cy="2636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rotWithShape="1">
          <a:blip r:embed="rId3" cstate="print"/>
          <a:srcRect l="5319" t="8092" r="9574" b="13694"/>
          <a:stretch/>
        </p:blipFill>
        <p:spPr bwMode="auto">
          <a:xfrm>
            <a:off x="5054806" y="4343400"/>
            <a:ext cx="3468414" cy="2514600"/>
          </a:xfrm>
          <a:prstGeom prst="rect">
            <a:avLst/>
          </a:prstGeom>
          <a:ln>
            <a:noFill/>
          </a:ln>
          <a:effectLst/>
        </p:spPr>
      </p:pic>
      <p:sp>
        <p:nvSpPr>
          <p:cNvPr id="5" name="Date Placeholder 4"/>
          <p:cNvSpPr>
            <a:spLocks noGrp="1"/>
          </p:cNvSpPr>
          <p:nvPr>
            <p:ph type="dt" sz="half" idx="10"/>
          </p:nvPr>
        </p:nvSpPr>
        <p:spPr/>
        <p:txBody>
          <a:bodyPr/>
          <a:lstStyle/>
          <a:p>
            <a:r>
              <a:rPr lang="en-US" smtClean="0"/>
              <a:t>11/14/2018</a:t>
            </a:r>
            <a:endParaRPr lang="en-US"/>
          </a:p>
        </p:txBody>
      </p:sp>
      <p:sp>
        <p:nvSpPr>
          <p:cNvPr id="7" name="Footer Placeholder 6"/>
          <p:cNvSpPr>
            <a:spLocks noGrp="1"/>
          </p:cNvSpPr>
          <p:nvPr>
            <p:ph type="ftr" sz="quarter" idx="11"/>
          </p:nvPr>
        </p:nvSpPr>
        <p:spPr/>
        <p:txBody>
          <a:bodyPr/>
          <a:lstStyle/>
          <a:p>
            <a:r>
              <a:rPr lang="en-US" smtClean="0"/>
              <a:t>University of Washington, Autumn 2018</a:t>
            </a:r>
            <a:endParaRPr lang="en-US"/>
          </a:p>
        </p:txBody>
      </p:sp>
      <p:sp>
        <p:nvSpPr>
          <p:cNvPr id="8" name="Slide Number Placeholder 7"/>
          <p:cNvSpPr>
            <a:spLocks noGrp="1"/>
          </p:cNvSpPr>
          <p:nvPr>
            <p:ph type="sldNum" sz="quarter" idx="12"/>
          </p:nvPr>
        </p:nvSpPr>
        <p:spPr/>
        <p:txBody>
          <a:bodyPr/>
          <a:lstStyle/>
          <a:p>
            <a:fld id="{F0B83976-74FF-4D04-8CD4-387CDD390681}" type="slidenum">
              <a:rPr lang="en-US" smtClean="0"/>
              <a:t>25</a:t>
            </a:fld>
            <a:endParaRPr lang="en-US"/>
          </a:p>
        </p:txBody>
      </p:sp>
    </p:spTree>
    <p:extLst>
      <p:ext uri="{BB962C8B-B14F-4D97-AF65-F5344CB8AC3E}">
        <p14:creationId xmlns:p14="http://schemas.microsoft.com/office/powerpoint/2010/main" val="1551022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a:t>
            </a:r>
            <a:endParaRPr lang="en-US" dirty="0"/>
          </a:p>
        </p:txBody>
      </p:sp>
      <p:sp>
        <p:nvSpPr>
          <p:cNvPr id="4" name="Content Placeholder 3"/>
          <p:cNvSpPr>
            <a:spLocks noGrp="1"/>
          </p:cNvSpPr>
          <p:nvPr>
            <p:ph sz="half" idx="1"/>
          </p:nvPr>
        </p:nvSpPr>
        <p:spPr/>
        <p:txBody>
          <a:bodyPr>
            <a:normAutofit/>
          </a:bodyPr>
          <a:lstStyle/>
          <a:p>
            <a:r>
              <a:rPr lang="en-US" dirty="0" smtClean="0"/>
              <a:t>Video used consistently on PNC visits</a:t>
            </a:r>
          </a:p>
          <a:p>
            <a:r>
              <a:rPr lang="en-US" dirty="0" smtClean="0"/>
              <a:t>Midwives reported a favorable reaction and identified this as the best feature of the mobile device</a:t>
            </a:r>
          </a:p>
          <a:p>
            <a:r>
              <a:rPr lang="en-US" dirty="0" smtClean="0"/>
              <a:t>Minor difficulties in using videos in the mobile app</a:t>
            </a:r>
            <a:endParaRPr lang="en-US" dirty="0"/>
          </a:p>
        </p:txBody>
      </p:sp>
      <p:sp>
        <p:nvSpPr>
          <p:cNvPr id="6" name="TextBox 5"/>
          <p:cNvSpPr txBox="1"/>
          <p:nvPr/>
        </p:nvSpPr>
        <p:spPr>
          <a:xfrm>
            <a:off x="4800600" y="1905000"/>
            <a:ext cx="3962400" cy="3416320"/>
          </a:xfrm>
          <a:prstGeom prst="rect">
            <a:avLst/>
          </a:prstGeom>
          <a:noFill/>
        </p:spPr>
        <p:txBody>
          <a:bodyPr wrap="square" rtlCol="0">
            <a:spAutoFit/>
          </a:bodyPr>
          <a:lstStyle/>
          <a:p>
            <a:r>
              <a:rPr lang="en-US" sz="2400" b="1" i="1" dirty="0" smtClean="0">
                <a:solidFill>
                  <a:schemeClr val="accent3">
                    <a:lumMod val="50000"/>
                  </a:schemeClr>
                </a:solidFill>
              </a:rPr>
              <a:t>“The video that we show is very good – it becomes very easy for the people to understand.  There is a big difference between telling something and showing it.  On watching the video people understand that yes, this is how it is to be done.”</a:t>
            </a:r>
            <a:endParaRPr lang="en-US" sz="2400" b="1" i="1" dirty="0">
              <a:solidFill>
                <a:schemeClr val="accent3">
                  <a:lumMod val="50000"/>
                </a:schemeClr>
              </a:solidFill>
            </a:endParaRPr>
          </a:p>
        </p:txBody>
      </p:sp>
      <p:sp>
        <p:nvSpPr>
          <p:cNvPr id="3" name="Date Placeholder 2"/>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26</a:t>
            </a:fld>
            <a:endParaRPr lang="en-US"/>
          </a:p>
        </p:txBody>
      </p:sp>
    </p:spTree>
    <p:extLst>
      <p:ext uri="{BB962C8B-B14F-4D97-AF65-F5344CB8AC3E}">
        <p14:creationId xmlns:p14="http://schemas.microsoft.com/office/powerpoint/2010/main" val="2055658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Multiple people might be present for home and clinic PNCs</a:t>
            </a:r>
          </a:p>
          <a:p>
            <a:r>
              <a:rPr lang="en-US" dirty="0" smtClean="0"/>
              <a:t>Process of doing an examination did not fully align with the protocol on the device</a:t>
            </a:r>
          </a:p>
          <a:p>
            <a:r>
              <a:rPr lang="en-US" dirty="0" smtClean="0"/>
              <a:t>Introduction of videos made educational component more explicit</a:t>
            </a:r>
            <a:endParaRPr lang="en-US" dirty="0"/>
          </a:p>
        </p:txBody>
      </p:sp>
      <p:sp>
        <p:nvSpPr>
          <p:cNvPr id="5" name="TextBox 4"/>
          <p:cNvSpPr txBox="1"/>
          <p:nvPr/>
        </p:nvSpPr>
        <p:spPr>
          <a:xfrm>
            <a:off x="4800600" y="1905000"/>
            <a:ext cx="4038600" cy="3785652"/>
          </a:xfrm>
          <a:prstGeom prst="rect">
            <a:avLst/>
          </a:prstGeom>
          <a:noFill/>
        </p:spPr>
        <p:txBody>
          <a:bodyPr wrap="square" rtlCol="0">
            <a:spAutoFit/>
          </a:bodyPr>
          <a:lstStyle/>
          <a:p>
            <a:r>
              <a:rPr lang="en-US" sz="2400" b="1" i="1" dirty="0" smtClean="0">
                <a:solidFill>
                  <a:schemeClr val="accent3">
                    <a:lumMod val="50000"/>
                  </a:schemeClr>
                </a:solidFill>
              </a:rPr>
              <a:t>“When we do PNC before, only the patient and I are present . . . Now I am showing the video, now others too come on hearing the sound from the video, so they too remember that yes, we have to do this, so more people come inside, we tell the patient, and everyone hears.”</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27</a:t>
            </a:fld>
            <a:endParaRPr lang="en-US"/>
          </a:p>
        </p:txBody>
      </p:sp>
    </p:spTree>
    <p:extLst>
      <p:ext uri="{BB962C8B-B14F-4D97-AF65-F5344CB8AC3E}">
        <p14:creationId xmlns:p14="http://schemas.microsoft.com/office/powerpoint/2010/main" val="2384371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Content Placeholder 2"/>
          <p:cNvSpPr>
            <a:spLocks noGrp="1"/>
          </p:cNvSpPr>
          <p:nvPr>
            <p:ph sz="half" idx="1"/>
          </p:nvPr>
        </p:nvSpPr>
        <p:spPr/>
        <p:txBody>
          <a:bodyPr/>
          <a:lstStyle/>
          <a:p>
            <a:r>
              <a:rPr lang="en-US" dirty="0" smtClean="0"/>
              <a:t>Nurses used time while video played for other activities</a:t>
            </a:r>
          </a:p>
          <a:p>
            <a:r>
              <a:rPr lang="en-US" dirty="0" smtClean="0"/>
              <a:t>Multiple ways of showing the video</a:t>
            </a:r>
          </a:p>
          <a:p>
            <a:r>
              <a:rPr lang="en-US" dirty="0" smtClean="0"/>
              <a:t>Video was rarely stopped for discussion</a:t>
            </a:r>
          </a:p>
          <a:p>
            <a:r>
              <a:rPr lang="en-US" dirty="0" smtClean="0"/>
              <a:t>Time for playing the video was an issue</a:t>
            </a:r>
            <a:endParaRPr lang="en-US" dirty="0"/>
          </a:p>
        </p:txBody>
      </p:sp>
      <p:sp>
        <p:nvSpPr>
          <p:cNvPr id="5" name="TextBox 4"/>
          <p:cNvSpPr txBox="1"/>
          <p:nvPr/>
        </p:nvSpPr>
        <p:spPr>
          <a:xfrm>
            <a:off x="4800600" y="1905000"/>
            <a:ext cx="3962400" cy="2677656"/>
          </a:xfrm>
          <a:prstGeom prst="rect">
            <a:avLst/>
          </a:prstGeom>
          <a:noFill/>
        </p:spPr>
        <p:txBody>
          <a:bodyPr wrap="square" rtlCol="0">
            <a:spAutoFit/>
          </a:bodyPr>
          <a:lstStyle/>
          <a:p>
            <a:r>
              <a:rPr lang="en-US" sz="2400" b="1" i="1" dirty="0" smtClean="0">
                <a:solidFill>
                  <a:schemeClr val="accent3">
                    <a:lumMod val="50000"/>
                  </a:schemeClr>
                </a:solidFill>
              </a:rPr>
              <a:t>“[The good thing about the video] is that the video explains how to feed the baby and gives advice, so we don’t have to talk much.  So while they watch the video, we can continue with our work”</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28</a:t>
            </a:fld>
            <a:endParaRPr lang="en-US"/>
          </a:p>
        </p:txBody>
      </p:sp>
    </p:spTree>
    <p:extLst>
      <p:ext uri="{BB962C8B-B14F-4D97-AF65-F5344CB8AC3E}">
        <p14:creationId xmlns:p14="http://schemas.microsoft.com/office/powerpoint/2010/main" val="3840274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sz="half" idx="1"/>
          </p:nvPr>
        </p:nvSpPr>
        <p:spPr/>
        <p:txBody>
          <a:bodyPr>
            <a:normAutofit/>
          </a:bodyPr>
          <a:lstStyle/>
          <a:p>
            <a:r>
              <a:rPr lang="en-US" dirty="0" smtClean="0"/>
              <a:t>Videos extended nurses ability to  deliver  complete messages</a:t>
            </a:r>
          </a:p>
          <a:p>
            <a:r>
              <a:rPr lang="en-US" dirty="0" smtClean="0"/>
              <a:t>Some nurses felt that by featuring older nurses the videos had additional authority</a:t>
            </a:r>
          </a:p>
          <a:p>
            <a:r>
              <a:rPr lang="en-US" dirty="0" smtClean="0"/>
              <a:t>No conflicts with the video messaging</a:t>
            </a:r>
            <a:endParaRPr lang="en-US" dirty="0"/>
          </a:p>
        </p:txBody>
      </p:sp>
      <p:sp>
        <p:nvSpPr>
          <p:cNvPr id="5" name="TextBox 4"/>
          <p:cNvSpPr txBox="1"/>
          <p:nvPr/>
        </p:nvSpPr>
        <p:spPr>
          <a:xfrm>
            <a:off x="4876800" y="1905000"/>
            <a:ext cx="4038600" cy="4154984"/>
          </a:xfrm>
          <a:prstGeom prst="rect">
            <a:avLst/>
          </a:prstGeom>
          <a:noFill/>
        </p:spPr>
        <p:txBody>
          <a:bodyPr wrap="square" rtlCol="0">
            <a:spAutoFit/>
          </a:bodyPr>
          <a:lstStyle/>
          <a:p>
            <a:r>
              <a:rPr lang="en-US" sz="2400" b="1" i="1" dirty="0" smtClean="0">
                <a:solidFill>
                  <a:schemeClr val="accent3">
                    <a:lumMod val="50000"/>
                  </a:schemeClr>
                </a:solidFill>
              </a:rPr>
              <a:t>“We explained that this too is showing how to feed the baby, the things that you should eat, is it necessary for you to have the tablets or not.  We are telling you through the mobile.  It is just like the nurse used to tell you.  You should take it the same way.  We show the video and they feel it is right”</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29</a:t>
            </a:fld>
            <a:endParaRPr lang="en-US"/>
          </a:p>
        </p:txBody>
      </p:sp>
    </p:spTree>
    <p:extLst>
      <p:ext uri="{BB962C8B-B14F-4D97-AF65-F5344CB8AC3E}">
        <p14:creationId xmlns:p14="http://schemas.microsoft.com/office/powerpoint/2010/main" val="37136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ODK Sensors</a:t>
            </a:r>
          </a:p>
          <a:p>
            <a:r>
              <a:rPr lang="en-US" dirty="0" err="1" smtClean="0"/>
              <a:t>eIMCI</a:t>
            </a:r>
            <a:endParaRPr lang="en-US" dirty="0" smtClean="0"/>
          </a:p>
          <a:p>
            <a:r>
              <a:rPr lang="en-US" dirty="0" smtClean="0"/>
              <a:t>Mobile Videos</a:t>
            </a:r>
          </a:p>
          <a:p>
            <a:r>
              <a:rPr lang="en-US" smtClean="0"/>
              <a:t>Diagnostics</a:t>
            </a:r>
            <a:endParaRPr lang="en-US" dirty="0" smtClean="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11/14/2018</a:t>
            </a:r>
            <a:endParaRPr lang="en-US"/>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3</a:t>
            </a:fld>
            <a:endParaRPr lang="en-US"/>
          </a:p>
        </p:txBody>
      </p:sp>
    </p:spTree>
    <p:extLst>
      <p:ext uri="{BB962C8B-B14F-4D97-AF65-F5344CB8AC3E}">
        <p14:creationId xmlns:p14="http://schemas.microsoft.com/office/powerpoint/2010/main" val="288952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sz="half" idx="1"/>
          </p:nvPr>
        </p:nvSpPr>
        <p:spPr/>
        <p:txBody>
          <a:bodyPr/>
          <a:lstStyle/>
          <a:p>
            <a:r>
              <a:rPr lang="en-US" dirty="0" smtClean="0"/>
              <a:t>Video considered to be trustworthy</a:t>
            </a:r>
          </a:p>
          <a:p>
            <a:r>
              <a:rPr lang="en-US" dirty="0" smtClean="0"/>
              <a:t>Nurses had a theory that people understand by seeing</a:t>
            </a:r>
          </a:p>
          <a:p>
            <a:r>
              <a:rPr lang="en-US" dirty="0" smtClean="0"/>
              <a:t>Advantages identified: clarity of message,  use of local language, and local participants</a:t>
            </a:r>
          </a:p>
          <a:p>
            <a:endParaRPr lang="en-US" dirty="0"/>
          </a:p>
        </p:txBody>
      </p:sp>
      <p:sp>
        <p:nvSpPr>
          <p:cNvPr id="5" name="TextBox 4"/>
          <p:cNvSpPr txBox="1"/>
          <p:nvPr/>
        </p:nvSpPr>
        <p:spPr>
          <a:xfrm>
            <a:off x="4876800" y="1788616"/>
            <a:ext cx="3962400" cy="4154984"/>
          </a:xfrm>
          <a:prstGeom prst="rect">
            <a:avLst/>
          </a:prstGeom>
          <a:noFill/>
        </p:spPr>
        <p:txBody>
          <a:bodyPr wrap="square" rtlCol="0">
            <a:spAutoFit/>
          </a:bodyPr>
          <a:lstStyle/>
          <a:p>
            <a:r>
              <a:rPr lang="en-US" sz="2400" b="1" i="1" dirty="0" smtClean="0">
                <a:solidFill>
                  <a:schemeClr val="accent3">
                    <a:lumMod val="50000"/>
                  </a:schemeClr>
                </a:solidFill>
              </a:rPr>
              <a:t>“What will the mother think?  She thinks the video is correct.  A movie has been made, so it is right because there is a lady in it, a patient and a nurse, so she understands. . .  She understands on seeing the patient.  If there had been only two nurses, she wouldn’t have understood”</a:t>
            </a:r>
            <a:endParaRPr lang="en-US" sz="2400" b="1" i="1"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30</a:t>
            </a:fld>
            <a:endParaRPr lang="en-US"/>
          </a:p>
        </p:txBody>
      </p:sp>
    </p:spTree>
    <p:extLst>
      <p:ext uri="{BB962C8B-B14F-4D97-AF65-F5344CB8AC3E}">
        <p14:creationId xmlns:p14="http://schemas.microsoft.com/office/powerpoint/2010/main" val="1234462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4" name="Picture 3" descr="C:\Users\kisrael-ballard\AppData\Local\Microsoft\Windows\Temporary Internet Files\Content.Outlook\D8GRSDMA\IMG_3068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018" y="216584"/>
            <a:ext cx="6858000" cy="5143500"/>
          </a:xfrm>
          <a:prstGeom prst="rect">
            <a:avLst/>
          </a:prstGeom>
          <a:noFill/>
        </p:spPr>
      </p:pic>
      <p:sp>
        <p:nvSpPr>
          <p:cNvPr id="3" name="Date Placeholder 2"/>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31</a:t>
            </a:fld>
            <a:endParaRPr lang="en-US"/>
          </a:p>
        </p:txBody>
      </p:sp>
      <p:sp>
        <p:nvSpPr>
          <p:cNvPr id="8" name="Title 7"/>
          <p:cNvSpPr>
            <a:spLocks noGrp="1"/>
          </p:cNvSpPr>
          <p:nvPr>
            <p:ph type="title"/>
          </p:nvPr>
        </p:nvSpPr>
        <p:spPr/>
        <p:txBody>
          <a:bodyPr/>
          <a:lstStyle/>
          <a:p>
            <a:endParaRPr lang="en-US"/>
          </a:p>
        </p:txBody>
      </p:sp>
      <p:pic>
        <p:nvPicPr>
          <p:cNvPr id="9" name="Picture 2" descr="Arth - Action Research and Training for Health">
            <a:hlinkClick r:id="rId3" tooltip="Arth - Action Research and Training for Health"/>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50" y="5495020"/>
            <a:ext cx="1669581" cy="493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2586" y="6043411"/>
            <a:ext cx="3945632" cy="369332"/>
          </a:xfrm>
          <a:prstGeom prst="rect">
            <a:avLst/>
          </a:prstGeom>
        </p:spPr>
        <p:txBody>
          <a:bodyPr wrap="none">
            <a:spAutoFit/>
          </a:bodyPr>
          <a:lstStyle/>
          <a:p>
            <a:r>
              <a:rPr lang="en-US" dirty="0"/>
              <a:t>Action Research and Training for Health</a:t>
            </a:r>
          </a:p>
        </p:txBody>
      </p:sp>
      <p:pic>
        <p:nvPicPr>
          <p:cNvPr id="11" name="Picture 2" descr="http://yousavewesave.org/wp-content/uploads/2012/08/path-logo-600x2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505" y="5495020"/>
            <a:ext cx="2525845" cy="9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66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sz="half" idx="1"/>
          </p:nvPr>
        </p:nvSpPr>
        <p:spPr/>
        <p:txBody>
          <a:bodyPr/>
          <a:lstStyle/>
          <a:p>
            <a:r>
              <a:rPr lang="en-US" dirty="0" smtClean="0"/>
              <a:t>Issues</a:t>
            </a:r>
          </a:p>
          <a:p>
            <a:pPr lvl="1"/>
            <a:r>
              <a:rPr lang="en-US" dirty="0" smtClean="0"/>
              <a:t>Cost of test</a:t>
            </a:r>
          </a:p>
          <a:p>
            <a:pPr lvl="1"/>
            <a:r>
              <a:rPr lang="en-US" dirty="0" smtClean="0"/>
              <a:t>Precision of test</a:t>
            </a:r>
          </a:p>
          <a:p>
            <a:pPr lvl="1"/>
            <a:r>
              <a:rPr lang="en-US" dirty="0" smtClean="0"/>
              <a:t>Accuracy of test</a:t>
            </a:r>
          </a:p>
          <a:p>
            <a:pPr lvl="2"/>
            <a:r>
              <a:rPr lang="en-US" dirty="0" smtClean="0"/>
              <a:t>Error profile</a:t>
            </a:r>
          </a:p>
          <a:p>
            <a:pPr lvl="1"/>
            <a:r>
              <a:rPr lang="en-US" dirty="0" smtClean="0"/>
              <a:t>Action on positive test</a:t>
            </a:r>
          </a:p>
          <a:p>
            <a:pPr lvl="1"/>
            <a:r>
              <a:rPr lang="en-US" dirty="0" smtClean="0"/>
              <a:t>Action on negative test</a:t>
            </a:r>
          </a:p>
          <a:p>
            <a:pPr lvl="1"/>
            <a:r>
              <a:rPr lang="en-US" dirty="0" smtClean="0"/>
              <a:t>Goals</a:t>
            </a:r>
          </a:p>
          <a:p>
            <a:pPr lvl="2"/>
            <a:r>
              <a:rPr lang="en-US" dirty="0" smtClean="0"/>
              <a:t>Individual treatment</a:t>
            </a:r>
          </a:p>
          <a:p>
            <a:pPr lvl="2"/>
            <a:r>
              <a:rPr lang="en-US" dirty="0" smtClean="0"/>
              <a:t>Public health goals</a:t>
            </a:r>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
        <p:nvSpPr>
          <p:cNvPr id="8" name="Rectangle 7"/>
          <p:cNvSpPr/>
          <p:nvPr/>
        </p:nvSpPr>
        <p:spPr>
          <a:xfrm>
            <a:off x="6400800" y="2895600"/>
            <a:ext cx="1143000" cy="106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True Positive</a:t>
            </a:r>
            <a:endParaRPr lang="en-US" sz="1200" dirty="0">
              <a:solidFill>
                <a:schemeClr val="tx1"/>
              </a:solidFill>
            </a:endParaRPr>
          </a:p>
        </p:txBody>
      </p:sp>
      <p:sp>
        <p:nvSpPr>
          <p:cNvPr id="9" name="Rectangle 8"/>
          <p:cNvSpPr/>
          <p:nvPr/>
        </p:nvSpPr>
        <p:spPr>
          <a:xfrm>
            <a:off x="7543800" y="2895600"/>
            <a:ext cx="1143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False Negative</a:t>
            </a:r>
            <a:endParaRPr lang="en-US" sz="1200" dirty="0">
              <a:solidFill>
                <a:schemeClr val="tx1"/>
              </a:solidFill>
            </a:endParaRPr>
          </a:p>
        </p:txBody>
      </p:sp>
      <p:sp>
        <p:nvSpPr>
          <p:cNvPr id="10" name="Rectangle 9"/>
          <p:cNvSpPr/>
          <p:nvPr/>
        </p:nvSpPr>
        <p:spPr>
          <a:xfrm>
            <a:off x="6400800" y="3962400"/>
            <a:ext cx="1143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False Positive</a:t>
            </a:r>
            <a:endParaRPr lang="en-US" sz="1200" dirty="0">
              <a:solidFill>
                <a:schemeClr val="tx1"/>
              </a:solidFill>
            </a:endParaRPr>
          </a:p>
        </p:txBody>
      </p:sp>
      <p:sp>
        <p:nvSpPr>
          <p:cNvPr id="11" name="Rectangle 10"/>
          <p:cNvSpPr/>
          <p:nvPr/>
        </p:nvSpPr>
        <p:spPr>
          <a:xfrm>
            <a:off x="7543800" y="3962400"/>
            <a:ext cx="1143000" cy="106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True Negative</a:t>
            </a:r>
            <a:endParaRPr lang="en-US" sz="1200" dirty="0">
              <a:solidFill>
                <a:schemeClr val="tx1"/>
              </a:solidFill>
            </a:endParaRPr>
          </a:p>
        </p:txBody>
      </p:sp>
      <p:sp>
        <p:nvSpPr>
          <p:cNvPr id="12" name="TextBox 11"/>
          <p:cNvSpPr txBox="1"/>
          <p:nvPr/>
        </p:nvSpPr>
        <p:spPr>
          <a:xfrm>
            <a:off x="7620000" y="2303790"/>
            <a:ext cx="914400" cy="461665"/>
          </a:xfrm>
          <a:prstGeom prst="rect">
            <a:avLst/>
          </a:prstGeom>
          <a:noFill/>
        </p:spPr>
        <p:txBody>
          <a:bodyPr wrap="square" rtlCol="0">
            <a:spAutoFit/>
          </a:bodyPr>
          <a:lstStyle/>
          <a:p>
            <a:r>
              <a:rPr lang="en-US" sz="1200" dirty="0" smtClean="0"/>
              <a:t>Negative Test</a:t>
            </a:r>
            <a:endParaRPr lang="en-US" sz="1200" dirty="0"/>
          </a:p>
        </p:txBody>
      </p:sp>
      <p:sp>
        <p:nvSpPr>
          <p:cNvPr id="13" name="TextBox 12"/>
          <p:cNvSpPr txBox="1"/>
          <p:nvPr/>
        </p:nvSpPr>
        <p:spPr>
          <a:xfrm>
            <a:off x="6553200" y="2286000"/>
            <a:ext cx="914400" cy="461665"/>
          </a:xfrm>
          <a:prstGeom prst="rect">
            <a:avLst/>
          </a:prstGeom>
          <a:noFill/>
        </p:spPr>
        <p:txBody>
          <a:bodyPr wrap="square" rtlCol="0">
            <a:spAutoFit/>
          </a:bodyPr>
          <a:lstStyle/>
          <a:p>
            <a:r>
              <a:rPr lang="en-US" sz="1200" dirty="0" smtClean="0"/>
              <a:t>Positive Test</a:t>
            </a:r>
            <a:endParaRPr lang="en-US" sz="1200" dirty="0"/>
          </a:p>
        </p:txBody>
      </p:sp>
      <p:sp>
        <p:nvSpPr>
          <p:cNvPr id="14" name="TextBox 13"/>
          <p:cNvSpPr txBox="1"/>
          <p:nvPr/>
        </p:nvSpPr>
        <p:spPr>
          <a:xfrm>
            <a:off x="5410200" y="3167390"/>
            <a:ext cx="914400" cy="461665"/>
          </a:xfrm>
          <a:prstGeom prst="rect">
            <a:avLst/>
          </a:prstGeom>
          <a:noFill/>
        </p:spPr>
        <p:txBody>
          <a:bodyPr wrap="square" rtlCol="0">
            <a:spAutoFit/>
          </a:bodyPr>
          <a:lstStyle/>
          <a:p>
            <a:r>
              <a:rPr lang="en-US" sz="1200" dirty="0" smtClean="0"/>
              <a:t>Have disease</a:t>
            </a:r>
            <a:endParaRPr lang="en-US" sz="1200" dirty="0"/>
          </a:p>
        </p:txBody>
      </p:sp>
      <p:sp>
        <p:nvSpPr>
          <p:cNvPr id="15" name="TextBox 14"/>
          <p:cNvSpPr txBox="1"/>
          <p:nvPr/>
        </p:nvSpPr>
        <p:spPr>
          <a:xfrm>
            <a:off x="5410200" y="4234190"/>
            <a:ext cx="914400" cy="461665"/>
          </a:xfrm>
          <a:prstGeom prst="rect">
            <a:avLst/>
          </a:prstGeom>
          <a:noFill/>
        </p:spPr>
        <p:txBody>
          <a:bodyPr wrap="square" rtlCol="0">
            <a:spAutoFit/>
          </a:bodyPr>
          <a:lstStyle/>
          <a:p>
            <a:r>
              <a:rPr lang="en-US" sz="1200" dirty="0" smtClean="0"/>
              <a:t>Don’t have disease</a:t>
            </a:r>
            <a:endParaRPr lang="en-US" sz="1200" dirty="0"/>
          </a:p>
        </p:txBody>
      </p:sp>
    </p:spTree>
    <p:extLst>
      <p:ext uri="{BB962C8B-B14F-4D97-AF65-F5344CB8AC3E}">
        <p14:creationId xmlns:p14="http://schemas.microsoft.com/office/powerpoint/2010/main" val="2908765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Diagnostics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Highly accurate tests</a:t>
            </a:r>
          </a:p>
          <a:p>
            <a:pPr lvl="1"/>
            <a:r>
              <a:rPr lang="en-US" dirty="0" smtClean="0"/>
              <a:t>E.g., Enzyme-linked </a:t>
            </a:r>
            <a:r>
              <a:rPr lang="en-US" dirty="0" err="1"/>
              <a:t>immunosorbent</a:t>
            </a:r>
            <a:r>
              <a:rPr lang="en-US" dirty="0"/>
              <a:t> assay (ELISA</a:t>
            </a:r>
            <a:r>
              <a:rPr lang="en-US" dirty="0" smtClean="0"/>
              <a:t>)</a:t>
            </a:r>
          </a:p>
          <a:p>
            <a:pPr lvl="1"/>
            <a:r>
              <a:rPr lang="en-US" dirty="0" smtClean="0"/>
              <a:t>Microscopy</a:t>
            </a:r>
          </a:p>
          <a:p>
            <a:r>
              <a:rPr lang="en-US" dirty="0" smtClean="0"/>
              <a:t>Requires infrastructure, trained staff, equipment</a:t>
            </a:r>
          </a:p>
          <a:p>
            <a:r>
              <a:rPr lang="en-US" dirty="0" smtClean="0"/>
              <a:t>Issues</a:t>
            </a:r>
          </a:p>
          <a:p>
            <a:pPr lvl="1"/>
            <a:r>
              <a:rPr lang="en-US" dirty="0" smtClean="0"/>
              <a:t>Costs</a:t>
            </a:r>
          </a:p>
          <a:p>
            <a:pPr lvl="1"/>
            <a:r>
              <a:rPr lang="en-US" dirty="0" smtClean="0"/>
              <a:t>Transport of samples</a:t>
            </a:r>
          </a:p>
          <a:p>
            <a:pPr lvl="1"/>
            <a:r>
              <a:rPr lang="en-US" dirty="0" smtClean="0"/>
              <a:t>Delays in processing or notification</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pic>
        <p:nvPicPr>
          <p:cNvPr id="1026" name="Picture 2" descr="http://www.irinnews.org/photo/Download.aspx?Source=Report&amp;Year=2011&amp;ImageID=201102011321320125&amp;Width=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4800"/>
            <a:ext cx="2686171" cy="2011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b2.nl/media/editor/Africa%20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2057400"/>
            <a:ext cx="2686171" cy="1779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titer p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 y="228599"/>
            <a:ext cx="1667933" cy="1254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adsworth.org/chemheme/heme/glass/cytopix/slide013_malaria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1688" y="228599"/>
            <a:ext cx="1662312" cy="12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98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Information System</a:t>
            </a:r>
            <a:endParaRPr lang="en-US" dirty="0"/>
          </a:p>
        </p:txBody>
      </p:sp>
      <p:sp>
        <p:nvSpPr>
          <p:cNvPr id="3" name="Content Placeholder 2"/>
          <p:cNvSpPr>
            <a:spLocks noGrp="1"/>
          </p:cNvSpPr>
          <p:nvPr>
            <p:ph sz="half" idx="1"/>
          </p:nvPr>
        </p:nvSpPr>
        <p:spPr/>
        <p:txBody>
          <a:bodyPr>
            <a:normAutofit fontScale="92500"/>
          </a:bodyPr>
          <a:lstStyle/>
          <a:p>
            <a:r>
              <a:rPr lang="en-US" dirty="0" smtClean="0"/>
              <a:t>Internal lab management</a:t>
            </a:r>
          </a:p>
          <a:p>
            <a:r>
              <a:rPr lang="en-US" dirty="0" smtClean="0"/>
              <a:t>Tracking of samples and tests</a:t>
            </a:r>
          </a:p>
          <a:p>
            <a:r>
              <a:rPr lang="en-US" dirty="0" smtClean="0"/>
              <a:t>Interoperability with medical records</a:t>
            </a:r>
          </a:p>
          <a:p>
            <a:r>
              <a:rPr lang="en-US" dirty="0" smtClean="0"/>
              <a:t>Notifications</a:t>
            </a:r>
          </a:p>
          <a:p>
            <a:r>
              <a:rPr lang="en-US" dirty="0" smtClean="0"/>
              <a:t>Probably not much difference between developed and developing world </a:t>
            </a:r>
            <a:endParaRPr lang="en-US" dirty="0"/>
          </a:p>
        </p:txBody>
      </p:sp>
      <p:sp>
        <p:nvSpPr>
          <p:cNvPr id="4" name="Content Placeholder 3"/>
          <p:cNvSpPr>
            <a:spLocks noGrp="1"/>
          </p:cNvSpPr>
          <p:nvPr>
            <p:ph sz="half" idx="2"/>
          </p:nvPr>
        </p:nvSpPr>
        <p:spPr/>
        <p:txBody>
          <a:bodyPr>
            <a:normAutofit fontScale="92500"/>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3668070"/>
            <a:ext cx="3505200" cy="303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961" y="1371599"/>
            <a:ext cx="2573279" cy="206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Diagnostic Tests</a:t>
            </a:r>
            <a:endParaRPr lang="en-US" dirty="0"/>
          </a:p>
        </p:txBody>
      </p:sp>
      <p:sp>
        <p:nvSpPr>
          <p:cNvPr id="3" name="Content Placeholder 2"/>
          <p:cNvSpPr>
            <a:spLocks noGrp="1"/>
          </p:cNvSpPr>
          <p:nvPr>
            <p:ph sz="half" idx="1"/>
          </p:nvPr>
        </p:nvSpPr>
        <p:spPr>
          <a:xfrm>
            <a:off x="457200" y="1524000"/>
            <a:ext cx="4038600" cy="4525963"/>
          </a:xfrm>
        </p:spPr>
        <p:txBody>
          <a:bodyPr>
            <a:normAutofit lnSpcReduction="10000"/>
          </a:bodyPr>
          <a:lstStyle/>
          <a:p>
            <a:r>
              <a:rPr lang="en-US" dirty="0" smtClean="0"/>
              <a:t>Point of Care Tests</a:t>
            </a:r>
          </a:p>
          <a:p>
            <a:pPr lvl="1"/>
            <a:r>
              <a:rPr lang="en-US" dirty="0" smtClean="0"/>
              <a:t>Deliver results without sending test to lab</a:t>
            </a:r>
          </a:p>
          <a:p>
            <a:pPr lvl="1"/>
            <a:r>
              <a:rPr lang="en-US" dirty="0" smtClean="0"/>
              <a:t>Fast turn around </a:t>
            </a:r>
          </a:p>
          <a:p>
            <a:pPr lvl="1"/>
            <a:r>
              <a:rPr lang="en-US" dirty="0" smtClean="0"/>
              <a:t>Limited test preparation</a:t>
            </a:r>
          </a:p>
          <a:p>
            <a:r>
              <a:rPr lang="en-US" dirty="0" smtClean="0"/>
              <a:t>Lateral flow </a:t>
            </a:r>
            <a:r>
              <a:rPr lang="en-US" dirty="0" err="1" smtClean="0"/>
              <a:t>immunochromatographic</a:t>
            </a:r>
            <a:r>
              <a:rPr lang="en-US" dirty="0" smtClean="0"/>
              <a:t> assays</a:t>
            </a:r>
          </a:p>
          <a:p>
            <a:r>
              <a:rPr lang="en-US" dirty="0" smtClean="0"/>
              <a:t>Large number of tests available</a:t>
            </a:r>
          </a:p>
          <a:p>
            <a:pPr lvl="1"/>
            <a:r>
              <a:rPr lang="en-US" dirty="0" smtClean="0"/>
              <a:t>Blood,  Urine</a:t>
            </a:r>
          </a:p>
          <a:p>
            <a:pPr lvl="1"/>
            <a:r>
              <a:rPr lang="en-US" dirty="0" smtClean="0"/>
              <a:t>HIV, Malaria, Syphilis</a:t>
            </a:r>
          </a:p>
          <a:p>
            <a:pPr lvl="1"/>
            <a:endParaRPr lang="en-US" dirty="0"/>
          </a:p>
          <a:p>
            <a:endParaRPr lang="en-US" dirty="0" smtClean="0"/>
          </a:p>
        </p:txBody>
      </p:sp>
      <p:sp>
        <p:nvSpPr>
          <p:cNvPr id="4" name="Content Placeholder 3"/>
          <p:cNvSpPr>
            <a:spLocks noGrp="1"/>
          </p:cNvSpPr>
          <p:nvPr>
            <p:ph sz="half" idx="2"/>
          </p:nvPr>
        </p:nvSpPr>
        <p:spPr/>
        <p:txBody>
          <a:bodyPr>
            <a:normAutofit lnSpcReduction="10000"/>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pic>
        <p:nvPicPr>
          <p:cNvPr id="3074" name="Picture 2" descr="http://www.cell.com/cms/attachment/556867/3985919/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718733"/>
            <a:ext cx="3176589" cy="13001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00.i.aliimg.com/img/pb/948/731/420/420731948_3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124200"/>
            <a:ext cx="1750359"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995" y="3124200"/>
            <a:ext cx="1231993" cy="21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IMG_053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074"/>
          <a:stretch/>
        </p:blipFill>
        <p:spPr bwMode="auto">
          <a:xfrm>
            <a:off x="5105399" y="4724400"/>
            <a:ext cx="1656412" cy="8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57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32" y="151006"/>
            <a:ext cx="4414618" cy="1325563"/>
          </a:xfrm>
        </p:spPr>
        <p:txBody>
          <a:bodyPr/>
          <a:lstStyle/>
          <a:p>
            <a:r>
              <a:rPr lang="en-US" dirty="0" smtClean="0"/>
              <a:t>ODK Diagnostics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Image analysis on </a:t>
            </a:r>
            <a:r>
              <a:rPr lang="en-US" dirty="0" err="1" smtClean="0"/>
              <a:t>SmartPhone</a:t>
            </a:r>
            <a:r>
              <a:rPr lang="en-US" dirty="0" smtClean="0"/>
              <a:t> to read RDT</a:t>
            </a:r>
          </a:p>
          <a:p>
            <a:pPr lvl="1"/>
            <a:r>
              <a:rPr lang="en-US" dirty="0" smtClean="0"/>
              <a:t>Computation done locally</a:t>
            </a:r>
          </a:p>
          <a:p>
            <a:pPr lvl="1"/>
            <a:r>
              <a:rPr lang="en-US" dirty="0" smtClean="0"/>
              <a:t>Template to adapt to multiple tests</a:t>
            </a:r>
          </a:p>
          <a:p>
            <a:r>
              <a:rPr lang="en-US" dirty="0" smtClean="0"/>
              <a:t>Use cases</a:t>
            </a:r>
          </a:p>
          <a:p>
            <a:pPr lvl="1"/>
            <a:r>
              <a:rPr lang="en-US" dirty="0" smtClean="0"/>
              <a:t>Enable lesser trained health workers to conduct tests</a:t>
            </a:r>
          </a:p>
          <a:p>
            <a:pPr lvl="1"/>
            <a:r>
              <a:rPr lang="en-US" dirty="0" smtClean="0"/>
              <a:t>Support tests which are not frequently used</a:t>
            </a:r>
          </a:p>
          <a:p>
            <a:pPr lvl="1"/>
            <a:r>
              <a:rPr lang="en-US" dirty="0" smtClean="0"/>
              <a:t>Supervision</a:t>
            </a:r>
          </a:p>
          <a:p>
            <a:pPr lvl="1"/>
            <a:r>
              <a:rPr lang="en-US" dirty="0" smtClean="0"/>
              <a:t>Quality control</a:t>
            </a:r>
          </a:p>
          <a:p>
            <a:r>
              <a:rPr lang="en-US" dirty="0" smtClean="0"/>
              <a:t>Field trials</a:t>
            </a:r>
          </a:p>
          <a:p>
            <a:pPr lvl="1"/>
            <a:r>
              <a:rPr lang="en-US" dirty="0" smtClean="0"/>
              <a:t>Zimbabwe</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116"/>
          <a:stretch/>
        </p:blipFill>
        <p:spPr bwMode="auto">
          <a:xfrm>
            <a:off x="5460733" y="1371600"/>
            <a:ext cx="2995286" cy="171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71600" cy="1476569"/>
          </a:xfrm>
          <a:prstGeom prst="rect">
            <a:avLst/>
          </a:prstGeom>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464"/>
          <a:stretch/>
        </p:blipFill>
        <p:spPr bwMode="auto">
          <a:xfrm>
            <a:off x="5486400" y="3149600"/>
            <a:ext cx="2969619" cy="88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7970"/>
          <a:stretch/>
        </p:blipFill>
        <p:spPr bwMode="auto">
          <a:xfrm>
            <a:off x="5486400" y="4123266"/>
            <a:ext cx="3017365" cy="255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605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ODK Sensors</a:t>
            </a:r>
            <a:endParaRPr lang="en-US" dirty="0"/>
          </a:p>
        </p:txBody>
      </p:sp>
      <p:sp>
        <p:nvSpPr>
          <p:cNvPr id="8" name="Content Placeholder 7"/>
          <p:cNvSpPr>
            <a:spLocks noGrp="1"/>
          </p:cNvSpPr>
          <p:nvPr>
            <p:ph idx="1"/>
          </p:nvPr>
        </p:nvSpPr>
        <p:spPr/>
        <p:txBody>
          <a:bodyPr>
            <a:normAutofit lnSpcReduction="10000"/>
          </a:bodyPr>
          <a:lstStyle/>
          <a:p>
            <a:pPr lvl="0">
              <a:defRPr/>
            </a:pPr>
            <a:r>
              <a:rPr lang="en-US" sz="2800" dirty="0"/>
              <a:t>Build a user-level sensing framework with sensor drivers </a:t>
            </a:r>
          </a:p>
          <a:p>
            <a:pPr lvl="1">
              <a:defRPr/>
            </a:pPr>
            <a:r>
              <a:rPr lang="en-US" sz="2400" dirty="0"/>
              <a:t>No operating system modifications</a:t>
            </a:r>
          </a:p>
          <a:p>
            <a:pPr lvl="1"/>
            <a:r>
              <a:rPr lang="en-US" sz="2400" dirty="0"/>
              <a:t>Allows convenient reuse between applications</a:t>
            </a:r>
          </a:p>
          <a:p>
            <a:pPr lvl="0"/>
            <a:r>
              <a:rPr lang="en-US" sz="2800" dirty="0" smtClean="0"/>
              <a:t>Create </a:t>
            </a:r>
            <a:r>
              <a:rPr lang="en-US" sz="2800" dirty="0"/>
              <a:t>a single sensor interface </a:t>
            </a:r>
          </a:p>
          <a:p>
            <a:pPr lvl="1"/>
            <a:r>
              <a:rPr lang="en-US" sz="2400" dirty="0"/>
              <a:t>Access wired, wireless, and built-in sensors </a:t>
            </a:r>
          </a:p>
          <a:p>
            <a:pPr lvl="1"/>
            <a:r>
              <a:rPr lang="en-US" sz="2400" dirty="0"/>
              <a:t>Support multiple sensors over multiple channels</a:t>
            </a:r>
          </a:p>
          <a:p>
            <a:r>
              <a:rPr lang="en-US" sz="2800" dirty="0" smtClean="0"/>
              <a:t>Focus </a:t>
            </a:r>
            <a:r>
              <a:rPr lang="en-US" sz="2800" dirty="0"/>
              <a:t>on ease of deployment and development </a:t>
            </a:r>
          </a:p>
          <a:p>
            <a:pPr lvl="1"/>
            <a:r>
              <a:rPr lang="en-US" sz="2400" dirty="0"/>
              <a:t>Distribution through existing app store model</a:t>
            </a:r>
          </a:p>
          <a:p>
            <a:pPr lvl="1"/>
            <a:r>
              <a:rPr lang="en-US" sz="2400" dirty="0"/>
              <a:t>Reduce complexity</a:t>
            </a:r>
          </a:p>
          <a:p>
            <a:pPr lvl="1"/>
            <a:r>
              <a:rPr lang="en-US" sz="2400" dirty="0"/>
              <a:t>Without adverse effects on performance</a:t>
            </a:r>
          </a:p>
          <a:p>
            <a:endParaRPr lang="en-US" dirty="0"/>
          </a:p>
        </p:txBody>
      </p:sp>
      <p:sp>
        <p:nvSpPr>
          <p:cNvPr id="5" name="Date Placeholder 4"/>
          <p:cNvSpPr>
            <a:spLocks noGrp="1"/>
          </p:cNvSpPr>
          <p:nvPr>
            <p:ph type="dt" sz="half" idx="10"/>
          </p:nvPr>
        </p:nvSpPr>
        <p:spPr/>
        <p:txBody>
          <a:bodyPr/>
          <a:lstStyle/>
          <a:p>
            <a:r>
              <a:rPr lang="en-US" smtClean="0"/>
              <a:t>2/18/2015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9" name="Picture 2"/>
          <p:cNvPicPr>
            <a:picLocks noChangeAspect="1" noChangeArrowheads="1"/>
          </p:cNvPicPr>
          <p:nvPr/>
        </p:nvPicPr>
        <p:blipFill>
          <a:blip r:embed="rId2">
            <a:clrChange>
              <a:clrFrom>
                <a:srgbClr val="EEECE1"/>
              </a:clrFrom>
              <a:clrTo>
                <a:srgbClr val="EEECE1">
                  <a:alpha val="0"/>
                </a:srgbClr>
              </a:clrTo>
            </a:clrChange>
            <a:extLst>
              <a:ext uri="{28A0092B-C50C-407E-A947-70E740481C1C}">
                <a14:useLocalDpi xmlns:a14="http://schemas.microsoft.com/office/drawing/2010/main" val="0"/>
              </a:ext>
            </a:extLst>
          </a:blip>
          <a:srcRect/>
          <a:stretch>
            <a:fillRect/>
          </a:stretch>
        </p:blipFill>
        <p:spPr bwMode="auto">
          <a:xfrm>
            <a:off x="6781800" y="4948670"/>
            <a:ext cx="2333625" cy="19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1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Fone</a:t>
            </a:r>
            <a:r>
              <a:rPr lang="en-US" dirty="0" smtClean="0"/>
              <a:t> Astra</a:t>
            </a:r>
            <a:endParaRPr lang="en-US" dirty="0"/>
          </a:p>
        </p:txBody>
      </p:sp>
      <p:sp>
        <p:nvSpPr>
          <p:cNvPr id="3" name="Content Placeholder 2"/>
          <p:cNvSpPr>
            <a:spLocks noGrp="1"/>
          </p:cNvSpPr>
          <p:nvPr>
            <p:ph sz="half" idx="1"/>
          </p:nvPr>
        </p:nvSpPr>
        <p:spPr/>
        <p:txBody>
          <a:bodyPr/>
          <a:lstStyle/>
          <a:p>
            <a:r>
              <a:rPr lang="en-US" dirty="0" smtClean="0"/>
              <a:t>Sensor connection to low cost phone</a:t>
            </a:r>
          </a:p>
          <a:p>
            <a:pPr lvl="1"/>
            <a:r>
              <a:rPr lang="en-US" dirty="0" smtClean="0"/>
              <a:t>Phone for communication and output</a:t>
            </a:r>
          </a:p>
          <a:p>
            <a:r>
              <a:rPr lang="en-US" dirty="0" smtClean="0"/>
              <a:t>$25 board + $25 phone</a:t>
            </a:r>
          </a:p>
          <a:p>
            <a:r>
              <a:rPr lang="en-US" dirty="0" smtClean="0"/>
              <a:t>Temperature monitoring</a:t>
            </a:r>
            <a:endParaRPr lang="en-US" dirty="0"/>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2/18/2015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76" t="697" r="-2576" b="-697"/>
          <a:stretch/>
        </p:blipFill>
        <p:spPr bwMode="auto">
          <a:xfrm rot="16200000">
            <a:off x="5402639" y="921963"/>
            <a:ext cx="4007227" cy="262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204" y="4333346"/>
            <a:ext cx="31623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402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t>
            </a:r>
            <a:r>
              <a:rPr lang="en-US" dirty="0" err="1" smtClean="0"/>
              <a:t>Fone</a:t>
            </a:r>
            <a:r>
              <a:rPr lang="en-US" dirty="0" smtClean="0"/>
              <a:t> Astra</a:t>
            </a:r>
            <a:endParaRPr lang="en-US" dirty="0"/>
          </a:p>
        </p:txBody>
      </p:sp>
      <p:sp>
        <p:nvSpPr>
          <p:cNvPr id="3" name="Content Placeholder 2"/>
          <p:cNvSpPr>
            <a:spLocks noGrp="1"/>
          </p:cNvSpPr>
          <p:nvPr>
            <p:ph sz="half" idx="1"/>
          </p:nvPr>
        </p:nvSpPr>
        <p:spPr/>
        <p:txBody>
          <a:bodyPr/>
          <a:lstStyle/>
          <a:p>
            <a:r>
              <a:rPr lang="en-US" dirty="0" smtClean="0"/>
              <a:t>Version 2 of </a:t>
            </a:r>
            <a:r>
              <a:rPr lang="en-US" dirty="0" err="1" smtClean="0"/>
              <a:t>FoneAstra</a:t>
            </a:r>
            <a:r>
              <a:rPr lang="en-US" dirty="0" smtClean="0"/>
              <a:t> replaced basic phone with Android phone</a:t>
            </a:r>
          </a:p>
          <a:p>
            <a:r>
              <a:rPr lang="en-US" dirty="0" smtClean="0"/>
              <a:t>Communication by </a:t>
            </a:r>
            <a:r>
              <a:rPr lang="en-US" dirty="0" err="1" smtClean="0"/>
              <a:t>bluetooth</a:t>
            </a:r>
            <a:r>
              <a:rPr lang="en-US" dirty="0" smtClean="0"/>
              <a:t> or USB</a:t>
            </a:r>
          </a:p>
          <a:p>
            <a:r>
              <a:rPr lang="en-US" dirty="0" smtClean="0"/>
              <a:t>Separate power for </a:t>
            </a:r>
            <a:r>
              <a:rPr lang="en-US" dirty="0" err="1" smtClean="0"/>
              <a:t>FoneAstra</a:t>
            </a:r>
            <a:r>
              <a:rPr lang="en-US" dirty="0" smtClean="0"/>
              <a:t> device</a:t>
            </a:r>
          </a:p>
          <a:p>
            <a:r>
              <a:rPr lang="en-US" dirty="0" smtClean="0"/>
              <a:t>Programmability and UI on phone</a:t>
            </a:r>
            <a:endParaRPr lang="en-US" dirty="0"/>
          </a:p>
        </p:txBody>
      </p:sp>
      <p:sp>
        <p:nvSpPr>
          <p:cNvPr id="4" name="Content Placeholder 3"/>
          <p:cNvSpPr>
            <a:spLocks noGrp="1"/>
          </p:cNvSpPr>
          <p:nvPr>
            <p:ph sz="half" idx="2"/>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2/18/2015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2667000" cy="215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G_0247.JPG"/>
          <p:cNvPicPr>
            <a:picLocks noChangeAspect="1"/>
          </p:cNvPicPr>
          <p:nvPr/>
        </p:nvPicPr>
        <p:blipFill>
          <a:blip r:embed="rId3"/>
          <a:stretch>
            <a:fillRect/>
          </a:stretch>
        </p:blipFill>
        <p:spPr>
          <a:xfrm rot="16200000">
            <a:off x="5867576" y="3581225"/>
            <a:ext cx="1890546" cy="3110097"/>
          </a:xfrm>
          <a:prstGeom prst="rect">
            <a:avLst/>
          </a:prstGeom>
        </p:spPr>
      </p:pic>
    </p:spTree>
    <p:extLst>
      <p:ext uri="{BB962C8B-B14F-4D97-AF65-F5344CB8AC3E}">
        <p14:creationId xmlns:p14="http://schemas.microsoft.com/office/powerpoint/2010/main" val="420253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 Pasteurization</a:t>
            </a:r>
            <a:endParaRPr lang="en-US" dirty="0"/>
          </a:p>
        </p:txBody>
      </p:sp>
      <p:sp>
        <p:nvSpPr>
          <p:cNvPr id="3" name="Content Placeholder 2"/>
          <p:cNvSpPr>
            <a:spLocks noGrp="1"/>
          </p:cNvSpPr>
          <p:nvPr>
            <p:ph sz="half" idx="1"/>
          </p:nvPr>
        </p:nvSpPr>
        <p:spPr/>
        <p:txBody>
          <a:bodyPr/>
          <a:lstStyle/>
          <a:p>
            <a:r>
              <a:rPr lang="en-US" dirty="0" smtClean="0"/>
              <a:t>Human milk pasteurization</a:t>
            </a:r>
          </a:p>
          <a:p>
            <a:r>
              <a:rPr lang="en-US" dirty="0" smtClean="0"/>
              <a:t>Replace high price pasteurizer with hotplate</a:t>
            </a:r>
          </a:p>
          <a:p>
            <a:r>
              <a:rPr lang="en-US" dirty="0" smtClean="0"/>
              <a:t>Temperature monitoring to ensure proper heating and verify quality</a:t>
            </a:r>
            <a:endParaRPr lang="en-US" dirty="0"/>
          </a:p>
        </p:txBody>
      </p:sp>
      <p:sp>
        <p:nvSpPr>
          <p:cNvPr id="4" name="Content Placeholder 3"/>
          <p:cNvSpPr>
            <a:spLocks noGrp="1"/>
          </p:cNvSpPr>
          <p:nvPr>
            <p:ph sz="half" idx="2"/>
          </p:nvPr>
        </p:nvSpPr>
        <p:spPr>
          <a:xfrm>
            <a:off x="4648200" y="1524000"/>
            <a:ext cx="4038600" cy="4525963"/>
          </a:xfrm>
        </p:spPr>
        <p:txBody>
          <a:bodyPr/>
          <a:lstStyle/>
          <a:p>
            <a:endParaRPr lang="en-US" dirty="0"/>
          </a:p>
        </p:txBody>
      </p:sp>
      <p:sp>
        <p:nvSpPr>
          <p:cNvPr id="5" name="Date Placeholder 4"/>
          <p:cNvSpPr>
            <a:spLocks noGrp="1"/>
          </p:cNvSpPr>
          <p:nvPr>
            <p:ph type="dt" sz="half" idx="10"/>
          </p:nvPr>
        </p:nvSpPr>
        <p:spPr/>
        <p:txBody>
          <a:bodyPr/>
          <a:lstStyle/>
          <a:p>
            <a:r>
              <a:rPr lang="en-US" smtClean="0"/>
              <a:t>2/18/2015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pic>
        <p:nvPicPr>
          <p:cNvPr id="8" name="Picture 2" descr="C:\Users\kisrael-ballard\Desktop\FA user manual\pictures\IMG_0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581400"/>
            <a:ext cx="2156463" cy="2917458"/>
          </a:xfrm>
          <a:prstGeom prst="rect">
            <a:avLst/>
          </a:prstGeom>
          <a:ln>
            <a:noFill/>
          </a:ln>
          <a:effectLst>
            <a:outerShdw blurRad="292100" dist="139700" dir="2700000" algn="tl" rotWithShape="0">
              <a:srgbClr val="333333">
                <a:alpha val="65000"/>
              </a:srgbClr>
            </a:outerShdw>
          </a:effectLst>
        </p:spPr>
      </p:pic>
      <p:pic>
        <p:nvPicPr>
          <p:cNvPr id="9" name="Picture 8" descr="IMG_0826.JPG"/>
          <p:cNvPicPr>
            <a:picLocks noChangeAspect="1"/>
          </p:cNvPicPr>
          <p:nvPr/>
        </p:nvPicPr>
        <p:blipFill rotWithShape="1">
          <a:blip r:embed="rId3" cstate="print">
            <a:extLst>
              <a:ext uri="{28A0092B-C50C-407E-A947-70E740481C1C}">
                <a14:useLocalDpi xmlns:a14="http://schemas.microsoft.com/office/drawing/2010/main" val="0"/>
              </a:ext>
            </a:extLst>
          </a:blip>
          <a:srcRect l="13922" r="4350"/>
          <a:stretch/>
        </p:blipFill>
        <p:spPr>
          <a:xfrm>
            <a:off x="6781799" y="1428844"/>
            <a:ext cx="2156463" cy="1978923"/>
          </a:xfrm>
          <a:prstGeom prst="rect">
            <a:avLst/>
          </a:prstGeom>
          <a:ln>
            <a:noFill/>
          </a:ln>
          <a:effectLst>
            <a:outerShdw blurRad="292100" dist="139700" dir="2700000" algn="tl" rotWithShape="0">
              <a:srgbClr val="333333">
                <a:alpha val="65000"/>
              </a:srgbClr>
            </a:outerShdw>
          </a:effectLst>
        </p:spPr>
      </p:pic>
      <p:pic>
        <p:nvPicPr>
          <p:cNvPr id="10" name="Picture 9" descr="IMG_0247.JPG"/>
          <p:cNvPicPr>
            <a:picLocks noChangeAspect="1"/>
          </p:cNvPicPr>
          <p:nvPr/>
        </p:nvPicPr>
        <p:blipFill>
          <a:blip r:embed="rId4"/>
          <a:stretch>
            <a:fillRect/>
          </a:stretch>
        </p:blipFill>
        <p:spPr>
          <a:xfrm>
            <a:off x="5153206" y="3657600"/>
            <a:ext cx="1128546" cy="1856547"/>
          </a:xfrm>
          <a:prstGeom prst="rect">
            <a:avLst/>
          </a:prstGeom>
        </p:spPr>
      </p:pic>
    </p:spTree>
    <p:extLst>
      <p:ext uri="{BB962C8B-B14F-4D97-AF65-F5344CB8AC3E}">
        <p14:creationId xmlns:p14="http://schemas.microsoft.com/office/powerpoint/2010/main" val="169266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Trace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Remote temperature monitoring</a:t>
            </a:r>
          </a:p>
          <a:p>
            <a:r>
              <a:rPr lang="en-US" dirty="0" smtClean="0"/>
              <a:t>Connection through audio port to Android phone</a:t>
            </a:r>
          </a:p>
          <a:p>
            <a:r>
              <a:rPr lang="en-US" dirty="0" smtClean="0"/>
              <a:t>Deployments now rely on a single model of low cost Android phone</a:t>
            </a:r>
          </a:p>
          <a:p>
            <a:r>
              <a:rPr lang="en-US" dirty="0" smtClean="0"/>
              <a:t>Well engineered product with substantial support</a:t>
            </a:r>
          </a:p>
          <a:p>
            <a:r>
              <a:rPr lang="en-US" dirty="0" smtClean="0"/>
              <a:t>Need for multi sensor device</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sp>
        <p:nvSpPr>
          <p:cNvPr id="5" name="Date Placeholder 4"/>
          <p:cNvSpPr>
            <a:spLocks noGrp="1"/>
          </p:cNvSpPr>
          <p:nvPr>
            <p:ph type="dt" sz="half" idx="10"/>
          </p:nvPr>
        </p:nvSpPr>
        <p:spPr/>
        <p:txBody>
          <a:bodyPr/>
          <a:lstStyle/>
          <a:p>
            <a:r>
              <a:rPr lang="en-US" dirty="0" smtClean="0"/>
              <a:t>2/18/2015</a:t>
            </a:r>
            <a:endParaRPr lang="en-US" dirty="0"/>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1409"/>
            <a:ext cx="2286001" cy="163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599" y="3581400"/>
            <a:ext cx="4386263" cy="18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d3uifzcxlzuvqz.cloudfront.net/images/stories/jreviews/1552_coldtrace2-1372875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601409"/>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7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Trace V5</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11/14/2018</a:t>
            </a:r>
            <a:endParaRPr lang="en-US"/>
          </a:p>
        </p:txBody>
      </p:sp>
      <p:sp>
        <p:nvSpPr>
          <p:cNvPr id="6" name="Footer Placeholder 5"/>
          <p:cNvSpPr>
            <a:spLocks noGrp="1"/>
          </p:cNvSpPr>
          <p:nvPr>
            <p:ph type="ftr" sz="quarter" idx="11"/>
          </p:nvPr>
        </p:nvSpPr>
        <p:spPr/>
        <p:txBody>
          <a:bodyPr/>
          <a:lstStyle/>
          <a:p>
            <a:r>
              <a:rPr lang="en-US" smtClean="0"/>
              <a:t>University of Washington, Autumn 2018</a:t>
            </a:r>
            <a:endParaRPr lang="en-US"/>
          </a:p>
        </p:txBody>
      </p:sp>
      <p:sp>
        <p:nvSpPr>
          <p:cNvPr id="7" name="Slide Number Placeholder 6"/>
          <p:cNvSpPr>
            <a:spLocks noGrp="1"/>
          </p:cNvSpPr>
          <p:nvPr>
            <p:ph type="sldNum" sz="quarter" idx="12"/>
          </p:nvPr>
        </p:nvSpPr>
        <p:spPr/>
        <p:txBody>
          <a:bodyPr/>
          <a:lstStyle/>
          <a:p>
            <a:fld id="{F0B83976-74FF-4D04-8CD4-387CDD390681}" type="slidenum">
              <a:rPr lang="en-US" smtClean="0"/>
              <a:t>9</a:t>
            </a:fld>
            <a:endParaRPr lang="en-US"/>
          </a:p>
        </p:txBody>
      </p:sp>
      <p:pic>
        <p:nvPicPr>
          <p:cNvPr id="1026" name="Picture 2" descr="Image result for coldt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014127"/>
            <a:ext cx="3184525" cy="2929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707" y="2014127"/>
            <a:ext cx="4396643" cy="2929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xleaf 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363" y="73217"/>
            <a:ext cx="2185987" cy="163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289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8903</TotalTime>
  <Words>1701</Words>
  <Application>Microsoft Office PowerPoint</Application>
  <PresentationFormat>On-screen Show (4:3)</PresentationFormat>
  <Paragraphs>361</Paragraphs>
  <Slides>36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Task Support</vt:lpstr>
      <vt:lpstr>Announcements</vt:lpstr>
      <vt:lpstr>Topics</vt:lpstr>
      <vt:lpstr>ODK Sensors</vt:lpstr>
      <vt:lpstr>Fone Astra</vt:lpstr>
      <vt:lpstr>Android Fone Astra</vt:lpstr>
      <vt:lpstr>Milk Pasteurization</vt:lpstr>
      <vt:lpstr>Cold Trace</vt:lpstr>
      <vt:lpstr>Cold Trace V5</vt:lpstr>
      <vt:lpstr>IMCI</vt:lpstr>
      <vt:lpstr>IMCI</vt:lpstr>
      <vt:lpstr>Tanzania e-IMCI Study</vt:lpstr>
      <vt:lpstr>Open Data Kit  </vt:lpstr>
      <vt:lpstr>IMCI to ODK</vt:lpstr>
      <vt:lpstr>IMCI + Pulse Oximetry</vt:lpstr>
      <vt:lpstr>Mobile video for patient education: The midwives’ perspective</vt:lpstr>
      <vt:lpstr>Overview</vt:lpstr>
      <vt:lpstr>Sustainability</vt:lpstr>
      <vt:lpstr>Acceptability</vt:lpstr>
      <vt:lpstr>ARTH, Udaipur India</vt:lpstr>
      <vt:lpstr>Mobile Midwife Platform</vt:lpstr>
      <vt:lpstr>Health videos</vt:lpstr>
      <vt:lpstr>Mobile device use</vt:lpstr>
      <vt:lpstr>Study methodology for evaluating video</vt:lpstr>
      <vt:lpstr>Summary of results</vt:lpstr>
      <vt:lpstr>Feasibility</vt:lpstr>
      <vt:lpstr>Complexity</vt:lpstr>
      <vt:lpstr>Multitasking</vt:lpstr>
      <vt:lpstr>Authority</vt:lpstr>
      <vt:lpstr>Trust</vt:lpstr>
      <vt:lpstr>PowerPoint Presentation</vt:lpstr>
      <vt:lpstr>Diagnostics</vt:lpstr>
      <vt:lpstr>Lab Diagnostics</vt:lpstr>
      <vt:lpstr>Lab Information System</vt:lpstr>
      <vt:lpstr>Rapid Diagnostic Tests</vt:lpstr>
      <vt:lpstr>ODK Diagnostics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Infrastructure</dc:title>
  <dc:creator>Richard Anderson</dc:creator>
  <cp:lastModifiedBy>Richard Anderson</cp:lastModifiedBy>
  <cp:revision>124</cp:revision>
  <dcterms:created xsi:type="dcterms:W3CDTF">2018-09-17T23:32:31Z</dcterms:created>
  <dcterms:modified xsi:type="dcterms:W3CDTF">2018-11-13T01:20:11Z</dcterms:modified>
</cp:coreProperties>
</file>