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381" r:id="rId3"/>
    <p:sldId id="344" r:id="rId4"/>
    <p:sldId id="367" r:id="rId5"/>
    <p:sldId id="368" r:id="rId6"/>
    <p:sldId id="371" r:id="rId7"/>
    <p:sldId id="369" r:id="rId8"/>
    <p:sldId id="370" r:id="rId9"/>
    <p:sldId id="362" r:id="rId10"/>
    <p:sldId id="363" r:id="rId11"/>
    <p:sldId id="364" r:id="rId12"/>
    <p:sldId id="365" r:id="rId13"/>
    <p:sldId id="366" r:id="rId14"/>
    <p:sldId id="374" r:id="rId15"/>
    <p:sldId id="373" r:id="rId16"/>
    <p:sldId id="372" r:id="rId17"/>
    <p:sldId id="375" r:id="rId18"/>
    <p:sldId id="376" r:id="rId19"/>
    <p:sldId id="377" r:id="rId20"/>
    <p:sldId id="378" r:id="rId21"/>
    <p:sldId id="379" r:id="rId22"/>
    <p:sldId id="3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FE851-AA5A-410B-A966-2C5A9BDA043C}" v="32" dt="2018-11-05T02:52:02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0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85109CD6-9971-4247-B24B-297F8585AED4}"/>
    <pc:docChg chg="custSel addSld delSld modSld modMainMaster">
      <pc:chgData name="Richard Anderson" userId="4654cc452026b74c" providerId="LiveId" clId="{85109CD6-9971-4247-B24B-297F8585AED4}" dt="2018-10-14T19:15:35.828" v="813" actId="1076"/>
      <pc:docMkLst>
        <pc:docMk/>
      </pc:docMkLst>
      <pc:sldChg chg="addSp modSp setBg">
        <pc:chgData name="Richard Anderson" userId="4654cc452026b74c" providerId="LiveId" clId="{85109CD6-9971-4247-B24B-297F8585AED4}" dt="2018-10-14T18:31:58.041" v="647" actId="1076"/>
        <pc:sldMkLst>
          <pc:docMk/>
          <pc:sldMk cId="3204024126" sldId="256"/>
        </pc:sldMkLst>
        <pc:spChg chg="mod">
          <ac:chgData name="Richard Anderson" userId="4654cc452026b74c" providerId="LiveId" clId="{85109CD6-9971-4247-B24B-297F8585AED4}" dt="2018-10-14T05:05:20.132" v="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05:05:31.966" v="6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85109CD6-9971-4247-B24B-297F8585AED4}" dt="2018-10-14T18:31:58.041" v="647" actId="1076"/>
          <ac:picMkLst>
            <pc:docMk/>
            <pc:sldMk cId="3204024126" sldId="256"/>
            <ac:picMk id="7" creationId="{0FFED9E9-C822-4C3F-ABB5-D5FDA8913D90}"/>
          </ac:picMkLst>
        </pc:picChg>
      </pc:sldChg>
      <pc:sldMasterChg chg="setBg modSldLayout">
        <pc:chgData name="Richard Anderson" userId="4654cc452026b74c" providerId="LiveId" clId="{85109CD6-9971-4247-B24B-297F8585AED4}" dt="2018-10-14T17:40:40.604" v="54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D805C486-7C4A-40E6-8138-F602CB253D01}"/>
    <pc:docChg chg="custSel addSld delSld modSld">
      <pc:chgData name="Richard Anderson" userId="4654cc452026b74c" providerId="LiveId" clId="{D805C486-7C4A-40E6-8138-F602CB253D01}" dt="2018-11-02T04:53:47.991" v="222" actId="14100"/>
      <pc:docMkLst>
        <pc:docMk/>
      </pc:docMkLst>
      <pc:sldChg chg="addSp delSp modSp">
        <pc:chgData name="Richard Anderson" userId="4654cc452026b74c" providerId="LiveId" clId="{D805C486-7C4A-40E6-8138-F602CB253D01}" dt="2018-11-02T03:56:59.512" v="5" actId="14861"/>
        <pc:sldMkLst>
          <pc:docMk/>
          <pc:sldMk cId="3204024126" sldId="256"/>
        </pc:sldMkLst>
        <pc:picChg chg="add mod">
          <ac:chgData name="Richard Anderson" userId="4654cc452026b74c" providerId="LiveId" clId="{D805C486-7C4A-40E6-8138-F602CB253D01}" dt="2018-11-02T03:56:59.512" v="5" actId="14861"/>
          <ac:picMkLst>
            <pc:docMk/>
            <pc:sldMk cId="3204024126" sldId="256"/>
            <ac:picMk id="7" creationId="{BD018454-A4A8-4531-877F-EDDB1E66C1E7}"/>
          </ac:picMkLst>
        </pc:picChg>
        <pc:picChg chg="del">
          <ac:chgData name="Richard Anderson" userId="4654cc452026b74c" providerId="LiveId" clId="{D805C486-7C4A-40E6-8138-F602CB253D01}" dt="2018-11-02T03:48:53.019" v="0"/>
          <ac:picMkLst>
            <pc:docMk/>
            <pc:sldMk cId="3204024126" sldId="256"/>
            <ac:picMk id="1026" creationId="{C73D59E5-71E9-4C99-928E-4AB22F363B8F}"/>
          </ac:picMkLst>
        </pc:picChg>
      </pc:sldChg>
      <pc:sldChg chg="modSp">
        <pc:chgData name="Richard Anderson" userId="4654cc452026b74c" providerId="LiveId" clId="{D805C486-7C4A-40E6-8138-F602CB253D01}" dt="2018-11-02T03:57:57.459" v="46" actId="1076"/>
        <pc:sldMkLst>
          <pc:docMk/>
          <pc:sldMk cId="2415261266" sldId="307"/>
        </pc:sldMkLst>
        <pc:spChg chg="mod">
          <ac:chgData name="Richard Anderson" userId="4654cc452026b74c" providerId="LiveId" clId="{D805C486-7C4A-40E6-8138-F602CB253D01}" dt="2018-11-02T03:57:57.459" v="46" actId="1076"/>
          <ac:spMkLst>
            <pc:docMk/>
            <pc:sldMk cId="2415261266" sldId="307"/>
            <ac:spMk id="3" creationId="{0A40356F-A455-4E6D-BC6E-D1D0A0CB9EDF}"/>
          </ac:spMkLst>
        </pc:spChg>
      </pc:sldChg>
    </pc:docChg>
  </pc:docChgLst>
  <pc:docChgLst>
    <pc:chgData name="Richard Anderson" userId="4654cc452026b74c" providerId="LiveId" clId="{282975C0-97F6-4AA0-B17A-122D11109741}"/>
    <pc:docChg chg="custSel modSld">
      <pc:chgData name="Richard Anderson" userId="4654cc452026b74c" providerId="LiveId" clId="{282975C0-97F6-4AA0-B17A-122D11109741}" dt="2018-10-08T04:59:34.830" v="468" actId="20577"/>
      <pc:docMkLst>
        <pc:docMk/>
      </pc:docMkLst>
      <pc:sldChg chg="modSp">
        <pc:chgData name="Richard Anderson" userId="4654cc452026b74c" providerId="LiveId" clId="{282975C0-97F6-4AA0-B17A-122D11109741}" dt="2018-10-08T04:59:34.830" v="468" actId="20577"/>
        <pc:sldMkLst>
          <pc:docMk/>
          <pc:sldMk cId="3204024126" sldId="256"/>
        </pc:sldMkLst>
        <pc:spChg chg="mod">
          <ac:chgData name="Richard Anderson" userId="4654cc452026b74c" providerId="LiveId" clId="{282975C0-97F6-4AA0-B17A-122D11109741}" dt="2018-10-08T04:59:34.830" v="468" actId="20577"/>
          <ac:spMkLst>
            <pc:docMk/>
            <pc:sldMk cId="3204024126" sldId="256"/>
            <ac:spMk id="3" creationId="{00000000-0000-0000-0000-000000000000}"/>
          </ac:spMkLst>
        </pc:spChg>
      </pc:sldChg>
    </pc:docChg>
  </pc:docChgLst>
  <pc:docChgLst>
    <pc:chgData name="Richard Anderson" userId="4654cc452026b74c" providerId="LiveId" clId="{6670337D-2382-4338-9301-D610E7D78C5E}"/>
    <pc:docChg chg="custSel addSld delSld modSld modMainMaster">
      <pc:chgData name="Richard Anderson" userId="4654cc452026b74c" providerId="LiveId" clId="{6670337D-2382-4338-9301-D610E7D78C5E}" dt="2018-10-10T05:48:32.335" v="3525" actId="1076"/>
      <pc:docMkLst>
        <pc:docMk/>
      </pc:docMkLst>
      <pc:sldChg chg="addSp delSp modSp setBg">
        <pc:chgData name="Richard Anderson" userId="4654cc452026b74c" providerId="LiveId" clId="{6670337D-2382-4338-9301-D610E7D78C5E}" dt="2018-10-10T05:48:32.335" v="3525" actId="1076"/>
        <pc:sldMkLst>
          <pc:docMk/>
          <pc:sldMk cId="3204024126" sldId="256"/>
        </pc:sldMkLst>
        <pc:spChg chg="mod">
          <ac:chgData name="Richard Anderson" userId="4654cc452026b74c" providerId="LiveId" clId="{6670337D-2382-4338-9301-D610E7D78C5E}" dt="2018-10-09T04:33:09.328" v="72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670337D-2382-4338-9301-D610E7D78C5E}" dt="2018-10-09T04:31:53.066" v="36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670337D-2382-4338-9301-D610E7D78C5E}" dt="2018-10-09T04:31:56.728" v="37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670337D-2382-4338-9301-D610E7D78C5E}" dt="2018-10-10T05:48:32.335" v="3525" actId="1076"/>
          <ac:picMkLst>
            <pc:docMk/>
            <pc:sldMk cId="3204024126" sldId="256"/>
            <ac:picMk id="2050" creationId="{8D289E62-DBCB-486C-AF7B-8D01B9DF12E9}"/>
          </ac:picMkLst>
        </pc:picChg>
      </pc:sldChg>
      <pc:sldMasterChg chg="setBg modSldLayout">
        <pc:chgData name="Richard Anderson" userId="4654cc452026b74c" providerId="LiveId" clId="{6670337D-2382-4338-9301-D610E7D78C5E}" dt="2018-10-09T06:16:55.013" v="978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28B250B1-CD73-40D3-A6EC-66CDBBD7C1E3}"/>
    <pc:docChg chg="custSel addSld delSld modSld">
      <pc:chgData name="Richard Anderson" userId="4654cc452026b74c" providerId="LiveId" clId="{28B250B1-CD73-40D3-A6EC-66CDBBD7C1E3}" dt="2018-10-07T23:29:25.477" v="1464" actId="1076"/>
      <pc:docMkLst>
        <pc:docMk/>
      </pc:docMkLst>
    </pc:docChg>
  </pc:docChgLst>
  <pc:docChgLst>
    <pc:chgData name="Richard Anderson" userId="4654cc452026b74c" providerId="LiveId" clId="{6F7C3EFC-E1B5-43FA-9EC7-F3D0D4EFBF4F}"/>
    <pc:docChg chg="undo custSel addSld modSld">
      <pc:chgData name="Richard Anderson" userId="4654cc452026b74c" providerId="LiveId" clId="{6F7C3EFC-E1B5-43FA-9EC7-F3D0D4EFBF4F}" dt="2018-10-18T17:14:23.994" v="193" actId="313"/>
      <pc:docMkLst>
        <pc:docMk/>
      </pc:docMkLst>
      <pc:sldChg chg="addSp delSp modSp">
        <pc:chgData name="Richard Anderson" userId="4654cc452026b74c" providerId="LiveId" clId="{6F7C3EFC-E1B5-43FA-9EC7-F3D0D4EFBF4F}" dt="2018-10-18T16:59:19.117" v="9" actId="14100"/>
        <pc:sldMkLst>
          <pc:docMk/>
          <pc:sldMk cId="3204024126" sldId="256"/>
        </pc:sldMkLst>
        <pc:spChg chg="mod">
          <ac:chgData name="Richard Anderson" userId="4654cc452026b74c" providerId="LiveId" clId="{6F7C3EFC-E1B5-43FA-9EC7-F3D0D4EFBF4F}" dt="2018-10-18T16:53:29.366" v="0" actId="20577"/>
          <ac:spMkLst>
            <pc:docMk/>
            <pc:sldMk cId="3204024126" sldId="256"/>
            <ac:spMk id="3" creationId="{00000000-0000-0000-0000-000000000000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0" creationId="{250585C6-EBC6-4A48-BA55-C94DD66175B3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1" creationId="{E007A9EB-DB4D-4E5B-9A79-ED86399559A2}"/>
          </ac:spMkLst>
        </pc:spChg>
        <pc:graphicFrameChg chg="add del mod modGraphic">
          <ac:chgData name="Richard Anderson" userId="4654cc452026b74c" providerId="LiveId" clId="{6F7C3EFC-E1B5-43FA-9EC7-F3D0D4EFBF4F}" dt="2018-10-18T16:55:38.497" v="5"/>
          <ac:graphicFrameMkLst>
            <pc:docMk/>
            <pc:sldMk cId="3204024126" sldId="256"/>
            <ac:graphicFrameMk id="9" creationId="{B009A163-F605-410C-9510-FFE46F47253C}"/>
          </ac:graphicFrameMkLst>
        </pc:graphicFrameChg>
        <pc:picChg chg="del">
          <ac:chgData name="Richard Anderson" userId="4654cc452026b74c" providerId="LiveId" clId="{6F7C3EFC-E1B5-43FA-9EC7-F3D0D4EFBF4F}" dt="2018-10-18T16:54:47.411" v="1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F7C3EFC-E1B5-43FA-9EC7-F3D0D4EFBF4F}" dt="2018-10-18T16:59:19.117" v="9" actId="14100"/>
          <ac:picMkLst>
            <pc:docMk/>
            <pc:sldMk cId="3204024126" sldId="256"/>
            <ac:picMk id="1026" creationId="{C73D59E5-71E9-4C99-928E-4AB22F363B8F}"/>
          </ac:picMkLst>
        </pc:picChg>
      </pc:sldChg>
    </pc:docChg>
  </pc:docChgLst>
  <pc:docChgLst>
    <pc:chgData name="Richard Anderson" userId="4654cc452026b74c" providerId="LiveId" clId="{F1AFE851-AA5A-410B-A966-2C5A9BDA043C}"/>
    <pc:docChg chg="custSel addSld delSld modSld sldOrd modMainMaster">
      <pc:chgData name="Richard Anderson" userId="4654cc452026b74c" providerId="LiveId" clId="{F1AFE851-AA5A-410B-A966-2C5A9BDA043C}" dt="2018-11-05T02:59:22.084" v="5188" actId="20577"/>
      <pc:docMkLst>
        <pc:docMk/>
      </pc:docMkLst>
      <pc:sldChg chg="addSp modSp setBg">
        <pc:chgData name="Richard Anderson" userId="4654cc452026b74c" providerId="LiveId" clId="{F1AFE851-AA5A-410B-A966-2C5A9BDA043C}" dt="2018-11-04T04:45:19.918" v="346" actId="1036"/>
        <pc:sldMkLst>
          <pc:docMk/>
          <pc:sldMk cId="3204024126" sldId="256"/>
        </pc:sldMkLst>
        <pc:picChg chg="add mod">
          <ac:chgData name="Richard Anderson" userId="4654cc452026b74c" providerId="LiveId" clId="{F1AFE851-AA5A-410B-A966-2C5A9BDA043C}" dt="2018-11-04T04:45:19.918" v="346" actId="1036"/>
          <ac:picMkLst>
            <pc:docMk/>
            <pc:sldMk cId="3204024126" sldId="256"/>
            <ac:picMk id="1026" creationId="{298F032C-2216-4D01-9F08-E247D3D96A48}"/>
          </ac:picMkLst>
        </pc:picChg>
      </pc:sldChg>
      <pc:sldChg chg="del">
        <pc:chgData name="Richard Anderson" userId="4654cc452026b74c" providerId="LiveId" clId="{F1AFE851-AA5A-410B-A966-2C5A9BDA043C}" dt="2018-11-04T05:09:57.722" v="529" actId="2696"/>
        <pc:sldMkLst>
          <pc:docMk/>
          <pc:sldMk cId="510977196" sldId="308"/>
        </pc:sldMkLst>
      </pc:sldChg>
      <pc:sldChg chg="del">
        <pc:chgData name="Richard Anderson" userId="4654cc452026b74c" providerId="LiveId" clId="{F1AFE851-AA5A-410B-A966-2C5A9BDA043C}" dt="2018-11-04T05:09:57.722" v="530" actId="2696"/>
        <pc:sldMkLst>
          <pc:docMk/>
          <pc:sldMk cId="1886492118" sldId="309"/>
        </pc:sldMkLst>
      </pc:sldChg>
      <pc:sldChg chg="del">
        <pc:chgData name="Richard Anderson" userId="4654cc452026b74c" providerId="LiveId" clId="{F1AFE851-AA5A-410B-A966-2C5A9BDA043C}" dt="2018-11-04T05:09:57.738" v="531" actId="2696"/>
        <pc:sldMkLst>
          <pc:docMk/>
          <pc:sldMk cId="1783120151" sldId="310"/>
        </pc:sldMkLst>
      </pc:sldChg>
      <pc:sldChg chg="del">
        <pc:chgData name="Richard Anderson" userId="4654cc452026b74c" providerId="LiveId" clId="{F1AFE851-AA5A-410B-A966-2C5A9BDA043C}" dt="2018-11-04T05:09:57.738" v="532" actId="2696"/>
        <pc:sldMkLst>
          <pc:docMk/>
          <pc:sldMk cId="2255091674" sldId="311"/>
        </pc:sldMkLst>
      </pc:sldChg>
      <pc:sldChg chg="del">
        <pc:chgData name="Richard Anderson" userId="4654cc452026b74c" providerId="LiveId" clId="{F1AFE851-AA5A-410B-A966-2C5A9BDA043C}" dt="2018-11-04T05:09:57.754" v="533" actId="2696"/>
        <pc:sldMkLst>
          <pc:docMk/>
          <pc:sldMk cId="1602823064" sldId="312"/>
        </pc:sldMkLst>
      </pc:sldChg>
      <pc:sldChg chg="del">
        <pc:chgData name="Richard Anderson" userId="4654cc452026b74c" providerId="LiveId" clId="{F1AFE851-AA5A-410B-A966-2C5A9BDA043C}" dt="2018-11-04T05:09:57.785" v="536" actId="2696"/>
        <pc:sldMkLst>
          <pc:docMk/>
          <pc:sldMk cId="353950484" sldId="314"/>
        </pc:sldMkLst>
      </pc:sldChg>
      <pc:sldChg chg="del">
        <pc:chgData name="Richard Anderson" userId="4654cc452026b74c" providerId="LiveId" clId="{F1AFE851-AA5A-410B-A966-2C5A9BDA043C}" dt="2018-11-04T05:09:57.785" v="537" actId="2696"/>
        <pc:sldMkLst>
          <pc:docMk/>
          <pc:sldMk cId="4188735410" sldId="315"/>
        </pc:sldMkLst>
      </pc:sldChg>
      <pc:sldChg chg="del">
        <pc:chgData name="Richard Anderson" userId="4654cc452026b74c" providerId="LiveId" clId="{F1AFE851-AA5A-410B-A966-2C5A9BDA043C}" dt="2018-11-04T05:09:57.785" v="538" actId="2696"/>
        <pc:sldMkLst>
          <pc:docMk/>
          <pc:sldMk cId="3100658090" sldId="316"/>
        </pc:sldMkLst>
      </pc:sldChg>
      <pc:sldChg chg="del">
        <pc:chgData name="Richard Anderson" userId="4654cc452026b74c" providerId="LiveId" clId="{F1AFE851-AA5A-410B-A966-2C5A9BDA043C}" dt="2018-11-04T05:09:57.800" v="539" actId="2696"/>
        <pc:sldMkLst>
          <pc:docMk/>
          <pc:sldMk cId="3678174522" sldId="317"/>
        </pc:sldMkLst>
      </pc:sldChg>
      <pc:sldChg chg="del">
        <pc:chgData name="Richard Anderson" userId="4654cc452026b74c" providerId="LiveId" clId="{F1AFE851-AA5A-410B-A966-2C5A9BDA043C}" dt="2018-11-04T05:09:57.800" v="540" actId="2696"/>
        <pc:sldMkLst>
          <pc:docMk/>
          <pc:sldMk cId="1833902811" sldId="318"/>
        </pc:sldMkLst>
      </pc:sldChg>
      <pc:sldChg chg="del">
        <pc:chgData name="Richard Anderson" userId="4654cc452026b74c" providerId="LiveId" clId="{F1AFE851-AA5A-410B-A966-2C5A9BDA043C}" dt="2018-11-04T05:09:57.816" v="541" actId="2696"/>
        <pc:sldMkLst>
          <pc:docMk/>
          <pc:sldMk cId="164285881" sldId="319"/>
        </pc:sldMkLst>
      </pc:sldChg>
      <pc:sldChg chg="del">
        <pc:chgData name="Richard Anderson" userId="4654cc452026b74c" providerId="LiveId" clId="{F1AFE851-AA5A-410B-A966-2C5A9BDA043C}" dt="2018-11-04T05:09:57.816" v="542" actId="2696"/>
        <pc:sldMkLst>
          <pc:docMk/>
          <pc:sldMk cId="2424825577" sldId="320"/>
        </pc:sldMkLst>
      </pc:sldChg>
      <pc:sldChg chg="del">
        <pc:chgData name="Richard Anderson" userId="4654cc452026b74c" providerId="LiveId" clId="{F1AFE851-AA5A-410B-A966-2C5A9BDA043C}" dt="2018-11-04T05:09:57.769" v="534" actId="2696"/>
        <pc:sldMkLst>
          <pc:docMk/>
          <pc:sldMk cId="1187119336" sldId="321"/>
        </pc:sldMkLst>
      </pc:sldChg>
      <pc:sldChg chg="del">
        <pc:chgData name="Richard Anderson" userId="4654cc452026b74c" providerId="LiveId" clId="{F1AFE851-AA5A-410B-A966-2C5A9BDA043C}" dt="2018-11-04T05:09:57.831" v="543" actId="2696"/>
        <pc:sldMkLst>
          <pc:docMk/>
          <pc:sldMk cId="719621821" sldId="322"/>
        </pc:sldMkLst>
      </pc:sldChg>
      <pc:sldChg chg="del">
        <pc:chgData name="Richard Anderson" userId="4654cc452026b74c" providerId="LiveId" clId="{F1AFE851-AA5A-410B-A966-2C5A9BDA043C}" dt="2018-11-04T05:09:57.831" v="544" actId="2696"/>
        <pc:sldMkLst>
          <pc:docMk/>
          <pc:sldMk cId="1940569788" sldId="324"/>
        </pc:sldMkLst>
      </pc:sldChg>
      <pc:sldChg chg="del">
        <pc:chgData name="Richard Anderson" userId="4654cc452026b74c" providerId="LiveId" clId="{F1AFE851-AA5A-410B-A966-2C5A9BDA043C}" dt="2018-11-04T05:09:57.847" v="545" actId="2696"/>
        <pc:sldMkLst>
          <pc:docMk/>
          <pc:sldMk cId="1561371565" sldId="325"/>
        </pc:sldMkLst>
      </pc:sldChg>
      <pc:sldChg chg="del">
        <pc:chgData name="Richard Anderson" userId="4654cc452026b74c" providerId="LiveId" clId="{F1AFE851-AA5A-410B-A966-2C5A9BDA043C}" dt="2018-11-04T05:09:57.847" v="546" actId="2696"/>
        <pc:sldMkLst>
          <pc:docMk/>
          <pc:sldMk cId="289683591" sldId="326"/>
        </pc:sldMkLst>
      </pc:sldChg>
      <pc:sldChg chg="del">
        <pc:chgData name="Richard Anderson" userId="4654cc452026b74c" providerId="LiveId" clId="{F1AFE851-AA5A-410B-A966-2C5A9BDA043C}" dt="2018-11-04T05:09:57.863" v="547" actId="2696"/>
        <pc:sldMkLst>
          <pc:docMk/>
          <pc:sldMk cId="2133594289" sldId="327"/>
        </pc:sldMkLst>
      </pc:sldChg>
      <pc:sldChg chg="del">
        <pc:chgData name="Richard Anderson" userId="4654cc452026b74c" providerId="LiveId" clId="{F1AFE851-AA5A-410B-A966-2C5A9BDA043C}" dt="2018-11-04T05:09:57.863" v="548" actId="2696"/>
        <pc:sldMkLst>
          <pc:docMk/>
          <pc:sldMk cId="3255436388" sldId="334"/>
        </pc:sldMkLst>
      </pc:sldChg>
      <pc:sldChg chg="del">
        <pc:chgData name="Richard Anderson" userId="4654cc452026b74c" providerId="LiveId" clId="{F1AFE851-AA5A-410B-A966-2C5A9BDA043C}" dt="2018-11-04T05:09:57.863" v="549" actId="2696"/>
        <pc:sldMkLst>
          <pc:docMk/>
          <pc:sldMk cId="969860082" sldId="335"/>
        </pc:sldMkLst>
      </pc:sldChg>
      <pc:sldChg chg="del">
        <pc:chgData name="Richard Anderson" userId="4654cc452026b74c" providerId="LiveId" clId="{F1AFE851-AA5A-410B-A966-2C5A9BDA043C}" dt="2018-11-04T05:09:57.879" v="550" actId="2696"/>
        <pc:sldMkLst>
          <pc:docMk/>
          <pc:sldMk cId="3056857710" sldId="336"/>
        </pc:sldMkLst>
      </pc:sldChg>
      <pc:sldChg chg="del">
        <pc:chgData name="Richard Anderson" userId="4654cc452026b74c" providerId="LiveId" clId="{F1AFE851-AA5A-410B-A966-2C5A9BDA043C}" dt="2018-11-04T05:09:57.879" v="551" actId="2696"/>
        <pc:sldMkLst>
          <pc:docMk/>
          <pc:sldMk cId="1453320019" sldId="339"/>
        </pc:sldMkLst>
      </pc:sldChg>
      <pc:sldChg chg="del">
        <pc:chgData name="Richard Anderson" userId="4654cc452026b74c" providerId="LiveId" clId="{F1AFE851-AA5A-410B-A966-2C5A9BDA043C}" dt="2018-11-04T05:09:57.894" v="552" actId="2696"/>
        <pc:sldMkLst>
          <pc:docMk/>
          <pc:sldMk cId="1500932457" sldId="340"/>
        </pc:sldMkLst>
      </pc:sldChg>
      <pc:sldChg chg="del">
        <pc:chgData name="Richard Anderson" userId="4654cc452026b74c" providerId="LiveId" clId="{F1AFE851-AA5A-410B-A966-2C5A9BDA043C}" dt="2018-11-04T05:09:57.894" v="553" actId="2696"/>
        <pc:sldMkLst>
          <pc:docMk/>
          <pc:sldMk cId="3532932337" sldId="341"/>
        </pc:sldMkLst>
      </pc:sldChg>
      <pc:sldChg chg="del">
        <pc:chgData name="Richard Anderson" userId="4654cc452026b74c" providerId="LiveId" clId="{F1AFE851-AA5A-410B-A966-2C5A9BDA043C}" dt="2018-11-04T05:09:57.894" v="554" actId="2696"/>
        <pc:sldMkLst>
          <pc:docMk/>
          <pc:sldMk cId="3681785396" sldId="342"/>
        </pc:sldMkLst>
      </pc:sldChg>
      <pc:sldChg chg="del">
        <pc:chgData name="Richard Anderson" userId="4654cc452026b74c" providerId="LiveId" clId="{F1AFE851-AA5A-410B-A966-2C5A9BDA043C}" dt="2018-11-04T05:09:57.910" v="555" actId="2696"/>
        <pc:sldMkLst>
          <pc:docMk/>
          <pc:sldMk cId="2264343677" sldId="343"/>
        </pc:sldMkLst>
      </pc:sldChg>
      <pc:sldChg chg="modSp">
        <pc:chgData name="Richard Anderson" userId="4654cc452026b74c" providerId="LiveId" clId="{F1AFE851-AA5A-410B-A966-2C5A9BDA043C}" dt="2018-11-05T02:36:30.440" v="4904" actId="20577"/>
        <pc:sldMkLst>
          <pc:docMk/>
          <pc:sldMk cId="2889524126" sldId="344"/>
        </pc:sldMkLst>
        <pc:spChg chg="mod">
          <ac:chgData name="Richard Anderson" userId="4654cc452026b74c" providerId="LiveId" clId="{F1AFE851-AA5A-410B-A966-2C5A9BDA043C}" dt="2018-11-05T02:36:30.440" v="4904" actId="20577"/>
          <ac:spMkLst>
            <pc:docMk/>
            <pc:sldMk cId="2889524126" sldId="344"/>
            <ac:spMk id="3" creationId="{00000000-0000-0000-0000-000000000000}"/>
          </ac:spMkLst>
        </pc:spChg>
      </pc:sldChg>
      <pc:sldChg chg="modSp">
        <pc:chgData name="Richard Anderson" userId="4654cc452026b74c" providerId="LiveId" clId="{F1AFE851-AA5A-410B-A966-2C5A9BDA043C}" dt="2018-11-05T02:59:22.084" v="5188" actId="20577"/>
        <pc:sldMkLst>
          <pc:docMk/>
          <pc:sldMk cId="3977408853" sldId="345"/>
        </pc:sldMkLst>
        <pc:spChg chg="mod">
          <ac:chgData name="Richard Anderson" userId="4654cc452026b74c" providerId="LiveId" clId="{F1AFE851-AA5A-410B-A966-2C5A9BDA043C}" dt="2018-11-04T03:35:46.060" v="9" actId="20577"/>
          <ac:spMkLst>
            <pc:docMk/>
            <pc:sldMk cId="3977408853" sldId="345"/>
            <ac:spMk id="2" creationId="{00000000-0000-0000-0000-000000000000}"/>
          </ac:spMkLst>
        </pc:spChg>
        <pc:spChg chg="mod">
          <ac:chgData name="Richard Anderson" userId="4654cc452026b74c" providerId="LiveId" clId="{F1AFE851-AA5A-410B-A966-2C5A9BDA043C}" dt="2018-11-05T02:59:22.084" v="5188" actId="20577"/>
          <ac:spMkLst>
            <pc:docMk/>
            <pc:sldMk cId="3977408853" sldId="345"/>
            <ac:spMk id="3" creationId="{00000000-0000-0000-0000-000000000000}"/>
          </ac:spMkLst>
        </pc:spChg>
      </pc:sldChg>
      <pc:sldChg chg="modSp ord">
        <pc:chgData name="Richard Anderson" userId="4654cc452026b74c" providerId="LiveId" clId="{F1AFE851-AA5A-410B-A966-2C5A9BDA043C}" dt="2018-11-04T23:15:55.084" v="3458" actId="20577"/>
        <pc:sldMkLst>
          <pc:docMk/>
          <pc:sldMk cId="743365344" sldId="346"/>
        </pc:sldMkLst>
        <pc:spChg chg="mod">
          <ac:chgData name="Richard Anderson" userId="4654cc452026b74c" providerId="LiveId" clId="{F1AFE851-AA5A-410B-A966-2C5A9BDA043C}" dt="2018-11-04T23:10:37.739" v="3218" actId="20577"/>
          <ac:spMkLst>
            <pc:docMk/>
            <pc:sldMk cId="743365344" sldId="346"/>
            <ac:spMk id="2" creationId="{00000000-0000-0000-0000-000000000000}"/>
          </ac:spMkLst>
        </pc:spChg>
        <pc:spChg chg="mod">
          <ac:chgData name="Richard Anderson" userId="4654cc452026b74c" providerId="LiveId" clId="{F1AFE851-AA5A-410B-A966-2C5A9BDA043C}" dt="2018-11-04T23:15:55.084" v="3458" actId="20577"/>
          <ac:spMkLst>
            <pc:docMk/>
            <pc:sldMk cId="743365344" sldId="346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F1AFE851-AA5A-410B-A966-2C5A9BDA043C}" dt="2018-11-05T02:39:04.607" v="4911" actId="20577"/>
        <pc:sldMkLst>
          <pc:docMk/>
          <pc:sldMk cId="107048426" sldId="347"/>
        </pc:sldMkLst>
        <pc:spChg chg="mod">
          <ac:chgData name="Richard Anderson" userId="4654cc452026b74c" providerId="LiveId" clId="{F1AFE851-AA5A-410B-A966-2C5A9BDA043C}" dt="2018-11-05T02:39:04.607" v="4911" actId="20577"/>
          <ac:spMkLst>
            <pc:docMk/>
            <pc:sldMk cId="107048426" sldId="347"/>
            <ac:spMk id="3" creationId="{00000000-0000-0000-0000-000000000000}"/>
          </ac:spMkLst>
        </pc:spChg>
        <pc:picChg chg="add mod">
          <ac:chgData name="Richard Anderson" userId="4654cc452026b74c" providerId="LiveId" clId="{F1AFE851-AA5A-410B-A966-2C5A9BDA043C}" dt="2018-11-05T00:41:50.509" v="4379" actId="14100"/>
          <ac:picMkLst>
            <pc:docMk/>
            <pc:sldMk cId="107048426" sldId="347"/>
            <ac:picMk id="4098" creationId="{9330F3F9-D156-4A2D-A3C5-76B3A1D37B6C}"/>
          </ac:picMkLst>
        </pc:picChg>
      </pc:sldChg>
      <pc:sldChg chg="modSp">
        <pc:chgData name="Richard Anderson" userId="4654cc452026b74c" providerId="LiveId" clId="{F1AFE851-AA5A-410B-A966-2C5A9BDA043C}" dt="2018-11-05T02:57:46.200" v="5099" actId="20577"/>
        <pc:sldMkLst>
          <pc:docMk/>
          <pc:sldMk cId="2998409916" sldId="348"/>
        </pc:sldMkLst>
        <pc:spChg chg="mod">
          <ac:chgData name="Richard Anderson" userId="4654cc452026b74c" providerId="LiveId" clId="{F1AFE851-AA5A-410B-A966-2C5A9BDA043C}" dt="2018-11-05T02:57:46.200" v="5099" actId="20577"/>
          <ac:spMkLst>
            <pc:docMk/>
            <pc:sldMk cId="2998409916" sldId="348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F1AFE851-AA5A-410B-A966-2C5A9BDA043C}" dt="2018-11-04T05:33:21.188" v="1844" actId="20577"/>
        <pc:sldMkLst>
          <pc:docMk/>
          <pc:sldMk cId="3568027054" sldId="349"/>
        </pc:sldMkLst>
        <pc:spChg chg="mod">
          <ac:chgData name="Richard Anderson" userId="4654cc452026b74c" providerId="LiveId" clId="{F1AFE851-AA5A-410B-A966-2C5A9BDA043C}" dt="2018-11-04T05:33:21.188" v="1844" actId="20577"/>
          <ac:spMkLst>
            <pc:docMk/>
            <pc:sldMk cId="3568027054" sldId="349"/>
            <ac:spMk id="3" creationId="{00000000-0000-0000-0000-000000000000}"/>
          </ac:spMkLst>
        </pc:spChg>
        <pc:picChg chg="add mod">
          <ac:chgData name="Richard Anderson" userId="4654cc452026b74c" providerId="LiveId" clId="{F1AFE851-AA5A-410B-A966-2C5A9BDA043C}" dt="2018-11-04T05:29:00.639" v="1445" actId="1076"/>
          <ac:picMkLst>
            <pc:docMk/>
            <pc:sldMk cId="3568027054" sldId="349"/>
            <ac:picMk id="7" creationId="{006AE594-D15F-4407-A4DF-742A5F06B306}"/>
          </ac:picMkLst>
        </pc:picChg>
      </pc:sldChg>
      <pc:sldChg chg="addSp modSp">
        <pc:chgData name="Richard Anderson" userId="4654cc452026b74c" providerId="LiveId" clId="{F1AFE851-AA5A-410B-A966-2C5A9BDA043C}" dt="2018-11-04T18:46:53.417" v="2590" actId="20577"/>
        <pc:sldMkLst>
          <pc:docMk/>
          <pc:sldMk cId="4129661607" sldId="350"/>
        </pc:sldMkLst>
        <pc:spChg chg="mod">
          <ac:chgData name="Richard Anderson" userId="4654cc452026b74c" providerId="LiveId" clId="{F1AFE851-AA5A-410B-A966-2C5A9BDA043C}" dt="2018-11-04T18:46:53.417" v="2590" actId="20577"/>
          <ac:spMkLst>
            <pc:docMk/>
            <pc:sldMk cId="4129661607" sldId="350"/>
            <ac:spMk id="3" creationId="{00000000-0000-0000-0000-000000000000}"/>
          </ac:spMkLst>
        </pc:spChg>
        <pc:spChg chg="add mod">
          <ac:chgData name="Richard Anderson" userId="4654cc452026b74c" providerId="LiveId" clId="{F1AFE851-AA5A-410B-A966-2C5A9BDA043C}" dt="2018-11-04T18:39:48.807" v="2190" actId="1076"/>
          <ac:spMkLst>
            <pc:docMk/>
            <pc:sldMk cId="4129661607" sldId="350"/>
            <ac:spMk id="7" creationId="{04F50135-2AA5-4A8D-B07E-C9D8C3A83EB0}"/>
          </ac:spMkLst>
        </pc:spChg>
      </pc:sldChg>
      <pc:sldChg chg="modSp add">
        <pc:chgData name="Richard Anderson" userId="4654cc452026b74c" providerId="LiveId" clId="{F1AFE851-AA5A-410B-A966-2C5A9BDA043C}" dt="2018-11-04T03:59:11.213" v="279" actId="20577"/>
        <pc:sldMkLst>
          <pc:docMk/>
          <pc:sldMk cId="1670040386" sldId="351"/>
        </pc:sldMkLst>
        <pc:spChg chg="mod">
          <ac:chgData name="Richard Anderson" userId="4654cc452026b74c" providerId="LiveId" clId="{F1AFE851-AA5A-410B-A966-2C5A9BDA043C}" dt="2018-11-04T03:56:37.359" v="82" actId="20577"/>
          <ac:spMkLst>
            <pc:docMk/>
            <pc:sldMk cId="1670040386" sldId="351"/>
            <ac:spMk id="2" creationId="{B98331B0-A67B-4500-AE02-5D16EAD396C8}"/>
          </ac:spMkLst>
        </pc:spChg>
        <pc:spChg chg="mod">
          <ac:chgData name="Richard Anderson" userId="4654cc452026b74c" providerId="LiveId" clId="{F1AFE851-AA5A-410B-A966-2C5A9BDA043C}" dt="2018-11-04T03:59:11.213" v="279" actId="20577"/>
          <ac:spMkLst>
            <pc:docMk/>
            <pc:sldMk cId="1670040386" sldId="351"/>
            <ac:spMk id="3" creationId="{EF898B54-FECB-4A74-BFD2-C6B0C463C8C5}"/>
          </ac:spMkLst>
        </pc:spChg>
      </pc:sldChg>
      <pc:sldChg chg="addSp delSp modSp add">
        <pc:chgData name="Richard Anderson" userId="4654cc452026b74c" providerId="LiveId" clId="{F1AFE851-AA5A-410B-A966-2C5A9BDA043C}" dt="2018-11-04T23:47:26.691" v="4376" actId="20577"/>
        <pc:sldMkLst>
          <pc:docMk/>
          <pc:sldMk cId="4062284751" sldId="352"/>
        </pc:sldMkLst>
        <pc:spChg chg="mod">
          <ac:chgData name="Richard Anderson" userId="4654cc452026b74c" providerId="LiveId" clId="{F1AFE851-AA5A-410B-A966-2C5A9BDA043C}" dt="2018-11-04T03:54:47.929" v="70" actId="20577"/>
          <ac:spMkLst>
            <pc:docMk/>
            <pc:sldMk cId="4062284751" sldId="352"/>
            <ac:spMk id="2" creationId="{5D6D864A-5069-4F3F-8CBF-B121C4286AA2}"/>
          </ac:spMkLst>
        </pc:spChg>
        <pc:spChg chg="del">
          <ac:chgData name="Richard Anderson" userId="4654cc452026b74c" providerId="LiveId" clId="{F1AFE851-AA5A-410B-A966-2C5A9BDA043C}" dt="2018-11-04T23:30:07.372" v="3881"/>
          <ac:spMkLst>
            <pc:docMk/>
            <pc:sldMk cId="4062284751" sldId="352"/>
            <ac:spMk id="3" creationId="{688A8C2D-20DD-4EB4-9E6B-AE3375496ED0}"/>
          </ac:spMkLst>
        </pc:spChg>
        <pc:spChg chg="add mod">
          <ac:chgData name="Richard Anderson" userId="4654cc452026b74c" providerId="LiveId" clId="{F1AFE851-AA5A-410B-A966-2C5A9BDA043C}" dt="2018-11-04T23:37:43.877" v="4150" actId="20577"/>
          <ac:spMkLst>
            <pc:docMk/>
            <pc:sldMk cId="4062284751" sldId="352"/>
            <ac:spMk id="7" creationId="{167D001D-0222-40E4-948B-31DC9E8CAAD3}"/>
          </ac:spMkLst>
        </pc:spChg>
        <pc:spChg chg="add mod">
          <ac:chgData name="Richard Anderson" userId="4654cc452026b74c" providerId="LiveId" clId="{F1AFE851-AA5A-410B-A966-2C5A9BDA043C}" dt="2018-11-04T23:47:26.691" v="4376" actId="20577"/>
          <ac:spMkLst>
            <pc:docMk/>
            <pc:sldMk cId="4062284751" sldId="352"/>
            <ac:spMk id="8" creationId="{215EEBDE-7338-4C43-990E-5A5D718FB9CE}"/>
          </ac:spMkLst>
        </pc:spChg>
        <pc:picChg chg="add mod">
          <ac:chgData name="Richard Anderson" userId="4654cc452026b74c" providerId="LiveId" clId="{F1AFE851-AA5A-410B-A966-2C5A9BDA043C}" dt="2018-11-04T23:35:12.500" v="4059" actId="14100"/>
          <ac:picMkLst>
            <pc:docMk/>
            <pc:sldMk cId="4062284751" sldId="352"/>
            <ac:picMk id="3074" creationId="{37D70BD9-AAD4-4E3F-8ACA-D95E4EC93C04}"/>
          </ac:picMkLst>
        </pc:picChg>
      </pc:sldChg>
      <pc:sldChg chg="addSp delSp modSp add">
        <pc:chgData name="Richard Anderson" userId="4654cc452026b74c" providerId="LiveId" clId="{F1AFE851-AA5A-410B-A966-2C5A9BDA043C}" dt="2018-11-04T23:21:28.779" v="3677" actId="20577"/>
        <pc:sldMkLst>
          <pc:docMk/>
          <pc:sldMk cId="4259324316" sldId="353"/>
        </pc:sldMkLst>
        <pc:spChg chg="mod">
          <ac:chgData name="Richard Anderson" userId="4654cc452026b74c" providerId="LiveId" clId="{F1AFE851-AA5A-410B-A966-2C5A9BDA043C}" dt="2018-11-04T04:46:59.769" v="378" actId="20577"/>
          <ac:spMkLst>
            <pc:docMk/>
            <pc:sldMk cId="4259324316" sldId="353"/>
            <ac:spMk id="2" creationId="{E8A98663-D55B-4D03-8812-2122C167ABF4}"/>
          </ac:spMkLst>
        </pc:spChg>
        <pc:spChg chg="del">
          <ac:chgData name="Richard Anderson" userId="4654cc452026b74c" providerId="LiveId" clId="{F1AFE851-AA5A-410B-A966-2C5A9BDA043C}" dt="2018-11-04T23:17:41.270" v="3460"/>
          <ac:spMkLst>
            <pc:docMk/>
            <pc:sldMk cId="4259324316" sldId="353"/>
            <ac:spMk id="3" creationId="{B71A19C5-131C-4737-A84D-6E6B6CB0FC0A}"/>
          </ac:spMkLst>
        </pc:spChg>
        <pc:spChg chg="add mod">
          <ac:chgData name="Richard Anderson" userId="4654cc452026b74c" providerId="LiveId" clId="{F1AFE851-AA5A-410B-A966-2C5A9BDA043C}" dt="2018-11-04T23:21:28.779" v="3677" actId="20577"/>
          <ac:spMkLst>
            <pc:docMk/>
            <pc:sldMk cId="4259324316" sldId="353"/>
            <ac:spMk id="7" creationId="{72C05275-0A67-4E37-8491-7A70A3794C9A}"/>
          </ac:spMkLst>
        </pc:spChg>
        <pc:spChg chg="add mod">
          <ac:chgData name="Richard Anderson" userId="4654cc452026b74c" providerId="LiveId" clId="{F1AFE851-AA5A-410B-A966-2C5A9BDA043C}" dt="2018-11-04T23:21:22.728" v="3665" actId="27636"/>
          <ac:spMkLst>
            <pc:docMk/>
            <pc:sldMk cId="4259324316" sldId="353"/>
            <ac:spMk id="8" creationId="{76E5A792-EB1F-4D00-8CED-0B28A60A8DE7}"/>
          </ac:spMkLst>
        </pc:spChg>
        <pc:picChg chg="add mod">
          <ac:chgData name="Richard Anderson" userId="4654cc452026b74c" providerId="LiveId" clId="{F1AFE851-AA5A-410B-A966-2C5A9BDA043C}" dt="2018-11-04T23:18:22.079" v="3469" actId="1076"/>
          <ac:picMkLst>
            <pc:docMk/>
            <pc:sldMk cId="4259324316" sldId="353"/>
            <ac:picMk id="1026" creationId="{AAAC8B9A-2281-4D16-83E0-B82D43E1819B}"/>
          </ac:picMkLst>
        </pc:picChg>
        <pc:picChg chg="add mod">
          <ac:chgData name="Richard Anderson" userId="4654cc452026b74c" providerId="LiveId" clId="{F1AFE851-AA5A-410B-A966-2C5A9BDA043C}" dt="2018-11-04T23:18:26.018" v="3470" actId="1076"/>
          <ac:picMkLst>
            <pc:docMk/>
            <pc:sldMk cId="4259324316" sldId="353"/>
            <ac:picMk id="1028" creationId="{3939DEFF-8855-46D8-8B01-3C64594621DD}"/>
          </ac:picMkLst>
        </pc:picChg>
      </pc:sldChg>
      <pc:sldChg chg="addSp modSp add">
        <pc:chgData name="Richard Anderson" userId="4654cc452026b74c" providerId="LiveId" clId="{F1AFE851-AA5A-410B-A966-2C5A9BDA043C}" dt="2018-11-04T23:25:22.323" v="3880" actId="255"/>
        <pc:sldMkLst>
          <pc:docMk/>
          <pc:sldMk cId="1362957530" sldId="354"/>
        </pc:sldMkLst>
        <pc:spChg chg="mod">
          <ac:chgData name="Richard Anderson" userId="4654cc452026b74c" providerId="LiveId" clId="{F1AFE851-AA5A-410B-A966-2C5A9BDA043C}" dt="2018-11-04T04:48:20.800" v="407" actId="20577"/>
          <ac:spMkLst>
            <pc:docMk/>
            <pc:sldMk cId="1362957530" sldId="354"/>
            <ac:spMk id="2" creationId="{5032AB05-1F35-4632-A059-BB2CF891729C}"/>
          </ac:spMkLst>
        </pc:spChg>
        <pc:spChg chg="mod">
          <ac:chgData name="Richard Anderson" userId="4654cc452026b74c" providerId="LiveId" clId="{F1AFE851-AA5A-410B-A966-2C5A9BDA043C}" dt="2018-11-04T23:25:22.323" v="3880" actId="255"/>
          <ac:spMkLst>
            <pc:docMk/>
            <pc:sldMk cId="1362957530" sldId="354"/>
            <ac:spMk id="3" creationId="{7A10F234-6726-4EDF-9145-75A8FF850696}"/>
          </ac:spMkLst>
        </pc:spChg>
        <pc:picChg chg="add mod">
          <ac:chgData name="Richard Anderson" userId="4654cc452026b74c" providerId="LiveId" clId="{F1AFE851-AA5A-410B-A966-2C5A9BDA043C}" dt="2018-11-04T23:23:03.782" v="3679" actId="1076"/>
          <ac:picMkLst>
            <pc:docMk/>
            <pc:sldMk cId="1362957530" sldId="354"/>
            <ac:picMk id="2050" creationId="{D5792AC3-64F3-47DD-8059-6C4482CD6406}"/>
          </ac:picMkLst>
        </pc:picChg>
      </pc:sldChg>
      <pc:sldChg chg="modSp add">
        <pc:chgData name="Richard Anderson" userId="4654cc452026b74c" providerId="LiveId" clId="{F1AFE851-AA5A-410B-A966-2C5A9BDA043C}" dt="2018-11-04T05:21:26.095" v="1344" actId="20577"/>
        <pc:sldMkLst>
          <pc:docMk/>
          <pc:sldMk cId="825881457" sldId="355"/>
        </pc:sldMkLst>
        <pc:spChg chg="mod">
          <ac:chgData name="Richard Anderson" userId="4654cc452026b74c" providerId="LiveId" clId="{F1AFE851-AA5A-410B-A966-2C5A9BDA043C}" dt="2018-11-04T04:48:51.659" v="447" actId="20577"/>
          <ac:spMkLst>
            <pc:docMk/>
            <pc:sldMk cId="825881457" sldId="355"/>
            <ac:spMk id="2" creationId="{1AF53DF5-4F98-41D8-93EE-2C3FF057EF07}"/>
          </ac:spMkLst>
        </pc:spChg>
        <pc:spChg chg="mod">
          <ac:chgData name="Richard Anderson" userId="4654cc452026b74c" providerId="LiveId" clId="{F1AFE851-AA5A-410B-A966-2C5A9BDA043C}" dt="2018-11-04T05:21:26.095" v="1344" actId="20577"/>
          <ac:spMkLst>
            <pc:docMk/>
            <pc:sldMk cId="825881457" sldId="355"/>
            <ac:spMk id="3" creationId="{FA52A1F8-E973-4609-8EAB-4AA0E9AC804C}"/>
          </ac:spMkLst>
        </pc:spChg>
      </pc:sldChg>
      <pc:sldChg chg="addSp modSp add">
        <pc:chgData name="Richard Anderson" userId="4654cc452026b74c" providerId="LiveId" clId="{F1AFE851-AA5A-410B-A966-2C5A9BDA043C}" dt="2018-11-04T05:05:52.961" v="528" actId="1076"/>
        <pc:sldMkLst>
          <pc:docMk/>
          <pc:sldMk cId="824974711" sldId="356"/>
        </pc:sldMkLst>
        <pc:spChg chg="mod">
          <ac:chgData name="Richard Anderson" userId="4654cc452026b74c" providerId="LiveId" clId="{F1AFE851-AA5A-410B-A966-2C5A9BDA043C}" dt="2018-11-04T04:49:09.614" v="467" actId="20577"/>
          <ac:spMkLst>
            <pc:docMk/>
            <pc:sldMk cId="824974711" sldId="356"/>
            <ac:spMk id="2" creationId="{C16DCE49-71D4-4131-B1A8-1273682848BD}"/>
          </ac:spMkLst>
        </pc:spChg>
        <pc:spChg chg="mod">
          <ac:chgData name="Richard Anderson" userId="4654cc452026b74c" providerId="LiveId" clId="{F1AFE851-AA5A-410B-A966-2C5A9BDA043C}" dt="2018-11-04T04:50:16.007" v="504" actId="20577"/>
          <ac:spMkLst>
            <pc:docMk/>
            <pc:sldMk cId="824974711" sldId="356"/>
            <ac:spMk id="3" creationId="{C327B056-760B-4244-AF51-7AFD8E5871E5}"/>
          </ac:spMkLst>
        </pc:spChg>
        <pc:picChg chg="add mod">
          <ac:chgData name="Richard Anderson" userId="4654cc452026b74c" providerId="LiveId" clId="{F1AFE851-AA5A-410B-A966-2C5A9BDA043C}" dt="2018-11-04T05:05:49.920" v="527" actId="1076"/>
          <ac:picMkLst>
            <pc:docMk/>
            <pc:sldMk cId="824974711" sldId="356"/>
            <ac:picMk id="7" creationId="{AD47CD71-53E9-4675-8AC2-7B13509E5569}"/>
          </ac:picMkLst>
        </pc:picChg>
        <pc:picChg chg="add mod">
          <ac:chgData name="Richard Anderson" userId="4654cc452026b74c" providerId="LiveId" clId="{F1AFE851-AA5A-410B-A966-2C5A9BDA043C}" dt="2018-11-04T05:05:52.961" v="528" actId="1076"/>
          <ac:picMkLst>
            <pc:docMk/>
            <pc:sldMk cId="824974711" sldId="356"/>
            <ac:picMk id="8" creationId="{755E6DE6-F02F-470B-9A2A-5E64C8216C30}"/>
          </ac:picMkLst>
        </pc:picChg>
      </pc:sldChg>
      <pc:sldChg chg="addSp modSp add">
        <pc:chgData name="Richard Anderson" userId="4654cc452026b74c" providerId="LiveId" clId="{F1AFE851-AA5A-410B-A966-2C5A9BDA043C}" dt="2018-11-04T05:01:12.565" v="524" actId="1076"/>
        <pc:sldMkLst>
          <pc:docMk/>
          <pc:sldMk cId="716300141" sldId="357"/>
        </pc:sldMkLst>
        <pc:spChg chg="mod">
          <ac:chgData name="Richard Anderson" userId="4654cc452026b74c" providerId="LiveId" clId="{F1AFE851-AA5A-410B-A966-2C5A9BDA043C}" dt="2018-11-04T05:00:26.784" v="521" actId="20577"/>
          <ac:spMkLst>
            <pc:docMk/>
            <pc:sldMk cId="716300141" sldId="357"/>
            <ac:spMk id="2" creationId="{9B9C1224-FC83-4D86-A417-25B4C054C201}"/>
          </ac:spMkLst>
        </pc:spChg>
        <pc:picChg chg="add mod">
          <ac:chgData name="Richard Anderson" userId="4654cc452026b74c" providerId="LiveId" clId="{F1AFE851-AA5A-410B-A966-2C5A9BDA043C}" dt="2018-11-04T05:01:12.565" v="524" actId="1076"/>
          <ac:picMkLst>
            <pc:docMk/>
            <pc:sldMk cId="716300141" sldId="357"/>
            <ac:picMk id="7" creationId="{682E440D-D65C-4008-94B0-1F24C5CF05CD}"/>
          </ac:picMkLst>
        </pc:picChg>
      </pc:sldChg>
      <pc:sldChg chg="addSp modSp add">
        <pc:chgData name="Richard Anderson" userId="4654cc452026b74c" providerId="LiveId" clId="{F1AFE851-AA5A-410B-A966-2C5A9BDA043C}" dt="2018-11-04T05:15:54.889" v="901" actId="5793"/>
        <pc:sldMkLst>
          <pc:docMk/>
          <pc:sldMk cId="3019762994" sldId="358"/>
        </pc:sldMkLst>
        <pc:spChg chg="mod">
          <ac:chgData name="Richard Anderson" userId="4654cc452026b74c" providerId="LiveId" clId="{F1AFE851-AA5A-410B-A966-2C5A9BDA043C}" dt="2018-11-04T05:10:19.605" v="588" actId="20577"/>
          <ac:spMkLst>
            <pc:docMk/>
            <pc:sldMk cId="3019762994" sldId="358"/>
            <ac:spMk id="2" creationId="{2D46F3E2-F93A-48D2-970F-35A883B1F8B3}"/>
          </ac:spMkLst>
        </pc:spChg>
        <pc:spChg chg="mod">
          <ac:chgData name="Richard Anderson" userId="4654cc452026b74c" providerId="LiveId" clId="{F1AFE851-AA5A-410B-A966-2C5A9BDA043C}" dt="2018-11-04T05:15:54.889" v="901" actId="5793"/>
          <ac:spMkLst>
            <pc:docMk/>
            <pc:sldMk cId="3019762994" sldId="358"/>
            <ac:spMk id="3" creationId="{015A0D2F-156B-4C0E-AECA-7A369512F0E6}"/>
          </ac:spMkLst>
        </pc:spChg>
        <pc:picChg chg="add mod">
          <ac:chgData name="Richard Anderson" userId="4654cc452026b74c" providerId="LiveId" clId="{F1AFE851-AA5A-410B-A966-2C5A9BDA043C}" dt="2018-11-04T05:11:36.983" v="622" actId="14100"/>
          <ac:picMkLst>
            <pc:docMk/>
            <pc:sldMk cId="3019762994" sldId="358"/>
            <ac:picMk id="2050" creationId="{42F90AC3-E6A6-41E2-A0A1-29F9382D06E4}"/>
          </ac:picMkLst>
        </pc:picChg>
      </pc:sldChg>
      <pc:sldChg chg="addSp modSp add">
        <pc:chgData name="Richard Anderson" userId="4654cc452026b74c" providerId="LiveId" clId="{F1AFE851-AA5A-410B-A966-2C5A9BDA043C}" dt="2018-11-04T18:41:05.475" v="2262" actId="20577"/>
        <pc:sldMkLst>
          <pc:docMk/>
          <pc:sldMk cId="1031866506" sldId="359"/>
        </pc:sldMkLst>
        <pc:spChg chg="mod">
          <ac:chgData name="Richard Anderson" userId="4654cc452026b74c" providerId="LiveId" clId="{F1AFE851-AA5A-410B-A966-2C5A9BDA043C}" dt="2018-11-04T05:33:53.095" v="1873" actId="20577"/>
          <ac:spMkLst>
            <pc:docMk/>
            <pc:sldMk cId="1031866506" sldId="359"/>
            <ac:spMk id="2" creationId="{C540076A-560D-4B4F-8053-83390AE313F3}"/>
          </ac:spMkLst>
        </pc:spChg>
        <pc:spChg chg="mod">
          <ac:chgData name="Richard Anderson" userId="4654cc452026b74c" providerId="LiveId" clId="{F1AFE851-AA5A-410B-A966-2C5A9BDA043C}" dt="2018-11-04T05:53:06.353" v="2113" actId="20577"/>
          <ac:spMkLst>
            <pc:docMk/>
            <pc:sldMk cId="1031866506" sldId="359"/>
            <ac:spMk id="3" creationId="{F5DC95AF-2926-4E76-8690-768F4F243C02}"/>
          </ac:spMkLst>
        </pc:spChg>
        <pc:spChg chg="add mod">
          <ac:chgData name="Richard Anderson" userId="4654cc452026b74c" providerId="LiveId" clId="{F1AFE851-AA5A-410B-A966-2C5A9BDA043C}" dt="2018-11-04T18:41:05.475" v="2262" actId="20577"/>
          <ac:spMkLst>
            <pc:docMk/>
            <pc:sldMk cId="1031866506" sldId="359"/>
            <ac:spMk id="7" creationId="{8DE9F43F-A326-45EB-A3F6-E02D96867F9D}"/>
          </ac:spMkLst>
        </pc:spChg>
      </pc:sldChg>
      <pc:sldChg chg="modSp add">
        <pc:chgData name="Richard Anderson" userId="4654cc452026b74c" providerId="LiveId" clId="{F1AFE851-AA5A-410B-A966-2C5A9BDA043C}" dt="2018-11-04T18:53:58.982" v="3003" actId="20577"/>
        <pc:sldMkLst>
          <pc:docMk/>
          <pc:sldMk cId="168864270" sldId="360"/>
        </pc:sldMkLst>
        <pc:spChg chg="mod">
          <ac:chgData name="Richard Anderson" userId="4654cc452026b74c" providerId="LiveId" clId="{F1AFE851-AA5A-410B-A966-2C5A9BDA043C}" dt="2018-11-04T18:47:30.047" v="2606" actId="20577"/>
          <ac:spMkLst>
            <pc:docMk/>
            <pc:sldMk cId="168864270" sldId="360"/>
            <ac:spMk id="2" creationId="{2542B5DA-C41F-44B1-BC75-9B4FBDB6A38B}"/>
          </ac:spMkLst>
        </pc:spChg>
        <pc:spChg chg="mod">
          <ac:chgData name="Richard Anderson" userId="4654cc452026b74c" providerId="LiveId" clId="{F1AFE851-AA5A-410B-A966-2C5A9BDA043C}" dt="2018-11-04T18:53:58.982" v="3003" actId="20577"/>
          <ac:spMkLst>
            <pc:docMk/>
            <pc:sldMk cId="168864270" sldId="360"/>
            <ac:spMk id="3" creationId="{028BE598-7E01-4A88-B8C5-C08EC40BF038}"/>
          </ac:spMkLst>
        </pc:spChg>
      </pc:sldChg>
      <pc:sldChg chg="addSp modSp add">
        <pc:chgData name="Richard Anderson" userId="4654cc452026b74c" providerId="LiveId" clId="{F1AFE851-AA5A-410B-A966-2C5A9BDA043C}" dt="2018-11-05T02:52:15.696" v="4951" actId="1076"/>
        <pc:sldMkLst>
          <pc:docMk/>
          <pc:sldMk cId="3844680496" sldId="361"/>
        </pc:sldMkLst>
        <pc:spChg chg="mod">
          <ac:chgData name="Richard Anderson" userId="4654cc452026b74c" providerId="LiveId" clId="{F1AFE851-AA5A-410B-A966-2C5A9BDA043C}" dt="2018-11-05T02:40:58.228" v="4944" actId="20577"/>
          <ac:spMkLst>
            <pc:docMk/>
            <pc:sldMk cId="3844680496" sldId="361"/>
            <ac:spMk id="2" creationId="{66545854-487D-4854-B2EA-B7CEE0690007}"/>
          </ac:spMkLst>
        </pc:spChg>
        <pc:picChg chg="add mod">
          <ac:chgData name="Richard Anderson" userId="4654cc452026b74c" providerId="LiveId" clId="{F1AFE851-AA5A-410B-A966-2C5A9BDA043C}" dt="2018-11-05T02:52:15.696" v="4951" actId="1076"/>
          <ac:picMkLst>
            <pc:docMk/>
            <pc:sldMk cId="3844680496" sldId="361"/>
            <ac:picMk id="7" creationId="{25FAB633-781C-46E9-AABB-5C520FB072C9}"/>
          </ac:picMkLst>
        </pc:picChg>
        <pc:picChg chg="add mod">
          <ac:chgData name="Richard Anderson" userId="4654cc452026b74c" providerId="LiveId" clId="{F1AFE851-AA5A-410B-A966-2C5A9BDA043C}" dt="2018-11-05T02:52:06.777" v="4949" actId="1076"/>
          <ac:picMkLst>
            <pc:docMk/>
            <pc:sldMk cId="3844680496" sldId="361"/>
            <ac:picMk id="8" creationId="{EFAE1027-CC5D-4A94-B14C-2504F3C94CCD}"/>
          </ac:picMkLst>
        </pc:picChg>
      </pc:sldChg>
      <pc:sldMasterChg chg="setBg delSldLayout modSldLayout">
        <pc:chgData name="Richard Anderson" userId="4654cc452026b74c" providerId="LiveId" clId="{F1AFE851-AA5A-410B-A966-2C5A9BDA043C}" dt="2018-11-04T05:09:57.769" v="535" actId="2696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743447717" sldId="2147483695"/>
          </pc:sldLayoutMkLst>
        </pc:sldLayoutChg>
        <pc:sldLayoutChg chg="del setBg">
          <pc:chgData name="Richard Anderson" userId="4654cc452026b74c" providerId="LiveId" clId="{F1AFE851-AA5A-410B-A966-2C5A9BDA043C}" dt="2018-11-04T05:09:57.769" v="535" actId="2696"/>
          <pc:sldLayoutMkLst>
            <pc:docMk/>
            <pc:sldMasterMk cId="3079570911" sldId="2147483684"/>
            <pc:sldLayoutMk cId="558514260" sldId="2147483696"/>
          </pc:sldLayoutMkLst>
        </pc:sldLayoutChg>
      </pc:sldMasterChg>
    </pc:docChg>
  </pc:docChgLst>
  <pc:docChgLst>
    <pc:chgData name="Richard Anderson" userId="4654cc452026b74c" providerId="LiveId" clId="{A75F2C53-B086-4E1B-A7CF-4FC7382E6082}"/>
    <pc:docChg chg="custSel addSld delSld modSld modMainMaster">
      <pc:chgData name="Richard Anderson" userId="4654cc452026b74c" providerId="LiveId" clId="{A75F2C53-B086-4E1B-A7CF-4FC7382E6082}" dt="2018-10-11T18:51:54.910" v="1028" actId="2696"/>
      <pc:docMkLst>
        <pc:docMk/>
      </pc:docMkLst>
      <pc:sldChg chg="delSp modSp setBg">
        <pc:chgData name="Richard Anderson" userId="4654cc452026b74c" providerId="LiveId" clId="{A75F2C53-B086-4E1B-A7CF-4FC7382E6082}" dt="2018-10-11T04:13:09.792" v="37"/>
        <pc:sldMkLst>
          <pc:docMk/>
          <pc:sldMk cId="3204024126" sldId="256"/>
        </pc:sldMkLst>
        <pc:spChg chg="mod">
          <ac:chgData name="Richard Anderson" userId="4654cc452026b74c" providerId="LiveId" clId="{A75F2C53-B086-4E1B-A7CF-4FC7382E6082}" dt="2018-10-11T04:12:37.990" v="3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A75F2C53-B086-4E1B-A7CF-4FC7382E6082}" dt="2018-10-11T04:12:18.965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A75F2C53-B086-4E1B-A7CF-4FC7382E6082}" dt="2018-10-11T04:12:21.198" v="1"/>
          <ac:picMkLst>
            <pc:docMk/>
            <pc:sldMk cId="3204024126" sldId="256"/>
            <ac:picMk id="2050" creationId="{8D289E62-DBCB-486C-AF7B-8D01B9DF12E9}"/>
          </ac:picMkLst>
        </pc:picChg>
      </pc:sldChg>
      <pc:sldMasterChg chg="setBg modSldLayout">
        <pc:chgData name="Richard Anderson" userId="4654cc452026b74c" providerId="LiveId" clId="{A75F2C53-B086-4E1B-A7CF-4FC7382E6082}" dt="2018-10-11T04:13:09.792" v="3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20:   </a:t>
            </a:r>
            <a:r>
              <a:rPr lang="en-US" dirty="0"/>
              <a:t>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796420" y="3208876"/>
            <a:ext cx="1551160" cy="3004352"/>
            <a:chOff x="717390" y="1492207"/>
            <a:chExt cx="2684449" cy="51993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1387" r="2948" b="1971"/>
            <a:stretch/>
          </p:blipFill>
          <p:spPr>
            <a:xfrm>
              <a:off x="717390" y="1492207"/>
              <a:ext cx="2684449" cy="5199353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69" y="2206509"/>
              <a:ext cx="2250615" cy="37541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 Cold Chain Demo II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5" y="1897458"/>
            <a:ext cx="2391820" cy="4252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26" y="1865608"/>
            <a:ext cx="2404529" cy="427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47" y="1888794"/>
            <a:ext cx="2391487" cy="42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7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 Cold Chain Demo  III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42" y="1862974"/>
            <a:ext cx="2404529" cy="4274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3" y="1886160"/>
            <a:ext cx="2391487" cy="4251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06" y="1874566"/>
            <a:ext cx="2391487" cy="42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8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 Cold Chain Demo IV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43765"/>
            <a:ext cx="2395982" cy="4259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76" y="1943765"/>
            <a:ext cx="2395982" cy="4259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28" y="1951756"/>
            <a:ext cx="2395981" cy="42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4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 Cold Chain Demo 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28" y="1690689"/>
            <a:ext cx="2391487" cy="42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7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Technicalities: Synchronization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data structure: Table</a:t>
            </a:r>
          </a:p>
          <a:p>
            <a:r>
              <a:rPr lang="en-US" dirty="0" smtClean="0"/>
              <a:t>Synchronization through central database</a:t>
            </a:r>
          </a:p>
          <a:p>
            <a:r>
              <a:rPr lang="en-US" dirty="0" smtClean="0"/>
              <a:t>Important use case is:</a:t>
            </a:r>
          </a:p>
          <a:p>
            <a:pPr lvl="1"/>
            <a:r>
              <a:rPr lang="en-US" dirty="0" smtClean="0"/>
              <a:t>Online for download (synchronize) of forms and database</a:t>
            </a:r>
          </a:p>
          <a:p>
            <a:pPr lvl="1"/>
            <a:r>
              <a:rPr lang="en-US" dirty="0" smtClean="0"/>
              <a:t>Offline for data collection</a:t>
            </a:r>
          </a:p>
          <a:p>
            <a:pPr lvl="1"/>
            <a:r>
              <a:rPr lang="en-US" dirty="0" smtClean="0"/>
              <a:t>Online to upload (synchronize) data</a:t>
            </a:r>
          </a:p>
          <a:p>
            <a:r>
              <a:rPr lang="en-US" dirty="0" smtClean="0"/>
              <a:t>How are conflicts handled?</a:t>
            </a:r>
          </a:p>
          <a:p>
            <a:pPr lvl="1"/>
            <a:r>
              <a:rPr lang="en-US" dirty="0" smtClean="0"/>
              <a:t>Flag conflicted rows for manual update</a:t>
            </a:r>
          </a:p>
          <a:p>
            <a:r>
              <a:rPr lang="en-US" dirty="0" smtClean="0"/>
              <a:t>Common case – data collection on distinct rows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14</a:t>
            </a:fld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5910146" y="1535547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4" descr="Image result for clipart mobile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clipart mobile ph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clipart mobile ph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Image result for clipart mobile phon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 result for clipart mobile 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21" y="594738"/>
            <a:ext cx="1141141" cy="11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clipart mobile 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21" y="2092896"/>
            <a:ext cx="1133165" cy="11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6824546" y="964379"/>
            <a:ext cx="1033347" cy="81595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24546" y="2007226"/>
            <a:ext cx="1040781" cy="62886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2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Technicalities:  Users and groups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Important requirement from users</a:t>
            </a:r>
          </a:p>
          <a:p>
            <a:pPr lvl="1"/>
            <a:r>
              <a:rPr lang="en-US" dirty="0" smtClean="0"/>
              <a:t>Different levels of access based on groups</a:t>
            </a:r>
          </a:p>
          <a:p>
            <a:pPr lvl="1"/>
            <a:r>
              <a:rPr lang="en-US" dirty="0" smtClean="0"/>
              <a:t>Supervisors and enumerators with responsibilities based upon geographic areas</a:t>
            </a:r>
          </a:p>
          <a:p>
            <a:pPr lvl="1"/>
            <a:r>
              <a:rPr lang="en-US" dirty="0" smtClean="0"/>
              <a:t>Read and write access</a:t>
            </a:r>
          </a:p>
          <a:p>
            <a:pPr lvl="1"/>
            <a:r>
              <a:rPr lang="en-US" dirty="0" smtClean="0"/>
              <a:t>Permissions based upon groups</a:t>
            </a:r>
          </a:p>
          <a:p>
            <a:r>
              <a:rPr lang="en-US" dirty="0" smtClean="0"/>
              <a:t>Management of users</a:t>
            </a:r>
          </a:p>
          <a:p>
            <a:pPr lvl="1"/>
            <a:r>
              <a:rPr lang="en-US" dirty="0" smtClean="0"/>
              <a:t>Rely on standard authentication – LDAP</a:t>
            </a:r>
          </a:p>
          <a:p>
            <a:pPr lvl="1"/>
            <a:r>
              <a:rPr lang="en-US" dirty="0" smtClean="0"/>
              <a:t>Managing authentication and groups increases complexity for deployment architect</a:t>
            </a:r>
          </a:p>
          <a:p>
            <a:pPr lvl="1"/>
            <a:r>
              <a:rPr lang="en-US" dirty="0" smtClean="0"/>
              <a:t>User management is the critical component of integrating ODK 2.0 with other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ODK Clinic</a:t>
            </a:r>
          </a:p>
          <a:p>
            <a:pPr lvl="1"/>
            <a:r>
              <a:rPr lang="en-US" dirty="0" smtClean="0"/>
              <a:t>Integrate with Medical Record System</a:t>
            </a:r>
          </a:p>
          <a:p>
            <a:r>
              <a:rPr lang="en-US" dirty="0" smtClean="0"/>
              <a:t>ODK Sensors</a:t>
            </a:r>
          </a:p>
          <a:p>
            <a:pPr lvl="1"/>
            <a:r>
              <a:rPr lang="en-US" dirty="0" smtClean="0"/>
              <a:t>Provide drivers to allow sensors as input</a:t>
            </a:r>
          </a:p>
          <a:p>
            <a:r>
              <a:rPr lang="en-US" dirty="0" smtClean="0"/>
              <a:t>ODK Submit</a:t>
            </a:r>
          </a:p>
          <a:p>
            <a:pPr lvl="1"/>
            <a:r>
              <a:rPr lang="en-US" dirty="0" smtClean="0"/>
              <a:t>Extend communication model to support a broader range of transport mechanisms to reduce cost</a:t>
            </a:r>
          </a:p>
          <a:p>
            <a:r>
              <a:rPr lang="en-US" dirty="0" smtClean="0"/>
              <a:t>ODK Scan</a:t>
            </a:r>
          </a:p>
          <a:p>
            <a:pPr lvl="1"/>
            <a:r>
              <a:rPr lang="en-US" dirty="0" smtClean="0"/>
              <a:t>Use the camera for paper to digital input</a:t>
            </a:r>
          </a:p>
          <a:p>
            <a:pPr lvl="1"/>
            <a:r>
              <a:rPr lang="en-US" dirty="0" smtClean="0"/>
              <a:t>Restricted forms of input:  bubble forms and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l.berkeley.edu/wp-content/uploads/odk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0" y="320674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ODK Clinic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ODK Clinic</a:t>
            </a:r>
          </a:p>
          <a:p>
            <a:pPr lvl="1"/>
            <a:r>
              <a:rPr lang="en-US" dirty="0" smtClean="0"/>
              <a:t>ODK 1.0 integration with </a:t>
            </a:r>
            <a:r>
              <a:rPr lang="en-US" dirty="0" err="1" smtClean="0"/>
              <a:t>OpenMRS</a:t>
            </a:r>
            <a:endParaRPr lang="en-US" dirty="0" smtClean="0"/>
          </a:p>
          <a:p>
            <a:r>
              <a:rPr lang="en-US" dirty="0" smtClean="0"/>
              <a:t>ODK 2.0 as an Android App for global goods software systems</a:t>
            </a:r>
          </a:p>
          <a:p>
            <a:pPr lvl="1"/>
            <a:r>
              <a:rPr lang="en-US" dirty="0" smtClean="0"/>
              <a:t>DHIS 2:  Health Data Reporting</a:t>
            </a:r>
          </a:p>
          <a:p>
            <a:pPr lvl="1"/>
            <a:r>
              <a:rPr lang="en-US" dirty="0" smtClean="0"/>
              <a:t>Open LMIS:  Logistics Management</a:t>
            </a:r>
          </a:p>
          <a:p>
            <a:r>
              <a:rPr lang="en-US" dirty="0" smtClean="0"/>
              <a:t>Key integration points</a:t>
            </a:r>
          </a:p>
          <a:p>
            <a:pPr lvl="1"/>
            <a:r>
              <a:rPr lang="en-US" dirty="0" smtClean="0"/>
              <a:t>Data synchronization</a:t>
            </a:r>
          </a:p>
          <a:p>
            <a:pPr lvl="1"/>
            <a:r>
              <a:rPr lang="en-US" dirty="0" smtClean="0"/>
              <a:t>User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3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Data collection from registers</a:t>
            </a:r>
          </a:p>
          <a:p>
            <a:pPr lvl="1"/>
            <a:r>
              <a:rPr lang="en-US" dirty="0" smtClean="0"/>
              <a:t>Data collection from tally forms</a:t>
            </a:r>
          </a:p>
          <a:p>
            <a:r>
              <a:rPr lang="en-US" dirty="0" smtClean="0"/>
              <a:t>Key scenarios</a:t>
            </a:r>
          </a:p>
          <a:p>
            <a:pPr lvl="1"/>
            <a:r>
              <a:rPr lang="en-US" dirty="0" smtClean="0"/>
              <a:t>Counting number of immunizations given at a session</a:t>
            </a:r>
          </a:p>
          <a:p>
            <a:pPr lvl="1"/>
            <a:r>
              <a:rPr lang="en-US" dirty="0" smtClean="0"/>
              <a:t>Reporting stock counts of medications</a:t>
            </a:r>
          </a:p>
          <a:p>
            <a:r>
              <a:rPr lang="en-US" dirty="0" smtClean="0"/>
              <a:t>Deployment partner</a:t>
            </a:r>
          </a:p>
          <a:p>
            <a:pPr lvl="1"/>
            <a:r>
              <a:rPr lang="en-US" dirty="0" smtClean="0"/>
              <a:t>Village Reach</a:t>
            </a:r>
          </a:p>
          <a:p>
            <a:r>
              <a:rPr lang="en-US" dirty="0" smtClean="0"/>
              <a:t>Value proposition</a:t>
            </a:r>
          </a:p>
          <a:p>
            <a:pPr lvl="1"/>
            <a:r>
              <a:rPr lang="en-US" dirty="0" smtClean="0"/>
              <a:t>Much faster data aggregation</a:t>
            </a:r>
          </a:p>
          <a:p>
            <a:pPr lvl="1"/>
            <a:r>
              <a:rPr lang="en-US" dirty="0" smtClean="0"/>
              <a:t>Reduces steps in workflow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 descr="http://dil.berkeley.edu/wp-content/uploads/open-data-kit-s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82" y="3731940"/>
            <a:ext cx="2056618" cy="31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lvuat-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88" y="0"/>
            <a:ext cx="2471111" cy="20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8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Scan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Built on an early version of ODK 2.0</a:t>
            </a:r>
          </a:p>
          <a:p>
            <a:pPr lvl="1"/>
            <a:r>
              <a:rPr lang="en-US" dirty="0" smtClean="0"/>
              <a:t>Allowed richer user interface including a correction UI </a:t>
            </a:r>
          </a:p>
          <a:p>
            <a:pPr lvl="1"/>
            <a:r>
              <a:rPr lang="en-US" dirty="0" smtClean="0"/>
              <a:t>Multiple data elements per screen</a:t>
            </a:r>
          </a:p>
          <a:p>
            <a:pPr lvl="1"/>
            <a:r>
              <a:rPr lang="en-US" dirty="0" smtClean="0"/>
              <a:t>More complex data transport model</a:t>
            </a:r>
          </a:p>
          <a:p>
            <a:r>
              <a:rPr lang="en-US" dirty="0" smtClean="0"/>
              <a:t>Restricted to bubble forms and numbers in a 3x2 grid</a:t>
            </a:r>
          </a:p>
          <a:p>
            <a:r>
              <a:rPr lang="en-US" dirty="0" smtClean="0"/>
              <a:t>Forms designed for ODK Scan</a:t>
            </a:r>
          </a:p>
          <a:p>
            <a:r>
              <a:rPr lang="en-US" dirty="0" smtClean="0"/>
              <a:t>Field testing</a:t>
            </a:r>
          </a:p>
          <a:p>
            <a:pPr lvl="1"/>
            <a:r>
              <a:rPr lang="en-US" dirty="0" smtClean="0"/>
              <a:t>Importance of using </a:t>
            </a:r>
            <a:r>
              <a:rPr lang="en-US" dirty="0"/>
              <a:t>a stand for stability and distance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Image processing steps</a:t>
            </a:r>
          </a:p>
          <a:p>
            <a:pPr lvl="1"/>
            <a:r>
              <a:rPr lang="en-US" dirty="0" smtClean="0"/>
              <a:t>Fields on form marked on master form </a:t>
            </a:r>
          </a:p>
          <a:p>
            <a:pPr lvl="1"/>
            <a:r>
              <a:rPr lang="en-US" dirty="0" smtClean="0"/>
              <a:t>Registration marks for alignment</a:t>
            </a:r>
          </a:p>
          <a:p>
            <a:pPr lvl="1"/>
            <a:r>
              <a:rPr lang="en-US" dirty="0" smtClean="0"/>
              <a:t>Identify data elements</a:t>
            </a:r>
          </a:p>
          <a:p>
            <a:pPr lvl="1"/>
            <a:r>
              <a:rPr lang="en-US" dirty="0" smtClean="0"/>
              <a:t>Image recognition on data elements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4" descr="Image result for open data 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667250"/>
            <a:ext cx="2924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3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class Monday,  November 12</a:t>
            </a:r>
          </a:p>
          <a:p>
            <a:r>
              <a:rPr lang="en-US" dirty="0" smtClean="0"/>
              <a:t>No class Wednesday,  November 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5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Scan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Forms in bad condition</a:t>
            </a:r>
          </a:p>
          <a:p>
            <a:r>
              <a:rPr lang="en-US" dirty="0" smtClean="0"/>
              <a:t>Lighting and contrast</a:t>
            </a:r>
          </a:p>
          <a:p>
            <a:r>
              <a:rPr lang="en-US" dirty="0" smtClean="0"/>
              <a:t>Image recognition of digits</a:t>
            </a:r>
          </a:p>
          <a:p>
            <a:r>
              <a:rPr lang="en-US" dirty="0" smtClean="0"/>
              <a:t>Identification of regions if paper was warped</a:t>
            </a:r>
          </a:p>
          <a:p>
            <a:r>
              <a:rPr lang="en-US" dirty="0" smtClean="0"/>
              <a:t>Synchronization of images with master database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655" y="1413768"/>
            <a:ext cx="3518674" cy="2505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575" t="5047" r="6488" b="-133"/>
          <a:stretch/>
        </p:blipFill>
        <p:spPr>
          <a:xfrm>
            <a:off x="4999464" y="4149939"/>
            <a:ext cx="3438292" cy="24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8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if data is coming from a sensor and not text input?</a:t>
            </a:r>
          </a:p>
          <a:p>
            <a:r>
              <a:rPr lang="en-US" dirty="0" smtClean="0"/>
              <a:t>Model of automatically collected data fits in ODK 2.0</a:t>
            </a:r>
          </a:p>
          <a:p>
            <a:pPr lvl="1"/>
            <a:r>
              <a:rPr lang="en-US" dirty="0" smtClean="0"/>
              <a:t>Direct input</a:t>
            </a:r>
          </a:p>
          <a:p>
            <a:pPr lvl="1"/>
            <a:r>
              <a:rPr lang="en-US" dirty="0" smtClean="0"/>
              <a:t>Time varying</a:t>
            </a:r>
          </a:p>
          <a:p>
            <a:pPr lvl="1"/>
            <a:r>
              <a:rPr lang="en-US" dirty="0" smtClean="0"/>
              <a:t>Event Based</a:t>
            </a:r>
          </a:p>
          <a:p>
            <a:r>
              <a:rPr lang="en-US" dirty="0" smtClean="0"/>
              <a:t>Technical issue</a:t>
            </a:r>
          </a:p>
          <a:p>
            <a:pPr lvl="1"/>
            <a:r>
              <a:rPr lang="en-US" dirty="0" smtClean="0"/>
              <a:t>How are the drivers managed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Sensors Architecture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44" y="2676291"/>
            <a:ext cx="3397011" cy="33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Sensor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Water carrying study</a:t>
            </a:r>
          </a:p>
          <a:p>
            <a:r>
              <a:rPr lang="en-US" dirty="0" smtClean="0"/>
              <a:t>Pulse Oximetry</a:t>
            </a:r>
          </a:p>
          <a:p>
            <a:r>
              <a:rPr lang="en-US" dirty="0" smtClean="0"/>
              <a:t>Managing pasteurization of human breast milk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 descr="Image result for odk sens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04" y="4669708"/>
            <a:ext cx="2951472" cy="20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ichard\AppData\Local\Microsoft\Windows\Temporary Internet Files\Content.IE5\UH7L1NTR\photo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54" y="2914186"/>
            <a:ext cx="2030571" cy="15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994" y="0"/>
            <a:ext cx="2437006" cy="27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ODK 2.0 Design</a:t>
            </a:r>
          </a:p>
          <a:p>
            <a:r>
              <a:rPr lang="en-US" dirty="0" smtClean="0"/>
              <a:t>ODK 2.0  Application</a:t>
            </a:r>
          </a:p>
          <a:p>
            <a:r>
              <a:rPr lang="en-US" dirty="0" smtClean="0"/>
              <a:t>ODK 2.0 Technical Challenges</a:t>
            </a:r>
          </a:p>
          <a:p>
            <a:r>
              <a:rPr lang="en-US" dirty="0" smtClean="0"/>
              <a:t>ODK Research Projects</a:t>
            </a:r>
          </a:p>
          <a:p>
            <a:pPr lvl="1"/>
            <a:r>
              <a:rPr lang="en-US" dirty="0" smtClean="0"/>
              <a:t>ODK Clinic</a:t>
            </a:r>
          </a:p>
          <a:p>
            <a:pPr lvl="1"/>
            <a:r>
              <a:rPr lang="en-US" dirty="0" smtClean="0"/>
              <a:t>ODK Scan</a:t>
            </a:r>
          </a:p>
          <a:p>
            <a:pPr lvl="1"/>
            <a:r>
              <a:rPr lang="en-US" dirty="0" smtClean="0"/>
              <a:t>ODK Sensors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ODK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IMHO the success of ODK 1.0 is due to its focus on a core data collection use case</a:t>
            </a:r>
          </a:p>
          <a:p>
            <a:r>
              <a:rPr lang="en-US" dirty="0" smtClean="0"/>
              <a:t>But what else did people want?</a:t>
            </a:r>
          </a:p>
          <a:p>
            <a:pPr lvl="1"/>
            <a:r>
              <a:rPr lang="en-US" dirty="0" smtClean="0"/>
              <a:t>Greater flexibility with user interface</a:t>
            </a:r>
          </a:p>
          <a:p>
            <a:pPr lvl="1"/>
            <a:r>
              <a:rPr lang="en-US" dirty="0" smtClean="0"/>
              <a:t>Ability to collect data based on previous data</a:t>
            </a:r>
          </a:p>
          <a:p>
            <a:pPr lvl="1"/>
            <a:endParaRPr lang="en-US" dirty="0"/>
          </a:p>
          <a:p>
            <a:r>
              <a:rPr lang="en-US" dirty="0" smtClean="0"/>
              <a:t>ODK 2.0 developed as a data management platform requiring greater sophistication in application development and deployment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Kit learnings and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projects require technical people in charge of managing forms, data, and devices</a:t>
            </a:r>
          </a:p>
          <a:p>
            <a:pPr lvl="1"/>
            <a:r>
              <a:rPr lang="en-US" dirty="0" smtClean="0"/>
              <a:t>Deployment Architect</a:t>
            </a:r>
          </a:p>
          <a:p>
            <a:r>
              <a:rPr lang="en-US" dirty="0" smtClean="0"/>
              <a:t>The purpose of the Data Collection Platform is to give the Deployment Architect the ability create and manage survey process</a:t>
            </a:r>
          </a:p>
          <a:p>
            <a:r>
              <a:rPr lang="en-US" dirty="0" smtClean="0"/>
              <a:t>The Deployment Architect is not an Android developer</a:t>
            </a:r>
          </a:p>
          <a:p>
            <a:pPr lvl="1"/>
            <a:r>
              <a:rPr lang="en-US" dirty="0" smtClean="0"/>
              <a:t>ODK 1.0 Deployment Architect:  Forms designer</a:t>
            </a:r>
          </a:p>
          <a:p>
            <a:pPr lvl="1"/>
            <a:r>
              <a:rPr lang="en-US" dirty="0" smtClean="0"/>
              <a:t>ODK 2.0 Deployment Architect:  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customizable layout of prompts on the Android </a:t>
            </a:r>
            <a:r>
              <a:rPr lang="en-US" dirty="0" smtClean="0"/>
              <a:t>device</a:t>
            </a:r>
          </a:p>
          <a:p>
            <a:r>
              <a:rPr lang="en-US" dirty="0"/>
              <a:t>More flexible, user-directed, navigation of a </a:t>
            </a:r>
            <a:r>
              <a:rPr lang="en-US" dirty="0" smtClean="0"/>
              <a:t>survey</a:t>
            </a:r>
          </a:p>
          <a:p>
            <a:r>
              <a:rPr lang="en-US" dirty="0"/>
              <a:t>Bi-directional synchronization of data across </a:t>
            </a:r>
            <a:r>
              <a:rPr lang="en-US" dirty="0" smtClean="0"/>
              <a:t>devices</a:t>
            </a:r>
          </a:p>
          <a:p>
            <a:r>
              <a:rPr lang="en-US" dirty="0"/>
              <a:t>Data curation and visualization on the </a:t>
            </a:r>
            <a:r>
              <a:rPr lang="en-US" dirty="0" smtClean="0"/>
              <a:t>device</a:t>
            </a:r>
          </a:p>
          <a:p>
            <a:r>
              <a:rPr lang="en-US" dirty="0"/>
              <a:t>Row-level access filters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ODK Application Designer</a:t>
            </a:r>
          </a:p>
          <a:p>
            <a:r>
              <a:rPr lang="en-US" dirty="0" smtClean="0"/>
              <a:t>ODK Survey</a:t>
            </a:r>
          </a:p>
          <a:p>
            <a:pPr lvl="1"/>
            <a:r>
              <a:rPr lang="en-US" dirty="0" smtClean="0"/>
              <a:t>Data Collection app based on HTML, CSS, JavaScript</a:t>
            </a:r>
          </a:p>
          <a:p>
            <a:r>
              <a:rPr lang="en-US" dirty="0" smtClean="0"/>
              <a:t>ODK Tables</a:t>
            </a:r>
          </a:p>
          <a:p>
            <a:pPr lvl="1"/>
            <a:r>
              <a:rPr lang="en-US" dirty="0" smtClean="0"/>
              <a:t>Data Curation and Visualization app</a:t>
            </a:r>
          </a:p>
          <a:p>
            <a:r>
              <a:rPr lang="en-US" dirty="0" smtClean="0"/>
              <a:t>ODK Services</a:t>
            </a:r>
          </a:p>
          <a:p>
            <a:pPr lvl="1"/>
            <a:r>
              <a:rPr lang="en-US" dirty="0" smtClean="0"/>
              <a:t>Application for syncing data across multiple devices and with server</a:t>
            </a:r>
          </a:p>
          <a:p>
            <a:r>
              <a:rPr lang="en-US" dirty="0" smtClean="0"/>
              <a:t>ODK Cloud Endpoints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12" y="3974"/>
            <a:ext cx="6426288" cy="11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9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3" y="2264277"/>
            <a:ext cx="7798337" cy="36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 Cold Chain Demo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6" y="1427148"/>
            <a:ext cx="2401101" cy="4268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88" y="1427148"/>
            <a:ext cx="2401101" cy="4268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00" y="1427148"/>
            <a:ext cx="2400411" cy="42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8739</TotalTime>
  <Words>859</Words>
  <Application>Microsoft Office PowerPoint</Application>
  <PresentationFormat>On-screen Show (4:3)</PresentationFormat>
  <Paragraphs>200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Data Management</vt:lpstr>
      <vt:lpstr>Announcements</vt:lpstr>
      <vt:lpstr>Topics</vt:lpstr>
      <vt:lpstr>Limitations of ODK 1.0</vt:lpstr>
      <vt:lpstr>Open Data Kit learnings and philosophy</vt:lpstr>
      <vt:lpstr>ODK 2.0 Features</vt:lpstr>
      <vt:lpstr>ODK 2.0</vt:lpstr>
      <vt:lpstr>ODK 2.0 Architecture</vt:lpstr>
      <vt:lpstr>ODK 2.0 Cold Chain Demo I</vt:lpstr>
      <vt:lpstr>ODK 2.0 Cold Chain Demo II</vt:lpstr>
      <vt:lpstr>ODK 2.0 Cold Chain Demo  III</vt:lpstr>
      <vt:lpstr>ODK 2.0 Cold Chain Demo IV</vt:lpstr>
      <vt:lpstr>ODK 2.0 Cold Chain Demo V</vt:lpstr>
      <vt:lpstr>Technicalities: Synchronization</vt:lpstr>
      <vt:lpstr>Technicalities:  Users and groups</vt:lpstr>
      <vt:lpstr>ODK Research Projects</vt:lpstr>
      <vt:lpstr>ODK Clinic</vt:lpstr>
      <vt:lpstr>ODK Scan</vt:lpstr>
      <vt:lpstr>ODK Scan Implementation</vt:lpstr>
      <vt:lpstr>ODK Scan challenges</vt:lpstr>
      <vt:lpstr>ODK Sensors</vt:lpstr>
      <vt:lpstr>ODK Sensor Applications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Infrastructure</dc:title>
  <dc:creator>Richard Anderson</dc:creator>
  <cp:lastModifiedBy>Richard Anderson</cp:lastModifiedBy>
  <cp:revision>115</cp:revision>
  <dcterms:created xsi:type="dcterms:W3CDTF">2018-09-17T23:32:31Z</dcterms:created>
  <dcterms:modified xsi:type="dcterms:W3CDTF">2018-11-09T03:21:05Z</dcterms:modified>
</cp:coreProperties>
</file>