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6" r:id="rId3"/>
    <p:sldId id="277" r:id="rId4"/>
    <p:sldId id="278" r:id="rId5"/>
    <p:sldId id="281" r:id="rId6"/>
    <p:sldId id="282" r:id="rId7"/>
    <p:sldId id="284" r:id="rId8"/>
    <p:sldId id="283" r:id="rId9"/>
    <p:sldId id="285" r:id="rId10"/>
    <p:sldId id="286" r:id="rId11"/>
    <p:sldId id="287" r:id="rId12"/>
    <p:sldId id="280" r:id="rId13"/>
    <p:sldId id="279" r:id="rId14"/>
    <p:sldId id="288" r:id="rId15"/>
    <p:sldId id="289" r:id="rId16"/>
    <p:sldId id="290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DF717-EF97-4D6C-B9B5-1919870ED820}" v="17" dt="2018-10-31T05:42:10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85109CD6-9971-4247-B24B-297F8585AED4}"/>
    <pc:docChg chg="custSel addSld delSld modSld modMainMaster">
      <pc:chgData name="Richard Anderson" userId="4654cc452026b74c" providerId="LiveId" clId="{85109CD6-9971-4247-B24B-297F8585AED4}" dt="2018-10-14T19:15:35.828" v="813" actId="1076"/>
      <pc:docMkLst>
        <pc:docMk/>
      </pc:docMkLst>
      <pc:sldChg chg="addSp modSp setBg">
        <pc:chgData name="Richard Anderson" userId="4654cc452026b74c" providerId="LiveId" clId="{85109CD6-9971-4247-B24B-297F8585AED4}" dt="2018-10-14T18:31:58.041" v="647" actId="1076"/>
        <pc:sldMkLst>
          <pc:docMk/>
          <pc:sldMk cId="3204024126" sldId="256"/>
        </pc:sldMkLst>
        <pc:spChg chg="mod">
          <ac:chgData name="Richard Anderson" userId="4654cc452026b74c" providerId="LiveId" clId="{85109CD6-9971-4247-B24B-297F8585AED4}" dt="2018-10-14T05:05:20.132" v="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85109CD6-9971-4247-B24B-297F8585AED4}" dt="2018-10-14T05:05:31.966" v="6" actId="20577"/>
          <ac:spMkLst>
            <pc:docMk/>
            <pc:sldMk cId="3204024126" sldId="256"/>
            <ac:spMk id="3" creationId="{00000000-0000-0000-0000-000000000000}"/>
          </ac:spMkLst>
        </pc:spChg>
        <pc:picChg chg="add mod">
          <ac:chgData name="Richard Anderson" userId="4654cc452026b74c" providerId="LiveId" clId="{85109CD6-9971-4247-B24B-297F8585AED4}" dt="2018-10-14T18:31:58.041" v="647" actId="1076"/>
          <ac:picMkLst>
            <pc:docMk/>
            <pc:sldMk cId="3204024126" sldId="256"/>
            <ac:picMk id="7" creationId="{0FFED9E9-C822-4C3F-ABB5-D5FDA8913D90}"/>
          </ac:picMkLst>
        </pc:picChg>
      </pc:sldChg>
      <pc:sldMasterChg chg="setBg modSldLayout">
        <pc:chgData name="Richard Anderson" userId="4654cc452026b74c" providerId="LiveId" clId="{85109CD6-9971-4247-B24B-297F8585AED4}" dt="2018-10-14T17:40:40.604" v="54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282975C0-97F6-4AA0-B17A-122D11109741}"/>
    <pc:docChg chg="custSel modSld">
      <pc:chgData name="Richard Anderson" userId="4654cc452026b74c" providerId="LiveId" clId="{282975C0-97F6-4AA0-B17A-122D11109741}" dt="2018-10-08T04:59:34.830" v="468" actId="20577"/>
      <pc:docMkLst>
        <pc:docMk/>
      </pc:docMkLst>
      <pc:sldChg chg="modSp">
        <pc:chgData name="Richard Anderson" userId="4654cc452026b74c" providerId="LiveId" clId="{282975C0-97F6-4AA0-B17A-122D11109741}" dt="2018-10-08T04:59:34.830" v="468" actId="20577"/>
        <pc:sldMkLst>
          <pc:docMk/>
          <pc:sldMk cId="3204024126" sldId="256"/>
        </pc:sldMkLst>
        <pc:spChg chg="mod">
          <ac:chgData name="Richard Anderson" userId="4654cc452026b74c" providerId="LiveId" clId="{282975C0-97F6-4AA0-B17A-122D11109741}" dt="2018-10-08T04:59:34.830" v="468" actId="20577"/>
          <ac:spMkLst>
            <pc:docMk/>
            <pc:sldMk cId="3204024126" sldId="256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282975C0-97F6-4AA0-B17A-122D11109741}" dt="2018-10-08T04:57:28.903" v="467" actId="1076"/>
        <pc:sldMkLst>
          <pc:docMk/>
          <pc:sldMk cId="1640481058" sldId="276"/>
        </pc:sldMkLst>
        <pc:picChg chg="add mod">
          <ac:chgData name="Richard Anderson" userId="4654cc452026b74c" providerId="LiveId" clId="{282975C0-97F6-4AA0-B17A-122D11109741}" dt="2018-10-08T04:57:28.903" v="467" actId="1076"/>
          <ac:picMkLst>
            <pc:docMk/>
            <pc:sldMk cId="1640481058" sldId="276"/>
            <ac:picMk id="7" creationId="{5EBD13AE-E213-4E40-A50E-D193E6AD4620}"/>
          </ac:picMkLst>
        </pc:picChg>
      </pc:sldChg>
    </pc:docChg>
  </pc:docChgLst>
  <pc:docChgLst>
    <pc:chgData name="Richard Anderson" userId="4654cc452026b74c" providerId="LiveId" clId="{6670337D-2382-4338-9301-D610E7D78C5E}"/>
    <pc:docChg chg="custSel addSld delSld modSld modMainMaster">
      <pc:chgData name="Richard Anderson" userId="4654cc452026b74c" providerId="LiveId" clId="{6670337D-2382-4338-9301-D610E7D78C5E}" dt="2018-10-10T05:48:32.335" v="3525" actId="1076"/>
      <pc:docMkLst>
        <pc:docMk/>
      </pc:docMkLst>
      <pc:sldChg chg="addSp delSp modSp setBg">
        <pc:chgData name="Richard Anderson" userId="4654cc452026b74c" providerId="LiveId" clId="{6670337D-2382-4338-9301-D610E7D78C5E}" dt="2018-10-10T05:48:32.335" v="3525" actId="1076"/>
        <pc:sldMkLst>
          <pc:docMk/>
          <pc:sldMk cId="3204024126" sldId="256"/>
        </pc:sldMkLst>
        <pc:spChg chg="mod">
          <ac:chgData name="Richard Anderson" userId="4654cc452026b74c" providerId="LiveId" clId="{6670337D-2382-4338-9301-D610E7D78C5E}" dt="2018-10-09T04:33:09.328" v="72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6670337D-2382-4338-9301-D610E7D78C5E}" dt="2018-10-09T04:31:53.066" v="36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6670337D-2382-4338-9301-D610E7D78C5E}" dt="2018-10-09T04:31:56.728" v="37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670337D-2382-4338-9301-D610E7D78C5E}" dt="2018-10-10T05:48:32.335" v="3525" actId="1076"/>
          <ac:picMkLst>
            <pc:docMk/>
            <pc:sldMk cId="3204024126" sldId="256"/>
            <ac:picMk id="2050" creationId="{8D289E62-DBCB-486C-AF7B-8D01B9DF12E9}"/>
          </ac:picMkLst>
        </pc:picChg>
      </pc:sldChg>
      <pc:sldChg chg="delSp modSp">
        <pc:chgData name="Richard Anderson" userId="4654cc452026b74c" providerId="LiveId" clId="{6670337D-2382-4338-9301-D610E7D78C5E}" dt="2018-10-10T05:36:48.421" v="3403" actId="20577"/>
        <pc:sldMkLst>
          <pc:docMk/>
          <pc:sldMk cId="1640481058" sldId="276"/>
        </pc:sldMkLst>
        <pc:spChg chg="mod">
          <ac:chgData name="Richard Anderson" userId="4654cc452026b74c" providerId="LiveId" clId="{6670337D-2382-4338-9301-D610E7D78C5E}" dt="2018-10-09T04:32:38.777" v="50" actId="20577"/>
          <ac:spMkLst>
            <pc:docMk/>
            <pc:sldMk cId="1640481058" sldId="276"/>
            <ac:spMk id="2" creationId="{02F27EA8-3868-4DF6-AE81-3D469B44B1AB}"/>
          </ac:spMkLst>
        </pc:spChg>
        <pc:spChg chg="mod">
          <ac:chgData name="Richard Anderson" userId="4654cc452026b74c" providerId="LiveId" clId="{6670337D-2382-4338-9301-D610E7D78C5E}" dt="2018-10-10T05:36:48.421" v="3403" actId="20577"/>
          <ac:spMkLst>
            <pc:docMk/>
            <pc:sldMk cId="1640481058" sldId="276"/>
            <ac:spMk id="3" creationId="{0A40356F-A455-4E6D-BC6E-D1D0A0CB9EDF}"/>
          </ac:spMkLst>
        </pc:spChg>
        <pc:picChg chg="del">
          <ac:chgData name="Richard Anderson" userId="4654cc452026b74c" providerId="LiveId" clId="{6670337D-2382-4338-9301-D610E7D78C5E}" dt="2018-10-09T04:32:46.421" v="52"/>
          <ac:picMkLst>
            <pc:docMk/>
            <pc:sldMk cId="1640481058" sldId="276"/>
            <ac:picMk id="7" creationId="{5EBD13AE-E213-4E40-A50E-D193E6AD4620}"/>
          </ac:picMkLst>
        </pc:picChg>
      </pc:sldChg>
      <pc:sldMasterChg chg="setBg modSldLayout">
        <pc:chgData name="Richard Anderson" userId="4654cc452026b74c" providerId="LiveId" clId="{6670337D-2382-4338-9301-D610E7D78C5E}" dt="2018-10-09T06:16:55.013" v="978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28B250B1-CD73-40D3-A6EC-66CDBBD7C1E3}"/>
    <pc:docChg chg="custSel addSld delSld modSld">
      <pc:chgData name="Richard Anderson" userId="4654cc452026b74c" providerId="LiveId" clId="{28B250B1-CD73-40D3-A6EC-66CDBBD7C1E3}" dt="2018-10-07T23:29:25.477" v="1464" actId="1076"/>
      <pc:docMkLst>
        <pc:docMk/>
      </pc:docMkLst>
      <pc:sldChg chg="modSp">
        <pc:chgData name="Richard Anderson" userId="4654cc452026b74c" providerId="LiveId" clId="{28B250B1-CD73-40D3-A6EC-66CDBBD7C1E3}" dt="2018-10-07T18:49:36.213" v="795" actId="20577"/>
        <pc:sldMkLst>
          <pc:docMk/>
          <pc:sldMk cId="1640481058" sldId="276"/>
        </pc:sldMkLst>
        <pc:spChg chg="mod">
          <ac:chgData name="Richard Anderson" userId="4654cc452026b74c" providerId="LiveId" clId="{28B250B1-CD73-40D3-A6EC-66CDBBD7C1E3}" dt="2018-10-07T18:49:36.213" v="795" actId="20577"/>
          <ac:spMkLst>
            <pc:docMk/>
            <pc:sldMk cId="1640481058" sldId="276"/>
            <ac:spMk id="3" creationId="{0A40356F-A455-4E6D-BC6E-D1D0A0CB9EDF}"/>
          </ac:spMkLst>
        </pc:spChg>
      </pc:sldChg>
    </pc:docChg>
  </pc:docChgLst>
  <pc:docChgLst>
    <pc:chgData name="Richard Anderson" userId="4654cc452026b74c" providerId="LiveId" clId="{6F7C3EFC-E1B5-43FA-9EC7-F3D0D4EFBF4F}"/>
    <pc:docChg chg="undo custSel addSld modSld">
      <pc:chgData name="Richard Anderson" userId="4654cc452026b74c" providerId="LiveId" clId="{6F7C3EFC-E1B5-43FA-9EC7-F3D0D4EFBF4F}" dt="2018-10-18T17:14:23.994" v="193" actId="313"/>
      <pc:docMkLst>
        <pc:docMk/>
      </pc:docMkLst>
      <pc:sldChg chg="addSp delSp modSp">
        <pc:chgData name="Richard Anderson" userId="4654cc452026b74c" providerId="LiveId" clId="{6F7C3EFC-E1B5-43FA-9EC7-F3D0D4EFBF4F}" dt="2018-10-18T16:59:19.117" v="9" actId="14100"/>
        <pc:sldMkLst>
          <pc:docMk/>
          <pc:sldMk cId="3204024126" sldId="256"/>
        </pc:sldMkLst>
        <pc:spChg chg="mod">
          <ac:chgData name="Richard Anderson" userId="4654cc452026b74c" providerId="LiveId" clId="{6F7C3EFC-E1B5-43FA-9EC7-F3D0D4EFBF4F}" dt="2018-10-18T16:53:29.366" v="0" actId="20577"/>
          <ac:spMkLst>
            <pc:docMk/>
            <pc:sldMk cId="3204024126" sldId="256"/>
            <ac:spMk id="3" creationId="{00000000-0000-0000-0000-000000000000}"/>
          </ac:spMkLst>
        </pc:spChg>
        <pc:spChg chg="add del mod">
          <ac:chgData name="Richard Anderson" userId="4654cc452026b74c" providerId="LiveId" clId="{6F7C3EFC-E1B5-43FA-9EC7-F3D0D4EFBF4F}" dt="2018-10-18T16:55:38.497" v="5"/>
          <ac:spMkLst>
            <pc:docMk/>
            <pc:sldMk cId="3204024126" sldId="256"/>
            <ac:spMk id="10" creationId="{250585C6-EBC6-4A48-BA55-C94DD66175B3}"/>
          </ac:spMkLst>
        </pc:spChg>
        <pc:spChg chg="add del mod">
          <ac:chgData name="Richard Anderson" userId="4654cc452026b74c" providerId="LiveId" clId="{6F7C3EFC-E1B5-43FA-9EC7-F3D0D4EFBF4F}" dt="2018-10-18T16:55:38.497" v="5"/>
          <ac:spMkLst>
            <pc:docMk/>
            <pc:sldMk cId="3204024126" sldId="256"/>
            <ac:spMk id="11" creationId="{E007A9EB-DB4D-4E5B-9A79-ED86399559A2}"/>
          </ac:spMkLst>
        </pc:spChg>
        <pc:graphicFrameChg chg="add del mod modGraphic">
          <ac:chgData name="Richard Anderson" userId="4654cc452026b74c" providerId="LiveId" clId="{6F7C3EFC-E1B5-43FA-9EC7-F3D0D4EFBF4F}" dt="2018-10-18T16:55:38.497" v="5"/>
          <ac:graphicFrameMkLst>
            <pc:docMk/>
            <pc:sldMk cId="3204024126" sldId="256"/>
            <ac:graphicFrameMk id="9" creationId="{B009A163-F605-410C-9510-FFE46F47253C}"/>
          </ac:graphicFrameMkLst>
        </pc:graphicFrameChg>
        <pc:picChg chg="del">
          <ac:chgData name="Richard Anderson" userId="4654cc452026b74c" providerId="LiveId" clId="{6F7C3EFC-E1B5-43FA-9EC7-F3D0D4EFBF4F}" dt="2018-10-18T16:54:47.411" v="1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F7C3EFC-E1B5-43FA-9EC7-F3D0D4EFBF4F}" dt="2018-10-18T16:59:19.117" v="9" actId="14100"/>
          <ac:picMkLst>
            <pc:docMk/>
            <pc:sldMk cId="3204024126" sldId="256"/>
            <ac:picMk id="1026" creationId="{C73D59E5-71E9-4C99-928E-4AB22F363B8F}"/>
          </ac:picMkLst>
        </pc:picChg>
      </pc:sldChg>
    </pc:docChg>
  </pc:docChgLst>
  <pc:docChgLst>
    <pc:chgData name="Richard Anderson" userId="4654cc452026b74c" providerId="LiveId" clId="{D90DF717-EF97-4D6C-B9B5-1919870ED820}"/>
    <pc:docChg chg="custSel addSld modSld">
      <pc:chgData name="Richard Anderson" userId="4654cc452026b74c" providerId="LiveId" clId="{D90DF717-EF97-4D6C-B9B5-1919870ED820}" dt="2018-10-31T05:43:56.629" v="1275" actId="20577"/>
      <pc:docMkLst>
        <pc:docMk/>
      </pc:docMkLst>
      <pc:sldChg chg="modSp">
        <pc:chgData name="Richard Anderson" userId="4654cc452026b74c" providerId="LiveId" clId="{D90DF717-EF97-4D6C-B9B5-1919870ED820}" dt="2018-10-31T05:27:00.536" v="728" actId="20577"/>
        <pc:sldMkLst>
          <pc:docMk/>
          <pc:sldMk cId="2090682313" sldId="279"/>
        </pc:sldMkLst>
        <pc:spChg chg="mod">
          <ac:chgData name="Richard Anderson" userId="4654cc452026b74c" providerId="LiveId" clId="{D90DF717-EF97-4D6C-B9B5-1919870ED820}" dt="2018-10-31T05:27:00.536" v="728" actId="20577"/>
          <ac:spMkLst>
            <pc:docMk/>
            <pc:sldMk cId="2090682313" sldId="279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D90DF717-EF97-4D6C-B9B5-1919870ED820}" dt="2018-10-31T05:15:15.751" v="543" actId="1076"/>
        <pc:sldMkLst>
          <pc:docMk/>
          <pc:sldMk cId="2067476399" sldId="281"/>
        </pc:sldMkLst>
        <pc:picChg chg="add mod">
          <ac:chgData name="Richard Anderson" userId="4654cc452026b74c" providerId="LiveId" clId="{D90DF717-EF97-4D6C-B9B5-1919870ED820}" dt="2018-10-31T05:15:15.751" v="543" actId="1076"/>
          <ac:picMkLst>
            <pc:docMk/>
            <pc:sldMk cId="2067476399" sldId="281"/>
            <ac:picMk id="1026" creationId="{2004D733-A7B6-4A69-9697-861D34A6F05B}"/>
          </ac:picMkLst>
        </pc:picChg>
      </pc:sldChg>
      <pc:sldChg chg="modSp">
        <pc:chgData name="Richard Anderson" userId="4654cc452026b74c" providerId="LiveId" clId="{D90DF717-EF97-4D6C-B9B5-1919870ED820}" dt="2018-10-31T04:26:58.604" v="60" actId="20577"/>
        <pc:sldMkLst>
          <pc:docMk/>
          <pc:sldMk cId="2049746257" sldId="283"/>
        </pc:sldMkLst>
        <pc:spChg chg="mod">
          <ac:chgData name="Richard Anderson" userId="4654cc452026b74c" providerId="LiveId" clId="{D90DF717-EF97-4D6C-B9B5-1919870ED820}" dt="2018-10-31T04:26:58.604" v="60" actId="20577"/>
          <ac:spMkLst>
            <pc:docMk/>
            <pc:sldMk cId="2049746257" sldId="283"/>
            <ac:spMk id="2" creationId="{00000000-0000-0000-0000-000000000000}"/>
          </ac:spMkLst>
        </pc:spChg>
      </pc:sldChg>
      <pc:sldChg chg="modSp add">
        <pc:chgData name="Richard Anderson" userId="4654cc452026b74c" providerId="LiveId" clId="{D90DF717-EF97-4D6C-B9B5-1919870ED820}" dt="2018-10-31T04:26:42.855" v="27" actId="20577"/>
        <pc:sldMkLst>
          <pc:docMk/>
          <pc:sldMk cId="2993837486" sldId="284"/>
        </pc:sldMkLst>
        <pc:spChg chg="mod">
          <ac:chgData name="Richard Anderson" userId="4654cc452026b74c" providerId="LiveId" clId="{D90DF717-EF97-4D6C-B9B5-1919870ED820}" dt="2018-10-31T04:26:42.855" v="27" actId="20577"/>
          <ac:spMkLst>
            <pc:docMk/>
            <pc:sldMk cId="2993837486" sldId="284"/>
            <ac:spMk id="2" creationId="{34B89ABD-A410-4C92-9A6A-A796BDC9B189}"/>
          </ac:spMkLst>
        </pc:spChg>
      </pc:sldChg>
      <pc:sldChg chg="modSp add">
        <pc:chgData name="Richard Anderson" userId="4654cc452026b74c" providerId="LiveId" clId="{D90DF717-EF97-4D6C-B9B5-1919870ED820}" dt="2018-10-31T04:40:05.044" v="95" actId="20577"/>
        <pc:sldMkLst>
          <pc:docMk/>
          <pc:sldMk cId="341064878" sldId="285"/>
        </pc:sldMkLst>
        <pc:spChg chg="mod">
          <ac:chgData name="Richard Anderson" userId="4654cc452026b74c" providerId="LiveId" clId="{D90DF717-EF97-4D6C-B9B5-1919870ED820}" dt="2018-10-31T04:40:05.044" v="95" actId="20577"/>
          <ac:spMkLst>
            <pc:docMk/>
            <pc:sldMk cId="341064878" sldId="285"/>
            <ac:spMk id="2" creationId="{BECFB6FA-3F47-4303-8A0B-D0B8FAF6FCCE}"/>
          </ac:spMkLst>
        </pc:spChg>
      </pc:sldChg>
      <pc:sldChg chg="modSp add">
        <pc:chgData name="Richard Anderson" userId="4654cc452026b74c" providerId="LiveId" clId="{D90DF717-EF97-4D6C-B9B5-1919870ED820}" dt="2018-10-31T04:40:33.071" v="112" actId="20577"/>
        <pc:sldMkLst>
          <pc:docMk/>
          <pc:sldMk cId="3653266100" sldId="286"/>
        </pc:sldMkLst>
        <pc:spChg chg="mod">
          <ac:chgData name="Richard Anderson" userId="4654cc452026b74c" providerId="LiveId" clId="{D90DF717-EF97-4D6C-B9B5-1919870ED820}" dt="2018-10-31T04:40:33.071" v="112" actId="20577"/>
          <ac:spMkLst>
            <pc:docMk/>
            <pc:sldMk cId="3653266100" sldId="286"/>
            <ac:spMk id="2" creationId="{470238AD-7C8E-4CA7-9E24-9CCCAD1EBBD8}"/>
          </ac:spMkLst>
        </pc:spChg>
      </pc:sldChg>
      <pc:sldChg chg="addSp delSp modSp add">
        <pc:chgData name="Richard Anderson" userId="4654cc452026b74c" providerId="LiveId" clId="{D90DF717-EF97-4D6C-B9B5-1919870ED820}" dt="2018-10-31T04:50:27.858" v="539" actId="20577"/>
        <pc:sldMkLst>
          <pc:docMk/>
          <pc:sldMk cId="791242564" sldId="287"/>
        </pc:sldMkLst>
        <pc:spChg chg="mod">
          <ac:chgData name="Richard Anderson" userId="4654cc452026b74c" providerId="LiveId" clId="{D90DF717-EF97-4D6C-B9B5-1919870ED820}" dt="2018-10-31T04:40:46.620" v="133" actId="20577"/>
          <ac:spMkLst>
            <pc:docMk/>
            <pc:sldMk cId="791242564" sldId="287"/>
            <ac:spMk id="2" creationId="{5751408B-02AE-4CBD-A30B-0E2F1E557472}"/>
          </ac:spMkLst>
        </pc:spChg>
        <pc:spChg chg="del">
          <ac:chgData name="Richard Anderson" userId="4654cc452026b74c" providerId="LiveId" clId="{D90DF717-EF97-4D6C-B9B5-1919870ED820}" dt="2018-10-31T04:46:49.199" v="134"/>
          <ac:spMkLst>
            <pc:docMk/>
            <pc:sldMk cId="791242564" sldId="287"/>
            <ac:spMk id="3" creationId="{A7805CF8-EB91-4496-ADE7-65430F4C7B00}"/>
          </ac:spMkLst>
        </pc:spChg>
        <pc:spChg chg="del">
          <ac:chgData name="Richard Anderson" userId="4654cc452026b74c" providerId="LiveId" clId="{D90DF717-EF97-4D6C-B9B5-1919870ED820}" dt="2018-10-31T04:46:49.199" v="134"/>
          <ac:spMkLst>
            <pc:docMk/>
            <pc:sldMk cId="791242564" sldId="287"/>
            <ac:spMk id="4" creationId="{1D4103B3-AF22-4B8A-A4F4-251531E8AA88}"/>
          </ac:spMkLst>
        </pc:spChg>
        <pc:spChg chg="add mod">
          <ac:chgData name="Richard Anderson" userId="4654cc452026b74c" providerId="LiveId" clId="{D90DF717-EF97-4D6C-B9B5-1919870ED820}" dt="2018-10-31T04:50:27.858" v="539" actId="20577"/>
          <ac:spMkLst>
            <pc:docMk/>
            <pc:sldMk cId="791242564" sldId="287"/>
            <ac:spMk id="8" creationId="{6977916D-926F-42A9-A15F-537577056B78}"/>
          </ac:spMkLst>
        </pc:spChg>
      </pc:sldChg>
      <pc:sldChg chg="modSp add">
        <pc:chgData name="Richard Anderson" userId="4654cc452026b74c" providerId="LiveId" clId="{D90DF717-EF97-4D6C-B9B5-1919870ED820}" dt="2018-10-31T05:27:46.581" v="744" actId="20577"/>
        <pc:sldMkLst>
          <pc:docMk/>
          <pc:sldMk cId="152089246" sldId="288"/>
        </pc:sldMkLst>
        <pc:spChg chg="mod">
          <ac:chgData name="Richard Anderson" userId="4654cc452026b74c" providerId="LiveId" clId="{D90DF717-EF97-4D6C-B9B5-1919870ED820}" dt="2018-10-31T05:27:46.581" v="744" actId="20577"/>
          <ac:spMkLst>
            <pc:docMk/>
            <pc:sldMk cId="152089246" sldId="288"/>
            <ac:spMk id="2" creationId="{9BFA312B-25FF-4BD0-AC47-6B3F9BC6CF0E}"/>
          </ac:spMkLst>
        </pc:spChg>
      </pc:sldChg>
      <pc:sldChg chg="modSp add">
        <pc:chgData name="Richard Anderson" userId="4654cc452026b74c" providerId="LiveId" clId="{D90DF717-EF97-4D6C-B9B5-1919870ED820}" dt="2018-10-31T05:28:24.030" v="759" actId="20577"/>
        <pc:sldMkLst>
          <pc:docMk/>
          <pc:sldMk cId="1080541796" sldId="289"/>
        </pc:sldMkLst>
        <pc:spChg chg="mod">
          <ac:chgData name="Richard Anderson" userId="4654cc452026b74c" providerId="LiveId" clId="{D90DF717-EF97-4D6C-B9B5-1919870ED820}" dt="2018-10-31T05:28:24.030" v="759" actId="20577"/>
          <ac:spMkLst>
            <pc:docMk/>
            <pc:sldMk cId="1080541796" sldId="289"/>
            <ac:spMk id="2" creationId="{CF6BEC81-6B68-4079-A6DC-63C8BF22116C}"/>
          </ac:spMkLst>
        </pc:spChg>
      </pc:sldChg>
      <pc:sldChg chg="addSp delSp modSp add">
        <pc:chgData name="Richard Anderson" userId="4654cc452026b74c" providerId="LiveId" clId="{D90DF717-EF97-4D6C-B9B5-1919870ED820}" dt="2018-10-31T05:38:53.777" v="822" actId="1076"/>
        <pc:sldMkLst>
          <pc:docMk/>
          <pc:sldMk cId="3621964899" sldId="290"/>
        </pc:sldMkLst>
        <pc:spChg chg="mod">
          <ac:chgData name="Richard Anderson" userId="4654cc452026b74c" providerId="LiveId" clId="{D90DF717-EF97-4D6C-B9B5-1919870ED820}" dt="2018-10-31T05:29:00.501" v="777" actId="20577"/>
          <ac:spMkLst>
            <pc:docMk/>
            <pc:sldMk cId="3621964899" sldId="290"/>
            <ac:spMk id="2" creationId="{63926316-E8D9-4192-922B-7713E59668A4}"/>
          </ac:spMkLst>
        </pc:spChg>
        <pc:spChg chg="del">
          <ac:chgData name="Richard Anderson" userId="4654cc452026b74c" providerId="LiveId" clId="{D90DF717-EF97-4D6C-B9B5-1919870ED820}" dt="2018-10-31T05:35:38.031" v="778"/>
          <ac:spMkLst>
            <pc:docMk/>
            <pc:sldMk cId="3621964899" sldId="290"/>
            <ac:spMk id="3" creationId="{D37D4167-9233-443A-8E95-C9E2D37AAF64}"/>
          </ac:spMkLst>
        </pc:spChg>
        <pc:picChg chg="add mod">
          <ac:chgData name="Richard Anderson" userId="4654cc452026b74c" providerId="LiveId" clId="{D90DF717-EF97-4D6C-B9B5-1919870ED820}" dt="2018-10-31T05:38:49.894" v="821" actId="1076"/>
          <ac:picMkLst>
            <pc:docMk/>
            <pc:sldMk cId="3621964899" sldId="290"/>
            <ac:picMk id="8" creationId="{4EE99715-7193-4833-881D-194DC0AE50D6}"/>
          </ac:picMkLst>
        </pc:picChg>
        <pc:picChg chg="add mod">
          <ac:chgData name="Richard Anderson" userId="4654cc452026b74c" providerId="LiveId" clId="{D90DF717-EF97-4D6C-B9B5-1919870ED820}" dt="2018-10-31T05:38:46.618" v="820" actId="14100"/>
          <ac:picMkLst>
            <pc:docMk/>
            <pc:sldMk cId="3621964899" sldId="290"/>
            <ac:picMk id="10" creationId="{841C1FE7-5CAA-414F-A851-5FAB6E4542D5}"/>
          </ac:picMkLst>
        </pc:picChg>
        <pc:picChg chg="add mod">
          <ac:chgData name="Richard Anderson" userId="4654cc452026b74c" providerId="LiveId" clId="{D90DF717-EF97-4D6C-B9B5-1919870ED820}" dt="2018-10-31T05:38:30.800" v="815" actId="1076"/>
          <ac:picMkLst>
            <pc:docMk/>
            <pc:sldMk cId="3621964899" sldId="290"/>
            <ac:picMk id="12" creationId="{F418EBE3-96AE-40FA-B89A-58B70416D4EA}"/>
          </ac:picMkLst>
        </pc:picChg>
        <pc:picChg chg="add mod">
          <ac:chgData name="Richard Anderson" userId="4654cc452026b74c" providerId="LiveId" clId="{D90DF717-EF97-4D6C-B9B5-1919870ED820}" dt="2018-10-31T05:37:42.005" v="801" actId="1076"/>
          <ac:picMkLst>
            <pc:docMk/>
            <pc:sldMk cId="3621964899" sldId="290"/>
            <ac:picMk id="14" creationId="{BB6B3071-4085-4BEC-BB4A-099E408D9669}"/>
          </ac:picMkLst>
        </pc:picChg>
        <pc:picChg chg="add mod">
          <ac:chgData name="Richard Anderson" userId="4654cc452026b74c" providerId="LiveId" clId="{D90DF717-EF97-4D6C-B9B5-1919870ED820}" dt="2018-10-31T05:38:37.100" v="817" actId="1076"/>
          <ac:picMkLst>
            <pc:docMk/>
            <pc:sldMk cId="3621964899" sldId="290"/>
            <ac:picMk id="16" creationId="{CBCB4D4D-CE86-4130-BE73-D966FB758124}"/>
          </ac:picMkLst>
        </pc:picChg>
        <pc:picChg chg="add mod">
          <ac:chgData name="Richard Anderson" userId="4654cc452026b74c" providerId="LiveId" clId="{D90DF717-EF97-4D6C-B9B5-1919870ED820}" dt="2018-10-31T05:38:53.777" v="822" actId="1076"/>
          <ac:picMkLst>
            <pc:docMk/>
            <pc:sldMk cId="3621964899" sldId="290"/>
            <ac:picMk id="18" creationId="{B6DB4378-31D4-4D8F-BE1E-FC1025CC695C}"/>
          </ac:picMkLst>
        </pc:picChg>
      </pc:sldChg>
      <pc:sldChg chg="modSp add">
        <pc:chgData name="Richard Anderson" userId="4654cc452026b74c" providerId="LiveId" clId="{D90DF717-EF97-4D6C-B9B5-1919870ED820}" dt="2018-10-31T05:42:04.910" v="1020" actId="20577"/>
        <pc:sldMkLst>
          <pc:docMk/>
          <pc:sldMk cId="3112916446" sldId="291"/>
        </pc:sldMkLst>
        <pc:spChg chg="mod">
          <ac:chgData name="Richard Anderson" userId="4654cc452026b74c" providerId="LiveId" clId="{D90DF717-EF97-4D6C-B9B5-1919870ED820}" dt="2018-10-31T05:40:51.240" v="841" actId="20577"/>
          <ac:spMkLst>
            <pc:docMk/>
            <pc:sldMk cId="3112916446" sldId="291"/>
            <ac:spMk id="2" creationId="{0FEE0BEB-A0C9-4C38-8147-D969DA87FD8C}"/>
          </ac:spMkLst>
        </pc:spChg>
        <pc:spChg chg="mod">
          <ac:chgData name="Richard Anderson" userId="4654cc452026b74c" providerId="LiveId" clId="{D90DF717-EF97-4D6C-B9B5-1919870ED820}" dt="2018-10-31T05:42:04.910" v="1020" actId="20577"/>
          <ac:spMkLst>
            <pc:docMk/>
            <pc:sldMk cId="3112916446" sldId="291"/>
            <ac:spMk id="3" creationId="{7591DAE9-1735-4F18-A9AF-8A7D07A0EE54}"/>
          </ac:spMkLst>
        </pc:spChg>
      </pc:sldChg>
      <pc:sldChg chg="modSp add">
        <pc:chgData name="Richard Anderson" userId="4654cc452026b74c" providerId="LiveId" clId="{D90DF717-EF97-4D6C-B9B5-1919870ED820}" dt="2018-10-31T05:43:56.629" v="1275" actId="20577"/>
        <pc:sldMkLst>
          <pc:docMk/>
          <pc:sldMk cId="1448478377" sldId="292"/>
        </pc:sldMkLst>
        <pc:spChg chg="mod">
          <ac:chgData name="Richard Anderson" userId="4654cc452026b74c" providerId="LiveId" clId="{D90DF717-EF97-4D6C-B9B5-1919870ED820}" dt="2018-10-31T05:42:44.853" v="1060" actId="20577"/>
          <ac:spMkLst>
            <pc:docMk/>
            <pc:sldMk cId="1448478377" sldId="292"/>
            <ac:spMk id="2" creationId="{0ADEB779-C88D-4FC1-A61C-2F444F2B275B}"/>
          </ac:spMkLst>
        </pc:spChg>
        <pc:spChg chg="mod">
          <ac:chgData name="Richard Anderson" userId="4654cc452026b74c" providerId="LiveId" clId="{D90DF717-EF97-4D6C-B9B5-1919870ED820}" dt="2018-10-31T05:43:56.629" v="1275" actId="20577"/>
          <ac:spMkLst>
            <pc:docMk/>
            <pc:sldMk cId="1448478377" sldId="292"/>
            <ac:spMk id="3" creationId="{4FDBF49A-08BF-4869-8209-FF81E9D99181}"/>
          </ac:spMkLst>
        </pc:spChg>
      </pc:sldChg>
    </pc:docChg>
  </pc:docChgLst>
  <pc:docChgLst>
    <pc:chgData name="Richard Anderson" userId="4654cc452026b74c" providerId="LiveId" clId="{A75F2C53-B086-4E1B-A7CF-4FC7382E6082}"/>
    <pc:docChg chg="custSel addSld delSld modSld modMainMaster">
      <pc:chgData name="Richard Anderson" userId="4654cc452026b74c" providerId="LiveId" clId="{A75F2C53-B086-4E1B-A7CF-4FC7382E6082}" dt="2018-10-11T18:51:54.910" v="1028" actId="2696"/>
      <pc:docMkLst>
        <pc:docMk/>
      </pc:docMkLst>
      <pc:sldChg chg="delSp modSp setBg">
        <pc:chgData name="Richard Anderson" userId="4654cc452026b74c" providerId="LiveId" clId="{A75F2C53-B086-4E1B-A7CF-4FC7382E6082}" dt="2018-10-11T04:13:09.792" v="37"/>
        <pc:sldMkLst>
          <pc:docMk/>
          <pc:sldMk cId="3204024126" sldId="256"/>
        </pc:sldMkLst>
        <pc:spChg chg="mod">
          <ac:chgData name="Richard Anderson" userId="4654cc452026b74c" providerId="LiveId" clId="{A75F2C53-B086-4E1B-A7CF-4FC7382E6082}" dt="2018-10-11T04:12:37.990" v="3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A75F2C53-B086-4E1B-A7CF-4FC7382E6082}" dt="2018-10-11T04:12:18.965" v="0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A75F2C53-B086-4E1B-A7CF-4FC7382E6082}" dt="2018-10-11T04:12:21.198" v="1"/>
          <ac:picMkLst>
            <pc:docMk/>
            <pc:sldMk cId="3204024126" sldId="256"/>
            <ac:picMk id="2050" creationId="{8D289E62-DBCB-486C-AF7B-8D01B9DF12E9}"/>
          </ac:picMkLst>
        </pc:picChg>
      </pc:sldChg>
      <pc:sldChg chg="modSp">
        <pc:chgData name="Richard Anderson" userId="4654cc452026b74c" providerId="LiveId" clId="{A75F2C53-B086-4E1B-A7CF-4FC7382E6082}" dt="2018-10-11T04:12:43.265" v="35" actId="20577"/>
        <pc:sldMkLst>
          <pc:docMk/>
          <pc:sldMk cId="1640481058" sldId="276"/>
        </pc:sldMkLst>
        <pc:spChg chg="mod">
          <ac:chgData name="Richard Anderson" userId="4654cc452026b74c" providerId="LiveId" clId="{A75F2C53-B086-4E1B-A7CF-4FC7382E6082}" dt="2018-10-11T04:12:43.265" v="35" actId="20577"/>
          <ac:spMkLst>
            <pc:docMk/>
            <pc:sldMk cId="1640481058" sldId="276"/>
            <ac:spMk id="3" creationId="{0A40356F-A455-4E6D-BC6E-D1D0A0CB9EDF}"/>
          </ac:spMkLst>
        </pc:spChg>
      </pc:sldChg>
      <pc:sldMasterChg chg="setBg modSldLayout">
        <pc:chgData name="Richard Anderson" userId="4654cc452026b74c" providerId="LiveId" clId="{A75F2C53-B086-4E1B-A7CF-4FC7382E6082}" dt="2018-10-11T04:13:09.792" v="37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DDB1-C38C-4EBC-A3F8-3F0AD241115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64F6-5A1A-4B3E-9B31-A160476F2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5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SMS Phishing and ROSCAs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7375"/>
            <a:ext cx="6858000" cy="1655762"/>
          </a:xfrm>
        </p:spPr>
        <p:txBody>
          <a:bodyPr/>
          <a:lstStyle/>
          <a:p>
            <a:r>
              <a:rPr lang="en-US" dirty="0"/>
              <a:t>Lecture 16:   CSE 490c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B83976-74FF-4D04-8CD4-387CDD390681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 descr="Image result for pump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52" y="2906246"/>
            <a:ext cx="3390985" cy="33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38AD-7C8E-4CA7-9E24-9CCCAD1E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Interviews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Method for Lottery Scam – call phone number and discover that a certain fee is needed to process winnings</a:t>
            </a:r>
          </a:p>
          <a:p>
            <a:pPr lvl="1"/>
            <a:r>
              <a:rPr lang="en-US" dirty="0" smtClean="0"/>
              <a:t>Approximately USD 50,  on USD 500 winnings</a:t>
            </a:r>
          </a:p>
          <a:p>
            <a:pPr lvl="1"/>
            <a:r>
              <a:rPr lang="en-US" dirty="0" smtClean="0"/>
              <a:t>Sent using mobile top ups.  Text the numbers from the scratch cards</a:t>
            </a:r>
          </a:p>
          <a:p>
            <a:r>
              <a:rPr lang="en-US" dirty="0" smtClean="0"/>
              <a:t>Middle class recognized these were fraud messages and were just annoyed</a:t>
            </a:r>
          </a:p>
          <a:p>
            <a:r>
              <a:rPr lang="en-US" dirty="0" smtClean="0"/>
              <a:t>Lower income people fell for these frauds</a:t>
            </a:r>
          </a:p>
          <a:p>
            <a:pPr lvl="1"/>
            <a:r>
              <a:rPr lang="en-US" dirty="0" smtClean="0"/>
              <a:t>Multiple people reported thinking they were real or knowing people defrauded</a:t>
            </a:r>
          </a:p>
          <a:p>
            <a:pPr lvl="1"/>
            <a:r>
              <a:rPr lang="en-US" dirty="0" smtClean="0"/>
              <a:t>Setting where these messages were rare</a:t>
            </a:r>
          </a:p>
          <a:p>
            <a:pPr lvl="1"/>
            <a:r>
              <a:rPr lang="en-US" dirty="0" smtClean="0"/>
              <a:t>People in authority (mobile shop owners or people at the mosque) would sometimes identify these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B79C7-56FD-4195-8454-0C35E925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6BF75-0D6D-43BF-AC80-57895995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5729-142E-4D86-8FFF-8FA1FE10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408B-02AE-4CBD-A30B-0E2F1E55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Fighting Fraud SMS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77916D-926F-42A9-A15F-53757705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Fraud messages appear to go to random numbers</a:t>
            </a:r>
          </a:p>
          <a:p>
            <a:r>
              <a:rPr lang="en-US" dirty="0" smtClean="0"/>
              <a:t>Spam </a:t>
            </a:r>
            <a:r>
              <a:rPr lang="en-US" dirty="0"/>
              <a:t>messages thought to go to harvested numbers</a:t>
            </a:r>
          </a:p>
          <a:p>
            <a:r>
              <a:rPr lang="en-US" dirty="0"/>
              <a:t>Call back and source numbers on Fraud messages rarely repeated</a:t>
            </a:r>
          </a:p>
          <a:p>
            <a:r>
              <a:rPr lang="en-US" dirty="0"/>
              <a:t>Phone numbers are a </a:t>
            </a:r>
            <a:r>
              <a:rPr lang="en-US" dirty="0" smtClean="0"/>
              <a:t>scarce </a:t>
            </a:r>
            <a:r>
              <a:rPr lang="en-US" dirty="0"/>
              <a:t>commodity in Pakistan</a:t>
            </a:r>
          </a:p>
          <a:p>
            <a:pPr lvl="1"/>
            <a:r>
              <a:rPr lang="en-US" dirty="0"/>
              <a:t>Limit of five sims per national ID</a:t>
            </a:r>
          </a:p>
          <a:p>
            <a:r>
              <a:rPr lang="en-US" dirty="0"/>
              <a:t>Anti-fraud recommendation</a:t>
            </a:r>
          </a:p>
          <a:p>
            <a:pPr lvl="1"/>
            <a:r>
              <a:rPr lang="en-US" dirty="0"/>
              <a:t>Establish monitoring of Fraud messages</a:t>
            </a:r>
          </a:p>
          <a:p>
            <a:pPr lvl="1"/>
            <a:r>
              <a:rPr lang="en-US" dirty="0"/>
              <a:t>Rapidly disable numbers through CTA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06389-1D28-47BB-9666-2A1356D6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FD43A-6246-422E-B359-AFD78226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48081-1EB1-46DF-A631-FF25E577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29" y="27884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err="1"/>
              <a:t>eMail</a:t>
            </a:r>
            <a:r>
              <a:rPr lang="en-US" sz="3200" dirty="0"/>
              <a:t> Fraud</a:t>
            </a:r>
            <a:br>
              <a:rPr lang="en-US" sz="3200" dirty="0"/>
            </a:br>
            <a:r>
              <a:rPr lang="en-US" sz="3200" dirty="0"/>
              <a:t>How does SMS Compare 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95" y="3380918"/>
            <a:ext cx="3238310" cy="3038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27" y="217042"/>
            <a:ext cx="3145155" cy="2936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622886"/>
            <a:ext cx="3494722" cy="2534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4336764"/>
            <a:ext cx="3497676" cy="2082886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Committees, </a:t>
            </a:r>
            <a:r>
              <a:rPr lang="en-US" dirty="0" err="1"/>
              <a:t>Tandas</a:t>
            </a:r>
            <a:r>
              <a:rPr lang="en-US" dirty="0"/>
              <a:t>, Chama, </a:t>
            </a:r>
            <a:r>
              <a:rPr lang="en-US" dirty="0" err="1"/>
              <a:t>Ekub</a:t>
            </a:r>
            <a:r>
              <a:rPr lang="en-US" dirty="0"/>
              <a:t>, </a:t>
            </a:r>
            <a:r>
              <a:rPr lang="en-US" dirty="0" err="1"/>
              <a:t>Cundinas</a:t>
            </a:r>
            <a:r>
              <a:rPr lang="en-US" dirty="0"/>
              <a:t>, Pandeiros, Juntas, Tontine</a:t>
            </a:r>
          </a:p>
          <a:p>
            <a:r>
              <a:rPr lang="en-US" dirty="0"/>
              <a:t>Regular Payments into a shared Pot</a:t>
            </a:r>
          </a:p>
          <a:p>
            <a:r>
              <a:rPr lang="en-US" dirty="0"/>
              <a:t>Very common in Pakistan at all income levels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88" y="3818325"/>
            <a:ext cx="3870868" cy="290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312B-25FF-4BD0-AC47-6B3F9BC6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ROSCA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211D-FE95-4D8E-887B-CB6F59AB5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digital support for ROSCA</a:t>
            </a:r>
          </a:p>
          <a:p>
            <a:r>
              <a:rPr lang="en-US" dirty="0" smtClean="0"/>
              <a:t>Multiple different ways this could be done</a:t>
            </a:r>
          </a:p>
          <a:p>
            <a:pPr lvl="1"/>
            <a:r>
              <a:rPr lang="en-US" dirty="0" smtClean="0"/>
              <a:t>Web-based implementation to allow remote participation</a:t>
            </a:r>
          </a:p>
          <a:p>
            <a:pPr lvl="1"/>
            <a:r>
              <a:rPr lang="en-US" dirty="0" smtClean="0"/>
              <a:t>Direct implementation inside a mobile money product</a:t>
            </a:r>
          </a:p>
          <a:p>
            <a:pPr lvl="1"/>
            <a:r>
              <a:rPr lang="en-US" dirty="0" smtClean="0"/>
              <a:t>App based system to support ROSCA organizer</a:t>
            </a:r>
          </a:p>
          <a:p>
            <a:r>
              <a:rPr lang="en-US" dirty="0" smtClean="0"/>
              <a:t>Interesting problem in digitizing traditional finance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6979-1884-46F6-AC58-AEED3A66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A9C25-AFDC-4C06-A179-50D1DCD3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6370C-84F5-47DF-9A05-0AE0C5D8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EC81-6B68-4079-A6DC-63C8BF22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F8B1-3AB7-40CA-B610-E6F179969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ROSCAs very common in Pakistan across different income groups</a:t>
            </a:r>
          </a:p>
          <a:p>
            <a:r>
              <a:rPr lang="en-US" dirty="0" smtClean="0"/>
              <a:t>Most common in Pakistan are “non-interest” ROSCAs</a:t>
            </a:r>
          </a:p>
          <a:p>
            <a:pPr lvl="1"/>
            <a:r>
              <a:rPr lang="en-US" dirty="0" smtClean="0"/>
              <a:t>Islamic prohibition of interest</a:t>
            </a:r>
          </a:p>
          <a:p>
            <a:pPr lvl="1"/>
            <a:r>
              <a:rPr lang="en-US" dirty="0" smtClean="0"/>
              <a:t>Some interest bearing ROSCAs are available</a:t>
            </a:r>
          </a:p>
          <a:p>
            <a:r>
              <a:rPr lang="en-US" dirty="0" smtClean="0"/>
              <a:t>ROSCAs are initiated by an organizer</a:t>
            </a:r>
          </a:p>
          <a:p>
            <a:pPr lvl="1"/>
            <a:r>
              <a:rPr lang="en-US" dirty="0" smtClean="0"/>
              <a:t>Most interactions are organizer-member</a:t>
            </a:r>
          </a:p>
          <a:p>
            <a:pPr lvl="1"/>
            <a:r>
              <a:rPr lang="en-US" dirty="0" smtClean="0"/>
              <a:t>Little interaction between members</a:t>
            </a:r>
          </a:p>
          <a:p>
            <a:r>
              <a:rPr lang="en-US" dirty="0" smtClean="0"/>
              <a:t>Multiple concerns on integration with mobile money</a:t>
            </a:r>
          </a:p>
          <a:p>
            <a:pPr lvl="1"/>
            <a:r>
              <a:rPr lang="en-US" dirty="0" smtClean="0"/>
              <a:t>Transaction costs</a:t>
            </a:r>
          </a:p>
          <a:p>
            <a:pPr lvl="1"/>
            <a:r>
              <a:rPr lang="en-US" dirty="0" smtClean="0"/>
              <a:t>Official tracking</a:t>
            </a:r>
          </a:p>
          <a:p>
            <a:r>
              <a:rPr lang="en-US" dirty="0" smtClean="0"/>
              <a:t>Biggest needs around managing ROSCA for organizer</a:t>
            </a:r>
          </a:p>
          <a:p>
            <a:r>
              <a:rPr lang="en-US" dirty="0" smtClean="0"/>
              <a:t>Many variations and details on Turn Distribution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42240-694D-4F71-BF87-04B362B0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789-684D-428A-A0B3-9F6DC50A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1BCD0-9107-46D9-9E50-96221A09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6316-E8D9-4192-922B-7713E596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ROSCA App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E99715-7193-4833-881D-194DC0AE5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93" y="4225136"/>
            <a:ext cx="1346469" cy="23937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8AD1-84F0-4A3E-A550-D8BE161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3E07-5A5B-4895-8CBE-311D3781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94461-802C-4166-8B92-8ACACBE1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1C1FE7-5CAA-414F-A851-5FAB6E45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28181"/>
            <a:ext cx="1346468" cy="2393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18EBE3-96AE-40FA-B89A-58B70416D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428181"/>
            <a:ext cx="1285875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6B3071-4085-4BEC-BB4A-099E408D9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67" y="1428181"/>
            <a:ext cx="1346469" cy="2393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CB4D4D-CE86-4130-BE73-D966FB758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705" y="1428181"/>
            <a:ext cx="1318792" cy="228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B4378-31D4-4D8F-BE1E-FC1025CC69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5" y="4327753"/>
            <a:ext cx="1346470" cy="2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0BEB-A0C9-4C38-8147-D969DA87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ROSCA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1DAE9-1735-4F18-A9AF-8A7D07A0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 designed to support both CASH and Mobile Money</a:t>
            </a:r>
          </a:p>
          <a:p>
            <a:r>
              <a:rPr lang="en-US" dirty="0"/>
              <a:t>API Integration with UW-</a:t>
            </a:r>
            <a:r>
              <a:rPr lang="en-US" dirty="0" err="1"/>
              <a:t>Pesa</a:t>
            </a:r>
            <a:endParaRPr lang="en-US" dirty="0"/>
          </a:p>
          <a:p>
            <a:r>
              <a:rPr lang="en-US" dirty="0"/>
              <a:t>In principle, this could be adapted to other mobile money systems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0D15-8137-45D4-B3E9-68E605E4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21FF-09BB-47C2-A19C-DC888644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FA62-F327-4992-AC1B-3E0BC590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B779-C88D-4FC1-A61C-2F444F2B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work: 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F49A-08BF-4869-8209-FF81E9D9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questions</a:t>
            </a:r>
          </a:p>
          <a:p>
            <a:pPr lvl="1"/>
            <a:r>
              <a:rPr lang="en-US" dirty="0"/>
              <a:t>Does it work?</a:t>
            </a:r>
          </a:p>
          <a:p>
            <a:pPr lvl="1"/>
            <a:r>
              <a:rPr lang="en-US" dirty="0"/>
              <a:t>Is it usable</a:t>
            </a:r>
          </a:p>
          <a:p>
            <a:pPr lvl="1"/>
            <a:r>
              <a:rPr lang="en-US" dirty="0"/>
              <a:t>What is the feedback from users</a:t>
            </a:r>
          </a:p>
          <a:p>
            <a:r>
              <a:rPr lang="en-US" dirty="0"/>
              <a:t>Deeper question</a:t>
            </a:r>
          </a:p>
          <a:p>
            <a:pPr lvl="1"/>
            <a:r>
              <a:rPr lang="en-US" dirty="0"/>
              <a:t>Does the app provide sufficient value to the ROSCA provider to </a:t>
            </a:r>
            <a:r>
              <a:rPr lang="en-US"/>
              <a:t>be useful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05677-13C6-46BB-B715-235ABF81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0D35-EB0E-41AF-B4B1-21CB1B3B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B4EC8-5984-4B33-B30C-2138A715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7EA8-3868-4DF6-AE81-3D469B44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356F-A455-4E6D-BC6E-D1D0A0CB9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New Homework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Paper on Low Literate user interfaces</a:t>
            </a:r>
            <a:endParaRPr lang="en-US" dirty="0"/>
          </a:p>
          <a:p>
            <a:r>
              <a:rPr lang="en-US" dirty="0" smtClean="0"/>
              <a:t>Lecture </a:t>
            </a:r>
            <a:r>
              <a:rPr lang="en-US" dirty="0"/>
              <a:t>Schedule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69D48-EB4B-4A11-A3C5-B44799B4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5E922-BDDF-4725-80B2-559E61A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26CD3-2BDE-4B04-9A97-538263CF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89" y="3886085"/>
            <a:ext cx="48768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Report,  Information Technology University,  Pakistan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Meetings with Faculty</a:t>
            </a:r>
          </a:p>
          <a:p>
            <a:pPr lvl="1"/>
            <a:r>
              <a:rPr lang="en-US" dirty="0"/>
              <a:t>Lubna Razaq,  Umar Saif,  Maryam Mustafa, Agha Ali Raza, Faisal </a:t>
            </a:r>
            <a:r>
              <a:rPr lang="en-US" dirty="0" err="1"/>
              <a:t>Kamiran</a:t>
            </a:r>
            <a:endParaRPr lang="en-US" dirty="0"/>
          </a:p>
          <a:p>
            <a:r>
              <a:rPr lang="en-US" dirty="0"/>
              <a:t>Round table discussions</a:t>
            </a:r>
          </a:p>
          <a:p>
            <a:pPr lvl="1"/>
            <a:r>
              <a:rPr lang="en-US" dirty="0" err="1"/>
              <a:t>FinTech</a:t>
            </a:r>
            <a:r>
              <a:rPr lang="en-US" dirty="0"/>
              <a:t> and MFI</a:t>
            </a:r>
          </a:p>
          <a:p>
            <a:pPr lvl="1"/>
            <a:r>
              <a:rPr lang="en-US" dirty="0"/>
              <a:t>Community health</a:t>
            </a:r>
          </a:p>
          <a:p>
            <a:r>
              <a:rPr lang="en-US" dirty="0"/>
              <a:t>Multiple talks</a:t>
            </a:r>
          </a:p>
          <a:p>
            <a:r>
              <a:rPr lang="en-US" dirty="0"/>
              <a:t>Digital Financial Services class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806450"/>
            <a:ext cx="3886200" cy="2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Fraudulent SMS are observed around the </a:t>
            </a:r>
            <a:r>
              <a:rPr lang="en-US" dirty="0" smtClean="0"/>
              <a:t>world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" y="2946398"/>
            <a:ext cx="1635513" cy="2725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62" y="2963537"/>
            <a:ext cx="1543806" cy="2744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11082" y="2963537"/>
            <a:ext cx="1828800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Waseela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haq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program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Rs.25200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rupay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aya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hain.apka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ye number03314311169BISP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mein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register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tha.ap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number per 03017073199 call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karein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2" descr="Fraud SMS">
            <a:extLst>
              <a:ext uri="{FF2B5EF4-FFF2-40B4-BE49-F238E27FC236}">
                <a16:creationId xmlns:a16="http://schemas.microsoft.com/office/drawing/2014/main" id="{2004D733-A7B6-4A69-9697-861D34A6F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97" r="22273" b="32714"/>
          <a:stretch/>
        </p:blipFill>
        <p:spPr bwMode="auto">
          <a:xfrm>
            <a:off x="6457950" y="2963537"/>
            <a:ext cx="2193074" cy="1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Question:  What is the prevalence of SMS Fraud in Pakistan?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Perception of a very high rate of SMS fraud in Pakistan</a:t>
            </a:r>
          </a:p>
          <a:p>
            <a:r>
              <a:rPr lang="en-US" dirty="0" smtClean="0"/>
              <a:t>What is the actual prevalence?</a:t>
            </a:r>
          </a:p>
          <a:p>
            <a:r>
              <a:rPr lang="en-US" dirty="0" smtClean="0"/>
              <a:t>What are the range of fraud types?</a:t>
            </a:r>
          </a:p>
          <a:p>
            <a:r>
              <a:rPr lang="en-US" dirty="0" smtClean="0"/>
              <a:t>How do the frauds take place?</a:t>
            </a:r>
          </a:p>
          <a:p>
            <a:r>
              <a:rPr lang="en-US" dirty="0" smtClean="0"/>
              <a:t>Can we develop a recognizer for fraudulent messages?</a:t>
            </a:r>
          </a:p>
          <a:p>
            <a:r>
              <a:rPr lang="en-US" dirty="0" smtClean="0"/>
              <a:t>Are people susceptible to fraud?</a:t>
            </a:r>
          </a:p>
          <a:p>
            <a:r>
              <a:rPr lang="en-US" dirty="0" smtClean="0"/>
              <a:t>What are the mitigation steps?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br>
              <a:rPr lang="en-US" dirty="0"/>
            </a:br>
            <a:r>
              <a:rPr lang="en-US" dirty="0"/>
              <a:t>App based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an Android App to allow users to submit SMS messages</a:t>
            </a:r>
          </a:p>
          <a:p>
            <a:r>
              <a:rPr lang="en-US" dirty="0" smtClean="0"/>
              <a:t>Engineering the App turned out to be challenging</a:t>
            </a:r>
          </a:p>
          <a:p>
            <a:r>
              <a:rPr lang="en-US" dirty="0" smtClean="0"/>
              <a:t>Successful collection from college students</a:t>
            </a:r>
          </a:p>
          <a:p>
            <a:r>
              <a:rPr lang="en-US" dirty="0" smtClean="0"/>
              <a:t>Decided against funding incentives for message submission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  <p:pic>
        <p:nvPicPr>
          <p:cNvPr id="8" name="F2A8B4F2-B3B8-456E-B3D9-C9A6CCA07F5F" descr="02D4C510-662D-444A-BB6B-3E332A7E2612@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59" y="1996317"/>
            <a:ext cx="2185639" cy="38827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9ABD-A410-4C92-9A6A-A796BDC9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br>
              <a:rPr lang="en-US" dirty="0"/>
            </a:br>
            <a:r>
              <a:rPr lang="en-US" dirty="0"/>
              <a:t>Visits to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923BE-B038-4F04-8B99-B7D254B7C8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Interview people and have them install App on phones</a:t>
            </a:r>
          </a:p>
          <a:p>
            <a:r>
              <a:rPr lang="en-US" dirty="0" smtClean="0"/>
              <a:t>Low density of Android phones</a:t>
            </a:r>
          </a:p>
          <a:p>
            <a:r>
              <a:rPr lang="en-US" dirty="0" smtClean="0"/>
              <a:t>Suspicion about installing App or forwarding SMS 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D501A-0DE4-46E0-B650-59451923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7309-6115-4D68-BBA4-88058777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06F82-205E-432E-8DC6-9B438F8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Image result for rural pakis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709085"/>
            <a:ext cx="3886200" cy="258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br>
              <a:rPr lang="en-US" dirty="0"/>
            </a:br>
            <a:r>
              <a:rPr lang="en-US" dirty="0"/>
              <a:t>Send us your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191" y="1739093"/>
            <a:ext cx="5095618" cy="49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B6FA-3F47-4303-8A0B-D0B8FAF6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Fraud Messages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Surprisingly few fraud messages were found</a:t>
            </a:r>
          </a:p>
          <a:p>
            <a:pPr lvl="1"/>
            <a:r>
              <a:rPr lang="en-US" dirty="0" smtClean="0"/>
              <a:t>Maybe this is not bad news!</a:t>
            </a:r>
          </a:p>
          <a:p>
            <a:r>
              <a:rPr lang="en-US" dirty="0" smtClean="0"/>
              <a:t>Vast majority of fraud messages were the lottery scam</a:t>
            </a:r>
          </a:p>
          <a:p>
            <a:pPr lvl="1"/>
            <a:r>
              <a:rPr lang="en-US" dirty="0" err="1" smtClean="0"/>
              <a:t>Jeeto</a:t>
            </a:r>
            <a:r>
              <a:rPr lang="en-US" dirty="0" smtClean="0"/>
              <a:t> Game Show (75 %)</a:t>
            </a:r>
          </a:p>
          <a:p>
            <a:pPr lvl="1"/>
            <a:r>
              <a:rPr lang="en-US" dirty="0" smtClean="0"/>
              <a:t>BISP (20 %)</a:t>
            </a:r>
          </a:p>
          <a:p>
            <a:pPr lvl="1"/>
            <a:r>
              <a:rPr lang="en-US" dirty="0" err="1" smtClean="0"/>
              <a:t>Mastercard</a:t>
            </a:r>
            <a:r>
              <a:rPr lang="en-US" dirty="0" smtClean="0"/>
              <a:t> Lottery</a:t>
            </a:r>
          </a:p>
          <a:p>
            <a:r>
              <a:rPr lang="en-US" dirty="0" smtClean="0"/>
              <a:t>Request for a small amount of money from a women’s name</a:t>
            </a:r>
          </a:p>
          <a:p>
            <a:r>
              <a:rPr lang="en-US" dirty="0" smtClean="0"/>
              <a:t>Did not encounter PIN fraud</a:t>
            </a:r>
          </a:p>
          <a:p>
            <a:r>
              <a:rPr lang="en-US" dirty="0" smtClean="0"/>
              <a:t>Did not encounter direct mobile money fraud</a:t>
            </a:r>
          </a:p>
          <a:p>
            <a:r>
              <a:rPr lang="en-US" dirty="0" smtClean="0"/>
              <a:t>Some disagreement on what a fraud SMS is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A5F71-98EA-45EA-A2AE-BDAB61E8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7841E-F907-4BDB-81CA-2FA3493F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6AD9E-8F61-443C-BC2F-7796D701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2" descr="Jeetopakistan.jpg">
            <a:extLst>
              <a:ext uri="{FF2B5EF4-FFF2-40B4-BE49-F238E27FC236}">
                <a16:creationId xmlns:a16="http://schemas.microsoft.com/office/drawing/2014/main" id="{A3B0180B-805B-4A22-A999-46409E8E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825625"/>
            <a:ext cx="3761362" cy="19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raud SMS">
            <a:extLst>
              <a:ext uri="{FF2B5EF4-FFF2-40B4-BE49-F238E27FC236}">
                <a16:creationId xmlns:a16="http://schemas.microsoft.com/office/drawing/2014/main" id="{70EBA61C-A23B-4377-A641-BA5BB9BDB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4182" r="17513" b="23007"/>
          <a:stretch/>
        </p:blipFill>
        <p:spPr bwMode="auto">
          <a:xfrm>
            <a:off x="5185110" y="4104059"/>
            <a:ext cx="3059358" cy="21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7626</TotalTime>
  <Words>779</Words>
  <Application>Microsoft Office PowerPoint</Application>
  <PresentationFormat>On-screen Show (4:3)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SMS Phishing and ROSCAs</vt:lpstr>
      <vt:lpstr>Announcements</vt:lpstr>
      <vt:lpstr>Trip Report,  Information Technology University,  Pakistan</vt:lpstr>
      <vt:lpstr>SMS Phishing</vt:lpstr>
      <vt:lpstr>Research Question:  What is the prevalence of SMS Fraud in Pakistan?</vt:lpstr>
      <vt:lpstr>Methodology App based collection</vt:lpstr>
      <vt:lpstr>Methodology Visits to field</vt:lpstr>
      <vt:lpstr>Methodology Send us your spam</vt:lpstr>
      <vt:lpstr>Distribution of Fraud Messages</vt:lpstr>
      <vt:lpstr>Field Interviews</vt:lpstr>
      <vt:lpstr>Fighting Fraud SMS</vt:lpstr>
      <vt:lpstr>eMail Fraud How does SMS Compare ?</vt:lpstr>
      <vt:lpstr>ROSCA</vt:lpstr>
      <vt:lpstr>Digital ROSCA</vt:lpstr>
      <vt:lpstr>Formative Work</vt:lpstr>
      <vt:lpstr>ROSCA App</vt:lpstr>
      <vt:lpstr>ROSCA Payments</vt:lpstr>
      <vt:lpstr>Current work:  Evaluation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Infrastructure</dc:title>
  <dc:creator>Richard Anderson</dc:creator>
  <cp:lastModifiedBy>Richard Anderson</cp:lastModifiedBy>
  <cp:revision>92</cp:revision>
  <dcterms:created xsi:type="dcterms:W3CDTF">2018-09-17T23:32:31Z</dcterms:created>
  <dcterms:modified xsi:type="dcterms:W3CDTF">2018-10-31T20:03:19Z</dcterms:modified>
</cp:coreProperties>
</file>