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7" r:id="rId2"/>
  </p:sldMasterIdLst>
  <p:notesMasterIdLst>
    <p:notesMasterId r:id="rId18"/>
  </p:notesMasterIdLst>
  <p:sldIdLst>
    <p:sldId id="259" r:id="rId3"/>
    <p:sldId id="260" r:id="rId4"/>
    <p:sldId id="261" r:id="rId5"/>
    <p:sldId id="258" r:id="rId6"/>
    <p:sldId id="262" r:id="rId7"/>
    <p:sldId id="264" r:id="rId8"/>
    <p:sldId id="263" r:id="rId9"/>
    <p:sldId id="267" r:id="rId10"/>
    <p:sldId id="266" r:id="rId11"/>
    <p:sldId id="270" r:id="rId12"/>
    <p:sldId id="271" r:id="rId13"/>
    <p:sldId id="272" r:id="rId14"/>
    <p:sldId id="273" r:id="rId15"/>
    <p:sldId id="274"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7" autoAdjust="0"/>
    <p:restoredTop sz="59254" autoAdjust="0"/>
  </p:normalViewPr>
  <p:slideViewPr>
    <p:cSldViewPr snapToGrid="0">
      <p:cViewPr varScale="1">
        <p:scale>
          <a:sx n="65" d="100"/>
          <a:sy n="65" d="100"/>
        </p:scale>
        <p:origin x="20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A75F53-49B5-4BEA-9F4A-2B6344C71046}" type="datetimeFigureOut">
              <a:rPr lang="en-US" smtClean="0"/>
              <a:t>10/25/2018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A6789-3BE0-4DCC-B37C-9D4CF0122551}" type="slidenum">
              <a:rPr lang="en-US" smtClean="0"/>
              <a:t>‹#›</a:t>
            </a:fld>
            <a:endParaRPr lang="en-US" dirty="0"/>
          </a:p>
        </p:txBody>
      </p:sp>
    </p:spTree>
    <p:extLst>
      <p:ext uri="{BB962C8B-B14F-4D97-AF65-F5344CB8AC3E}">
        <p14:creationId xmlns:p14="http://schemas.microsoft.com/office/powerpoint/2010/main" val="214286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63" name="Shape 163"/>
          <p:cNvSpPr>
            <a:spLocks noGrp="1"/>
          </p:cNvSpPr>
          <p:nvPr>
            <p:ph type="body" sz="quarter" idx="1"/>
          </p:nvPr>
        </p:nvSpPr>
        <p:spPr>
          <a:prstGeom prst="rect">
            <a:avLst/>
          </a:prstGeom>
        </p:spPr>
        <p:txBody>
          <a:bodyPr/>
          <a:lstStyle/>
          <a:p>
            <a:pPr defTabSz="914400">
              <a:defRPr sz="1600"/>
            </a:pPr>
            <a:r>
              <a:rPr lang="en-US" dirty="0" smtClean="0"/>
              <a:t>Today</a:t>
            </a:r>
            <a:r>
              <a:rPr lang="en-US" baseline="0" dirty="0" smtClean="0"/>
              <a:t> I’m going to talk about a project within the DFS group called UW-Pesa.  You may want to pay attention as some of the information will directly pertain to your next programming assignment.</a:t>
            </a:r>
            <a:endParaRPr dirty="0"/>
          </a:p>
        </p:txBody>
      </p:sp>
    </p:spTree>
    <p:extLst>
      <p:ext uri="{BB962C8B-B14F-4D97-AF65-F5344CB8AC3E}">
        <p14:creationId xmlns:p14="http://schemas.microsoft.com/office/powerpoint/2010/main" val="3240506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diagram how a USSD messages flows through the network.  The cellphone connects to the cell tower.  The cell tower connects to the telco central office where USSD messages are routed to the USSD gateway and finally to the external service provider API.  </a:t>
            </a:r>
            <a:endParaRPr lang="en-US" dirty="0"/>
          </a:p>
        </p:txBody>
      </p:sp>
      <p:sp>
        <p:nvSpPr>
          <p:cNvPr id="4" name="Slide Number Placeholder 3"/>
          <p:cNvSpPr>
            <a:spLocks noGrp="1"/>
          </p:cNvSpPr>
          <p:nvPr>
            <p:ph type="sldNum" sz="quarter" idx="10"/>
          </p:nvPr>
        </p:nvSpPr>
        <p:spPr/>
        <p:txBody>
          <a:bodyPr/>
          <a:lstStyle/>
          <a:p>
            <a:fld id="{730A6789-3BE0-4DCC-B37C-9D4CF0122551}" type="slidenum">
              <a:rPr lang="en-US" smtClean="0"/>
              <a:t>10</a:t>
            </a:fld>
            <a:endParaRPr lang="en-US" dirty="0"/>
          </a:p>
        </p:txBody>
      </p:sp>
    </p:spTree>
    <p:extLst>
      <p:ext uri="{BB962C8B-B14F-4D97-AF65-F5344CB8AC3E}">
        <p14:creationId xmlns:p14="http://schemas.microsoft.com/office/powerpoint/2010/main" val="3178160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we do USSD research?</a:t>
            </a:r>
            <a:r>
              <a:rPr lang="en-US" baseline="0" dirty="0" smtClean="0"/>
              <a:t>  It would be unethical if not illegal for a telco to let us probe their network.  What should we do?</a:t>
            </a:r>
            <a:endParaRPr lang="en-US" dirty="0"/>
          </a:p>
        </p:txBody>
      </p:sp>
      <p:sp>
        <p:nvSpPr>
          <p:cNvPr id="4" name="Slide Number Placeholder 3"/>
          <p:cNvSpPr>
            <a:spLocks noGrp="1"/>
          </p:cNvSpPr>
          <p:nvPr>
            <p:ph type="sldNum" sz="quarter" idx="10"/>
          </p:nvPr>
        </p:nvSpPr>
        <p:spPr/>
        <p:txBody>
          <a:bodyPr/>
          <a:lstStyle/>
          <a:p>
            <a:fld id="{730A6789-3BE0-4DCC-B37C-9D4CF0122551}" type="slidenum">
              <a:rPr lang="en-US" smtClean="0"/>
              <a:t>11</a:t>
            </a:fld>
            <a:endParaRPr lang="en-US" dirty="0"/>
          </a:p>
        </p:txBody>
      </p:sp>
    </p:spTree>
    <p:extLst>
      <p:ext uri="{BB962C8B-B14F-4D97-AF65-F5344CB8AC3E}">
        <p14:creationId xmlns:p14="http://schemas.microsoft.com/office/powerpoint/2010/main" val="3076458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baseline="0" dirty="0" smtClean="0"/>
              <a:t>should become a research telco.  UW has received an FCC license to operate a research network in the GSM-900e band on campus.  </a:t>
            </a:r>
            <a:endParaRPr lang="en-US" dirty="0"/>
          </a:p>
        </p:txBody>
      </p:sp>
      <p:sp>
        <p:nvSpPr>
          <p:cNvPr id="4" name="Slide Number Placeholder 3"/>
          <p:cNvSpPr>
            <a:spLocks noGrp="1"/>
          </p:cNvSpPr>
          <p:nvPr>
            <p:ph type="sldNum" sz="quarter" idx="10"/>
          </p:nvPr>
        </p:nvSpPr>
        <p:spPr/>
        <p:txBody>
          <a:bodyPr/>
          <a:lstStyle/>
          <a:p>
            <a:fld id="{730A6789-3BE0-4DCC-B37C-9D4CF0122551}" type="slidenum">
              <a:rPr lang="en-US" smtClean="0"/>
              <a:t>12</a:t>
            </a:fld>
            <a:endParaRPr lang="en-US" dirty="0"/>
          </a:p>
        </p:txBody>
      </p:sp>
    </p:spTree>
    <p:extLst>
      <p:ext uri="{BB962C8B-B14F-4D97-AF65-F5344CB8AC3E}">
        <p14:creationId xmlns:p14="http://schemas.microsoft.com/office/powerpoint/2010/main" val="1123765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diagram of our setup.  This is all accomplished with a software defined radio and a laptop running the rest of the telco components in a VM.  </a:t>
            </a:r>
            <a:endParaRPr lang="en-US" dirty="0"/>
          </a:p>
        </p:txBody>
      </p:sp>
      <p:sp>
        <p:nvSpPr>
          <p:cNvPr id="4" name="Slide Number Placeholder 3"/>
          <p:cNvSpPr>
            <a:spLocks noGrp="1"/>
          </p:cNvSpPr>
          <p:nvPr>
            <p:ph type="sldNum" sz="quarter" idx="10"/>
          </p:nvPr>
        </p:nvSpPr>
        <p:spPr/>
        <p:txBody>
          <a:bodyPr/>
          <a:lstStyle/>
          <a:p>
            <a:fld id="{730A6789-3BE0-4DCC-B37C-9D4CF0122551}" type="slidenum">
              <a:rPr lang="en-US" smtClean="0"/>
              <a:t>13</a:t>
            </a:fld>
            <a:endParaRPr lang="en-US" dirty="0"/>
          </a:p>
        </p:txBody>
      </p:sp>
    </p:spTree>
    <p:extLst>
      <p:ext uri="{BB962C8B-B14F-4D97-AF65-F5344CB8AC3E}">
        <p14:creationId xmlns:p14="http://schemas.microsoft.com/office/powerpoint/2010/main" val="4057372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03" name="Shape 303"/>
          <p:cNvSpPr>
            <a:spLocks noGrp="1"/>
          </p:cNvSpPr>
          <p:nvPr>
            <p:ph type="body" sz="quarter" idx="1"/>
          </p:nvPr>
        </p:nvSpPr>
        <p:spPr>
          <a:prstGeom prst="rect">
            <a:avLst/>
          </a:prstGeom>
        </p:spPr>
        <p:txBody>
          <a:bodyPr/>
          <a:lstStyle/>
          <a:p>
            <a:pPr defTabSz="914400">
              <a:defRPr sz="1600"/>
            </a:pPr>
            <a:r>
              <a:rPr lang="en-US" dirty="0" smtClean="0"/>
              <a:t>I</a:t>
            </a:r>
            <a:r>
              <a:rPr lang="en-US" baseline="0" dirty="0" smtClean="0"/>
              <a:t> want to provide some background information for the demo before we start.  </a:t>
            </a:r>
            <a:r>
              <a:rPr dirty="0" smtClean="0"/>
              <a:t>The</a:t>
            </a:r>
            <a:r>
              <a:rPr lang="en-US" dirty="0" smtClean="0"/>
              <a:t>re</a:t>
            </a:r>
            <a:r>
              <a:rPr dirty="0" smtClean="0"/>
              <a:t> </a:t>
            </a:r>
            <a:r>
              <a:rPr dirty="0"/>
              <a:t>are our four </a:t>
            </a:r>
            <a:r>
              <a:rPr dirty="0" smtClean="0"/>
              <a:t>characters</a:t>
            </a:r>
            <a:r>
              <a:rPr lang="en-US" baseline="0" dirty="0" smtClean="0"/>
              <a:t> in Kenya.  </a:t>
            </a:r>
          </a:p>
          <a:p>
            <a:pPr defTabSz="914400">
              <a:defRPr sz="1600"/>
            </a:pPr>
            <a:endParaRPr dirty="0"/>
          </a:p>
          <a:p>
            <a:pPr defTabSz="914400">
              <a:defRPr sz="1600"/>
            </a:pPr>
            <a:r>
              <a:rPr dirty="0"/>
              <a:t>Joseph works in Nairobi, and his family lives in Kinamba, a town 200 miles from Nairobi. He sends money to his family, through his son. He also sometimes sends money to his aunt, Mary, who lives in a remote village. And David is the agent in our scenario here</a:t>
            </a:r>
            <a:r>
              <a:rPr dirty="0" smtClean="0"/>
              <a:t>.</a:t>
            </a:r>
            <a:r>
              <a:rPr lang="en-US" dirty="0" smtClean="0"/>
              <a:t>  </a:t>
            </a:r>
          </a:p>
          <a:p>
            <a:pPr defTabSz="914400">
              <a:defRPr sz="1600"/>
            </a:pPr>
            <a:endParaRPr lang="en-US" dirty="0" smtClean="0"/>
          </a:p>
          <a:p>
            <a:pPr defTabSz="914400">
              <a:defRPr sz="1600"/>
            </a:pPr>
            <a:r>
              <a:rPr lang="en-US" dirty="0" smtClean="0"/>
              <a:t>I am going to go through a few transactions and then give</a:t>
            </a:r>
            <a:r>
              <a:rPr lang="en-US" baseline="0" dirty="0" smtClean="0"/>
              <a:t> you the opportunity to come up and play the system yourself.  </a:t>
            </a:r>
            <a:endParaRPr dirty="0"/>
          </a:p>
        </p:txBody>
      </p:sp>
    </p:spTree>
    <p:extLst>
      <p:ext uri="{BB962C8B-B14F-4D97-AF65-F5344CB8AC3E}">
        <p14:creationId xmlns:p14="http://schemas.microsoft.com/office/powerpoint/2010/main" val="1178488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listening, and I hope</a:t>
            </a:r>
            <a:r>
              <a:rPr lang="en-US" baseline="0" dirty="0" smtClean="0"/>
              <a:t> your next programming assignment is fun!</a:t>
            </a:r>
            <a:endParaRPr lang="en-US" dirty="0"/>
          </a:p>
        </p:txBody>
      </p:sp>
      <p:sp>
        <p:nvSpPr>
          <p:cNvPr id="4" name="Slide Number Placeholder 3"/>
          <p:cNvSpPr>
            <a:spLocks noGrp="1"/>
          </p:cNvSpPr>
          <p:nvPr>
            <p:ph type="sldNum" sz="quarter" idx="10"/>
          </p:nvPr>
        </p:nvSpPr>
        <p:spPr/>
        <p:txBody>
          <a:bodyPr/>
          <a:lstStyle/>
          <a:p>
            <a:fld id="{730A6789-3BE0-4DCC-B37C-9D4CF0122551}" type="slidenum">
              <a:rPr lang="en-US" smtClean="0"/>
              <a:t>15</a:t>
            </a:fld>
            <a:endParaRPr lang="en-US" dirty="0"/>
          </a:p>
        </p:txBody>
      </p:sp>
    </p:spTree>
    <p:extLst>
      <p:ext uri="{BB962C8B-B14F-4D97-AF65-F5344CB8AC3E}">
        <p14:creationId xmlns:p14="http://schemas.microsoft.com/office/powerpoint/2010/main" val="113748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63" name="Shape 163"/>
          <p:cNvSpPr>
            <a:spLocks noGrp="1"/>
          </p:cNvSpPr>
          <p:nvPr>
            <p:ph type="body" sz="quarter" idx="1"/>
          </p:nvPr>
        </p:nvSpPr>
        <p:spPr>
          <a:prstGeom prst="rect">
            <a:avLst/>
          </a:prstGeom>
        </p:spPr>
        <p:txBody>
          <a:bodyPr/>
          <a:lstStyle/>
          <a:p>
            <a:pPr rtl="0"/>
            <a:r>
              <a:rPr lang="en-US" dirty="0" smtClean="0"/>
              <a:t>Hopefully</a:t>
            </a:r>
            <a:r>
              <a:rPr lang="en-US" baseline="0" dirty="0" smtClean="0"/>
              <a:t>, these next few slides will seem familiar but if not no worries.  Let’s go over them again.  </a:t>
            </a:r>
          </a:p>
          <a:p>
            <a:pPr rtl="0"/>
            <a:endParaRPr lang="en-US" baseline="0" dirty="0" smtClean="0"/>
          </a:p>
          <a:p>
            <a:pPr rtl="0"/>
            <a:r>
              <a:rPr lang="en-US" baseline="0" dirty="0" smtClean="0"/>
              <a:t>Mobile Money is </a:t>
            </a:r>
            <a:r>
              <a:rPr lang="en-US" sz="1200" b="0" i="0" u="none" strike="noStrike" kern="1200" dirty="0" smtClean="0">
                <a:solidFill>
                  <a:schemeClr val="tx1"/>
                </a:solidFill>
                <a:effectLst/>
                <a:latin typeface="+mn-lt"/>
                <a:ea typeface="+mn-ea"/>
                <a:cs typeface="+mn-cs"/>
              </a:rPr>
              <a:t>a technology through which users can store, send, and receive money via</a:t>
            </a:r>
            <a:r>
              <a:rPr lang="en-US" sz="1200" b="0" i="0" u="none" strike="noStrike" kern="1200" baseline="0" dirty="0" smtClean="0">
                <a:solidFill>
                  <a:schemeClr val="tx1"/>
                </a:solidFill>
                <a:effectLst/>
                <a:latin typeface="+mn-lt"/>
                <a:ea typeface="+mn-ea"/>
                <a:cs typeface="+mn-cs"/>
              </a:rPr>
              <a:t> an account associated with their mobile phones</a:t>
            </a:r>
            <a:r>
              <a:rPr lang="en-US" sz="1200" b="0" i="0" u="none" strike="noStrike" kern="1200" dirty="0" smtClean="0">
                <a:solidFill>
                  <a:schemeClr val="tx1"/>
                </a:solidFill>
                <a:effectLst/>
                <a:latin typeface="+mn-lt"/>
                <a:ea typeface="+mn-ea"/>
                <a:cs typeface="+mn-cs"/>
              </a:rPr>
              <a:t>. User</a:t>
            </a:r>
            <a:r>
              <a:rPr lang="en-US" sz="1200" b="0" i="0" u="none" strike="noStrike" kern="1200" baseline="0" dirty="0" smtClean="0">
                <a:solidFill>
                  <a:schemeClr val="tx1"/>
                </a:solidFill>
                <a:effectLst/>
                <a:latin typeface="+mn-lt"/>
                <a:ea typeface="+mn-ea"/>
                <a:cs typeface="+mn-cs"/>
              </a:rPr>
              <a:t>s can deposit money into their accounts by visiting an agent who will perform a cash-in transaction or withdraw cash from their accounts by having an agent perform a cash out transaction.  Agents are</a:t>
            </a:r>
            <a:r>
              <a:rPr lang="en-US" sz="1200" b="0" i="0" u="none" strike="noStrike" kern="1200" dirty="0" smtClean="0">
                <a:solidFill>
                  <a:schemeClr val="tx1"/>
                </a:solidFill>
                <a:effectLst/>
                <a:latin typeface="+mn-lt"/>
                <a:ea typeface="+mn-ea"/>
                <a:cs typeface="+mn-cs"/>
              </a:rPr>
              <a:t> affiliated with the operating company, which is either a mobile network operator (MNO) or bank.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Cash agents purchase electronic funds from the operators with physical cash. The cash is stored as funds in a bank account which backs the e-money in the system.</a:t>
            </a:r>
            <a:endParaRPr lang="en-US" b="0" dirty="0" smtClean="0">
              <a:effectLst/>
            </a:endParaRPr>
          </a:p>
          <a:p>
            <a:pPr rtl="0"/>
            <a:r>
              <a:rPr lang="en-US" b="0" dirty="0" smtClean="0">
                <a:effectLst/>
              </a:rPr>
              <a:t/>
            </a:r>
            <a:br>
              <a:rPr lang="en-US" b="0" dirty="0" smtClean="0">
                <a:effectLst/>
              </a:rPr>
            </a:br>
            <a:r>
              <a:rPr lang="en-US" b="0" dirty="0" smtClean="0">
                <a:effectLst/>
              </a:rPr>
              <a:t>Why is mobile money useful?</a:t>
            </a:r>
            <a:r>
              <a:rPr lang="en-US" b="0" baseline="0" dirty="0" smtClean="0">
                <a:effectLst/>
              </a:rPr>
              <a:t> Because </a:t>
            </a:r>
            <a:r>
              <a:rPr lang="en-US" sz="1200" b="0" i="0" u="none" strike="noStrike" kern="1200" baseline="0" dirty="0" smtClean="0">
                <a:solidFill>
                  <a:schemeClr val="tx1"/>
                </a:solidFill>
                <a:effectLst/>
                <a:latin typeface="+mn-lt"/>
                <a:ea typeface="+mn-ea"/>
                <a:cs typeface="+mn-cs"/>
              </a:rPr>
              <a:t>m</a:t>
            </a:r>
            <a:r>
              <a:rPr lang="en-US" sz="1200" b="0" i="0" u="none" strike="noStrike" kern="1200" dirty="0" smtClean="0">
                <a:solidFill>
                  <a:schemeClr val="tx1"/>
                </a:solidFill>
                <a:effectLst/>
                <a:latin typeface="+mn-lt"/>
                <a:ea typeface="+mn-ea"/>
                <a:cs typeface="+mn-cs"/>
              </a:rPr>
              <a:t>obile money allows users to purchase goods and services or send money without physical cash or visiting a bank.</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In developing countries where mobile phones are becoming more common, more people can access financial services digitally. </a:t>
            </a:r>
            <a:r>
              <a:rPr lang="en-US" dirty="0" smtClean="0"/>
              <a:t/>
            </a:r>
            <a:br>
              <a:rPr lang="en-US" dirty="0" smtClean="0"/>
            </a:br>
            <a:endParaRPr lang="en-US" dirty="0"/>
          </a:p>
        </p:txBody>
      </p:sp>
    </p:spTree>
    <p:extLst>
      <p:ext uri="{BB962C8B-B14F-4D97-AF65-F5344CB8AC3E}">
        <p14:creationId xmlns:p14="http://schemas.microsoft.com/office/powerpoint/2010/main" val="1763527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63" name="Shape 163"/>
          <p:cNvSpPr>
            <a:spLocks noGrp="1"/>
          </p:cNvSpPr>
          <p:nvPr>
            <p:ph type="body" sz="quarter" idx="1"/>
          </p:nvPr>
        </p:nvSpPr>
        <p:spPr>
          <a:prstGeom prst="rect">
            <a:avLst/>
          </a:prstGeom>
        </p:spPr>
        <p:txBody>
          <a:bodyPr/>
          <a:lstStyle/>
          <a:p>
            <a:pPr rtl="0"/>
            <a:r>
              <a:rPr lang="en-US" dirty="0" smtClean="0"/>
              <a:t>The main</a:t>
            </a:r>
            <a:r>
              <a:rPr lang="en-US" baseline="0" dirty="0" smtClean="0"/>
              <a:t> interfaces into mobile money systems are agents, USSD, smartphone apps, and SIMApps.  I’ll be demoing 2 </a:t>
            </a:r>
            <a:r>
              <a:rPr lang="en-US" baseline="0" dirty="0" smtClean="0"/>
              <a:t>UW-Pesa interfaces </a:t>
            </a:r>
            <a:r>
              <a:rPr lang="en-US" baseline="0" dirty="0" smtClean="0"/>
              <a:t>today.  </a:t>
            </a:r>
            <a:r>
              <a:rPr lang="en-US" dirty="0" smtClean="0"/>
              <a:t/>
            </a:r>
            <a:br>
              <a:rPr lang="en-US" dirty="0" smtClean="0"/>
            </a:br>
            <a:endParaRPr lang="en-US" dirty="0"/>
          </a:p>
        </p:txBody>
      </p:sp>
    </p:spTree>
    <p:extLst>
      <p:ext uri="{BB962C8B-B14F-4D97-AF65-F5344CB8AC3E}">
        <p14:creationId xmlns:p14="http://schemas.microsoft.com/office/powerpoint/2010/main" val="2469742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63" name="Shape 163"/>
          <p:cNvSpPr>
            <a:spLocks noGrp="1"/>
          </p:cNvSpPr>
          <p:nvPr>
            <p:ph type="body" sz="quarter" idx="1"/>
          </p:nvPr>
        </p:nvSpPr>
        <p:spPr>
          <a:prstGeom prst="rect">
            <a:avLst/>
          </a:prstGeom>
        </p:spPr>
        <p:txBody>
          <a:bodyPr/>
          <a:lstStyle/>
          <a:p>
            <a:pPr defTabSz="914400">
              <a:defRPr sz="1600"/>
            </a:pPr>
            <a:r>
              <a:rPr lang="en-US" dirty="0" smtClean="0"/>
              <a:t>What is UW-Pesa?</a:t>
            </a:r>
          </a:p>
          <a:p>
            <a:pPr defTabSz="914400">
              <a:defRPr sz="1600"/>
            </a:pPr>
            <a:endParaRPr lang="en-US" dirty="0" smtClean="0"/>
          </a:p>
          <a:p>
            <a:pPr defTabSz="914400">
              <a:defRPr sz="1600"/>
            </a:pPr>
            <a:r>
              <a:rPr lang="en-US" dirty="0" smtClean="0"/>
              <a:t>It’s</a:t>
            </a:r>
            <a:r>
              <a:rPr lang="en-US" baseline="0" dirty="0" smtClean="0"/>
              <a:t> a</a:t>
            </a:r>
            <a:r>
              <a:rPr lang="en-US" dirty="0" smtClean="0"/>
              <a:t> platform to demonstrate different technologies used in mobile money systems. By building UW-Pesa, our group is able</a:t>
            </a:r>
            <a:r>
              <a:rPr lang="en-US" baseline="0" dirty="0" smtClean="0"/>
              <a:t> to learn by doing.</a:t>
            </a:r>
            <a:endParaRPr lang="en-US" dirty="0" smtClean="0"/>
          </a:p>
          <a:p>
            <a:pPr defTabSz="914400">
              <a:defRPr sz="1600"/>
            </a:pPr>
            <a:endParaRPr lang="en-US" dirty="0" smtClean="0"/>
          </a:p>
          <a:p>
            <a:pPr defTabSz="914400">
              <a:defRPr sz="1600"/>
            </a:pPr>
            <a:r>
              <a:rPr lang="en-US" dirty="0" smtClean="0"/>
              <a:t>UW-Pesa is</a:t>
            </a:r>
            <a:r>
              <a:rPr lang="en-US" baseline="0" dirty="0" smtClean="0"/>
              <a:t> also</a:t>
            </a:r>
            <a:r>
              <a:rPr lang="en-US" dirty="0" smtClean="0"/>
              <a:t> a tool for external education and outreach</a:t>
            </a:r>
            <a:r>
              <a:rPr lang="en-US" baseline="0" dirty="0" smtClean="0"/>
              <a:t> to demonstrate</a:t>
            </a:r>
            <a:r>
              <a:rPr lang="en-US" dirty="0" smtClean="0"/>
              <a:t> how people in developing countries use digital financial services.</a:t>
            </a:r>
          </a:p>
          <a:p>
            <a:pPr defTabSz="914400">
              <a:defRPr sz="1600"/>
            </a:pPr>
            <a:endParaRPr lang="en-US" dirty="0" smtClean="0"/>
          </a:p>
          <a:p>
            <a:pPr defTabSz="914400">
              <a:defRPr sz="1600"/>
            </a:pPr>
            <a:r>
              <a:rPr lang="en-US" dirty="0" smtClean="0"/>
              <a:t>Since it was built</a:t>
            </a:r>
            <a:r>
              <a:rPr lang="en-US" baseline="0" dirty="0" smtClean="0"/>
              <a:t> in-house, </a:t>
            </a:r>
            <a:r>
              <a:rPr lang="en-US" dirty="0" smtClean="0"/>
              <a:t>UW-Pesa is a great sandbox for experimentation. We can use it for</a:t>
            </a:r>
            <a:r>
              <a:rPr lang="en-US" baseline="0" dirty="0" smtClean="0"/>
              <a:t> </a:t>
            </a:r>
            <a:r>
              <a:rPr lang="en-US" b="1" dirty="0" smtClean="0"/>
              <a:t>prototyping</a:t>
            </a:r>
            <a:r>
              <a:rPr lang="en-US" dirty="0" smtClean="0"/>
              <a:t> research ideas around </a:t>
            </a:r>
            <a:r>
              <a:rPr lang="en-US" b="1" dirty="0" smtClean="0"/>
              <a:t>usability and workflow testing</a:t>
            </a:r>
            <a:r>
              <a:rPr lang="en-US" dirty="0" smtClean="0"/>
              <a:t>, </a:t>
            </a:r>
            <a:r>
              <a:rPr lang="en-US" b="1" dirty="0" smtClean="0"/>
              <a:t>security analysis and testing, etc.</a:t>
            </a:r>
          </a:p>
          <a:p>
            <a:pPr defTabSz="914400">
              <a:defRPr sz="1600"/>
            </a:pPr>
            <a:endParaRPr lang="en-US" b="1" dirty="0" smtClean="0"/>
          </a:p>
          <a:p>
            <a:pPr defTabSz="914400">
              <a:defRPr sz="1600"/>
            </a:pPr>
            <a:r>
              <a:rPr lang="en-US" b="0" baseline="0" dirty="0" smtClean="0"/>
              <a:t>This all sounds great, but UW-Pesa is </a:t>
            </a:r>
            <a:r>
              <a:rPr lang="en-US" b="1" baseline="0" dirty="0" smtClean="0"/>
              <a:t>not a production system</a:t>
            </a:r>
            <a:r>
              <a:rPr lang="en-US" b="0" baseline="0" dirty="0" smtClean="0"/>
              <a:t>.  P</a:t>
            </a:r>
            <a:r>
              <a:rPr lang="en-US" dirty="0" smtClean="0"/>
              <a:t>erformance, scalability, and</a:t>
            </a:r>
            <a:r>
              <a:rPr lang="en-US" baseline="0" dirty="0" smtClean="0"/>
              <a:t> strong security were not design considerations during the development of UW-Pesa.</a:t>
            </a:r>
            <a:endParaRPr lang="en-US" dirty="0"/>
          </a:p>
        </p:txBody>
      </p:sp>
    </p:spTree>
    <p:extLst>
      <p:ext uri="{BB962C8B-B14F-4D97-AF65-F5344CB8AC3E}">
        <p14:creationId xmlns:p14="http://schemas.microsoft.com/office/powerpoint/2010/main" val="115172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63" name="Shape 163"/>
          <p:cNvSpPr>
            <a:spLocks noGrp="1"/>
          </p:cNvSpPr>
          <p:nvPr>
            <p:ph type="body" sz="quarter" idx="1"/>
          </p:nvPr>
        </p:nvSpPr>
        <p:spPr>
          <a:prstGeom prst="rect">
            <a:avLst/>
          </a:prstGeom>
        </p:spPr>
        <p:txBody>
          <a:bodyPr/>
          <a:lstStyle/>
          <a:p>
            <a:pPr defTabSz="914400">
              <a:defRPr sz="1600"/>
            </a:pPr>
            <a:r>
              <a:rPr lang="en-US" dirty="0" smtClean="0"/>
              <a:t>Basic</a:t>
            </a:r>
            <a:r>
              <a:rPr lang="en-US" baseline="0" dirty="0" smtClean="0"/>
              <a:t> </a:t>
            </a:r>
            <a:r>
              <a:rPr lang="en-US" dirty="0" smtClean="0"/>
              <a:t>ledger services and</a:t>
            </a:r>
            <a:r>
              <a:rPr lang="en-US" baseline="0" dirty="0" smtClean="0"/>
              <a:t> the previously mentioned</a:t>
            </a:r>
            <a:r>
              <a:rPr lang="en-US" dirty="0" smtClean="0"/>
              <a:t> interfaces</a:t>
            </a:r>
            <a:r>
              <a:rPr lang="en-US" baseline="0" dirty="0" smtClean="0"/>
              <a:t> are supported by UW-Pesa.  I will be showing the web portal and USSD interfaces of UW-Pesa today.  </a:t>
            </a:r>
            <a:endParaRPr lang="en-US" dirty="0"/>
          </a:p>
        </p:txBody>
      </p:sp>
    </p:spTree>
    <p:extLst>
      <p:ext uri="{BB962C8B-B14F-4D97-AF65-F5344CB8AC3E}">
        <p14:creationId xmlns:p14="http://schemas.microsoft.com/office/powerpoint/2010/main" val="226006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63" name="Shape 163"/>
          <p:cNvSpPr>
            <a:spLocks noGrp="1"/>
          </p:cNvSpPr>
          <p:nvPr>
            <p:ph type="body" sz="quarter" idx="1"/>
          </p:nvPr>
        </p:nvSpPr>
        <p:spPr>
          <a:prstGeom prst="rect">
            <a:avLst/>
          </a:prstGeom>
        </p:spPr>
        <p:txBody>
          <a:bodyPr/>
          <a:lstStyle/>
          <a:p>
            <a:pPr defTabSz="914400">
              <a:defRPr sz="1600"/>
            </a:pPr>
            <a:r>
              <a:rPr lang="en-US" dirty="0" smtClean="0"/>
              <a:t>We</a:t>
            </a:r>
            <a:r>
              <a:rPr lang="en-US" baseline="0" dirty="0" smtClean="0"/>
              <a:t> will see a separate interface for agents and users.  </a:t>
            </a:r>
            <a:endParaRPr lang="en-US" dirty="0"/>
          </a:p>
        </p:txBody>
      </p:sp>
    </p:spTree>
    <p:extLst>
      <p:ext uri="{BB962C8B-B14F-4D97-AF65-F5344CB8AC3E}">
        <p14:creationId xmlns:p14="http://schemas.microsoft.com/office/powerpoint/2010/main" val="2760855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63" name="Shape 163"/>
          <p:cNvSpPr>
            <a:spLocks noGrp="1"/>
          </p:cNvSpPr>
          <p:nvPr>
            <p:ph type="body" sz="quarter" idx="1"/>
          </p:nvPr>
        </p:nvSpPr>
        <p:spPr>
          <a:prstGeom prst="rect">
            <a:avLst/>
          </a:prstGeom>
        </p:spPr>
        <p:txBody>
          <a:bodyPr/>
          <a:lstStyle/>
          <a:p>
            <a:pPr defTabSz="914400">
              <a:defRPr sz="1600"/>
            </a:pPr>
            <a:r>
              <a:rPr lang="en-US" dirty="0" smtClean="0"/>
              <a:t>Let’s take a look at the web portal now.  Also,</a:t>
            </a:r>
            <a:r>
              <a:rPr lang="en-US" baseline="0" dirty="0" smtClean="0"/>
              <a:t> there is a web page with the APIs that you will need for you next assignment.  Disclaimer: the API web page may change slightly before your next assignment.  Feel free to sign up and play around with the portal, but remember this is not a production instance.  </a:t>
            </a:r>
            <a:endParaRPr lang="en-US" dirty="0"/>
          </a:p>
        </p:txBody>
      </p:sp>
    </p:spTree>
    <p:extLst>
      <p:ext uri="{BB962C8B-B14F-4D97-AF65-F5344CB8AC3E}">
        <p14:creationId xmlns:p14="http://schemas.microsoft.com/office/powerpoint/2010/main" val="1183831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now let’s switch</a:t>
            </a:r>
            <a:r>
              <a:rPr lang="en-US" baseline="0" dirty="0" smtClean="0"/>
              <a:t> gears and talk a bit about USSD.  </a:t>
            </a:r>
            <a:endParaRPr lang="en-US" dirty="0"/>
          </a:p>
        </p:txBody>
      </p:sp>
      <p:sp>
        <p:nvSpPr>
          <p:cNvPr id="4" name="Slide Number Placeholder 3"/>
          <p:cNvSpPr>
            <a:spLocks noGrp="1"/>
          </p:cNvSpPr>
          <p:nvPr>
            <p:ph type="sldNum" sz="quarter" idx="10"/>
          </p:nvPr>
        </p:nvSpPr>
        <p:spPr/>
        <p:txBody>
          <a:bodyPr/>
          <a:lstStyle/>
          <a:p>
            <a:fld id="{730A6789-3BE0-4DCC-B37C-9D4CF0122551}" type="slidenum">
              <a:rPr lang="en-US" smtClean="0"/>
              <a:t>8</a:t>
            </a:fld>
            <a:endParaRPr lang="en-US" dirty="0"/>
          </a:p>
        </p:txBody>
      </p:sp>
    </p:spTree>
    <p:extLst>
      <p:ext uri="{BB962C8B-B14F-4D97-AF65-F5344CB8AC3E}">
        <p14:creationId xmlns:p14="http://schemas.microsoft.com/office/powerpoint/2010/main" val="1894161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02" name="Shape 202"/>
          <p:cNvSpPr>
            <a:spLocks noGrp="1"/>
          </p:cNvSpPr>
          <p:nvPr>
            <p:ph type="body" sz="quarter" idx="1"/>
          </p:nvPr>
        </p:nvSpPr>
        <p:spPr>
          <a:prstGeom prst="rect">
            <a:avLst/>
          </a:prstGeom>
        </p:spPr>
        <p:txBody>
          <a:bodyPr/>
          <a:lstStyle/>
          <a:p>
            <a:pPr defTabSz="914400">
              <a:defRPr sz="1600"/>
            </a:pPr>
            <a:r>
              <a:rPr dirty="0"/>
              <a:t>USSD which stands for Unstructured Supplementary Service Data </a:t>
            </a:r>
            <a:r>
              <a:rPr dirty="0" smtClean="0"/>
              <a:t>is </a:t>
            </a:r>
            <a:r>
              <a:rPr dirty="0"/>
              <a:t>how millions of users access mobile financials services. </a:t>
            </a:r>
            <a:r>
              <a:rPr lang="en-US" dirty="0" smtClean="0"/>
              <a:t>Here </a:t>
            </a:r>
            <a:r>
              <a:rPr dirty="0" smtClean="0"/>
              <a:t>is </a:t>
            </a:r>
            <a:r>
              <a:rPr dirty="0"/>
              <a:t>an advertisement by a major bank in India </a:t>
            </a:r>
            <a:r>
              <a:rPr lang="en-US" dirty="0" smtClean="0"/>
              <a:t>supporting this claim.</a:t>
            </a:r>
            <a:endParaRPr dirty="0"/>
          </a:p>
          <a:p>
            <a:pPr defTabSz="914400">
              <a:defRPr sz="1600"/>
            </a:pPr>
            <a:r>
              <a:rPr dirty="0"/>
              <a:t>&lt;click&gt;</a:t>
            </a:r>
          </a:p>
          <a:p>
            <a:pPr defTabSz="914400">
              <a:defRPr sz="1600"/>
            </a:pPr>
            <a:r>
              <a:rPr dirty="0"/>
              <a:t>And not just in India, people in many developing countries use USSD. </a:t>
            </a:r>
          </a:p>
          <a:p>
            <a:pPr defTabSz="914400">
              <a:defRPr sz="1600"/>
            </a:pPr>
            <a:endParaRPr dirty="0"/>
          </a:p>
          <a:p>
            <a:pPr defTabSz="914400">
              <a:defRPr sz="1600"/>
            </a:pPr>
            <a:r>
              <a:rPr dirty="0"/>
              <a:t>Because USSD </a:t>
            </a:r>
            <a:r>
              <a:rPr dirty="0" smtClean="0"/>
              <a:t>works </a:t>
            </a:r>
            <a:r>
              <a:rPr dirty="0"/>
              <a:t>on every phone and doesn’t require </a:t>
            </a:r>
            <a:r>
              <a:rPr lang="en-US" dirty="0" smtClean="0"/>
              <a:t>a </a:t>
            </a:r>
            <a:r>
              <a:rPr dirty="0" smtClean="0"/>
              <a:t>data </a:t>
            </a:r>
            <a:r>
              <a:rPr dirty="0"/>
              <a:t>connection — it </a:t>
            </a:r>
            <a:r>
              <a:rPr lang="en-US" dirty="0" smtClean="0"/>
              <a:t>is </a:t>
            </a:r>
            <a:r>
              <a:rPr dirty="0" smtClean="0"/>
              <a:t>likely </a:t>
            </a:r>
            <a:r>
              <a:rPr dirty="0"/>
              <a:t>that people will </a:t>
            </a:r>
            <a:r>
              <a:rPr lang="en-US" dirty="0" smtClean="0"/>
              <a:t>continue to </a:t>
            </a:r>
            <a:r>
              <a:rPr dirty="0" smtClean="0"/>
              <a:t>use it</a:t>
            </a:r>
            <a:r>
              <a:rPr lang="en-US" baseline="0" dirty="0" smtClean="0"/>
              <a:t> into the foreseeable future.</a:t>
            </a:r>
            <a:endParaRPr lang="en-US" dirty="0" smtClean="0"/>
          </a:p>
          <a:p>
            <a:pPr defTabSz="914400">
              <a:defRPr sz="1600"/>
            </a:pPr>
            <a:endParaRPr dirty="0"/>
          </a:p>
          <a:p>
            <a:pPr defTabSz="914400">
              <a:defRPr sz="1600"/>
            </a:pPr>
            <a:r>
              <a:rPr dirty="0"/>
              <a:t>References:</a:t>
            </a:r>
          </a:p>
          <a:p>
            <a:pPr defTabSz="914400">
              <a:defRPr sz="1600"/>
            </a:pPr>
            <a:r>
              <a:rPr dirty="0"/>
              <a:t>http://www.cgap.org/blog/what-ussd-why-does-it-matter-mobile-financial-services </a:t>
            </a:r>
          </a:p>
        </p:txBody>
      </p:sp>
    </p:spTree>
    <p:extLst>
      <p:ext uri="{BB962C8B-B14F-4D97-AF65-F5344CB8AC3E}">
        <p14:creationId xmlns:p14="http://schemas.microsoft.com/office/powerpoint/2010/main" val="1676287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4" name="Title Text"/>
          <p:cNvSpPr txBox="1">
            <a:spLocks noGrp="1"/>
          </p:cNvSpPr>
          <p:nvPr>
            <p:ph type="title"/>
          </p:nvPr>
        </p:nvSpPr>
        <p:spPr>
          <a:xfrm>
            <a:off x="889000" y="1149350"/>
            <a:ext cx="10414000" cy="2324100"/>
          </a:xfrm>
          <a:prstGeom prst="rect">
            <a:avLst/>
          </a:prstGeom>
        </p:spPr>
        <p:txBody>
          <a:bodyPr anchor="b"/>
          <a:lstStyle/>
          <a:p>
            <a:r>
              <a:t>Title Text</a:t>
            </a:r>
          </a:p>
        </p:txBody>
      </p:sp>
      <p:sp>
        <p:nvSpPr>
          <p:cNvPr id="15" name="Body Level One…"/>
          <p:cNvSpPr txBox="1">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700"/>
            </a:lvl1pPr>
            <a:lvl2pPr marL="0" indent="114300" algn="ctr">
              <a:spcBef>
                <a:spcPts val="0"/>
              </a:spcBef>
              <a:buSzTx/>
              <a:buNone/>
              <a:defRPr sz="2700"/>
            </a:lvl2pPr>
            <a:lvl3pPr marL="0" indent="228600" algn="ctr">
              <a:spcBef>
                <a:spcPts val="0"/>
              </a:spcBef>
              <a:buSzTx/>
              <a:buNone/>
              <a:defRPr sz="2700"/>
            </a:lvl3pPr>
            <a:lvl4pPr marL="0" indent="342900" algn="ctr">
              <a:spcBef>
                <a:spcPts val="0"/>
              </a:spcBef>
              <a:buSzTx/>
              <a:buNone/>
              <a:defRPr sz="2700"/>
            </a:lvl4pPr>
            <a:lvl5pPr marL="0" indent="45720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423317642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0" name="–Johnny Appleseed"/>
          <p:cNvSpPr txBox="1">
            <a:spLocks noGrp="1"/>
          </p:cNvSpPr>
          <p:nvPr>
            <p:ph type="body" sz="quarter" idx="13"/>
          </p:nvPr>
        </p:nvSpPr>
        <p:spPr>
          <a:xfrm>
            <a:off x="1193800" y="4476750"/>
            <a:ext cx="9810750" cy="348813"/>
          </a:xfrm>
          <a:prstGeom prst="rect">
            <a:avLst/>
          </a:prstGeom>
        </p:spPr>
        <p:txBody>
          <a:bodyPr anchor="t">
            <a:spAutoFit/>
          </a:bodyPr>
          <a:lstStyle>
            <a:lvl1pPr marL="0" indent="0" algn="ctr">
              <a:spcBef>
                <a:spcPts val="0"/>
              </a:spcBef>
              <a:buSzTx/>
              <a:buNone/>
              <a:defRPr sz="1600" i="1"/>
            </a:lvl1pPr>
          </a:lstStyle>
          <a:p>
            <a:r>
              <a:t>–Johnny Appleseed</a:t>
            </a:r>
          </a:p>
        </p:txBody>
      </p:sp>
      <p:sp>
        <p:nvSpPr>
          <p:cNvPr id="101" name="“Type a quote here.”"/>
          <p:cNvSpPr txBox="1">
            <a:spLocks noGrp="1"/>
          </p:cNvSpPr>
          <p:nvPr>
            <p:ph type="body" sz="quarter" idx="14"/>
          </p:nvPr>
        </p:nvSpPr>
        <p:spPr>
          <a:xfrm>
            <a:off x="1193800" y="3008888"/>
            <a:ext cx="9810750" cy="471924"/>
          </a:xfrm>
          <a:prstGeom prst="rect">
            <a:avLst/>
          </a:prstGeom>
        </p:spPr>
        <p:txBody>
          <a:bodyPr>
            <a:spAutoFit/>
          </a:bodyPr>
          <a:lstStyle>
            <a:lvl1pPr marL="0" indent="0" algn="ctr">
              <a:spcBef>
                <a:spcPts val="0"/>
              </a:spcBef>
              <a:buSzTx/>
              <a:buNone/>
              <a:defRPr sz="2400">
                <a:latin typeface="+mn-lt"/>
                <a:ea typeface="+mn-ea"/>
                <a:cs typeface="+mn-cs"/>
                <a:sym typeface="Helvetica Neue Medium"/>
              </a:defRPr>
            </a:lvl1pPr>
          </a:lstStyle>
          <a:p>
            <a:r>
              <a:t>“Type a quote here.” </a:t>
            </a:r>
          </a:p>
        </p:txBody>
      </p:sp>
      <p:sp>
        <p:nvSpPr>
          <p:cNvPr id="102"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227870853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09" name="Image"/>
          <p:cNvSpPr>
            <a:spLocks noGrp="1"/>
          </p:cNvSpPr>
          <p:nvPr>
            <p:ph type="pic" idx="13"/>
          </p:nvPr>
        </p:nvSpPr>
        <p:spPr>
          <a:xfrm>
            <a:off x="0" y="0"/>
            <a:ext cx="12192000" cy="6858000"/>
          </a:xfrm>
          <a:prstGeom prst="rect">
            <a:avLst/>
          </a:prstGeom>
        </p:spPr>
        <p:txBody>
          <a:bodyPr lIns="91439" tIns="45719" rIns="91439" bIns="45719" anchor="t">
            <a:noAutofit/>
          </a:bodyPr>
          <a:lstStyle/>
          <a:p>
            <a:endParaRPr dirty="0"/>
          </a:p>
        </p:txBody>
      </p:sp>
      <p:sp>
        <p:nvSpPr>
          <p:cNvPr id="110"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383150161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7"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326131159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Content">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610139" y="261969"/>
            <a:ext cx="8498361" cy="1133115"/>
          </a:xfrm>
          <a:prstGeom prst="rect">
            <a:avLst/>
          </a:prstGeom>
        </p:spPr>
        <p:txBody>
          <a:bodyPr lIns="0" tIns="0" rIns="0" bIns="0"/>
          <a:lstStyle>
            <a:lvl1pPr algn="l" defTabSz="1107121">
              <a:defRPr sz="4200" spc="-1">
                <a:latin typeface="Arial"/>
                <a:ea typeface="Arial"/>
                <a:cs typeface="Arial"/>
                <a:sym typeface="Arial"/>
              </a:defRPr>
            </a:lvl1pPr>
          </a:lstStyle>
          <a:p>
            <a:r>
              <a:t>Title Text</a:t>
            </a:r>
          </a:p>
        </p:txBody>
      </p:sp>
      <p:sp>
        <p:nvSpPr>
          <p:cNvPr id="125" name="Body Level One…"/>
          <p:cNvSpPr txBox="1">
            <a:spLocks noGrp="1"/>
          </p:cNvSpPr>
          <p:nvPr>
            <p:ph type="body" idx="1"/>
          </p:nvPr>
        </p:nvSpPr>
        <p:spPr>
          <a:xfrm>
            <a:off x="610139" y="1656571"/>
            <a:ext cx="10982497" cy="3980720"/>
          </a:xfrm>
          <a:prstGeom prst="rect">
            <a:avLst/>
          </a:prstGeom>
        </p:spPr>
        <p:txBody>
          <a:bodyPr lIns="0" tIns="0" rIns="0" bIns="0" anchor="t"/>
          <a:lstStyle>
            <a:lvl1pPr marL="440308" indent="-386308" defTabSz="1107121">
              <a:spcBef>
                <a:spcPts val="1300"/>
              </a:spcBef>
              <a:buClr>
                <a:srgbClr val="000000"/>
              </a:buClr>
              <a:buSzPct val="45000"/>
              <a:buChar char="●"/>
              <a:defRPr sz="3100" spc="-1">
                <a:latin typeface="Arial"/>
                <a:ea typeface="Arial"/>
                <a:cs typeface="Arial"/>
                <a:sym typeface="Arial"/>
              </a:defRPr>
            </a:lvl1pPr>
            <a:lvl2pPr marL="726545" indent="-456545" defTabSz="1107121">
              <a:spcBef>
                <a:spcPts val="1300"/>
              </a:spcBef>
              <a:buClr>
                <a:srgbClr val="000000"/>
              </a:buClr>
              <a:buSzPct val="75000"/>
              <a:buFont typeface="Wingdings"/>
              <a:buChar char=""/>
              <a:defRPr sz="3100" spc="-1">
                <a:latin typeface="Arial"/>
                <a:ea typeface="Arial"/>
                <a:cs typeface="Arial"/>
                <a:sym typeface="Arial"/>
              </a:defRPr>
            </a:lvl2pPr>
            <a:lvl3pPr marL="973895" indent="-469895" defTabSz="1107121">
              <a:spcBef>
                <a:spcPts val="1300"/>
              </a:spcBef>
              <a:buClr>
                <a:srgbClr val="000000"/>
              </a:buClr>
              <a:buSzPct val="45000"/>
              <a:buFont typeface="Wingdings"/>
              <a:buChar char=""/>
              <a:defRPr sz="3100" spc="-1">
                <a:latin typeface="Arial"/>
                <a:ea typeface="Arial"/>
                <a:cs typeface="Arial"/>
                <a:sym typeface="Arial"/>
              </a:defRPr>
            </a:lvl3pPr>
            <a:lvl4pPr marL="1174500" indent="-418500" defTabSz="1107121">
              <a:spcBef>
                <a:spcPts val="1300"/>
              </a:spcBef>
              <a:buClr>
                <a:srgbClr val="000000"/>
              </a:buClr>
              <a:buSzPct val="75000"/>
              <a:buFont typeface="Wingdings"/>
              <a:buChar char=""/>
              <a:defRPr sz="3100" spc="-1">
                <a:latin typeface="Arial"/>
                <a:ea typeface="Arial"/>
                <a:cs typeface="Arial"/>
                <a:sym typeface="Arial"/>
              </a:defRPr>
            </a:lvl4pPr>
            <a:lvl5pPr marL="1390500" indent="-418500" defTabSz="1107121">
              <a:spcBef>
                <a:spcPts val="1300"/>
              </a:spcBef>
              <a:buClr>
                <a:srgbClr val="000000"/>
              </a:buClr>
              <a:buSzPct val="45000"/>
              <a:buFont typeface="Wingdings"/>
              <a:buChar char=""/>
              <a:defRPr sz="3100" spc="-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26" name="Slide Number"/>
          <p:cNvSpPr txBox="1">
            <a:spLocks noGrp="1"/>
          </p:cNvSpPr>
          <p:nvPr>
            <p:ph type="sldNum" sz="quarter" idx="2"/>
          </p:nvPr>
        </p:nvSpPr>
        <p:spPr>
          <a:xfrm>
            <a:off x="8486314" y="6355940"/>
            <a:ext cx="251287" cy="246221"/>
          </a:xfrm>
          <a:prstGeom prst="rect">
            <a:avLst/>
          </a:prstGeom>
        </p:spPr>
        <p:txBody>
          <a:bodyPr lIns="0" tIns="0" rIns="0" bIns="0"/>
          <a:lstStyle>
            <a:lvl1pPr algn="r" defTabSz="1107121">
              <a:defRPr sz="1600" spc="-1">
                <a:latin typeface="Arial"/>
                <a:ea typeface="Arial"/>
                <a:cs typeface="Arial"/>
                <a:sym typeface="Arial"/>
              </a:defRPr>
            </a:lvl1pPr>
          </a:lstStyle>
          <a:p>
            <a:pPr hangingPunct="0"/>
            <a:fld id="{86CB4B4D-7CA3-9044-876B-883B54F8677D}" type="slidenum">
              <a:rPr lang="en-US" kern="0" smtClean="0">
                <a:solidFill>
                  <a:srgbClr val="000000"/>
                </a:solidFill>
              </a:rPr>
              <a:pPr hangingPunct="0"/>
              <a:t>‹#›</a:t>
            </a:fld>
            <a:endParaRPr lang="en-US" kern="0" dirty="0">
              <a:solidFill>
                <a:srgbClr val="000000"/>
              </a:solidFill>
            </a:endParaRPr>
          </a:p>
        </p:txBody>
      </p:sp>
    </p:spTree>
    <p:extLst>
      <p:ext uri="{BB962C8B-B14F-4D97-AF65-F5344CB8AC3E}">
        <p14:creationId xmlns:p14="http://schemas.microsoft.com/office/powerpoint/2010/main" val="258033141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2 Content">
    <p:spTree>
      <p:nvGrpSpPr>
        <p:cNvPr id="1" name=""/>
        <p:cNvGrpSpPr/>
        <p:nvPr/>
      </p:nvGrpSpPr>
      <p:grpSpPr>
        <a:xfrm>
          <a:off x="0" y="0"/>
          <a:ext cx="0" cy="0"/>
          <a:chOff x="0" y="0"/>
          <a:chExt cx="0" cy="0"/>
        </a:xfrm>
      </p:grpSpPr>
      <p:sp>
        <p:nvSpPr>
          <p:cNvPr id="133" name="Title Text"/>
          <p:cNvSpPr txBox="1">
            <a:spLocks noGrp="1"/>
          </p:cNvSpPr>
          <p:nvPr>
            <p:ph type="title"/>
          </p:nvPr>
        </p:nvSpPr>
        <p:spPr>
          <a:xfrm>
            <a:off x="610139" y="261969"/>
            <a:ext cx="8498361" cy="1133115"/>
          </a:xfrm>
          <a:prstGeom prst="rect">
            <a:avLst/>
          </a:prstGeom>
        </p:spPr>
        <p:txBody>
          <a:bodyPr lIns="0" tIns="0" rIns="0" bIns="0"/>
          <a:lstStyle>
            <a:lvl1pPr algn="l" defTabSz="1107121">
              <a:defRPr sz="4200" spc="-1">
                <a:latin typeface="Arial"/>
                <a:ea typeface="Arial"/>
                <a:cs typeface="Arial"/>
                <a:sym typeface="Arial"/>
              </a:defRPr>
            </a:lvl1pPr>
          </a:lstStyle>
          <a:p>
            <a:r>
              <a:t>Title Text</a:t>
            </a:r>
          </a:p>
        </p:txBody>
      </p:sp>
      <p:sp>
        <p:nvSpPr>
          <p:cNvPr id="134" name="Body Level One…"/>
          <p:cNvSpPr txBox="1">
            <a:spLocks noGrp="1"/>
          </p:cNvSpPr>
          <p:nvPr>
            <p:ph type="body" sz="half" idx="1"/>
          </p:nvPr>
        </p:nvSpPr>
        <p:spPr>
          <a:xfrm>
            <a:off x="610138" y="1656571"/>
            <a:ext cx="5359198" cy="3980720"/>
          </a:xfrm>
          <a:prstGeom prst="rect">
            <a:avLst/>
          </a:prstGeom>
        </p:spPr>
        <p:txBody>
          <a:bodyPr lIns="0" tIns="0" rIns="0" bIns="0" anchor="t"/>
          <a:lstStyle>
            <a:lvl1pPr marL="440308" indent="-386308" defTabSz="1107121">
              <a:spcBef>
                <a:spcPts val="1300"/>
              </a:spcBef>
              <a:buClr>
                <a:srgbClr val="000000"/>
              </a:buClr>
              <a:buSzPct val="45000"/>
              <a:buChar char="●"/>
              <a:defRPr sz="3100" spc="-1">
                <a:latin typeface="Arial"/>
                <a:ea typeface="Arial"/>
                <a:cs typeface="Arial"/>
                <a:sym typeface="Arial"/>
              </a:defRPr>
            </a:lvl1pPr>
            <a:lvl2pPr marL="726545" indent="-456545" defTabSz="1107121">
              <a:spcBef>
                <a:spcPts val="1300"/>
              </a:spcBef>
              <a:buClr>
                <a:srgbClr val="000000"/>
              </a:buClr>
              <a:buSzPct val="75000"/>
              <a:buFont typeface="Wingdings"/>
              <a:buChar char=""/>
              <a:defRPr sz="3100" spc="-1">
                <a:latin typeface="Arial"/>
                <a:ea typeface="Arial"/>
                <a:cs typeface="Arial"/>
                <a:sym typeface="Arial"/>
              </a:defRPr>
            </a:lvl2pPr>
            <a:lvl3pPr marL="973895" indent="-469895" defTabSz="1107121">
              <a:spcBef>
                <a:spcPts val="1300"/>
              </a:spcBef>
              <a:buClr>
                <a:srgbClr val="000000"/>
              </a:buClr>
              <a:buSzPct val="45000"/>
              <a:buFont typeface="Wingdings"/>
              <a:buChar char=""/>
              <a:defRPr sz="3100" spc="-1">
                <a:latin typeface="Arial"/>
                <a:ea typeface="Arial"/>
                <a:cs typeface="Arial"/>
                <a:sym typeface="Arial"/>
              </a:defRPr>
            </a:lvl3pPr>
            <a:lvl4pPr marL="1174500" indent="-418500" defTabSz="1107121">
              <a:spcBef>
                <a:spcPts val="1300"/>
              </a:spcBef>
              <a:buClr>
                <a:srgbClr val="000000"/>
              </a:buClr>
              <a:buSzPct val="75000"/>
              <a:buFont typeface="Wingdings"/>
              <a:buChar char=""/>
              <a:defRPr sz="3100" spc="-1">
                <a:latin typeface="Arial"/>
                <a:ea typeface="Arial"/>
                <a:cs typeface="Arial"/>
                <a:sym typeface="Arial"/>
              </a:defRPr>
            </a:lvl4pPr>
            <a:lvl5pPr marL="1390500" indent="-418500" defTabSz="1107121">
              <a:spcBef>
                <a:spcPts val="1300"/>
              </a:spcBef>
              <a:buClr>
                <a:srgbClr val="000000"/>
              </a:buClr>
              <a:buSzPct val="45000"/>
              <a:buFont typeface="Wingdings"/>
              <a:buChar char=""/>
              <a:defRPr sz="3100" spc="-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5" name="PlaceHolder 3"/>
          <p:cNvSpPr>
            <a:spLocks noGrp="1"/>
          </p:cNvSpPr>
          <p:nvPr>
            <p:ph type="body" sz="half" idx="13"/>
          </p:nvPr>
        </p:nvSpPr>
        <p:spPr>
          <a:xfrm>
            <a:off x="6237797" y="1656571"/>
            <a:ext cx="5359198" cy="3980720"/>
          </a:xfrm>
          <a:prstGeom prst="rect">
            <a:avLst/>
          </a:prstGeom>
        </p:spPr>
        <p:txBody>
          <a:bodyPr lIns="0" tIns="0" rIns="0" bIns="0" anchor="t"/>
          <a:lstStyle>
            <a:lvl1pPr marL="440308" indent="-386308" defTabSz="1107121">
              <a:spcBef>
                <a:spcPts val="1300"/>
              </a:spcBef>
              <a:buClr>
                <a:srgbClr val="000000"/>
              </a:buClr>
              <a:buSzPct val="45000"/>
              <a:buChar char="●"/>
              <a:defRPr sz="6200" spc="-238">
                <a:latin typeface="Arial"/>
                <a:cs typeface="Arial"/>
                <a:sym typeface="Arial"/>
              </a:defRPr>
            </a:lvl1pPr>
          </a:lstStyle>
          <a:p>
            <a:pPr marL="880615" indent="-772615" defTabSz="2214242">
              <a:spcBef>
                <a:spcPts val="2600"/>
              </a:spcBef>
              <a:buClr>
                <a:srgbClr val="000000"/>
              </a:buClr>
              <a:buSzPct val="45000"/>
              <a:buChar char="●"/>
              <a:defRPr sz="6200" spc="-238">
                <a:latin typeface="Arial"/>
                <a:ea typeface="Arial"/>
                <a:cs typeface="Arial"/>
                <a:sym typeface="Arial"/>
              </a:defRPr>
            </a:pPr>
            <a:endParaRPr/>
          </a:p>
        </p:txBody>
      </p:sp>
      <p:sp>
        <p:nvSpPr>
          <p:cNvPr id="136" name="Slide Number"/>
          <p:cNvSpPr txBox="1">
            <a:spLocks noGrp="1"/>
          </p:cNvSpPr>
          <p:nvPr>
            <p:ph type="sldNum" sz="quarter" idx="2"/>
          </p:nvPr>
        </p:nvSpPr>
        <p:spPr>
          <a:xfrm>
            <a:off x="8486314" y="6355940"/>
            <a:ext cx="251287" cy="246221"/>
          </a:xfrm>
          <a:prstGeom prst="rect">
            <a:avLst/>
          </a:prstGeom>
        </p:spPr>
        <p:txBody>
          <a:bodyPr lIns="0" tIns="0" rIns="0" bIns="0"/>
          <a:lstStyle>
            <a:lvl1pPr algn="r" defTabSz="1107121">
              <a:defRPr sz="1600" spc="-1">
                <a:latin typeface="Arial"/>
                <a:ea typeface="Arial"/>
                <a:cs typeface="Arial"/>
                <a:sym typeface="Arial"/>
              </a:defRPr>
            </a:lvl1pPr>
          </a:lstStyle>
          <a:p>
            <a:pPr hangingPunct="0"/>
            <a:fld id="{86CB4B4D-7CA3-9044-876B-883B54F8677D}" type="slidenum">
              <a:rPr lang="en-US" kern="0" smtClean="0">
                <a:solidFill>
                  <a:srgbClr val="000000"/>
                </a:solidFill>
              </a:rPr>
              <a:pPr hangingPunct="0"/>
              <a:t>‹#›</a:t>
            </a:fld>
            <a:endParaRPr lang="en-US" kern="0" dirty="0">
              <a:solidFill>
                <a:srgbClr val="000000"/>
              </a:solidFill>
            </a:endParaRPr>
          </a:p>
        </p:txBody>
      </p:sp>
    </p:spTree>
    <p:extLst>
      <p:ext uri="{BB962C8B-B14F-4D97-AF65-F5344CB8AC3E}">
        <p14:creationId xmlns:p14="http://schemas.microsoft.com/office/powerpoint/2010/main" val="244190690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43" name="Title Text"/>
          <p:cNvSpPr txBox="1">
            <a:spLocks noGrp="1"/>
          </p:cNvSpPr>
          <p:nvPr>
            <p:ph type="title"/>
          </p:nvPr>
        </p:nvSpPr>
        <p:spPr>
          <a:xfrm>
            <a:off x="610139" y="261969"/>
            <a:ext cx="8498361" cy="1133115"/>
          </a:xfrm>
          <a:prstGeom prst="rect">
            <a:avLst/>
          </a:prstGeom>
        </p:spPr>
        <p:txBody>
          <a:bodyPr lIns="0" tIns="0" rIns="0" bIns="0"/>
          <a:lstStyle>
            <a:lvl1pPr algn="l" defTabSz="1107121">
              <a:defRPr sz="4200" spc="-1">
                <a:latin typeface="Arial"/>
                <a:ea typeface="Arial"/>
                <a:cs typeface="Arial"/>
                <a:sym typeface="Arial"/>
              </a:defRPr>
            </a:lvl1pPr>
          </a:lstStyle>
          <a:p>
            <a:r>
              <a:t>Title Text</a:t>
            </a:r>
          </a:p>
        </p:txBody>
      </p:sp>
      <p:sp>
        <p:nvSpPr>
          <p:cNvPr id="144" name="Slide Number"/>
          <p:cNvSpPr txBox="1">
            <a:spLocks noGrp="1"/>
          </p:cNvSpPr>
          <p:nvPr>
            <p:ph type="sldNum" sz="quarter" idx="2"/>
          </p:nvPr>
        </p:nvSpPr>
        <p:spPr>
          <a:xfrm>
            <a:off x="8486314" y="6355940"/>
            <a:ext cx="251287" cy="246221"/>
          </a:xfrm>
          <a:prstGeom prst="rect">
            <a:avLst/>
          </a:prstGeom>
        </p:spPr>
        <p:txBody>
          <a:bodyPr lIns="0" tIns="0" rIns="0" bIns="0"/>
          <a:lstStyle>
            <a:lvl1pPr algn="r" defTabSz="1107121">
              <a:defRPr sz="1600" spc="-1">
                <a:latin typeface="Arial"/>
                <a:ea typeface="Arial"/>
                <a:cs typeface="Arial"/>
                <a:sym typeface="Arial"/>
              </a:defRPr>
            </a:lvl1pPr>
          </a:lstStyle>
          <a:p>
            <a:pPr hangingPunct="0"/>
            <a:fld id="{86CB4B4D-7CA3-9044-876B-883B54F8677D}" type="slidenum">
              <a:rPr lang="en-US" kern="0" smtClean="0">
                <a:solidFill>
                  <a:srgbClr val="000000"/>
                </a:solidFill>
              </a:rPr>
              <a:pPr hangingPunct="0"/>
              <a:t>‹#›</a:t>
            </a:fld>
            <a:endParaRPr lang="en-US" kern="0" dirty="0">
              <a:solidFill>
                <a:srgbClr val="000000"/>
              </a:solidFill>
            </a:endParaRPr>
          </a:p>
        </p:txBody>
      </p:sp>
    </p:spTree>
    <p:extLst>
      <p:ext uri="{BB962C8B-B14F-4D97-AF65-F5344CB8AC3E}">
        <p14:creationId xmlns:p14="http://schemas.microsoft.com/office/powerpoint/2010/main" val="417647667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4" name="Title Text"/>
          <p:cNvSpPr txBox="1">
            <a:spLocks noGrp="1"/>
          </p:cNvSpPr>
          <p:nvPr>
            <p:ph type="title"/>
          </p:nvPr>
        </p:nvSpPr>
        <p:spPr>
          <a:xfrm>
            <a:off x="889000" y="1149350"/>
            <a:ext cx="10414000" cy="2324100"/>
          </a:xfrm>
          <a:prstGeom prst="rect">
            <a:avLst/>
          </a:prstGeom>
        </p:spPr>
        <p:txBody>
          <a:bodyPr anchor="b"/>
          <a:lstStyle/>
          <a:p>
            <a:r>
              <a:t>Title Text</a:t>
            </a:r>
          </a:p>
        </p:txBody>
      </p:sp>
      <p:sp>
        <p:nvSpPr>
          <p:cNvPr id="15" name="Body Level One…"/>
          <p:cNvSpPr txBox="1">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700"/>
            </a:lvl1pPr>
            <a:lvl2pPr marL="0" indent="114300" algn="ctr">
              <a:spcBef>
                <a:spcPts val="0"/>
              </a:spcBef>
              <a:buSzTx/>
              <a:buNone/>
              <a:defRPr sz="2700"/>
            </a:lvl2pPr>
            <a:lvl3pPr marL="0" indent="228600" algn="ctr">
              <a:spcBef>
                <a:spcPts val="0"/>
              </a:spcBef>
              <a:buSzTx/>
              <a:buNone/>
              <a:defRPr sz="2700"/>
            </a:lvl3pPr>
            <a:lvl4pPr marL="0" indent="342900" algn="ctr">
              <a:spcBef>
                <a:spcPts val="0"/>
              </a:spcBef>
              <a:buSzTx/>
              <a:buNone/>
              <a:defRPr sz="2700"/>
            </a:lvl4pPr>
            <a:lvl5pPr marL="0" indent="45720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26574669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3" name="Image"/>
          <p:cNvSpPr>
            <a:spLocks noGrp="1"/>
          </p:cNvSpPr>
          <p:nvPr>
            <p:ph type="pic" idx="13"/>
          </p:nvPr>
        </p:nvSpPr>
        <p:spPr>
          <a:xfrm>
            <a:off x="1562984" y="336550"/>
            <a:ext cx="9067801" cy="4368800"/>
          </a:xfrm>
          <a:prstGeom prst="rect">
            <a:avLst/>
          </a:prstGeom>
        </p:spPr>
        <p:txBody>
          <a:bodyPr lIns="91439" tIns="45719" rIns="91439" bIns="45719" anchor="t">
            <a:noAutofit/>
          </a:bodyPr>
          <a:lstStyle/>
          <a:p>
            <a:endParaRPr dirty="0"/>
          </a:p>
        </p:txBody>
      </p:sp>
      <p:sp>
        <p:nvSpPr>
          <p:cNvPr id="24" name="Title Text"/>
          <p:cNvSpPr txBox="1">
            <a:spLocks noGrp="1"/>
          </p:cNvSpPr>
          <p:nvPr>
            <p:ph type="title"/>
          </p:nvPr>
        </p:nvSpPr>
        <p:spPr>
          <a:xfrm>
            <a:off x="317500" y="4756150"/>
            <a:ext cx="11557000" cy="1003300"/>
          </a:xfrm>
          <a:prstGeom prst="rect">
            <a:avLst/>
          </a:prstGeom>
        </p:spPr>
        <p:txBody>
          <a:bodyPr anchor="b"/>
          <a:lstStyle/>
          <a:p>
            <a:r>
              <a:t>Title Text</a:t>
            </a:r>
          </a:p>
        </p:txBody>
      </p:sp>
      <p:sp>
        <p:nvSpPr>
          <p:cNvPr id="25" name="Body Level One…"/>
          <p:cNvSpPr txBox="1">
            <a:spLocks noGrp="1"/>
          </p:cNvSpPr>
          <p:nvPr>
            <p:ph type="body" sz="quarter" idx="1"/>
          </p:nvPr>
        </p:nvSpPr>
        <p:spPr>
          <a:xfrm>
            <a:off x="317500" y="5721350"/>
            <a:ext cx="11557000" cy="793750"/>
          </a:xfrm>
          <a:prstGeom prst="rect">
            <a:avLst/>
          </a:prstGeom>
        </p:spPr>
        <p:txBody>
          <a:bodyPr anchor="t"/>
          <a:lstStyle>
            <a:lvl1pPr marL="0" indent="0" algn="ctr">
              <a:spcBef>
                <a:spcPts val="0"/>
              </a:spcBef>
              <a:buSzTx/>
              <a:buNone/>
              <a:defRPr sz="2700"/>
            </a:lvl1pPr>
            <a:lvl2pPr marL="0" indent="114300" algn="ctr">
              <a:spcBef>
                <a:spcPts val="0"/>
              </a:spcBef>
              <a:buSzTx/>
              <a:buNone/>
              <a:defRPr sz="2700"/>
            </a:lvl2pPr>
            <a:lvl3pPr marL="0" indent="228600" algn="ctr">
              <a:spcBef>
                <a:spcPts val="0"/>
              </a:spcBef>
              <a:buSzTx/>
              <a:buNone/>
              <a:defRPr sz="2700"/>
            </a:lvl3pPr>
            <a:lvl4pPr marL="0" indent="342900" algn="ctr">
              <a:spcBef>
                <a:spcPts val="0"/>
              </a:spcBef>
              <a:buSzTx/>
              <a:buNone/>
              <a:defRPr sz="2700"/>
            </a:lvl4pPr>
            <a:lvl5pPr marL="0" indent="45720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26" name="Rectangle 6"/>
          <p:cNvSpPr/>
          <p:nvPr/>
        </p:nvSpPr>
        <p:spPr>
          <a:xfrm>
            <a:off x="-12387" y="0"/>
            <a:ext cx="12216773" cy="228600"/>
          </a:xfrm>
          <a:prstGeom prst="rect">
            <a:avLst/>
          </a:prstGeom>
          <a:solidFill>
            <a:srgbClr val="1C75BC"/>
          </a:solidFill>
          <a:ln w="12700">
            <a:miter lim="400000"/>
          </a:ln>
        </p:spPr>
        <p:txBody>
          <a:bodyPr tIns="45720" bIns="45720" anchor="ctr"/>
          <a:lstStyle/>
          <a:p>
            <a:pPr marL="0" marR="0" lvl="0" indent="0" algn="ctr" defTabSz="914400" rtl="0" eaLnBrk="1" fontAlgn="auto" latinLnBrk="0" hangingPunct="0">
              <a:lnSpc>
                <a:spcPct val="100000"/>
              </a:lnSpc>
              <a:spcBef>
                <a:spcPts val="0"/>
              </a:spcBef>
              <a:spcAft>
                <a:spcPts val="0"/>
              </a:spcAft>
              <a:buClrTx/>
              <a:buSzTx/>
              <a:buFontTx/>
              <a:buNone/>
              <a:tabLst/>
              <a:defRPr sz="3600" b="0">
                <a:solidFill>
                  <a:srgbClr val="FFFFFF"/>
                </a:solidFill>
                <a:latin typeface="Calibri"/>
                <a:ea typeface="Calibri"/>
                <a:cs typeface="Calibri"/>
                <a:sym typeface="Calibri"/>
              </a:defRPr>
            </a:pPr>
            <a:endParaRPr kumimoji="0" sz="1800" b="0" i="0" u="none" strike="noStrike" kern="0" cap="none" spc="0" normalizeH="0" baseline="0" noProof="0" dirty="0">
              <a:ln>
                <a:noFill/>
              </a:ln>
              <a:solidFill>
                <a:srgbClr val="FFFFFF"/>
              </a:solidFill>
              <a:effectLst/>
              <a:uLnTx/>
              <a:uFillTx/>
              <a:latin typeface="Calibri"/>
              <a:cs typeface="Calibri"/>
              <a:sym typeface="Calibri"/>
            </a:endParaRPr>
          </a:p>
        </p:txBody>
      </p:sp>
      <p:pic>
        <p:nvPicPr>
          <p:cNvPr id="27" name="Picture 9" descr="Picture 9"/>
          <p:cNvPicPr>
            <a:picLocks noChangeAspect="1"/>
          </p:cNvPicPr>
          <p:nvPr/>
        </p:nvPicPr>
        <p:blipFill>
          <a:blip r:embed="rId2">
            <a:extLst/>
          </a:blip>
          <a:stretch>
            <a:fillRect/>
          </a:stretch>
        </p:blipFill>
        <p:spPr>
          <a:xfrm>
            <a:off x="255935" y="6447817"/>
            <a:ext cx="1524001" cy="313447"/>
          </a:xfrm>
          <a:prstGeom prst="rect">
            <a:avLst/>
          </a:prstGeom>
          <a:ln w="12700">
            <a:miter lim="400000"/>
          </a:ln>
        </p:spPr>
      </p:pic>
      <p:pic>
        <p:nvPicPr>
          <p:cNvPr id="28" name="Picture 6" descr="Picture 6"/>
          <p:cNvPicPr>
            <a:picLocks noChangeAspect="1"/>
          </p:cNvPicPr>
          <p:nvPr/>
        </p:nvPicPr>
        <p:blipFill>
          <a:blip r:embed="rId2">
            <a:extLst/>
          </a:blip>
          <a:stretch>
            <a:fillRect/>
          </a:stretch>
        </p:blipFill>
        <p:spPr>
          <a:xfrm>
            <a:off x="255935" y="6447817"/>
            <a:ext cx="1524001" cy="313447"/>
          </a:xfrm>
          <a:prstGeom prst="rect">
            <a:avLst/>
          </a:prstGeom>
          <a:ln w="12700">
            <a:miter lim="400000"/>
          </a:ln>
        </p:spPr>
      </p:pic>
      <p:pic>
        <p:nvPicPr>
          <p:cNvPr id="29" name="Picture 12" descr="Picture 12"/>
          <p:cNvPicPr>
            <a:picLocks noChangeAspect="1"/>
          </p:cNvPicPr>
          <p:nvPr/>
        </p:nvPicPr>
        <p:blipFill>
          <a:blip r:embed="rId3">
            <a:extLst/>
          </a:blip>
          <a:stretch>
            <a:fillRect/>
          </a:stretch>
        </p:blipFill>
        <p:spPr>
          <a:xfrm>
            <a:off x="11430000" y="6382761"/>
            <a:ext cx="463550" cy="444381"/>
          </a:xfrm>
          <a:prstGeom prst="rect">
            <a:avLst/>
          </a:prstGeom>
          <a:ln w="12700">
            <a:miter lim="400000"/>
          </a:ln>
        </p:spPr>
      </p:pic>
      <p:sp>
        <p:nvSpPr>
          <p:cNvPr id="30"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275964916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7" name="Title Text"/>
          <p:cNvSpPr txBox="1">
            <a:spLocks noGrp="1"/>
          </p:cNvSpPr>
          <p:nvPr>
            <p:ph type="title"/>
          </p:nvPr>
        </p:nvSpPr>
        <p:spPr>
          <a:xfrm>
            <a:off x="889000" y="2266950"/>
            <a:ext cx="10414000" cy="2324100"/>
          </a:xfrm>
          <a:prstGeom prst="rect">
            <a:avLst/>
          </a:prstGeom>
        </p:spPr>
        <p:txBody>
          <a:bodyPr/>
          <a:lstStyle/>
          <a:p>
            <a:r>
              <a:t>Title Text</a:t>
            </a:r>
          </a:p>
        </p:txBody>
      </p:sp>
      <p:sp>
        <p:nvSpPr>
          <p:cNvPr id="38"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166208349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5" name="Image"/>
          <p:cNvSpPr>
            <a:spLocks noGrp="1"/>
          </p:cNvSpPr>
          <p:nvPr>
            <p:ph type="pic" sz="half" idx="13"/>
          </p:nvPr>
        </p:nvSpPr>
        <p:spPr>
          <a:xfrm>
            <a:off x="6582990" y="476250"/>
            <a:ext cx="4762501" cy="5734050"/>
          </a:xfrm>
          <a:prstGeom prst="rect">
            <a:avLst/>
          </a:prstGeom>
        </p:spPr>
        <p:txBody>
          <a:bodyPr lIns="91439" tIns="45719" rIns="91439" bIns="45719" anchor="t">
            <a:noAutofit/>
          </a:bodyPr>
          <a:lstStyle/>
          <a:p>
            <a:endParaRPr dirty="0"/>
          </a:p>
        </p:txBody>
      </p:sp>
      <p:sp>
        <p:nvSpPr>
          <p:cNvPr id="46" name="Title Text"/>
          <p:cNvSpPr txBox="1">
            <a:spLocks noGrp="1"/>
          </p:cNvSpPr>
          <p:nvPr>
            <p:ph type="title"/>
          </p:nvPr>
        </p:nvSpPr>
        <p:spPr>
          <a:xfrm>
            <a:off x="825500" y="476250"/>
            <a:ext cx="5111750" cy="2774950"/>
          </a:xfrm>
          <a:prstGeom prst="rect">
            <a:avLst/>
          </a:prstGeom>
        </p:spPr>
        <p:txBody>
          <a:bodyPr anchor="b"/>
          <a:lstStyle>
            <a:lvl1pPr>
              <a:defRPr sz="4200"/>
            </a:lvl1pPr>
          </a:lstStyle>
          <a:p>
            <a:r>
              <a:t>Title Text</a:t>
            </a:r>
          </a:p>
        </p:txBody>
      </p:sp>
      <p:sp>
        <p:nvSpPr>
          <p:cNvPr id="47" name="Body Level One…"/>
          <p:cNvSpPr txBox="1">
            <a:spLocks noGrp="1"/>
          </p:cNvSpPr>
          <p:nvPr>
            <p:ph type="body" sz="quarter" idx="1"/>
          </p:nvPr>
        </p:nvSpPr>
        <p:spPr>
          <a:xfrm>
            <a:off x="825500" y="3263900"/>
            <a:ext cx="5111750" cy="2863850"/>
          </a:xfrm>
          <a:prstGeom prst="rect">
            <a:avLst/>
          </a:prstGeom>
        </p:spPr>
        <p:txBody>
          <a:bodyPr anchor="t"/>
          <a:lstStyle>
            <a:lvl1pPr marL="0" indent="0" algn="ctr">
              <a:spcBef>
                <a:spcPts val="0"/>
              </a:spcBef>
              <a:buSzTx/>
              <a:buNone/>
              <a:defRPr sz="2700"/>
            </a:lvl1pPr>
            <a:lvl2pPr marL="0" indent="114300" algn="ctr">
              <a:spcBef>
                <a:spcPts val="0"/>
              </a:spcBef>
              <a:buSzTx/>
              <a:buNone/>
              <a:defRPr sz="2700"/>
            </a:lvl2pPr>
            <a:lvl3pPr marL="0" indent="228600" algn="ctr">
              <a:spcBef>
                <a:spcPts val="0"/>
              </a:spcBef>
              <a:buSzTx/>
              <a:buNone/>
              <a:defRPr sz="2700"/>
            </a:lvl3pPr>
            <a:lvl4pPr marL="0" indent="342900" algn="ctr">
              <a:spcBef>
                <a:spcPts val="0"/>
              </a:spcBef>
              <a:buSzTx/>
              <a:buNone/>
              <a:defRPr sz="2700"/>
            </a:lvl4pPr>
            <a:lvl5pPr marL="0" indent="45720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29011047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3" name="Image"/>
          <p:cNvSpPr>
            <a:spLocks noGrp="1"/>
          </p:cNvSpPr>
          <p:nvPr>
            <p:ph type="pic" idx="13"/>
          </p:nvPr>
        </p:nvSpPr>
        <p:spPr>
          <a:xfrm>
            <a:off x="1562984" y="336550"/>
            <a:ext cx="9067801" cy="4368800"/>
          </a:xfrm>
          <a:prstGeom prst="rect">
            <a:avLst/>
          </a:prstGeom>
        </p:spPr>
        <p:txBody>
          <a:bodyPr lIns="91439" tIns="45719" rIns="91439" bIns="45719" anchor="t">
            <a:noAutofit/>
          </a:bodyPr>
          <a:lstStyle/>
          <a:p>
            <a:endParaRPr dirty="0"/>
          </a:p>
        </p:txBody>
      </p:sp>
      <p:sp>
        <p:nvSpPr>
          <p:cNvPr id="24" name="Title Text"/>
          <p:cNvSpPr txBox="1">
            <a:spLocks noGrp="1"/>
          </p:cNvSpPr>
          <p:nvPr>
            <p:ph type="title"/>
          </p:nvPr>
        </p:nvSpPr>
        <p:spPr>
          <a:xfrm>
            <a:off x="317500" y="4756150"/>
            <a:ext cx="11557000" cy="1003300"/>
          </a:xfrm>
          <a:prstGeom prst="rect">
            <a:avLst/>
          </a:prstGeom>
        </p:spPr>
        <p:txBody>
          <a:bodyPr anchor="b"/>
          <a:lstStyle/>
          <a:p>
            <a:r>
              <a:t>Title Text</a:t>
            </a:r>
          </a:p>
        </p:txBody>
      </p:sp>
      <p:sp>
        <p:nvSpPr>
          <p:cNvPr id="25" name="Body Level One…"/>
          <p:cNvSpPr txBox="1">
            <a:spLocks noGrp="1"/>
          </p:cNvSpPr>
          <p:nvPr>
            <p:ph type="body" sz="quarter" idx="1"/>
          </p:nvPr>
        </p:nvSpPr>
        <p:spPr>
          <a:xfrm>
            <a:off x="317500" y="5721350"/>
            <a:ext cx="11557000" cy="793750"/>
          </a:xfrm>
          <a:prstGeom prst="rect">
            <a:avLst/>
          </a:prstGeom>
        </p:spPr>
        <p:txBody>
          <a:bodyPr anchor="t"/>
          <a:lstStyle>
            <a:lvl1pPr marL="0" indent="0" algn="ctr">
              <a:spcBef>
                <a:spcPts val="0"/>
              </a:spcBef>
              <a:buSzTx/>
              <a:buNone/>
              <a:defRPr sz="2700"/>
            </a:lvl1pPr>
            <a:lvl2pPr marL="0" indent="114300" algn="ctr">
              <a:spcBef>
                <a:spcPts val="0"/>
              </a:spcBef>
              <a:buSzTx/>
              <a:buNone/>
              <a:defRPr sz="2700"/>
            </a:lvl2pPr>
            <a:lvl3pPr marL="0" indent="228600" algn="ctr">
              <a:spcBef>
                <a:spcPts val="0"/>
              </a:spcBef>
              <a:buSzTx/>
              <a:buNone/>
              <a:defRPr sz="2700"/>
            </a:lvl3pPr>
            <a:lvl4pPr marL="0" indent="342900" algn="ctr">
              <a:spcBef>
                <a:spcPts val="0"/>
              </a:spcBef>
              <a:buSzTx/>
              <a:buNone/>
              <a:defRPr sz="2700"/>
            </a:lvl4pPr>
            <a:lvl5pPr marL="0" indent="45720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26" name="Rectangle 6"/>
          <p:cNvSpPr/>
          <p:nvPr/>
        </p:nvSpPr>
        <p:spPr>
          <a:xfrm>
            <a:off x="-12387" y="0"/>
            <a:ext cx="12216773" cy="228600"/>
          </a:xfrm>
          <a:prstGeom prst="rect">
            <a:avLst/>
          </a:prstGeom>
          <a:solidFill>
            <a:srgbClr val="1C75BC"/>
          </a:solidFill>
          <a:ln w="12700">
            <a:miter lim="400000"/>
          </a:ln>
        </p:spPr>
        <p:txBody>
          <a:bodyPr tIns="45720" bIns="45720" anchor="ctr"/>
          <a:lstStyle/>
          <a:p>
            <a:pPr marL="0" marR="0" lvl="0" indent="0" algn="ctr" defTabSz="914400" rtl="0" eaLnBrk="1" fontAlgn="auto" latinLnBrk="0" hangingPunct="0">
              <a:lnSpc>
                <a:spcPct val="100000"/>
              </a:lnSpc>
              <a:spcBef>
                <a:spcPts val="0"/>
              </a:spcBef>
              <a:spcAft>
                <a:spcPts val="0"/>
              </a:spcAft>
              <a:buClrTx/>
              <a:buSzTx/>
              <a:buFontTx/>
              <a:buNone/>
              <a:tabLst/>
              <a:defRPr sz="3600" b="0">
                <a:solidFill>
                  <a:srgbClr val="FFFFFF"/>
                </a:solidFill>
                <a:latin typeface="Calibri"/>
                <a:ea typeface="Calibri"/>
                <a:cs typeface="Calibri"/>
                <a:sym typeface="Calibri"/>
              </a:defRPr>
            </a:pPr>
            <a:endParaRPr kumimoji="0" sz="1800" b="0" i="0" u="none" strike="noStrike" kern="0" cap="none" spc="0" normalizeH="0" baseline="0" noProof="0" dirty="0">
              <a:ln>
                <a:noFill/>
              </a:ln>
              <a:solidFill>
                <a:srgbClr val="FFFFFF"/>
              </a:solidFill>
              <a:effectLst/>
              <a:uLnTx/>
              <a:uFillTx/>
              <a:latin typeface="Calibri"/>
              <a:cs typeface="Calibri"/>
              <a:sym typeface="Calibri"/>
            </a:endParaRPr>
          </a:p>
        </p:txBody>
      </p:sp>
      <p:pic>
        <p:nvPicPr>
          <p:cNvPr id="27" name="Picture 9" descr="Picture 9"/>
          <p:cNvPicPr>
            <a:picLocks noChangeAspect="1"/>
          </p:cNvPicPr>
          <p:nvPr/>
        </p:nvPicPr>
        <p:blipFill>
          <a:blip r:embed="rId2">
            <a:extLst/>
          </a:blip>
          <a:stretch>
            <a:fillRect/>
          </a:stretch>
        </p:blipFill>
        <p:spPr>
          <a:xfrm>
            <a:off x="255935" y="6447817"/>
            <a:ext cx="1524001" cy="313447"/>
          </a:xfrm>
          <a:prstGeom prst="rect">
            <a:avLst/>
          </a:prstGeom>
          <a:ln w="12700">
            <a:miter lim="400000"/>
          </a:ln>
        </p:spPr>
      </p:pic>
      <p:pic>
        <p:nvPicPr>
          <p:cNvPr id="28" name="Picture 6" descr="Picture 6"/>
          <p:cNvPicPr>
            <a:picLocks noChangeAspect="1"/>
          </p:cNvPicPr>
          <p:nvPr/>
        </p:nvPicPr>
        <p:blipFill>
          <a:blip r:embed="rId2">
            <a:extLst/>
          </a:blip>
          <a:stretch>
            <a:fillRect/>
          </a:stretch>
        </p:blipFill>
        <p:spPr>
          <a:xfrm>
            <a:off x="255935" y="6447817"/>
            <a:ext cx="1524001" cy="313447"/>
          </a:xfrm>
          <a:prstGeom prst="rect">
            <a:avLst/>
          </a:prstGeom>
          <a:ln w="12700">
            <a:miter lim="400000"/>
          </a:ln>
        </p:spPr>
      </p:pic>
      <p:pic>
        <p:nvPicPr>
          <p:cNvPr id="29" name="Picture 12" descr="Picture 12"/>
          <p:cNvPicPr>
            <a:picLocks noChangeAspect="1"/>
          </p:cNvPicPr>
          <p:nvPr/>
        </p:nvPicPr>
        <p:blipFill>
          <a:blip r:embed="rId3">
            <a:extLst/>
          </a:blip>
          <a:stretch>
            <a:fillRect/>
          </a:stretch>
        </p:blipFill>
        <p:spPr>
          <a:xfrm>
            <a:off x="11430000" y="6382761"/>
            <a:ext cx="463550" cy="444381"/>
          </a:xfrm>
          <a:prstGeom prst="rect">
            <a:avLst/>
          </a:prstGeom>
          <a:ln w="12700">
            <a:miter lim="400000"/>
          </a:ln>
        </p:spPr>
      </p:pic>
      <p:sp>
        <p:nvSpPr>
          <p:cNvPr id="30"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289126681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65705495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3" name="Title Text"/>
          <p:cNvSpPr txBox="1">
            <a:spLocks noGrp="1"/>
          </p:cNvSpPr>
          <p:nvPr>
            <p:ph type="title"/>
          </p:nvPr>
        </p:nvSpPr>
        <p:spPr>
          <a:prstGeom prst="rect">
            <a:avLst/>
          </a:prstGeom>
        </p:spPr>
        <p:txBody>
          <a:bodyPr/>
          <a:lstStyle/>
          <a:p>
            <a:r>
              <a:t>Title Text</a:t>
            </a:r>
          </a:p>
        </p:txBody>
      </p:sp>
      <p:sp>
        <p:nvSpPr>
          <p:cNvPr id="64" name="Body Level One…"/>
          <p:cNvSpPr txBox="1">
            <a:spLocks noGrp="1"/>
          </p:cNvSpPr>
          <p:nvPr>
            <p:ph type="body" idx="1"/>
          </p:nvPr>
        </p:nvSpPr>
        <p:spPr>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65"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329616599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2" name="Image"/>
          <p:cNvSpPr>
            <a:spLocks noGrp="1"/>
          </p:cNvSpPr>
          <p:nvPr>
            <p:ph type="pic" sz="half" idx="13"/>
          </p:nvPr>
        </p:nvSpPr>
        <p:spPr>
          <a:xfrm>
            <a:off x="6584950" y="1574800"/>
            <a:ext cx="4762500" cy="4648200"/>
          </a:xfrm>
          <a:prstGeom prst="rect">
            <a:avLst/>
          </a:prstGeom>
        </p:spPr>
        <p:txBody>
          <a:bodyPr lIns="91439" tIns="45719" rIns="91439" bIns="45719" anchor="t">
            <a:noAutofit/>
          </a:bodyPr>
          <a:lstStyle/>
          <a:p>
            <a:endParaRPr dirty="0"/>
          </a:p>
        </p:txBody>
      </p:sp>
      <p:sp>
        <p:nvSpPr>
          <p:cNvPr id="73" name="Title Text"/>
          <p:cNvSpPr txBox="1">
            <a:spLocks noGrp="1"/>
          </p:cNvSpPr>
          <p:nvPr>
            <p:ph type="title"/>
          </p:nvPr>
        </p:nvSpPr>
        <p:spPr>
          <a:prstGeom prst="rect">
            <a:avLst/>
          </a:prstGeom>
        </p:spPr>
        <p:txBody>
          <a:bodyPr/>
          <a:lstStyle/>
          <a:p>
            <a:r>
              <a:t>Title Text</a:t>
            </a:r>
          </a:p>
        </p:txBody>
      </p:sp>
      <p:sp>
        <p:nvSpPr>
          <p:cNvPr id="74" name="Body Level One…"/>
          <p:cNvSpPr txBox="1">
            <a:spLocks noGrp="1"/>
          </p:cNvSpPr>
          <p:nvPr>
            <p:ph type="body" sz="half" idx="1"/>
          </p:nvPr>
        </p:nvSpPr>
        <p:spPr>
          <a:xfrm>
            <a:off x="844550" y="1574800"/>
            <a:ext cx="5111750" cy="4648200"/>
          </a:xfrm>
          <a:prstGeom prst="rect">
            <a:avLst/>
          </a:prstGeom>
        </p:spPr>
        <p:txBody>
          <a:bodyPr/>
          <a:lstStyle>
            <a:lvl1pPr marL="279400" indent="-279400">
              <a:spcBef>
                <a:spcPts val="2250"/>
              </a:spcBef>
              <a:defRPr sz="1900"/>
            </a:lvl1pPr>
            <a:lvl2pPr marL="558800" indent="-279400">
              <a:spcBef>
                <a:spcPts val="2250"/>
              </a:spcBef>
              <a:defRPr sz="1900"/>
            </a:lvl2pPr>
            <a:lvl3pPr marL="838200" indent="-279400">
              <a:spcBef>
                <a:spcPts val="2250"/>
              </a:spcBef>
              <a:defRPr sz="1900"/>
            </a:lvl3pPr>
            <a:lvl4pPr marL="1117600" indent="-279400">
              <a:spcBef>
                <a:spcPts val="2250"/>
              </a:spcBef>
              <a:defRPr sz="1900"/>
            </a:lvl4pPr>
            <a:lvl5pPr marL="1397000" indent="-279400">
              <a:spcBef>
                <a:spcPts val="2250"/>
              </a:spcBef>
              <a:defRPr sz="1900"/>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55930204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Body Level One…"/>
          <p:cNvSpPr txBox="1">
            <a:spLocks noGrp="1"/>
          </p:cNvSpPr>
          <p:nvPr>
            <p:ph type="body" idx="1"/>
          </p:nvPr>
        </p:nvSpPr>
        <p:spPr>
          <a:xfrm>
            <a:off x="844550" y="889000"/>
            <a:ext cx="10502900" cy="5080000"/>
          </a:xfrm>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63278977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Image"/>
          <p:cNvSpPr>
            <a:spLocks noGrp="1"/>
          </p:cNvSpPr>
          <p:nvPr>
            <p:ph type="pic" sz="quarter" idx="13"/>
          </p:nvPr>
        </p:nvSpPr>
        <p:spPr>
          <a:xfrm>
            <a:off x="7880350" y="3524250"/>
            <a:ext cx="3702050" cy="2774950"/>
          </a:xfrm>
          <a:prstGeom prst="rect">
            <a:avLst/>
          </a:prstGeom>
        </p:spPr>
        <p:txBody>
          <a:bodyPr lIns="91439" tIns="45719" rIns="91439" bIns="45719" anchor="t">
            <a:noAutofit/>
          </a:bodyPr>
          <a:lstStyle/>
          <a:p>
            <a:endParaRPr dirty="0"/>
          </a:p>
        </p:txBody>
      </p:sp>
      <p:sp>
        <p:nvSpPr>
          <p:cNvPr id="91" name="Image"/>
          <p:cNvSpPr>
            <a:spLocks noGrp="1"/>
          </p:cNvSpPr>
          <p:nvPr>
            <p:ph type="pic" sz="quarter" idx="14"/>
          </p:nvPr>
        </p:nvSpPr>
        <p:spPr>
          <a:xfrm>
            <a:off x="7880350" y="565150"/>
            <a:ext cx="3702050" cy="2774950"/>
          </a:xfrm>
          <a:prstGeom prst="rect">
            <a:avLst/>
          </a:prstGeom>
        </p:spPr>
        <p:txBody>
          <a:bodyPr lIns="91439" tIns="45719" rIns="91439" bIns="45719" anchor="t">
            <a:noAutofit/>
          </a:bodyPr>
          <a:lstStyle/>
          <a:p>
            <a:endParaRPr dirty="0"/>
          </a:p>
        </p:txBody>
      </p:sp>
      <p:sp>
        <p:nvSpPr>
          <p:cNvPr id="92" name="Image"/>
          <p:cNvSpPr>
            <a:spLocks noGrp="1"/>
          </p:cNvSpPr>
          <p:nvPr>
            <p:ph type="pic" idx="15"/>
          </p:nvPr>
        </p:nvSpPr>
        <p:spPr>
          <a:xfrm>
            <a:off x="603250" y="565150"/>
            <a:ext cx="7086600" cy="5734050"/>
          </a:xfrm>
          <a:prstGeom prst="rect">
            <a:avLst/>
          </a:prstGeom>
        </p:spPr>
        <p:txBody>
          <a:bodyPr lIns="91439" tIns="45719" rIns="91439" bIns="45719" anchor="t">
            <a:noAutofit/>
          </a:bodyPr>
          <a:lstStyle/>
          <a:p>
            <a:endParaRPr dirty="0"/>
          </a:p>
        </p:txBody>
      </p:sp>
      <p:sp>
        <p:nvSpPr>
          <p:cNvPr id="93"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322886173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0" name="–Johnny Appleseed"/>
          <p:cNvSpPr txBox="1">
            <a:spLocks noGrp="1"/>
          </p:cNvSpPr>
          <p:nvPr>
            <p:ph type="body" sz="quarter" idx="13"/>
          </p:nvPr>
        </p:nvSpPr>
        <p:spPr>
          <a:xfrm>
            <a:off x="1193800" y="4476750"/>
            <a:ext cx="9810750" cy="348813"/>
          </a:xfrm>
          <a:prstGeom prst="rect">
            <a:avLst/>
          </a:prstGeom>
        </p:spPr>
        <p:txBody>
          <a:bodyPr anchor="t">
            <a:spAutoFit/>
          </a:bodyPr>
          <a:lstStyle>
            <a:lvl1pPr marL="0" indent="0" algn="ctr">
              <a:spcBef>
                <a:spcPts val="0"/>
              </a:spcBef>
              <a:buSzTx/>
              <a:buNone/>
              <a:defRPr sz="1600" i="1"/>
            </a:lvl1pPr>
          </a:lstStyle>
          <a:p>
            <a:r>
              <a:t>–Johnny Appleseed</a:t>
            </a:r>
          </a:p>
        </p:txBody>
      </p:sp>
      <p:sp>
        <p:nvSpPr>
          <p:cNvPr id="101" name="“Type a quote here.”"/>
          <p:cNvSpPr txBox="1">
            <a:spLocks noGrp="1"/>
          </p:cNvSpPr>
          <p:nvPr>
            <p:ph type="body" sz="quarter" idx="14"/>
          </p:nvPr>
        </p:nvSpPr>
        <p:spPr>
          <a:xfrm>
            <a:off x="1193800" y="3008888"/>
            <a:ext cx="9810750" cy="471924"/>
          </a:xfrm>
          <a:prstGeom prst="rect">
            <a:avLst/>
          </a:prstGeom>
        </p:spPr>
        <p:txBody>
          <a:bodyPr>
            <a:spAutoFit/>
          </a:bodyPr>
          <a:lstStyle>
            <a:lvl1pPr marL="0" indent="0" algn="ctr">
              <a:spcBef>
                <a:spcPts val="0"/>
              </a:spcBef>
              <a:buSzTx/>
              <a:buNone/>
              <a:defRPr sz="2400">
                <a:latin typeface="+mn-lt"/>
                <a:ea typeface="+mn-ea"/>
                <a:cs typeface="+mn-cs"/>
                <a:sym typeface="Helvetica Neue Medium"/>
              </a:defRPr>
            </a:lvl1pPr>
          </a:lstStyle>
          <a:p>
            <a:r>
              <a:t>“Type a quote here.” </a:t>
            </a:r>
          </a:p>
        </p:txBody>
      </p:sp>
      <p:sp>
        <p:nvSpPr>
          <p:cNvPr id="102"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18666341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09" name="Image"/>
          <p:cNvSpPr>
            <a:spLocks noGrp="1"/>
          </p:cNvSpPr>
          <p:nvPr>
            <p:ph type="pic" idx="13"/>
          </p:nvPr>
        </p:nvSpPr>
        <p:spPr>
          <a:xfrm>
            <a:off x="0" y="0"/>
            <a:ext cx="12192000" cy="6858000"/>
          </a:xfrm>
          <a:prstGeom prst="rect">
            <a:avLst/>
          </a:prstGeom>
        </p:spPr>
        <p:txBody>
          <a:bodyPr lIns="91439" tIns="45719" rIns="91439" bIns="45719" anchor="t">
            <a:noAutofit/>
          </a:bodyPr>
          <a:lstStyle/>
          <a:p>
            <a:endParaRPr dirty="0"/>
          </a:p>
        </p:txBody>
      </p:sp>
      <p:sp>
        <p:nvSpPr>
          <p:cNvPr id="110"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215885206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7"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128389588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tle, Content">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610139" y="261969"/>
            <a:ext cx="8498361" cy="1133115"/>
          </a:xfrm>
          <a:prstGeom prst="rect">
            <a:avLst/>
          </a:prstGeom>
        </p:spPr>
        <p:txBody>
          <a:bodyPr lIns="0" tIns="0" rIns="0" bIns="0"/>
          <a:lstStyle>
            <a:lvl1pPr algn="l" defTabSz="1107121">
              <a:defRPr sz="4200" spc="-1">
                <a:latin typeface="Arial"/>
                <a:ea typeface="Arial"/>
                <a:cs typeface="Arial"/>
                <a:sym typeface="Arial"/>
              </a:defRPr>
            </a:lvl1pPr>
          </a:lstStyle>
          <a:p>
            <a:r>
              <a:t>Title Text</a:t>
            </a:r>
          </a:p>
        </p:txBody>
      </p:sp>
      <p:sp>
        <p:nvSpPr>
          <p:cNvPr id="125" name="Body Level One…"/>
          <p:cNvSpPr txBox="1">
            <a:spLocks noGrp="1"/>
          </p:cNvSpPr>
          <p:nvPr>
            <p:ph type="body" idx="1"/>
          </p:nvPr>
        </p:nvSpPr>
        <p:spPr>
          <a:xfrm>
            <a:off x="610139" y="1656571"/>
            <a:ext cx="10982497" cy="3980720"/>
          </a:xfrm>
          <a:prstGeom prst="rect">
            <a:avLst/>
          </a:prstGeom>
        </p:spPr>
        <p:txBody>
          <a:bodyPr lIns="0" tIns="0" rIns="0" bIns="0" anchor="t"/>
          <a:lstStyle>
            <a:lvl1pPr marL="440308" indent="-386308" defTabSz="1107121">
              <a:spcBef>
                <a:spcPts val="1300"/>
              </a:spcBef>
              <a:buClr>
                <a:srgbClr val="000000"/>
              </a:buClr>
              <a:buSzPct val="45000"/>
              <a:buChar char="●"/>
              <a:defRPr sz="3100" spc="-1">
                <a:latin typeface="Arial"/>
                <a:ea typeface="Arial"/>
                <a:cs typeface="Arial"/>
                <a:sym typeface="Arial"/>
              </a:defRPr>
            </a:lvl1pPr>
            <a:lvl2pPr marL="726545" indent="-456545" defTabSz="1107121">
              <a:spcBef>
                <a:spcPts val="1300"/>
              </a:spcBef>
              <a:buClr>
                <a:srgbClr val="000000"/>
              </a:buClr>
              <a:buSzPct val="75000"/>
              <a:buFont typeface="Wingdings"/>
              <a:buChar char=""/>
              <a:defRPr sz="3100" spc="-1">
                <a:latin typeface="Arial"/>
                <a:ea typeface="Arial"/>
                <a:cs typeface="Arial"/>
                <a:sym typeface="Arial"/>
              </a:defRPr>
            </a:lvl2pPr>
            <a:lvl3pPr marL="973895" indent="-469895" defTabSz="1107121">
              <a:spcBef>
                <a:spcPts val="1300"/>
              </a:spcBef>
              <a:buClr>
                <a:srgbClr val="000000"/>
              </a:buClr>
              <a:buSzPct val="45000"/>
              <a:buFont typeface="Wingdings"/>
              <a:buChar char=""/>
              <a:defRPr sz="3100" spc="-1">
                <a:latin typeface="Arial"/>
                <a:ea typeface="Arial"/>
                <a:cs typeface="Arial"/>
                <a:sym typeface="Arial"/>
              </a:defRPr>
            </a:lvl3pPr>
            <a:lvl4pPr marL="1174500" indent="-418500" defTabSz="1107121">
              <a:spcBef>
                <a:spcPts val="1300"/>
              </a:spcBef>
              <a:buClr>
                <a:srgbClr val="000000"/>
              </a:buClr>
              <a:buSzPct val="75000"/>
              <a:buFont typeface="Wingdings"/>
              <a:buChar char=""/>
              <a:defRPr sz="3100" spc="-1">
                <a:latin typeface="Arial"/>
                <a:ea typeface="Arial"/>
                <a:cs typeface="Arial"/>
                <a:sym typeface="Arial"/>
              </a:defRPr>
            </a:lvl4pPr>
            <a:lvl5pPr marL="1390500" indent="-418500" defTabSz="1107121">
              <a:spcBef>
                <a:spcPts val="1300"/>
              </a:spcBef>
              <a:buClr>
                <a:srgbClr val="000000"/>
              </a:buClr>
              <a:buSzPct val="45000"/>
              <a:buFont typeface="Wingdings"/>
              <a:buChar char=""/>
              <a:defRPr sz="3100" spc="-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26" name="Slide Number"/>
          <p:cNvSpPr txBox="1">
            <a:spLocks noGrp="1"/>
          </p:cNvSpPr>
          <p:nvPr>
            <p:ph type="sldNum" sz="quarter" idx="2"/>
          </p:nvPr>
        </p:nvSpPr>
        <p:spPr>
          <a:xfrm>
            <a:off x="8486314" y="6355940"/>
            <a:ext cx="251287" cy="246221"/>
          </a:xfrm>
          <a:prstGeom prst="rect">
            <a:avLst/>
          </a:prstGeom>
        </p:spPr>
        <p:txBody>
          <a:bodyPr lIns="0" tIns="0" rIns="0" bIns="0"/>
          <a:lstStyle>
            <a:lvl1pPr algn="r" defTabSz="1107121">
              <a:defRPr sz="1600" spc="-1">
                <a:latin typeface="Arial"/>
                <a:ea typeface="Arial"/>
                <a:cs typeface="Arial"/>
                <a:sym typeface="Arial"/>
              </a:defRPr>
            </a:lvl1pPr>
          </a:lstStyle>
          <a:p>
            <a:pPr hangingPunct="0"/>
            <a:fld id="{86CB4B4D-7CA3-9044-876B-883B54F8677D}" type="slidenum">
              <a:rPr lang="en-US" kern="0" smtClean="0">
                <a:solidFill>
                  <a:srgbClr val="000000"/>
                </a:solidFill>
              </a:rPr>
              <a:pPr hangingPunct="0"/>
              <a:t>‹#›</a:t>
            </a:fld>
            <a:endParaRPr lang="en-US" kern="0" dirty="0">
              <a:solidFill>
                <a:srgbClr val="000000"/>
              </a:solidFill>
            </a:endParaRPr>
          </a:p>
        </p:txBody>
      </p:sp>
    </p:spTree>
    <p:extLst>
      <p:ext uri="{BB962C8B-B14F-4D97-AF65-F5344CB8AC3E}">
        <p14:creationId xmlns:p14="http://schemas.microsoft.com/office/powerpoint/2010/main" val="260390149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itle, 2 Content">
    <p:spTree>
      <p:nvGrpSpPr>
        <p:cNvPr id="1" name=""/>
        <p:cNvGrpSpPr/>
        <p:nvPr/>
      </p:nvGrpSpPr>
      <p:grpSpPr>
        <a:xfrm>
          <a:off x="0" y="0"/>
          <a:ext cx="0" cy="0"/>
          <a:chOff x="0" y="0"/>
          <a:chExt cx="0" cy="0"/>
        </a:xfrm>
      </p:grpSpPr>
      <p:sp>
        <p:nvSpPr>
          <p:cNvPr id="133" name="Title Text"/>
          <p:cNvSpPr txBox="1">
            <a:spLocks noGrp="1"/>
          </p:cNvSpPr>
          <p:nvPr>
            <p:ph type="title"/>
          </p:nvPr>
        </p:nvSpPr>
        <p:spPr>
          <a:xfrm>
            <a:off x="610139" y="261969"/>
            <a:ext cx="8498361" cy="1133115"/>
          </a:xfrm>
          <a:prstGeom prst="rect">
            <a:avLst/>
          </a:prstGeom>
        </p:spPr>
        <p:txBody>
          <a:bodyPr lIns="0" tIns="0" rIns="0" bIns="0"/>
          <a:lstStyle>
            <a:lvl1pPr algn="l" defTabSz="1107121">
              <a:defRPr sz="4200" spc="-1">
                <a:latin typeface="Arial"/>
                <a:ea typeface="Arial"/>
                <a:cs typeface="Arial"/>
                <a:sym typeface="Arial"/>
              </a:defRPr>
            </a:lvl1pPr>
          </a:lstStyle>
          <a:p>
            <a:r>
              <a:t>Title Text</a:t>
            </a:r>
          </a:p>
        </p:txBody>
      </p:sp>
      <p:sp>
        <p:nvSpPr>
          <p:cNvPr id="134" name="Body Level One…"/>
          <p:cNvSpPr txBox="1">
            <a:spLocks noGrp="1"/>
          </p:cNvSpPr>
          <p:nvPr>
            <p:ph type="body" sz="half" idx="1"/>
          </p:nvPr>
        </p:nvSpPr>
        <p:spPr>
          <a:xfrm>
            <a:off x="610138" y="1656571"/>
            <a:ext cx="5359198" cy="3980720"/>
          </a:xfrm>
          <a:prstGeom prst="rect">
            <a:avLst/>
          </a:prstGeom>
        </p:spPr>
        <p:txBody>
          <a:bodyPr lIns="0" tIns="0" rIns="0" bIns="0" anchor="t"/>
          <a:lstStyle>
            <a:lvl1pPr marL="440308" indent="-386308" defTabSz="1107121">
              <a:spcBef>
                <a:spcPts val="1300"/>
              </a:spcBef>
              <a:buClr>
                <a:srgbClr val="000000"/>
              </a:buClr>
              <a:buSzPct val="45000"/>
              <a:buChar char="●"/>
              <a:defRPr sz="3100" spc="-1">
                <a:latin typeface="Arial"/>
                <a:ea typeface="Arial"/>
                <a:cs typeface="Arial"/>
                <a:sym typeface="Arial"/>
              </a:defRPr>
            </a:lvl1pPr>
            <a:lvl2pPr marL="726545" indent="-456545" defTabSz="1107121">
              <a:spcBef>
                <a:spcPts val="1300"/>
              </a:spcBef>
              <a:buClr>
                <a:srgbClr val="000000"/>
              </a:buClr>
              <a:buSzPct val="75000"/>
              <a:buFont typeface="Wingdings"/>
              <a:buChar char=""/>
              <a:defRPr sz="3100" spc="-1">
                <a:latin typeface="Arial"/>
                <a:ea typeface="Arial"/>
                <a:cs typeface="Arial"/>
                <a:sym typeface="Arial"/>
              </a:defRPr>
            </a:lvl2pPr>
            <a:lvl3pPr marL="973895" indent="-469895" defTabSz="1107121">
              <a:spcBef>
                <a:spcPts val="1300"/>
              </a:spcBef>
              <a:buClr>
                <a:srgbClr val="000000"/>
              </a:buClr>
              <a:buSzPct val="45000"/>
              <a:buFont typeface="Wingdings"/>
              <a:buChar char=""/>
              <a:defRPr sz="3100" spc="-1">
                <a:latin typeface="Arial"/>
                <a:ea typeface="Arial"/>
                <a:cs typeface="Arial"/>
                <a:sym typeface="Arial"/>
              </a:defRPr>
            </a:lvl3pPr>
            <a:lvl4pPr marL="1174500" indent="-418500" defTabSz="1107121">
              <a:spcBef>
                <a:spcPts val="1300"/>
              </a:spcBef>
              <a:buClr>
                <a:srgbClr val="000000"/>
              </a:buClr>
              <a:buSzPct val="75000"/>
              <a:buFont typeface="Wingdings"/>
              <a:buChar char=""/>
              <a:defRPr sz="3100" spc="-1">
                <a:latin typeface="Arial"/>
                <a:ea typeface="Arial"/>
                <a:cs typeface="Arial"/>
                <a:sym typeface="Arial"/>
              </a:defRPr>
            </a:lvl4pPr>
            <a:lvl5pPr marL="1390500" indent="-418500" defTabSz="1107121">
              <a:spcBef>
                <a:spcPts val="1300"/>
              </a:spcBef>
              <a:buClr>
                <a:srgbClr val="000000"/>
              </a:buClr>
              <a:buSzPct val="45000"/>
              <a:buFont typeface="Wingdings"/>
              <a:buChar char=""/>
              <a:defRPr sz="3100" spc="-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5" name="PlaceHolder 3"/>
          <p:cNvSpPr>
            <a:spLocks noGrp="1"/>
          </p:cNvSpPr>
          <p:nvPr>
            <p:ph type="body" sz="half" idx="13"/>
          </p:nvPr>
        </p:nvSpPr>
        <p:spPr>
          <a:xfrm>
            <a:off x="6237797" y="1656571"/>
            <a:ext cx="5359198" cy="3980720"/>
          </a:xfrm>
          <a:prstGeom prst="rect">
            <a:avLst/>
          </a:prstGeom>
        </p:spPr>
        <p:txBody>
          <a:bodyPr lIns="0" tIns="0" rIns="0" bIns="0" anchor="t"/>
          <a:lstStyle>
            <a:lvl1pPr marL="440308" indent="-386308" defTabSz="1107121">
              <a:spcBef>
                <a:spcPts val="1300"/>
              </a:spcBef>
              <a:buClr>
                <a:srgbClr val="000000"/>
              </a:buClr>
              <a:buSzPct val="45000"/>
              <a:buChar char="●"/>
              <a:defRPr sz="6200" spc="-238">
                <a:latin typeface="Arial"/>
                <a:cs typeface="Arial"/>
                <a:sym typeface="Arial"/>
              </a:defRPr>
            </a:lvl1pPr>
          </a:lstStyle>
          <a:p>
            <a:pPr marL="880615" indent="-772615" defTabSz="2214242">
              <a:spcBef>
                <a:spcPts val="2600"/>
              </a:spcBef>
              <a:buClr>
                <a:srgbClr val="000000"/>
              </a:buClr>
              <a:buSzPct val="45000"/>
              <a:buChar char="●"/>
              <a:defRPr sz="6200" spc="-238">
                <a:latin typeface="Arial"/>
                <a:ea typeface="Arial"/>
                <a:cs typeface="Arial"/>
                <a:sym typeface="Arial"/>
              </a:defRPr>
            </a:pPr>
            <a:endParaRPr/>
          </a:p>
        </p:txBody>
      </p:sp>
      <p:sp>
        <p:nvSpPr>
          <p:cNvPr id="136" name="Slide Number"/>
          <p:cNvSpPr txBox="1">
            <a:spLocks noGrp="1"/>
          </p:cNvSpPr>
          <p:nvPr>
            <p:ph type="sldNum" sz="quarter" idx="2"/>
          </p:nvPr>
        </p:nvSpPr>
        <p:spPr>
          <a:xfrm>
            <a:off x="8486314" y="6355940"/>
            <a:ext cx="251287" cy="246221"/>
          </a:xfrm>
          <a:prstGeom prst="rect">
            <a:avLst/>
          </a:prstGeom>
        </p:spPr>
        <p:txBody>
          <a:bodyPr lIns="0" tIns="0" rIns="0" bIns="0"/>
          <a:lstStyle>
            <a:lvl1pPr algn="r" defTabSz="1107121">
              <a:defRPr sz="1600" spc="-1">
                <a:latin typeface="Arial"/>
                <a:ea typeface="Arial"/>
                <a:cs typeface="Arial"/>
                <a:sym typeface="Arial"/>
              </a:defRPr>
            </a:lvl1pPr>
          </a:lstStyle>
          <a:p>
            <a:pPr hangingPunct="0"/>
            <a:fld id="{86CB4B4D-7CA3-9044-876B-883B54F8677D}" type="slidenum">
              <a:rPr lang="en-US" kern="0" smtClean="0">
                <a:solidFill>
                  <a:srgbClr val="000000"/>
                </a:solidFill>
              </a:rPr>
              <a:pPr hangingPunct="0"/>
              <a:t>‹#›</a:t>
            </a:fld>
            <a:endParaRPr lang="en-US" kern="0" dirty="0">
              <a:solidFill>
                <a:srgbClr val="000000"/>
              </a:solidFill>
            </a:endParaRPr>
          </a:p>
        </p:txBody>
      </p:sp>
    </p:spTree>
    <p:extLst>
      <p:ext uri="{BB962C8B-B14F-4D97-AF65-F5344CB8AC3E}">
        <p14:creationId xmlns:p14="http://schemas.microsoft.com/office/powerpoint/2010/main" val="19138807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7" name="Title Text"/>
          <p:cNvSpPr txBox="1">
            <a:spLocks noGrp="1"/>
          </p:cNvSpPr>
          <p:nvPr>
            <p:ph type="title"/>
          </p:nvPr>
        </p:nvSpPr>
        <p:spPr>
          <a:xfrm>
            <a:off x="889000" y="2266950"/>
            <a:ext cx="10414000" cy="2324100"/>
          </a:xfrm>
          <a:prstGeom prst="rect">
            <a:avLst/>
          </a:prstGeom>
        </p:spPr>
        <p:txBody>
          <a:bodyPr/>
          <a:lstStyle/>
          <a:p>
            <a:r>
              <a:t>Title Text</a:t>
            </a:r>
          </a:p>
        </p:txBody>
      </p:sp>
      <p:sp>
        <p:nvSpPr>
          <p:cNvPr id="38"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2083207488"/>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43" name="Title Text"/>
          <p:cNvSpPr txBox="1">
            <a:spLocks noGrp="1"/>
          </p:cNvSpPr>
          <p:nvPr>
            <p:ph type="title"/>
          </p:nvPr>
        </p:nvSpPr>
        <p:spPr>
          <a:xfrm>
            <a:off x="610139" y="261969"/>
            <a:ext cx="8498361" cy="1133115"/>
          </a:xfrm>
          <a:prstGeom prst="rect">
            <a:avLst/>
          </a:prstGeom>
        </p:spPr>
        <p:txBody>
          <a:bodyPr lIns="0" tIns="0" rIns="0" bIns="0"/>
          <a:lstStyle>
            <a:lvl1pPr algn="l" defTabSz="1107121">
              <a:defRPr sz="4200" spc="-1">
                <a:latin typeface="Arial"/>
                <a:ea typeface="Arial"/>
                <a:cs typeface="Arial"/>
                <a:sym typeface="Arial"/>
              </a:defRPr>
            </a:lvl1pPr>
          </a:lstStyle>
          <a:p>
            <a:r>
              <a:t>Title Text</a:t>
            </a:r>
          </a:p>
        </p:txBody>
      </p:sp>
      <p:sp>
        <p:nvSpPr>
          <p:cNvPr id="144" name="Slide Number"/>
          <p:cNvSpPr txBox="1">
            <a:spLocks noGrp="1"/>
          </p:cNvSpPr>
          <p:nvPr>
            <p:ph type="sldNum" sz="quarter" idx="2"/>
          </p:nvPr>
        </p:nvSpPr>
        <p:spPr>
          <a:xfrm>
            <a:off x="8486314" y="6355940"/>
            <a:ext cx="251287" cy="246221"/>
          </a:xfrm>
          <a:prstGeom prst="rect">
            <a:avLst/>
          </a:prstGeom>
        </p:spPr>
        <p:txBody>
          <a:bodyPr lIns="0" tIns="0" rIns="0" bIns="0"/>
          <a:lstStyle>
            <a:lvl1pPr algn="r" defTabSz="1107121">
              <a:defRPr sz="1600" spc="-1">
                <a:latin typeface="Arial"/>
                <a:ea typeface="Arial"/>
                <a:cs typeface="Arial"/>
                <a:sym typeface="Arial"/>
              </a:defRPr>
            </a:lvl1pPr>
          </a:lstStyle>
          <a:p>
            <a:pPr hangingPunct="0"/>
            <a:fld id="{86CB4B4D-7CA3-9044-876B-883B54F8677D}" type="slidenum">
              <a:rPr lang="en-US" kern="0" smtClean="0">
                <a:solidFill>
                  <a:srgbClr val="000000"/>
                </a:solidFill>
              </a:rPr>
              <a:pPr hangingPunct="0"/>
              <a:t>‹#›</a:t>
            </a:fld>
            <a:endParaRPr lang="en-US" kern="0" dirty="0">
              <a:solidFill>
                <a:srgbClr val="000000"/>
              </a:solidFill>
            </a:endParaRPr>
          </a:p>
        </p:txBody>
      </p:sp>
    </p:spTree>
    <p:extLst>
      <p:ext uri="{BB962C8B-B14F-4D97-AF65-F5344CB8AC3E}">
        <p14:creationId xmlns:p14="http://schemas.microsoft.com/office/powerpoint/2010/main" val="310319128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5" name="Image"/>
          <p:cNvSpPr>
            <a:spLocks noGrp="1"/>
          </p:cNvSpPr>
          <p:nvPr>
            <p:ph type="pic" sz="half" idx="13"/>
          </p:nvPr>
        </p:nvSpPr>
        <p:spPr>
          <a:xfrm>
            <a:off x="6582990" y="476250"/>
            <a:ext cx="4762501" cy="5734050"/>
          </a:xfrm>
          <a:prstGeom prst="rect">
            <a:avLst/>
          </a:prstGeom>
        </p:spPr>
        <p:txBody>
          <a:bodyPr lIns="91439" tIns="45719" rIns="91439" bIns="45719" anchor="t">
            <a:noAutofit/>
          </a:bodyPr>
          <a:lstStyle/>
          <a:p>
            <a:endParaRPr dirty="0"/>
          </a:p>
        </p:txBody>
      </p:sp>
      <p:sp>
        <p:nvSpPr>
          <p:cNvPr id="46" name="Title Text"/>
          <p:cNvSpPr txBox="1">
            <a:spLocks noGrp="1"/>
          </p:cNvSpPr>
          <p:nvPr>
            <p:ph type="title"/>
          </p:nvPr>
        </p:nvSpPr>
        <p:spPr>
          <a:xfrm>
            <a:off x="825500" y="476250"/>
            <a:ext cx="5111750" cy="2774950"/>
          </a:xfrm>
          <a:prstGeom prst="rect">
            <a:avLst/>
          </a:prstGeom>
        </p:spPr>
        <p:txBody>
          <a:bodyPr anchor="b"/>
          <a:lstStyle>
            <a:lvl1pPr>
              <a:defRPr sz="4200"/>
            </a:lvl1pPr>
          </a:lstStyle>
          <a:p>
            <a:r>
              <a:t>Title Text</a:t>
            </a:r>
          </a:p>
        </p:txBody>
      </p:sp>
      <p:sp>
        <p:nvSpPr>
          <p:cNvPr id="47" name="Body Level One…"/>
          <p:cNvSpPr txBox="1">
            <a:spLocks noGrp="1"/>
          </p:cNvSpPr>
          <p:nvPr>
            <p:ph type="body" sz="quarter" idx="1"/>
          </p:nvPr>
        </p:nvSpPr>
        <p:spPr>
          <a:xfrm>
            <a:off x="825500" y="3263900"/>
            <a:ext cx="5111750" cy="2863850"/>
          </a:xfrm>
          <a:prstGeom prst="rect">
            <a:avLst/>
          </a:prstGeom>
        </p:spPr>
        <p:txBody>
          <a:bodyPr anchor="t"/>
          <a:lstStyle>
            <a:lvl1pPr marL="0" indent="0" algn="ctr">
              <a:spcBef>
                <a:spcPts val="0"/>
              </a:spcBef>
              <a:buSzTx/>
              <a:buNone/>
              <a:defRPr sz="2700"/>
            </a:lvl1pPr>
            <a:lvl2pPr marL="0" indent="114300" algn="ctr">
              <a:spcBef>
                <a:spcPts val="0"/>
              </a:spcBef>
              <a:buSzTx/>
              <a:buNone/>
              <a:defRPr sz="2700"/>
            </a:lvl2pPr>
            <a:lvl3pPr marL="0" indent="228600" algn="ctr">
              <a:spcBef>
                <a:spcPts val="0"/>
              </a:spcBef>
              <a:buSzTx/>
              <a:buNone/>
              <a:defRPr sz="2700"/>
            </a:lvl3pPr>
            <a:lvl4pPr marL="0" indent="342900" algn="ctr">
              <a:spcBef>
                <a:spcPts val="0"/>
              </a:spcBef>
              <a:buSzTx/>
              <a:buNone/>
              <a:defRPr sz="2700"/>
            </a:lvl4pPr>
            <a:lvl5pPr marL="0" indent="45720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233330610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388429966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3" name="Title Text"/>
          <p:cNvSpPr txBox="1">
            <a:spLocks noGrp="1"/>
          </p:cNvSpPr>
          <p:nvPr>
            <p:ph type="title"/>
          </p:nvPr>
        </p:nvSpPr>
        <p:spPr>
          <a:prstGeom prst="rect">
            <a:avLst/>
          </a:prstGeom>
        </p:spPr>
        <p:txBody>
          <a:bodyPr/>
          <a:lstStyle/>
          <a:p>
            <a:r>
              <a:t>Title Text</a:t>
            </a:r>
          </a:p>
        </p:txBody>
      </p:sp>
      <p:sp>
        <p:nvSpPr>
          <p:cNvPr id="64" name="Body Level One…"/>
          <p:cNvSpPr txBox="1">
            <a:spLocks noGrp="1"/>
          </p:cNvSpPr>
          <p:nvPr>
            <p:ph type="body" idx="1"/>
          </p:nvPr>
        </p:nvSpPr>
        <p:spPr>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65"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63062043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2" name="Image"/>
          <p:cNvSpPr>
            <a:spLocks noGrp="1"/>
          </p:cNvSpPr>
          <p:nvPr>
            <p:ph type="pic" sz="half" idx="13"/>
          </p:nvPr>
        </p:nvSpPr>
        <p:spPr>
          <a:xfrm>
            <a:off x="6584950" y="1574800"/>
            <a:ext cx="4762500" cy="4648200"/>
          </a:xfrm>
          <a:prstGeom prst="rect">
            <a:avLst/>
          </a:prstGeom>
        </p:spPr>
        <p:txBody>
          <a:bodyPr lIns="91439" tIns="45719" rIns="91439" bIns="45719" anchor="t">
            <a:noAutofit/>
          </a:bodyPr>
          <a:lstStyle/>
          <a:p>
            <a:endParaRPr dirty="0"/>
          </a:p>
        </p:txBody>
      </p:sp>
      <p:sp>
        <p:nvSpPr>
          <p:cNvPr id="73" name="Title Text"/>
          <p:cNvSpPr txBox="1">
            <a:spLocks noGrp="1"/>
          </p:cNvSpPr>
          <p:nvPr>
            <p:ph type="title"/>
          </p:nvPr>
        </p:nvSpPr>
        <p:spPr>
          <a:prstGeom prst="rect">
            <a:avLst/>
          </a:prstGeom>
        </p:spPr>
        <p:txBody>
          <a:bodyPr/>
          <a:lstStyle/>
          <a:p>
            <a:r>
              <a:t>Title Text</a:t>
            </a:r>
          </a:p>
        </p:txBody>
      </p:sp>
      <p:sp>
        <p:nvSpPr>
          <p:cNvPr id="74" name="Body Level One…"/>
          <p:cNvSpPr txBox="1">
            <a:spLocks noGrp="1"/>
          </p:cNvSpPr>
          <p:nvPr>
            <p:ph type="body" sz="half" idx="1"/>
          </p:nvPr>
        </p:nvSpPr>
        <p:spPr>
          <a:xfrm>
            <a:off x="844550" y="1574800"/>
            <a:ext cx="5111750" cy="4648200"/>
          </a:xfrm>
          <a:prstGeom prst="rect">
            <a:avLst/>
          </a:prstGeom>
        </p:spPr>
        <p:txBody>
          <a:bodyPr/>
          <a:lstStyle>
            <a:lvl1pPr marL="279400" indent="-279400">
              <a:spcBef>
                <a:spcPts val="2250"/>
              </a:spcBef>
              <a:defRPr sz="1900"/>
            </a:lvl1pPr>
            <a:lvl2pPr marL="558800" indent="-279400">
              <a:spcBef>
                <a:spcPts val="2250"/>
              </a:spcBef>
              <a:defRPr sz="1900"/>
            </a:lvl2pPr>
            <a:lvl3pPr marL="838200" indent="-279400">
              <a:spcBef>
                <a:spcPts val="2250"/>
              </a:spcBef>
              <a:defRPr sz="1900"/>
            </a:lvl3pPr>
            <a:lvl4pPr marL="1117600" indent="-279400">
              <a:spcBef>
                <a:spcPts val="2250"/>
              </a:spcBef>
              <a:defRPr sz="1900"/>
            </a:lvl4pPr>
            <a:lvl5pPr marL="1397000" indent="-279400">
              <a:spcBef>
                <a:spcPts val="2250"/>
              </a:spcBef>
              <a:defRPr sz="1900"/>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111667830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Body Level One…"/>
          <p:cNvSpPr txBox="1">
            <a:spLocks noGrp="1"/>
          </p:cNvSpPr>
          <p:nvPr>
            <p:ph type="body" idx="1"/>
          </p:nvPr>
        </p:nvSpPr>
        <p:spPr>
          <a:xfrm>
            <a:off x="844550" y="889000"/>
            <a:ext cx="10502900" cy="5080000"/>
          </a:xfrm>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317972242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Image"/>
          <p:cNvSpPr>
            <a:spLocks noGrp="1"/>
          </p:cNvSpPr>
          <p:nvPr>
            <p:ph type="pic" sz="quarter" idx="13"/>
          </p:nvPr>
        </p:nvSpPr>
        <p:spPr>
          <a:xfrm>
            <a:off x="7880350" y="3524250"/>
            <a:ext cx="3702050" cy="2774950"/>
          </a:xfrm>
          <a:prstGeom prst="rect">
            <a:avLst/>
          </a:prstGeom>
        </p:spPr>
        <p:txBody>
          <a:bodyPr lIns="91439" tIns="45719" rIns="91439" bIns="45719" anchor="t">
            <a:noAutofit/>
          </a:bodyPr>
          <a:lstStyle/>
          <a:p>
            <a:endParaRPr dirty="0"/>
          </a:p>
        </p:txBody>
      </p:sp>
      <p:sp>
        <p:nvSpPr>
          <p:cNvPr id="91" name="Image"/>
          <p:cNvSpPr>
            <a:spLocks noGrp="1"/>
          </p:cNvSpPr>
          <p:nvPr>
            <p:ph type="pic" sz="quarter" idx="14"/>
          </p:nvPr>
        </p:nvSpPr>
        <p:spPr>
          <a:xfrm>
            <a:off x="7880350" y="565150"/>
            <a:ext cx="3702050" cy="2774950"/>
          </a:xfrm>
          <a:prstGeom prst="rect">
            <a:avLst/>
          </a:prstGeom>
        </p:spPr>
        <p:txBody>
          <a:bodyPr lIns="91439" tIns="45719" rIns="91439" bIns="45719" anchor="t">
            <a:noAutofit/>
          </a:bodyPr>
          <a:lstStyle/>
          <a:p>
            <a:endParaRPr dirty="0"/>
          </a:p>
        </p:txBody>
      </p:sp>
      <p:sp>
        <p:nvSpPr>
          <p:cNvPr id="92" name="Image"/>
          <p:cNvSpPr>
            <a:spLocks noGrp="1"/>
          </p:cNvSpPr>
          <p:nvPr>
            <p:ph type="pic" idx="15"/>
          </p:nvPr>
        </p:nvSpPr>
        <p:spPr>
          <a:xfrm>
            <a:off x="603250" y="565150"/>
            <a:ext cx="7086600" cy="5734050"/>
          </a:xfrm>
          <a:prstGeom prst="rect">
            <a:avLst/>
          </a:prstGeom>
        </p:spPr>
        <p:txBody>
          <a:bodyPr lIns="91439" tIns="45719" rIns="91439" bIns="45719" anchor="t">
            <a:noAutofit/>
          </a:bodyPr>
          <a:lstStyle/>
          <a:p>
            <a:endParaRPr dirty="0"/>
          </a:p>
        </p:txBody>
      </p:sp>
      <p:sp>
        <p:nvSpPr>
          <p:cNvPr id="93" name="Slide Number"/>
          <p:cNvSpPr txBox="1">
            <a:spLocks noGrp="1"/>
          </p:cNvSpPr>
          <p:nvPr>
            <p:ph type="sldNum" sz="quarter" idx="2"/>
          </p:nvPr>
        </p:nvSpPr>
        <p:spPr>
          <a:prstGeom prst="rect">
            <a:avLst/>
          </a:prstGeom>
        </p:spPr>
        <p:txBody>
          <a:body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Tree>
    <p:extLst>
      <p:ext uri="{BB962C8B-B14F-4D97-AF65-F5344CB8AC3E}">
        <p14:creationId xmlns:p14="http://schemas.microsoft.com/office/powerpoint/2010/main" val="64862222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Rectangle 6"/>
          <p:cNvSpPr/>
          <p:nvPr/>
        </p:nvSpPr>
        <p:spPr>
          <a:xfrm>
            <a:off x="-12387" y="0"/>
            <a:ext cx="12216773" cy="228600"/>
          </a:xfrm>
          <a:prstGeom prst="rect">
            <a:avLst/>
          </a:prstGeom>
          <a:solidFill>
            <a:srgbClr val="1C75BC"/>
          </a:solidFill>
          <a:ln w="12700">
            <a:miter lim="400000"/>
          </a:ln>
        </p:spPr>
        <p:txBody>
          <a:bodyPr tIns="45720" bIns="45720" anchor="ctr"/>
          <a:lstStyle/>
          <a:p>
            <a:pPr marL="0" marR="0" lvl="0" indent="0" algn="ctr" defTabSz="914400" rtl="0" eaLnBrk="1" fontAlgn="auto" latinLnBrk="0" hangingPunct="0">
              <a:lnSpc>
                <a:spcPct val="100000"/>
              </a:lnSpc>
              <a:spcBef>
                <a:spcPts val="0"/>
              </a:spcBef>
              <a:spcAft>
                <a:spcPts val="0"/>
              </a:spcAft>
              <a:buClrTx/>
              <a:buSzTx/>
              <a:buFontTx/>
              <a:buNone/>
              <a:tabLst/>
              <a:defRPr sz="3600" b="0">
                <a:solidFill>
                  <a:srgbClr val="FFFFFF"/>
                </a:solidFill>
                <a:latin typeface="Calibri"/>
                <a:ea typeface="Calibri"/>
                <a:cs typeface="Calibri"/>
                <a:sym typeface="Calibri"/>
              </a:defRPr>
            </a:pPr>
            <a:endParaRPr kumimoji="0" sz="1800" b="0" i="0" u="none" strike="noStrike" kern="0" cap="none" spc="0" normalizeH="0" baseline="0" noProof="0" dirty="0">
              <a:ln>
                <a:noFill/>
              </a:ln>
              <a:solidFill>
                <a:srgbClr val="FFFFFF"/>
              </a:solidFill>
              <a:effectLst/>
              <a:uLnTx/>
              <a:uFillTx/>
              <a:latin typeface="Calibri"/>
              <a:cs typeface="Calibri"/>
              <a:sym typeface="Calibri"/>
            </a:endParaRPr>
          </a:p>
        </p:txBody>
      </p:sp>
      <p:pic>
        <p:nvPicPr>
          <p:cNvPr id="4" name="Picture 6" descr="Picture 6"/>
          <p:cNvPicPr>
            <a:picLocks noChangeAspect="1"/>
          </p:cNvPicPr>
          <p:nvPr/>
        </p:nvPicPr>
        <p:blipFill>
          <a:blip r:embed="rId17">
            <a:extLst/>
          </a:blip>
          <a:stretch>
            <a:fillRect/>
          </a:stretch>
        </p:blipFill>
        <p:spPr>
          <a:xfrm>
            <a:off x="255935" y="6447817"/>
            <a:ext cx="1524001" cy="313447"/>
          </a:xfrm>
          <a:prstGeom prst="rect">
            <a:avLst/>
          </a:prstGeom>
          <a:ln w="12700">
            <a:miter lim="400000"/>
          </a:ln>
        </p:spPr>
      </p:pic>
      <p:pic>
        <p:nvPicPr>
          <p:cNvPr id="5" name="Picture 12" descr="Picture 12"/>
          <p:cNvPicPr>
            <a:picLocks noChangeAspect="1"/>
          </p:cNvPicPr>
          <p:nvPr/>
        </p:nvPicPr>
        <p:blipFill>
          <a:blip r:embed="rId18">
            <a:extLst/>
          </a:blip>
          <a:stretch>
            <a:fillRect/>
          </a:stretch>
        </p:blipFill>
        <p:spPr>
          <a:xfrm>
            <a:off x="11430000" y="6382761"/>
            <a:ext cx="463550" cy="444381"/>
          </a:xfrm>
          <a:prstGeom prst="rect">
            <a:avLst/>
          </a:prstGeom>
          <a:ln w="12700">
            <a:miter lim="400000"/>
          </a:ln>
        </p:spPr>
      </p:pic>
      <p:sp>
        <p:nvSpPr>
          <p:cNvPr id="6" name="Slide Number"/>
          <p:cNvSpPr txBox="1">
            <a:spLocks noGrp="1"/>
          </p:cNvSpPr>
          <p:nvPr>
            <p:ph type="sldNum" sz="quarter" idx="2"/>
          </p:nvPr>
        </p:nvSpPr>
        <p:spPr>
          <a:xfrm>
            <a:off x="5947753" y="6540500"/>
            <a:ext cx="290144" cy="287258"/>
          </a:xfrm>
          <a:prstGeom prst="rect">
            <a:avLst/>
          </a:prstGeom>
          <a:ln w="12700">
            <a:miter lim="400000"/>
          </a:ln>
        </p:spPr>
        <p:txBody>
          <a:bodyPr wrap="none" lIns="50800" tIns="50800" rIns="50800" bIns="50800">
            <a:spAutoFit/>
          </a:bodyPr>
          <a:lstStyle>
            <a:lvl1pPr>
              <a:defRPr sz="1200" b="0">
                <a:latin typeface="Helvetica Neue Light"/>
                <a:ea typeface="Helvetica Neue Light"/>
                <a:cs typeface="Helvetica Neue Light"/>
                <a:sym typeface="Helvetica Neue Light"/>
              </a:defRPr>
            </a:lvl1p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
        <p:nvSpPr>
          <p:cNvPr id="7" name="Body Level One…"/>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9240567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ransition spd="med"/>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1pPr>
      <a:lvl2pPr marL="0" marR="0" indent="1143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2pPr>
      <a:lvl3pPr marL="0" marR="0" indent="2286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3pPr>
      <a:lvl4pPr marL="0" marR="0" indent="3429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4pPr>
      <a:lvl5pPr marL="0" marR="0" indent="4572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5pPr>
      <a:lvl6pPr marL="0" marR="0" indent="5715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6pPr>
      <a:lvl7pPr marL="0" marR="0" indent="6858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7pPr>
      <a:lvl8pPr marL="0" marR="0" indent="8001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8pPr>
      <a:lvl9pPr marL="0" marR="0" indent="9144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9pPr>
    </p:titleStyle>
    <p:body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1pPr>
      <a:lvl2pPr marL="0" marR="0" indent="1143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2pPr>
      <a:lvl3pPr marL="0" marR="0" indent="2286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3pPr>
      <a:lvl4pPr marL="0" marR="0" indent="3429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4pPr>
      <a:lvl5pPr marL="0" marR="0" indent="4572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5pPr>
      <a:lvl6pPr marL="0" marR="0" indent="5715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6pPr>
      <a:lvl7pPr marL="0" marR="0" indent="6858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7pPr>
      <a:lvl8pPr marL="0" marR="0" indent="8001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8pPr>
      <a:lvl9pPr marL="0" marR="0" indent="9144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Rectangle 6"/>
          <p:cNvSpPr/>
          <p:nvPr/>
        </p:nvSpPr>
        <p:spPr>
          <a:xfrm>
            <a:off x="-12387" y="0"/>
            <a:ext cx="12216773" cy="228600"/>
          </a:xfrm>
          <a:prstGeom prst="rect">
            <a:avLst/>
          </a:prstGeom>
          <a:solidFill>
            <a:srgbClr val="1C75BC"/>
          </a:solidFill>
          <a:ln w="12700">
            <a:miter lim="400000"/>
          </a:ln>
        </p:spPr>
        <p:txBody>
          <a:bodyPr tIns="45720" bIns="45720" anchor="ctr"/>
          <a:lstStyle/>
          <a:p>
            <a:pPr marL="0" marR="0" lvl="0" indent="0" algn="ctr" defTabSz="914400" rtl="0" eaLnBrk="1" fontAlgn="auto" latinLnBrk="0" hangingPunct="0">
              <a:lnSpc>
                <a:spcPct val="100000"/>
              </a:lnSpc>
              <a:spcBef>
                <a:spcPts val="0"/>
              </a:spcBef>
              <a:spcAft>
                <a:spcPts val="0"/>
              </a:spcAft>
              <a:buClrTx/>
              <a:buSzTx/>
              <a:buFontTx/>
              <a:buNone/>
              <a:tabLst/>
              <a:defRPr sz="3600" b="0">
                <a:solidFill>
                  <a:srgbClr val="FFFFFF"/>
                </a:solidFill>
                <a:latin typeface="Calibri"/>
                <a:ea typeface="Calibri"/>
                <a:cs typeface="Calibri"/>
                <a:sym typeface="Calibri"/>
              </a:defRPr>
            </a:pPr>
            <a:endParaRPr kumimoji="0" sz="1800" b="0" i="0" u="none" strike="noStrike" kern="0" cap="none" spc="0" normalizeH="0" baseline="0" noProof="0" dirty="0">
              <a:ln>
                <a:noFill/>
              </a:ln>
              <a:solidFill>
                <a:srgbClr val="FFFFFF"/>
              </a:solidFill>
              <a:effectLst/>
              <a:uLnTx/>
              <a:uFillTx/>
              <a:latin typeface="Calibri"/>
              <a:cs typeface="Calibri"/>
              <a:sym typeface="Calibri"/>
            </a:endParaRPr>
          </a:p>
        </p:txBody>
      </p:sp>
      <p:pic>
        <p:nvPicPr>
          <p:cNvPr id="4" name="Picture 6" descr="Picture 6"/>
          <p:cNvPicPr>
            <a:picLocks noChangeAspect="1"/>
          </p:cNvPicPr>
          <p:nvPr/>
        </p:nvPicPr>
        <p:blipFill>
          <a:blip r:embed="rId17">
            <a:extLst/>
          </a:blip>
          <a:stretch>
            <a:fillRect/>
          </a:stretch>
        </p:blipFill>
        <p:spPr>
          <a:xfrm>
            <a:off x="255935" y="6447817"/>
            <a:ext cx="1524001" cy="313447"/>
          </a:xfrm>
          <a:prstGeom prst="rect">
            <a:avLst/>
          </a:prstGeom>
          <a:ln w="12700">
            <a:miter lim="400000"/>
          </a:ln>
        </p:spPr>
      </p:pic>
      <p:pic>
        <p:nvPicPr>
          <p:cNvPr id="5" name="Picture 12" descr="Picture 12"/>
          <p:cNvPicPr>
            <a:picLocks noChangeAspect="1"/>
          </p:cNvPicPr>
          <p:nvPr/>
        </p:nvPicPr>
        <p:blipFill>
          <a:blip r:embed="rId18">
            <a:extLst/>
          </a:blip>
          <a:stretch>
            <a:fillRect/>
          </a:stretch>
        </p:blipFill>
        <p:spPr>
          <a:xfrm>
            <a:off x="11430000" y="6382761"/>
            <a:ext cx="463550" cy="444381"/>
          </a:xfrm>
          <a:prstGeom prst="rect">
            <a:avLst/>
          </a:prstGeom>
          <a:ln w="12700">
            <a:miter lim="400000"/>
          </a:ln>
        </p:spPr>
      </p:pic>
      <p:sp>
        <p:nvSpPr>
          <p:cNvPr id="6" name="Slide Number"/>
          <p:cNvSpPr txBox="1">
            <a:spLocks noGrp="1"/>
          </p:cNvSpPr>
          <p:nvPr>
            <p:ph type="sldNum" sz="quarter" idx="2"/>
          </p:nvPr>
        </p:nvSpPr>
        <p:spPr>
          <a:xfrm>
            <a:off x="5947753" y="6540500"/>
            <a:ext cx="290144" cy="287258"/>
          </a:xfrm>
          <a:prstGeom prst="rect">
            <a:avLst/>
          </a:prstGeom>
          <a:ln w="12700">
            <a:miter lim="400000"/>
          </a:ln>
        </p:spPr>
        <p:txBody>
          <a:bodyPr wrap="none" lIns="50800" tIns="50800" rIns="50800" bIns="50800">
            <a:spAutoFit/>
          </a:bodyPr>
          <a:lstStyle>
            <a:lvl1pPr>
              <a:defRPr sz="1200" b="0">
                <a:latin typeface="Helvetica Neue Light"/>
                <a:ea typeface="Helvetica Neue Light"/>
                <a:cs typeface="Helvetica Neue Light"/>
                <a:sym typeface="Helvetica Neue Light"/>
              </a:defRPr>
            </a:lvl1pPr>
          </a:lstStyle>
          <a:p>
            <a:pPr algn="ctr" defTabSz="412750" hangingPunct="0"/>
            <a:fld id="{86CB4B4D-7CA3-9044-876B-883B54F8677D}" type="slidenum">
              <a:rPr lang="en-US" kern="0" smtClean="0">
                <a:solidFill>
                  <a:srgbClr val="000000"/>
                </a:solidFill>
              </a:rPr>
              <a:pPr algn="ctr" defTabSz="412750" hangingPunct="0"/>
              <a:t>‹#›</a:t>
            </a:fld>
            <a:endParaRPr lang="en-US" kern="0" dirty="0">
              <a:solidFill>
                <a:srgbClr val="000000"/>
              </a:solidFill>
            </a:endParaRPr>
          </a:p>
        </p:txBody>
      </p:sp>
      <p:sp>
        <p:nvSpPr>
          <p:cNvPr id="7" name="Body Level One…"/>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7792451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ransition spd="med"/>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1pPr>
      <a:lvl2pPr marL="0" marR="0" indent="1143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2pPr>
      <a:lvl3pPr marL="0" marR="0" indent="2286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3pPr>
      <a:lvl4pPr marL="0" marR="0" indent="3429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4pPr>
      <a:lvl5pPr marL="0" marR="0" indent="4572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5pPr>
      <a:lvl6pPr marL="0" marR="0" indent="5715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6pPr>
      <a:lvl7pPr marL="0" marR="0" indent="6858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7pPr>
      <a:lvl8pPr marL="0" marR="0" indent="8001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8pPr>
      <a:lvl9pPr marL="0" marR="0" indent="9144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9pPr>
    </p:titleStyle>
    <p:body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1pPr>
      <a:lvl2pPr marL="0" marR="0" indent="1143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2pPr>
      <a:lvl3pPr marL="0" marR="0" indent="2286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3pPr>
      <a:lvl4pPr marL="0" marR="0" indent="3429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4pPr>
      <a:lvl5pPr marL="0" marR="0" indent="4572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5pPr>
      <a:lvl6pPr marL="0" marR="0" indent="5715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6pPr>
      <a:lvl7pPr marL="0" marR="0" indent="6858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7pPr>
      <a:lvl8pPr marL="0" marR="0" indent="8001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8pPr>
      <a:lvl9pPr marL="0" marR="0" indent="9144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0.tif"/><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0.tif"/><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class.uwpesa.co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documenter.getpostman.com/view/5162128/RWgwQvKP"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lide Number"/>
          <p:cNvSpPr txBox="1">
            <a:spLocks noGrp="1"/>
          </p:cNvSpPr>
          <p:nvPr>
            <p:ph type="sldNum" sz="quarter" idx="2"/>
          </p:nvPr>
        </p:nvSpPr>
        <p:spPr>
          <a:xfrm>
            <a:off x="5999049" y="6540500"/>
            <a:ext cx="187552" cy="287258"/>
          </a:xfrm>
          <a:prstGeom prst="rect">
            <a:avLst/>
          </a:prstGeom>
          <a:extLst>
            <a:ext uri="{C572A759-6A51-4108-AA02-DFA0A04FC94B}">
              <ma14:wrappingTextBoxFlag xmlns:ma14="http://schemas.microsoft.com/office/mac/drawingml/2011/main" xmlns="" val="1"/>
            </a:ext>
          </a:extLst>
        </p:spPr>
        <p:txBody>
          <a:bodyPr/>
          <a:lstStyle/>
          <a:p>
            <a:pPr algn="ctr" defTabSz="412750" hangingPunct="0"/>
            <a:r>
              <a:rPr lang="en-US" kern="0" dirty="0" smtClean="0">
                <a:solidFill>
                  <a:srgbClr val="000000"/>
                </a:solidFill>
              </a:rPr>
              <a:t>1</a:t>
            </a:r>
            <a:endParaRPr kern="0" dirty="0">
              <a:solidFill>
                <a:srgbClr val="000000"/>
              </a:solidFill>
            </a:endParaRPr>
          </a:p>
        </p:txBody>
      </p:sp>
      <p:sp>
        <p:nvSpPr>
          <p:cNvPr id="5" name="Text Placeholder 2"/>
          <p:cNvSpPr txBox="1">
            <a:spLocks/>
          </p:cNvSpPr>
          <p:nvPr/>
        </p:nvSpPr>
        <p:spPr>
          <a:xfrm>
            <a:off x="889000" y="5441198"/>
            <a:ext cx="10414000" cy="618921"/>
          </a:xfrm>
          <a:prstGeom prst="rect">
            <a:avLst/>
          </a:prstGeom>
        </p:spPr>
        <p:txBody>
          <a:bodyPr/>
          <a:lst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algn="ctr">
              <a:buNone/>
            </a:pPr>
            <a:r>
              <a:rPr lang="en-US" kern="0" dirty="0" smtClean="0"/>
              <a:t>Clarice Larson</a:t>
            </a:r>
            <a:endParaRPr lang="en-US" kern="0" dirty="0"/>
          </a:p>
        </p:txBody>
      </p:sp>
      <p:pic>
        <p:nvPicPr>
          <p:cNvPr id="6" name="Picture 5" descr="Picture 5"/>
          <p:cNvPicPr>
            <a:picLocks noChangeAspect="1"/>
          </p:cNvPicPr>
          <p:nvPr/>
        </p:nvPicPr>
        <p:blipFill>
          <a:blip r:embed="rId3">
            <a:extLst/>
          </a:blip>
          <a:stretch>
            <a:fillRect/>
          </a:stretch>
        </p:blipFill>
        <p:spPr>
          <a:xfrm>
            <a:off x="4460508" y="1044363"/>
            <a:ext cx="3264633" cy="3129630"/>
          </a:xfrm>
          <a:prstGeom prst="rect">
            <a:avLst/>
          </a:prstGeom>
          <a:ln w="12700">
            <a:miter lim="400000"/>
          </a:ln>
        </p:spPr>
      </p:pic>
    </p:spTree>
    <p:extLst>
      <p:ext uri="{BB962C8B-B14F-4D97-AF65-F5344CB8AC3E}">
        <p14:creationId xmlns:p14="http://schemas.microsoft.com/office/powerpoint/2010/main" val="11158402"/>
      </p:ext>
    </p:extLst>
  </p:cSld>
  <p:clrMapOvr>
    <a:masterClrMapping/>
  </p:clrMapOvr>
  <p:transition spd="med"/>
  <p:timing>
    <p:tnLst>
      <p:par>
        <p:cTn id="1" dur="indefinite" restart="never" fill="hold"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A Typical USSD Flow"/>
          <p:cNvSpPr txBox="1">
            <a:spLocks noGrp="1"/>
          </p:cNvSpPr>
          <p:nvPr>
            <p:ph type="title"/>
          </p:nvPr>
        </p:nvSpPr>
        <p:spPr>
          <a:prstGeom prst="rect">
            <a:avLst/>
          </a:prstGeom>
        </p:spPr>
        <p:txBody>
          <a:bodyPr/>
          <a:lstStyle/>
          <a:p>
            <a:r>
              <a:rPr dirty="0"/>
              <a:t>A Typical USSD Flow</a:t>
            </a:r>
          </a:p>
        </p:txBody>
      </p:sp>
      <p:sp>
        <p:nvSpPr>
          <p:cNvPr id="217" name="Line 1"/>
          <p:cNvSpPr/>
          <p:nvPr/>
        </p:nvSpPr>
        <p:spPr>
          <a:xfrm>
            <a:off x="6842425" y="3494051"/>
            <a:ext cx="470597" cy="1"/>
          </a:xfrm>
          <a:prstGeom prst="line">
            <a:avLst/>
          </a:prstGeom>
          <a:ln w="127000">
            <a:solidFill>
              <a:srgbClr val="000000"/>
            </a:solidFill>
          </a:ln>
        </p:spPr>
        <p:txBody>
          <a:bodyPr lIns="55348" tIns="55348" rIns="55348" bIns="55348"/>
          <a:lstStyle/>
          <a:p>
            <a:pPr defTabSz="1107121">
              <a:defRPr sz="4200" b="0">
                <a:latin typeface="Arial"/>
                <a:ea typeface="Arial"/>
                <a:cs typeface="Arial"/>
                <a:sym typeface="Arial"/>
              </a:defRPr>
            </a:pPr>
            <a:endParaRPr sz="2100" dirty="0"/>
          </a:p>
        </p:txBody>
      </p:sp>
      <p:sp>
        <p:nvSpPr>
          <p:cNvPr id="218" name="Line 2"/>
          <p:cNvSpPr/>
          <p:nvPr/>
        </p:nvSpPr>
        <p:spPr>
          <a:xfrm>
            <a:off x="6842425" y="4278515"/>
            <a:ext cx="470597" cy="1"/>
          </a:xfrm>
          <a:prstGeom prst="line">
            <a:avLst/>
          </a:prstGeom>
          <a:ln w="127000">
            <a:solidFill>
              <a:srgbClr val="000000"/>
            </a:solidFill>
          </a:ln>
        </p:spPr>
        <p:txBody>
          <a:bodyPr lIns="55348" tIns="55348" rIns="55348" bIns="55348"/>
          <a:lstStyle/>
          <a:p>
            <a:pPr defTabSz="1107121">
              <a:defRPr sz="4200" b="0">
                <a:latin typeface="Arial"/>
                <a:ea typeface="Arial"/>
                <a:cs typeface="Arial"/>
                <a:sym typeface="Arial"/>
              </a:defRPr>
            </a:pPr>
            <a:endParaRPr sz="2100" dirty="0"/>
          </a:p>
        </p:txBody>
      </p:sp>
      <p:pic>
        <p:nvPicPr>
          <p:cNvPr id="219" name="image3.png" descr="image3.png"/>
          <p:cNvPicPr>
            <a:picLocks noChangeAspect="1"/>
          </p:cNvPicPr>
          <p:nvPr/>
        </p:nvPicPr>
        <p:blipFill>
          <a:blip r:embed="rId3">
            <a:extLst/>
          </a:blip>
          <a:stretch>
            <a:fillRect/>
          </a:stretch>
        </p:blipFill>
        <p:spPr>
          <a:xfrm>
            <a:off x="2480214" y="2552258"/>
            <a:ext cx="1836954" cy="1836954"/>
          </a:xfrm>
          <a:prstGeom prst="rect">
            <a:avLst/>
          </a:prstGeom>
          <a:ln w="12700">
            <a:miter lim="400000"/>
          </a:ln>
        </p:spPr>
      </p:pic>
      <p:pic>
        <p:nvPicPr>
          <p:cNvPr id="220" name="Line 4" descr="Line 4"/>
          <p:cNvPicPr>
            <a:picLocks/>
          </p:cNvPicPr>
          <p:nvPr/>
        </p:nvPicPr>
        <p:blipFill>
          <a:blip r:embed="rId4">
            <a:extLst/>
          </a:blip>
          <a:stretch>
            <a:fillRect/>
          </a:stretch>
        </p:blipFill>
        <p:spPr>
          <a:xfrm>
            <a:off x="1573557" y="2997352"/>
            <a:ext cx="869919" cy="127001"/>
          </a:xfrm>
          <a:prstGeom prst="rect">
            <a:avLst/>
          </a:prstGeom>
        </p:spPr>
      </p:pic>
      <p:sp>
        <p:nvSpPr>
          <p:cNvPr id="222" name="Line 5"/>
          <p:cNvSpPr/>
          <p:nvPr/>
        </p:nvSpPr>
        <p:spPr>
          <a:xfrm>
            <a:off x="3763684" y="4057121"/>
            <a:ext cx="1106967" cy="1"/>
          </a:xfrm>
          <a:prstGeom prst="line">
            <a:avLst/>
          </a:prstGeom>
          <a:ln w="215900">
            <a:solidFill>
              <a:srgbClr val="000000"/>
            </a:solidFill>
          </a:ln>
        </p:spPr>
        <p:txBody>
          <a:bodyPr lIns="55348" tIns="55348" rIns="55348" bIns="55348"/>
          <a:lstStyle/>
          <a:p>
            <a:pPr defTabSz="1107121">
              <a:defRPr sz="4200" b="0">
                <a:latin typeface="Arial"/>
                <a:ea typeface="Arial"/>
                <a:cs typeface="Arial"/>
                <a:sym typeface="Arial"/>
              </a:defRPr>
            </a:pPr>
            <a:endParaRPr sz="2100" dirty="0"/>
          </a:p>
        </p:txBody>
      </p:sp>
      <p:sp>
        <p:nvSpPr>
          <p:cNvPr id="223" name="CustomShape 6"/>
          <p:cNvSpPr/>
          <p:nvPr/>
        </p:nvSpPr>
        <p:spPr>
          <a:xfrm>
            <a:off x="4552507" y="2728763"/>
            <a:ext cx="4370499" cy="2435324"/>
          </a:xfrm>
          <a:prstGeom prst="rect">
            <a:avLst/>
          </a:prstGeom>
          <a:ln w="215900">
            <a:solidFill>
              <a:srgbClr val="000000"/>
            </a:solidFill>
          </a:ln>
        </p:spPr>
        <p:txBody>
          <a:bodyPr lIns="55348" tIns="55348" rIns="55348" bIns="55348"/>
          <a:lstStyle/>
          <a:p>
            <a:pPr defTabSz="1107121">
              <a:defRPr sz="4200" b="0">
                <a:latin typeface="Arial"/>
                <a:ea typeface="Arial"/>
                <a:cs typeface="Arial"/>
                <a:sym typeface="Arial"/>
              </a:defRPr>
            </a:pPr>
            <a:endParaRPr sz="2100" dirty="0"/>
          </a:p>
        </p:txBody>
      </p:sp>
      <p:sp>
        <p:nvSpPr>
          <p:cNvPr id="224" name="TextShape 7"/>
          <p:cNvSpPr txBox="1"/>
          <p:nvPr/>
        </p:nvSpPr>
        <p:spPr>
          <a:xfrm>
            <a:off x="5015340" y="2217553"/>
            <a:ext cx="3396712" cy="494739"/>
          </a:xfrm>
          <a:prstGeom prst="rect">
            <a:avLst/>
          </a:prstGeom>
          <a:ln w="12700">
            <a:miter lim="400000"/>
          </a:ln>
          <a:extLst>
            <a:ext uri="{C572A759-6A51-4108-AA02-DFA0A04FC94B}">
              <ma14:wrappingTextBoxFlag xmlns="" xmlns:ma14="http://schemas.microsoft.com/office/mac/drawingml/2011/main" val="1"/>
            </a:ext>
          </a:extLst>
        </p:spPr>
        <p:txBody>
          <a:bodyPr lIns="54477" tIns="54477" rIns="54477" bIns="54477">
            <a:spAutoFit/>
          </a:bodyPr>
          <a:lstStyle>
            <a:lvl1pPr defTabSz="2214242">
              <a:defRPr sz="5000" b="0" spc="-2">
                <a:latin typeface="Helvetica"/>
                <a:ea typeface="Helvetica"/>
                <a:cs typeface="Helvetica"/>
                <a:sym typeface="Helvetica"/>
              </a:defRPr>
            </a:lvl1pPr>
          </a:lstStyle>
          <a:p>
            <a:r>
              <a:rPr sz="2500" dirty="0">
                <a:latin typeface="Helvetica Neue Medium"/>
              </a:rPr>
              <a:t>Telco Central Office</a:t>
            </a:r>
          </a:p>
        </p:txBody>
      </p:sp>
      <p:grpSp>
        <p:nvGrpSpPr>
          <p:cNvPr id="227" name="CustomShape 8"/>
          <p:cNvGrpSpPr/>
          <p:nvPr/>
        </p:nvGrpSpPr>
        <p:grpSpPr>
          <a:xfrm>
            <a:off x="4797433" y="3080361"/>
            <a:ext cx="2267939" cy="1732128"/>
            <a:chOff x="0" y="0"/>
            <a:chExt cx="4535875" cy="3464254"/>
          </a:xfrm>
        </p:grpSpPr>
        <p:sp>
          <p:nvSpPr>
            <p:cNvPr id="225" name="Rectangle"/>
            <p:cNvSpPr/>
            <p:nvPr/>
          </p:nvSpPr>
          <p:spPr>
            <a:xfrm>
              <a:off x="-1" y="-1"/>
              <a:ext cx="4535876" cy="3464256"/>
            </a:xfrm>
            <a:prstGeom prst="rect">
              <a:avLst/>
            </a:prstGeom>
            <a:solidFill>
              <a:srgbClr val="FFFFFF"/>
            </a:solidFill>
            <a:ln w="88900" cap="flat">
              <a:solidFill>
                <a:srgbClr val="000000"/>
              </a:solidFill>
              <a:prstDash val="solid"/>
              <a:round/>
            </a:ln>
            <a:effectLst/>
          </p:spPr>
          <p:txBody>
            <a:bodyPr wrap="square" lIns="55348" tIns="55348" rIns="55348" bIns="55348" numCol="1" anchor="ctr">
              <a:noAutofit/>
            </a:bodyPr>
            <a:lstStyle/>
            <a:p>
              <a:pPr defTabSz="1107121">
                <a:defRPr sz="3200" b="0" spc="-2">
                  <a:latin typeface="Arial"/>
                  <a:ea typeface="Arial"/>
                  <a:cs typeface="Arial"/>
                  <a:sym typeface="Arial"/>
                </a:defRPr>
              </a:pPr>
              <a:endParaRPr sz="1600" dirty="0"/>
            </a:p>
          </p:txBody>
        </p:sp>
        <p:sp>
          <p:nvSpPr>
            <p:cNvPr id="226" name="GSM Network Core (manages session)"/>
            <p:cNvSpPr txBox="1"/>
            <p:nvPr/>
          </p:nvSpPr>
          <p:spPr>
            <a:xfrm>
              <a:off x="172462" y="215050"/>
              <a:ext cx="4170608" cy="30058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7139" tIns="77139" rIns="77139" bIns="77139" numCol="1" anchor="ctr">
              <a:noAutofit/>
            </a:bodyPr>
            <a:lstStyle/>
            <a:p>
              <a:pPr defTabSz="1107121">
                <a:defRPr sz="4400" b="0" spc="-2">
                  <a:latin typeface="Helvetica"/>
                  <a:ea typeface="Helvetica"/>
                  <a:cs typeface="Helvetica"/>
                  <a:sym typeface="Helvetica"/>
                </a:defRPr>
              </a:pPr>
              <a:r>
                <a:rPr sz="2000" dirty="0">
                  <a:latin typeface="Helvetica Neue Medium"/>
                </a:rPr>
                <a:t>GSM Network</a:t>
              </a:r>
              <a:br>
                <a:rPr sz="2000" dirty="0">
                  <a:latin typeface="Helvetica Neue Medium"/>
                </a:rPr>
              </a:br>
              <a:r>
                <a:rPr sz="2000" dirty="0">
                  <a:latin typeface="Helvetica Neue Medium"/>
                </a:rPr>
                <a:t>Core</a:t>
              </a:r>
              <a:br>
                <a:rPr sz="2000" dirty="0">
                  <a:latin typeface="Helvetica Neue Medium"/>
                </a:rPr>
              </a:br>
              <a:r>
                <a:rPr sz="2000" spc="-1" dirty="0">
                  <a:latin typeface="Helvetica Neue Medium"/>
                </a:rPr>
                <a:t>(manages session)</a:t>
              </a:r>
            </a:p>
          </p:txBody>
        </p:sp>
      </p:grpSp>
      <p:grpSp>
        <p:nvGrpSpPr>
          <p:cNvPr id="230" name="CustomShape 9"/>
          <p:cNvGrpSpPr/>
          <p:nvPr/>
        </p:nvGrpSpPr>
        <p:grpSpPr>
          <a:xfrm>
            <a:off x="7328865" y="2953642"/>
            <a:ext cx="1217975" cy="885574"/>
            <a:chOff x="43016" y="0"/>
            <a:chExt cx="2435948" cy="1771146"/>
          </a:xfrm>
        </p:grpSpPr>
        <p:sp>
          <p:nvSpPr>
            <p:cNvPr id="228" name="Rectangle"/>
            <p:cNvSpPr/>
            <p:nvPr/>
          </p:nvSpPr>
          <p:spPr>
            <a:xfrm>
              <a:off x="43016" y="0"/>
              <a:ext cx="2435324" cy="1771146"/>
            </a:xfrm>
            <a:prstGeom prst="rect">
              <a:avLst/>
            </a:prstGeom>
            <a:solidFill>
              <a:srgbClr val="FFFFFF"/>
            </a:solidFill>
            <a:ln w="88900" cap="flat">
              <a:solidFill>
                <a:srgbClr val="000000"/>
              </a:solidFill>
              <a:prstDash val="solid"/>
              <a:round/>
            </a:ln>
            <a:effectLst/>
          </p:spPr>
          <p:txBody>
            <a:bodyPr wrap="square" lIns="55348" tIns="55348" rIns="55348" bIns="55348" numCol="1" anchor="ctr">
              <a:noAutofit/>
            </a:bodyPr>
            <a:lstStyle/>
            <a:p>
              <a:pPr defTabSz="1107121">
                <a:defRPr sz="4200" b="0" spc="-2">
                  <a:latin typeface="Arial"/>
                  <a:ea typeface="Arial"/>
                  <a:cs typeface="Arial"/>
                  <a:sym typeface="Arial"/>
                </a:defRPr>
              </a:pPr>
              <a:endParaRPr sz="2100" dirty="0"/>
            </a:p>
          </p:txBody>
        </p:sp>
        <p:sp>
          <p:nvSpPr>
            <p:cNvPr id="229" name="USSD Gateway"/>
            <p:cNvSpPr txBox="1"/>
            <p:nvPr/>
          </p:nvSpPr>
          <p:spPr>
            <a:xfrm>
              <a:off x="48612" y="83458"/>
              <a:ext cx="2430352" cy="16042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77139" tIns="77139" rIns="77139" bIns="77139" numCol="1" anchor="ctr">
              <a:spAutoFit/>
            </a:bodyPr>
            <a:lstStyle/>
            <a:p>
              <a:pPr defTabSz="1107121">
                <a:defRPr sz="4200" b="0" spc="-2">
                  <a:latin typeface="Arial"/>
                  <a:ea typeface="Arial"/>
                  <a:cs typeface="Arial"/>
                  <a:sym typeface="Arial"/>
                </a:defRPr>
              </a:pPr>
              <a:r>
                <a:rPr sz="2100" dirty="0">
                  <a:latin typeface="Helvetica Neue Medium"/>
                </a:rPr>
                <a:t>USSD</a:t>
              </a:r>
              <a:br>
                <a:rPr sz="2100" dirty="0">
                  <a:latin typeface="Helvetica Neue Medium"/>
                </a:rPr>
              </a:br>
              <a:r>
                <a:rPr sz="2100" dirty="0">
                  <a:latin typeface="Helvetica Neue Medium"/>
                </a:rPr>
                <a:t>Gateway</a:t>
              </a:r>
            </a:p>
          </p:txBody>
        </p:sp>
      </p:grpSp>
      <p:grpSp>
        <p:nvGrpSpPr>
          <p:cNvPr id="233" name="CustomShape 10"/>
          <p:cNvGrpSpPr/>
          <p:nvPr/>
        </p:nvGrpSpPr>
        <p:grpSpPr>
          <a:xfrm>
            <a:off x="7328865" y="4043175"/>
            <a:ext cx="1217662" cy="885574"/>
            <a:chOff x="0" y="-1"/>
            <a:chExt cx="2435323" cy="1771147"/>
          </a:xfrm>
        </p:grpSpPr>
        <p:sp>
          <p:nvSpPr>
            <p:cNvPr id="231" name="Rectangle"/>
            <p:cNvSpPr/>
            <p:nvPr/>
          </p:nvSpPr>
          <p:spPr>
            <a:xfrm>
              <a:off x="0" y="-1"/>
              <a:ext cx="2435323" cy="1771147"/>
            </a:xfrm>
            <a:prstGeom prst="rect">
              <a:avLst/>
            </a:prstGeom>
            <a:solidFill>
              <a:srgbClr val="FFFFFF"/>
            </a:solidFill>
            <a:ln w="88900" cap="flat">
              <a:solidFill>
                <a:srgbClr val="000000"/>
              </a:solidFill>
              <a:prstDash val="solid"/>
              <a:round/>
            </a:ln>
            <a:effectLst/>
          </p:spPr>
          <p:txBody>
            <a:bodyPr wrap="square" lIns="55348" tIns="55348" rIns="55348" bIns="55348" numCol="1" anchor="ctr">
              <a:noAutofit/>
            </a:bodyPr>
            <a:lstStyle/>
            <a:p>
              <a:pPr defTabSz="1107121">
                <a:defRPr sz="4200" b="0" spc="-2">
                  <a:latin typeface="Arial"/>
                  <a:ea typeface="Arial"/>
                  <a:cs typeface="Arial"/>
                  <a:sym typeface="Arial"/>
                </a:defRPr>
              </a:pPr>
              <a:endParaRPr sz="2100" dirty="0"/>
            </a:p>
          </p:txBody>
        </p:sp>
        <p:sp>
          <p:nvSpPr>
            <p:cNvPr id="232" name="Network Service"/>
            <p:cNvSpPr txBox="1"/>
            <p:nvPr/>
          </p:nvSpPr>
          <p:spPr>
            <a:xfrm>
              <a:off x="80102" y="83459"/>
              <a:ext cx="2279673" cy="16042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77139" tIns="77139" rIns="77139" bIns="77139" numCol="1" anchor="ctr">
              <a:spAutoFit/>
            </a:bodyPr>
            <a:lstStyle/>
            <a:p>
              <a:pPr defTabSz="1107121">
                <a:defRPr sz="4200" b="0" spc="-2">
                  <a:latin typeface="Arial"/>
                  <a:ea typeface="Arial"/>
                  <a:cs typeface="Arial"/>
                  <a:sym typeface="Arial"/>
                </a:defRPr>
              </a:pPr>
              <a:r>
                <a:rPr sz="2100" dirty="0">
                  <a:latin typeface="Helvetica Neue Medium"/>
                </a:rPr>
                <a:t>Network</a:t>
              </a:r>
              <a:br>
                <a:rPr sz="2100" dirty="0">
                  <a:latin typeface="Helvetica Neue Medium"/>
                </a:rPr>
              </a:br>
              <a:r>
                <a:rPr sz="2100" dirty="0">
                  <a:latin typeface="Helvetica Neue Medium"/>
                </a:rPr>
                <a:t>Service</a:t>
              </a:r>
            </a:p>
          </p:txBody>
        </p:sp>
      </p:grpSp>
      <p:pic>
        <p:nvPicPr>
          <p:cNvPr id="234" name="image8.png" descr="image8.png"/>
          <p:cNvPicPr>
            <a:picLocks noChangeAspect="1"/>
          </p:cNvPicPr>
          <p:nvPr/>
        </p:nvPicPr>
        <p:blipFill>
          <a:blip r:embed="rId5">
            <a:extLst/>
          </a:blip>
          <a:srcRect b="35560"/>
          <a:stretch>
            <a:fillRect/>
          </a:stretch>
        </p:blipFill>
        <p:spPr>
          <a:xfrm>
            <a:off x="9551722" y="2258956"/>
            <a:ext cx="2490674" cy="1604665"/>
          </a:xfrm>
          <a:prstGeom prst="rect">
            <a:avLst/>
          </a:prstGeom>
          <a:ln w="12700">
            <a:miter lim="400000"/>
          </a:ln>
        </p:spPr>
      </p:pic>
      <p:sp>
        <p:nvSpPr>
          <p:cNvPr id="235" name="TextShape 11"/>
          <p:cNvSpPr txBox="1"/>
          <p:nvPr/>
        </p:nvSpPr>
        <p:spPr>
          <a:xfrm>
            <a:off x="9872044" y="2707408"/>
            <a:ext cx="1771147" cy="1079514"/>
          </a:xfrm>
          <a:prstGeom prst="rect">
            <a:avLst/>
          </a:prstGeom>
          <a:ln w="12700">
            <a:miter lim="400000"/>
          </a:ln>
          <a:extLst>
            <a:ext uri="{C572A759-6A51-4108-AA02-DFA0A04FC94B}">
              <ma14:wrappingTextBoxFlag xmlns="" xmlns:ma14="http://schemas.microsoft.com/office/mac/drawingml/2011/main" val="1"/>
            </a:ext>
          </a:extLst>
        </p:spPr>
        <p:txBody>
          <a:bodyPr lIns="54477" tIns="54477" rIns="54477" bIns="54477">
            <a:spAutoFit/>
          </a:bodyPr>
          <a:lstStyle/>
          <a:p>
            <a:pPr algn="ctr" defTabSz="1107121">
              <a:defRPr sz="4200" b="0" spc="-2">
                <a:latin typeface="Arial"/>
                <a:ea typeface="Arial"/>
                <a:cs typeface="Arial"/>
                <a:sym typeface="Arial"/>
              </a:defRPr>
            </a:pPr>
            <a:r>
              <a:rPr sz="2100" dirty="0">
                <a:latin typeface="Helvetica Neue Medium"/>
              </a:rPr>
              <a:t>External Service</a:t>
            </a:r>
            <a:br>
              <a:rPr sz="2100" dirty="0">
                <a:latin typeface="Helvetica Neue Medium"/>
              </a:rPr>
            </a:br>
            <a:r>
              <a:rPr sz="2100" dirty="0">
                <a:latin typeface="Helvetica Neue Medium"/>
              </a:rPr>
              <a:t>Provider API</a:t>
            </a:r>
          </a:p>
        </p:txBody>
      </p:sp>
      <p:sp>
        <p:nvSpPr>
          <p:cNvPr id="236" name="Line 12"/>
          <p:cNvSpPr/>
          <p:nvPr/>
        </p:nvSpPr>
        <p:spPr>
          <a:xfrm>
            <a:off x="8548778" y="3403402"/>
            <a:ext cx="1002944" cy="1"/>
          </a:xfrm>
          <a:prstGeom prst="line">
            <a:avLst/>
          </a:prstGeom>
          <a:ln w="152400">
            <a:solidFill>
              <a:srgbClr val="000000"/>
            </a:solidFill>
            <a:custDash>
              <a:ds d="200000" sp="200000"/>
            </a:custDash>
            <a:miter lim="400000"/>
          </a:ln>
        </p:spPr>
        <p:txBody>
          <a:bodyPr lIns="55348" tIns="55348" rIns="55348" bIns="55348"/>
          <a:lstStyle/>
          <a:p>
            <a:pPr defTabSz="1107121">
              <a:defRPr sz="4200" b="0">
                <a:latin typeface="Arial"/>
                <a:ea typeface="Arial"/>
                <a:cs typeface="Arial"/>
                <a:sym typeface="Arial"/>
              </a:defRPr>
            </a:pPr>
            <a:endParaRPr sz="2100" dirty="0"/>
          </a:p>
        </p:txBody>
      </p:sp>
      <p:sp>
        <p:nvSpPr>
          <p:cNvPr id="237"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dirty="0"/>
          </a:p>
        </p:txBody>
      </p:sp>
      <p:pic>
        <p:nvPicPr>
          <p:cNvPr id="238" name="Image" descr="Image"/>
          <p:cNvPicPr>
            <a:picLocks noChangeAspect="1"/>
          </p:cNvPicPr>
          <p:nvPr/>
        </p:nvPicPr>
        <p:blipFill>
          <a:blip r:embed="rId6">
            <a:extLst/>
          </a:blip>
          <a:stretch>
            <a:fillRect/>
          </a:stretch>
        </p:blipFill>
        <p:spPr>
          <a:xfrm>
            <a:off x="-9941" y="2387964"/>
            <a:ext cx="2222952" cy="2222952"/>
          </a:xfrm>
          <a:prstGeom prst="rect">
            <a:avLst/>
          </a:prstGeom>
          <a:ln w="12700">
            <a:miter lim="400000"/>
          </a:ln>
        </p:spPr>
      </p:pic>
    </p:spTree>
    <p:extLst>
      <p:ext uri="{BB962C8B-B14F-4D97-AF65-F5344CB8AC3E}">
        <p14:creationId xmlns:p14="http://schemas.microsoft.com/office/powerpoint/2010/main" val="3873984609"/>
      </p:ext>
    </p:extLst>
  </p:cSld>
  <p:clrMapOvr>
    <a:masterClrMapping/>
  </p:clrMapOvr>
  <p:transition spd="med"/>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search Complexities"/>
          <p:cNvSpPr txBox="1">
            <a:spLocks noGrp="1"/>
          </p:cNvSpPr>
          <p:nvPr>
            <p:ph type="title"/>
          </p:nvPr>
        </p:nvSpPr>
        <p:spPr>
          <a:prstGeom prst="rect">
            <a:avLst/>
          </a:prstGeom>
        </p:spPr>
        <p:txBody>
          <a:bodyPr/>
          <a:lstStyle/>
          <a:p>
            <a:r>
              <a:rPr dirty="0"/>
              <a:t>Research Complexities</a:t>
            </a:r>
          </a:p>
        </p:txBody>
      </p:sp>
      <p:sp>
        <p:nvSpPr>
          <p:cNvPr id="241" name="Non-commercial research on USSD is rare due to the complexity of running the entire USSD stack…"/>
          <p:cNvSpPr txBox="1">
            <a:spLocks noGrp="1"/>
          </p:cNvSpPr>
          <p:nvPr>
            <p:ph type="body" idx="1"/>
          </p:nvPr>
        </p:nvSpPr>
        <p:spPr>
          <a:prstGeom prst="rect">
            <a:avLst/>
          </a:prstGeom>
        </p:spPr>
        <p:txBody>
          <a:bodyPr>
            <a:normAutofit fontScale="55000" lnSpcReduction="20000"/>
          </a:bodyPr>
          <a:lstStyle/>
          <a:p>
            <a:pPr marL="353077" indent="-299077">
              <a:spcBef>
                <a:spcPts val="1500"/>
              </a:spcBef>
              <a:buClr>
                <a:srgbClr val="000000"/>
              </a:buClr>
              <a:buSzPct val="45000"/>
              <a:buChar char="●"/>
              <a:defRPr sz="6200"/>
            </a:pPr>
            <a:r>
              <a:rPr dirty="0"/>
              <a:t>Non-commercial research on USSD is rare due to the complexity of running the entire USSD stack</a:t>
            </a:r>
            <a:endParaRPr spc="-1" dirty="0"/>
          </a:p>
          <a:p>
            <a:pPr marL="353077" indent="-299077">
              <a:spcBef>
                <a:spcPts val="1500"/>
              </a:spcBef>
              <a:buClr>
                <a:srgbClr val="000000"/>
              </a:buClr>
              <a:buSzPct val="45000"/>
              <a:buChar char="●"/>
              <a:defRPr sz="6200"/>
            </a:pPr>
            <a:r>
              <a:rPr dirty="0"/>
              <a:t>Using real phones requires integrating with a telco network</a:t>
            </a:r>
            <a:endParaRPr spc="-1" dirty="0"/>
          </a:p>
          <a:p>
            <a:pPr marL="623455" lvl="1" indent="-353455">
              <a:spcBef>
                <a:spcPts val="0"/>
              </a:spcBef>
              <a:buClr>
                <a:srgbClr val="000000"/>
              </a:buClr>
              <a:buSzPct val="75000"/>
              <a:buFont typeface="Symbol"/>
              <a:buChar char="-"/>
              <a:defRPr sz="6200"/>
            </a:pPr>
            <a:r>
              <a:rPr dirty="0"/>
              <a:t>Probing the security of a running commercial network is unethical and/or illegal</a:t>
            </a:r>
            <a:endParaRPr spc="-1" dirty="0"/>
          </a:p>
          <a:p>
            <a:pPr marL="623455" lvl="1" indent="-353455">
              <a:spcBef>
                <a:spcPts val="0"/>
              </a:spcBef>
              <a:buClr>
                <a:srgbClr val="000000"/>
              </a:buClr>
              <a:buSzPct val="75000"/>
              <a:buFont typeface="Symbol"/>
              <a:buChar char="-"/>
              <a:defRPr sz="6200"/>
            </a:pPr>
            <a:r>
              <a:rPr dirty="0"/>
              <a:t>Running your own network requires a spectrum license</a:t>
            </a:r>
          </a:p>
        </p:txBody>
      </p:sp>
      <p:sp>
        <p:nvSpPr>
          <p:cNvPr id="242"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11</a:t>
            </a:fld>
            <a:endParaRPr dirty="0"/>
          </a:p>
        </p:txBody>
      </p:sp>
    </p:spTree>
    <p:extLst>
      <p:ext uri="{BB962C8B-B14F-4D97-AF65-F5344CB8AC3E}">
        <p14:creationId xmlns:p14="http://schemas.microsoft.com/office/powerpoint/2010/main" val="3932456803"/>
      </p:ext>
    </p:extLst>
  </p:cSld>
  <p:clrMapOvr>
    <a:masterClrMapping/>
  </p:clrMapOvr>
  <p:transition spd="med"/>
  <p:timing>
    <p:tnLst>
      <p:par>
        <p:cTn id="1" dur="indefinite" restart="never" fill="hold"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Becoming a research telco"/>
          <p:cNvSpPr txBox="1">
            <a:spLocks noGrp="1"/>
          </p:cNvSpPr>
          <p:nvPr>
            <p:ph type="title"/>
          </p:nvPr>
        </p:nvSpPr>
        <p:spPr>
          <a:prstGeom prst="rect">
            <a:avLst/>
          </a:prstGeom>
        </p:spPr>
        <p:txBody>
          <a:bodyPr/>
          <a:lstStyle/>
          <a:p>
            <a:r>
              <a:rPr dirty="0"/>
              <a:t>Becoming a research telco</a:t>
            </a:r>
          </a:p>
        </p:txBody>
      </p:sp>
      <p:sp>
        <p:nvSpPr>
          <p:cNvPr id="245" name="Cellular networks operate in licensed spectrum…"/>
          <p:cNvSpPr txBox="1">
            <a:spLocks noGrp="1"/>
          </p:cNvSpPr>
          <p:nvPr>
            <p:ph type="body" idx="1"/>
          </p:nvPr>
        </p:nvSpPr>
        <p:spPr>
          <a:prstGeom prst="rect">
            <a:avLst/>
          </a:prstGeom>
        </p:spPr>
        <p:txBody>
          <a:bodyPr>
            <a:normAutofit fontScale="62500" lnSpcReduction="20000"/>
          </a:bodyPr>
          <a:lstStyle/>
          <a:p>
            <a:pPr marL="353077" indent="-299077">
              <a:spcBef>
                <a:spcPts val="1500"/>
              </a:spcBef>
              <a:buClr>
                <a:srgbClr val="000000"/>
              </a:buClr>
              <a:buSzPct val="45000"/>
              <a:buChar char="●"/>
              <a:defRPr sz="6200"/>
            </a:pPr>
            <a:r>
              <a:rPr dirty="0"/>
              <a:t>Cellular networks operate in licensed spectrum</a:t>
            </a:r>
            <a:endParaRPr spc="-1" dirty="0"/>
          </a:p>
          <a:p>
            <a:pPr marL="353077" indent="-299077">
              <a:spcBef>
                <a:spcPts val="1500"/>
              </a:spcBef>
              <a:buClr>
                <a:srgbClr val="000000"/>
              </a:buClr>
              <a:buSzPct val="45000"/>
              <a:buChar char="●"/>
              <a:defRPr sz="6200"/>
            </a:pPr>
            <a:r>
              <a:rPr dirty="0"/>
              <a:t>Coordinated in the United States by the Federal Communications Commission (FCC)</a:t>
            </a:r>
            <a:endParaRPr spc="-1" dirty="0"/>
          </a:p>
          <a:p>
            <a:pPr marL="353077" indent="-299077">
              <a:spcBef>
                <a:spcPts val="1500"/>
              </a:spcBef>
              <a:buClr>
                <a:srgbClr val="000000"/>
              </a:buClr>
              <a:buSzPct val="45000"/>
              <a:buChar char="●"/>
              <a:defRPr sz="6200"/>
            </a:pPr>
            <a:r>
              <a:rPr spc="-1" dirty="0"/>
              <a:t>G</a:t>
            </a:r>
            <a:r>
              <a:rPr dirty="0"/>
              <a:t>ranted a license to run a research network in GSM-900e band on the UW </a:t>
            </a:r>
            <a:r>
              <a:rPr dirty="0" smtClean="0"/>
              <a:t>campus</a:t>
            </a:r>
            <a:endParaRPr dirty="0"/>
          </a:p>
        </p:txBody>
      </p:sp>
      <p:sp>
        <p:nvSpPr>
          <p:cNvPr id="246"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12</a:t>
            </a:fld>
            <a:endParaRPr dirty="0"/>
          </a:p>
        </p:txBody>
      </p:sp>
    </p:spTree>
    <p:extLst>
      <p:ext uri="{BB962C8B-B14F-4D97-AF65-F5344CB8AC3E}">
        <p14:creationId xmlns:p14="http://schemas.microsoft.com/office/powerpoint/2010/main" val="2716954468"/>
      </p:ext>
    </p:extLst>
  </p:cSld>
  <p:clrMapOvr>
    <a:masterClrMapping/>
  </p:clrMapOvr>
  <p:transition spd="med"/>
  <p:timing>
    <p:tnLst>
      <p:par>
        <p:cTn id="1" dur="indefinite" restart="never" fill="hold"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he UW-Pesa Network"/>
          <p:cNvSpPr txBox="1">
            <a:spLocks noGrp="1"/>
          </p:cNvSpPr>
          <p:nvPr>
            <p:ph type="title"/>
          </p:nvPr>
        </p:nvSpPr>
        <p:spPr>
          <a:prstGeom prst="rect">
            <a:avLst/>
          </a:prstGeom>
        </p:spPr>
        <p:txBody>
          <a:bodyPr/>
          <a:lstStyle>
            <a:lvl1pPr algn="l"/>
          </a:lstStyle>
          <a:p>
            <a:r>
              <a:rPr dirty="0"/>
              <a:t>The UW-Pesa Network</a:t>
            </a:r>
          </a:p>
        </p:txBody>
      </p:sp>
      <p:sp>
        <p:nvSpPr>
          <p:cNvPr id="249" name="Line 1"/>
          <p:cNvSpPr/>
          <p:nvPr/>
        </p:nvSpPr>
        <p:spPr>
          <a:xfrm>
            <a:off x="8871265" y="4539041"/>
            <a:ext cx="226620" cy="1"/>
          </a:xfrm>
          <a:prstGeom prst="line">
            <a:avLst/>
          </a:prstGeom>
          <a:ln w="127000">
            <a:solidFill>
              <a:srgbClr val="000000"/>
            </a:solidFill>
          </a:ln>
        </p:spPr>
        <p:txBody>
          <a:bodyPr lIns="55348" tIns="55348" rIns="55348" bIns="55348"/>
          <a:lstStyle/>
          <a:p>
            <a:pPr defTabSz="1107121">
              <a:defRPr sz="4200" b="0">
                <a:latin typeface="Arial"/>
                <a:ea typeface="Arial"/>
                <a:cs typeface="Arial"/>
                <a:sym typeface="Arial"/>
              </a:defRPr>
            </a:pPr>
            <a:endParaRPr sz="2100" dirty="0"/>
          </a:p>
        </p:txBody>
      </p:sp>
      <p:sp>
        <p:nvSpPr>
          <p:cNvPr id="250" name="TextShape 3"/>
          <p:cNvSpPr txBox="1"/>
          <p:nvPr/>
        </p:nvSpPr>
        <p:spPr>
          <a:xfrm>
            <a:off x="459347" y="5564945"/>
            <a:ext cx="2546023" cy="756349"/>
          </a:xfrm>
          <a:prstGeom prst="rect">
            <a:avLst/>
          </a:prstGeom>
          <a:ln w="12700">
            <a:miter lim="400000"/>
          </a:ln>
          <a:extLst>
            <a:ext uri="{C572A759-6A51-4108-AA02-DFA0A04FC94B}">
              <ma14:wrappingTextBoxFlag xmlns="" xmlns:ma14="http://schemas.microsoft.com/office/mac/drawingml/2011/main" val="1"/>
            </a:ext>
          </a:extLst>
        </p:spPr>
        <p:txBody>
          <a:bodyPr lIns="54477" tIns="54477" rIns="54477" bIns="54477">
            <a:spAutoFit/>
          </a:bodyPr>
          <a:lstStyle>
            <a:lvl1pPr defTabSz="2214242">
              <a:defRPr sz="4200" b="0" spc="-2">
                <a:latin typeface="Arial"/>
                <a:ea typeface="Arial"/>
                <a:cs typeface="Arial"/>
                <a:sym typeface="Arial"/>
              </a:defRPr>
            </a:lvl1pPr>
          </a:lstStyle>
          <a:p>
            <a:r>
              <a:rPr sz="2100" dirty="0">
                <a:latin typeface="+mn-lt"/>
              </a:rPr>
              <a:t>Commercial Off The Shelf Phones</a:t>
            </a:r>
          </a:p>
        </p:txBody>
      </p:sp>
      <p:pic>
        <p:nvPicPr>
          <p:cNvPr id="251" name="image3.png" descr="image3.png"/>
          <p:cNvPicPr>
            <a:picLocks noChangeAspect="1"/>
          </p:cNvPicPr>
          <p:nvPr/>
        </p:nvPicPr>
        <p:blipFill>
          <a:blip r:embed="rId3">
            <a:extLst/>
          </a:blip>
          <a:stretch>
            <a:fillRect/>
          </a:stretch>
        </p:blipFill>
        <p:spPr>
          <a:xfrm>
            <a:off x="3935831" y="3063813"/>
            <a:ext cx="1836954" cy="1836954"/>
          </a:xfrm>
          <a:prstGeom prst="rect">
            <a:avLst/>
          </a:prstGeom>
          <a:ln w="12700">
            <a:miter lim="400000"/>
          </a:ln>
        </p:spPr>
      </p:pic>
      <p:pic>
        <p:nvPicPr>
          <p:cNvPr id="252" name="Line 4" descr="Line 4"/>
          <p:cNvPicPr>
            <a:picLocks/>
          </p:cNvPicPr>
          <p:nvPr/>
        </p:nvPicPr>
        <p:blipFill>
          <a:blip r:embed="rId4">
            <a:extLst/>
          </a:blip>
          <a:stretch>
            <a:fillRect/>
          </a:stretch>
        </p:blipFill>
        <p:spPr>
          <a:xfrm>
            <a:off x="2380666" y="3750472"/>
            <a:ext cx="1513946" cy="120651"/>
          </a:xfrm>
          <a:prstGeom prst="rect">
            <a:avLst/>
          </a:prstGeom>
        </p:spPr>
      </p:pic>
      <p:sp>
        <p:nvSpPr>
          <p:cNvPr id="254" name="TextShape 5"/>
          <p:cNvSpPr txBox="1"/>
          <p:nvPr/>
        </p:nvSpPr>
        <p:spPr>
          <a:xfrm>
            <a:off x="2395231" y="3860479"/>
            <a:ext cx="1439056" cy="433183"/>
          </a:xfrm>
          <a:prstGeom prst="rect">
            <a:avLst/>
          </a:prstGeom>
          <a:ln w="12700">
            <a:miter lim="400000"/>
          </a:ln>
          <a:extLst>
            <a:ext uri="{C572A759-6A51-4108-AA02-DFA0A04FC94B}">
              <ma14:wrappingTextBoxFlag xmlns="" xmlns:ma14="http://schemas.microsoft.com/office/mac/drawingml/2011/main" val="1"/>
            </a:ext>
          </a:extLst>
        </p:spPr>
        <p:txBody>
          <a:bodyPr lIns="54477" tIns="54477" rIns="54477" bIns="54477">
            <a:spAutoFit/>
          </a:bodyPr>
          <a:lstStyle>
            <a:lvl1pPr defTabSz="2214242">
              <a:defRPr sz="4200" b="0" spc="-2">
                <a:latin typeface="Arial"/>
                <a:ea typeface="Arial"/>
                <a:cs typeface="Arial"/>
                <a:sym typeface="Arial"/>
              </a:defRPr>
            </a:lvl1pPr>
          </a:lstStyle>
          <a:p>
            <a:r>
              <a:rPr sz="2100" dirty="0">
                <a:latin typeface="+mn-lt"/>
              </a:rPr>
              <a:t>GSM-900</a:t>
            </a:r>
          </a:p>
        </p:txBody>
      </p:sp>
      <p:sp>
        <p:nvSpPr>
          <p:cNvPr id="255" name="TextShape 6"/>
          <p:cNvSpPr txBox="1"/>
          <p:nvPr/>
        </p:nvSpPr>
        <p:spPr>
          <a:xfrm>
            <a:off x="3830800" y="5450762"/>
            <a:ext cx="1992539" cy="756349"/>
          </a:xfrm>
          <a:prstGeom prst="rect">
            <a:avLst/>
          </a:prstGeom>
          <a:ln w="12700">
            <a:miter lim="400000"/>
          </a:ln>
          <a:extLst>
            <a:ext uri="{C572A759-6A51-4108-AA02-DFA0A04FC94B}">
              <ma14:wrappingTextBoxFlag xmlns="" xmlns:ma14="http://schemas.microsoft.com/office/mac/drawingml/2011/main" val="1"/>
            </a:ext>
          </a:extLst>
        </p:spPr>
        <p:txBody>
          <a:bodyPr lIns="54477" tIns="54477" rIns="54477" bIns="54477">
            <a:spAutoFit/>
          </a:bodyPr>
          <a:lstStyle>
            <a:lvl1pPr defTabSz="2214242">
              <a:defRPr sz="4200" b="0" spc="-2">
                <a:latin typeface="Arial"/>
                <a:ea typeface="Arial"/>
                <a:cs typeface="Arial"/>
                <a:sym typeface="Arial"/>
              </a:defRPr>
            </a:lvl1pPr>
          </a:lstStyle>
          <a:p>
            <a:r>
              <a:rPr sz="2100" dirty="0">
                <a:latin typeface="+mn-lt"/>
              </a:rPr>
              <a:t>Software Defined Radio</a:t>
            </a:r>
          </a:p>
        </p:txBody>
      </p:sp>
      <p:sp>
        <p:nvSpPr>
          <p:cNvPr id="256" name="Line 7"/>
          <p:cNvSpPr/>
          <p:nvPr/>
        </p:nvSpPr>
        <p:spPr>
          <a:xfrm>
            <a:off x="5316051" y="4568676"/>
            <a:ext cx="1106967" cy="1"/>
          </a:xfrm>
          <a:prstGeom prst="line">
            <a:avLst/>
          </a:prstGeom>
          <a:ln w="215900">
            <a:solidFill>
              <a:srgbClr val="000000"/>
            </a:solidFill>
          </a:ln>
        </p:spPr>
        <p:txBody>
          <a:bodyPr lIns="55348" tIns="55348" rIns="55348" bIns="55348"/>
          <a:lstStyle/>
          <a:p>
            <a:pPr defTabSz="1107121">
              <a:defRPr sz="4200" b="0">
                <a:latin typeface="Arial"/>
                <a:ea typeface="Arial"/>
                <a:cs typeface="Arial"/>
                <a:sym typeface="Arial"/>
              </a:defRPr>
            </a:pPr>
            <a:endParaRPr sz="2100" dirty="0"/>
          </a:p>
        </p:txBody>
      </p:sp>
      <p:sp>
        <p:nvSpPr>
          <p:cNvPr id="257" name="CustomShape 8"/>
          <p:cNvSpPr/>
          <p:nvPr/>
        </p:nvSpPr>
        <p:spPr>
          <a:xfrm>
            <a:off x="6104874" y="3240317"/>
            <a:ext cx="4759955" cy="2435325"/>
          </a:xfrm>
          <a:prstGeom prst="rect">
            <a:avLst/>
          </a:prstGeom>
          <a:ln w="215900">
            <a:solidFill>
              <a:srgbClr val="000000"/>
            </a:solidFill>
          </a:ln>
        </p:spPr>
        <p:txBody>
          <a:bodyPr lIns="55348" tIns="55348" rIns="55348" bIns="55348"/>
          <a:lstStyle/>
          <a:p>
            <a:pPr defTabSz="1107121">
              <a:defRPr sz="4200" b="0">
                <a:latin typeface="Arial"/>
                <a:ea typeface="Arial"/>
                <a:cs typeface="Arial"/>
                <a:sym typeface="Arial"/>
              </a:defRPr>
            </a:pPr>
            <a:endParaRPr sz="2100" dirty="0"/>
          </a:p>
        </p:txBody>
      </p:sp>
      <p:sp>
        <p:nvSpPr>
          <p:cNvPr id="258" name="CustomShape 9"/>
          <p:cNvSpPr/>
          <p:nvPr/>
        </p:nvSpPr>
        <p:spPr>
          <a:xfrm>
            <a:off x="6403842" y="3461710"/>
            <a:ext cx="2468447" cy="1858309"/>
          </a:xfrm>
          <a:prstGeom prst="rect">
            <a:avLst/>
          </a:prstGeom>
          <a:solidFill>
            <a:srgbClr val="FFFFFF"/>
          </a:solidFill>
          <a:ln w="88900">
            <a:solidFill>
              <a:srgbClr val="000000"/>
            </a:solidFill>
          </a:ln>
        </p:spPr>
        <p:txBody>
          <a:bodyPr lIns="55348" tIns="55348" rIns="55348" bIns="55348"/>
          <a:lstStyle/>
          <a:p>
            <a:pPr defTabSz="1107121">
              <a:defRPr sz="4200" b="0">
                <a:latin typeface="Arial"/>
                <a:ea typeface="Arial"/>
                <a:cs typeface="Arial"/>
                <a:sym typeface="Arial"/>
              </a:defRPr>
            </a:pPr>
            <a:endParaRPr sz="2100" dirty="0"/>
          </a:p>
        </p:txBody>
      </p:sp>
      <p:pic>
        <p:nvPicPr>
          <p:cNvPr id="259" name="image19.png" descr="image19.png"/>
          <p:cNvPicPr>
            <a:picLocks noChangeAspect="1"/>
          </p:cNvPicPr>
          <p:nvPr/>
        </p:nvPicPr>
        <p:blipFill>
          <a:blip r:embed="rId5">
            <a:extLst/>
          </a:blip>
          <a:stretch>
            <a:fillRect/>
          </a:stretch>
        </p:blipFill>
        <p:spPr>
          <a:xfrm>
            <a:off x="6547660" y="3532312"/>
            <a:ext cx="2213496" cy="560893"/>
          </a:xfrm>
          <a:prstGeom prst="rect">
            <a:avLst/>
          </a:prstGeom>
          <a:ln w="12700">
            <a:miter lim="400000"/>
          </a:ln>
        </p:spPr>
      </p:pic>
      <p:pic>
        <p:nvPicPr>
          <p:cNvPr id="260" name="image13.png" descr="image13.png"/>
          <p:cNvPicPr>
            <a:picLocks noChangeAspect="1"/>
          </p:cNvPicPr>
          <p:nvPr/>
        </p:nvPicPr>
        <p:blipFill>
          <a:blip r:embed="rId6">
            <a:extLst/>
          </a:blip>
          <a:srcRect b="14865"/>
          <a:stretch>
            <a:fillRect/>
          </a:stretch>
        </p:blipFill>
        <p:spPr>
          <a:xfrm>
            <a:off x="3984642" y="4837573"/>
            <a:ext cx="1694007" cy="667231"/>
          </a:xfrm>
          <a:prstGeom prst="rect">
            <a:avLst/>
          </a:prstGeom>
          <a:ln w="12700">
            <a:miter lim="400000"/>
          </a:ln>
        </p:spPr>
      </p:pic>
      <p:sp>
        <p:nvSpPr>
          <p:cNvPr id="261" name="TextShape 10"/>
          <p:cNvSpPr txBox="1"/>
          <p:nvPr/>
        </p:nvSpPr>
        <p:spPr>
          <a:xfrm>
            <a:off x="6407438" y="4153903"/>
            <a:ext cx="2502441" cy="1079514"/>
          </a:xfrm>
          <a:prstGeom prst="rect">
            <a:avLst/>
          </a:prstGeom>
          <a:ln w="12700">
            <a:miter lim="400000"/>
          </a:ln>
          <a:extLst>
            <a:ext uri="{C572A759-6A51-4108-AA02-DFA0A04FC94B}">
              <ma14:wrappingTextBoxFlag xmlns="" xmlns:ma14="http://schemas.microsoft.com/office/mac/drawingml/2011/main" val="1"/>
            </a:ext>
          </a:extLst>
        </p:spPr>
        <p:txBody>
          <a:bodyPr wrap="square" lIns="54477" tIns="54477" rIns="54477" bIns="54477">
            <a:spAutoFit/>
          </a:bodyPr>
          <a:lstStyle/>
          <a:p>
            <a:pPr defTabSz="1107121">
              <a:defRPr sz="4200" b="0" spc="-2">
                <a:latin typeface="Arial"/>
                <a:ea typeface="Arial"/>
                <a:cs typeface="Arial"/>
                <a:sym typeface="Arial"/>
              </a:defRPr>
            </a:pPr>
            <a:r>
              <a:rPr sz="2100" dirty="0">
                <a:latin typeface="Helvetica Neue Medium"/>
              </a:rPr>
              <a:t>Open Source</a:t>
            </a:r>
            <a:br>
              <a:rPr sz="2100" dirty="0">
                <a:latin typeface="Helvetica Neue Medium"/>
              </a:rPr>
            </a:br>
            <a:r>
              <a:rPr sz="2100" dirty="0">
                <a:latin typeface="Helvetica Neue Medium"/>
              </a:rPr>
              <a:t> GSM Network</a:t>
            </a:r>
            <a:br>
              <a:rPr sz="2100" dirty="0">
                <a:latin typeface="Helvetica Neue Medium"/>
              </a:rPr>
            </a:br>
            <a:r>
              <a:rPr sz="2100" dirty="0">
                <a:latin typeface="Helvetica Neue Medium"/>
              </a:rPr>
              <a:t>(Required Patches)</a:t>
            </a:r>
          </a:p>
        </p:txBody>
      </p:sp>
      <p:grpSp>
        <p:nvGrpSpPr>
          <p:cNvPr id="264" name="CustomShape 11"/>
          <p:cNvGrpSpPr/>
          <p:nvPr/>
        </p:nvGrpSpPr>
        <p:grpSpPr>
          <a:xfrm>
            <a:off x="9080607" y="3764165"/>
            <a:ext cx="1439057" cy="1557162"/>
            <a:chOff x="6034" y="0"/>
            <a:chExt cx="2878112" cy="3114323"/>
          </a:xfrm>
        </p:grpSpPr>
        <p:sp>
          <p:nvSpPr>
            <p:cNvPr id="262" name="Rectangle"/>
            <p:cNvSpPr/>
            <p:nvPr/>
          </p:nvSpPr>
          <p:spPr>
            <a:xfrm>
              <a:off x="6034" y="0"/>
              <a:ext cx="2878112" cy="3114323"/>
            </a:xfrm>
            <a:prstGeom prst="rect">
              <a:avLst/>
            </a:prstGeom>
            <a:solidFill>
              <a:srgbClr val="FFFFFF"/>
            </a:solidFill>
            <a:ln w="88900" cap="flat">
              <a:solidFill>
                <a:srgbClr val="000000"/>
              </a:solidFill>
              <a:prstDash val="solid"/>
              <a:round/>
            </a:ln>
            <a:effectLst/>
          </p:spPr>
          <p:txBody>
            <a:bodyPr wrap="square" lIns="55348" tIns="55348" rIns="55348" bIns="55348" numCol="1" anchor="ctr">
              <a:noAutofit/>
            </a:bodyPr>
            <a:lstStyle/>
            <a:p>
              <a:pPr defTabSz="1107121">
                <a:defRPr sz="4200" b="0" spc="-2">
                  <a:latin typeface="Arial"/>
                  <a:ea typeface="Arial"/>
                  <a:cs typeface="Arial"/>
                  <a:sym typeface="Arial"/>
                </a:defRPr>
              </a:pPr>
              <a:endParaRPr sz="2100" dirty="0"/>
            </a:p>
          </p:txBody>
        </p:sp>
        <p:sp>
          <p:nvSpPr>
            <p:cNvPr id="263" name="Custom…"/>
            <p:cNvSpPr txBox="1"/>
            <p:nvPr/>
          </p:nvSpPr>
          <p:spPr>
            <a:xfrm>
              <a:off x="55304" y="108716"/>
              <a:ext cx="2785194" cy="28968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77139" tIns="77139" rIns="77139" bIns="77139" numCol="1" anchor="ctr">
              <a:spAutoFit/>
            </a:bodyPr>
            <a:lstStyle/>
            <a:p>
              <a:pPr defTabSz="1107121">
                <a:defRPr sz="4200" b="0" spc="-2">
                  <a:latin typeface="Arial"/>
                  <a:ea typeface="Arial"/>
                  <a:cs typeface="Arial"/>
                  <a:sym typeface="Arial"/>
                </a:defRPr>
              </a:pPr>
              <a:r>
                <a:rPr sz="2100" dirty="0">
                  <a:latin typeface="Helvetica Neue Medium"/>
                </a:rPr>
                <a:t>Custom</a:t>
              </a:r>
            </a:p>
            <a:p>
              <a:pPr defTabSz="1107121">
                <a:defRPr sz="4200" b="0" spc="-2">
                  <a:latin typeface="Arial"/>
                  <a:ea typeface="Arial"/>
                  <a:cs typeface="Arial"/>
                  <a:sym typeface="Arial"/>
                </a:defRPr>
              </a:pPr>
              <a:r>
                <a:rPr sz="2100" dirty="0">
                  <a:latin typeface="Helvetica Neue Medium"/>
                </a:rPr>
                <a:t>Airflow</a:t>
              </a:r>
            </a:p>
            <a:p>
              <a:pPr defTabSz="1107121">
                <a:defRPr sz="4200" b="0" spc="-2">
                  <a:latin typeface="Arial"/>
                  <a:ea typeface="Arial"/>
                  <a:cs typeface="Arial"/>
                  <a:sym typeface="Arial"/>
                </a:defRPr>
              </a:pPr>
              <a:r>
                <a:rPr sz="2100" dirty="0">
                  <a:latin typeface="Helvetica Neue Medium"/>
                </a:rPr>
                <a:t>SUP</a:t>
              </a:r>
              <a:br>
                <a:rPr sz="2100" dirty="0">
                  <a:latin typeface="Helvetica Neue Medium"/>
                </a:rPr>
              </a:br>
              <a:r>
                <a:rPr sz="2100" dirty="0">
                  <a:latin typeface="Helvetica Neue Medium"/>
                </a:rPr>
                <a:t>Connector</a:t>
              </a:r>
            </a:p>
          </p:txBody>
        </p:sp>
      </p:grpSp>
      <p:pic>
        <p:nvPicPr>
          <p:cNvPr id="265" name="image8.png" descr="image8.png"/>
          <p:cNvPicPr>
            <a:picLocks noChangeAspect="1"/>
          </p:cNvPicPr>
          <p:nvPr/>
        </p:nvPicPr>
        <p:blipFill>
          <a:blip r:embed="rId7">
            <a:extLst/>
          </a:blip>
          <a:srcRect b="35560"/>
          <a:stretch>
            <a:fillRect/>
          </a:stretch>
        </p:blipFill>
        <p:spPr>
          <a:xfrm>
            <a:off x="7914718" y="563408"/>
            <a:ext cx="3259885" cy="2100185"/>
          </a:xfrm>
          <a:prstGeom prst="rect">
            <a:avLst/>
          </a:prstGeom>
          <a:ln w="12700">
            <a:miter lim="400000"/>
          </a:ln>
        </p:spPr>
      </p:pic>
      <p:sp>
        <p:nvSpPr>
          <p:cNvPr id="266" name="TextShape 12"/>
          <p:cNvSpPr txBox="1"/>
          <p:nvPr/>
        </p:nvSpPr>
        <p:spPr>
          <a:xfrm>
            <a:off x="8668301" y="1253429"/>
            <a:ext cx="1771146" cy="1264180"/>
          </a:xfrm>
          <a:prstGeom prst="rect">
            <a:avLst/>
          </a:prstGeom>
          <a:ln w="12700">
            <a:miter lim="400000"/>
          </a:ln>
          <a:extLst>
            <a:ext uri="{C572A759-6A51-4108-AA02-DFA0A04FC94B}">
              <ma14:wrappingTextBoxFlag xmlns="" xmlns:ma14="http://schemas.microsoft.com/office/mac/drawingml/2011/main" val="1"/>
            </a:ext>
          </a:extLst>
        </p:spPr>
        <p:txBody>
          <a:bodyPr lIns="54477" tIns="54477" rIns="54477" bIns="54477">
            <a:spAutoFit/>
          </a:bodyPr>
          <a:lstStyle>
            <a:lvl1pPr defTabSz="2214242">
              <a:defRPr sz="5000" b="0" spc="-2">
                <a:latin typeface="Arial"/>
                <a:ea typeface="Arial"/>
                <a:cs typeface="Arial"/>
                <a:sym typeface="Arial"/>
              </a:defRPr>
            </a:lvl1pPr>
          </a:lstStyle>
          <a:p>
            <a:r>
              <a:rPr sz="2500" dirty="0">
                <a:latin typeface="Helvetica Neue Medium"/>
              </a:rPr>
              <a:t>UW-Pesa Backend Service</a:t>
            </a:r>
          </a:p>
        </p:txBody>
      </p:sp>
      <p:sp>
        <p:nvSpPr>
          <p:cNvPr id="267" name="Line 13"/>
          <p:cNvSpPr/>
          <p:nvPr/>
        </p:nvSpPr>
        <p:spPr>
          <a:xfrm flipV="1">
            <a:off x="10239347" y="2610859"/>
            <a:ext cx="1" cy="1143001"/>
          </a:xfrm>
          <a:prstGeom prst="line">
            <a:avLst/>
          </a:prstGeom>
          <a:ln w="127000">
            <a:solidFill>
              <a:srgbClr val="000000"/>
            </a:solidFill>
            <a:custDash>
              <a:ds d="200000" sp="200000"/>
            </a:custDash>
            <a:miter lim="400000"/>
          </a:ln>
        </p:spPr>
        <p:txBody>
          <a:bodyPr lIns="55348" tIns="55348" rIns="55348" bIns="55348"/>
          <a:lstStyle/>
          <a:p>
            <a:pPr defTabSz="1107121">
              <a:defRPr sz="4200" b="0">
                <a:latin typeface="Arial"/>
                <a:ea typeface="Arial"/>
                <a:cs typeface="Arial"/>
                <a:sym typeface="Arial"/>
              </a:defRPr>
            </a:pPr>
            <a:endParaRPr sz="2100" dirty="0"/>
          </a:p>
        </p:txBody>
      </p:sp>
      <p:sp>
        <p:nvSpPr>
          <p:cNvPr id="268" name="TextShape 14"/>
          <p:cNvSpPr txBox="1"/>
          <p:nvPr/>
        </p:nvSpPr>
        <p:spPr>
          <a:xfrm>
            <a:off x="6354285" y="2728927"/>
            <a:ext cx="3516818" cy="533211"/>
          </a:xfrm>
          <a:prstGeom prst="rect">
            <a:avLst/>
          </a:prstGeom>
          <a:ln w="12700">
            <a:miter lim="400000"/>
          </a:ln>
          <a:extLst>
            <a:ext uri="{C572A759-6A51-4108-AA02-DFA0A04FC94B}">
              <ma14:wrappingTextBoxFlag xmlns="" xmlns:ma14="http://schemas.microsoft.com/office/mac/drawingml/2011/main" val="1"/>
            </a:ext>
          </a:extLst>
        </p:spPr>
        <p:txBody>
          <a:bodyPr lIns="54477" tIns="54477" rIns="54477" bIns="54477">
            <a:spAutoFit/>
          </a:bodyPr>
          <a:lstStyle>
            <a:lvl1pPr algn="l" defTabSz="2214242">
              <a:defRPr sz="5500" b="0" spc="-3">
                <a:latin typeface="Arial"/>
                <a:ea typeface="Arial"/>
                <a:cs typeface="Arial"/>
                <a:sym typeface="Arial"/>
              </a:defRPr>
            </a:lvl1pPr>
          </a:lstStyle>
          <a:p>
            <a:r>
              <a:rPr sz="2750" dirty="0">
                <a:latin typeface="Helvetica Neue Medium"/>
              </a:rPr>
              <a:t>Local Virtual Machine</a:t>
            </a:r>
          </a:p>
        </p:txBody>
      </p:sp>
      <p:sp>
        <p:nvSpPr>
          <p:cNvPr id="269"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13</a:t>
            </a:fld>
            <a:endParaRPr dirty="0"/>
          </a:p>
        </p:txBody>
      </p:sp>
      <p:pic>
        <p:nvPicPr>
          <p:cNvPr id="270" name="Image" descr="Image"/>
          <p:cNvPicPr>
            <a:picLocks noChangeAspect="1"/>
          </p:cNvPicPr>
          <p:nvPr/>
        </p:nvPicPr>
        <p:blipFill>
          <a:blip r:embed="rId8">
            <a:extLst/>
          </a:blip>
          <a:stretch>
            <a:fillRect/>
          </a:stretch>
        </p:blipFill>
        <p:spPr>
          <a:xfrm>
            <a:off x="283210" y="2704323"/>
            <a:ext cx="2877745" cy="2877745"/>
          </a:xfrm>
          <a:prstGeom prst="rect">
            <a:avLst/>
          </a:prstGeom>
          <a:ln w="12700">
            <a:miter lim="400000"/>
          </a:ln>
        </p:spPr>
      </p:pic>
    </p:spTree>
    <p:extLst>
      <p:ext uri="{BB962C8B-B14F-4D97-AF65-F5344CB8AC3E}">
        <p14:creationId xmlns:p14="http://schemas.microsoft.com/office/powerpoint/2010/main" val="2876526732"/>
      </p:ext>
    </p:extLst>
  </p:cSld>
  <p:clrMapOvr>
    <a:masterClrMapping/>
  </p:clrMapOvr>
  <p:transition spd="med"/>
  <p:timing>
    <p:tnLst>
      <p:par>
        <p:cT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Demo Overview"/>
          <p:cNvSpPr txBox="1">
            <a:spLocks noGrp="1"/>
          </p:cNvSpPr>
          <p:nvPr>
            <p:ph type="title"/>
          </p:nvPr>
        </p:nvSpPr>
        <p:spPr>
          <a:prstGeom prst="rect">
            <a:avLst/>
          </a:prstGeom>
        </p:spPr>
        <p:txBody>
          <a:bodyPr/>
          <a:lstStyle/>
          <a:p>
            <a:r>
              <a:rPr dirty="0"/>
              <a:t>Demo Overview</a:t>
            </a:r>
          </a:p>
        </p:txBody>
      </p:sp>
      <p:pic>
        <p:nvPicPr>
          <p:cNvPr id="297" name="Personas-2.png" descr="Personas-2.png"/>
          <p:cNvPicPr>
            <a:picLocks noChangeAspect="1"/>
          </p:cNvPicPr>
          <p:nvPr/>
        </p:nvPicPr>
        <p:blipFill>
          <a:blip r:embed="rId3">
            <a:extLst/>
          </a:blip>
          <a:stretch>
            <a:fillRect/>
          </a:stretch>
        </p:blipFill>
        <p:spPr>
          <a:xfrm>
            <a:off x="236597" y="3791077"/>
            <a:ext cx="4445001" cy="2500313"/>
          </a:xfrm>
          <a:prstGeom prst="rect">
            <a:avLst/>
          </a:prstGeom>
          <a:ln w="12700">
            <a:miter lim="400000"/>
          </a:ln>
        </p:spPr>
      </p:pic>
      <p:pic>
        <p:nvPicPr>
          <p:cNvPr id="298" name="Personas-3.png" descr="Personas-3.png"/>
          <p:cNvPicPr>
            <a:picLocks noChangeAspect="1"/>
          </p:cNvPicPr>
          <p:nvPr/>
        </p:nvPicPr>
        <p:blipFill>
          <a:blip r:embed="rId4">
            <a:extLst/>
          </a:blip>
          <a:stretch>
            <a:fillRect/>
          </a:stretch>
        </p:blipFill>
        <p:spPr>
          <a:xfrm>
            <a:off x="7183958" y="1407838"/>
            <a:ext cx="4445001" cy="2500313"/>
          </a:xfrm>
          <a:prstGeom prst="rect">
            <a:avLst/>
          </a:prstGeom>
          <a:ln w="12700">
            <a:miter lim="400000"/>
          </a:ln>
        </p:spPr>
      </p:pic>
      <p:pic>
        <p:nvPicPr>
          <p:cNvPr id="299" name="Personas-4.png" descr="Personas-4.png"/>
          <p:cNvPicPr>
            <a:picLocks noChangeAspect="1"/>
          </p:cNvPicPr>
          <p:nvPr/>
        </p:nvPicPr>
        <p:blipFill>
          <a:blip r:embed="rId5">
            <a:extLst/>
          </a:blip>
          <a:stretch>
            <a:fillRect/>
          </a:stretch>
        </p:blipFill>
        <p:spPr>
          <a:xfrm>
            <a:off x="7183958" y="3791077"/>
            <a:ext cx="4445001" cy="2500313"/>
          </a:xfrm>
          <a:prstGeom prst="rect">
            <a:avLst/>
          </a:prstGeom>
          <a:ln w="12700">
            <a:miter lim="400000"/>
          </a:ln>
        </p:spPr>
      </p:pic>
      <p:pic>
        <p:nvPicPr>
          <p:cNvPr id="300" name="Personas.png" descr="Personas.png"/>
          <p:cNvPicPr>
            <a:picLocks noChangeAspect="1"/>
          </p:cNvPicPr>
          <p:nvPr/>
        </p:nvPicPr>
        <p:blipFill>
          <a:blip r:embed="rId6">
            <a:extLst/>
          </a:blip>
          <a:stretch>
            <a:fillRect/>
          </a:stretch>
        </p:blipFill>
        <p:spPr>
          <a:xfrm>
            <a:off x="236597" y="1332743"/>
            <a:ext cx="4445001" cy="2500313"/>
          </a:xfrm>
          <a:prstGeom prst="rect">
            <a:avLst/>
          </a:prstGeom>
          <a:ln w="12700">
            <a:miter lim="400000"/>
          </a:ln>
        </p:spPr>
      </p:pic>
      <p:sp>
        <p:nvSpPr>
          <p:cNvPr id="301"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14</a:t>
            </a:fld>
            <a:endParaRPr dirty="0"/>
          </a:p>
        </p:txBody>
      </p:sp>
    </p:spTree>
    <p:extLst>
      <p:ext uri="{BB962C8B-B14F-4D97-AF65-F5344CB8AC3E}">
        <p14:creationId xmlns:p14="http://schemas.microsoft.com/office/powerpoint/2010/main" val="937159801"/>
      </p:ext>
    </p:extLst>
  </p:cSld>
  <p:clrMapOvr>
    <a:masterClrMapping/>
  </p:clrMapOvr>
  <p:transition spd="med"/>
  <p:timing>
    <p:tnLst>
      <p:par>
        <p:cT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UW-Pesa Team"/>
          <p:cNvSpPr txBox="1">
            <a:spLocks noGrp="1"/>
          </p:cNvSpPr>
          <p:nvPr>
            <p:ph type="title"/>
          </p:nvPr>
        </p:nvSpPr>
        <p:spPr>
          <a:prstGeom prst="rect">
            <a:avLst/>
          </a:prstGeom>
        </p:spPr>
        <p:txBody>
          <a:bodyPr/>
          <a:lstStyle/>
          <a:p>
            <a:r>
              <a:rPr dirty="0"/>
              <a:t>UW-Pesa Team</a:t>
            </a:r>
          </a:p>
        </p:txBody>
      </p:sp>
      <p:sp>
        <p:nvSpPr>
          <p:cNvPr id="375" name="Faculty…"/>
          <p:cNvSpPr txBox="1">
            <a:spLocks noGrp="1"/>
          </p:cNvSpPr>
          <p:nvPr>
            <p:ph type="body" idx="1"/>
          </p:nvPr>
        </p:nvSpPr>
        <p:spPr>
          <a:xfrm>
            <a:off x="616253" y="1346503"/>
            <a:ext cx="10502901" cy="4597401"/>
          </a:xfrm>
          <a:prstGeom prst="rect">
            <a:avLst/>
          </a:prstGeom>
        </p:spPr>
        <p:txBody>
          <a:bodyPr numCol="2">
            <a:noAutofit/>
          </a:bodyPr>
          <a:lstStyle/>
          <a:p>
            <a:pPr marL="0" indent="0">
              <a:spcBef>
                <a:spcPts val="500"/>
              </a:spcBef>
              <a:buSzTx/>
              <a:buNone/>
              <a:defRPr sz="3600" b="1"/>
            </a:pPr>
            <a:r>
              <a:rPr sz="1800" dirty="0"/>
              <a:t>Faculty</a:t>
            </a:r>
          </a:p>
          <a:p>
            <a:pPr marL="0" indent="0">
              <a:spcBef>
                <a:spcPts val="500"/>
              </a:spcBef>
              <a:buSzTx/>
              <a:buNone/>
              <a:defRPr sz="3600"/>
            </a:pPr>
            <a:r>
              <a:rPr sz="1800" dirty="0"/>
              <a:t>Richard Anderson</a:t>
            </a:r>
          </a:p>
          <a:p>
            <a:pPr marL="0" indent="0">
              <a:spcBef>
                <a:spcPts val="500"/>
              </a:spcBef>
              <a:buSzTx/>
              <a:buNone/>
              <a:defRPr sz="3600"/>
            </a:pPr>
            <a:r>
              <a:rPr sz="1800" dirty="0"/>
              <a:t>Ruth Anderson</a:t>
            </a:r>
          </a:p>
          <a:p>
            <a:pPr marL="0" indent="0">
              <a:spcBef>
                <a:spcPts val="500"/>
              </a:spcBef>
              <a:buSzTx/>
              <a:buNone/>
              <a:defRPr sz="3600"/>
            </a:pPr>
            <a:r>
              <a:rPr sz="1800" dirty="0"/>
              <a:t>Kurtis Heimerl</a:t>
            </a:r>
          </a:p>
          <a:p>
            <a:pPr marL="0" indent="0">
              <a:spcBef>
                <a:spcPts val="500"/>
              </a:spcBef>
              <a:buSzTx/>
              <a:buNone/>
              <a:defRPr sz="3600"/>
            </a:pPr>
            <a:endParaRPr sz="1800" dirty="0"/>
          </a:p>
          <a:p>
            <a:pPr marL="0" indent="0">
              <a:spcBef>
                <a:spcPts val="500"/>
              </a:spcBef>
              <a:buSzTx/>
              <a:buNone/>
              <a:defRPr sz="3600" b="1"/>
            </a:pPr>
            <a:r>
              <a:rPr sz="1800" dirty="0"/>
              <a:t>Postdocs, grad students, staff</a:t>
            </a:r>
          </a:p>
          <a:p>
            <a:pPr marL="0" indent="0">
              <a:spcBef>
                <a:spcPts val="500"/>
              </a:spcBef>
              <a:buSzTx/>
              <a:buNone/>
              <a:defRPr sz="3600"/>
            </a:pPr>
            <a:r>
              <a:rPr sz="1800" dirty="0"/>
              <a:t>Matt Johnson</a:t>
            </a:r>
          </a:p>
          <a:p>
            <a:pPr marL="0" indent="0">
              <a:spcBef>
                <a:spcPts val="500"/>
              </a:spcBef>
              <a:buSzTx/>
              <a:buNone/>
              <a:defRPr sz="3600"/>
            </a:pPr>
            <a:r>
              <a:rPr sz="1800" dirty="0"/>
              <a:t>Clarice Larson </a:t>
            </a:r>
          </a:p>
          <a:p>
            <a:pPr marL="0" indent="0">
              <a:spcBef>
                <a:spcPts val="500"/>
              </a:spcBef>
              <a:buSzTx/>
              <a:buNone/>
              <a:defRPr sz="3600"/>
            </a:pPr>
            <a:r>
              <a:rPr sz="1800" dirty="0"/>
              <a:t>Shrirang Mare </a:t>
            </a:r>
          </a:p>
          <a:p>
            <a:pPr marL="0" indent="0">
              <a:spcBef>
                <a:spcPts val="500"/>
              </a:spcBef>
              <a:buSzTx/>
              <a:buNone/>
              <a:defRPr sz="3600"/>
            </a:pPr>
            <a:r>
              <a:rPr sz="1800" dirty="0"/>
              <a:t>Trevor Perrier </a:t>
            </a:r>
          </a:p>
          <a:p>
            <a:pPr marL="0" indent="0">
              <a:spcBef>
                <a:spcPts val="500"/>
              </a:spcBef>
              <a:buSzTx/>
              <a:buNone/>
              <a:defRPr sz="3600"/>
            </a:pPr>
            <a:r>
              <a:rPr sz="1800" dirty="0"/>
              <a:t>Adam Rea </a:t>
            </a:r>
          </a:p>
          <a:p>
            <a:pPr marL="0" indent="0">
              <a:spcBef>
                <a:spcPts val="500"/>
              </a:spcBef>
              <a:buSzTx/>
              <a:buNone/>
              <a:defRPr sz="3600"/>
            </a:pPr>
            <a:r>
              <a:rPr sz="1800" dirty="0"/>
              <a:t>Jennifer Rose Webster </a:t>
            </a:r>
            <a:endParaRPr lang="en-US" sz="1800" dirty="0" smtClean="0"/>
          </a:p>
          <a:p>
            <a:pPr marL="0" indent="0">
              <a:spcBef>
                <a:spcPts val="500"/>
              </a:spcBef>
              <a:buSzTx/>
              <a:buNone/>
              <a:defRPr sz="3600"/>
            </a:pPr>
            <a:endParaRPr lang="en-US" sz="1800" dirty="0"/>
          </a:p>
          <a:p>
            <a:pPr marL="0" indent="0" defTabSz="457200" hangingPunct="0">
              <a:spcBef>
                <a:spcPts val="650"/>
              </a:spcBef>
              <a:buNone/>
              <a:defRPr sz="3600">
                <a:latin typeface="Calibri"/>
                <a:ea typeface="Calibri"/>
                <a:cs typeface="Calibri"/>
                <a:sym typeface="Calibri"/>
              </a:defRPr>
            </a:pPr>
            <a:r>
              <a:rPr lang="en-US" sz="1800" b="1" dirty="0">
                <a:latin typeface="+mn-lt"/>
                <a:ea typeface="Calibri"/>
                <a:cs typeface="Calibri"/>
                <a:sym typeface="Calibri"/>
              </a:rPr>
              <a:t>Undergraduate students</a:t>
            </a:r>
          </a:p>
          <a:p>
            <a:pPr marL="0" indent="0" defTabSz="457200" hangingPunct="0">
              <a:spcBef>
                <a:spcPts val="650"/>
              </a:spcBef>
              <a:buNone/>
              <a:defRPr sz="3600" b="0">
                <a:latin typeface="Calibri"/>
                <a:ea typeface="Calibri"/>
                <a:cs typeface="Calibri"/>
                <a:sym typeface="Calibri"/>
              </a:defRPr>
            </a:pPr>
            <a:r>
              <a:rPr lang="en-US" sz="1800" dirty="0">
                <a:latin typeface="+mn-lt"/>
                <a:ea typeface="Calibri"/>
                <a:cs typeface="Calibri"/>
                <a:sym typeface="Calibri"/>
              </a:rPr>
              <a:t>Akshat Aggarwal</a:t>
            </a:r>
          </a:p>
          <a:p>
            <a:pPr marL="0" indent="0" defTabSz="457200" hangingPunct="0">
              <a:spcBef>
                <a:spcPts val="650"/>
              </a:spcBef>
              <a:buNone/>
              <a:defRPr sz="3600" b="0">
                <a:latin typeface="Calibri"/>
                <a:ea typeface="Calibri"/>
                <a:cs typeface="Calibri"/>
                <a:sym typeface="Calibri"/>
              </a:defRPr>
            </a:pPr>
            <a:r>
              <a:rPr lang="en-US" sz="1800" dirty="0">
                <a:latin typeface="+mn-lt"/>
                <a:ea typeface="Calibri"/>
                <a:cs typeface="Calibri"/>
                <a:sym typeface="Calibri"/>
              </a:rPr>
              <a:t>Danny Cho</a:t>
            </a:r>
          </a:p>
          <a:p>
            <a:pPr marL="0" indent="0" defTabSz="457200" hangingPunct="0">
              <a:spcBef>
                <a:spcPts val="650"/>
              </a:spcBef>
              <a:buNone/>
              <a:defRPr sz="3600" b="0">
                <a:latin typeface="Calibri"/>
                <a:ea typeface="Calibri"/>
                <a:cs typeface="Calibri"/>
                <a:sym typeface="Calibri"/>
              </a:defRPr>
            </a:pPr>
            <a:r>
              <a:rPr lang="en-US" sz="1800" dirty="0">
                <a:latin typeface="+mn-lt"/>
                <a:ea typeface="Calibri"/>
                <a:cs typeface="Calibri"/>
                <a:sym typeface="Calibri"/>
              </a:rPr>
              <a:t>Katherine Van Koevering</a:t>
            </a:r>
          </a:p>
          <a:p>
            <a:pPr marL="0" indent="0" defTabSz="457200" hangingPunct="0">
              <a:spcBef>
                <a:spcPts val="650"/>
              </a:spcBef>
              <a:buNone/>
              <a:defRPr sz="3600" b="0">
                <a:latin typeface="Calibri"/>
                <a:ea typeface="Calibri"/>
                <a:cs typeface="Calibri"/>
                <a:sym typeface="Calibri"/>
              </a:defRPr>
            </a:pPr>
            <a:r>
              <a:rPr lang="en-US" sz="1800" dirty="0">
                <a:latin typeface="+mn-lt"/>
                <a:ea typeface="Calibri"/>
                <a:cs typeface="Calibri"/>
                <a:sym typeface="Calibri"/>
              </a:rPr>
              <a:t>Arjun Lalwani</a:t>
            </a:r>
          </a:p>
          <a:p>
            <a:pPr marL="0" indent="0" defTabSz="457200" hangingPunct="0">
              <a:spcBef>
                <a:spcPts val="650"/>
              </a:spcBef>
              <a:buNone/>
              <a:defRPr sz="3600" b="0">
                <a:latin typeface="Calibri"/>
                <a:ea typeface="Calibri"/>
                <a:cs typeface="Calibri"/>
                <a:sym typeface="Calibri"/>
              </a:defRPr>
            </a:pPr>
            <a:r>
              <a:rPr lang="en-US" sz="1800" dirty="0">
                <a:latin typeface="+mn-lt"/>
                <a:ea typeface="Calibri"/>
                <a:cs typeface="Calibri"/>
                <a:sym typeface="Calibri"/>
              </a:rPr>
              <a:t>Emily Leland</a:t>
            </a:r>
          </a:p>
          <a:p>
            <a:pPr marL="0" indent="0" defTabSz="457200" hangingPunct="0">
              <a:spcBef>
                <a:spcPts val="650"/>
              </a:spcBef>
              <a:buNone/>
              <a:defRPr sz="3600" b="0">
                <a:latin typeface="Calibri"/>
                <a:ea typeface="Calibri"/>
                <a:cs typeface="Calibri"/>
                <a:sym typeface="Calibri"/>
              </a:defRPr>
            </a:pPr>
            <a:r>
              <a:rPr lang="en-US" sz="1800" dirty="0">
                <a:latin typeface="+mn-lt"/>
                <a:ea typeface="Calibri"/>
                <a:cs typeface="Calibri"/>
                <a:sym typeface="Calibri"/>
              </a:rPr>
              <a:t>Stephen Moxley</a:t>
            </a:r>
          </a:p>
          <a:p>
            <a:pPr marL="0" indent="0" defTabSz="457200" hangingPunct="0">
              <a:spcBef>
                <a:spcPts val="650"/>
              </a:spcBef>
              <a:buNone/>
              <a:defRPr sz="3600" b="0">
                <a:latin typeface="Calibri"/>
                <a:ea typeface="Calibri"/>
                <a:cs typeface="Calibri"/>
                <a:sym typeface="Calibri"/>
              </a:defRPr>
            </a:pPr>
            <a:r>
              <a:rPr lang="en-US" sz="1800" dirty="0">
                <a:latin typeface="+mn-lt"/>
                <a:ea typeface="Calibri"/>
                <a:cs typeface="Calibri"/>
                <a:sym typeface="Calibri"/>
              </a:rPr>
              <a:t>Rowan Phipps</a:t>
            </a:r>
          </a:p>
          <a:p>
            <a:pPr marL="0" indent="0" defTabSz="457200" hangingPunct="0">
              <a:spcBef>
                <a:spcPts val="650"/>
              </a:spcBef>
              <a:buNone/>
              <a:defRPr sz="3600" b="0">
                <a:latin typeface="Calibri"/>
                <a:ea typeface="Calibri"/>
                <a:cs typeface="Calibri"/>
                <a:sym typeface="Calibri"/>
              </a:defRPr>
            </a:pPr>
            <a:r>
              <a:rPr lang="en-US" sz="1800" dirty="0">
                <a:latin typeface="+mn-lt"/>
                <a:ea typeface="Calibri"/>
                <a:cs typeface="Calibri"/>
                <a:sym typeface="Calibri"/>
              </a:rPr>
              <a:t>James Riggleman</a:t>
            </a:r>
          </a:p>
          <a:p>
            <a:pPr marL="0" indent="0" defTabSz="457200" hangingPunct="0">
              <a:spcBef>
                <a:spcPts val="650"/>
              </a:spcBef>
              <a:buNone/>
              <a:defRPr sz="3600" b="0">
                <a:latin typeface="Calibri"/>
                <a:ea typeface="Calibri"/>
                <a:cs typeface="Calibri"/>
                <a:sym typeface="Calibri"/>
              </a:defRPr>
            </a:pPr>
            <a:r>
              <a:rPr lang="en-US" sz="1800" dirty="0">
                <a:latin typeface="+mn-lt"/>
                <a:ea typeface="Calibri"/>
                <a:cs typeface="Calibri"/>
                <a:sym typeface="Calibri"/>
              </a:rPr>
              <a:t>Low Yinyin</a:t>
            </a:r>
          </a:p>
          <a:p>
            <a:pPr marL="0" indent="0" defTabSz="457200" hangingPunct="0">
              <a:spcBef>
                <a:spcPts val="650"/>
              </a:spcBef>
              <a:buNone/>
              <a:defRPr sz="3600" b="0">
                <a:latin typeface="Calibri"/>
                <a:ea typeface="Calibri"/>
                <a:cs typeface="Calibri"/>
                <a:sym typeface="Calibri"/>
              </a:defRPr>
            </a:pPr>
            <a:r>
              <a:rPr lang="en-US" sz="1800" dirty="0">
                <a:latin typeface="+mn-lt"/>
                <a:ea typeface="Calibri"/>
                <a:cs typeface="Calibri"/>
                <a:sym typeface="Calibri"/>
              </a:rPr>
              <a:t>Sarah </a:t>
            </a:r>
            <a:r>
              <a:rPr lang="en-US" sz="1800" dirty="0" smtClean="0">
                <a:latin typeface="+mn-lt"/>
                <a:ea typeface="Calibri"/>
                <a:cs typeface="Calibri"/>
                <a:sym typeface="Calibri"/>
              </a:rPr>
              <a:t>Yu</a:t>
            </a:r>
          </a:p>
          <a:p>
            <a:pPr marL="0" indent="0" defTabSz="457200" hangingPunct="0">
              <a:spcBef>
                <a:spcPts val="650"/>
              </a:spcBef>
              <a:buNone/>
              <a:defRPr sz="3600" b="0">
                <a:latin typeface="Calibri"/>
                <a:ea typeface="Calibri"/>
                <a:cs typeface="Calibri"/>
                <a:sym typeface="Calibri"/>
              </a:defRPr>
            </a:pPr>
            <a:r>
              <a:rPr lang="en-US" sz="1800" dirty="0">
                <a:latin typeface="+mn-lt"/>
                <a:ea typeface="Calibri"/>
                <a:cs typeface="Calibri"/>
                <a:sym typeface="Calibri"/>
              </a:rPr>
              <a:t>Pradyoth Vemulapati</a:t>
            </a:r>
          </a:p>
          <a:p>
            <a:pPr marL="0" indent="0">
              <a:spcBef>
                <a:spcPts val="500"/>
              </a:spcBef>
              <a:buSzTx/>
              <a:buNone/>
              <a:defRPr sz="3600"/>
            </a:pPr>
            <a:endParaRPr sz="1800" dirty="0"/>
          </a:p>
        </p:txBody>
      </p:sp>
      <p:sp>
        <p:nvSpPr>
          <p:cNvPr id="376" name="Undergraduate students…"/>
          <p:cNvSpPr txBox="1"/>
          <p:nvPr/>
        </p:nvSpPr>
        <p:spPr>
          <a:xfrm>
            <a:off x="5814866" y="1604389"/>
            <a:ext cx="4495801" cy="4339516"/>
          </a:xfrm>
          <a:prstGeom prst="rect">
            <a:avLst/>
          </a:prstGeom>
          <a:ln w="25400">
            <a:miter lim="400000"/>
          </a:ln>
          <a:extLst>
            <a:ext uri="{C572A759-6A51-4108-AA02-DFA0A04FC94B}">
              <ma14:wrappingTextBoxFlag xmlns="" xmlns:ma14="http://schemas.microsoft.com/office/mac/drawingml/2011/main" val="1"/>
            </a:ext>
          </a:extLst>
        </p:spPr>
        <p:txBody>
          <a:bodyPr tIns="45720" bIns="45720"/>
          <a:lstStyle/>
          <a:p>
            <a:pPr defTabSz="457200" hangingPunct="0">
              <a:spcBef>
                <a:spcPts val="650"/>
              </a:spcBef>
              <a:defRPr sz="3600">
                <a:latin typeface="Calibri"/>
                <a:ea typeface="Calibri"/>
                <a:cs typeface="Calibri"/>
                <a:sym typeface="Calibri"/>
              </a:defRPr>
            </a:pPr>
            <a:endParaRPr kern="0" dirty="0">
              <a:solidFill>
                <a:srgbClr val="000000"/>
              </a:solidFill>
              <a:latin typeface="+mj-lt"/>
              <a:cs typeface="Calibri"/>
              <a:sym typeface="Calibri"/>
            </a:endParaRPr>
          </a:p>
        </p:txBody>
      </p:sp>
      <p:pic>
        <p:nvPicPr>
          <p:cNvPr id="377" name="Image" descr="Image"/>
          <p:cNvPicPr>
            <a:picLocks noChangeAspect="1"/>
          </p:cNvPicPr>
          <p:nvPr/>
        </p:nvPicPr>
        <p:blipFill>
          <a:blip r:embed="rId3">
            <a:extLst/>
          </a:blip>
          <a:stretch>
            <a:fillRect/>
          </a:stretch>
        </p:blipFill>
        <p:spPr>
          <a:xfrm>
            <a:off x="9485479" y="2373182"/>
            <a:ext cx="2002043" cy="1864998"/>
          </a:xfrm>
          <a:prstGeom prst="rect">
            <a:avLst/>
          </a:prstGeom>
          <a:ln w="12700">
            <a:miter lim="400000"/>
          </a:ln>
        </p:spPr>
      </p:pic>
      <p:sp>
        <p:nvSpPr>
          <p:cNvPr id="379"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algn="ctr" defTabSz="412750" hangingPunct="0"/>
            <a:fld id="{86CB4B4D-7CA3-9044-876B-883B54F8677D}" type="slidenum">
              <a:rPr kern="0">
                <a:solidFill>
                  <a:srgbClr val="000000"/>
                </a:solidFill>
              </a:rPr>
              <a:pPr algn="ctr" defTabSz="412750" hangingPunct="0"/>
              <a:t>15</a:t>
            </a:fld>
            <a:endParaRPr kern="0" dirty="0">
              <a:solidFill>
                <a:srgbClr val="000000"/>
              </a:solidFill>
            </a:endParaRPr>
          </a:p>
        </p:txBody>
      </p:sp>
    </p:spTree>
    <p:extLst>
      <p:ext uri="{BB962C8B-B14F-4D97-AF65-F5344CB8AC3E}">
        <p14:creationId xmlns:p14="http://schemas.microsoft.com/office/powerpoint/2010/main" val="272019356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Mobile Money?</a:t>
            </a:r>
            <a:endParaRPr lang="en-US" dirty="0"/>
          </a:p>
        </p:txBody>
      </p:sp>
      <p:sp>
        <p:nvSpPr>
          <p:cNvPr id="16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algn="ctr" defTabSz="412750" hangingPunct="0"/>
            <a:fld id="{86CB4B4D-7CA3-9044-876B-883B54F8677D}" type="slidenum">
              <a:rPr kern="0">
                <a:solidFill>
                  <a:srgbClr val="000000"/>
                </a:solidFill>
              </a:rPr>
              <a:pPr algn="ctr" defTabSz="412750" hangingPunct="0"/>
              <a:t>2</a:t>
            </a:fld>
            <a:endParaRPr kern="0" dirty="0">
              <a:solidFill>
                <a:srgbClr val="000000"/>
              </a:solidFill>
            </a:endParaRPr>
          </a:p>
        </p:txBody>
      </p:sp>
      <p:pic>
        <p:nvPicPr>
          <p:cNvPr id="5" name="Picture 2" descr="Image result for mpesa ag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7193" y="3442381"/>
            <a:ext cx="4171264" cy="27660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4550" y="1284196"/>
            <a:ext cx="10415120"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buFont typeface="Arial" panose="020B0604020202020204" pitchFamily="34" charset="0"/>
              <a:buChar char="•"/>
            </a:pPr>
            <a:r>
              <a:rPr lang="en-US" sz="3200" dirty="0"/>
              <a:t>Financial accounts associated with mobile phone </a:t>
            </a:r>
          </a:p>
          <a:p>
            <a:pPr marL="457200" indent="-457200">
              <a:buFont typeface="Arial" panose="020B0604020202020204" pitchFamily="34" charset="0"/>
              <a:buChar char="•"/>
            </a:pPr>
            <a:r>
              <a:rPr lang="en-US" sz="3200" dirty="0"/>
              <a:t>Over the counter (OTC) agents are available for Cash In, </a:t>
            </a:r>
            <a:r>
              <a:rPr lang="en-US" sz="3200" dirty="0" smtClean="0"/>
              <a:t>Cash Out</a:t>
            </a:r>
          </a:p>
          <a:p>
            <a:pPr marL="457200" indent="-457200">
              <a:buFont typeface="Arial" panose="020B0604020202020204" pitchFamily="34" charset="0"/>
              <a:buChar char="•"/>
            </a:pPr>
            <a:r>
              <a:rPr lang="en-US" sz="3200" dirty="0" smtClean="0"/>
              <a:t>Examples: M-Pesa, Tigo Pesa, Easypaisa</a:t>
            </a:r>
            <a:endParaRPr lang="en-US" sz="3200" dirty="0"/>
          </a:p>
        </p:txBody>
      </p:sp>
    </p:spTree>
    <p:extLst>
      <p:ext uri="{BB962C8B-B14F-4D97-AF65-F5344CB8AC3E}">
        <p14:creationId xmlns:p14="http://schemas.microsoft.com/office/powerpoint/2010/main" val="1634345199"/>
      </p:ext>
    </p:extLst>
  </p:cSld>
  <p:clrMapOvr>
    <a:masterClrMapping/>
  </p:clrMapOvr>
  <p:transition spd="med"/>
  <p:timing>
    <p:tnLst>
      <p:par>
        <p:cTn id="1" dur="indefinite" restart="never" fill="hold"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Mobile Money</a:t>
            </a:r>
            <a:r>
              <a:rPr lang="en-US" dirty="0"/>
              <a:t> </a:t>
            </a:r>
            <a:r>
              <a:rPr lang="en-US" dirty="0" smtClean="0"/>
              <a:t>Interfaces</a:t>
            </a:r>
            <a:endParaRPr lang="en-US" dirty="0"/>
          </a:p>
        </p:txBody>
      </p:sp>
      <p:sp>
        <p:nvSpPr>
          <p:cNvPr id="16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algn="ctr" defTabSz="412750" hangingPunct="0"/>
            <a:fld id="{86CB4B4D-7CA3-9044-876B-883B54F8677D}" type="slidenum">
              <a:rPr kern="0">
                <a:solidFill>
                  <a:srgbClr val="000000"/>
                </a:solidFill>
              </a:rPr>
              <a:pPr algn="ctr" defTabSz="412750" hangingPunct="0"/>
              <a:t>3</a:t>
            </a:fld>
            <a:endParaRPr kern="0" dirty="0">
              <a:solidFill>
                <a:srgbClr val="000000"/>
              </a:solidFill>
            </a:endParaRPr>
          </a:p>
        </p:txBody>
      </p:sp>
      <p:sp>
        <p:nvSpPr>
          <p:cNvPr id="7" name="Text Placeholder 3"/>
          <p:cNvSpPr>
            <a:spLocks noGrp="1"/>
          </p:cNvSpPr>
          <p:nvPr>
            <p:ph type="body" idx="1"/>
          </p:nvPr>
        </p:nvSpPr>
        <p:spPr>
          <a:xfrm>
            <a:off x="844550" y="1574800"/>
            <a:ext cx="10502900" cy="4648200"/>
          </a:xfrm>
        </p:spPr>
        <p:txBody>
          <a:bodyPr>
            <a:normAutofit/>
          </a:bodyPr>
          <a:lstStyle/>
          <a:p>
            <a:r>
              <a:rPr lang="en-US" sz="3200" dirty="0" smtClean="0"/>
              <a:t>Agent</a:t>
            </a:r>
          </a:p>
          <a:p>
            <a:r>
              <a:rPr lang="en-US" sz="3200" dirty="0" smtClean="0"/>
              <a:t>USSD</a:t>
            </a:r>
            <a:endParaRPr lang="en-US" sz="3200" dirty="0"/>
          </a:p>
          <a:p>
            <a:r>
              <a:rPr lang="en-US" sz="3200" dirty="0" smtClean="0"/>
              <a:t>Smartphone </a:t>
            </a:r>
            <a:r>
              <a:rPr lang="en-US" sz="3200" dirty="0"/>
              <a:t>App (Android, iOS)</a:t>
            </a:r>
          </a:p>
          <a:p>
            <a:r>
              <a:rPr lang="en-US" sz="3200" dirty="0"/>
              <a:t>SIMApp (via ThinSIM)</a:t>
            </a:r>
            <a:endParaRPr lang="en-US" sz="3200" dirty="0" smtClean="0"/>
          </a:p>
        </p:txBody>
      </p:sp>
    </p:spTree>
    <p:extLst>
      <p:ext uri="{BB962C8B-B14F-4D97-AF65-F5344CB8AC3E}">
        <p14:creationId xmlns:p14="http://schemas.microsoft.com/office/powerpoint/2010/main" val="1749692832"/>
      </p:ext>
    </p:extLst>
  </p:cSld>
  <p:clrMapOvr>
    <a:masterClrMapping/>
  </p:clrMapOvr>
  <p:transition spd="med"/>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UW-Pesa?</a:t>
            </a:r>
            <a:endParaRPr lang="en-US" dirty="0"/>
          </a:p>
        </p:txBody>
      </p:sp>
      <p:sp>
        <p:nvSpPr>
          <p:cNvPr id="4" name="Text Placeholder 3"/>
          <p:cNvSpPr>
            <a:spLocks noGrp="1"/>
          </p:cNvSpPr>
          <p:nvPr>
            <p:ph type="body" idx="1"/>
          </p:nvPr>
        </p:nvSpPr>
        <p:spPr>
          <a:xfrm>
            <a:off x="844550" y="1574800"/>
            <a:ext cx="10502900" cy="3786094"/>
          </a:xfrm>
        </p:spPr>
        <p:txBody>
          <a:bodyPr/>
          <a:lstStyle/>
          <a:p>
            <a:r>
              <a:rPr lang="en-US" sz="3200" dirty="0" smtClean="0"/>
              <a:t>Demo platform for mobile money technologies</a:t>
            </a:r>
          </a:p>
          <a:p>
            <a:r>
              <a:rPr lang="en-US" sz="3200" dirty="0" smtClean="0"/>
              <a:t>Sandbox for experimentation</a:t>
            </a:r>
          </a:p>
          <a:p>
            <a:r>
              <a:rPr lang="en-US" sz="3200" dirty="0" smtClean="0"/>
              <a:t>Not targeting high performance, scalability, strong security</a:t>
            </a:r>
          </a:p>
        </p:txBody>
      </p:sp>
      <p:sp>
        <p:nvSpPr>
          <p:cNvPr id="16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algn="ctr" defTabSz="412750" hangingPunct="0"/>
            <a:fld id="{86CB4B4D-7CA3-9044-876B-883B54F8677D}" type="slidenum">
              <a:rPr kern="0">
                <a:solidFill>
                  <a:srgbClr val="000000"/>
                </a:solidFill>
              </a:rPr>
              <a:pPr algn="ctr" defTabSz="412750" hangingPunct="0"/>
              <a:t>4</a:t>
            </a:fld>
            <a:endParaRPr kern="0" dirty="0">
              <a:solidFill>
                <a:srgbClr val="000000"/>
              </a:solidFill>
            </a:endParaRPr>
          </a:p>
        </p:txBody>
      </p:sp>
    </p:spTree>
    <p:extLst>
      <p:ext uri="{BB962C8B-B14F-4D97-AF65-F5344CB8AC3E}">
        <p14:creationId xmlns:p14="http://schemas.microsoft.com/office/powerpoint/2010/main" val="3651906258"/>
      </p:ext>
    </p:extLst>
  </p:cSld>
  <p:clrMapOvr>
    <a:masterClrMapping/>
  </p:clrMapOvr>
  <p:transition spd="med"/>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What does UW-Pesa do exactly?</a:t>
            </a:r>
            <a:endParaRPr lang="en-US" dirty="0"/>
          </a:p>
        </p:txBody>
      </p:sp>
      <p:sp>
        <p:nvSpPr>
          <p:cNvPr id="4" name="Text Placeholder 3"/>
          <p:cNvSpPr>
            <a:spLocks noGrp="1"/>
          </p:cNvSpPr>
          <p:nvPr>
            <p:ph type="body" idx="1"/>
          </p:nvPr>
        </p:nvSpPr>
        <p:spPr>
          <a:xfrm>
            <a:off x="844550" y="1320800"/>
            <a:ext cx="10502900" cy="4775200"/>
          </a:xfrm>
        </p:spPr>
        <p:txBody>
          <a:bodyPr>
            <a:normAutofit/>
          </a:bodyPr>
          <a:lstStyle/>
          <a:p>
            <a:pPr>
              <a:spcBef>
                <a:spcPts val="600"/>
              </a:spcBef>
            </a:pPr>
            <a:r>
              <a:rPr lang="en-US" sz="2600" dirty="0" smtClean="0"/>
              <a:t>Supports basic ledger services</a:t>
            </a:r>
          </a:p>
          <a:p>
            <a:pPr lvl="1">
              <a:spcBef>
                <a:spcPts val="600"/>
              </a:spcBef>
            </a:pPr>
            <a:r>
              <a:rPr lang="en-US" sz="2600" dirty="0"/>
              <a:t>Creating accounts, account management</a:t>
            </a:r>
          </a:p>
          <a:p>
            <a:pPr lvl="1">
              <a:spcBef>
                <a:spcPts val="600"/>
              </a:spcBef>
            </a:pPr>
            <a:r>
              <a:rPr lang="en-US" sz="2600" dirty="0"/>
              <a:t>Peer to peer transactions</a:t>
            </a:r>
          </a:p>
          <a:p>
            <a:pPr lvl="1">
              <a:spcBef>
                <a:spcPts val="600"/>
              </a:spcBef>
            </a:pPr>
            <a:r>
              <a:rPr lang="en-US" sz="2600" dirty="0"/>
              <a:t>Cash in/Cash </a:t>
            </a:r>
            <a:r>
              <a:rPr lang="en-US" sz="2600" dirty="0" smtClean="0"/>
              <a:t>out</a:t>
            </a:r>
          </a:p>
          <a:p>
            <a:pPr marL="317500" lvl="1">
              <a:spcBef>
                <a:spcPts val="600"/>
              </a:spcBef>
            </a:pPr>
            <a:r>
              <a:rPr lang="en-US" sz="2600" dirty="0"/>
              <a:t>Can support various </a:t>
            </a:r>
            <a:r>
              <a:rPr lang="en-US" sz="2600" dirty="0" smtClean="0"/>
              <a:t>interfaces</a:t>
            </a:r>
          </a:p>
          <a:p>
            <a:pPr lvl="1">
              <a:spcBef>
                <a:spcPts val="600"/>
              </a:spcBef>
            </a:pPr>
            <a:r>
              <a:rPr lang="en-US" sz="2600" dirty="0" smtClean="0"/>
              <a:t>Web portal</a:t>
            </a:r>
          </a:p>
          <a:p>
            <a:pPr lvl="1">
              <a:spcBef>
                <a:spcPts val="600"/>
              </a:spcBef>
            </a:pPr>
            <a:r>
              <a:rPr lang="en-US" sz="2600" dirty="0" smtClean="0"/>
              <a:t>USSD</a:t>
            </a:r>
          </a:p>
          <a:p>
            <a:pPr lvl="1">
              <a:spcBef>
                <a:spcPts val="600"/>
              </a:spcBef>
            </a:pPr>
            <a:r>
              <a:rPr lang="en-US" sz="2600" dirty="0" smtClean="0"/>
              <a:t>Smartphone App</a:t>
            </a:r>
          </a:p>
          <a:p>
            <a:pPr lvl="1">
              <a:spcBef>
                <a:spcPts val="600"/>
              </a:spcBef>
            </a:pPr>
            <a:r>
              <a:rPr lang="en-US" sz="2600" dirty="0" smtClean="0"/>
              <a:t>SIMApp (via ThinSIM)</a:t>
            </a:r>
          </a:p>
        </p:txBody>
      </p:sp>
      <p:sp>
        <p:nvSpPr>
          <p:cNvPr id="16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algn="ctr" defTabSz="412750" hangingPunct="0"/>
            <a:fld id="{86CB4B4D-7CA3-9044-876B-883B54F8677D}" type="slidenum">
              <a:rPr kern="0">
                <a:solidFill>
                  <a:srgbClr val="000000"/>
                </a:solidFill>
              </a:rPr>
              <a:pPr algn="ctr" defTabSz="412750" hangingPunct="0"/>
              <a:t>5</a:t>
            </a:fld>
            <a:endParaRPr kern="0" dirty="0">
              <a:solidFill>
                <a:srgbClr val="000000"/>
              </a:solidFill>
            </a:endParaRPr>
          </a:p>
        </p:txBody>
      </p:sp>
    </p:spTree>
    <p:extLst>
      <p:ext uri="{BB962C8B-B14F-4D97-AF65-F5344CB8AC3E}">
        <p14:creationId xmlns:p14="http://schemas.microsoft.com/office/powerpoint/2010/main" val="638826769"/>
      </p:ext>
    </p:extLst>
  </p:cSld>
  <p:clrMapOvr>
    <a:masterClrMapping/>
  </p:clrMapOvr>
  <p:transition spd="med"/>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UW-Pesa Web Portal</a:t>
            </a:r>
            <a:endParaRPr lang="en-US" dirty="0"/>
          </a:p>
        </p:txBody>
      </p:sp>
      <p:sp>
        <p:nvSpPr>
          <p:cNvPr id="16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algn="ctr" defTabSz="412750" hangingPunct="0"/>
            <a:fld id="{86CB4B4D-7CA3-9044-876B-883B54F8677D}" type="slidenum">
              <a:rPr kern="0">
                <a:solidFill>
                  <a:srgbClr val="000000"/>
                </a:solidFill>
              </a:rPr>
              <a:pPr algn="ctr" defTabSz="412750" hangingPunct="0"/>
              <a:t>6</a:t>
            </a:fld>
            <a:endParaRPr kern="0" dirty="0">
              <a:solidFill>
                <a:srgbClr val="000000"/>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6618"/>
          <a:stretch/>
        </p:blipFill>
        <p:spPr>
          <a:xfrm>
            <a:off x="844550" y="2049790"/>
            <a:ext cx="4475956" cy="423101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28085" b="1806"/>
          <a:stretch/>
        </p:blipFill>
        <p:spPr>
          <a:xfrm>
            <a:off x="7297272" y="2004551"/>
            <a:ext cx="4050178" cy="4199026"/>
          </a:xfrm>
          <a:prstGeom prst="rect">
            <a:avLst/>
          </a:prstGeom>
        </p:spPr>
      </p:pic>
      <p:sp>
        <p:nvSpPr>
          <p:cNvPr id="7" name="TextBox 6"/>
          <p:cNvSpPr txBox="1"/>
          <p:nvPr/>
        </p:nvSpPr>
        <p:spPr>
          <a:xfrm>
            <a:off x="2284669" y="1314824"/>
            <a:ext cx="15957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smtClean="0">
                <a:ln>
                  <a:noFill/>
                </a:ln>
                <a:solidFill>
                  <a:srgbClr val="000000"/>
                </a:solidFill>
                <a:effectLst/>
                <a:uFillTx/>
                <a:latin typeface="Helvetica Neue"/>
                <a:ea typeface="Helvetica Neue"/>
                <a:cs typeface="Helvetica Neue"/>
                <a:sym typeface="Helvetica Neue"/>
              </a:rPr>
              <a:t>Agent </a:t>
            </a: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8" name="TextBox 7"/>
          <p:cNvSpPr txBox="1"/>
          <p:nvPr/>
        </p:nvSpPr>
        <p:spPr>
          <a:xfrm>
            <a:off x="8650008" y="1314823"/>
            <a:ext cx="1344706"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smtClean="0">
                <a:ln>
                  <a:noFill/>
                </a:ln>
                <a:solidFill>
                  <a:srgbClr val="000000"/>
                </a:solidFill>
                <a:effectLst/>
                <a:uFillTx/>
                <a:latin typeface="Helvetica Neue"/>
                <a:ea typeface="Helvetica Neue"/>
                <a:cs typeface="Helvetica Neue"/>
                <a:sym typeface="Helvetica Neue"/>
              </a:rPr>
              <a:t>User</a:t>
            </a: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017072467"/>
      </p:ext>
    </p:extLst>
  </p:cSld>
  <p:clrMapOvr>
    <a:masterClrMapping/>
  </p:clrMapOvr>
  <p:transition spd="med"/>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UW-Pesa Web Portal</a:t>
            </a:r>
            <a:endParaRPr lang="en-US" dirty="0"/>
          </a:p>
        </p:txBody>
      </p:sp>
      <p:sp>
        <p:nvSpPr>
          <p:cNvPr id="4" name="Text Placeholder 3"/>
          <p:cNvSpPr>
            <a:spLocks noGrp="1"/>
          </p:cNvSpPr>
          <p:nvPr>
            <p:ph type="body" idx="1"/>
          </p:nvPr>
        </p:nvSpPr>
        <p:spPr>
          <a:xfrm>
            <a:off x="844550" y="1894541"/>
            <a:ext cx="10502900" cy="3896659"/>
          </a:xfrm>
        </p:spPr>
        <p:txBody>
          <a:bodyPr>
            <a:normAutofit/>
          </a:bodyPr>
          <a:lstStyle/>
          <a:p>
            <a:pPr marL="0" indent="0">
              <a:spcBef>
                <a:spcPts val="600"/>
              </a:spcBef>
              <a:buNone/>
            </a:pPr>
            <a:r>
              <a:rPr lang="en-US" sz="2600" dirty="0" smtClean="0"/>
              <a:t>Server for CSE 490c</a:t>
            </a:r>
          </a:p>
          <a:p>
            <a:pPr marL="0" indent="0">
              <a:spcBef>
                <a:spcPts val="600"/>
              </a:spcBef>
              <a:buNone/>
            </a:pPr>
            <a:r>
              <a:rPr lang="en-US" sz="2600" dirty="0" smtClean="0">
                <a:solidFill>
                  <a:schemeClr val="tx1"/>
                </a:solidFill>
                <a:hlinkClick r:id="rId3"/>
              </a:rPr>
              <a:t>https</a:t>
            </a:r>
            <a:r>
              <a:rPr lang="en-US" sz="2600" dirty="0">
                <a:solidFill>
                  <a:schemeClr val="tx1"/>
                </a:solidFill>
                <a:hlinkClick r:id="rId3"/>
              </a:rPr>
              <a:t>://class.uwpesa.com</a:t>
            </a:r>
            <a:r>
              <a:rPr lang="en-US" sz="2600" dirty="0" smtClean="0">
                <a:solidFill>
                  <a:schemeClr val="tx1"/>
                </a:solidFill>
                <a:hlinkClick r:id="rId3"/>
              </a:rPr>
              <a:t>/</a:t>
            </a:r>
            <a:endParaRPr lang="en-US" sz="2600" dirty="0" smtClean="0">
              <a:solidFill>
                <a:schemeClr val="tx1"/>
              </a:solidFill>
            </a:endParaRPr>
          </a:p>
          <a:p>
            <a:pPr marL="0" indent="0">
              <a:spcBef>
                <a:spcPts val="600"/>
              </a:spcBef>
              <a:buNone/>
            </a:pPr>
            <a:endParaRPr lang="en-US" sz="2600" dirty="0"/>
          </a:p>
          <a:p>
            <a:pPr marL="0" indent="0">
              <a:spcBef>
                <a:spcPts val="600"/>
              </a:spcBef>
              <a:buNone/>
            </a:pPr>
            <a:r>
              <a:rPr lang="en-US" sz="2600" dirty="0" smtClean="0"/>
              <a:t>APIs to interact with class.uwpesa.com</a:t>
            </a:r>
          </a:p>
          <a:p>
            <a:pPr marL="0" indent="0">
              <a:spcBef>
                <a:spcPts val="600"/>
              </a:spcBef>
              <a:buNone/>
            </a:pPr>
            <a:r>
              <a:rPr lang="en-US" sz="2600" dirty="0">
                <a:hlinkClick r:id="rId4"/>
              </a:rPr>
              <a:t>https://documenter.getpostman.com/view/5162128/RWgwQvKP</a:t>
            </a:r>
            <a:endParaRPr lang="en-US" sz="2600" dirty="0" smtClean="0"/>
          </a:p>
        </p:txBody>
      </p:sp>
      <p:sp>
        <p:nvSpPr>
          <p:cNvPr id="16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algn="ctr" defTabSz="412750" hangingPunct="0"/>
            <a:fld id="{86CB4B4D-7CA3-9044-876B-883B54F8677D}" type="slidenum">
              <a:rPr kern="0">
                <a:solidFill>
                  <a:srgbClr val="000000"/>
                </a:solidFill>
              </a:rPr>
              <a:pPr algn="ctr" defTabSz="412750" hangingPunct="0"/>
              <a:t>7</a:t>
            </a:fld>
            <a:endParaRPr kern="0" dirty="0">
              <a:solidFill>
                <a:srgbClr val="000000"/>
              </a:solidFill>
            </a:endParaRPr>
          </a:p>
        </p:txBody>
      </p:sp>
    </p:spTree>
    <p:extLst>
      <p:ext uri="{BB962C8B-B14F-4D97-AF65-F5344CB8AC3E}">
        <p14:creationId xmlns:p14="http://schemas.microsoft.com/office/powerpoint/2010/main" val="3496260891"/>
      </p:ext>
    </p:extLst>
  </p:cSld>
  <p:clrMapOvr>
    <a:masterClrMapping/>
  </p:clrMapOvr>
  <p:transition spd="med"/>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chnical overview of USSD…"/>
          <p:cNvSpPr txBox="1">
            <a:spLocks noGrp="1"/>
          </p:cNvSpPr>
          <p:nvPr>
            <p:ph type="title"/>
          </p:nvPr>
        </p:nvSpPr>
        <p:spPr>
          <a:prstGeom prst="rect">
            <a:avLst/>
          </a:prstGeom>
        </p:spPr>
        <p:txBody>
          <a:bodyPr>
            <a:normAutofit/>
          </a:bodyPr>
          <a:lstStyle/>
          <a:p>
            <a:pPr defTabSz="363220">
              <a:defRPr sz="9856"/>
            </a:pPr>
            <a:r>
              <a:rPr lang="en-US" sz="7200" dirty="0" smtClean="0"/>
              <a:t>Brief O</a:t>
            </a:r>
            <a:r>
              <a:rPr sz="7200" dirty="0" smtClean="0"/>
              <a:t>verview </a:t>
            </a:r>
            <a:r>
              <a:rPr sz="7200" dirty="0"/>
              <a:t>of USSD </a:t>
            </a:r>
          </a:p>
        </p:txBody>
      </p:sp>
      <p:sp>
        <p:nvSpPr>
          <p:cNvPr id="205" name="Slide Number"/>
          <p:cNvSpPr txBox="1">
            <a:spLocks noGrp="1"/>
          </p:cNvSpPr>
          <p:nvPr>
            <p:ph type="sldNum" sz="quarter" idx="2"/>
          </p:nvPr>
        </p:nvSpPr>
        <p:spPr>
          <a:xfrm>
            <a:off x="6021883" y="6540500"/>
            <a:ext cx="290144" cy="287258"/>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dirty="0"/>
          </a:p>
        </p:txBody>
      </p:sp>
    </p:spTree>
    <p:extLst>
      <p:ext uri="{BB962C8B-B14F-4D97-AF65-F5344CB8AC3E}">
        <p14:creationId xmlns:p14="http://schemas.microsoft.com/office/powerpoint/2010/main" val="417094731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Image" descr="Image"/>
          <p:cNvPicPr>
            <a:picLocks noChangeAspect="1"/>
          </p:cNvPicPr>
          <p:nvPr/>
        </p:nvPicPr>
        <p:blipFill>
          <a:blip r:embed="rId3">
            <a:extLst/>
          </a:blip>
          <a:stretch>
            <a:fillRect/>
          </a:stretch>
        </p:blipFill>
        <p:spPr>
          <a:xfrm>
            <a:off x="351" y="1679949"/>
            <a:ext cx="12191298" cy="4501402"/>
          </a:xfrm>
          <a:prstGeom prst="rect">
            <a:avLst/>
          </a:prstGeom>
          <a:ln w="12700">
            <a:miter lim="400000"/>
          </a:ln>
        </p:spPr>
      </p:pic>
      <p:sp>
        <p:nvSpPr>
          <p:cNvPr id="196" name="USSD"/>
          <p:cNvSpPr txBox="1">
            <a:spLocks noGrp="1"/>
          </p:cNvSpPr>
          <p:nvPr>
            <p:ph type="title"/>
          </p:nvPr>
        </p:nvSpPr>
        <p:spPr>
          <a:prstGeom prst="rect">
            <a:avLst/>
          </a:prstGeom>
        </p:spPr>
        <p:txBody>
          <a:bodyPr/>
          <a:lstStyle/>
          <a:p>
            <a:r>
              <a:rPr lang="en-US" dirty="0" smtClean="0"/>
              <a:t>Why is </a:t>
            </a:r>
            <a:r>
              <a:rPr dirty="0" smtClean="0"/>
              <a:t>USSD</a:t>
            </a:r>
            <a:r>
              <a:rPr lang="en-US" dirty="0" smtClean="0"/>
              <a:t> important?</a:t>
            </a:r>
            <a:endParaRPr dirty="0"/>
          </a:p>
        </p:txBody>
      </p:sp>
      <p:sp>
        <p:nvSpPr>
          <p:cNvPr id="197" name="… majority of large scale mobile financial services (MFS) deployments in the developing world use USSD as their primary mechanism for communication between customers and their mobile payments platform.…"/>
          <p:cNvSpPr txBox="1"/>
          <p:nvPr/>
        </p:nvSpPr>
        <p:spPr>
          <a:xfrm>
            <a:off x="418365" y="2715850"/>
            <a:ext cx="11497180" cy="1477328"/>
          </a:xfrm>
          <a:prstGeom prst="rect">
            <a:avLst/>
          </a:prstGeom>
          <a:solidFill>
            <a:schemeClr val="accent1">
              <a:lumOff val="16847"/>
            </a:schemeClr>
          </a:solidFill>
          <a:ln w="12700">
            <a:miter lim="400000"/>
          </a:ln>
          <a:effectLst>
            <a:outerShdw blurRad="190500" dist="8455" dir="5400000" rotWithShape="0">
              <a:srgbClr val="000000"/>
            </a:outerShdw>
          </a:effectLst>
          <a:extLst>
            <a:ext uri="{C572A759-6A51-4108-AA02-DFA0A04FC94B}">
              <ma14:wrappingTextBoxFlag xmlns="" xmlns:ma14="http://schemas.microsoft.com/office/mac/drawingml/2011/main" val="1"/>
            </a:ext>
          </a:extLst>
        </p:spPr>
        <p:txBody>
          <a:bodyPr lIns="0" tIns="0" rIns="0" bIns="0" anchor="ctr">
            <a:spAutoFit/>
          </a:bodyPr>
          <a:lstStyle/>
          <a:p>
            <a:pPr>
              <a:defRPr sz="4800" b="0">
                <a:solidFill>
                  <a:srgbClr val="FFFFFF"/>
                </a:solidFill>
                <a:latin typeface="+mn-lt"/>
                <a:ea typeface="+mn-ea"/>
                <a:cs typeface="+mn-cs"/>
                <a:sym typeface="Helvetica Neue Medium"/>
              </a:defRPr>
            </a:pPr>
            <a:r>
              <a:rPr sz="2400" dirty="0"/>
              <a:t>… majority of large scale mobile financial services (MFS) deployments in the developing world use USSD as their primary mechanism for communication between customers and their mobile payments platform. </a:t>
            </a:r>
          </a:p>
          <a:p>
            <a:pPr lvl="8" indent="1828800">
              <a:defRPr sz="4800" b="0">
                <a:solidFill>
                  <a:srgbClr val="FFFFFF"/>
                </a:solidFill>
                <a:latin typeface="+mn-lt"/>
                <a:ea typeface="+mn-ea"/>
                <a:cs typeface="+mn-cs"/>
                <a:sym typeface="Helvetica Neue Medium"/>
              </a:defRPr>
            </a:pPr>
            <a:r>
              <a:rPr sz="2400" dirty="0"/>
              <a:t>                                            — CGAP, 2015</a:t>
            </a:r>
          </a:p>
        </p:txBody>
      </p:sp>
      <p:sp>
        <p:nvSpPr>
          <p:cNvPr id="200" name="Slide Number"/>
          <p:cNvSpPr txBox="1">
            <a:spLocks noGrp="1"/>
          </p:cNvSpPr>
          <p:nvPr>
            <p:ph type="sldNum" sz="quarter" idx="2"/>
          </p:nvPr>
        </p:nvSpPr>
        <p:spPr>
          <a:xfrm>
            <a:off x="6021883" y="6540500"/>
            <a:ext cx="290144" cy="287258"/>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9</a:t>
            </a:fld>
            <a:endParaRPr dirty="0"/>
          </a:p>
        </p:txBody>
      </p:sp>
    </p:spTree>
    <p:extLst>
      <p:ext uri="{BB962C8B-B14F-4D97-AF65-F5344CB8AC3E}">
        <p14:creationId xmlns:p14="http://schemas.microsoft.com/office/powerpoint/2010/main" val="70798915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mph" fill="hold" grpId="0" nodeType="clickEffect">
                                  <p:stCondLst>
                                    <p:cond delay="0"/>
                                  </p:stCondLst>
                                  <p:childTnLst>
                                    <p:set>
                                      <p:cBhvr>
                                        <p:cTn id="6" dur="indefinite" fill="hold"/>
                                        <p:tgtEl>
                                          <p:spTgt spid="195"/>
                                        </p:tgtEl>
                                        <p:attrNameLst>
                                          <p:attrName>style.opacity</p:attrName>
                                        </p:attrNameLst>
                                      </p:cBhvr>
                                      <p:to>
                                        <p:strVal val="0.20"/>
                                      </p:to>
                                    </p:set>
                                    <p:animEffect filter="image" prLst="opacity: 0.20; ">
                                      <p:cBhvr>
                                        <p:cTn id="7" dur="indefinite" fill="hold"/>
                                        <p:tgtEl>
                                          <p:spTgt spid="195"/>
                                        </p:tgtEl>
                                      </p:cBhvr>
                                    </p:animEffect>
                                  </p:childTnLst>
                                </p:cTn>
                              </p:par>
                            </p:childTnLst>
                          </p:cTn>
                        </p:par>
                        <p:par>
                          <p:cTn id="8" fill="hold">
                            <p:stCondLst>
                              <p:cond delay="500"/>
                            </p:stCondLst>
                            <p:childTnLst>
                              <p:par>
                                <p:cTn id="9" presetID="1" presetClass="entr" presetSubtype="0" fill="hold" grpId="0" nodeType="afterEffect">
                                  <p:stCondLst>
                                    <p:cond delay="0"/>
                                  </p:stCondLst>
                                  <p:iterate>
                                    <p:tmAbs val="0"/>
                                  </p:iterate>
                                  <p:childTnLst>
                                    <p:set>
                                      <p:cBhvr>
                                        <p:cTn id="10" fill="hold"/>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advAuto="0"/>
      <p:bldP spid="197" grpId="0" animBg="1" advAuto="0"/>
    </p:bld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1131</Words>
  <Application>Microsoft Office PowerPoint</Application>
  <PresentationFormat>Widescreen</PresentationFormat>
  <Paragraphs>149</Paragraphs>
  <Slides>15</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Helvetica</vt:lpstr>
      <vt:lpstr>Helvetica Neue</vt:lpstr>
      <vt:lpstr>Helvetica Neue Light</vt:lpstr>
      <vt:lpstr>Helvetica Neue Medium</vt:lpstr>
      <vt:lpstr>Symbol</vt:lpstr>
      <vt:lpstr>Wingdings</vt:lpstr>
      <vt:lpstr>White</vt:lpstr>
      <vt:lpstr>1_White</vt:lpstr>
      <vt:lpstr>PowerPoint Presentation</vt:lpstr>
      <vt:lpstr>What is Mobile Money?</vt:lpstr>
      <vt:lpstr>Mobile Money Interfaces</vt:lpstr>
      <vt:lpstr>What is UW-Pesa?</vt:lpstr>
      <vt:lpstr>What does UW-Pesa do exactly?</vt:lpstr>
      <vt:lpstr>UW-Pesa Web Portal</vt:lpstr>
      <vt:lpstr>UW-Pesa Web Portal</vt:lpstr>
      <vt:lpstr>Brief Overview of USSD </vt:lpstr>
      <vt:lpstr>Why is USSD important?</vt:lpstr>
      <vt:lpstr>A Typical USSD Flow</vt:lpstr>
      <vt:lpstr>Research Complexities</vt:lpstr>
      <vt:lpstr>Becoming a research telco</vt:lpstr>
      <vt:lpstr>The UW-Pesa Network</vt:lpstr>
      <vt:lpstr>Demo Overview</vt:lpstr>
      <vt:lpstr>UW-Pesa Team</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Clarice Larson</dc:creator>
  <cp:lastModifiedBy>Clarice Larson</cp:lastModifiedBy>
  <cp:revision>53</cp:revision>
  <dcterms:created xsi:type="dcterms:W3CDTF">2018-10-23T19:45:39Z</dcterms:created>
  <dcterms:modified xsi:type="dcterms:W3CDTF">2018-10-26T04:56:40Z</dcterms:modified>
</cp:coreProperties>
</file>