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76" r:id="rId3"/>
    <p:sldId id="277" r:id="rId4"/>
    <p:sldId id="295" r:id="rId5"/>
    <p:sldId id="294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449" r:id="rId14"/>
    <p:sldId id="457" r:id="rId15"/>
    <p:sldId id="431" r:id="rId16"/>
    <p:sldId id="440" r:id="rId17"/>
    <p:sldId id="450" r:id="rId18"/>
    <p:sldId id="4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109CD6-9971-4247-B24B-297F8585AED4}" v="28" dt="2018-10-14T19:15:29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19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85109CD6-9971-4247-B24B-297F8585AED4}"/>
    <pc:docChg chg="custSel addSld delSld modSld modMainMaster">
      <pc:chgData name="Richard Anderson" userId="4654cc452026b74c" providerId="LiveId" clId="{85109CD6-9971-4247-B24B-297F8585AED4}" dt="2018-10-14T19:15:35.828" v="813" actId="1076"/>
      <pc:docMkLst>
        <pc:docMk/>
      </pc:docMkLst>
      <pc:sldChg chg="addSp modSp setBg">
        <pc:chgData name="Richard Anderson" userId="4654cc452026b74c" providerId="LiveId" clId="{85109CD6-9971-4247-B24B-297F8585AED4}" dt="2018-10-14T18:31:58.041" v="647" actId="1076"/>
        <pc:sldMkLst>
          <pc:docMk/>
          <pc:sldMk cId="3204024126" sldId="256"/>
        </pc:sldMkLst>
        <pc:spChg chg="mod">
          <ac:chgData name="Richard Anderson" userId="4654cc452026b74c" providerId="LiveId" clId="{85109CD6-9971-4247-B24B-297F8585AED4}" dt="2018-10-14T05:05:20.132" v="4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85109CD6-9971-4247-B24B-297F8585AED4}" dt="2018-10-14T05:05:31.966" v="6" actId="20577"/>
          <ac:spMkLst>
            <pc:docMk/>
            <pc:sldMk cId="3204024126" sldId="256"/>
            <ac:spMk id="3" creationId="{00000000-0000-0000-0000-000000000000}"/>
          </ac:spMkLst>
        </pc:spChg>
        <pc:picChg chg="add mod">
          <ac:chgData name="Richard Anderson" userId="4654cc452026b74c" providerId="LiveId" clId="{85109CD6-9971-4247-B24B-297F8585AED4}" dt="2018-10-14T18:31:58.041" v="647" actId="1076"/>
          <ac:picMkLst>
            <pc:docMk/>
            <pc:sldMk cId="3204024126" sldId="256"/>
            <ac:picMk id="7" creationId="{0FFED9E9-C822-4C3F-ABB5-D5FDA8913D90}"/>
          </ac:picMkLst>
        </pc:picChg>
      </pc:sldChg>
      <pc:sldChg chg="del">
        <pc:chgData name="Richard Anderson" userId="4654cc452026b74c" providerId="LiveId" clId="{85109CD6-9971-4247-B24B-297F8585AED4}" dt="2018-10-14T17:40:07.197" v="530" actId="2696"/>
        <pc:sldMkLst>
          <pc:docMk/>
          <pc:sldMk cId="3456265819" sldId="278"/>
        </pc:sldMkLst>
      </pc:sldChg>
      <pc:sldChg chg="del">
        <pc:chgData name="Richard Anderson" userId="4654cc452026b74c" providerId="LiveId" clId="{85109CD6-9971-4247-B24B-297F8585AED4}" dt="2018-10-14T17:40:07.213" v="532" actId="2696"/>
        <pc:sldMkLst>
          <pc:docMk/>
          <pc:sldMk cId="3210113154" sldId="279"/>
        </pc:sldMkLst>
      </pc:sldChg>
      <pc:sldChg chg="del">
        <pc:chgData name="Richard Anderson" userId="4654cc452026b74c" providerId="LiveId" clId="{85109CD6-9971-4247-B24B-297F8585AED4}" dt="2018-10-14T17:40:07.228" v="533" actId="2696"/>
        <pc:sldMkLst>
          <pc:docMk/>
          <pc:sldMk cId="211512631" sldId="282"/>
        </pc:sldMkLst>
      </pc:sldChg>
      <pc:sldChg chg="del">
        <pc:chgData name="Richard Anderson" userId="4654cc452026b74c" providerId="LiveId" clId="{85109CD6-9971-4247-B24B-297F8585AED4}" dt="2018-10-14T17:40:07.228" v="534" actId="2696"/>
        <pc:sldMkLst>
          <pc:docMk/>
          <pc:sldMk cId="317393567" sldId="283"/>
        </pc:sldMkLst>
      </pc:sldChg>
      <pc:sldChg chg="del">
        <pc:chgData name="Richard Anderson" userId="4654cc452026b74c" providerId="LiveId" clId="{85109CD6-9971-4247-B24B-297F8585AED4}" dt="2018-10-14T17:40:07.244" v="536" actId="2696"/>
        <pc:sldMkLst>
          <pc:docMk/>
          <pc:sldMk cId="2916693353" sldId="284"/>
        </pc:sldMkLst>
      </pc:sldChg>
      <pc:sldChg chg="del">
        <pc:chgData name="Richard Anderson" userId="4654cc452026b74c" providerId="LiveId" clId="{85109CD6-9971-4247-B24B-297F8585AED4}" dt="2018-10-14T17:40:07.259" v="538" actId="2696"/>
        <pc:sldMkLst>
          <pc:docMk/>
          <pc:sldMk cId="3434084567" sldId="285"/>
        </pc:sldMkLst>
      </pc:sldChg>
      <pc:sldChg chg="del">
        <pc:chgData name="Richard Anderson" userId="4654cc452026b74c" providerId="LiveId" clId="{85109CD6-9971-4247-B24B-297F8585AED4}" dt="2018-10-14T17:40:07.275" v="540" actId="2696"/>
        <pc:sldMkLst>
          <pc:docMk/>
          <pc:sldMk cId="1273746946" sldId="286"/>
        </pc:sldMkLst>
      </pc:sldChg>
      <pc:sldChg chg="del">
        <pc:chgData name="Richard Anderson" userId="4654cc452026b74c" providerId="LiveId" clId="{85109CD6-9971-4247-B24B-297F8585AED4}" dt="2018-10-14T17:40:07.182" v="527" actId="2696"/>
        <pc:sldMkLst>
          <pc:docMk/>
          <pc:sldMk cId="864955243" sldId="287"/>
        </pc:sldMkLst>
      </pc:sldChg>
      <pc:sldChg chg="del">
        <pc:chgData name="Richard Anderson" userId="4654cc452026b74c" providerId="LiveId" clId="{85109CD6-9971-4247-B24B-297F8585AED4}" dt="2018-10-14T17:40:07.182" v="528" actId="2696"/>
        <pc:sldMkLst>
          <pc:docMk/>
          <pc:sldMk cId="121933450" sldId="288"/>
        </pc:sldMkLst>
      </pc:sldChg>
      <pc:sldChg chg="del">
        <pc:chgData name="Richard Anderson" userId="4654cc452026b74c" providerId="LiveId" clId="{85109CD6-9971-4247-B24B-297F8585AED4}" dt="2018-10-14T17:40:07.197" v="529" actId="2696"/>
        <pc:sldMkLst>
          <pc:docMk/>
          <pc:sldMk cId="473188110" sldId="289"/>
        </pc:sldMkLst>
      </pc:sldChg>
      <pc:sldChg chg="del">
        <pc:chgData name="Richard Anderson" userId="4654cc452026b74c" providerId="LiveId" clId="{85109CD6-9971-4247-B24B-297F8585AED4}" dt="2018-10-14T17:40:07.213" v="531" actId="2696"/>
        <pc:sldMkLst>
          <pc:docMk/>
          <pc:sldMk cId="1596904986" sldId="290"/>
        </pc:sldMkLst>
      </pc:sldChg>
      <pc:sldChg chg="del">
        <pc:chgData name="Richard Anderson" userId="4654cc452026b74c" providerId="LiveId" clId="{85109CD6-9971-4247-B24B-297F8585AED4}" dt="2018-10-14T17:40:07.244" v="535" actId="2696"/>
        <pc:sldMkLst>
          <pc:docMk/>
          <pc:sldMk cId="2340923881" sldId="291"/>
        </pc:sldMkLst>
      </pc:sldChg>
      <pc:sldChg chg="del">
        <pc:chgData name="Richard Anderson" userId="4654cc452026b74c" providerId="LiveId" clId="{85109CD6-9971-4247-B24B-297F8585AED4}" dt="2018-10-14T17:40:07.259" v="537" actId="2696"/>
        <pc:sldMkLst>
          <pc:docMk/>
          <pc:sldMk cId="3810611407" sldId="292"/>
        </pc:sldMkLst>
      </pc:sldChg>
      <pc:sldChg chg="del">
        <pc:chgData name="Richard Anderson" userId="4654cc452026b74c" providerId="LiveId" clId="{85109CD6-9971-4247-B24B-297F8585AED4}" dt="2018-10-14T17:40:07.275" v="539" actId="2696"/>
        <pc:sldMkLst>
          <pc:docMk/>
          <pc:sldMk cId="4021479183" sldId="293"/>
        </pc:sldMkLst>
      </pc:sldChg>
      <pc:sldChg chg="modSp add">
        <pc:chgData name="Richard Anderson" userId="4654cc452026b74c" providerId="LiveId" clId="{85109CD6-9971-4247-B24B-297F8585AED4}" dt="2018-10-14T17:38:00.468" v="526" actId="20577"/>
        <pc:sldMkLst>
          <pc:docMk/>
          <pc:sldMk cId="3809461242" sldId="294"/>
        </pc:sldMkLst>
        <pc:spChg chg="mod">
          <ac:chgData name="Richard Anderson" userId="4654cc452026b74c" providerId="LiveId" clId="{85109CD6-9971-4247-B24B-297F8585AED4}" dt="2018-10-14T17:04:54.675" v="16" actId="20577"/>
          <ac:spMkLst>
            <pc:docMk/>
            <pc:sldMk cId="3809461242" sldId="294"/>
            <ac:spMk id="2" creationId="{81483BA3-049B-41A3-96F4-0B1E9A2ABE09}"/>
          </ac:spMkLst>
        </pc:spChg>
        <pc:spChg chg="mod">
          <ac:chgData name="Richard Anderson" userId="4654cc452026b74c" providerId="LiveId" clId="{85109CD6-9971-4247-B24B-297F8585AED4}" dt="2018-10-14T17:38:00.468" v="526" actId="20577"/>
          <ac:spMkLst>
            <pc:docMk/>
            <pc:sldMk cId="3809461242" sldId="294"/>
            <ac:spMk id="3" creationId="{B6D4E4B5-120B-4ADF-BE73-27C8952441B6}"/>
          </ac:spMkLst>
        </pc:spChg>
      </pc:sldChg>
      <pc:sldChg chg="addSp modSp add">
        <pc:chgData name="Richard Anderson" userId="4654cc452026b74c" providerId="LiveId" clId="{85109CD6-9971-4247-B24B-297F8585AED4}" dt="2018-10-14T19:15:35.828" v="813" actId="1076"/>
        <pc:sldMkLst>
          <pc:docMk/>
          <pc:sldMk cId="893473285" sldId="295"/>
        </pc:sldMkLst>
        <pc:spChg chg="mod">
          <ac:chgData name="Richard Anderson" userId="4654cc452026b74c" providerId="LiveId" clId="{85109CD6-9971-4247-B24B-297F8585AED4}" dt="2018-10-14T19:11:19.260" v="791" actId="20577"/>
          <ac:spMkLst>
            <pc:docMk/>
            <pc:sldMk cId="893473285" sldId="295"/>
            <ac:spMk id="2" creationId="{1039153E-A1A7-43AF-AA16-FADA3C457664}"/>
          </ac:spMkLst>
        </pc:spChg>
        <pc:spChg chg="mod">
          <ac:chgData name="Richard Anderson" userId="4654cc452026b74c" providerId="LiveId" clId="{85109CD6-9971-4247-B24B-297F8585AED4}" dt="2018-10-14T17:36:09.987" v="306" actId="20577"/>
          <ac:spMkLst>
            <pc:docMk/>
            <pc:sldMk cId="893473285" sldId="295"/>
            <ac:spMk id="3" creationId="{7CF86159-9BCC-4B71-9EA2-FE750B63A1E8}"/>
          </ac:spMkLst>
        </pc:spChg>
        <pc:picChg chg="add mod">
          <ac:chgData name="Richard Anderson" userId="4654cc452026b74c" providerId="LiveId" clId="{85109CD6-9971-4247-B24B-297F8585AED4}" dt="2018-10-14T19:14:51.828" v="810" actId="1076"/>
          <ac:picMkLst>
            <pc:docMk/>
            <pc:sldMk cId="893473285" sldId="295"/>
            <ac:picMk id="7" creationId="{1F1584BA-3B8C-4AC0-A69D-094F1411A8B3}"/>
          </ac:picMkLst>
        </pc:picChg>
        <pc:picChg chg="add mod">
          <ac:chgData name="Richard Anderson" userId="4654cc452026b74c" providerId="LiveId" clId="{85109CD6-9971-4247-B24B-297F8585AED4}" dt="2018-10-14T19:14:43.182" v="808" actId="1076"/>
          <ac:picMkLst>
            <pc:docMk/>
            <pc:sldMk cId="893473285" sldId="295"/>
            <ac:picMk id="8" creationId="{E02ED792-61CD-41FC-9B63-3384AF68AD0C}"/>
          </ac:picMkLst>
        </pc:picChg>
        <pc:picChg chg="add mod">
          <ac:chgData name="Richard Anderson" userId="4654cc452026b74c" providerId="LiveId" clId="{85109CD6-9971-4247-B24B-297F8585AED4}" dt="2018-10-14T19:15:35.828" v="813" actId="1076"/>
          <ac:picMkLst>
            <pc:docMk/>
            <pc:sldMk cId="893473285" sldId="295"/>
            <ac:picMk id="9" creationId="{CDACEC2B-C49C-464B-B6B0-17C98BCB0D40}"/>
          </ac:picMkLst>
        </pc:picChg>
      </pc:sldChg>
      <pc:sldChg chg="modSp add">
        <pc:chgData name="Richard Anderson" userId="4654cc452026b74c" providerId="LiveId" clId="{85109CD6-9971-4247-B24B-297F8585AED4}" dt="2018-10-14T18:41:02.135" v="698" actId="27636"/>
        <pc:sldMkLst>
          <pc:docMk/>
          <pc:sldMk cId="2189783953" sldId="302"/>
        </pc:sldMkLst>
        <pc:spChg chg="mod">
          <ac:chgData name="Richard Anderson" userId="4654cc452026b74c" providerId="LiveId" clId="{85109CD6-9971-4247-B24B-297F8585AED4}" dt="2018-10-14T17:43:01.651" v="581" actId="20577"/>
          <ac:spMkLst>
            <pc:docMk/>
            <pc:sldMk cId="2189783953" sldId="302"/>
            <ac:spMk id="2" creationId="{5D240BE1-A375-46F6-977E-67510AC8AAFE}"/>
          </ac:spMkLst>
        </pc:spChg>
        <pc:spChg chg="mod">
          <ac:chgData name="Richard Anderson" userId="4654cc452026b74c" providerId="LiveId" clId="{85109CD6-9971-4247-B24B-297F8585AED4}" dt="2018-10-14T18:41:02.135" v="698" actId="27636"/>
          <ac:spMkLst>
            <pc:docMk/>
            <pc:sldMk cId="2189783953" sldId="302"/>
            <ac:spMk id="3" creationId="{7960C8F0-2C40-4522-B047-30F947F251EC}"/>
          </ac:spMkLst>
        </pc:spChg>
      </pc:sldChg>
      <pc:sldChg chg="modSp">
        <pc:chgData name="Richard Anderson" userId="4654cc452026b74c" providerId="LiveId" clId="{85109CD6-9971-4247-B24B-297F8585AED4}" dt="2018-10-14T18:42:12.136" v="700" actId="1076"/>
        <pc:sldMkLst>
          <pc:docMk/>
          <pc:sldMk cId="1208620044" sldId="431"/>
        </pc:sldMkLst>
        <pc:picChg chg="mod">
          <ac:chgData name="Richard Anderson" userId="4654cc452026b74c" providerId="LiveId" clId="{85109CD6-9971-4247-B24B-297F8585AED4}" dt="2018-10-14T18:42:12.136" v="700" actId="1076"/>
          <ac:picMkLst>
            <pc:docMk/>
            <pc:sldMk cId="1208620044" sldId="431"/>
            <ac:picMk id="11" creationId="{00000000-0000-0000-0000-000000000000}"/>
          </ac:picMkLst>
        </pc:picChg>
      </pc:sldChg>
      <pc:sldChg chg="modSp">
        <pc:chgData name="Richard Anderson" userId="4654cc452026b74c" providerId="LiveId" clId="{85109CD6-9971-4247-B24B-297F8585AED4}" dt="2018-10-14T19:08:38.499" v="708" actId="1076"/>
        <pc:sldMkLst>
          <pc:docMk/>
          <pc:sldMk cId="2768123376" sldId="440"/>
        </pc:sldMkLst>
        <pc:spChg chg="mod">
          <ac:chgData name="Richard Anderson" userId="4654cc452026b74c" providerId="LiveId" clId="{85109CD6-9971-4247-B24B-297F8585AED4}" dt="2018-10-14T18:42:05.495" v="699" actId="27636"/>
          <ac:spMkLst>
            <pc:docMk/>
            <pc:sldMk cId="2768123376" sldId="440"/>
            <ac:spMk id="2" creationId="{00000000-0000-0000-0000-000000000000}"/>
          </ac:spMkLst>
        </pc:spChg>
        <pc:picChg chg="mod">
          <ac:chgData name="Richard Anderson" userId="4654cc452026b74c" providerId="LiveId" clId="{85109CD6-9971-4247-B24B-297F8585AED4}" dt="2018-10-14T19:08:38.499" v="708" actId="1076"/>
          <ac:picMkLst>
            <pc:docMk/>
            <pc:sldMk cId="2768123376" sldId="440"/>
            <ac:picMk id="1026" creationId="{00000000-0000-0000-0000-000000000000}"/>
          </ac:picMkLst>
        </pc:picChg>
      </pc:sldChg>
      <pc:sldChg chg="addSp modSp">
        <pc:chgData name="Richard Anderson" userId="4654cc452026b74c" providerId="LiveId" clId="{85109CD6-9971-4247-B24B-297F8585AED4}" dt="2018-10-14T18:38:19.246" v="689" actId="14100"/>
        <pc:sldMkLst>
          <pc:docMk/>
          <pc:sldMk cId="2077373455" sldId="449"/>
        </pc:sldMkLst>
        <pc:spChg chg="mod">
          <ac:chgData name="Richard Anderson" userId="4654cc452026b74c" providerId="LiveId" clId="{85109CD6-9971-4247-B24B-297F8585AED4}" dt="2018-10-14T18:37:18.682" v="680" actId="20577"/>
          <ac:spMkLst>
            <pc:docMk/>
            <pc:sldMk cId="2077373455" sldId="449"/>
            <ac:spMk id="2" creationId="{00000000-0000-0000-0000-000000000000}"/>
          </ac:spMkLst>
        </pc:spChg>
        <pc:spChg chg="mod">
          <ac:chgData name="Richard Anderson" userId="4654cc452026b74c" providerId="LiveId" clId="{85109CD6-9971-4247-B24B-297F8585AED4}" dt="2018-10-14T18:38:07.591" v="685" actId="14100"/>
          <ac:spMkLst>
            <pc:docMk/>
            <pc:sldMk cId="2077373455" sldId="449"/>
            <ac:spMk id="6" creationId="{00000000-0000-0000-0000-000000000000}"/>
          </ac:spMkLst>
        </pc:spChg>
        <pc:picChg chg="add mod">
          <ac:chgData name="Richard Anderson" userId="4654cc452026b74c" providerId="LiveId" clId="{85109CD6-9971-4247-B24B-297F8585AED4}" dt="2018-10-14T18:37:39.427" v="682" actId="1076"/>
          <ac:picMkLst>
            <pc:docMk/>
            <pc:sldMk cId="2077373455" sldId="449"/>
            <ac:picMk id="9" creationId="{AEC4AC2B-61AF-40EA-BDBA-F098E1D8CAAD}"/>
          </ac:picMkLst>
        </pc:picChg>
        <pc:picChg chg="add mod">
          <ac:chgData name="Richard Anderson" userId="4654cc452026b74c" providerId="LiveId" clId="{85109CD6-9971-4247-B24B-297F8585AED4}" dt="2018-10-14T18:38:19.246" v="689" actId="14100"/>
          <ac:picMkLst>
            <pc:docMk/>
            <pc:sldMk cId="2077373455" sldId="449"/>
            <ac:picMk id="10" creationId="{2A83AF7B-4B06-433B-83BF-0EF1327E0A01}"/>
          </ac:picMkLst>
        </pc:picChg>
        <pc:picChg chg="mod">
          <ac:chgData name="Richard Anderson" userId="4654cc452026b74c" providerId="LiveId" clId="{85109CD6-9971-4247-B24B-297F8585AED4}" dt="2018-10-14T18:38:10.900" v="686" actId="1076"/>
          <ac:picMkLst>
            <pc:docMk/>
            <pc:sldMk cId="2077373455" sldId="449"/>
            <ac:picMk id="2050" creationId="{00000000-0000-0000-0000-000000000000}"/>
          </ac:picMkLst>
        </pc:picChg>
      </pc:sldChg>
      <pc:sldChg chg="addSp modSp">
        <pc:chgData name="Richard Anderson" userId="4654cc452026b74c" providerId="LiveId" clId="{85109CD6-9971-4247-B24B-297F8585AED4}" dt="2018-10-14T19:10:38.775" v="790" actId="14100"/>
        <pc:sldMkLst>
          <pc:docMk/>
          <pc:sldMk cId="3820371088" sldId="450"/>
        </pc:sldMkLst>
        <pc:spChg chg="mod">
          <ac:chgData name="Richard Anderson" userId="4654cc452026b74c" providerId="LiveId" clId="{85109CD6-9971-4247-B24B-297F8585AED4}" dt="2018-10-14T19:07:30.374" v="703" actId="27636"/>
          <ac:spMkLst>
            <pc:docMk/>
            <pc:sldMk cId="3820371088" sldId="450"/>
            <ac:spMk id="2" creationId="{00000000-0000-0000-0000-000000000000}"/>
          </ac:spMkLst>
        </pc:spChg>
        <pc:spChg chg="mod">
          <ac:chgData name="Richard Anderson" userId="4654cc452026b74c" providerId="LiveId" clId="{85109CD6-9971-4247-B24B-297F8585AED4}" dt="2018-10-14T19:10:21.978" v="786" actId="27636"/>
          <ac:spMkLst>
            <pc:docMk/>
            <pc:sldMk cId="3820371088" sldId="450"/>
            <ac:spMk id="3" creationId="{00000000-0000-0000-0000-000000000000}"/>
          </ac:spMkLst>
        </pc:spChg>
        <pc:picChg chg="add mod">
          <ac:chgData name="Richard Anderson" userId="4654cc452026b74c" providerId="LiveId" clId="{85109CD6-9971-4247-B24B-297F8585AED4}" dt="2018-10-14T19:10:28.502" v="787" actId="1076"/>
          <ac:picMkLst>
            <pc:docMk/>
            <pc:sldMk cId="3820371088" sldId="450"/>
            <ac:picMk id="6" creationId="{E08391ED-027B-4AC3-9B66-2DEDDCBAAB9B}"/>
          </ac:picMkLst>
        </pc:picChg>
        <pc:picChg chg="add mod">
          <ac:chgData name="Richard Anderson" userId="4654cc452026b74c" providerId="LiveId" clId="{85109CD6-9971-4247-B24B-297F8585AED4}" dt="2018-10-14T19:10:38.775" v="790" actId="14100"/>
          <ac:picMkLst>
            <pc:docMk/>
            <pc:sldMk cId="3820371088" sldId="450"/>
            <ac:picMk id="7" creationId="{46722047-A4C7-4EE9-A46F-3E5AD5126BEF}"/>
          </ac:picMkLst>
        </pc:picChg>
      </pc:sldChg>
      <pc:sldChg chg="del">
        <pc:chgData name="Richard Anderson" userId="4654cc452026b74c" providerId="LiveId" clId="{85109CD6-9971-4247-B24B-297F8585AED4}" dt="2018-10-14T19:08:26.032" v="706" actId="2696"/>
        <pc:sldMkLst>
          <pc:docMk/>
          <pc:sldMk cId="2596512773" sldId="451"/>
        </pc:sldMkLst>
      </pc:sldChg>
      <pc:sldChg chg="del">
        <pc:chgData name="Richard Anderson" userId="4654cc452026b74c" providerId="LiveId" clId="{85109CD6-9971-4247-B24B-297F8585AED4}" dt="2018-10-14T18:42:23.268" v="701" actId="2696"/>
        <pc:sldMkLst>
          <pc:docMk/>
          <pc:sldMk cId="1757996999" sldId="454"/>
        </pc:sldMkLst>
      </pc:sldChg>
      <pc:sldChg chg="addSp delSp modSp">
        <pc:chgData name="Richard Anderson" userId="4654cc452026b74c" providerId="LiveId" clId="{85109CD6-9971-4247-B24B-297F8585AED4}" dt="2018-10-14T19:12:58.459" v="805" actId="1076"/>
        <pc:sldMkLst>
          <pc:docMk/>
          <pc:sldMk cId="411681219" sldId="457"/>
        </pc:sldMkLst>
        <pc:picChg chg="del">
          <ac:chgData name="Richard Anderson" userId="4654cc452026b74c" providerId="LiveId" clId="{85109CD6-9971-4247-B24B-297F8585AED4}" dt="2018-10-14T18:34:53.551" v="649"/>
          <ac:picMkLst>
            <pc:docMk/>
            <pc:sldMk cId="411681219" sldId="457"/>
            <ac:picMk id="5" creationId="{00000000-0000-0000-0000-000000000000}"/>
          </ac:picMkLst>
        </pc:picChg>
        <pc:picChg chg="mod">
          <ac:chgData name="Richard Anderson" userId="4654cc452026b74c" providerId="LiveId" clId="{85109CD6-9971-4247-B24B-297F8585AED4}" dt="2018-10-14T19:12:43.152" v="799" actId="1076"/>
          <ac:picMkLst>
            <pc:docMk/>
            <pc:sldMk cId="411681219" sldId="457"/>
            <ac:picMk id="7" creationId="{00000000-0000-0000-0000-000000000000}"/>
          </ac:picMkLst>
        </pc:picChg>
        <pc:picChg chg="mod">
          <ac:chgData name="Richard Anderson" userId="4654cc452026b74c" providerId="LiveId" clId="{85109CD6-9971-4247-B24B-297F8585AED4}" dt="2018-10-14T19:12:49.848" v="802" actId="1076"/>
          <ac:picMkLst>
            <pc:docMk/>
            <pc:sldMk cId="411681219" sldId="457"/>
            <ac:picMk id="8" creationId="{00000000-0000-0000-0000-000000000000}"/>
          </ac:picMkLst>
        </pc:picChg>
        <pc:picChg chg="add mod">
          <ac:chgData name="Richard Anderson" userId="4654cc452026b74c" providerId="LiveId" clId="{85109CD6-9971-4247-B24B-297F8585AED4}" dt="2018-10-14T19:12:58.459" v="805" actId="1076"/>
          <ac:picMkLst>
            <pc:docMk/>
            <pc:sldMk cId="411681219" sldId="457"/>
            <ac:picMk id="11" creationId="{FF0D7B31-759E-49A5-9812-0F7FDDED9D6C}"/>
          </ac:picMkLst>
        </pc:picChg>
      </pc:sldChg>
      <pc:sldChg chg="modSp">
        <pc:chgData name="Richard Anderson" userId="4654cc452026b74c" providerId="LiveId" clId="{85109CD6-9971-4247-B24B-297F8585AED4}" dt="2018-10-14T18:35:21.942" v="655" actId="1076"/>
        <pc:sldMkLst>
          <pc:docMk/>
          <pc:sldMk cId="3131594849" sldId="468"/>
        </pc:sldMkLst>
        <pc:spChg chg="mod">
          <ac:chgData name="Richard Anderson" userId="4654cc452026b74c" providerId="LiveId" clId="{85109CD6-9971-4247-B24B-297F8585AED4}" dt="2018-10-14T18:35:08.307" v="650" actId="1076"/>
          <ac:spMkLst>
            <pc:docMk/>
            <pc:sldMk cId="3131594849" sldId="468"/>
            <ac:spMk id="2" creationId="{00000000-0000-0000-0000-000000000000}"/>
          </ac:spMkLst>
        </pc:spChg>
        <pc:spChg chg="mod">
          <ac:chgData name="Richard Anderson" userId="4654cc452026b74c" providerId="LiveId" clId="{85109CD6-9971-4247-B24B-297F8585AED4}" dt="2018-10-14T18:34:41.478" v="648" actId="27636"/>
          <ac:spMkLst>
            <pc:docMk/>
            <pc:sldMk cId="3131594849" sldId="468"/>
            <ac:spMk id="3" creationId="{00000000-0000-0000-0000-000000000000}"/>
          </ac:spMkLst>
        </pc:spChg>
        <pc:picChg chg="mod">
          <ac:chgData name="Richard Anderson" userId="4654cc452026b74c" providerId="LiveId" clId="{85109CD6-9971-4247-B24B-297F8585AED4}" dt="2018-10-14T18:35:21.942" v="655" actId="1076"/>
          <ac:picMkLst>
            <pc:docMk/>
            <pc:sldMk cId="3131594849" sldId="468"/>
            <ac:picMk id="10" creationId="{00000000-0000-0000-0000-000000000000}"/>
          </ac:picMkLst>
        </pc:picChg>
        <pc:picChg chg="mod">
          <ac:chgData name="Richard Anderson" userId="4654cc452026b74c" providerId="LiveId" clId="{85109CD6-9971-4247-B24B-297F8585AED4}" dt="2018-10-14T18:35:16.104" v="652" actId="1076"/>
          <ac:picMkLst>
            <pc:docMk/>
            <pc:sldMk cId="3131594849" sldId="468"/>
            <ac:picMk id="1028" creationId="{00000000-0000-0000-0000-000000000000}"/>
          </ac:picMkLst>
        </pc:picChg>
        <pc:picChg chg="mod">
          <ac:chgData name="Richard Anderson" userId="4654cc452026b74c" providerId="LiveId" clId="{85109CD6-9971-4247-B24B-297F8585AED4}" dt="2018-10-14T18:35:14.698" v="651" actId="1076"/>
          <ac:picMkLst>
            <pc:docMk/>
            <pc:sldMk cId="3131594849" sldId="468"/>
            <ac:picMk id="1030" creationId="{00000000-0000-0000-0000-000000000000}"/>
          </ac:picMkLst>
        </pc:picChg>
      </pc:sldChg>
      <pc:sldChg chg="add del">
        <pc:chgData name="Richard Anderson" userId="4654cc452026b74c" providerId="LiveId" clId="{85109CD6-9971-4247-B24B-297F8585AED4}" dt="2018-10-14T19:08:27.978" v="707" actId="2696"/>
        <pc:sldMkLst>
          <pc:docMk/>
          <pc:sldMk cId="2532430041" sldId="469"/>
        </pc:sldMkLst>
      </pc:sldChg>
      <pc:sldMasterChg chg="setBg modSldLayout">
        <pc:chgData name="Richard Anderson" userId="4654cc452026b74c" providerId="LiveId" clId="{85109CD6-9971-4247-B24B-297F8585AED4}" dt="2018-10-14T17:40:40.604" v="542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85109CD6-9971-4247-B24B-297F8585AED4}" dt="2018-10-14T17:40:40.604" v="542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282975C0-97F6-4AA0-B17A-122D11109741}"/>
    <pc:docChg chg="custSel modSld">
      <pc:chgData name="Richard Anderson" userId="4654cc452026b74c" providerId="LiveId" clId="{282975C0-97F6-4AA0-B17A-122D11109741}" dt="2018-10-08T04:59:34.830" v="468" actId="20577"/>
      <pc:docMkLst>
        <pc:docMk/>
      </pc:docMkLst>
      <pc:sldChg chg="modSp">
        <pc:chgData name="Richard Anderson" userId="4654cc452026b74c" providerId="LiveId" clId="{282975C0-97F6-4AA0-B17A-122D11109741}" dt="2018-10-08T04:59:34.830" v="468" actId="20577"/>
        <pc:sldMkLst>
          <pc:docMk/>
          <pc:sldMk cId="3204024126" sldId="256"/>
        </pc:sldMkLst>
        <pc:spChg chg="mod">
          <ac:chgData name="Richard Anderson" userId="4654cc452026b74c" providerId="LiveId" clId="{282975C0-97F6-4AA0-B17A-122D11109741}" dt="2018-10-08T04:59:34.830" v="468" actId="20577"/>
          <ac:spMkLst>
            <pc:docMk/>
            <pc:sldMk cId="3204024126" sldId="256"/>
            <ac:spMk id="3" creationId="{00000000-0000-0000-0000-000000000000}"/>
          </ac:spMkLst>
        </pc:spChg>
      </pc:sldChg>
      <pc:sldChg chg="addSp modSp">
        <pc:chgData name="Richard Anderson" userId="4654cc452026b74c" providerId="LiveId" clId="{282975C0-97F6-4AA0-B17A-122D11109741}" dt="2018-10-08T04:57:28.903" v="467" actId="1076"/>
        <pc:sldMkLst>
          <pc:docMk/>
          <pc:sldMk cId="1640481058" sldId="276"/>
        </pc:sldMkLst>
        <pc:picChg chg="add mod">
          <ac:chgData name="Richard Anderson" userId="4654cc452026b74c" providerId="LiveId" clId="{282975C0-97F6-4AA0-B17A-122D11109741}" dt="2018-10-08T04:57:28.903" v="467" actId="1076"/>
          <ac:picMkLst>
            <pc:docMk/>
            <pc:sldMk cId="1640481058" sldId="276"/>
            <ac:picMk id="7" creationId="{5EBD13AE-E213-4E40-A50E-D193E6AD4620}"/>
          </ac:picMkLst>
        </pc:picChg>
      </pc:sldChg>
    </pc:docChg>
  </pc:docChgLst>
  <pc:docChgLst>
    <pc:chgData name="Richard Anderson" userId="4654cc452026b74c" providerId="LiveId" clId="{6670337D-2382-4338-9301-D610E7D78C5E}"/>
    <pc:docChg chg="custSel addSld delSld modSld modMainMaster">
      <pc:chgData name="Richard Anderson" userId="4654cc452026b74c" providerId="LiveId" clId="{6670337D-2382-4338-9301-D610E7D78C5E}" dt="2018-10-10T05:48:32.335" v="3525" actId="1076"/>
      <pc:docMkLst>
        <pc:docMk/>
      </pc:docMkLst>
      <pc:sldChg chg="addSp delSp modSp setBg">
        <pc:chgData name="Richard Anderson" userId="4654cc452026b74c" providerId="LiveId" clId="{6670337D-2382-4338-9301-D610E7D78C5E}" dt="2018-10-10T05:48:32.335" v="3525" actId="1076"/>
        <pc:sldMkLst>
          <pc:docMk/>
          <pc:sldMk cId="3204024126" sldId="256"/>
        </pc:sldMkLst>
        <pc:spChg chg="mod">
          <ac:chgData name="Richard Anderson" userId="4654cc452026b74c" providerId="LiveId" clId="{6670337D-2382-4338-9301-D610E7D78C5E}" dt="2018-10-09T04:33:09.328" v="72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6670337D-2382-4338-9301-D610E7D78C5E}" dt="2018-10-09T04:31:53.066" v="36" actId="20577"/>
          <ac:spMkLst>
            <pc:docMk/>
            <pc:sldMk cId="3204024126" sldId="256"/>
            <ac:spMk id="3" creationId="{00000000-0000-0000-0000-000000000000}"/>
          </ac:spMkLst>
        </pc:spChg>
        <pc:picChg chg="del">
          <ac:chgData name="Richard Anderson" userId="4654cc452026b74c" providerId="LiveId" clId="{6670337D-2382-4338-9301-D610E7D78C5E}" dt="2018-10-09T04:31:56.728" v="37"/>
          <ac:picMkLst>
            <pc:docMk/>
            <pc:sldMk cId="3204024126" sldId="256"/>
            <ac:picMk id="8" creationId="{00000000-0000-0000-0000-000000000000}"/>
          </ac:picMkLst>
        </pc:picChg>
        <pc:picChg chg="add mod">
          <ac:chgData name="Richard Anderson" userId="4654cc452026b74c" providerId="LiveId" clId="{6670337D-2382-4338-9301-D610E7D78C5E}" dt="2018-10-10T05:48:32.335" v="3525" actId="1076"/>
          <ac:picMkLst>
            <pc:docMk/>
            <pc:sldMk cId="3204024126" sldId="256"/>
            <ac:picMk id="2050" creationId="{8D289E62-DBCB-486C-AF7B-8D01B9DF12E9}"/>
          </ac:picMkLst>
        </pc:picChg>
      </pc:sldChg>
      <pc:sldChg chg="delSp modSp">
        <pc:chgData name="Richard Anderson" userId="4654cc452026b74c" providerId="LiveId" clId="{6670337D-2382-4338-9301-D610E7D78C5E}" dt="2018-10-10T05:36:48.421" v="3403" actId="20577"/>
        <pc:sldMkLst>
          <pc:docMk/>
          <pc:sldMk cId="1640481058" sldId="276"/>
        </pc:sldMkLst>
        <pc:spChg chg="mod">
          <ac:chgData name="Richard Anderson" userId="4654cc452026b74c" providerId="LiveId" clId="{6670337D-2382-4338-9301-D610E7D78C5E}" dt="2018-10-09T04:32:38.777" v="50" actId="20577"/>
          <ac:spMkLst>
            <pc:docMk/>
            <pc:sldMk cId="1640481058" sldId="276"/>
            <ac:spMk id="2" creationId="{02F27EA8-3868-4DF6-AE81-3D469B44B1AB}"/>
          </ac:spMkLst>
        </pc:spChg>
        <pc:spChg chg="mod">
          <ac:chgData name="Richard Anderson" userId="4654cc452026b74c" providerId="LiveId" clId="{6670337D-2382-4338-9301-D610E7D78C5E}" dt="2018-10-10T05:36:48.421" v="3403" actId="20577"/>
          <ac:spMkLst>
            <pc:docMk/>
            <pc:sldMk cId="1640481058" sldId="276"/>
            <ac:spMk id="3" creationId="{0A40356F-A455-4E6D-BC6E-D1D0A0CB9EDF}"/>
          </ac:spMkLst>
        </pc:spChg>
        <pc:picChg chg="del">
          <ac:chgData name="Richard Anderson" userId="4654cc452026b74c" providerId="LiveId" clId="{6670337D-2382-4338-9301-D610E7D78C5E}" dt="2018-10-09T04:32:46.421" v="52"/>
          <ac:picMkLst>
            <pc:docMk/>
            <pc:sldMk cId="1640481058" sldId="276"/>
            <ac:picMk id="7" creationId="{5EBD13AE-E213-4E40-A50E-D193E6AD4620}"/>
          </ac:picMkLst>
        </pc:picChg>
      </pc:sldChg>
      <pc:sldMasterChg chg="setBg modSldLayout">
        <pc:chgData name="Richard Anderson" userId="4654cc452026b74c" providerId="LiveId" clId="{6670337D-2382-4338-9301-D610E7D78C5E}" dt="2018-10-09T06:16:55.013" v="978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6670337D-2382-4338-9301-D610E7D78C5E}" dt="2018-10-09T06:16:55.013" v="978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  <pc:docChgLst>
    <pc:chgData name="Richard Anderson" userId="4654cc452026b74c" providerId="LiveId" clId="{28B250B1-CD73-40D3-A6EC-66CDBBD7C1E3}"/>
    <pc:docChg chg="custSel addSld delSld modSld">
      <pc:chgData name="Richard Anderson" userId="4654cc452026b74c" providerId="LiveId" clId="{28B250B1-CD73-40D3-A6EC-66CDBBD7C1E3}" dt="2018-10-07T23:29:25.477" v="1464" actId="1076"/>
      <pc:docMkLst>
        <pc:docMk/>
      </pc:docMkLst>
      <pc:sldChg chg="modSp">
        <pc:chgData name="Richard Anderson" userId="4654cc452026b74c" providerId="LiveId" clId="{28B250B1-CD73-40D3-A6EC-66CDBBD7C1E3}" dt="2018-10-07T18:49:36.213" v="795" actId="20577"/>
        <pc:sldMkLst>
          <pc:docMk/>
          <pc:sldMk cId="1640481058" sldId="276"/>
        </pc:sldMkLst>
        <pc:spChg chg="mod">
          <ac:chgData name="Richard Anderson" userId="4654cc452026b74c" providerId="LiveId" clId="{28B250B1-CD73-40D3-A6EC-66CDBBD7C1E3}" dt="2018-10-07T18:49:36.213" v="795" actId="20577"/>
          <ac:spMkLst>
            <pc:docMk/>
            <pc:sldMk cId="1640481058" sldId="276"/>
            <ac:spMk id="3" creationId="{0A40356F-A455-4E6D-BC6E-D1D0A0CB9EDF}"/>
          </ac:spMkLst>
        </pc:spChg>
      </pc:sldChg>
    </pc:docChg>
  </pc:docChgLst>
  <pc:docChgLst>
    <pc:chgData name="Richard Anderson" userId="4654cc452026b74c" providerId="LiveId" clId="{A75F2C53-B086-4E1B-A7CF-4FC7382E6082}"/>
    <pc:docChg chg="custSel addSld delSld modSld modMainMaster">
      <pc:chgData name="Richard Anderson" userId="4654cc452026b74c" providerId="LiveId" clId="{A75F2C53-B086-4E1B-A7CF-4FC7382E6082}" dt="2018-10-11T18:51:54.910" v="1028" actId="2696"/>
      <pc:docMkLst>
        <pc:docMk/>
      </pc:docMkLst>
      <pc:sldChg chg="delSp modSp setBg">
        <pc:chgData name="Richard Anderson" userId="4654cc452026b74c" providerId="LiveId" clId="{A75F2C53-B086-4E1B-A7CF-4FC7382E6082}" dt="2018-10-11T04:13:09.792" v="37"/>
        <pc:sldMkLst>
          <pc:docMk/>
          <pc:sldMk cId="3204024126" sldId="256"/>
        </pc:sldMkLst>
        <pc:spChg chg="mod">
          <ac:chgData name="Richard Anderson" userId="4654cc452026b74c" providerId="LiveId" clId="{A75F2C53-B086-4E1B-A7CF-4FC7382E6082}" dt="2018-10-11T04:12:37.990" v="34" actId="20577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A75F2C53-B086-4E1B-A7CF-4FC7382E6082}" dt="2018-10-11T04:12:18.965" v="0" actId="20577"/>
          <ac:spMkLst>
            <pc:docMk/>
            <pc:sldMk cId="3204024126" sldId="256"/>
            <ac:spMk id="3" creationId="{00000000-0000-0000-0000-000000000000}"/>
          </ac:spMkLst>
        </pc:spChg>
        <pc:picChg chg="del">
          <ac:chgData name="Richard Anderson" userId="4654cc452026b74c" providerId="LiveId" clId="{A75F2C53-B086-4E1B-A7CF-4FC7382E6082}" dt="2018-10-11T04:12:21.198" v="1"/>
          <ac:picMkLst>
            <pc:docMk/>
            <pc:sldMk cId="3204024126" sldId="256"/>
            <ac:picMk id="2050" creationId="{8D289E62-DBCB-486C-AF7B-8D01B9DF12E9}"/>
          </ac:picMkLst>
        </pc:picChg>
      </pc:sldChg>
      <pc:sldChg chg="modSp">
        <pc:chgData name="Richard Anderson" userId="4654cc452026b74c" providerId="LiveId" clId="{A75F2C53-B086-4E1B-A7CF-4FC7382E6082}" dt="2018-10-11T04:12:43.265" v="35" actId="20577"/>
        <pc:sldMkLst>
          <pc:docMk/>
          <pc:sldMk cId="1640481058" sldId="276"/>
        </pc:sldMkLst>
        <pc:spChg chg="mod">
          <ac:chgData name="Richard Anderson" userId="4654cc452026b74c" providerId="LiveId" clId="{A75F2C53-B086-4E1B-A7CF-4FC7382E6082}" dt="2018-10-11T04:12:43.265" v="35" actId="20577"/>
          <ac:spMkLst>
            <pc:docMk/>
            <pc:sldMk cId="1640481058" sldId="276"/>
            <ac:spMk id="3" creationId="{0A40356F-A455-4E6D-BC6E-D1D0A0CB9EDF}"/>
          </ac:spMkLst>
        </pc:spChg>
      </pc:sldChg>
      <pc:sldChg chg="modSp add">
        <pc:chgData name="Richard Anderson" userId="4654cc452026b74c" providerId="LiveId" clId="{A75F2C53-B086-4E1B-A7CF-4FC7382E6082}" dt="2018-10-11T05:58:57.643" v="91" actId="20577"/>
        <pc:sldMkLst>
          <pc:docMk/>
          <pc:sldMk cId="1795061673" sldId="277"/>
        </pc:sldMkLst>
        <pc:spChg chg="mod">
          <ac:chgData name="Richard Anderson" userId="4654cc452026b74c" providerId="LiveId" clId="{A75F2C53-B086-4E1B-A7CF-4FC7382E6082}" dt="2018-10-11T05:58:31.515" v="73" actId="20577"/>
          <ac:spMkLst>
            <pc:docMk/>
            <pc:sldMk cId="1795061673" sldId="277"/>
            <ac:spMk id="2" creationId="{BEA24969-CEE8-403D-A5A5-0094C8037E80}"/>
          </ac:spMkLst>
        </pc:spChg>
        <pc:spChg chg="mod">
          <ac:chgData name="Richard Anderson" userId="4654cc452026b74c" providerId="LiveId" clId="{A75F2C53-B086-4E1B-A7CF-4FC7382E6082}" dt="2018-10-11T05:58:57.643" v="91" actId="20577"/>
          <ac:spMkLst>
            <pc:docMk/>
            <pc:sldMk cId="1795061673" sldId="277"/>
            <ac:spMk id="3" creationId="{56649377-BC80-41F9-AE9F-F916DF099ECA}"/>
          </ac:spMkLst>
        </pc:spChg>
      </pc:sldChg>
      <pc:sldMasterChg chg="setBg modSldLayout">
        <pc:chgData name="Richard Anderson" userId="4654cc452026b74c" providerId="LiveId" clId="{A75F2C53-B086-4E1B-A7CF-4FC7382E6082}" dt="2018-10-11T04:13:09.792" v="37"/>
        <pc:sldMasterMkLst>
          <pc:docMk/>
          <pc:sldMasterMk cId="3079570911" sldId="2147483684"/>
        </pc:sldMasterMkLst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14052564" sldId="2147483685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047532785" sldId="2147483686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899158686" sldId="2147483687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3660131194" sldId="2147483688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4029741913" sldId="2147483689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2879457458" sldId="2147483690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922200452" sldId="2147483691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915965846" sldId="2147483692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604069888" sldId="2147483693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3087010370" sldId="2147483694"/>
          </pc:sldLayoutMkLst>
        </pc:sldLayoutChg>
        <pc:sldLayoutChg chg="setBg">
          <pc:chgData name="Richard Anderson" userId="4654cc452026b74c" providerId="LiveId" clId="{A75F2C53-B086-4E1B-A7CF-4FC7382E6082}" dt="2018-10-11T04:13:09.792" v="37"/>
          <pc:sldLayoutMkLst>
            <pc:docMk/>
            <pc:sldMasterMk cId="3079570911" sldId="2147483684"/>
            <pc:sldLayoutMk cId="1743447717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2DDB1-C38C-4EBC-A3F8-3F0AD2411154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B64F6-5A1A-4B3E-9B31-A160476F2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4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Misleading</a:t>
            </a:r>
          </a:p>
          <a:p>
            <a:r>
              <a:rPr lang="en-US" dirty="0"/>
              <a:t>(pass vs receive, read, forward)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81471-F2DD-254F-9E22-3D959FEA19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2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5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4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0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6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25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Mobile Money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07375"/>
            <a:ext cx="6858000" cy="1655762"/>
          </a:xfrm>
        </p:spPr>
        <p:txBody>
          <a:bodyPr/>
          <a:lstStyle/>
          <a:p>
            <a:r>
              <a:rPr lang="en-US" dirty="0"/>
              <a:t>Lecture 9:   CSE 490c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0B83976-74FF-4D04-8CD4-387CDD390681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FED9E9-C822-4C3F-ABB5-D5FDA8913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3198689"/>
            <a:ext cx="4050792" cy="28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2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82">
            <a:extLst>
              <a:ext uri="{FF2B5EF4-FFF2-40B4-BE49-F238E27FC236}">
                <a16:creationId xmlns:a16="http://schemas.microsoft.com/office/drawing/2014/main" id="{39EBE5DD-0EF9-2845-942F-04C104E2233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469" y="2503170"/>
            <a:ext cx="6787062" cy="3239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5D55F5-F774-E54F-8204-DCF26E65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mobile money balance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2BB9F-3F18-4D96-8116-9B669052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EE78-C854-40D8-9E61-ED5F66D3A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3EAEC-E5CF-4FE8-9E76-C43EF828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3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1347-8719-624C-88AA-38207BAD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 Sims: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BC36D-DF6E-A849-9B2A-5442C50D4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 phone unlocking</a:t>
            </a:r>
          </a:p>
          <a:p>
            <a:r>
              <a:rPr lang="en-US" dirty="0"/>
              <a:t>Distribution of apps</a:t>
            </a:r>
          </a:p>
          <a:p>
            <a:pPr lvl="1"/>
            <a:r>
              <a:rPr lang="en-US" dirty="0"/>
              <a:t>Equity Bank,  Mobile Money,  Kenya</a:t>
            </a:r>
          </a:p>
          <a:p>
            <a:pPr lvl="1"/>
            <a:r>
              <a:rPr lang="en-US" dirty="0"/>
              <a:t>Community Health Worker application, Medic Mobile</a:t>
            </a:r>
          </a:p>
          <a:p>
            <a:r>
              <a:rPr lang="en-US" dirty="0"/>
              <a:t>Malicious Installation</a:t>
            </a:r>
          </a:p>
        </p:txBody>
      </p:sp>
      <p:pic>
        <p:nvPicPr>
          <p:cNvPr id="1026" name="Picture 2" descr="Image result for medic mo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7" y="4372482"/>
            <a:ext cx="3336410" cy="11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quity bank ken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69" y="4202480"/>
            <a:ext cx="2575441" cy="144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9EA3F-CF00-4256-932B-46172A47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55F96-EC4D-4900-8A10-BE31BE7D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52CDD-5C40-4678-8EDD-F7060447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0BE1-A375-46F6-977E-67510AC8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Money and Financial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0C8F0-2C40-4522-B047-30F947F25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Better access to finance will help people get out of poverty</a:t>
            </a:r>
          </a:p>
          <a:p>
            <a:pPr lvl="1"/>
            <a:r>
              <a:rPr lang="en-US" dirty="0"/>
              <a:t>Reduce the cost of being poor</a:t>
            </a:r>
          </a:p>
          <a:p>
            <a:pPr lvl="1"/>
            <a:r>
              <a:rPr lang="en-US" dirty="0"/>
              <a:t>Create opportunities for financial growth</a:t>
            </a:r>
          </a:p>
          <a:p>
            <a:pPr lvl="1"/>
            <a:r>
              <a:rPr lang="en-US" dirty="0"/>
              <a:t>Increase efficiency of government programs</a:t>
            </a:r>
          </a:p>
          <a:p>
            <a:pPr lvl="1"/>
            <a:r>
              <a:rPr lang="en-US" dirty="0"/>
              <a:t>Protect against financial shocks</a:t>
            </a:r>
          </a:p>
          <a:p>
            <a:r>
              <a:rPr lang="en-US" dirty="0"/>
              <a:t>Basic financial services</a:t>
            </a:r>
          </a:p>
          <a:p>
            <a:pPr lvl="1"/>
            <a:r>
              <a:rPr lang="en-US" dirty="0"/>
              <a:t>Remittances</a:t>
            </a:r>
          </a:p>
          <a:p>
            <a:pPr lvl="1"/>
            <a:r>
              <a:rPr lang="en-US" dirty="0"/>
              <a:t>Savings  </a:t>
            </a:r>
          </a:p>
          <a:p>
            <a:pPr lvl="1"/>
            <a:r>
              <a:rPr lang="en-US" dirty="0"/>
              <a:t>Government payments</a:t>
            </a:r>
          </a:p>
          <a:p>
            <a:pPr lvl="1"/>
            <a:r>
              <a:rPr lang="en-US" dirty="0"/>
              <a:t>Digital payments</a:t>
            </a:r>
          </a:p>
          <a:p>
            <a:pPr lvl="1"/>
            <a:r>
              <a:rPr lang="en-US" dirty="0"/>
              <a:t>Insurance</a:t>
            </a:r>
          </a:p>
          <a:p>
            <a:pPr lvl="1"/>
            <a:r>
              <a:rPr lang="en-US" dirty="0"/>
              <a:t>Bank accounts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6C9C-1345-4860-9BDC-3A3E674B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9A4E3-87D7-470A-B6DE-50048DE9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5060C-06AA-44B0-BD29-CDA87B1C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8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ITU - UW FinTech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Detect SMS Fraud</a:t>
            </a:r>
          </a:p>
          <a:p>
            <a:r>
              <a:rPr lang="en-US" dirty="0"/>
              <a:t>Study ROSCAs to evaluate potential for digitization</a:t>
            </a:r>
          </a:p>
          <a:p>
            <a:r>
              <a:rPr lang="en-US" dirty="0"/>
              <a:t>Analyze Telenor mobile phone data to understand handset distribution</a:t>
            </a:r>
          </a:p>
          <a:p>
            <a:r>
              <a:rPr lang="en-US" dirty="0"/>
              <a:t>Interview of women mobile money agents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1" y="1539240"/>
            <a:ext cx="2133599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Waseela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haq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program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taraf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apkay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Rs.25200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rupay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aya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hain.apka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ye number03314311169BISP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mein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register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tha.ap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is number per 03017073199 call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karein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 descr="Telenor Pakista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443166"/>
            <a:ext cx="1752600" cy="125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F2A8B4F2-B3B8-456E-B3D9-C9A6CCA07F5F" descr="02D4C510-662D-444A-BB6B-3E332A7E2612@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539240"/>
            <a:ext cx="1448753" cy="2575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EC4AC2B-61AF-40EA-BDBA-F098E1D8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12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MoU Signing">
            <a:extLst>
              <a:ext uri="{FF2B5EF4-FFF2-40B4-BE49-F238E27FC236}">
                <a16:creationId xmlns:a16="http://schemas.microsoft.com/office/drawing/2014/main" id="{2A83AF7B-4B06-433B-83BF-0EF1327E0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48" y="4912659"/>
            <a:ext cx="2920881" cy="194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F70C6AD-5286-429E-BDD5-B5FB0568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</p:spTree>
    <p:extLst>
      <p:ext uri="{BB962C8B-B14F-4D97-AF65-F5344CB8AC3E}">
        <p14:creationId xmlns:p14="http://schemas.microsoft.com/office/powerpoint/2010/main" val="2077373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876800" cy="4876800"/>
          </a:xfrm>
        </p:spPr>
        <p:txBody>
          <a:bodyPr>
            <a:normAutofit/>
          </a:bodyPr>
          <a:lstStyle/>
          <a:p>
            <a:r>
              <a:rPr lang="en-US" dirty="0"/>
              <a:t>Audits of DFS applications demonstrate many vulnerabilities</a:t>
            </a:r>
          </a:p>
          <a:p>
            <a:r>
              <a:rPr lang="en-US" dirty="0"/>
              <a:t>Interviews with software developers expose challenges in creating secure applications</a:t>
            </a:r>
          </a:p>
          <a:p>
            <a:r>
              <a:rPr lang="en-US" dirty="0"/>
              <a:t>Need for security validation tools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4" t="5319" r="8371" b="26796"/>
          <a:stretch/>
        </p:blipFill>
        <p:spPr bwMode="auto">
          <a:xfrm>
            <a:off x="5219700" y="4577687"/>
            <a:ext cx="3519469" cy="212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5" t="24053" r="22027" b="24717"/>
          <a:stretch/>
        </p:blipFill>
        <p:spPr>
          <a:xfrm>
            <a:off x="5219700" y="2218616"/>
            <a:ext cx="3497186" cy="21222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638800"/>
            <a:ext cx="46482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Castle, Pervaiz et al.  (2016):  Let’s Talk Money:  Security Challenges of Mobile Money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360DCDA-0043-4EAF-8044-6D6176E16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0D7B31-759E-49A5-9812-0F7FDDED9D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" t="6388" r="1"/>
          <a:stretch/>
        </p:blipFill>
        <p:spPr>
          <a:xfrm>
            <a:off x="5219700" y="207897"/>
            <a:ext cx="2290162" cy="177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Android eco-system for 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Many uses of Android devices for </a:t>
            </a:r>
          </a:p>
          <a:p>
            <a:pPr lvl="1"/>
            <a:r>
              <a:rPr lang="en-US" dirty="0"/>
              <a:t>Financial applications</a:t>
            </a:r>
          </a:p>
          <a:p>
            <a:pPr lvl="1"/>
            <a:r>
              <a:rPr lang="en-US" dirty="0"/>
              <a:t>Point of sale devices</a:t>
            </a:r>
          </a:p>
          <a:p>
            <a:pPr lvl="1"/>
            <a:r>
              <a:rPr lang="en-US" dirty="0"/>
              <a:t>Biometrics</a:t>
            </a:r>
          </a:p>
          <a:p>
            <a:r>
              <a:rPr lang="en-US" dirty="0"/>
              <a:t>What are the limitations of low cost Android phones?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2" descr="Image result for PayTM QR Co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0" t="20685" r="13672" b="17982"/>
          <a:stretch/>
        </p:blipFill>
        <p:spPr bwMode="auto">
          <a:xfrm>
            <a:off x="4953000" y="4191000"/>
            <a:ext cx="1934308" cy="179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android P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 t="11875" r="18154" b="12390"/>
          <a:stretch/>
        </p:blipFill>
        <p:spPr bwMode="auto">
          <a:xfrm>
            <a:off x="7482840" y="4474879"/>
            <a:ext cx="1254343" cy="15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android iris scann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7" r="18817"/>
          <a:stretch/>
        </p:blipFill>
        <p:spPr bwMode="auto">
          <a:xfrm>
            <a:off x="5056162" y="1676400"/>
            <a:ext cx="148414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tatic1.squarespace.com/static/5509483be4b04f21c19e57ca/t/55313057e4b05d44413d8d59/1429287018861/?format=300w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r="26523" b="11225"/>
          <a:stretch/>
        </p:blipFill>
        <p:spPr bwMode="auto">
          <a:xfrm>
            <a:off x="7010400" y="2209800"/>
            <a:ext cx="2036299" cy="160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" y="5268704"/>
            <a:ext cx="2305406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5232099"/>
            <a:ext cx="2209800" cy="11435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3A616-26AC-4CD2-8C80-A4628DF0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</p:spTree>
    <p:extLst>
      <p:ext uri="{BB962C8B-B14F-4D97-AF65-F5344CB8AC3E}">
        <p14:creationId xmlns:p14="http://schemas.microsoft.com/office/powerpoint/2010/main" val="1208620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there space for a smart feature phone?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Some evidence that feature phones are making a comeback</a:t>
            </a:r>
          </a:p>
          <a:p>
            <a:r>
              <a:rPr lang="en-US" dirty="0"/>
              <a:t>Distinction between smart phone and feature phone controversial</a:t>
            </a:r>
          </a:p>
          <a:p>
            <a:r>
              <a:rPr lang="en-US" dirty="0"/>
              <a:t>Introduction of phones such as </a:t>
            </a:r>
            <a:r>
              <a:rPr lang="en-US" dirty="0" err="1"/>
              <a:t>Jio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26" y="1524000"/>
            <a:ext cx="4495800" cy="256902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Image result for Jio Ph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r="16582" b="9244"/>
          <a:stretch/>
        </p:blipFill>
        <p:spPr bwMode="auto">
          <a:xfrm>
            <a:off x="5877560" y="4435476"/>
            <a:ext cx="2819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32C58-E41A-46DB-8A79-7B8D6F69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</p:spTree>
    <p:extLst>
      <p:ext uri="{BB962C8B-B14F-4D97-AF65-F5344CB8AC3E}">
        <p14:creationId xmlns:p14="http://schemas.microsoft.com/office/powerpoint/2010/main" val="2768123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Gender, Financial Inclusion, and Technology and the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Interview based studies in Pakistan and other countries</a:t>
            </a:r>
          </a:p>
          <a:p>
            <a:r>
              <a:rPr lang="en-US" dirty="0"/>
              <a:t>Complex situation relating to family, marriage, technology access, finance management, and national ID</a:t>
            </a:r>
          </a:p>
          <a:p>
            <a:r>
              <a:rPr lang="en-US" dirty="0"/>
              <a:t>Investigate ‘tipping point’ opportunities for services/financial instruments for women</a:t>
            </a:r>
          </a:p>
          <a:p>
            <a:r>
              <a:rPr lang="en-US" dirty="0"/>
              <a:t>Theory of readiness:  Barriers, technology access and financial transactions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E08391ED-027B-4AC3-9B66-2DEDDCBAA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2694"/>
            <a:ext cx="3210560" cy="1007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722047-A4C7-4EE9-A46F-3E5AD512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426" y="5303520"/>
            <a:ext cx="1168765" cy="155448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E1D0196-B134-430B-BD82-92DF44B0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</p:spTree>
    <p:extLst>
      <p:ext uri="{BB962C8B-B14F-4D97-AF65-F5344CB8AC3E}">
        <p14:creationId xmlns:p14="http://schemas.microsoft.com/office/powerpoint/2010/main" val="3820371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7935"/>
            <a:ext cx="8153400" cy="1143000"/>
          </a:xfrm>
        </p:spPr>
        <p:txBody>
          <a:bodyPr/>
          <a:lstStyle/>
          <a:p>
            <a:r>
              <a:rPr lang="en-US" dirty="0"/>
              <a:t>Technology Explorations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USSD</a:t>
            </a:r>
          </a:p>
          <a:p>
            <a:r>
              <a:rPr lang="en-US" dirty="0" err="1"/>
              <a:t>SimApps</a:t>
            </a:r>
            <a:endParaRPr lang="en-US" dirty="0"/>
          </a:p>
          <a:p>
            <a:r>
              <a:rPr lang="en-US" dirty="0" err="1"/>
              <a:t>ThinSims</a:t>
            </a:r>
            <a:endParaRPr lang="en-US" dirty="0"/>
          </a:p>
          <a:p>
            <a:r>
              <a:rPr lang="en-US" dirty="0" err="1"/>
              <a:t>Interledger</a:t>
            </a:r>
            <a:r>
              <a:rPr lang="en-US" dirty="0"/>
              <a:t> Protocol</a:t>
            </a:r>
          </a:p>
          <a:p>
            <a:r>
              <a:rPr lang="en-US" dirty="0" err="1"/>
              <a:t>Blockchain</a:t>
            </a:r>
            <a:endParaRPr lang="en-US" dirty="0"/>
          </a:p>
          <a:p>
            <a:r>
              <a:rPr lang="en-US" dirty="0"/>
              <a:t>Voice biometrics</a:t>
            </a:r>
          </a:p>
          <a:p>
            <a:r>
              <a:rPr lang="en-US" dirty="0"/>
              <a:t>Fingerprint recognition</a:t>
            </a:r>
          </a:p>
          <a:p>
            <a:r>
              <a:rPr lang="en-US" dirty="0"/>
              <a:t>India Stack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 descr="C:\Users\anderson\Downloads\Diving-Icon-3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2142153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626" y="1543050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thin si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50253"/>
            <a:ext cx="150972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42"/>
          <a:stretch/>
        </p:blipFill>
        <p:spPr bwMode="auto">
          <a:xfrm>
            <a:off x="4657077" y="4696714"/>
            <a:ext cx="223100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Interledger Protoco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93" y="2971800"/>
            <a:ext cx="1576107" cy="15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oice biometric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81" y="4692232"/>
            <a:ext cx="2064484" cy="72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ingerpri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302" y="5689135"/>
            <a:ext cx="737907" cy="104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3087A8-7528-4B72-A78F-2F6AF022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</p:spTree>
    <p:extLst>
      <p:ext uri="{BB962C8B-B14F-4D97-AF65-F5344CB8AC3E}">
        <p14:creationId xmlns:p14="http://schemas.microsoft.com/office/powerpoint/2010/main" val="313159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7EA8-3868-4DF6-AE81-3D469B44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0356F-A455-4E6D-BC6E-D1D0A0CB9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due Wednesday</a:t>
            </a:r>
          </a:p>
          <a:p>
            <a:r>
              <a:rPr lang="en-US" dirty="0" smtClean="0"/>
              <a:t>New topic starting Wednesday</a:t>
            </a:r>
          </a:p>
          <a:p>
            <a:pPr lvl="1"/>
            <a:r>
              <a:rPr lang="en-US" dirty="0" smtClean="0"/>
              <a:t>Global good software systems</a:t>
            </a:r>
          </a:p>
          <a:p>
            <a:r>
              <a:rPr lang="en-US" dirty="0" smtClean="0"/>
              <a:t>Guest lectures Oct 22, Oct 24, and Oct 26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69D48-EB4B-4A11-A3C5-B44799B4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5E922-BDDF-4725-80B2-559E61AF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26CD3-2BDE-4B04-9A97-538263CF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8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24969-CEE8-403D-A5A5-0094C803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Money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49377-BC80-41F9-AE9F-F916DF099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accounts associated with mobile phone </a:t>
            </a:r>
          </a:p>
          <a:p>
            <a:r>
              <a:rPr lang="en-US" dirty="0"/>
              <a:t>Over the counter (OTC) agents are available for Cash In,  Cash 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1D714-FEFB-4251-893A-3F4779A5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C5597-88E4-4CF5-8923-44A12FB4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BF23E-4E64-4981-9B05-54649BC9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Image result for mpesa a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41" y="3410889"/>
            <a:ext cx="4171264" cy="27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6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153E-A1A7-43AF-AA16-FADA3C45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Money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6159-9BCC-4B71-9EA2-FE750B63A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Transmit and validate transaction with back end account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Account ID</a:t>
            </a:r>
          </a:p>
          <a:p>
            <a:r>
              <a:rPr lang="en-US" dirty="0"/>
              <a:t>Transactions details</a:t>
            </a:r>
          </a:p>
          <a:p>
            <a:pPr lvl="1"/>
            <a:r>
              <a:rPr lang="en-US" dirty="0" smtClean="0"/>
              <a:t>Amount and receiver</a:t>
            </a:r>
            <a:endParaRPr lang="en-US" dirty="0"/>
          </a:p>
          <a:p>
            <a:r>
              <a:rPr lang="en-US" dirty="0"/>
              <a:t>Credentials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554E9-4DF9-4E57-A952-C1ECDF2B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6618F-871D-4CCB-8E81-A1463D9B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D0A8A-F396-4213-B36A-26CCD3E5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1584BA-3B8C-4AC0-A69D-094F1411A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618" y="2471588"/>
            <a:ext cx="1197227" cy="1888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2ED792-61CD-41FC-9B63-3384AF68A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2483223"/>
            <a:ext cx="1197227" cy="1877060"/>
          </a:xfrm>
          <a:prstGeom prst="rect">
            <a:avLst/>
          </a:prstGeom>
        </p:spPr>
      </p:pic>
      <p:pic>
        <p:nvPicPr>
          <p:cNvPr id="9" name="Picture 2" descr="Image result for mPesa Basic Phone">
            <a:extLst>
              <a:ext uri="{FF2B5EF4-FFF2-40B4-BE49-F238E27FC236}">
                <a16:creationId xmlns:a16="http://schemas.microsoft.com/office/drawing/2014/main" id="{CDACEC2B-C49C-464B-B6B0-17C98BCB0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0" t="6077" r="20558" b="-2231"/>
          <a:stretch/>
        </p:blipFill>
        <p:spPr bwMode="auto">
          <a:xfrm>
            <a:off x="628650" y="2707030"/>
            <a:ext cx="1413906" cy="14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47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3BA3-049B-41A3-96F4-0B1E9A2A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4E4B5-120B-4ADF-BE73-27C895244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SMS</a:t>
            </a:r>
          </a:p>
          <a:p>
            <a:pPr lvl="1"/>
            <a:r>
              <a:rPr lang="en-US" dirty="0"/>
              <a:t>Information in a cleartext message,  risk of interception</a:t>
            </a:r>
          </a:p>
          <a:p>
            <a:r>
              <a:rPr lang="en-US" dirty="0"/>
              <a:t>USSD</a:t>
            </a:r>
          </a:p>
          <a:p>
            <a:pPr lvl="1"/>
            <a:r>
              <a:rPr lang="en-US" dirty="0"/>
              <a:t>Multi round encrypted communication with phone</a:t>
            </a:r>
          </a:p>
          <a:p>
            <a:r>
              <a:rPr lang="en-US" dirty="0"/>
              <a:t>Sim App</a:t>
            </a:r>
          </a:p>
          <a:p>
            <a:pPr lvl="1"/>
            <a:r>
              <a:rPr lang="en-US" dirty="0"/>
              <a:t>Computations on phone supporting </a:t>
            </a:r>
            <a:r>
              <a:rPr lang="en-US" dirty="0" smtClean="0"/>
              <a:t>communication</a:t>
            </a:r>
          </a:p>
          <a:p>
            <a:pPr lvl="1"/>
            <a:endParaRPr lang="en-US" dirty="0"/>
          </a:p>
          <a:p>
            <a:r>
              <a:rPr lang="en-US" dirty="0" smtClean="0"/>
              <a:t>Security of Handset, Cell </a:t>
            </a:r>
            <a:r>
              <a:rPr lang="en-US" smtClean="0"/>
              <a:t>Tower Connection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D1661-6EFF-4404-B57A-26AF6609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088A2-66BC-4CAC-AAD5-B9EEB0FB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E074E-D827-4CD5-A059-DEFCBF91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4" descr="Image result for mobile hands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80" y="365126"/>
            <a:ext cx="749239" cy="80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cell tow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13" y="129745"/>
            <a:ext cx="1202774" cy="120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6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A7CA7-E1A5-6B44-B647-BEFA297B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 Sims</a:t>
            </a:r>
          </a:p>
        </p:txBody>
      </p:sp>
      <p:pic>
        <p:nvPicPr>
          <p:cNvPr id="5" name="Shape 137">
            <a:extLst>
              <a:ext uri="{FF2B5EF4-FFF2-40B4-BE49-F238E27FC236}">
                <a16:creationId xmlns:a16="http://schemas.microsoft.com/office/drawing/2014/main" id="{CF541F51-7C38-3C4D-89FD-FE94DBA3C6B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6808" y="3033383"/>
            <a:ext cx="1916120" cy="1364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42">
            <a:extLst>
              <a:ext uri="{FF2B5EF4-FFF2-40B4-BE49-F238E27FC236}">
                <a16:creationId xmlns:a16="http://schemas.microsoft.com/office/drawing/2014/main" id="{D18CED38-526A-484A-9E2A-EB3524CD3F2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813" y="3079728"/>
            <a:ext cx="847720" cy="12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38">
            <a:extLst>
              <a:ext uri="{FF2B5EF4-FFF2-40B4-BE49-F238E27FC236}">
                <a16:creationId xmlns:a16="http://schemas.microsoft.com/office/drawing/2014/main" id="{520BD8D0-F585-5A43-AAE8-803ED43816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6417" y="2206621"/>
            <a:ext cx="2790769" cy="2925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BCBB34-F047-43DB-AE18-65C61D13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E5FA1-5E45-4DF0-99E5-5F7E6E5E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F33C49-7EC3-4FB2-99FD-998A4C57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7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25E70F-4D8E-194B-88BA-100FAD86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 Sims: What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FF4C7-2C88-2741-9DAB-4C323A868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Field installable</a:t>
            </a:r>
          </a:p>
          <a:p>
            <a:r>
              <a:rPr lang="en-US" dirty="0"/>
              <a:t>Contains all the functionality of a sim card</a:t>
            </a:r>
          </a:p>
          <a:p>
            <a:r>
              <a:rPr lang="en-US" dirty="0"/>
              <a:t>Allows third party apps</a:t>
            </a:r>
          </a:p>
          <a:p>
            <a:r>
              <a:rPr lang="en-US" dirty="0"/>
              <a:t>Free from carrier restrictions</a:t>
            </a:r>
          </a:p>
          <a:p>
            <a:r>
              <a:rPr lang="en-US" dirty="0"/>
              <a:t>Can read and modify all communication between the phone and the sim card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E33C6-BA58-486D-87C4-F357CA5A1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DFEDC-E383-4655-A09C-AE1BFCE2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42EA3-9217-439D-8A44-CB3D6169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6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between Person and SIM</a:t>
            </a:r>
          </a:p>
        </p:txBody>
      </p:sp>
      <p:pic>
        <p:nvPicPr>
          <p:cNvPr id="5" name="Shape 116">
            <a:extLst>
              <a:ext uri="{FF2B5EF4-FFF2-40B4-BE49-F238E27FC236}">
                <a16:creationId xmlns:a16="http://schemas.microsoft.com/office/drawing/2014/main" id="{BF7B6286-4A30-6B44-AD38-ECCCA7643DF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tretch/>
        </p:blipFill>
        <p:spPr>
          <a:xfrm>
            <a:off x="1000571" y="2206056"/>
            <a:ext cx="7142857" cy="35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3592E-4F01-4386-A363-B11C6011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C4A9A-B744-4419-8D05-45CC5F45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119B3-0438-43CA-9391-79C970BB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8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E6EF-EF8F-1346-A89B-5B08B052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between Person and Thin SIM</a:t>
            </a:r>
          </a:p>
        </p:txBody>
      </p:sp>
      <p:pic>
        <p:nvPicPr>
          <p:cNvPr id="8" name="Shape 176">
            <a:extLst>
              <a:ext uri="{FF2B5EF4-FFF2-40B4-BE49-F238E27FC236}">
                <a16:creationId xmlns:a16="http://schemas.microsoft.com/office/drawing/2014/main" id="{FF80BE18-4F78-E849-BF81-B300EB1EF1E6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tretch/>
        </p:blipFill>
        <p:spPr>
          <a:xfrm>
            <a:off x="1169000" y="3018318"/>
            <a:ext cx="6806000" cy="1913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852DE-1651-42B5-B0C4-921EDE94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245F9-1D07-44D8-87C7-D850E5070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3EDB9-0F6A-4EF5-A304-EA913052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4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6405</TotalTime>
  <Words>610</Words>
  <Application>Microsoft Office PowerPoint</Application>
  <PresentationFormat>On-screen Show (4:3)</PresentationFormat>
  <Paragraphs>149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Office Theme</vt:lpstr>
      <vt:lpstr>Mobile Money</vt:lpstr>
      <vt:lpstr>Announcements</vt:lpstr>
      <vt:lpstr>Mobile Money Technology</vt:lpstr>
      <vt:lpstr>Mobile Money Transactions</vt:lpstr>
      <vt:lpstr>Last Week</vt:lpstr>
      <vt:lpstr>Thin Sims</vt:lpstr>
      <vt:lpstr>Thin Sims: What</vt:lpstr>
      <vt:lpstr>Communication between Person and SIM</vt:lpstr>
      <vt:lpstr>Communication between Person and Thin SIM</vt:lpstr>
      <vt:lpstr>Checking mobile money balance</vt:lpstr>
      <vt:lpstr>Thin Sims: WHY</vt:lpstr>
      <vt:lpstr>Mobile Money and Financial Inclusion</vt:lpstr>
      <vt:lpstr>ITU - UW FinTech Center</vt:lpstr>
      <vt:lpstr>Security</vt:lpstr>
      <vt:lpstr>The Android eco-system for DFS</vt:lpstr>
      <vt:lpstr>Is there space for a smart feature phone?</vt:lpstr>
      <vt:lpstr>Gender, Financial Inclusion, and Technology and the Family</vt:lpstr>
      <vt:lpstr>Technology Explorations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Infrastructure</dc:title>
  <dc:creator>Richard Anderson</dc:creator>
  <cp:lastModifiedBy>Richard Anderson</cp:lastModifiedBy>
  <cp:revision>45</cp:revision>
  <dcterms:created xsi:type="dcterms:W3CDTF">2018-09-17T23:32:31Z</dcterms:created>
  <dcterms:modified xsi:type="dcterms:W3CDTF">2018-10-15T19:54:36Z</dcterms:modified>
</cp:coreProperties>
</file>