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6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0337D-2382-4338-9301-D610E7D78C5E}" v="24" dt="2018-10-10T05:48:25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19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8B250B1-CD73-40D3-A6EC-66CDBBD7C1E3}"/>
    <pc:docChg chg="custSel addSld delSld modSld">
      <pc:chgData name="Richard Anderson" userId="4654cc452026b74c" providerId="LiveId" clId="{28B250B1-CD73-40D3-A6EC-66CDBBD7C1E3}" dt="2018-10-07T23:29:25.477" v="1464" actId="1076"/>
      <pc:docMkLst>
        <pc:docMk/>
      </pc:docMkLst>
      <pc:sldChg chg="modSp">
        <pc:chgData name="Richard Anderson" userId="4654cc452026b74c" providerId="LiveId" clId="{28B250B1-CD73-40D3-A6EC-66CDBBD7C1E3}" dt="2018-10-07T18:49:36.213" v="795" actId="20577"/>
        <pc:sldMkLst>
          <pc:docMk/>
          <pc:sldMk cId="1640481058" sldId="276"/>
        </pc:sldMkLst>
        <pc:spChg chg="mod">
          <ac:chgData name="Richard Anderson" userId="4654cc452026b74c" providerId="LiveId" clId="{28B250B1-CD73-40D3-A6EC-66CDBBD7C1E3}" dt="2018-10-07T18:49:36.213" v="795" actId="20577"/>
          <ac:spMkLst>
            <pc:docMk/>
            <pc:sldMk cId="1640481058" sldId="276"/>
            <ac:spMk id="3" creationId="{0A40356F-A455-4E6D-BC6E-D1D0A0CB9EDF}"/>
          </ac:spMkLst>
        </pc:spChg>
      </pc:sldChg>
      <pc:sldChg chg="add">
        <pc:chgData name="Richard Anderson" userId="4654cc452026b74c" providerId="LiveId" clId="{28B250B1-CD73-40D3-A6EC-66CDBBD7C1E3}" dt="2018-10-07T18:26:11.898" v="777"/>
        <pc:sldMkLst>
          <pc:docMk/>
          <pc:sldMk cId="1500809327" sldId="294"/>
        </pc:sldMkLst>
      </pc:sldChg>
    </pc:docChg>
  </pc:docChgLst>
  <pc:docChgLst>
    <pc:chgData name="Richard Anderson" userId="4654cc452026b74c" providerId="LiveId" clId="{6670337D-2382-4338-9301-D610E7D78C5E}"/>
    <pc:docChg chg="custSel addSld delSld modSld modMainMaster">
      <pc:chgData name="Richard Anderson" userId="4654cc452026b74c" providerId="LiveId" clId="{6670337D-2382-4338-9301-D610E7D78C5E}" dt="2018-10-10T05:48:32.335" v="3525" actId="1076"/>
      <pc:docMkLst>
        <pc:docMk/>
      </pc:docMkLst>
      <pc:sldChg chg="addSp delSp modSp setBg">
        <pc:chgData name="Richard Anderson" userId="4654cc452026b74c" providerId="LiveId" clId="{6670337D-2382-4338-9301-D610E7D78C5E}" dt="2018-10-10T05:48:32.335" v="3525" actId="1076"/>
        <pc:sldMkLst>
          <pc:docMk/>
          <pc:sldMk cId="3204024126" sldId="256"/>
        </pc:sldMkLst>
        <pc:spChg chg="mod">
          <ac:chgData name="Richard Anderson" userId="4654cc452026b74c" providerId="LiveId" clId="{6670337D-2382-4338-9301-D610E7D78C5E}" dt="2018-10-09T04:33:09.328" v="72" actId="20577"/>
          <ac:spMkLst>
            <pc:docMk/>
            <pc:sldMk cId="3204024126" sldId="256"/>
            <ac:spMk id="2" creationId="{00000000-0000-0000-0000-000000000000}"/>
          </ac:spMkLst>
        </pc:spChg>
        <pc:spChg chg="mod">
          <ac:chgData name="Richard Anderson" userId="4654cc452026b74c" providerId="LiveId" clId="{6670337D-2382-4338-9301-D610E7D78C5E}" dt="2018-10-09T04:31:53.066" v="36" actId="20577"/>
          <ac:spMkLst>
            <pc:docMk/>
            <pc:sldMk cId="3204024126" sldId="256"/>
            <ac:spMk id="3" creationId="{00000000-0000-0000-0000-000000000000}"/>
          </ac:spMkLst>
        </pc:spChg>
        <pc:picChg chg="del">
          <ac:chgData name="Richard Anderson" userId="4654cc452026b74c" providerId="LiveId" clId="{6670337D-2382-4338-9301-D610E7D78C5E}" dt="2018-10-09T04:31:56.728" v="37"/>
          <ac:picMkLst>
            <pc:docMk/>
            <pc:sldMk cId="3204024126" sldId="256"/>
            <ac:picMk id="8" creationId="{00000000-0000-0000-0000-000000000000}"/>
          </ac:picMkLst>
        </pc:picChg>
        <pc:picChg chg="add mod">
          <ac:chgData name="Richard Anderson" userId="4654cc452026b74c" providerId="LiveId" clId="{6670337D-2382-4338-9301-D610E7D78C5E}" dt="2018-10-10T05:48:32.335" v="3525" actId="1076"/>
          <ac:picMkLst>
            <pc:docMk/>
            <pc:sldMk cId="3204024126" sldId="256"/>
            <ac:picMk id="2050" creationId="{8D289E62-DBCB-486C-AF7B-8D01B9DF12E9}"/>
          </ac:picMkLst>
        </pc:picChg>
      </pc:sldChg>
      <pc:sldChg chg="delSp modSp">
        <pc:chgData name="Richard Anderson" userId="4654cc452026b74c" providerId="LiveId" clId="{6670337D-2382-4338-9301-D610E7D78C5E}" dt="2018-10-10T05:36:48.421" v="3403" actId="20577"/>
        <pc:sldMkLst>
          <pc:docMk/>
          <pc:sldMk cId="1640481058" sldId="276"/>
        </pc:sldMkLst>
        <pc:spChg chg="mod">
          <ac:chgData name="Richard Anderson" userId="4654cc452026b74c" providerId="LiveId" clId="{6670337D-2382-4338-9301-D610E7D78C5E}" dt="2018-10-09T04:32:38.777" v="50" actId="20577"/>
          <ac:spMkLst>
            <pc:docMk/>
            <pc:sldMk cId="1640481058" sldId="276"/>
            <ac:spMk id="2" creationId="{02F27EA8-3868-4DF6-AE81-3D469B44B1AB}"/>
          </ac:spMkLst>
        </pc:spChg>
        <pc:spChg chg="mod">
          <ac:chgData name="Richard Anderson" userId="4654cc452026b74c" providerId="LiveId" clId="{6670337D-2382-4338-9301-D610E7D78C5E}" dt="2018-10-10T05:36:48.421" v="3403" actId="20577"/>
          <ac:spMkLst>
            <pc:docMk/>
            <pc:sldMk cId="1640481058" sldId="276"/>
            <ac:spMk id="3" creationId="{0A40356F-A455-4E6D-BC6E-D1D0A0CB9EDF}"/>
          </ac:spMkLst>
        </pc:spChg>
        <pc:picChg chg="del">
          <ac:chgData name="Richard Anderson" userId="4654cc452026b74c" providerId="LiveId" clId="{6670337D-2382-4338-9301-D610E7D78C5E}" dt="2018-10-09T04:32:46.421" v="52"/>
          <ac:picMkLst>
            <pc:docMk/>
            <pc:sldMk cId="1640481058" sldId="276"/>
            <ac:picMk id="7" creationId="{5EBD13AE-E213-4E40-A50E-D193E6AD4620}"/>
          </ac:picMkLst>
        </pc:picChg>
      </pc:sldChg>
      <pc:sldChg chg="del">
        <pc:chgData name="Richard Anderson" userId="4654cc452026b74c" providerId="LiveId" clId="{6670337D-2382-4338-9301-D610E7D78C5E}" dt="2018-10-09T04:32:57.152" v="54" actId="2696"/>
        <pc:sldMkLst>
          <pc:docMk/>
          <pc:sldMk cId="2257126060" sldId="278"/>
        </pc:sldMkLst>
      </pc:sldChg>
      <pc:sldChg chg="del">
        <pc:chgData name="Richard Anderson" userId="4654cc452026b74c" providerId="LiveId" clId="{6670337D-2382-4338-9301-D610E7D78C5E}" dt="2018-10-09T04:32:57.163" v="55" actId="2696"/>
        <pc:sldMkLst>
          <pc:docMk/>
          <pc:sldMk cId="2546142526" sldId="279"/>
        </pc:sldMkLst>
      </pc:sldChg>
      <pc:sldChg chg="del">
        <pc:chgData name="Richard Anderson" userId="4654cc452026b74c" providerId="LiveId" clId="{6670337D-2382-4338-9301-D610E7D78C5E}" dt="2018-10-09T04:32:57.170" v="56" actId="2696"/>
        <pc:sldMkLst>
          <pc:docMk/>
          <pc:sldMk cId="3848613675" sldId="284"/>
        </pc:sldMkLst>
      </pc:sldChg>
      <pc:sldChg chg="del">
        <pc:chgData name="Richard Anderson" userId="4654cc452026b74c" providerId="LiveId" clId="{6670337D-2382-4338-9301-D610E7D78C5E}" dt="2018-10-09T04:32:57.187" v="58" actId="2696"/>
        <pc:sldMkLst>
          <pc:docMk/>
          <pc:sldMk cId="1087401041" sldId="286"/>
        </pc:sldMkLst>
      </pc:sldChg>
      <pc:sldChg chg="del">
        <pc:chgData name="Richard Anderson" userId="4654cc452026b74c" providerId="LiveId" clId="{6670337D-2382-4338-9301-D610E7D78C5E}" dt="2018-10-09T04:32:57.194" v="59" actId="2696"/>
        <pc:sldMkLst>
          <pc:docMk/>
          <pc:sldMk cId="1667797577" sldId="287"/>
        </pc:sldMkLst>
      </pc:sldChg>
      <pc:sldChg chg="del">
        <pc:chgData name="Richard Anderson" userId="4654cc452026b74c" providerId="LiveId" clId="{6670337D-2382-4338-9301-D610E7D78C5E}" dt="2018-10-09T04:32:57.202" v="60" actId="2696"/>
        <pc:sldMkLst>
          <pc:docMk/>
          <pc:sldMk cId="2452802024" sldId="288"/>
        </pc:sldMkLst>
      </pc:sldChg>
      <pc:sldChg chg="del">
        <pc:chgData name="Richard Anderson" userId="4654cc452026b74c" providerId="LiveId" clId="{6670337D-2382-4338-9301-D610E7D78C5E}" dt="2018-10-09T04:32:57.214" v="61" actId="2696"/>
        <pc:sldMkLst>
          <pc:docMk/>
          <pc:sldMk cId="804927263" sldId="289"/>
        </pc:sldMkLst>
      </pc:sldChg>
      <pc:sldChg chg="del">
        <pc:chgData name="Richard Anderson" userId="4654cc452026b74c" providerId="LiveId" clId="{6670337D-2382-4338-9301-D610E7D78C5E}" dt="2018-10-09T04:32:57.220" v="62" actId="2696"/>
        <pc:sldMkLst>
          <pc:docMk/>
          <pc:sldMk cId="3007149422" sldId="290"/>
        </pc:sldMkLst>
      </pc:sldChg>
      <pc:sldChg chg="del">
        <pc:chgData name="Richard Anderson" userId="4654cc452026b74c" providerId="LiveId" clId="{6670337D-2382-4338-9301-D610E7D78C5E}" dt="2018-10-09T04:32:57.241" v="65" actId="2696"/>
        <pc:sldMkLst>
          <pc:docMk/>
          <pc:sldMk cId="847200170" sldId="291"/>
        </pc:sldMkLst>
      </pc:sldChg>
      <pc:sldChg chg="del">
        <pc:chgData name="Richard Anderson" userId="4654cc452026b74c" providerId="LiveId" clId="{6670337D-2382-4338-9301-D610E7D78C5E}" dt="2018-10-09T04:32:57.249" v="66" actId="2696"/>
        <pc:sldMkLst>
          <pc:docMk/>
          <pc:sldMk cId="2869558047" sldId="292"/>
        </pc:sldMkLst>
      </pc:sldChg>
      <pc:sldChg chg="del">
        <pc:chgData name="Richard Anderson" userId="4654cc452026b74c" providerId="LiveId" clId="{6670337D-2382-4338-9301-D610E7D78C5E}" dt="2018-10-09T04:32:57.255" v="67" actId="2696"/>
        <pc:sldMkLst>
          <pc:docMk/>
          <pc:sldMk cId="3638543850" sldId="293"/>
        </pc:sldMkLst>
      </pc:sldChg>
      <pc:sldChg chg="modSp add">
        <pc:chgData name="Richard Anderson" userId="4654cc452026b74c" providerId="LiveId" clId="{6670337D-2382-4338-9301-D610E7D78C5E}" dt="2018-10-10T05:37:59.968" v="3457" actId="20577"/>
        <pc:sldMkLst>
          <pc:docMk/>
          <pc:sldMk cId="3394541065" sldId="295"/>
        </pc:sldMkLst>
        <pc:spChg chg="mod">
          <ac:chgData name="Richard Anderson" userId="4654cc452026b74c" providerId="LiveId" clId="{6670337D-2382-4338-9301-D610E7D78C5E}" dt="2018-10-09T05:20:10.369" v="99" actId="20577"/>
          <ac:spMkLst>
            <pc:docMk/>
            <pc:sldMk cId="3394541065" sldId="295"/>
            <ac:spMk id="2" creationId="{B12047CB-5027-43FD-B80A-3C233EC566FD}"/>
          </ac:spMkLst>
        </pc:spChg>
        <pc:spChg chg="mod">
          <ac:chgData name="Richard Anderson" userId="4654cc452026b74c" providerId="LiveId" clId="{6670337D-2382-4338-9301-D610E7D78C5E}" dt="2018-10-10T05:37:59.968" v="3457" actId="20577"/>
          <ac:spMkLst>
            <pc:docMk/>
            <pc:sldMk cId="3394541065" sldId="295"/>
            <ac:spMk id="3" creationId="{63FEFDEE-9563-4892-B6A8-1F057096284D}"/>
          </ac:spMkLst>
        </pc:spChg>
      </pc:sldChg>
      <pc:sldChg chg="del">
        <pc:chgData name="Richard Anderson" userId="4654cc452026b74c" providerId="LiveId" clId="{6670337D-2382-4338-9301-D610E7D78C5E}" dt="2018-10-09T04:32:57.180" v="57" actId="2696"/>
        <pc:sldMkLst>
          <pc:docMk/>
          <pc:sldMk cId="3702026696" sldId="295"/>
        </pc:sldMkLst>
      </pc:sldChg>
      <pc:sldChg chg="addSp delSp modSp add">
        <pc:chgData name="Richard Anderson" userId="4654cc452026b74c" providerId="LiveId" clId="{6670337D-2382-4338-9301-D610E7D78C5E}" dt="2018-10-10T05:47:26.145" v="3522" actId="20577"/>
        <pc:sldMkLst>
          <pc:docMk/>
          <pc:sldMk cId="3599685215" sldId="296"/>
        </pc:sldMkLst>
        <pc:spChg chg="mod">
          <ac:chgData name="Richard Anderson" userId="4654cc452026b74c" providerId="LiveId" clId="{6670337D-2382-4338-9301-D610E7D78C5E}" dt="2018-10-09T05:39:56.937" v="277" actId="20577"/>
          <ac:spMkLst>
            <pc:docMk/>
            <pc:sldMk cId="3599685215" sldId="296"/>
            <ac:spMk id="2" creationId="{3A365CBC-B2A3-4131-B83B-803EF8DD9B99}"/>
          </ac:spMkLst>
        </pc:spChg>
        <pc:spChg chg="mod">
          <ac:chgData name="Richard Anderson" userId="4654cc452026b74c" providerId="LiveId" clId="{6670337D-2382-4338-9301-D610E7D78C5E}" dt="2018-10-10T05:47:26.145" v="3522" actId="20577"/>
          <ac:spMkLst>
            <pc:docMk/>
            <pc:sldMk cId="3599685215" sldId="296"/>
            <ac:spMk id="3" creationId="{899B7E04-D936-4701-AD80-85C4D7A9C0A2}"/>
          </ac:spMkLst>
        </pc:spChg>
        <pc:picChg chg="add del mod">
          <ac:chgData name="Richard Anderson" userId="4654cc452026b74c" providerId="LiveId" clId="{6670337D-2382-4338-9301-D610E7D78C5E}" dt="2018-10-09T05:39:41.918" v="233"/>
          <ac:picMkLst>
            <pc:docMk/>
            <pc:sldMk cId="3599685215" sldId="296"/>
            <ac:picMk id="1026" creationId="{047BB15C-CF9A-4314-9AF2-B77568043F86}"/>
          </ac:picMkLst>
        </pc:picChg>
      </pc:sldChg>
      <pc:sldChg chg="del">
        <pc:chgData name="Richard Anderson" userId="4654cc452026b74c" providerId="LiveId" clId="{6670337D-2382-4338-9301-D610E7D78C5E}" dt="2018-10-09T04:32:57.225" v="63" actId="2696"/>
        <pc:sldMkLst>
          <pc:docMk/>
          <pc:sldMk cId="4293408696" sldId="296"/>
        </pc:sldMkLst>
      </pc:sldChg>
      <pc:sldChg chg="del">
        <pc:chgData name="Richard Anderson" userId="4654cc452026b74c" providerId="LiveId" clId="{6670337D-2382-4338-9301-D610E7D78C5E}" dt="2018-10-09T04:32:57.142" v="53" actId="2696"/>
        <pc:sldMkLst>
          <pc:docMk/>
          <pc:sldMk cId="3347202149" sldId="297"/>
        </pc:sldMkLst>
      </pc:sldChg>
      <pc:sldChg chg="addSp modSp add">
        <pc:chgData name="Richard Anderson" userId="4654cc452026b74c" providerId="LiveId" clId="{6670337D-2382-4338-9301-D610E7D78C5E}" dt="2018-10-09T05:50:36.249" v="649" actId="20577"/>
        <pc:sldMkLst>
          <pc:docMk/>
          <pc:sldMk cId="3762959465" sldId="297"/>
        </pc:sldMkLst>
        <pc:spChg chg="mod">
          <ac:chgData name="Richard Anderson" userId="4654cc452026b74c" providerId="LiveId" clId="{6670337D-2382-4338-9301-D610E7D78C5E}" dt="2018-10-09T05:41:32.736" v="314" actId="20577"/>
          <ac:spMkLst>
            <pc:docMk/>
            <pc:sldMk cId="3762959465" sldId="297"/>
            <ac:spMk id="2" creationId="{94EA39C6-0E83-458C-86AF-CE739C0DE6E3}"/>
          </ac:spMkLst>
        </pc:spChg>
        <pc:spChg chg="mod">
          <ac:chgData name="Richard Anderson" userId="4654cc452026b74c" providerId="LiveId" clId="{6670337D-2382-4338-9301-D610E7D78C5E}" dt="2018-10-09T05:50:36.249" v="649" actId="20577"/>
          <ac:spMkLst>
            <pc:docMk/>
            <pc:sldMk cId="3762959465" sldId="297"/>
            <ac:spMk id="3" creationId="{71AB7155-3936-4A76-BD5E-50C38156765F}"/>
          </ac:spMkLst>
        </pc:spChg>
        <pc:picChg chg="add">
          <ac:chgData name="Richard Anderson" userId="4654cc452026b74c" providerId="LiveId" clId="{6670337D-2382-4338-9301-D610E7D78C5E}" dt="2018-10-09T05:42:23.573" v="352"/>
          <ac:picMkLst>
            <pc:docMk/>
            <pc:sldMk cId="3762959465" sldId="297"/>
            <ac:picMk id="7" creationId="{185728C1-FB25-4ECE-A143-7ADAFC6D169E}"/>
          </ac:picMkLst>
        </pc:picChg>
      </pc:sldChg>
      <pc:sldChg chg="modSp add">
        <pc:chgData name="Richard Anderson" userId="4654cc452026b74c" providerId="LiveId" clId="{6670337D-2382-4338-9301-D610E7D78C5E}" dt="2018-10-09T06:12:10.798" v="935" actId="20577"/>
        <pc:sldMkLst>
          <pc:docMk/>
          <pc:sldMk cId="180759736" sldId="298"/>
        </pc:sldMkLst>
        <pc:spChg chg="mod">
          <ac:chgData name="Richard Anderson" userId="4654cc452026b74c" providerId="LiveId" clId="{6670337D-2382-4338-9301-D610E7D78C5E}" dt="2018-10-09T05:54:23.743" v="669" actId="20577"/>
          <ac:spMkLst>
            <pc:docMk/>
            <pc:sldMk cId="180759736" sldId="298"/>
            <ac:spMk id="2" creationId="{3774F688-20F7-4937-99F2-80D7E1EC1086}"/>
          </ac:spMkLst>
        </pc:spChg>
        <pc:spChg chg="mod">
          <ac:chgData name="Richard Anderson" userId="4654cc452026b74c" providerId="LiveId" clId="{6670337D-2382-4338-9301-D610E7D78C5E}" dt="2018-10-09T06:12:10.798" v="935" actId="20577"/>
          <ac:spMkLst>
            <pc:docMk/>
            <pc:sldMk cId="180759736" sldId="298"/>
            <ac:spMk id="3" creationId="{F160395F-D49A-417B-8D61-D7D40B515C2A}"/>
          </ac:spMkLst>
        </pc:spChg>
      </pc:sldChg>
      <pc:sldChg chg="del">
        <pc:chgData name="Richard Anderson" userId="4654cc452026b74c" providerId="LiveId" clId="{6670337D-2382-4338-9301-D610E7D78C5E}" dt="2018-10-09T04:32:57.233" v="64" actId="2696"/>
        <pc:sldMkLst>
          <pc:docMk/>
          <pc:sldMk cId="1240885515" sldId="298"/>
        </pc:sldMkLst>
      </pc:sldChg>
      <pc:sldChg chg="addSp modSp add">
        <pc:chgData name="Richard Anderson" userId="4654cc452026b74c" providerId="LiveId" clId="{6670337D-2382-4338-9301-D610E7D78C5E}" dt="2018-10-10T02:50:20.791" v="1761" actId="20577"/>
        <pc:sldMkLst>
          <pc:docMk/>
          <pc:sldMk cId="3816624609" sldId="299"/>
        </pc:sldMkLst>
        <pc:spChg chg="mod">
          <ac:chgData name="Richard Anderson" userId="4654cc452026b74c" providerId="LiveId" clId="{6670337D-2382-4338-9301-D610E7D78C5E}" dt="2018-10-09T06:02:09.357" v="712" actId="20577"/>
          <ac:spMkLst>
            <pc:docMk/>
            <pc:sldMk cId="3816624609" sldId="299"/>
            <ac:spMk id="2" creationId="{01154C41-B185-4AEA-AD59-5CA4EE60DDAF}"/>
          </ac:spMkLst>
        </pc:spChg>
        <pc:spChg chg="mod">
          <ac:chgData name="Richard Anderson" userId="4654cc452026b74c" providerId="LiveId" clId="{6670337D-2382-4338-9301-D610E7D78C5E}" dt="2018-10-10T02:50:20.791" v="1761" actId="20577"/>
          <ac:spMkLst>
            <pc:docMk/>
            <pc:sldMk cId="3816624609" sldId="299"/>
            <ac:spMk id="3" creationId="{B88FFFF2-B793-40FA-B3DD-D797313A41EA}"/>
          </ac:spMkLst>
        </pc:spChg>
        <pc:picChg chg="add mod">
          <ac:chgData name="Richard Anderson" userId="4654cc452026b74c" providerId="LiveId" clId="{6670337D-2382-4338-9301-D610E7D78C5E}" dt="2018-10-10T02:49:58.548" v="1735" actId="1076"/>
          <ac:picMkLst>
            <pc:docMk/>
            <pc:sldMk cId="3816624609" sldId="299"/>
            <ac:picMk id="7" creationId="{6F6F06BA-85D8-41C4-835A-1BEF2128A2CC}"/>
          </ac:picMkLst>
        </pc:picChg>
      </pc:sldChg>
      <pc:sldChg chg="modSp add">
        <pc:chgData name="Richard Anderson" userId="4654cc452026b74c" providerId="LiveId" clId="{6670337D-2382-4338-9301-D610E7D78C5E}" dt="2018-10-10T04:28:39.626" v="2097" actId="20577"/>
        <pc:sldMkLst>
          <pc:docMk/>
          <pc:sldMk cId="325062429" sldId="300"/>
        </pc:sldMkLst>
        <pc:spChg chg="mod">
          <ac:chgData name="Richard Anderson" userId="4654cc452026b74c" providerId="LiveId" clId="{6670337D-2382-4338-9301-D610E7D78C5E}" dt="2018-10-09T06:07:56.388" v="734" actId="20577"/>
          <ac:spMkLst>
            <pc:docMk/>
            <pc:sldMk cId="325062429" sldId="300"/>
            <ac:spMk id="2" creationId="{0C9CD0F4-1A04-447C-974B-1F851DDEBD2B}"/>
          </ac:spMkLst>
        </pc:spChg>
        <pc:spChg chg="mod">
          <ac:chgData name="Richard Anderson" userId="4654cc452026b74c" providerId="LiveId" clId="{6670337D-2382-4338-9301-D610E7D78C5E}" dt="2018-10-10T04:28:39.626" v="2097" actId="20577"/>
          <ac:spMkLst>
            <pc:docMk/>
            <pc:sldMk cId="325062429" sldId="300"/>
            <ac:spMk id="3" creationId="{A5BF72A9-CA4C-44E2-9E6A-5EC981A88F4E}"/>
          </ac:spMkLst>
        </pc:spChg>
      </pc:sldChg>
      <pc:sldChg chg="addSp modSp add">
        <pc:chgData name="Richard Anderson" userId="4654cc452026b74c" providerId="LiveId" clId="{6670337D-2382-4338-9301-D610E7D78C5E}" dt="2018-10-10T04:33:20.964" v="2504" actId="14100"/>
        <pc:sldMkLst>
          <pc:docMk/>
          <pc:sldMk cId="1451981587" sldId="301"/>
        </pc:sldMkLst>
        <pc:spChg chg="mod">
          <ac:chgData name="Richard Anderson" userId="4654cc452026b74c" providerId="LiveId" clId="{6670337D-2382-4338-9301-D610E7D78C5E}" dt="2018-10-09T06:09:17.396" v="825" actId="20577"/>
          <ac:spMkLst>
            <pc:docMk/>
            <pc:sldMk cId="1451981587" sldId="301"/>
            <ac:spMk id="2" creationId="{ADED78B2-D0B4-4182-8A4E-318C1CEF28DF}"/>
          </ac:spMkLst>
        </pc:spChg>
        <pc:spChg chg="mod">
          <ac:chgData name="Richard Anderson" userId="4654cc452026b74c" providerId="LiveId" clId="{6670337D-2382-4338-9301-D610E7D78C5E}" dt="2018-10-10T04:32:33.096" v="2500" actId="20577"/>
          <ac:spMkLst>
            <pc:docMk/>
            <pc:sldMk cId="1451981587" sldId="301"/>
            <ac:spMk id="3" creationId="{BE9F8D3A-E2FB-4053-A5F5-29D6BE9879DE}"/>
          </ac:spMkLst>
        </pc:spChg>
        <pc:picChg chg="add mod">
          <ac:chgData name="Richard Anderson" userId="4654cc452026b74c" providerId="LiveId" clId="{6670337D-2382-4338-9301-D610E7D78C5E}" dt="2018-10-10T04:33:20.964" v="2504" actId="14100"/>
          <ac:picMkLst>
            <pc:docMk/>
            <pc:sldMk cId="1451981587" sldId="301"/>
            <ac:picMk id="1026" creationId="{2A78C3EB-7C72-403D-802A-53FC33652764}"/>
          </ac:picMkLst>
        </pc:picChg>
      </pc:sldChg>
      <pc:sldChg chg="modSp add">
        <pc:chgData name="Richard Anderson" userId="4654cc452026b74c" providerId="LiveId" clId="{6670337D-2382-4338-9301-D610E7D78C5E}" dt="2018-10-10T05:02:06.438" v="2773" actId="20577"/>
        <pc:sldMkLst>
          <pc:docMk/>
          <pc:sldMk cId="2694987534" sldId="302"/>
        </pc:sldMkLst>
        <pc:spChg chg="mod">
          <ac:chgData name="Richard Anderson" userId="4654cc452026b74c" providerId="LiveId" clId="{6670337D-2382-4338-9301-D610E7D78C5E}" dt="2018-10-09T06:11:39.525" v="899" actId="20577"/>
          <ac:spMkLst>
            <pc:docMk/>
            <pc:sldMk cId="2694987534" sldId="302"/>
            <ac:spMk id="2" creationId="{C208D255-F232-469C-9354-811A0A352943}"/>
          </ac:spMkLst>
        </pc:spChg>
        <pc:spChg chg="mod">
          <ac:chgData name="Richard Anderson" userId="4654cc452026b74c" providerId="LiveId" clId="{6670337D-2382-4338-9301-D610E7D78C5E}" dt="2018-10-10T05:02:06.438" v="2773" actId="20577"/>
          <ac:spMkLst>
            <pc:docMk/>
            <pc:sldMk cId="2694987534" sldId="302"/>
            <ac:spMk id="3" creationId="{2EA291F1-9BE2-4FF4-8A12-4C8619ED5A48}"/>
          </ac:spMkLst>
        </pc:spChg>
      </pc:sldChg>
      <pc:sldChg chg="modSp add">
        <pc:chgData name="Richard Anderson" userId="4654cc452026b74c" providerId="LiveId" clId="{6670337D-2382-4338-9301-D610E7D78C5E}" dt="2018-10-10T05:35:09.300" v="3140" actId="20577"/>
        <pc:sldMkLst>
          <pc:docMk/>
          <pc:sldMk cId="831699950" sldId="303"/>
        </pc:sldMkLst>
        <pc:spChg chg="mod">
          <ac:chgData name="Richard Anderson" userId="4654cc452026b74c" providerId="LiveId" clId="{6670337D-2382-4338-9301-D610E7D78C5E}" dt="2018-10-10T05:31:40.098" v="2787" actId="20577"/>
          <ac:spMkLst>
            <pc:docMk/>
            <pc:sldMk cId="831699950" sldId="303"/>
            <ac:spMk id="2" creationId="{C75EC4E9-965F-4F71-A377-FBC531A76925}"/>
          </ac:spMkLst>
        </pc:spChg>
        <pc:spChg chg="mod">
          <ac:chgData name="Richard Anderson" userId="4654cc452026b74c" providerId="LiveId" clId="{6670337D-2382-4338-9301-D610E7D78C5E}" dt="2018-10-10T05:35:09.300" v="3140" actId="20577"/>
          <ac:spMkLst>
            <pc:docMk/>
            <pc:sldMk cId="831699950" sldId="303"/>
            <ac:spMk id="3" creationId="{0ED82C05-8EBA-45FE-8CBE-62480E5F0990}"/>
          </ac:spMkLst>
        </pc:spChg>
      </pc:sldChg>
      <pc:sldChg chg="addSp modSp add">
        <pc:chgData name="Richard Anderson" userId="4654cc452026b74c" providerId="LiveId" clId="{6670337D-2382-4338-9301-D610E7D78C5E}" dt="2018-10-10T05:32:31.773" v="2843" actId="20577"/>
        <pc:sldMkLst>
          <pc:docMk/>
          <pc:sldMk cId="2320897068" sldId="304"/>
        </pc:sldMkLst>
        <pc:spChg chg="mod">
          <ac:chgData name="Richard Anderson" userId="4654cc452026b74c" providerId="LiveId" clId="{6670337D-2382-4338-9301-D610E7D78C5E}" dt="2018-10-10T05:32:31.773" v="2843" actId="20577"/>
          <ac:spMkLst>
            <pc:docMk/>
            <pc:sldMk cId="2320897068" sldId="304"/>
            <ac:spMk id="2" creationId="{4B6EE9C8-1A3D-4385-A1DE-A605D4E42B58}"/>
          </ac:spMkLst>
        </pc:spChg>
        <pc:picChg chg="add mod">
          <ac:chgData name="Richard Anderson" userId="4654cc452026b74c" providerId="LiveId" clId="{6670337D-2382-4338-9301-D610E7D78C5E}" dt="2018-10-09T06:19:03.566" v="983" actId="1076"/>
          <ac:picMkLst>
            <pc:docMk/>
            <pc:sldMk cId="2320897068" sldId="304"/>
            <ac:picMk id="7" creationId="{C6084F6F-4707-4094-978C-A8DD9335457C}"/>
          </ac:picMkLst>
        </pc:picChg>
      </pc:sldChg>
      <pc:sldChg chg="modSp add">
        <pc:chgData name="Richard Anderson" userId="4654cc452026b74c" providerId="LiveId" clId="{6670337D-2382-4338-9301-D610E7D78C5E}" dt="2018-10-09T06:32:52.988" v="1379" actId="20577"/>
        <pc:sldMkLst>
          <pc:docMk/>
          <pc:sldMk cId="868304387" sldId="305"/>
        </pc:sldMkLst>
        <pc:spChg chg="mod">
          <ac:chgData name="Richard Anderson" userId="4654cc452026b74c" providerId="LiveId" clId="{6670337D-2382-4338-9301-D610E7D78C5E}" dt="2018-10-09T06:20:49.956" v="1009" actId="20577"/>
          <ac:spMkLst>
            <pc:docMk/>
            <pc:sldMk cId="868304387" sldId="305"/>
            <ac:spMk id="2" creationId="{353D74BF-244F-4218-A406-1198EEB6150B}"/>
          </ac:spMkLst>
        </pc:spChg>
        <pc:spChg chg="mod">
          <ac:chgData name="Richard Anderson" userId="4654cc452026b74c" providerId="LiveId" clId="{6670337D-2382-4338-9301-D610E7D78C5E}" dt="2018-10-09T06:32:52.988" v="1379" actId="20577"/>
          <ac:spMkLst>
            <pc:docMk/>
            <pc:sldMk cId="868304387" sldId="305"/>
            <ac:spMk id="3" creationId="{49B4E44D-9DE4-4436-8454-2F280B98F9EA}"/>
          </ac:spMkLst>
        </pc:spChg>
      </pc:sldChg>
      <pc:sldMasterChg chg="setBg modSldLayout">
        <pc:chgData name="Richard Anderson" userId="4654cc452026b74c" providerId="LiveId" clId="{6670337D-2382-4338-9301-D610E7D78C5E}" dt="2018-10-09T06:16:55.013" v="978"/>
        <pc:sldMasterMkLst>
          <pc:docMk/>
          <pc:sldMasterMk cId="3079570911" sldId="2147483684"/>
        </pc:sldMasterMkLst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114052564" sldId="2147483685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1047532785" sldId="2147483686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1899158686" sldId="2147483687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3660131194" sldId="2147483688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4029741913" sldId="2147483689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2879457458" sldId="2147483690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922200452" sldId="2147483691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915965846" sldId="2147483692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1604069888" sldId="2147483693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3087010370" sldId="2147483694"/>
          </pc:sldLayoutMkLst>
        </pc:sldLayoutChg>
        <pc:sldLayoutChg chg="setBg">
          <pc:chgData name="Richard Anderson" userId="4654cc452026b74c" providerId="LiveId" clId="{6670337D-2382-4338-9301-D610E7D78C5E}" dt="2018-10-09T06:16:55.013" v="978"/>
          <pc:sldLayoutMkLst>
            <pc:docMk/>
            <pc:sldMasterMk cId="3079570911" sldId="2147483684"/>
            <pc:sldLayoutMk cId="1743447717" sldId="2147483695"/>
          </pc:sldLayoutMkLst>
        </pc:sldLayoutChg>
      </pc:sldMasterChg>
    </pc:docChg>
  </pc:docChgLst>
  <pc:docChgLst>
    <pc:chgData name="Richard Anderson" userId="4654cc452026b74c" providerId="LiveId" clId="{282975C0-97F6-4AA0-B17A-122D11109741}"/>
    <pc:docChg chg="custSel modSld">
      <pc:chgData name="Richard Anderson" userId="4654cc452026b74c" providerId="LiveId" clId="{282975C0-97F6-4AA0-B17A-122D11109741}" dt="2018-10-08T04:59:34.830" v="468" actId="20577"/>
      <pc:docMkLst>
        <pc:docMk/>
      </pc:docMkLst>
      <pc:sldChg chg="modSp">
        <pc:chgData name="Richard Anderson" userId="4654cc452026b74c" providerId="LiveId" clId="{282975C0-97F6-4AA0-B17A-122D11109741}" dt="2018-10-08T04:59:34.830" v="468" actId="20577"/>
        <pc:sldMkLst>
          <pc:docMk/>
          <pc:sldMk cId="3204024126" sldId="256"/>
        </pc:sldMkLst>
        <pc:spChg chg="mod">
          <ac:chgData name="Richard Anderson" userId="4654cc452026b74c" providerId="LiveId" clId="{282975C0-97F6-4AA0-B17A-122D11109741}" dt="2018-10-08T04:59:34.830" v="468" actId="20577"/>
          <ac:spMkLst>
            <pc:docMk/>
            <pc:sldMk cId="3204024126" sldId="256"/>
            <ac:spMk id="3" creationId="{00000000-0000-0000-0000-000000000000}"/>
          </ac:spMkLst>
        </pc:spChg>
      </pc:sldChg>
      <pc:sldChg chg="addSp modSp">
        <pc:chgData name="Richard Anderson" userId="4654cc452026b74c" providerId="LiveId" clId="{282975C0-97F6-4AA0-B17A-122D11109741}" dt="2018-10-08T04:57:28.903" v="467" actId="1076"/>
        <pc:sldMkLst>
          <pc:docMk/>
          <pc:sldMk cId="1640481058" sldId="276"/>
        </pc:sldMkLst>
        <pc:picChg chg="add mod">
          <ac:chgData name="Richard Anderson" userId="4654cc452026b74c" providerId="LiveId" clId="{282975C0-97F6-4AA0-B17A-122D11109741}" dt="2018-10-08T04:57:28.903" v="467" actId="1076"/>
          <ac:picMkLst>
            <pc:docMk/>
            <pc:sldMk cId="1640481058" sldId="276"/>
            <ac:picMk id="7" creationId="{5EBD13AE-E213-4E40-A50E-D193E6AD4620}"/>
          </ac:picMkLst>
        </pc:picChg>
      </pc:sldChg>
      <pc:sldChg chg="modSp">
        <pc:chgData name="Richard Anderson" userId="4654cc452026b74c" providerId="LiveId" clId="{282975C0-97F6-4AA0-B17A-122D11109741}" dt="2018-10-08T04:46:58.007" v="465" actId="20577"/>
        <pc:sldMkLst>
          <pc:docMk/>
          <pc:sldMk cId="1500809327" sldId="294"/>
        </pc:sldMkLst>
        <pc:spChg chg="mod">
          <ac:chgData name="Richard Anderson" userId="4654cc452026b74c" providerId="LiveId" clId="{282975C0-97F6-4AA0-B17A-122D11109741}" dt="2018-10-08T04:28:48.771" v="347" actId="20577"/>
          <ac:spMkLst>
            <pc:docMk/>
            <pc:sldMk cId="1500809327" sldId="294"/>
            <ac:spMk id="2" creationId="{B825B7C1-58D6-4943-B252-F27EBD32FD24}"/>
          </ac:spMkLst>
        </pc:spChg>
        <pc:spChg chg="mod">
          <ac:chgData name="Richard Anderson" userId="4654cc452026b74c" providerId="LiveId" clId="{282975C0-97F6-4AA0-B17A-122D11109741}" dt="2018-10-08T04:46:58.007" v="465" actId="20577"/>
          <ac:spMkLst>
            <pc:docMk/>
            <pc:sldMk cId="1500809327" sldId="294"/>
            <ac:spMk id="3" creationId="{5636EC9C-1A6B-4652-80DC-4175504670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2DDB1-C38C-4EBC-A3F8-3F0AD241115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64F6-5A1A-4B3E-9B31-A160476F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4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1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4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3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5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6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3976-74FF-4D04-8CD4-387CDD39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25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IVR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07375"/>
            <a:ext cx="6858000" cy="1655762"/>
          </a:xfrm>
        </p:spPr>
        <p:txBody>
          <a:bodyPr/>
          <a:lstStyle/>
          <a:p>
            <a:r>
              <a:rPr lang="en-US" dirty="0"/>
              <a:t>Lecture 7:   CSE 490c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0B83976-74FF-4D04-8CD4-387CDD390681}" type="slidenum">
              <a:rPr lang="en-US" smtClean="0"/>
              <a:t>1</a:t>
            </a:fld>
            <a:endParaRPr lang="en-US"/>
          </a:p>
        </p:txBody>
      </p:sp>
      <p:pic>
        <p:nvPicPr>
          <p:cNvPr id="2050" name="Picture 2" descr="Image result for interactive voice response">
            <a:extLst>
              <a:ext uri="{FF2B5EF4-FFF2-40B4-BE49-F238E27FC236}">
                <a16:creationId xmlns:a16="http://schemas.microsoft.com/office/drawing/2014/main" id="{8D289E62-DBCB-486C-AF7B-8D01B9DF1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1" y="3339738"/>
            <a:ext cx="6777318" cy="277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02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78B2-D0B4-4182-8A4E-318C1CEF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F8D3A-E2FB-4053-A5F5-29D6BE98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Awaaz</a:t>
            </a:r>
            <a:r>
              <a:rPr lang="en-US" dirty="0"/>
              <a:t> De</a:t>
            </a:r>
          </a:p>
          <a:p>
            <a:r>
              <a:rPr lang="en-US" dirty="0"/>
              <a:t>Voice Forum </a:t>
            </a:r>
          </a:p>
          <a:p>
            <a:pPr lvl="1"/>
            <a:r>
              <a:rPr lang="en-US" dirty="0"/>
              <a:t>Farmer information recorded by farmers</a:t>
            </a:r>
          </a:p>
          <a:p>
            <a:r>
              <a:rPr lang="en-US" dirty="0"/>
              <a:t>Farmers call in to leave advice on farming</a:t>
            </a:r>
          </a:p>
          <a:p>
            <a:r>
              <a:rPr lang="en-US" dirty="0"/>
              <a:t>Other farmers call in to listen to advice</a:t>
            </a:r>
          </a:p>
          <a:p>
            <a:r>
              <a:rPr lang="en-US" dirty="0"/>
              <a:t>Farmers preferred getting information from other farmers as opposed to agricultural experts</a:t>
            </a:r>
          </a:p>
          <a:p>
            <a:r>
              <a:rPr lang="en-US" dirty="0"/>
              <a:t>Neil Patel developed </a:t>
            </a:r>
            <a:r>
              <a:rPr lang="en-US" dirty="0" err="1"/>
              <a:t>Awaaz</a:t>
            </a:r>
            <a:r>
              <a:rPr lang="en-US" dirty="0"/>
              <a:t> De as PhD project from Stanford,  moved to Gujarat and started a social enterprise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DD7A8-F111-448A-B798-5753D602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0EC90-80DA-416D-A1F6-D3BA588C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DC241-BBA3-42F5-91E3-5D7B7EBD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Image result for awaaz de logo">
            <a:extLst>
              <a:ext uri="{FF2B5EF4-FFF2-40B4-BE49-F238E27FC236}">
                <a16:creationId xmlns:a16="http://schemas.microsoft.com/office/drawing/2014/main" id="{2A78C3EB-7C72-403D-802A-53FC33652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99882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98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D255-F232-469C-9354-811A0A35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Redress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291F1-9BE2-4FF4-8A12-4C8619ED5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CGNet</a:t>
            </a:r>
            <a:r>
              <a:rPr lang="en-US" dirty="0"/>
              <a:t> </a:t>
            </a:r>
            <a:r>
              <a:rPr lang="en-US" dirty="0" err="1"/>
              <a:t>Swara</a:t>
            </a:r>
            <a:endParaRPr lang="en-US" dirty="0"/>
          </a:p>
          <a:p>
            <a:pPr lvl="1"/>
            <a:r>
              <a:rPr lang="en-US" dirty="0"/>
              <a:t>Report local problems</a:t>
            </a:r>
          </a:p>
          <a:p>
            <a:r>
              <a:rPr lang="en-US" dirty="0"/>
              <a:t>Ila </a:t>
            </a:r>
            <a:r>
              <a:rPr lang="en-US" dirty="0" err="1"/>
              <a:t>Dhageyso</a:t>
            </a:r>
            <a:endParaRPr lang="en-US" dirty="0"/>
          </a:p>
          <a:p>
            <a:pPr lvl="1"/>
            <a:r>
              <a:rPr lang="en-US" dirty="0"/>
              <a:t>Reporting problems to Government of Somaliland</a:t>
            </a:r>
          </a:p>
          <a:p>
            <a:r>
              <a:rPr lang="en-US" dirty="0"/>
              <a:t>Government reporting lines</a:t>
            </a:r>
          </a:p>
          <a:p>
            <a:endParaRPr lang="en-US" dirty="0"/>
          </a:p>
          <a:p>
            <a:r>
              <a:rPr lang="en-US" dirty="0"/>
              <a:t>Challenge of processing voice input</a:t>
            </a:r>
          </a:p>
          <a:p>
            <a:r>
              <a:rPr lang="en-US" dirty="0"/>
              <a:t>Need for taking actions</a:t>
            </a:r>
          </a:p>
          <a:p>
            <a:r>
              <a:rPr lang="en-US" dirty="0"/>
              <a:t>Governments don’t always want to hear this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9D1A1-8EF5-4482-BDC1-E1EC6D32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AFB14-FFC0-4D69-9B95-6560135B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476E4-87A7-44BB-B778-23298261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7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C4E9-965F-4F71-A377-FBC531A7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Based  Social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82C05-8EBA-45FE-8CBE-62480E5F0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Posting voice messages</a:t>
            </a:r>
          </a:p>
          <a:p>
            <a:pPr lvl="1"/>
            <a:r>
              <a:rPr lang="en-US" dirty="0"/>
              <a:t>Jokes, Songs, Poems</a:t>
            </a:r>
          </a:p>
          <a:p>
            <a:r>
              <a:rPr lang="en-US" dirty="0"/>
              <a:t>Listening to posts of others</a:t>
            </a:r>
          </a:p>
          <a:p>
            <a:r>
              <a:rPr lang="en-US" dirty="0"/>
              <a:t>Mechanisms for selecting posts,  ranking posts</a:t>
            </a:r>
          </a:p>
          <a:p>
            <a:r>
              <a:rPr lang="en-US" dirty="0"/>
              <a:t>Content moderation is a challenge</a:t>
            </a:r>
          </a:p>
          <a:p>
            <a:pPr lvl="1"/>
            <a:r>
              <a:rPr lang="en-US" dirty="0"/>
              <a:t>User moderation can work</a:t>
            </a:r>
          </a:p>
          <a:p>
            <a:r>
              <a:rPr lang="en-US" dirty="0"/>
              <a:t>Example systems</a:t>
            </a:r>
          </a:p>
          <a:p>
            <a:pPr lvl="1"/>
            <a:r>
              <a:rPr lang="en-US" dirty="0"/>
              <a:t>Sangeet </a:t>
            </a:r>
            <a:r>
              <a:rPr lang="en-US" dirty="0" err="1"/>
              <a:t>Swara</a:t>
            </a:r>
            <a:endParaRPr lang="en-US" dirty="0"/>
          </a:p>
          <a:p>
            <a:pPr lvl="1"/>
            <a:r>
              <a:rPr lang="en-US" dirty="0" err="1"/>
              <a:t>Baang</a:t>
            </a:r>
            <a:endParaRPr lang="en-US" dirty="0"/>
          </a:p>
          <a:p>
            <a:r>
              <a:rPr lang="en-US" dirty="0"/>
              <a:t>Deployments have had viral growth</a:t>
            </a:r>
          </a:p>
          <a:p>
            <a:r>
              <a:rPr lang="en-US" dirty="0"/>
              <a:t>Strong uptake by visually impaired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CB604-57D6-417E-AB7F-6BBC4D3E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0FC1-6F3B-4DCF-BC23-5ED6AF7A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F3A16-A97A-49A4-9C04-008C93C1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9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E9C8-1A3D-4385-A1DE-A605D4E4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IVR Challenge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65F64-B63C-4D79-857E-65ED78130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4DC65-549B-420B-86A7-8370EBED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220F-2673-4DB1-8EBD-3D333A52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C10C2-6241-4D2B-ACBD-28AFE37B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084F6F-4707-4094-978C-A8DD93354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0" y="1825625"/>
            <a:ext cx="7621270" cy="437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97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74BF-244F-4218-A406-1198EEB6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Sustainability:  Who pays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E44D-9DE4-4436-8454-2F280B98F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Cost per connection relatively high</a:t>
            </a:r>
          </a:p>
          <a:p>
            <a:r>
              <a:rPr lang="en-US" dirty="0"/>
              <a:t>Service is a public good</a:t>
            </a:r>
          </a:p>
          <a:p>
            <a:pPr lvl="1"/>
            <a:r>
              <a:rPr lang="en-US" dirty="0"/>
              <a:t>Government covers the cost</a:t>
            </a:r>
          </a:p>
          <a:p>
            <a:pPr lvl="1"/>
            <a:r>
              <a:rPr lang="en-US" dirty="0"/>
              <a:t>Donors Pay</a:t>
            </a:r>
          </a:p>
          <a:p>
            <a:pPr lvl="1"/>
            <a:r>
              <a:rPr lang="en-US" dirty="0"/>
              <a:t>Subsidies</a:t>
            </a:r>
          </a:p>
          <a:p>
            <a:r>
              <a:rPr lang="en-US" dirty="0"/>
              <a:t>Service generates income</a:t>
            </a:r>
          </a:p>
          <a:p>
            <a:pPr lvl="1"/>
            <a:r>
              <a:rPr lang="en-US" dirty="0"/>
              <a:t>Advertising models</a:t>
            </a:r>
          </a:p>
          <a:p>
            <a:pPr lvl="1"/>
            <a:r>
              <a:rPr lang="en-US" dirty="0"/>
              <a:t>Linked to income generation</a:t>
            </a:r>
          </a:p>
          <a:p>
            <a:r>
              <a:rPr lang="en-US" dirty="0"/>
              <a:t>Service supports a business</a:t>
            </a:r>
          </a:p>
          <a:p>
            <a:pPr lvl="1"/>
            <a:r>
              <a:rPr lang="en-US" dirty="0"/>
              <a:t>Job Listings</a:t>
            </a:r>
          </a:p>
          <a:p>
            <a:r>
              <a:rPr lang="en-US" dirty="0"/>
              <a:t>Service delivers value to operator</a:t>
            </a:r>
          </a:p>
          <a:p>
            <a:pPr lvl="1"/>
            <a:r>
              <a:rPr lang="en-US" dirty="0"/>
              <a:t>Agricultural cooperative</a:t>
            </a:r>
          </a:p>
          <a:p>
            <a:pPr lvl="1"/>
            <a:r>
              <a:rPr lang="en-US" dirty="0"/>
              <a:t>Information reporting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95393-AAF8-4EAC-BF28-7F5D9C8B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6EC03-D486-4694-9D0F-1A81EF60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7139A-4990-492B-A374-C4B79744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0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7EA8-3868-4DF6-AE81-3D469B44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356F-A455-4E6D-BC6E-D1D0A0CB9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  <a:p>
            <a:pPr lvl="1"/>
            <a:r>
              <a:rPr lang="en-US" dirty="0"/>
              <a:t>One page user manual for SMS Application</a:t>
            </a:r>
          </a:p>
          <a:p>
            <a:pPr lvl="1"/>
            <a:endParaRPr lang="en-US" dirty="0"/>
          </a:p>
          <a:p>
            <a:r>
              <a:rPr lang="en-US" dirty="0"/>
              <a:t>Programming Assignment 1</a:t>
            </a:r>
          </a:p>
          <a:p>
            <a:pPr lvl="1"/>
            <a:r>
              <a:rPr lang="en-US" dirty="0"/>
              <a:t>You should have SMS communication working</a:t>
            </a:r>
          </a:p>
          <a:p>
            <a:pPr lvl="1"/>
            <a:r>
              <a:rPr lang="en-US" dirty="0"/>
              <a:t>You should be planning the business logic of the application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9D48-EB4B-4A11-A3C5-B44799B4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5E922-BDDF-4725-80B2-559E61AF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26CD3-2BDE-4B04-9A97-538263CF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1D0434-0874-4B4F-B1AF-9C2C93397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507" y="4553465"/>
            <a:ext cx="2108508" cy="155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8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B7C1-58D6-4943-B252-F27EBD32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Voice Response (IVR)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6EC9C-1A6B-4652-80DC-417550467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Voice versus text</a:t>
            </a:r>
          </a:p>
          <a:p>
            <a:r>
              <a:rPr lang="en-US" dirty="0"/>
              <a:t>Structure of Voice Applications</a:t>
            </a:r>
          </a:p>
          <a:p>
            <a:r>
              <a:rPr lang="en-US" dirty="0"/>
              <a:t>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F3919-6A89-474A-8FD1-959D5D45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D1109-7CCD-4C1B-BE75-8D708F2E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61416-3618-4524-AEBE-636119DB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47CB-5027-43FD-B80A-3C233EC5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and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EFDEE-9563-4892-B6A8-1F0570962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Text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Advantages of Voice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64925-4792-4F1A-B7A4-0631C09A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C25A-4DD7-45C3-B805-C1110200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BDE5E-8B50-4A4D-A179-FA47C2CF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4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5CBC-B2A3-4131-B83B-803EF8DD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Voice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B7E04-D936-4701-AD80-85C4D7A9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we hate</a:t>
            </a:r>
          </a:p>
          <a:p>
            <a:endParaRPr lang="en-US" dirty="0"/>
          </a:p>
          <a:p>
            <a:r>
              <a:rPr lang="en-US" dirty="0"/>
              <a:t>Robo calls</a:t>
            </a:r>
          </a:p>
          <a:p>
            <a:r>
              <a:rPr lang="en-US" dirty="0"/>
              <a:t>Automatic surveys</a:t>
            </a:r>
          </a:p>
          <a:p>
            <a:r>
              <a:rPr lang="en-US" dirty="0"/>
              <a:t>Customer service help 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9173A-A7EF-4B1D-AF52-B877DF9C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918AB-757F-40D1-B958-94642DF9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EB9F7-8FBC-4817-99DC-D9637C95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39C6-0E83-458C-86AF-CE739C0D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B7155-3936-4A76-BD5E-50C38156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Convert Telephony to software</a:t>
            </a:r>
          </a:p>
          <a:p>
            <a:r>
              <a:rPr lang="en-US" dirty="0"/>
              <a:t>Asterisk: Open Source Software Implementation of a Private Branch Exchange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Make calls</a:t>
            </a:r>
          </a:p>
          <a:p>
            <a:pPr lvl="1"/>
            <a:r>
              <a:rPr lang="en-US" dirty="0"/>
              <a:t>Receive calls</a:t>
            </a:r>
          </a:p>
          <a:p>
            <a:pPr lvl="1"/>
            <a:r>
              <a:rPr lang="en-US" dirty="0"/>
              <a:t>Route calls</a:t>
            </a:r>
          </a:p>
          <a:p>
            <a:pPr lvl="1"/>
            <a:r>
              <a:rPr lang="en-US" dirty="0"/>
              <a:t>Record speech</a:t>
            </a:r>
          </a:p>
          <a:p>
            <a:pPr lvl="1"/>
            <a:r>
              <a:rPr lang="en-US" dirty="0"/>
              <a:t>Playback speech</a:t>
            </a:r>
          </a:p>
          <a:p>
            <a:pPr lvl="1"/>
            <a:r>
              <a:rPr lang="en-US" dirty="0"/>
              <a:t>Manipulate speech files</a:t>
            </a:r>
          </a:p>
          <a:p>
            <a:pPr lvl="1"/>
            <a:r>
              <a:rPr lang="en-US" dirty="0"/>
              <a:t>Detect key presses</a:t>
            </a:r>
          </a:p>
          <a:p>
            <a:pPr lvl="1"/>
            <a:r>
              <a:rPr lang="en-US" dirty="0"/>
              <a:t>Automatic Speech Recognition (ASR)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99C42-5A4F-427F-92B1-43CA108D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4AD8E-FBF5-465E-800A-59F022D7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3FEE2-19B7-408D-8E99-DD5F38DC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Image result for Asterisk PBX logo">
            <a:extLst>
              <a:ext uri="{FF2B5EF4-FFF2-40B4-BE49-F238E27FC236}">
                <a16:creationId xmlns:a16="http://schemas.microsoft.com/office/drawing/2014/main" id="{185728C1-FB25-4ECE-A143-7ADAFC6D1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95" y="159590"/>
            <a:ext cx="2697256" cy="158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95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F688-20F7-4937-99F2-80D7E1EC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IVR for Social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395F-D49A-417B-8D61-D7D40B515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Voice based messaging</a:t>
            </a:r>
          </a:p>
          <a:p>
            <a:r>
              <a:rPr lang="en-US" dirty="0"/>
              <a:t>Help Lines</a:t>
            </a:r>
          </a:p>
          <a:p>
            <a:r>
              <a:rPr lang="en-US" dirty="0"/>
              <a:t>Community Information Systems</a:t>
            </a:r>
          </a:p>
          <a:p>
            <a:r>
              <a:rPr lang="en-US" dirty="0"/>
              <a:t>Redress and reporting</a:t>
            </a:r>
          </a:p>
          <a:p>
            <a:r>
              <a:rPr lang="en-US" dirty="0"/>
              <a:t>Social Networks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95DDF-301D-42D7-92B8-ED4C3C6E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E658D-82CB-420E-A80D-4838856A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31C8D-829A-4059-BFE9-A847B6A84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4C41-B185-4AEA-AD59-5CA4EE60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based messaging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FFFF2-B793-40FA-B3DD-D797313A4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Mobile Midwife application</a:t>
            </a:r>
          </a:p>
          <a:p>
            <a:pPr lvl="1"/>
            <a:r>
              <a:rPr lang="en-US" dirty="0" err="1"/>
              <a:t>Motech</a:t>
            </a:r>
            <a:r>
              <a:rPr lang="en-US" dirty="0"/>
              <a:t>,  Ghana, 2010</a:t>
            </a:r>
          </a:p>
          <a:p>
            <a:pPr lvl="1"/>
            <a:r>
              <a:rPr lang="en-US" dirty="0"/>
              <a:t>Strong formative work</a:t>
            </a:r>
          </a:p>
          <a:p>
            <a:pPr lvl="1"/>
            <a:r>
              <a:rPr lang="en-US" dirty="0"/>
              <a:t>SMS and Voice calls</a:t>
            </a:r>
          </a:p>
          <a:p>
            <a:pPr lvl="2"/>
            <a:r>
              <a:rPr lang="en-US" dirty="0"/>
              <a:t>Alerts and reminders</a:t>
            </a:r>
          </a:p>
          <a:p>
            <a:pPr lvl="2"/>
            <a:r>
              <a:rPr lang="en-US" dirty="0"/>
              <a:t>Actionable information</a:t>
            </a:r>
          </a:p>
          <a:p>
            <a:pPr lvl="2"/>
            <a:r>
              <a:rPr lang="en-US" dirty="0"/>
              <a:t>Educational information</a:t>
            </a:r>
          </a:p>
          <a:p>
            <a:pPr lvl="1"/>
            <a:r>
              <a:rPr lang="en-US" dirty="0"/>
              <a:t>Messages in English, Senya, </a:t>
            </a:r>
            <a:r>
              <a:rPr lang="en-US" dirty="0" err="1"/>
              <a:t>Fante</a:t>
            </a:r>
            <a:endParaRPr lang="en-US" dirty="0"/>
          </a:p>
          <a:p>
            <a:pPr lvl="2"/>
            <a:r>
              <a:rPr lang="en-US" dirty="0"/>
              <a:t>Topic identification</a:t>
            </a:r>
          </a:p>
          <a:p>
            <a:pPr lvl="2"/>
            <a:r>
              <a:rPr lang="en-US" dirty="0"/>
              <a:t>Expensive to create local language messages</a:t>
            </a:r>
          </a:p>
          <a:p>
            <a:pPr lvl="1"/>
            <a:r>
              <a:rPr lang="en-US" dirty="0"/>
              <a:t>Strong preference for voice messages</a:t>
            </a:r>
          </a:p>
          <a:p>
            <a:pPr lvl="1"/>
            <a:r>
              <a:rPr lang="en-US" dirty="0"/>
              <a:t>Cost issues not resolved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AD541-CDBF-4EA0-88F4-A7B95E51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88872-D087-44B2-9DE4-88020B71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B9CED-0490-4D50-B3AE-43CC7BF5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6F06BA-85D8-41C4-835A-1BEF2128A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3374" y="0"/>
            <a:ext cx="2720626" cy="406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2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D0F4-1A04-447C-974B-1F851DDE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72A9-CA4C-44E2-9E6A-5EC981A88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HealthLine</a:t>
            </a:r>
            <a:r>
              <a:rPr lang="en-US" dirty="0"/>
              <a:t> Pakistan (2008)</a:t>
            </a:r>
          </a:p>
          <a:p>
            <a:r>
              <a:rPr lang="en-US" dirty="0"/>
              <a:t>Health information by voice</a:t>
            </a:r>
          </a:p>
          <a:p>
            <a:r>
              <a:rPr lang="en-US" dirty="0"/>
              <a:t>Touch tone </a:t>
            </a:r>
          </a:p>
          <a:p>
            <a:pPr lvl="1"/>
            <a:r>
              <a:rPr lang="en-US" dirty="0"/>
              <a:t>Press 1 for Malaria, Press 2 for Diarrhea, Press 3 for</a:t>
            </a:r>
          </a:p>
          <a:p>
            <a:r>
              <a:rPr lang="en-US" dirty="0"/>
              <a:t>Speech</a:t>
            </a:r>
          </a:p>
          <a:p>
            <a:pPr lvl="1"/>
            <a:r>
              <a:rPr lang="en-US" dirty="0"/>
              <a:t>What disease do you want to hear about?</a:t>
            </a:r>
          </a:p>
          <a:p>
            <a:r>
              <a:rPr lang="en-US" dirty="0"/>
              <a:t>“Poor man’s speech recognition”</a:t>
            </a:r>
          </a:p>
          <a:p>
            <a:pPr lvl="1"/>
            <a:r>
              <a:rPr lang="en-US" dirty="0"/>
              <a:t>Phonemes trained on English</a:t>
            </a:r>
          </a:p>
          <a:p>
            <a:pPr lvl="1"/>
            <a:r>
              <a:rPr lang="en-US" dirty="0"/>
              <a:t>Represent Sindhi words with phonemes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7D9A6-1B4D-489B-9F93-C53AD8D3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8DA2-8251-4557-A65C-9FBF685E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Washington, Autumn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785FD-F3D6-41FA-8F81-5EECCCBB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5190</TotalTime>
  <Words>532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IVR Applications</vt:lpstr>
      <vt:lpstr>Announcements</vt:lpstr>
      <vt:lpstr>Interactive Voice Response (IVR)</vt:lpstr>
      <vt:lpstr>Voice and Text</vt:lpstr>
      <vt:lpstr>Interactive Voice Response</vt:lpstr>
      <vt:lpstr>Core Technology </vt:lpstr>
      <vt:lpstr>IVR for Social Good</vt:lpstr>
      <vt:lpstr>Voice based messaging</vt:lpstr>
      <vt:lpstr>Help lines</vt:lpstr>
      <vt:lpstr>Community Information Systems</vt:lpstr>
      <vt:lpstr>Redress and Reporting</vt:lpstr>
      <vt:lpstr>Voice Based  Social Networks</vt:lpstr>
      <vt:lpstr>IVR Challenge </vt:lpstr>
      <vt:lpstr>Sustainability:  Who pays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Infrastructure</dc:title>
  <dc:creator>Richard Anderson</dc:creator>
  <cp:lastModifiedBy>Richard Anderson</cp:lastModifiedBy>
  <cp:revision>34</cp:revision>
  <dcterms:created xsi:type="dcterms:W3CDTF">2018-09-17T23:32:31Z</dcterms:created>
  <dcterms:modified xsi:type="dcterms:W3CDTF">2018-10-10T18:05:03Z</dcterms:modified>
</cp:coreProperties>
</file>