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6" r:id="rId3"/>
    <p:sldId id="297" r:id="rId4"/>
    <p:sldId id="278" r:id="rId5"/>
    <p:sldId id="279" r:id="rId6"/>
    <p:sldId id="284" r:id="rId7"/>
    <p:sldId id="295" r:id="rId8"/>
    <p:sldId id="286" r:id="rId9"/>
    <p:sldId id="287" r:id="rId10"/>
    <p:sldId id="288" r:id="rId11"/>
    <p:sldId id="289" r:id="rId12"/>
    <p:sldId id="290" r:id="rId13"/>
    <p:sldId id="296" r:id="rId14"/>
    <p:sldId id="298" r:id="rId15"/>
    <p:sldId id="291" r:id="rId16"/>
    <p:sldId id="292" r:id="rId17"/>
    <p:sldId id="293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975C0-97F6-4AA0-B17A-122D11109741}" v="1474" dt="2018-10-08T04:57:24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28B250B1-CD73-40D3-A6EC-66CDBBD7C1E3}"/>
    <pc:docChg chg="custSel addSld delSld modSld">
      <pc:chgData name="Richard Anderson" userId="4654cc452026b74c" providerId="LiveId" clId="{28B250B1-CD73-40D3-A6EC-66CDBBD7C1E3}" dt="2018-10-07T23:29:25.477" v="1464" actId="1076"/>
      <pc:docMkLst>
        <pc:docMk/>
      </pc:docMkLst>
      <pc:sldChg chg="modSp">
        <pc:chgData name="Richard Anderson" userId="4654cc452026b74c" providerId="LiveId" clId="{28B250B1-CD73-40D3-A6EC-66CDBBD7C1E3}" dt="2018-10-07T18:49:36.213" v="795" actId="20577"/>
        <pc:sldMkLst>
          <pc:docMk/>
          <pc:sldMk cId="1640481058" sldId="276"/>
        </pc:sldMkLst>
        <pc:spChg chg="mod">
          <ac:chgData name="Richard Anderson" userId="4654cc452026b74c" providerId="LiveId" clId="{28B250B1-CD73-40D3-A6EC-66CDBBD7C1E3}" dt="2018-10-07T18:49:36.213" v="795" actId="20577"/>
          <ac:spMkLst>
            <pc:docMk/>
            <pc:sldMk cId="1640481058" sldId="276"/>
            <ac:spMk id="3" creationId="{0A40356F-A455-4E6D-BC6E-D1D0A0CB9EDF}"/>
          </ac:spMkLst>
        </pc:spChg>
      </pc:sldChg>
      <pc:sldChg chg="modSp">
        <pc:chgData name="Richard Anderson" userId="4654cc452026b74c" providerId="LiveId" clId="{28B250B1-CD73-40D3-A6EC-66CDBBD7C1E3}" dt="2018-10-06T19:37:41.934" v="102" actId="20577"/>
        <pc:sldMkLst>
          <pc:docMk/>
          <pc:sldMk cId="2546142526" sldId="279"/>
        </pc:sldMkLst>
        <pc:spChg chg="mod">
          <ac:chgData name="Richard Anderson" userId="4654cc452026b74c" providerId="LiveId" clId="{28B250B1-CD73-40D3-A6EC-66CDBBD7C1E3}" dt="2018-10-06T19:35:33.908" v="3" actId="20577"/>
          <ac:spMkLst>
            <pc:docMk/>
            <pc:sldMk cId="2546142526" sldId="279"/>
            <ac:spMk id="2" creationId="{00000000-0000-0000-0000-000000000000}"/>
          </ac:spMkLst>
        </pc:spChg>
        <pc:spChg chg="mod">
          <ac:chgData name="Richard Anderson" userId="4654cc452026b74c" providerId="LiveId" clId="{28B250B1-CD73-40D3-A6EC-66CDBBD7C1E3}" dt="2018-10-06T19:37:41.934" v="102" actId="20577"/>
          <ac:spMkLst>
            <pc:docMk/>
            <pc:sldMk cId="2546142526" sldId="279"/>
            <ac:spMk id="3" creationId="{00000000-0000-0000-0000-000000000000}"/>
          </ac:spMkLst>
        </pc:spChg>
      </pc:sldChg>
      <pc:sldChg chg="modSp">
        <pc:chgData name="Richard Anderson" userId="4654cc452026b74c" providerId="LiveId" clId="{28B250B1-CD73-40D3-A6EC-66CDBBD7C1E3}" dt="2018-10-07T18:50:17.644" v="796" actId="20577"/>
        <pc:sldMkLst>
          <pc:docMk/>
          <pc:sldMk cId="1087401041" sldId="286"/>
        </pc:sldMkLst>
        <pc:spChg chg="mod">
          <ac:chgData name="Richard Anderson" userId="4654cc452026b74c" providerId="LiveId" clId="{28B250B1-CD73-40D3-A6EC-66CDBBD7C1E3}" dt="2018-10-07T18:50:17.644" v="796" actId="20577"/>
          <ac:spMkLst>
            <pc:docMk/>
            <pc:sldMk cId="1087401041" sldId="286"/>
            <ac:spMk id="3" creationId="{00000000-0000-0000-0000-000000000000}"/>
          </ac:spMkLst>
        </pc:spChg>
      </pc:sldChg>
      <pc:sldChg chg="modSp add">
        <pc:chgData name="Richard Anderson" userId="4654cc452026b74c" providerId="LiveId" clId="{28B250B1-CD73-40D3-A6EC-66CDBBD7C1E3}" dt="2018-10-07T19:01:49.069" v="1000" actId="20577"/>
        <pc:sldMkLst>
          <pc:docMk/>
          <pc:sldMk cId="2452802024" sldId="288"/>
        </pc:sldMkLst>
        <pc:spChg chg="mod">
          <ac:chgData name="Richard Anderson" userId="4654cc452026b74c" providerId="LiveId" clId="{28B250B1-CD73-40D3-A6EC-66CDBBD7C1E3}" dt="2018-10-06T20:24:19.490" v="119" actId="20577"/>
          <ac:spMkLst>
            <pc:docMk/>
            <pc:sldMk cId="2452802024" sldId="288"/>
            <ac:spMk id="2" creationId="{3216263A-AC36-4FAD-B04F-C06E99809372}"/>
          </ac:spMkLst>
        </pc:spChg>
        <pc:spChg chg="mod">
          <ac:chgData name="Richard Anderson" userId="4654cc452026b74c" providerId="LiveId" clId="{28B250B1-CD73-40D3-A6EC-66CDBBD7C1E3}" dt="2018-10-07T19:01:49.069" v="1000" actId="20577"/>
          <ac:spMkLst>
            <pc:docMk/>
            <pc:sldMk cId="2452802024" sldId="288"/>
            <ac:spMk id="3" creationId="{874D263C-D84F-4C1A-A7E8-A685034F7909}"/>
          </ac:spMkLst>
        </pc:spChg>
      </pc:sldChg>
      <pc:sldChg chg="addSp delSp modSp add">
        <pc:chgData name="Richard Anderson" userId="4654cc452026b74c" providerId="LiveId" clId="{28B250B1-CD73-40D3-A6EC-66CDBBD7C1E3}" dt="2018-10-07T19:00:18.817" v="896" actId="14100"/>
        <pc:sldMkLst>
          <pc:docMk/>
          <pc:sldMk cId="804927263" sldId="289"/>
        </pc:sldMkLst>
        <pc:spChg chg="mod">
          <ac:chgData name="Richard Anderson" userId="4654cc452026b74c" providerId="LiveId" clId="{28B250B1-CD73-40D3-A6EC-66CDBBD7C1E3}" dt="2018-10-06T21:45:41.187" v="132" actId="20577"/>
          <ac:spMkLst>
            <pc:docMk/>
            <pc:sldMk cId="804927263" sldId="289"/>
            <ac:spMk id="2" creationId="{7980D221-F847-4E39-95D8-B3A1269C4E50}"/>
          </ac:spMkLst>
        </pc:spChg>
        <pc:picChg chg="add mod">
          <ac:chgData name="Richard Anderson" userId="4654cc452026b74c" providerId="LiveId" clId="{28B250B1-CD73-40D3-A6EC-66CDBBD7C1E3}" dt="2018-10-07T18:41:49.196" v="789" actId="1076"/>
          <ac:picMkLst>
            <pc:docMk/>
            <pc:sldMk cId="804927263" sldId="289"/>
            <ac:picMk id="7" creationId="{D6AE0CE7-BFB5-4244-BF42-D1621D3C5188}"/>
          </ac:picMkLst>
        </pc:picChg>
        <pc:picChg chg="add mod">
          <ac:chgData name="Richard Anderson" userId="4654cc452026b74c" providerId="LiveId" clId="{28B250B1-CD73-40D3-A6EC-66CDBBD7C1E3}" dt="2018-10-07T19:00:10.520" v="894" actId="1076"/>
          <ac:picMkLst>
            <pc:docMk/>
            <pc:sldMk cId="804927263" sldId="289"/>
            <ac:picMk id="8" creationId="{B08574E5-62AB-48A6-9393-B5069C7CE8C5}"/>
          </ac:picMkLst>
        </pc:picChg>
        <pc:picChg chg="add del mod">
          <ac:chgData name="Richard Anderson" userId="4654cc452026b74c" providerId="LiveId" clId="{28B250B1-CD73-40D3-A6EC-66CDBBD7C1E3}" dt="2018-10-07T19:00:04.028" v="892"/>
          <ac:picMkLst>
            <pc:docMk/>
            <pc:sldMk cId="804927263" sldId="289"/>
            <ac:picMk id="9" creationId="{CA67CACD-6DE6-4A80-A18C-DA18C66A88CF}"/>
          </ac:picMkLst>
        </pc:picChg>
        <pc:picChg chg="add mod">
          <ac:chgData name="Richard Anderson" userId="4654cc452026b74c" providerId="LiveId" clId="{28B250B1-CD73-40D3-A6EC-66CDBBD7C1E3}" dt="2018-10-07T18:42:09.333" v="792" actId="1076"/>
          <ac:picMkLst>
            <pc:docMk/>
            <pc:sldMk cId="804927263" sldId="289"/>
            <ac:picMk id="10" creationId="{5AE702E9-63B5-44C3-878B-CD88707C89E9}"/>
          </ac:picMkLst>
        </pc:picChg>
        <pc:picChg chg="add mod">
          <ac:chgData name="Richard Anderson" userId="4654cc452026b74c" providerId="LiveId" clId="{28B250B1-CD73-40D3-A6EC-66CDBBD7C1E3}" dt="2018-10-07T19:00:18.817" v="896" actId="14100"/>
          <ac:picMkLst>
            <pc:docMk/>
            <pc:sldMk cId="804927263" sldId="289"/>
            <ac:picMk id="1026" creationId="{5DBEB2C5-E3ED-45ED-A727-89DDF8716BF7}"/>
          </ac:picMkLst>
        </pc:picChg>
      </pc:sldChg>
      <pc:sldChg chg="modSp add">
        <pc:chgData name="Richard Anderson" userId="4654cc452026b74c" providerId="LiveId" clId="{28B250B1-CD73-40D3-A6EC-66CDBBD7C1E3}" dt="2018-10-07T19:08:18.828" v="1390" actId="20577"/>
        <pc:sldMkLst>
          <pc:docMk/>
          <pc:sldMk cId="3007149422" sldId="290"/>
        </pc:sldMkLst>
        <pc:spChg chg="mod">
          <ac:chgData name="Richard Anderson" userId="4654cc452026b74c" providerId="LiveId" clId="{28B250B1-CD73-40D3-A6EC-66CDBBD7C1E3}" dt="2018-10-06T21:46:29.234" v="153" actId="20577"/>
          <ac:spMkLst>
            <pc:docMk/>
            <pc:sldMk cId="3007149422" sldId="290"/>
            <ac:spMk id="2" creationId="{9055458C-1DD1-4F16-9DD3-68B9FE9BB0FE}"/>
          </ac:spMkLst>
        </pc:spChg>
        <pc:spChg chg="mod">
          <ac:chgData name="Richard Anderson" userId="4654cc452026b74c" providerId="LiveId" clId="{28B250B1-CD73-40D3-A6EC-66CDBBD7C1E3}" dt="2018-10-07T19:08:18.828" v="1390" actId="20577"/>
          <ac:spMkLst>
            <pc:docMk/>
            <pc:sldMk cId="3007149422" sldId="290"/>
            <ac:spMk id="3" creationId="{154C0DCC-E13B-46DE-AC37-3E2C8DBBC310}"/>
          </ac:spMkLst>
        </pc:spChg>
      </pc:sldChg>
      <pc:sldChg chg="modSp add">
        <pc:chgData name="Richard Anderson" userId="4654cc452026b74c" providerId="LiveId" clId="{28B250B1-CD73-40D3-A6EC-66CDBBD7C1E3}" dt="2018-10-07T19:07:37.957" v="1344" actId="20577"/>
        <pc:sldMkLst>
          <pc:docMk/>
          <pc:sldMk cId="847200170" sldId="291"/>
        </pc:sldMkLst>
        <pc:spChg chg="mod">
          <ac:chgData name="Richard Anderson" userId="4654cc452026b74c" providerId="LiveId" clId="{28B250B1-CD73-40D3-A6EC-66CDBBD7C1E3}" dt="2018-10-06T21:47:43.611" v="169" actId="20577"/>
          <ac:spMkLst>
            <pc:docMk/>
            <pc:sldMk cId="847200170" sldId="291"/>
            <ac:spMk id="2" creationId="{AFEEEEE9-D93E-4AB0-8B10-5761B12FCE3E}"/>
          </ac:spMkLst>
        </pc:spChg>
        <pc:spChg chg="mod">
          <ac:chgData name="Richard Anderson" userId="4654cc452026b74c" providerId="LiveId" clId="{28B250B1-CD73-40D3-A6EC-66CDBBD7C1E3}" dt="2018-10-07T19:07:37.957" v="1344" actId="20577"/>
          <ac:spMkLst>
            <pc:docMk/>
            <pc:sldMk cId="847200170" sldId="291"/>
            <ac:spMk id="3" creationId="{5C92FE38-F1A8-4FE5-B52D-A0FCF3746121}"/>
          </ac:spMkLst>
        </pc:spChg>
      </pc:sldChg>
      <pc:sldChg chg="modSp add">
        <pc:chgData name="Richard Anderson" userId="4654cc452026b74c" providerId="LiveId" clId="{28B250B1-CD73-40D3-A6EC-66CDBBD7C1E3}" dt="2018-10-07T18:08:43.902" v="502" actId="20577"/>
        <pc:sldMkLst>
          <pc:docMk/>
          <pc:sldMk cId="2869558047" sldId="292"/>
        </pc:sldMkLst>
        <pc:spChg chg="mod">
          <ac:chgData name="Richard Anderson" userId="4654cc452026b74c" providerId="LiveId" clId="{28B250B1-CD73-40D3-A6EC-66CDBBD7C1E3}" dt="2018-10-07T17:27:59.766" v="185" actId="20577"/>
          <ac:spMkLst>
            <pc:docMk/>
            <pc:sldMk cId="2869558047" sldId="292"/>
            <ac:spMk id="2" creationId="{A2F165E3-3470-4675-A56D-0F9D2984518E}"/>
          </ac:spMkLst>
        </pc:spChg>
        <pc:spChg chg="mod">
          <ac:chgData name="Richard Anderson" userId="4654cc452026b74c" providerId="LiveId" clId="{28B250B1-CD73-40D3-A6EC-66CDBBD7C1E3}" dt="2018-10-07T18:08:43.902" v="502" actId="20577"/>
          <ac:spMkLst>
            <pc:docMk/>
            <pc:sldMk cId="2869558047" sldId="292"/>
            <ac:spMk id="3" creationId="{7A0FA216-748B-46F1-8376-CF53034A296E}"/>
          </ac:spMkLst>
        </pc:spChg>
      </pc:sldChg>
      <pc:sldChg chg="modSp add">
        <pc:chgData name="Richard Anderson" userId="4654cc452026b74c" providerId="LiveId" clId="{28B250B1-CD73-40D3-A6EC-66CDBBD7C1E3}" dt="2018-10-07T18:25:47.854" v="776" actId="20577"/>
        <pc:sldMkLst>
          <pc:docMk/>
          <pc:sldMk cId="3638543850" sldId="293"/>
        </pc:sldMkLst>
        <pc:spChg chg="mod">
          <ac:chgData name="Richard Anderson" userId="4654cc452026b74c" providerId="LiveId" clId="{28B250B1-CD73-40D3-A6EC-66CDBBD7C1E3}" dt="2018-10-07T18:08:54.565" v="516" actId="20577"/>
          <ac:spMkLst>
            <pc:docMk/>
            <pc:sldMk cId="3638543850" sldId="293"/>
            <ac:spMk id="2" creationId="{D3393BC7-66E0-4321-B5DE-1BF2CB92BC5F}"/>
          </ac:spMkLst>
        </pc:spChg>
        <pc:spChg chg="mod">
          <ac:chgData name="Richard Anderson" userId="4654cc452026b74c" providerId="LiveId" clId="{28B250B1-CD73-40D3-A6EC-66CDBBD7C1E3}" dt="2018-10-07T18:25:47.854" v="776" actId="20577"/>
          <ac:spMkLst>
            <pc:docMk/>
            <pc:sldMk cId="3638543850" sldId="293"/>
            <ac:spMk id="3" creationId="{26360AB4-6F41-426B-AAFF-424B04EF655C}"/>
          </ac:spMkLst>
        </pc:spChg>
      </pc:sldChg>
      <pc:sldChg chg="add">
        <pc:chgData name="Richard Anderson" userId="4654cc452026b74c" providerId="LiveId" clId="{28B250B1-CD73-40D3-A6EC-66CDBBD7C1E3}" dt="2018-10-07T18:26:11.898" v="777"/>
        <pc:sldMkLst>
          <pc:docMk/>
          <pc:sldMk cId="1500809327" sldId="294"/>
        </pc:sldMkLst>
      </pc:sldChg>
      <pc:sldChg chg="modSp add">
        <pc:chgData name="Richard Anderson" userId="4654cc452026b74c" providerId="LiveId" clId="{28B250B1-CD73-40D3-A6EC-66CDBBD7C1E3}" dt="2018-10-07T18:59:37.590" v="890" actId="20577"/>
        <pc:sldMkLst>
          <pc:docMk/>
          <pc:sldMk cId="3702026696" sldId="295"/>
        </pc:sldMkLst>
        <pc:spChg chg="mod">
          <ac:chgData name="Richard Anderson" userId="4654cc452026b74c" providerId="LiveId" clId="{28B250B1-CD73-40D3-A6EC-66CDBBD7C1E3}" dt="2018-10-07T18:50:50.574" v="840" actId="20577"/>
          <ac:spMkLst>
            <pc:docMk/>
            <pc:sldMk cId="3702026696" sldId="295"/>
            <ac:spMk id="2" creationId="{3584F0A7-FEDA-4485-B572-147A9F41A26E}"/>
          </ac:spMkLst>
        </pc:spChg>
        <pc:spChg chg="mod">
          <ac:chgData name="Richard Anderson" userId="4654cc452026b74c" providerId="LiveId" clId="{28B250B1-CD73-40D3-A6EC-66CDBBD7C1E3}" dt="2018-10-07T18:59:37.590" v="890" actId="20577"/>
          <ac:spMkLst>
            <pc:docMk/>
            <pc:sldMk cId="3702026696" sldId="295"/>
            <ac:spMk id="3" creationId="{08C70007-DADB-4E62-A54A-5F5BF57F1C32}"/>
          </ac:spMkLst>
        </pc:spChg>
      </pc:sldChg>
      <pc:sldChg chg="addSp delSp modSp add">
        <pc:chgData name="Richard Anderson" userId="4654cc452026b74c" providerId="LiveId" clId="{28B250B1-CD73-40D3-A6EC-66CDBBD7C1E3}" dt="2018-10-07T19:31:21.913" v="1408" actId="1076"/>
        <pc:sldMkLst>
          <pc:docMk/>
          <pc:sldMk cId="4293408696" sldId="296"/>
        </pc:sldMkLst>
        <pc:spChg chg="del">
          <ac:chgData name="Richard Anderson" userId="4654cc452026b74c" providerId="LiveId" clId="{28B250B1-CD73-40D3-A6EC-66CDBBD7C1E3}" dt="2018-10-07T19:29:40.333" v="1402"/>
          <ac:spMkLst>
            <pc:docMk/>
            <pc:sldMk cId="4293408696" sldId="296"/>
            <ac:spMk id="2" creationId="{A708A587-198F-4361-B09F-E0BC237A6E41}"/>
          </ac:spMkLst>
        </pc:spChg>
        <pc:spChg chg="del">
          <ac:chgData name="Richard Anderson" userId="4654cc452026b74c" providerId="LiveId" clId="{28B250B1-CD73-40D3-A6EC-66CDBBD7C1E3}" dt="2018-10-07T19:29:40.333" v="1402"/>
          <ac:spMkLst>
            <pc:docMk/>
            <pc:sldMk cId="4293408696" sldId="296"/>
            <ac:spMk id="3" creationId="{778B3E14-5AB9-477D-A9F6-33D4716A520A}"/>
          </ac:spMkLst>
        </pc:spChg>
        <pc:picChg chg="add del mod">
          <ac:chgData name="Richard Anderson" userId="4654cc452026b74c" providerId="LiveId" clId="{28B250B1-CD73-40D3-A6EC-66CDBBD7C1E3}" dt="2018-10-07T19:30:38.706" v="1405"/>
          <ac:picMkLst>
            <pc:docMk/>
            <pc:sldMk cId="4293408696" sldId="296"/>
            <ac:picMk id="7" creationId="{9929D381-0DA8-4DC3-BCC9-402FF29AD15B}"/>
          </ac:picMkLst>
        </pc:picChg>
        <pc:picChg chg="add mod">
          <ac:chgData name="Richard Anderson" userId="4654cc452026b74c" providerId="LiveId" clId="{28B250B1-CD73-40D3-A6EC-66CDBBD7C1E3}" dt="2018-10-07T19:31:21.913" v="1408" actId="1076"/>
          <ac:picMkLst>
            <pc:docMk/>
            <pc:sldMk cId="4293408696" sldId="296"/>
            <ac:picMk id="8" creationId="{37651EEC-7F08-45AC-A8EB-1D7992F75A2F}"/>
          </ac:picMkLst>
        </pc:picChg>
        <pc:picChg chg="add mod">
          <ac:chgData name="Richard Anderson" userId="4654cc452026b74c" providerId="LiveId" clId="{28B250B1-CD73-40D3-A6EC-66CDBBD7C1E3}" dt="2018-10-07T19:29:37.595" v="1401" actId="1076"/>
          <ac:picMkLst>
            <pc:docMk/>
            <pc:sldMk cId="4293408696" sldId="296"/>
            <ac:picMk id="2050" creationId="{0F32B3C7-6ACC-4442-B10F-388C7A0BA96F}"/>
          </ac:picMkLst>
        </pc:picChg>
      </pc:sldChg>
      <pc:sldChg chg="addSp modSp add">
        <pc:chgData name="Richard Anderson" userId="4654cc452026b74c" providerId="LiveId" clId="{28B250B1-CD73-40D3-A6EC-66CDBBD7C1E3}" dt="2018-10-07T23:10:42.517" v="1428" actId="1076"/>
        <pc:sldMkLst>
          <pc:docMk/>
          <pc:sldMk cId="3347202149" sldId="297"/>
        </pc:sldMkLst>
        <pc:spChg chg="mod">
          <ac:chgData name="Richard Anderson" userId="4654cc452026b74c" providerId="LiveId" clId="{28B250B1-CD73-40D3-A6EC-66CDBBD7C1E3}" dt="2018-10-07T23:06:57.243" v="1418" actId="20577"/>
          <ac:spMkLst>
            <pc:docMk/>
            <pc:sldMk cId="3347202149" sldId="297"/>
            <ac:spMk id="2" creationId="{1E628EAD-2B41-48B3-8871-29FF5A4F0733}"/>
          </ac:spMkLst>
        </pc:spChg>
        <pc:picChg chg="add mod">
          <ac:chgData name="Richard Anderson" userId="4654cc452026b74c" providerId="LiveId" clId="{28B250B1-CD73-40D3-A6EC-66CDBBD7C1E3}" dt="2018-10-07T23:10:42.517" v="1428" actId="1076"/>
          <ac:picMkLst>
            <pc:docMk/>
            <pc:sldMk cId="3347202149" sldId="297"/>
            <ac:picMk id="7" creationId="{3C1D0434-0874-4B4F-B1AF-9C2C9339716D}"/>
          </ac:picMkLst>
        </pc:picChg>
        <pc:picChg chg="add mod">
          <ac:chgData name="Richard Anderson" userId="4654cc452026b74c" providerId="LiveId" clId="{28B250B1-CD73-40D3-A6EC-66CDBBD7C1E3}" dt="2018-10-07T23:10:29.919" v="1426" actId="1076"/>
          <ac:picMkLst>
            <pc:docMk/>
            <pc:sldMk cId="3347202149" sldId="297"/>
            <ac:picMk id="8" creationId="{5342C722-33C4-4D90-A087-3EC330C48456}"/>
          </ac:picMkLst>
        </pc:picChg>
      </pc:sldChg>
      <pc:sldChg chg="addSp modSp add">
        <pc:chgData name="Richard Anderson" userId="4654cc452026b74c" providerId="LiveId" clId="{28B250B1-CD73-40D3-A6EC-66CDBBD7C1E3}" dt="2018-10-07T23:29:25.477" v="1464" actId="1076"/>
        <pc:sldMkLst>
          <pc:docMk/>
          <pc:sldMk cId="1240885515" sldId="298"/>
        </pc:sldMkLst>
        <pc:spChg chg="add mod">
          <ac:chgData name="Richard Anderson" userId="4654cc452026b74c" providerId="LiveId" clId="{28B250B1-CD73-40D3-A6EC-66CDBBD7C1E3}" dt="2018-10-07T23:20:17.969" v="1454" actId="20577"/>
          <ac:spMkLst>
            <pc:docMk/>
            <pc:sldMk cId="1240885515" sldId="298"/>
            <ac:spMk id="5" creationId="{8C89FE6B-5F70-4057-BCDE-A946202685F8}"/>
          </ac:spMkLst>
        </pc:spChg>
        <pc:picChg chg="add mod">
          <ac:chgData name="Richard Anderson" userId="4654cc452026b74c" providerId="LiveId" clId="{28B250B1-CD73-40D3-A6EC-66CDBBD7C1E3}" dt="2018-10-07T23:24:44.258" v="1457" actId="1076"/>
          <ac:picMkLst>
            <pc:docMk/>
            <pc:sldMk cId="1240885515" sldId="298"/>
            <ac:picMk id="6" creationId="{6416F51B-08D8-499A-A625-B4E28F77F2E1}"/>
          </ac:picMkLst>
        </pc:picChg>
        <pc:picChg chg="add mod">
          <ac:chgData name="Richard Anderson" userId="4654cc452026b74c" providerId="LiveId" clId="{28B250B1-CD73-40D3-A6EC-66CDBBD7C1E3}" dt="2018-10-07T23:25:25.432" v="1461" actId="1076"/>
          <ac:picMkLst>
            <pc:docMk/>
            <pc:sldMk cId="1240885515" sldId="298"/>
            <ac:picMk id="7" creationId="{2BECDD76-918D-44C3-B0FB-10CB4BE25292}"/>
          </ac:picMkLst>
        </pc:picChg>
        <pc:picChg chg="add mod">
          <ac:chgData name="Richard Anderson" userId="4654cc452026b74c" providerId="LiveId" clId="{28B250B1-CD73-40D3-A6EC-66CDBBD7C1E3}" dt="2018-10-07T23:29:25.477" v="1464" actId="1076"/>
          <ac:picMkLst>
            <pc:docMk/>
            <pc:sldMk cId="1240885515" sldId="298"/>
            <ac:picMk id="8" creationId="{0A30AD64-ED7F-432E-B382-A05F48E2592D}"/>
          </ac:picMkLst>
        </pc:picChg>
      </pc:sldChg>
    </pc:docChg>
  </pc:docChgLst>
  <pc:docChgLst>
    <pc:chgData name="Richard Anderson" userId="4654cc452026b74c" providerId="LiveId" clId="{282975C0-97F6-4AA0-B17A-122D11109741}"/>
    <pc:docChg chg="custSel modSld">
      <pc:chgData name="Richard Anderson" userId="4654cc452026b74c" providerId="LiveId" clId="{282975C0-97F6-4AA0-B17A-122D11109741}" dt="2018-10-08T04:59:34.830" v="468" actId="20577"/>
      <pc:docMkLst>
        <pc:docMk/>
      </pc:docMkLst>
      <pc:sldChg chg="modSp">
        <pc:chgData name="Richard Anderson" userId="4654cc452026b74c" providerId="LiveId" clId="{282975C0-97F6-4AA0-B17A-122D11109741}" dt="2018-10-08T04:59:34.830" v="468" actId="20577"/>
        <pc:sldMkLst>
          <pc:docMk/>
          <pc:sldMk cId="3204024126" sldId="256"/>
        </pc:sldMkLst>
        <pc:spChg chg="mod">
          <ac:chgData name="Richard Anderson" userId="4654cc452026b74c" providerId="LiveId" clId="{282975C0-97F6-4AA0-B17A-122D11109741}" dt="2018-10-08T04:59:34.830" v="468" actId="20577"/>
          <ac:spMkLst>
            <pc:docMk/>
            <pc:sldMk cId="3204024126" sldId="256"/>
            <ac:spMk id="3" creationId="{00000000-0000-0000-0000-000000000000}"/>
          </ac:spMkLst>
        </pc:spChg>
      </pc:sldChg>
      <pc:sldChg chg="addSp modSp">
        <pc:chgData name="Richard Anderson" userId="4654cc452026b74c" providerId="LiveId" clId="{282975C0-97F6-4AA0-B17A-122D11109741}" dt="2018-10-08T04:57:28.903" v="467" actId="1076"/>
        <pc:sldMkLst>
          <pc:docMk/>
          <pc:sldMk cId="1640481058" sldId="276"/>
        </pc:sldMkLst>
        <pc:picChg chg="add mod">
          <ac:chgData name="Richard Anderson" userId="4654cc452026b74c" providerId="LiveId" clId="{282975C0-97F6-4AA0-B17A-122D11109741}" dt="2018-10-08T04:57:28.903" v="467" actId="1076"/>
          <ac:picMkLst>
            <pc:docMk/>
            <pc:sldMk cId="1640481058" sldId="276"/>
            <ac:picMk id="7" creationId="{5EBD13AE-E213-4E40-A50E-D193E6AD4620}"/>
          </ac:picMkLst>
        </pc:picChg>
      </pc:sldChg>
      <pc:sldChg chg="modSp">
        <pc:chgData name="Richard Anderson" userId="4654cc452026b74c" providerId="LiveId" clId="{282975C0-97F6-4AA0-B17A-122D11109741}" dt="2018-10-08T03:28:16.448" v="154" actId="20577"/>
        <pc:sldMkLst>
          <pc:docMk/>
          <pc:sldMk cId="2546142526" sldId="279"/>
        </pc:sldMkLst>
        <pc:spChg chg="mod">
          <ac:chgData name="Richard Anderson" userId="4654cc452026b74c" providerId="LiveId" clId="{282975C0-97F6-4AA0-B17A-122D11109741}" dt="2018-10-08T03:28:16.448" v="154" actId="20577"/>
          <ac:spMkLst>
            <pc:docMk/>
            <pc:sldMk cId="2546142526" sldId="279"/>
            <ac:spMk id="3" creationId="{00000000-0000-0000-0000-000000000000}"/>
          </ac:spMkLst>
        </pc:spChg>
      </pc:sldChg>
      <pc:sldChg chg="addSp modSp">
        <pc:chgData name="Richard Anderson" userId="4654cc452026b74c" providerId="LiveId" clId="{282975C0-97F6-4AA0-B17A-122D11109741}" dt="2018-10-08T04:23:50.723" v="303" actId="1076"/>
        <pc:sldMkLst>
          <pc:docMk/>
          <pc:sldMk cId="3007149422" sldId="290"/>
        </pc:sldMkLst>
        <pc:spChg chg="mod">
          <ac:chgData name="Richard Anderson" userId="4654cc452026b74c" providerId="LiveId" clId="{282975C0-97F6-4AA0-B17A-122D11109741}" dt="2018-10-08T04:13:20.291" v="278" actId="20577"/>
          <ac:spMkLst>
            <pc:docMk/>
            <pc:sldMk cId="3007149422" sldId="290"/>
            <ac:spMk id="3" creationId="{154C0DCC-E13B-46DE-AC37-3E2C8DBBC310}"/>
          </ac:spMkLst>
        </pc:spChg>
        <pc:picChg chg="add mod">
          <ac:chgData name="Richard Anderson" userId="4654cc452026b74c" providerId="LiveId" clId="{282975C0-97F6-4AA0-B17A-122D11109741}" dt="2018-10-08T04:17:46.914" v="287" actId="1076"/>
          <ac:picMkLst>
            <pc:docMk/>
            <pc:sldMk cId="3007149422" sldId="290"/>
            <ac:picMk id="9" creationId="{6005275D-D69B-426B-9CEA-1112626662FD}"/>
          </ac:picMkLst>
        </pc:picChg>
        <pc:picChg chg="add mod">
          <ac:chgData name="Richard Anderson" userId="4654cc452026b74c" providerId="LiveId" clId="{282975C0-97F6-4AA0-B17A-122D11109741}" dt="2018-10-08T04:16:13.541" v="281" actId="1076"/>
          <ac:picMkLst>
            <pc:docMk/>
            <pc:sldMk cId="3007149422" sldId="290"/>
            <ac:picMk id="1026" creationId="{7A835C68-B01D-42E3-B94D-245FE65D1D80}"/>
          </ac:picMkLst>
        </pc:picChg>
        <pc:picChg chg="add mod">
          <ac:chgData name="Richard Anderson" userId="4654cc452026b74c" providerId="LiveId" clId="{282975C0-97F6-4AA0-B17A-122D11109741}" dt="2018-10-08T04:17:05.194" v="284" actId="1076"/>
          <ac:picMkLst>
            <pc:docMk/>
            <pc:sldMk cId="3007149422" sldId="290"/>
            <ac:picMk id="1028" creationId="{B089B187-BDE7-4217-8EB5-6CBE4F7221C6}"/>
          </ac:picMkLst>
        </pc:picChg>
        <pc:picChg chg="add mod">
          <ac:chgData name="Richard Anderson" userId="4654cc452026b74c" providerId="LiveId" clId="{282975C0-97F6-4AA0-B17A-122D11109741}" dt="2018-10-08T04:18:29.797" v="290" actId="1076"/>
          <ac:picMkLst>
            <pc:docMk/>
            <pc:sldMk cId="3007149422" sldId="290"/>
            <ac:picMk id="1030" creationId="{3EC681AC-2F46-4283-AD2A-17AA75DA6BE6}"/>
          </ac:picMkLst>
        </pc:picChg>
        <pc:picChg chg="add mod">
          <ac:chgData name="Richard Anderson" userId="4654cc452026b74c" providerId="LiveId" clId="{282975C0-97F6-4AA0-B17A-122D11109741}" dt="2018-10-08T04:19:36.801" v="296" actId="1076"/>
          <ac:picMkLst>
            <pc:docMk/>
            <pc:sldMk cId="3007149422" sldId="290"/>
            <ac:picMk id="1032" creationId="{8AA713E6-AEF0-4F35-AA01-D27D1961B57C}"/>
          </ac:picMkLst>
        </pc:picChg>
        <pc:picChg chg="add mod">
          <ac:chgData name="Richard Anderson" userId="4654cc452026b74c" providerId="LiveId" clId="{282975C0-97F6-4AA0-B17A-122D11109741}" dt="2018-10-08T04:23:26.877" v="300" actId="1076"/>
          <ac:picMkLst>
            <pc:docMk/>
            <pc:sldMk cId="3007149422" sldId="290"/>
            <ac:picMk id="1034" creationId="{A3553B4F-8104-406A-ACEB-84902D3312BA}"/>
          </ac:picMkLst>
        </pc:picChg>
        <pc:picChg chg="add mod">
          <ac:chgData name="Richard Anderson" userId="4654cc452026b74c" providerId="LiveId" clId="{282975C0-97F6-4AA0-B17A-122D11109741}" dt="2018-10-08T04:23:50.723" v="303" actId="1076"/>
          <ac:picMkLst>
            <pc:docMk/>
            <pc:sldMk cId="3007149422" sldId="290"/>
            <ac:picMk id="1036" creationId="{423C221F-7D54-4B03-AD17-B0149EB48FE9}"/>
          </ac:picMkLst>
        </pc:picChg>
      </pc:sldChg>
      <pc:sldChg chg="modSp">
        <pc:chgData name="Richard Anderson" userId="4654cc452026b74c" providerId="LiveId" clId="{282975C0-97F6-4AA0-B17A-122D11109741}" dt="2018-10-08T04:33:02.913" v="401" actId="20577"/>
        <pc:sldMkLst>
          <pc:docMk/>
          <pc:sldMk cId="3638543850" sldId="293"/>
        </pc:sldMkLst>
        <pc:spChg chg="mod">
          <ac:chgData name="Richard Anderson" userId="4654cc452026b74c" providerId="LiveId" clId="{282975C0-97F6-4AA0-B17A-122D11109741}" dt="2018-10-08T04:33:02.913" v="401" actId="20577"/>
          <ac:spMkLst>
            <pc:docMk/>
            <pc:sldMk cId="3638543850" sldId="293"/>
            <ac:spMk id="3" creationId="{26360AB4-6F41-426B-AAFF-424B04EF655C}"/>
          </ac:spMkLst>
        </pc:spChg>
      </pc:sldChg>
      <pc:sldChg chg="modSp">
        <pc:chgData name="Richard Anderson" userId="4654cc452026b74c" providerId="LiveId" clId="{282975C0-97F6-4AA0-B17A-122D11109741}" dt="2018-10-08T04:46:58.007" v="465" actId="20577"/>
        <pc:sldMkLst>
          <pc:docMk/>
          <pc:sldMk cId="1500809327" sldId="294"/>
        </pc:sldMkLst>
        <pc:spChg chg="mod">
          <ac:chgData name="Richard Anderson" userId="4654cc452026b74c" providerId="LiveId" clId="{282975C0-97F6-4AA0-B17A-122D11109741}" dt="2018-10-08T04:28:48.771" v="347" actId="20577"/>
          <ac:spMkLst>
            <pc:docMk/>
            <pc:sldMk cId="1500809327" sldId="294"/>
            <ac:spMk id="2" creationId="{B825B7C1-58D6-4943-B252-F27EBD32FD24}"/>
          </ac:spMkLst>
        </pc:spChg>
        <pc:spChg chg="mod">
          <ac:chgData name="Richard Anderson" userId="4654cc452026b74c" providerId="LiveId" clId="{282975C0-97F6-4AA0-B17A-122D11109741}" dt="2018-10-08T04:46:58.007" v="465" actId="20577"/>
          <ac:spMkLst>
            <pc:docMk/>
            <pc:sldMk cId="1500809327" sldId="294"/>
            <ac:spMk id="3" creationId="{5636EC9C-1A6B-4652-80DC-4175504670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DDB1-C38C-4EBC-A3F8-3F0AD2411154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64F6-5A1A-4B3E-9B31-A160476F2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0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6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25"/>
            <a:ext cx="7772400" cy="2387600"/>
          </a:xfrm>
        </p:spPr>
        <p:txBody>
          <a:bodyPr/>
          <a:lstStyle/>
          <a:p>
            <a:r>
              <a:rPr lang="en-US" dirty="0"/>
              <a:t>SMS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07375"/>
            <a:ext cx="6858000" cy="1655762"/>
          </a:xfrm>
        </p:spPr>
        <p:txBody>
          <a:bodyPr/>
          <a:lstStyle/>
          <a:p>
            <a:r>
              <a:rPr lang="en-US" dirty="0"/>
              <a:t>Lecture 6:   CSE 490c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0B83976-74FF-4D04-8CD4-387CDD390681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IMG_67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16174" y="3335256"/>
            <a:ext cx="3511652" cy="2633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02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263A-AC36-4FAD-B04F-C06E9980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D263C-D84F-4C1A-A7E8-A685034F7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and receive SMS messages</a:t>
            </a:r>
          </a:p>
          <a:p>
            <a:r>
              <a:rPr lang="en-US" dirty="0"/>
              <a:t>Processing of the SMS messages</a:t>
            </a:r>
          </a:p>
          <a:p>
            <a:r>
              <a:rPr lang="en-US" dirty="0"/>
              <a:t>Managing relationships with </a:t>
            </a:r>
            <a:r>
              <a:rPr lang="en-US" dirty="0" err="1"/>
              <a:t>TelCo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B79E2-C4AE-415B-B259-741F8E97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718E-371B-439D-8353-188F74D4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961EA-2FD6-47AB-B6B5-55A8FC0E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0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D221-F847-4E39-95D8-B3A1269C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DIY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1346-E446-41C4-809B-1A72DF68D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3426D-7533-43BE-A74F-4C600777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65EC6-A52E-414A-9245-6B06142B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7A4BD-E38D-4589-BB16-8E98DF94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E0CE7-BFB5-4244-BF42-D1621D3C518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483657" y="1337534"/>
            <a:ext cx="2404785" cy="196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8574E5-62AB-48A6-9393-B5069C7CE8C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78887" y="232910"/>
            <a:ext cx="3588568" cy="269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702E9-63B5-44C3-878B-CD88707C89E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8205" y="3667523"/>
            <a:ext cx="5323135" cy="214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frontlineSMS">
            <a:extLst>
              <a:ext uri="{FF2B5EF4-FFF2-40B4-BE49-F238E27FC236}">
                <a16:creationId xmlns:a16="http://schemas.microsoft.com/office/drawing/2014/main" id="{5DBEB2C5-E3ED-45ED-A727-89DDF8716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2" y="3663139"/>
            <a:ext cx="3188180" cy="191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2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458C-1DD1-4F16-9DD3-68B9FE9B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Gateway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C0DCC-E13B-46DE-AC37-3E2C8DBB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Companies managing applications for SMS</a:t>
            </a:r>
          </a:p>
          <a:p>
            <a:pPr lvl="1"/>
            <a:r>
              <a:rPr lang="en-US" dirty="0"/>
              <a:t>Sending / Receiving SMS</a:t>
            </a:r>
          </a:p>
          <a:p>
            <a:pPr lvl="1"/>
            <a:r>
              <a:rPr lang="en-US" dirty="0"/>
              <a:t>Managing Telco Relations</a:t>
            </a:r>
          </a:p>
          <a:p>
            <a:r>
              <a:rPr lang="en-US" dirty="0"/>
              <a:t>Business models</a:t>
            </a:r>
          </a:p>
          <a:p>
            <a:pPr lvl="1"/>
            <a:r>
              <a:rPr lang="en-US" dirty="0"/>
              <a:t>Reselling services</a:t>
            </a:r>
          </a:p>
          <a:p>
            <a:pPr lvl="1"/>
            <a:r>
              <a:rPr lang="en-US" dirty="0"/>
              <a:t>Managing applications and services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FE00B-8022-4333-BFC7-A4D25DBC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AAF4F-012E-4E9B-A7F5-42630DFB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F0D0A-D04E-4B69-96FB-8729A571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Image result for sms gateway company">
            <a:extLst>
              <a:ext uri="{FF2B5EF4-FFF2-40B4-BE49-F238E27FC236}">
                <a16:creationId xmlns:a16="http://schemas.microsoft.com/office/drawing/2014/main" id="{7A835C68-B01D-42E3-B94D-245FE65D1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1" y="4469650"/>
            <a:ext cx="2072673" cy="119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ms gateway twilio logo">
            <a:extLst>
              <a:ext uri="{FF2B5EF4-FFF2-40B4-BE49-F238E27FC236}">
                <a16:creationId xmlns:a16="http://schemas.microsoft.com/office/drawing/2014/main" id="{B089B187-BDE7-4217-8EB5-6CBE4F72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85738"/>
            <a:ext cx="2726871" cy="14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frica's talking logo">
            <a:extLst>
              <a:ext uri="{FF2B5EF4-FFF2-40B4-BE49-F238E27FC236}">
                <a16:creationId xmlns:a16="http://schemas.microsoft.com/office/drawing/2014/main" id="{6005275D-D69B-426B-9CEA-11126266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624319"/>
            <a:ext cx="2205864" cy="7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ms gateway telerivet">
            <a:extLst>
              <a:ext uri="{FF2B5EF4-FFF2-40B4-BE49-F238E27FC236}">
                <a16:creationId xmlns:a16="http://schemas.microsoft.com/office/drawing/2014/main" id="{3EC681AC-2F46-4283-AD2A-17AA75DA6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91" y="3513677"/>
            <a:ext cx="2742781" cy="102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rontline sms">
            <a:extLst>
              <a:ext uri="{FF2B5EF4-FFF2-40B4-BE49-F238E27FC236}">
                <a16:creationId xmlns:a16="http://schemas.microsoft.com/office/drawing/2014/main" id="{8AA713E6-AEF0-4F35-AA01-D27D1961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25" y="4819355"/>
            <a:ext cx="1486525" cy="8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lickatell logo">
            <a:extLst>
              <a:ext uri="{FF2B5EF4-FFF2-40B4-BE49-F238E27FC236}">
                <a16:creationId xmlns:a16="http://schemas.microsoft.com/office/drawing/2014/main" id="{A3553B4F-8104-406A-ACEB-84902D33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12" y="4552521"/>
            <a:ext cx="1371391" cy="102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ulk sms logo">
            <a:extLst>
              <a:ext uri="{FF2B5EF4-FFF2-40B4-BE49-F238E27FC236}">
                <a16:creationId xmlns:a16="http://schemas.microsoft.com/office/drawing/2014/main" id="{423C221F-7D54-4B03-AD17-B0149EB4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50" y="5847043"/>
            <a:ext cx="2981639" cy="6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4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3E34E-69E1-4EC3-9309-4FC37A36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0350-464D-4A35-B235-AC40A60C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93CB2-6201-4F62-9A34-76942CEA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 descr="Image result for africa's talking logo">
            <a:extLst>
              <a:ext uri="{FF2B5EF4-FFF2-40B4-BE49-F238E27FC236}">
                <a16:creationId xmlns:a16="http://schemas.microsoft.com/office/drawing/2014/main" id="{0F32B3C7-6ACC-4442-B10F-388C7A0BA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4" y="230190"/>
            <a:ext cx="4023611" cy="13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651EEC-7F08-45AC-A8EB-1D7992F75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45" y="1828798"/>
            <a:ext cx="7323044" cy="44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0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89FE6B-5F70-4057-BCDE-A9462026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Africa’s Talking API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22CAF-E481-40E8-B69A-1212B265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13CBE-759F-46F7-BFBA-210E26B9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07DAD-CB0E-4F66-BE24-E942AB87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16F51B-08D8-499A-A625-B4E28F77F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46" y="1547860"/>
            <a:ext cx="4273654" cy="2475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CDD76-918D-44C3-B0FB-10CB4BE25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42" y="4159283"/>
            <a:ext cx="3879207" cy="570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30AD64-ED7F-432E-B382-A05F48E25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593" y="1587750"/>
            <a:ext cx="3995971" cy="31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8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EEE9-D93E-4AB0-8B10-5761B12F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Gateways vs DIY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2FE38-F1A8-4FE5-B52D-A0FCF3746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DIY for small projects, no-budget projects</a:t>
            </a:r>
          </a:p>
          <a:p>
            <a:r>
              <a:rPr lang="en-US" dirty="0"/>
              <a:t>Multi country or production projects probably need a Gateway service</a:t>
            </a:r>
          </a:p>
          <a:p>
            <a:pPr lvl="1"/>
            <a:r>
              <a:rPr lang="en-US" dirty="0"/>
              <a:t>Need to factor in cost savings in not having to manage the tech</a:t>
            </a:r>
          </a:p>
          <a:p>
            <a:r>
              <a:rPr lang="en-US" dirty="0"/>
              <a:t>Telco issues such as managing short codes are problematic</a:t>
            </a:r>
          </a:p>
          <a:p>
            <a:pPr lvl="1"/>
            <a:r>
              <a:rPr lang="en-US" dirty="0"/>
              <a:t>Cost challenges for medium size projects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67802-55A1-4CA9-9E1B-C8B8E84F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9FE74-098E-4D92-9517-20BB5E6A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5603D-1E73-42F1-8F72-5BE25D2B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0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65E3-3470-4675-A56D-0F9D2984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on 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FA216-748B-46F1-8376-CF53034A2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Universal</a:t>
            </a:r>
          </a:p>
          <a:p>
            <a:pPr lvl="1"/>
            <a:r>
              <a:rPr lang="en-US" dirty="0"/>
              <a:t>Simple messaging can be valuable in an application</a:t>
            </a:r>
          </a:p>
          <a:p>
            <a:pPr lvl="1"/>
            <a:r>
              <a:rPr lang="en-US" dirty="0"/>
              <a:t>Local implementations are possible</a:t>
            </a:r>
          </a:p>
          <a:p>
            <a:r>
              <a:rPr lang="en-US" dirty="0"/>
              <a:t>Negative</a:t>
            </a:r>
          </a:p>
          <a:p>
            <a:pPr lvl="1"/>
            <a:r>
              <a:rPr lang="en-US" dirty="0"/>
              <a:t>Literacy,  Input mechanisms, and Special Formats are a challenge</a:t>
            </a:r>
          </a:p>
          <a:p>
            <a:pPr lvl="1"/>
            <a:r>
              <a:rPr lang="en-US" dirty="0"/>
              <a:t>Carrier issues</a:t>
            </a:r>
          </a:p>
          <a:p>
            <a:pPr lvl="1"/>
            <a:r>
              <a:rPr lang="en-US" dirty="0"/>
              <a:t>Cost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00FF-CAF0-4869-A0C7-7886E50D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6B83E-15D6-488F-9810-DE68D078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DF3C-243D-4E43-AF56-23A9D8B8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5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3BC7-66E0-4321-B5DE-1BF2CB92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0AB4-6F41-426B-AAFF-424B04EF6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SMS is being replaced by other messaging platforms</a:t>
            </a:r>
          </a:p>
          <a:p>
            <a:pPr lvl="1"/>
            <a:r>
              <a:rPr lang="en-US" dirty="0"/>
              <a:t>Messaging applications should probably consider multiple technologies	</a:t>
            </a:r>
          </a:p>
          <a:p>
            <a:r>
              <a:rPr lang="en-US" dirty="0"/>
              <a:t>Communication applications platforms</a:t>
            </a:r>
          </a:p>
          <a:p>
            <a:pPr lvl="1"/>
            <a:r>
              <a:rPr lang="en-US" dirty="0"/>
              <a:t>Twilio, Africa’s talking,  </a:t>
            </a:r>
            <a:r>
              <a:rPr lang="en-US" dirty="0" err="1"/>
              <a:t>Telerivit</a:t>
            </a:r>
            <a:endParaRPr lang="en-US" dirty="0"/>
          </a:p>
          <a:p>
            <a:r>
              <a:rPr lang="en-US" dirty="0"/>
              <a:t>Later discussion</a:t>
            </a:r>
          </a:p>
          <a:p>
            <a:pPr lvl="1"/>
            <a:r>
              <a:rPr lang="en-US" dirty="0"/>
              <a:t>Chatbots  (Messaging + AI)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A369-E6D5-4FC9-AE32-30DD225B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00E52-21C1-4F96-B7C5-102EDBA4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62B36-EF11-4AE1-9D3C-7A96A5F3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43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B7C1-58D6-4943-B252-F27EBD32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Voice Response (IVR)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6EC9C-1A6B-4652-80DC-417550467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Voice versus text</a:t>
            </a:r>
          </a:p>
          <a:p>
            <a:r>
              <a:rPr lang="en-US" dirty="0"/>
              <a:t>Structure of Voice Applications</a:t>
            </a:r>
          </a:p>
          <a:p>
            <a:r>
              <a:rPr lang="en-US" dirty="0"/>
              <a:t>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F3919-6A89-474A-8FD1-959D5D45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D1109-7CCD-4C1B-BE75-8D708F2E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61416-3618-4524-AEBE-636119DB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7EA8-3868-4DF6-AE81-3D469B44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356F-A455-4E6D-BC6E-D1D0A0CB9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Assignment – </a:t>
            </a:r>
            <a:r>
              <a:rPr lang="en-US" dirty="0" err="1"/>
              <a:t>CGNet</a:t>
            </a:r>
            <a:r>
              <a:rPr lang="en-US" dirty="0"/>
              <a:t> </a:t>
            </a:r>
            <a:r>
              <a:rPr lang="en-US" dirty="0" err="1"/>
              <a:t>Swara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69D48-EB4B-4A11-A3C5-B44799B4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5E922-BDDF-4725-80B2-559E61AF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26CD3-2BDE-4B04-9A97-538263CF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BD13AE-E213-4E40-A50E-D193E6AD4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97509"/>
            <a:ext cx="49244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8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8EAD-2B41-48B3-8871-29FF5A4F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06680-2F27-4A08-9047-4E34538CF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0BACE-ED0D-4AE5-982A-82890DF7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2BEAF-3C5A-4BBC-84AC-AE1333AB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0942-B9DB-4ED1-9E99-7E7342DF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D0434-0874-4B4F-B1AF-9C2C9339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736" y="1753907"/>
            <a:ext cx="6804528" cy="5032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42C722-33C4-4D90-A087-3EC330C48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0" y="-31498"/>
            <a:ext cx="4533900" cy="172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0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Applications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capable of sending and receiving SMS messages</a:t>
            </a:r>
          </a:p>
          <a:p>
            <a:r>
              <a:rPr lang="en-US" dirty="0"/>
              <a:t>Interaction with service through a basic mobile phone</a:t>
            </a:r>
          </a:p>
          <a:p>
            <a:endParaRPr lang="en-US" dirty="0"/>
          </a:p>
          <a:p>
            <a:r>
              <a:rPr lang="en-US" dirty="0"/>
              <a:t>Use cases</a:t>
            </a:r>
          </a:p>
          <a:p>
            <a:r>
              <a:rPr lang="en-US" dirty="0"/>
              <a:t>SMS Gateway Technology</a:t>
            </a:r>
          </a:p>
          <a:p>
            <a:r>
              <a:rPr lang="en-US" dirty="0"/>
              <a:t>Practical challenges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2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way push messages</a:t>
            </a:r>
          </a:p>
          <a:p>
            <a:pPr lvl="1"/>
            <a:r>
              <a:rPr lang="en-US" dirty="0"/>
              <a:t>Maternal health messaging</a:t>
            </a:r>
          </a:p>
          <a:p>
            <a:r>
              <a:rPr lang="en-US" dirty="0"/>
              <a:t>Two way SMS </a:t>
            </a:r>
          </a:p>
          <a:p>
            <a:pPr lvl="1"/>
            <a:r>
              <a:rPr lang="en-US" dirty="0"/>
              <a:t>Adherence reminders</a:t>
            </a:r>
          </a:p>
          <a:p>
            <a:r>
              <a:rPr lang="en-US" dirty="0"/>
              <a:t>Data Reporting</a:t>
            </a:r>
          </a:p>
          <a:p>
            <a:pPr lvl="1"/>
            <a:r>
              <a:rPr lang="en-US" dirty="0"/>
              <a:t>Monthly report of refrigerators temperature of every vaccine refrigerator in a country</a:t>
            </a:r>
          </a:p>
          <a:p>
            <a:r>
              <a:rPr lang="en-US" dirty="0"/>
              <a:t>Querying</a:t>
            </a:r>
          </a:p>
          <a:p>
            <a:r>
              <a:rPr lang="en-US" dirty="0"/>
              <a:t>Market Matching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4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collection from the field</a:t>
            </a:r>
          </a:p>
          <a:p>
            <a:pPr lvl="1"/>
            <a:r>
              <a:rPr lang="en-US" dirty="0"/>
              <a:t>Regular reporting:  Health Indicators from facility reported monthly</a:t>
            </a:r>
          </a:p>
          <a:p>
            <a:pPr lvl="1"/>
            <a:r>
              <a:rPr lang="en-US" dirty="0"/>
              <a:t>Survey:  Price of a commodity from different markets</a:t>
            </a:r>
          </a:p>
          <a:p>
            <a:pPr lvl="1"/>
            <a:r>
              <a:rPr lang="en-US" dirty="0"/>
              <a:t>Event reports:  Details of Dengue Fever cases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Send a structured SMS message which is parsed by receiver</a:t>
            </a:r>
          </a:p>
          <a:p>
            <a:pPr lvl="1"/>
            <a:r>
              <a:rPr lang="en-US" dirty="0"/>
              <a:t>Messages can be validated by sender phone number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Malaria stock reporting</a:t>
            </a:r>
          </a:p>
          <a:p>
            <a:pPr lvl="1"/>
            <a:r>
              <a:rPr lang="en-US" dirty="0"/>
              <a:t>SMS for life</a:t>
            </a:r>
          </a:p>
          <a:p>
            <a:pPr lvl="1"/>
            <a:r>
              <a:rPr lang="en-US" dirty="0"/>
              <a:t>Y4B3R0G2Q99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D139E8C-9410-4B98-8E08-45AAB2B7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81" y="4961889"/>
            <a:ext cx="4135120" cy="18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61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4F0A7-FEDA-4485-B572-147A9F41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Apps for Feature Phones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70007-DADB-4E62-A54A-5F5BF57F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Program for data entry</a:t>
            </a:r>
          </a:p>
          <a:p>
            <a:r>
              <a:rPr lang="en-US" dirty="0"/>
              <a:t>SMS as transport layer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4F63F-8128-4E69-B6E7-1F5D9313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B6A7-38C6-487C-AF58-65CA4EE4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F33B2-CFDE-4C45-95AE-5029F226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2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User sends text and system responds</a:t>
            </a:r>
          </a:p>
          <a:p>
            <a:r>
              <a:rPr lang="en-US" dirty="0"/>
              <a:t>Market price queries</a:t>
            </a:r>
          </a:p>
          <a:p>
            <a:pPr lvl="1"/>
            <a:r>
              <a:rPr lang="en-US" dirty="0"/>
              <a:t>Send commodity name and market, get current price</a:t>
            </a:r>
          </a:p>
          <a:p>
            <a:r>
              <a:rPr lang="en-US" dirty="0"/>
              <a:t>One bus away</a:t>
            </a:r>
          </a:p>
          <a:p>
            <a:pPr lvl="1"/>
            <a:r>
              <a:rPr lang="en-US" dirty="0"/>
              <a:t>Send route and location, get bus time</a:t>
            </a:r>
          </a:p>
          <a:p>
            <a:r>
              <a:rPr lang="en-US" dirty="0"/>
              <a:t>Sports scores</a:t>
            </a:r>
          </a:p>
          <a:p>
            <a:pPr lvl="1"/>
            <a:r>
              <a:rPr lang="en-US" dirty="0"/>
              <a:t>Send team and date,  get result</a:t>
            </a:r>
          </a:p>
          <a:p>
            <a:r>
              <a:rPr lang="en-US" dirty="0"/>
              <a:t>Free form</a:t>
            </a:r>
          </a:p>
          <a:p>
            <a:pPr lvl="1"/>
            <a:r>
              <a:rPr lang="en-US" dirty="0"/>
              <a:t>Send question, get answer</a:t>
            </a:r>
          </a:p>
          <a:p>
            <a:r>
              <a:rPr lang="en-US" dirty="0"/>
              <a:t>Wikipedia</a:t>
            </a:r>
          </a:p>
          <a:p>
            <a:pPr lvl="1"/>
            <a:r>
              <a:rPr lang="en-US" dirty="0"/>
              <a:t>Send keyword start of entry</a:t>
            </a:r>
          </a:p>
          <a:p>
            <a:r>
              <a:rPr lang="en-US" dirty="0"/>
              <a:t>News</a:t>
            </a:r>
          </a:p>
          <a:p>
            <a:pPr lvl="1"/>
            <a:r>
              <a:rPr lang="en-US" dirty="0"/>
              <a:t>Send keyword, get headline associated with keyword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0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query, but match buyers and sellers</a:t>
            </a:r>
          </a:p>
          <a:p>
            <a:r>
              <a:rPr lang="en-US" dirty="0"/>
              <a:t>System receives buy and sell messages – many different versions</a:t>
            </a:r>
          </a:p>
          <a:p>
            <a:pPr lvl="1"/>
            <a:r>
              <a:rPr lang="en-US" dirty="0"/>
              <a:t>Kudu: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897" y="3682699"/>
            <a:ext cx="65532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9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4874</TotalTime>
  <Words>527</Words>
  <Application>Microsoft Office PowerPoint</Application>
  <PresentationFormat>On-screen Show (4:3)</PresentationFormat>
  <Paragraphs>149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SMS Applications</vt:lpstr>
      <vt:lpstr>Administrivia</vt:lpstr>
      <vt:lpstr>Progress!</vt:lpstr>
      <vt:lpstr>SMS Applications</vt:lpstr>
      <vt:lpstr>SMS Applications</vt:lpstr>
      <vt:lpstr>Reporting</vt:lpstr>
      <vt:lpstr>Reporting Apps for Feature Phones</vt:lpstr>
      <vt:lpstr>Querying</vt:lpstr>
      <vt:lpstr>Market matching</vt:lpstr>
      <vt:lpstr>SMS Gateways</vt:lpstr>
      <vt:lpstr>DIY Gateways</vt:lpstr>
      <vt:lpstr>Gateway Services</vt:lpstr>
      <vt:lpstr>PowerPoint Presentation</vt:lpstr>
      <vt:lpstr>Africa’s Talking API </vt:lpstr>
      <vt:lpstr>Gateways vs DIY</vt:lpstr>
      <vt:lpstr>Thoughts on SMS</vt:lpstr>
      <vt:lpstr>Future of SMS</vt:lpstr>
      <vt:lpstr>Interactive Voice Response (IVR)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Infrastructure</dc:title>
  <dc:creator>Richard Anderson</dc:creator>
  <cp:lastModifiedBy>Richard Anderson</cp:lastModifiedBy>
  <cp:revision>33</cp:revision>
  <dcterms:created xsi:type="dcterms:W3CDTF">2018-09-17T23:32:31Z</dcterms:created>
  <dcterms:modified xsi:type="dcterms:W3CDTF">2018-10-08T04:59:38Z</dcterms:modified>
</cp:coreProperties>
</file>