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6" r:id="rId3"/>
    <p:sldId id="295" r:id="rId4"/>
    <p:sldId id="278" r:id="rId5"/>
    <p:sldId id="279" r:id="rId6"/>
    <p:sldId id="280" r:id="rId7"/>
    <p:sldId id="281" r:id="rId8"/>
    <p:sldId id="282" r:id="rId9"/>
    <p:sldId id="288" r:id="rId10"/>
    <p:sldId id="283" r:id="rId11"/>
    <p:sldId id="289" r:id="rId12"/>
    <p:sldId id="290" r:id="rId13"/>
    <p:sldId id="284" r:id="rId14"/>
    <p:sldId id="292" r:id="rId15"/>
    <p:sldId id="285" r:id="rId16"/>
    <p:sldId id="293" r:id="rId17"/>
    <p:sldId id="286" r:id="rId18"/>
    <p:sldId id="287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250B1-CD73-40D3-A6EC-66CDBBD7C1E3}" v="1559" dt="2018-10-04T05:19:00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9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28B250B1-CD73-40D3-A6EC-66CDBBD7C1E3}"/>
    <pc:docChg chg="custSel addSld modSld modMainMaster">
      <pc:chgData name="Richard Anderson" userId="4654cc452026b74c" providerId="LiveId" clId="{28B250B1-CD73-40D3-A6EC-66CDBBD7C1E3}" dt="2018-10-04T05:19:00.315" v="1558" actId="1076"/>
      <pc:docMkLst>
        <pc:docMk/>
      </pc:docMkLst>
      <pc:sldChg chg="setBg">
        <pc:chgData name="Richard Anderson" userId="4654cc452026b74c" providerId="LiveId" clId="{28B250B1-CD73-40D3-A6EC-66CDBBD7C1E3}" dt="2018-10-04T02:38:04.548" v="1"/>
        <pc:sldMkLst>
          <pc:docMk/>
          <pc:sldMk cId="3204024126" sldId="256"/>
        </pc:sldMkLst>
      </pc:sldChg>
      <pc:sldChg chg="setBg">
        <pc:chgData name="Richard Anderson" userId="4654cc452026b74c" providerId="LiveId" clId="{28B250B1-CD73-40D3-A6EC-66CDBBD7C1E3}" dt="2018-10-04T02:38:04.548" v="1"/>
        <pc:sldMkLst>
          <pc:docMk/>
          <pc:sldMk cId="1640481058" sldId="276"/>
        </pc:sldMkLst>
      </pc:sldChg>
      <pc:sldChg chg="modSp">
        <pc:chgData name="Richard Anderson" userId="4654cc452026b74c" providerId="LiveId" clId="{28B250B1-CD73-40D3-A6EC-66CDBBD7C1E3}" dt="2018-10-04T04:15:40.166" v="445" actId="20577"/>
        <pc:sldMkLst>
          <pc:docMk/>
          <pc:sldMk cId="2438585725" sldId="283"/>
        </pc:sldMkLst>
        <pc:spChg chg="mod">
          <ac:chgData name="Richard Anderson" userId="4654cc452026b74c" providerId="LiveId" clId="{28B250B1-CD73-40D3-A6EC-66CDBBD7C1E3}" dt="2018-10-04T04:15:40.166" v="445" actId="20577"/>
          <ac:spMkLst>
            <pc:docMk/>
            <pc:sldMk cId="2438585725" sldId="283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28B250B1-CD73-40D3-A6EC-66CDBBD7C1E3}" dt="2018-10-04T05:15:49.974" v="1553" actId="14100"/>
        <pc:sldMkLst>
          <pc:docMk/>
          <pc:sldMk cId="3848613675" sldId="284"/>
        </pc:sldMkLst>
        <pc:spChg chg="mod">
          <ac:chgData name="Richard Anderson" userId="4654cc452026b74c" providerId="LiveId" clId="{28B250B1-CD73-40D3-A6EC-66CDBBD7C1E3}" dt="2018-10-04T05:15:40.623" v="1552" actId="20577"/>
          <ac:spMkLst>
            <pc:docMk/>
            <pc:sldMk cId="3848613675" sldId="284"/>
            <ac:spMk id="3" creationId="{00000000-0000-0000-0000-000000000000}"/>
          </ac:spMkLst>
        </pc:spChg>
        <pc:picChg chg="add mod">
          <ac:chgData name="Richard Anderson" userId="4654cc452026b74c" providerId="LiveId" clId="{28B250B1-CD73-40D3-A6EC-66CDBBD7C1E3}" dt="2018-10-04T05:15:49.974" v="1553" actId="14100"/>
          <ac:picMkLst>
            <pc:docMk/>
            <pc:sldMk cId="3848613675" sldId="284"/>
            <ac:picMk id="7" creationId="{CD139E8C-9410-4B98-8E08-45AAB2B76EEF}"/>
          </ac:picMkLst>
        </pc:picChg>
      </pc:sldChg>
      <pc:sldChg chg="addSp modSp">
        <pc:chgData name="Richard Anderson" userId="4654cc452026b74c" providerId="LiveId" clId="{28B250B1-CD73-40D3-A6EC-66CDBBD7C1E3}" dt="2018-10-04T05:19:00.315" v="1558" actId="1076"/>
        <pc:sldMkLst>
          <pc:docMk/>
          <pc:sldMk cId="2567310748" sldId="285"/>
        </pc:sldMkLst>
        <pc:spChg chg="mod">
          <ac:chgData name="Richard Anderson" userId="4654cc452026b74c" providerId="LiveId" clId="{28B250B1-CD73-40D3-A6EC-66CDBBD7C1E3}" dt="2018-10-04T04:55:14.493" v="1002" actId="20577"/>
          <ac:spMkLst>
            <pc:docMk/>
            <pc:sldMk cId="2567310748" sldId="285"/>
            <ac:spMk id="2" creationId="{00000000-0000-0000-0000-000000000000}"/>
          </ac:spMkLst>
        </pc:spChg>
        <pc:spChg chg="mod">
          <ac:chgData name="Richard Anderson" userId="4654cc452026b74c" providerId="LiveId" clId="{28B250B1-CD73-40D3-A6EC-66CDBBD7C1E3}" dt="2018-10-04T04:56:07.062" v="1022" actId="20577"/>
          <ac:spMkLst>
            <pc:docMk/>
            <pc:sldMk cId="2567310748" sldId="285"/>
            <ac:spMk id="3" creationId="{00000000-0000-0000-0000-000000000000}"/>
          </ac:spMkLst>
        </pc:spChg>
        <pc:picChg chg="add mod">
          <ac:chgData name="Richard Anderson" userId="4654cc452026b74c" providerId="LiveId" clId="{28B250B1-CD73-40D3-A6EC-66CDBBD7C1E3}" dt="2018-10-04T05:19:00.315" v="1558" actId="1076"/>
          <ac:picMkLst>
            <pc:docMk/>
            <pc:sldMk cId="2567310748" sldId="285"/>
            <ac:picMk id="7" creationId="{35C11E56-CA60-4E64-8812-0747260168B7}"/>
          </ac:picMkLst>
        </pc:picChg>
      </pc:sldChg>
      <pc:sldChg chg="modSp">
        <pc:chgData name="Richard Anderson" userId="4654cc452026b74c" providerId="LiveId" clId="{28B250B1-CD73-40D3-A6EC-66CDBBD7C1E3}" dt="2018-10-04T05:08:22.766" v="1401" actId="20577"/>
        <pc:sldMkLst>
          <pc:docMk/>
          <pc:sldMk cId="1087401041" sldId="286"/>
        </pc:sldMkLst>
        <pc:spChg chg="mod">
          <ac:chgData name="Richard Anderson" userId="4654cc452026b74c" providerId="LiveId" clId="{28B250B1-CD73-40D3-A6EC-66CDBBD7C1E3}" dt="2018-10-04T05:08:22.766" v="1401" actId="20577"/>
          <ac:spMkLst>
            <pc:docMk/>
            <pc:sldMk cId="1087401041" sldId="286"/>
            <ac:spMk id="3" creationId="{00000000-0000-0000-0000-000000000000}"/>
          </ac:spMkLst>
        </pc:spChg>
      </pc:sldChg>
      <pc:sldChg chg="modSp">
        <pc:chgData name="Richard Anderson" userId="4654cc452026b74c" providerId="LiveId" clId="{28B250B1-CD73-40D3-A6EC-66CDBBD7C1E3}" dt="2018-10-04T05:10:19.519" v="1535" actId="20577"/>
        <pc:sldMkLst>
          <pc:docMk/>
          <pc:sldMk cId="1667797577" sldId="287"/>
        </pc:sldMkLst>
        <pc:spChg chg="mod">
          <ac:chgData name="Richard Anderson" userId="4654cc452026b74c" providerId="LiveId" clId="{28B250B1-CD73-40D3-A6EC-66CDBBD7C1E3}" dt="2018-10-04T05:09:05.069" v="1428" actId="20577"/>
          <ac:spMkLst>
            <pc:docMk/>
            <pc:sldMk cId="1667797577" sldId="287"/>
            <ac:spMk id="2" creationId="{00000000-0000-0000-0000-000000000000}"/>
          </ac:spMkLst>
        </pc:spChg>
        <pc:spChg chg="mod">
          <ac:chgData name="Richard Anderson" userId="4654cc452026b74c" providerId="LiveId" clId="{28B250B1-CD73-40D3-A6EC-66CDBBD7C1E3}" dt="2018-10-04T05:10:19.519" v="1535" actId="20577"/>
          <ac:spMkLst>
            <pc:docMk/>
            <pc:sldMk cId="1667797577" sldId="287"/>
            <ac:spMk id="3" creationId="{00000000-0000-0000-0000-000000000000}"/>
          </ac:spMkLst>
        </pc:spChg>
      </pc:sldChg>
      <pc:sldChg chg="modSp add">
        <pc:chgData name="Richard Anderson" userId="4654cc452026b74c" providerId="LiveId" clId="{28B250B1-CD73-40D3-A6EC-66CDBBD7C1E3}" dt="2018-10-04T04:16:17.246" v="479" actId="20577"/>
        <pc:sldMkLst>
          <pc:docMk/>
          <pc:sldMk cId="244580208" sldId="289"/>
        </pc:sldMkLst>
        <pc:spChg chg="mod">
          <ac:chgData name="Richard Anderson" userId="4654cc452026b74c" providerId="LiveId" clId="{28B250B1-CD73-40D3-A6EC-66CDBBD7C1E3}" dt="2018-10-04T04:16:17.246" v="479" actId="20577"/>
          <ac:spMkLst>
            <pc:docMk/>
            <pc:sldMk cId="244580208" sldId="289"/>
            <ac:spMk id="2" creationId="{8FFDDE1E-5AE5-42AA-8E32-E06505148608}"/>
          </ac:spMkLst>
        </pc:spChg>
      </pc:sldChg>
      <pc:sldChg chg="modSp add">
        <pc:chgData name="Richard Anderson" userId="4654cc452026b74c" providerId="LiveId" clId="{28B250B1-CD73-40D3-A6EC-66CDBBD7C1E3}" dt="2018-10-04T04:18:18.248" v="516" actId="20577"/>
        <pc:sldMkLst>
          <pc:docMk/>
          <pc:sldMk cId="92849842" sldId="290"/>
        </pc:sldMkLst>
        <pc:spChg chg="mod">
          <ac:chgData name="Richard Anderson" userId="4654cc452026b74c" providerId="LiveId" clId="{28B250B1-CD73-40D3-A6EC-66CDBBD7C1E3}" dt="2018-10-04T04:18:18.248" v="516" actId="20577"/>
          <ac:spMkLst>
            <pc:docMk/>
            <pc:sldMk cId="92849842" sldId="290"/>
            <ac:spMk id="2" creationId="{908564F4-6FFF-48C2-BBA6-8FE199E0C3DB}"/>
          </ac:spMkLst>
        </pc:spChg>
      </pc:sldChg>
      <pc:sldChg chg="addSp modSp add">
        <pc:chgData name="Richard Anderson" userId="4654cc452026b74c" providerId="LiveId" clId="{28B250B1-CD73-40D3-A6EC-66CDBBD7C1E3}" dt="2018-10-04T05:18:15.688" v="1555" actId="1076"/>
        <pc:sldMkLst>
          <pc:docMk/>
          <pc:sldMk cId="3005801244" sldId="291"/>
        </pc:sldMkLst>
        <pc:spChg chg="mod">
          <ac:chgData name="Richard Anderson" userId="4654cc452026b74c" providerId="LiveId" clId="{28B250B1-CD73-40D3-A6EC-66CDBBD7C1E3}" dt="2018-10-04T04:55:04.997" v="994" actId="20577"/>
          <ac:spMkLst>
            <pc:docMk/>
            <pc:sldMk cId="3005801244" sldId="291"/>
            <ac:spMk id="2" creationId="{5C6887CF-EBF8-422B-9577-D5CC665D0301}"/>
          </ac:spMkLst>
        </pc:spChg>
        <pc:picChg chg="add mod">
          <ac:chgData name="Richard Anderson" userId="4654cc452026b74c" providerId="LiveId" clId="{28B250B1-CD73-40D3-A6EC-66CDBBD7C1E3}" dt="2018-10-04T05:18:15.688" v="1555" actId="1076"/>
          <ac:picMkLst>
            <pc:docMk/>
            <pc:sldMk cId="3005801244" sldId="291"/>
            <ac:picMk id="7" creationId="{F93CBA0C-2C94-4987-8F0C-23BDC85012ED}"/>
          </ac:picMkLst>
        </pc:picChg>
        <pc:picChg chg="add mod">
          <ac:chgData name="Richard Anderson" userId="4654cc452026b74c" providerId="LiveId" clId="{28B250B1-CD73-40D3-A6EC-66CDBBD7C1E3}" dt="2018-10-04T05:18:15.688" v="1555" actId="1076"/>
          <ac:picMkLst>
            <pc:docMk/>
            <pc:sldMk cId="3005801244" sldId="291"/>
            <ac:picMk id="8" creationId="{61CBBF2C-7476-4812-A575-E7BCA8D78845}"/>
          </ac:picMkLst>
        </pc:picChg>
        <pc:picChg chg="add mod">
          <ac:chgData name="Richard Anderson" userId="4654cc452026b74c" providerId="LiveId" clId="{28B250B1-CD73-40D3-A6EC-66CDBBD7C1E3}" dt="2018-10-04T05:18:15.688" v="1555" actId="1076"/>
          <ac:picMkLst>
            <pc:docMk/>
            <pc:sldMk cId="3005801244" sldId="291"/>
            <ac:picMk id="9" creationId="{3911C996-4DC1-46C1-AD10-6D39002745B2}"/>
          </ac:picMkLst>
        </pc:picChg>
      </pc:sldChg>
      <pc:sldMasterChg chg="setBg modSldLayout">
        <pc:chgData name="Richard Anderson" userId="4654cc452026b74c" providerId="LiveId" clId="{28B250B1-CD73-40D3-A6EC-66CDBBD7C1E3}" dt="2018-10-04T02:38:04.548" v="1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28B250B1-CD73-40D3-A6EC-66CDBBD7C1E3}" dt="2018-10-04T02:38:04.548" v="1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DB3EC563-6DC1-45A9-8D48-742DEA8F8CB7}"/>
    <pc:docChg chg="undo custSel mod addSld modSld">
      <pc:chgData name="Richard Anderson" userId="4654cc452026b74c" providerId="LiveId" clId="{DB3EC563-6DC1-45A9-8D48-742DEA8F8CB7}" dt="2018-10-01T06:56:58.809" v="3436" actId="1076"/>
      <pc:docMkLst>
        <pc:docMk/>
      </pc:docMkLst>
      <pc:sldChg chg="addSp delSp modSp mod setBg setClrOvrMap">
        <pc:chgData name="Richard Anderson" userId="4654cc452026b74c" providerId="LiveId" clId="{DB3EC563-6DC1-45A9-8D48-742DEA8F8CB7}" dt="2018-09-28T05:59:25.762" v="1197" actId="26606"/>
        <pc:sldMkLst>
          <pc:docMk/>
          <pc:sldMk cId="3204024126" sldId="256"/>
        </pc:sldMkLst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3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4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5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6" creationId="{00000000-0000-0000-0000-000000000000}"/>
          </ac:spMkLst>
        </pc:spChg>
        <pc:spChg chg="add del">
          <ac:chgData name="Richard Anderson" userId="4654cc452026b74c" providerId="LiveId" clId="{DB3EC563-6DC1-45A9-8D48-742DEA8F8CB7}" dt="2018-09-28T05:57:39.548" v="1185" actId="26606"/>
          <ac:spMkLst>
            <pc:docMk/>
            <pc:sldMk cId="3204024126" sldId="256"/>
            <ac:spMk id="71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7:58.312" v="1188" actId="26606"/>
          <ac:spMkLst>
            <pc:docMk/>
            <pc:sldMk cId="3204024126" sldId="256"/>
            <ac:spMk id="4100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8:38.263" v="1193" actId="26606"/>
          <ac:spMkLst>
            <pc:docMk/>
            <pc:sldMk cId="3204024126" sldId="256"/>
            <ac:spMk id="4101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4102" creationId="{71B2258F-86CA-4D4D-8270-BC05FCDEBFB3}"/>
          </ac:spMkLst>
        </pc:spChg>
        <pc:picChg chg="add mod ord modCrop">
          <ac:chgData name="Richard Anderson" userId="4654cc452026b74c" providerId="LiveId" clId="{DB3EC563-6DC1-45A9-8D48-742DEA8F8CB7}" dt="2018-09-28T05:59:25.762" v="1197" actId="26606"/>
          <ac:picMkLst>
            <pc:docMk/>
            <pc:sldMk cId="3204024126" sldId="256"/>
            <ac:picMk id="4098" creationId="{2F5F7BAA-443D-4E49-AB23-B188C17399E5}"/>
          </ac:picMkLst>
        </pc:picChg>
      </pc:sldChg>
    </pc:docChg>
  </pc:docChgLst>
  <pc:docChgLst>
    <pc:chgData name="Richard Anderson" userId="4654cc452026b74c" providerId="LiveId" clId="{99AAF09A-A4CB-4BFA-B110-EDF55145DEA0}"/>
    <pc:docChg chg="custSel addSld delSld modSld modMainMaster">
      <pc:chgData name="Richard Anderson" userId="4654cc452026b74c" providerId="LiveId" clId="{99AAF09A-A4CB-4BFA-B110-EDF55145DEA0}" dt="2018-10-03T05:16:31.899" v="1696" actId="1076"/>
      <pc:docMkLst>
        <pc:docMk/>
      </pc:docMkLst>
      <pc:sldChg chg="setBg">
        <pc:chgData name="Richard Anderson" userId="4654cc452026b74c" providerId="LiveId" clId="{99AAF09A-A4CB-4BFA-B110-EDF55145DEA0}" dt="2018-10-02T05:33:44.340" v="2"/>
        <pc:sldMkLst>
          <pc:docMk/>
          <pc:sldMk cId="3204024126" sldId="256"/>
        </pc:sldMkLst>
      </pc:sldChg>
      <pc:sldChg chg="modSp add">
        <pc:chgData name="Richard Anderson" userId="4654cc452026b74c" providerId="LiveId" clId="{99AAF09A-A4CB-4BFA-B110-EDF55145DEA0}" dt="2018-10-03T03:47:17.875" v="152" actId="20577"/>
        <pc:sldMkLst>
          <pc:docMk/>
          <pc:sldMk cId="1640481058" sldId="276"/>
        </pc:sldMkLst>
        <pc:spChg chg="mod">
          <ac:chgData name="Richard Anderson" userId="4654cc452026b74c" providerId="LiveId" clId="{99AAF09A-A4CB-4BFA-B110-EDF55145DEA0}" dt="2018-10-02T05:34:06.264" v="16" actId="20577"/>
          <ac:spMkLst>
            <pc:docMk/>
            <pc:sldMk cId="1640481058" sldId="276"/>
            <ac:spMk id="2" creationId="{02F27EA8-3868-4DF6-AE81-3D469B44B1AB}"/>
          </ac:spMkLst>
        </pc:spChg>
        <pc:spChg chg="mod">
          <ac:chgData name="Richard Anderson" userId="4654cc452026b74c" providerId="LiveId" clId="{99AAF09A-A4CB-4BFA-B110-EDF55145DEA0}" dt="2018-10-03T03:47:17.875" v="152" actId="20577"/>
          <ac:spMkLst>
            <pc:docMk/>
            <pc:sldMk cId="1640481058" sldId="276"/>
            <ac:spMk id="3" creationId="{0A40356F-A455-4E6D-BC6E-D1D0A0CB9EDF}"/>
          </ac:spMkLst>
        </pc:spChg>
      </pc:sldChg>
      <pc:sldChg chg="modSp">
        <pc:chgData name="Richard Anderson" userId="4654cc452026b74c" providerId="LiveId" clId="{99AAF09A-A4CB-4BFA-B110-EDF55145DEA0}" dt="2018-10-03T03:56:20.994" v="382" actId="20577"/>
        <pc:sldMkLst>
          <pc:docMk/>
          <pc:sldMk cId="2546142526" sldId="279"/>
        </pc:sldMkLst>
        <pc:spChg chg="mod">
          <ac:chgData name="Richard Anderson" userId="4654cc452026b74c" providerId="LiveId" clId="{99AAF09A-A4CB-4BFA-B110-EDF55145DEA0}" dt="2018-10-03T03:56:20.994" v="382" actId="20577"/>
          <ac:spMkLst>
            <pc:docMk/>
            <pc:sldMk cId="2546142526" sldId="279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99AAF09A-A4CB-4BFA-B110-EDF55145DEA0}" dt="2018-10-03T04:21:22.347" v="895" actId="1076"/>
        <pc:sldMkLst>
          <pc:docMk/>
          <pc:sldMk cId="150003941" sldId="280"/>
        </pc:sldMkLst>
        <pc:spChg chg="mod">
          <ac:chgData name="Richard Anderson" userId="4654cc452026b74c" providerId="LiveId" clId="{99AAF09A-A4CB-4BFA-B110-EDF55145DEA0}" dt="2018-10-03T04:18:54.874" v="886" actId="20577"/>
          <ac:spMkLst>
            <pc:docMk/>
            <pc:sldMk cId="150003941" sldId="280"/>
            <ac:spMk id="3" creationId="{00000000-0000-0000-0000-000000000000}"/>
          </ac:spMkLst>
        </pc:spChg>
        <pc:picChg chg="add mod">
          <ac:chgData name="Richard Anderson" userId="4654cc452026b74c" providerId="LiveId" clId="{99AAF09A-A4CB-4BFA-B110-EDF55145DEA0}" dt="2018-10-03T04:15:30.911" v="666" actId="14100"/>
          <ac:picMkLst>
            <pc:docMk/>
            <pc:sldMk cId="150003941" sldId="280"/>
            <ac:picMk id="1026" creationId="{48105BD6-44FE-4DD0-BAB3-2401D29C7013}"/>
          </ac:picMkLst>
        </pc:picChg>
        <pc:picChg chg="add mod">
          <ac:chgData name="Richard Anderson" userId="4654cc452026b74c" providerId="LiveId" clId="{99AAF09A-A4CB-4BFA-B110-EDF55145DEA0}" dt="2018-10-03T04:19:41.289" v="889" actId="1076"/>
          <ac:picMkLst>
            <pc:docMk/>
            <pc:sldMk cId="150003941" sldId="280"/>
            <ac:picMk id="1028" creationId="{A01C11FD-BCF3-4A9F-BB6C-2BC6E2BF5863}"/>
          </ac:picMkLst>
        </pc:picChg>
        <pc:picChg chg="add mod">
          <ac:chgData name="Richard Anderson" userId="4654cc452026b74c" providerId="LiveId" clId="{99AAF09A-A4CB-4BFA-B110-EDF55145DEA0}" dt="2018-10-03T04:20:26.979" v="892" actId="1076"/>
          <ac:picMkLst>
            <pc:docMk/>
            <pc:sldMk cId="150003941" sldId="280"/>
            <ac:picMk id="1030" creationId="{535D99A9-4B8D-4374-8488-A9923395EFCB}"/>
          </ac:picMkLst>
        </pc:picChg>
        <pc:picChg chg="add mod">
          <ac:chgData name="Richard Anderson" userId="4654cc452026b74c" providerId="LiveId" clId="{99AAF09A-A4CB-4BFA-B110-EDF55145DEA0}" dt="2018-10-03T04:21:22.347" v="895" actId="1076"/>
          <ac:picMkLst>
            <pc:docMk/>
            <pc:sldMk cId="150003941" sldId="280"/>
            <ac:picMk id="1032" creationId="{C78A790D-EE8E-4FC2-9886-F5B5E55321CB}"/>
          </ac:picMkLst>
        </pc:picChg>
      </pc:sldChg>
      <pc:sldChg chg="modSp">
        <pc:chgData name="Richard Anderson" userId="4654cc452026b74c" providerId="LiveId" clId="{99AAF09A-A4CB-4BFA-B110-EDF55145DEA0}" dt="2018-10-03T04:47:26.068" v="1171" actId="20577"/>
        <pc:sldMkLst>
          <pc:docMk/>
          <pc:sldMk cId="192524939" sldId="281"/>
        </pc:sldMkLst>
        <pc:spChg chg="mod">
          <ac:chgData name="Richard Anderson" userId="4654cc452026b74c" providerId="LiveId" clId="{99AAF09A-A4CB-4BFA-B110-EDF55145DEA0}" dt="2018-10-03T04:47:26.068" v="1171" actId="20577"/>
          <ac:spMkLst>
            <pc:docMk/>
            <pc:sldMk cId="192524939" sldId="281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99AAF09A-A4CB-4BFA-B110-EDF55145DEA0}" dt="2018-10-03T05:16:31.899" v="1696" actId="1076"/>
        <pc:sldMkLst>
          <pc:docMk/>
          <pc:sldMk cId="2437600515" sldId="282"/>
        </pc:sldMkLst>
        <pc:spChg chg="mod">
          <ac:chgData name="Richard Anderson" userId="4654cc452026b74c" providerId="LiveId" clId="{99AAF09A-A4CB-4BFA-B110-EDF55145DEA0}" dt="2018-10-03T05:03:59.060" v="1665" actId="20577"/>
          <ac:spMkLst>
            <pc:docMk/>
            <pc:sldMk cId="2437600515" sldId="282"/>
            <ac:spMk id="3" creationId="{00000000-0000-0000-0000-000000000000}"/>
          </ac:spMkLst>
        </pc:spChg>
        <pc:picChg chg="add mod">
          <ac:chgData name="Richard Anderson" userId="4654cc452026b74c" providerId="LiveId" clId="{99AAF09A-A4CB-4BFA-B110-EDF55145DEA0}" dt="2018-10-03T05:16:31.899" v="1696" actId="1076"/>
          <ac:picMkLst>
            <pc:docMk/>
            <pc:sldMk cId="2437600515" sldId="282"/>
            <ac:picMk id="7" creationId="{5D5FD37D-A6F0-4ED0-841D-709B5CC1BF15}"/>
          </ac:picMkLst>
        </pc:picChg>
      </pc:sldChg>
      <pc:sldChg chg="addSp delSp modSp add">
        <pc:chgData name="Richard Anderson" userId="4654cc452026b74c" providerId="LiveId" clId="{99AAF09A-A4CB-4BFA-B110-EDF55145DEA0}" dt="2018-10-03T05:05:14.450" v="1692" actId="1076"/>
        <pc:sldMkLst>
          <pc:docMk/>
          <pc:sldMk cId="2054382260" sldId="288"/>
        </pc:sldMkLst>
        <pc:spChg chg="mod">
          <ac:chgData name="Richard Anderson" userId="4654cc452026b74c" providerId="LiveId" clId="{99AAF09A-A4CB-4BFA-B110-EDF55145DEA0}" dt="2018-10-03T05:04:15.162" v="1689" actId="20577"/>
          <ac:spMkLst>
            <pc:docMk/>
            <pc:sldMk cId="2054382260" sldId="288"/>
            <ac:spMk id="2" creationId="{2A1D30B8-49BA-4F0B-8CD5-405A2920539B}"/>
          </ac:spMkLst>
        </pc:spChg>
        <pc:spChg chg="del">
          <ac:chgData name="Richard Anderson" userId="4654cc452026b74c" providerId="LiveId" clId="{99AAF09A-A4CB-4BFA-B110-EDF55145DEA0}" dt="2018-10-03T05:04:36.310" v="1690" actId="931"/>
          <ac:spMkLst>
            <pc:docMk/>
            <pc:sldMk cId="2054382260" sldId="288"/>
            <ac:spMk id="3" creationId="{D013278F-B4CF-4DD5-B4BE-5589F6A82F86}"/>
          </ac:spMkLst>
        </pc:spChg>
        <pc:picChg chg="add mod">
          <ac:chgData name="Richard Anderson" userId="4654cc452026b74c" providerId="LiveId" clId="{99AAF09A-A4CB-4BFA-B110-EDF55145DEA0}" dt="2018-10-03T05:05:14.450" v="1692" actId="1076"/>
          <ac:picMkLst>
            <pc:docMk/>
            <pc:sldMk cId="2054382260" sldId="288"/>
            <ac:picMk id="8" creationId="{F224C458-CEEF-4391-87C3-059D5F058E55}"/>
          </ac:picMkLst>
        </pc:picChg>
      </pc:sldChg>
      <pc:sldMasterChg chg="setBg modSldLayout">
        <pc:chgData name="Richard Anderson" userId="4654cc452026b74c" providerId="LiveId" clId="{99AAF09A-A4CB-4BFA-B110-EDF55145DEA0}" dt="2018-10-02T05:33:44.340" v="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/>
          <a:lstStyle/>
          <a:p>
            <a:r>
              <a:rPr lang="en-US" dirty="0"/>
              <a:t>SMS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5: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IMG_67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16174" y="3335256"/>
            <a:ext cx="3511652" cy="2633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MWach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health messaging with requests for response</a:t>
            </a:r>
          </a:p>
          <a:p>
            <a:pPr lvl="1"/>
            <a:r>
              <a:rPr lang="en-US" dirty="0"/>
              <a:t>Managed by nurses who send regular health messages</a:t>
            </a:r>
          </a:p>
          <a:p>
            <a:r>
              <a:rPr lang="en-US" dirty="0"/>
              <a:t>UW Dept of Global Health Project</a:t>
            </a:r>
          </a:p>
          <a:p>
            <a:pPr lvl="1"/>
            <a:r>
              <a:rPr lang="en-US" dirty="0"/>
              <a:t>Health study – comparing results of multiple study conditions</a:t>
            </a:r>
          </a:p>
          <a:p>
            <a:pPr lvl="1"/>
            <a:r>
              <a:rPr lang="en-US" dirty="0"/>
              <a:t>Several clinics in Kenya</a:t>
            </a:r>
          </a:p>
          <a:p>
            <a:pPr lvl="1"/>
            <a:r>
              <a:rPr lang="en-US" dirty="0"/>
              <a:t>Different versions have targeted different populations</a:t>
            </a:r>
          </a:p>
          <a:p>
            <a:r>
              <a:rPr lang="en-US" dirty="0"/>
              <a:t>Implementation by UW Graduate student</a:t>
            </a:r>
          </a:p>
          <a:p>
            <a:pPr lvl="1"/>
            <a:r>
              <a:rPr lang="en-US" dirty="0"/>
              <a:t>Multiple iterations of the technology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DE1E-5AE5-42AA-8E32-E0650514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MWach</a:t>
            </a:r>
            <a:r>
              <a:rPr lang="en-US" dirty="0"/>
              <a:t> Platform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Send weekly SMS with questions</a:t>
            </a:r>
          </a:p>
          <a:p>
            <a:pPr lvl="1"/>
            <a:r>
              <a:rPr lang="en-US" dirty="0" smtClean="0"/>
              <a:t>Message queue based on events (due date)</a:t>
            </a:r>
          </a:p>
          <a:p>
            <a:r>
              <a:rPr lang="en-US" dirty="0" smtClean="0"/>
              <a:t>Hybrid Human-SMS system</a:t>
            </a:r>
          </a:p>
          <a:p>
            <a:r>
              <a:rPr lang="en-US" dirty="0" smtClean="0"/>
              <a:t>Python-based </a:t>
            </a:r>
            <a:r>
              <a:rPr lang="en-US" dirty="0"/>
              <a:t>Django web application</a:t>
            </a:r>
            <a:endParaRPr lang="en-US" dirty="0" smtClean="0"/>
          </a:p>
          <a:p>
            <a:r>
              <a:rPr lang="en-US" dirty="0" smtClean="0"/>
              <a:t>Back end: Africa’s Talking</a:t>
            </a:r>
          </a:p>
          <a:p>
            <a:r>
              <a:rPr lang="en-US" dirty="0" smtClean="0"/>
              <a:t>Threaded chat representation</a:t>
            </a:r>
          </a:p>
          <a:p>
            <a:r>
              <a:rPr lang="en-US" dirty="0" smtClean="0"/>
              <a:t>Substantial feature growth</a:t>
            </a:r>
          </a:p>
          <a:p>
            <a:pPr lvl="1"/>
            <a:r>
              <a:rPr lang="en-US" dirty="0" smtClean="0"/>
              <a:t>Message forwarding</a:t>
            </a:r>
          </a:p>
          <a:p>
            <a:pPr lvl="1"/>
            <a:r>
              <a:rPr lang="en-US" dirty="0" smtClean="0"/>
              <a:t>Prioritization of messages to respond to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602070"/>
            <a:ext cx="3886200" cy="27984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B7D67-A5A0-4C5B-89D1-B5347518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05CD-DF5E-4D49-A854-916C95C2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3FA0D-36AD-4D9F-8779-771A9DF1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64F4-6FFF-48C2-BBA6-8FE199E0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MWach</a:t>
            </a:r>
            <a:r>
              <a:rPr lang="en-US" dirty="0"/>
              <a:t>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9867-9ED3-4121-9064-7E3D4D16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48" y="2323069"/>
            <a:ext cx="7786301" cy="4033281"/>
          </a:xfrm>
        </p:spPr>
        <p:txBody>
          <a:bodyPr/>
          <a:lstStyle/>
          <a:p>
            <a:r>
              <a:rPr lang="en-US" dirty="0" smtClean="0"/>
              <a:t>High use over multiple projects</a:t>
            </a:r>
          </a:p>
          <a:p>
            <a:r>
              <a:rPr lang="en-US" dirty="0" smtClean="0"/>
              <a:t>Messaging Behavior</a:t>
            </a:r>
          </a:p>
          <a:p>
            <a:pPr lvl="1"/>
            <a:r>
              <a:rPr lang="en-US" dirty="0" smtClean="0"/>
              <a:t>People usually respond quickly, if at all</a:t>
            </a:r>
          </a:p>
          <a:p>
            <a:pPr lvl="1"/>
            <a:r>
              <a:rPr lang="en-US" dirty="0" smtClean="0"/>
              <a:t>Nurses only respond on weekdays  (best to send messages early in the week)</a:t>
            </a:r>
          </a:p>
          <a:p>
            <a:pPr lvl="1"/>
            <a:r>
              <a:rPr lang="en-US" dirty="0" smtClean="0"/>
              <a:t>Off topic responses most interesting</a:t>
            </a:r>
          </a:p>
          <a:p>
            <a:pPr lvl="1"/>
            <a:r>
              <a:rPr lang="en-US" dirty="0" smtClean="0"/>
              <a:t>Highest engagement in messaging around birth</a:t>
            </a:r>
          </a:p>
          <a:p>
            <a:r>
              <a:rPr lang="en-US" dirty="0" smtClean="0"/>
              <a:t>Complex, sometimes multilingual responses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AEE7-4FB2-46FB-8295-B8A1AF56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13E-B277-40E5-941A-004B56C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1A573-8425-4ECB-AFE9-B461E806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2745" y="1331355"/>
            <a:ext cx="1161535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Development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8950" y="1331355"/>
            <a:ext cx="1161535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Field 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1332" y="1331355"/>
            <a:ext cx="1161535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Behavior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714" y="1331355"/>
            <a:ext cx="1161535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Health Impact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784" y="5745892"/>
            <a:ext cx="6042454" cy="444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My </a:t>
            </a:r>
            <a:r>
              <a:rPr lang="en-US" sz="1600" dirty="0" err="1">
                <a:solidFill>
                  <a:schemeClr val="tx1"/>
                </a:solidFill>
              </a:rPr>
              <a:t>nxt</a:t>
            </a:r>
            <a:r>
              <a:rPr lang="en-US" sz="1600" dirty="0">
                <a:solidFill>
                  <a:schemeClr val="tx1"/>
                </a:solidFill>
              </a:rPr>
              <a:t> visit will be on 29th may.na </a:t>
            </a:r>
            <a:r>
              <a:rPr lang="en-US" sz="1600" dirty="0" err="1">
                <a:solidFill>
                  <a:schemeClr val="tx1"/>
                </a:solidFill>
              </a:rPr>
              <a:t>nina</a:t>
            </a:r>
            <a:r>
              <a:rPr lang="en-US" sz="1600" dirty="0">
                <a:solidFill>
                  <a:schemeClr val="tx1"/>
                </a:solidFill>
              </a:rPr>
              <a:t> sweat </a:t>
            </a:r>
            <a:r>
              <a:rPr lang="en-US" sz="1600" dirty="0" err="1">
                <a:solidFill>
                  <a:schemeClr val="tx1"/>
                </a:solidFill>
              </a:rPr>
              <a:t>sana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siku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usiku.can</a:t>
            </a:r>
            <a:r>
              <a:rPr lang="en-US" sz="1600" dirty="0">
                <a:solidFill>
                  <a:schemeClr val="tx1"/>
                </a:solidFill>
              </a:rPr>
              <a:t> u elaborate on this </a:t>
            </a:r>
            <a:r>
              <a:rPr lang="en-US" sz="1600" dirty="0" err="1">
                <a:solidFill>
                  <a:schemeClr val="tx1"/>
                </a:solidFill>
              </a:rPr>
              <a:t>pliz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collection from the field</a:t>
            </a:r>
          </a:p>
          <a:p>
            <a:pPr lvl="1"/>
            <a:r>
              <a:rPr lang="en-US" dirty="0"/>
              <a:t>Regular reporting:  Health Indicators from facility reported monthly</a:t>
            </a:r>
          </a:p>
          <a:p>
            <a:pPr lvl="1"/>
            <a:r>
              <a:rPr lang="en-US" dirty="0"/>
              <a:t>Survey:  Price of a commodity from different markets</a:t>
            </a:r>
          </a:p>
          <a:p>
            <a:pPr lvl="1"/>
            <a:r>
              <a:rPr lang="en-US" dirty="0"/>
              <a:t>Event reports:  Details of Dengue Fever cases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Send a structured SMS message which is parsed by receiver</a:t>
            </a:r>
          </a:p>
          <a:p>
            <a:pPr lvl="1"/>
            <a:r>
              <a:rPr lang="en-US" dirty="0"/>
              <a:t>Messages can be validated by sender phone number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Malaria stock reporting</a:t>
            </a:r>
          </a:p>
          <a:p>
            <a:pPr lvl="1"/>
            <a:r>
              <a:rPr lang="en-US" dirty="0"/>
              <a:t>SMS for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Y4B3R0G2Q99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D139E8C-9410-4B98-8E08-45AAB2B7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1" y="4961889"/>
            <a:ext cx="4135120" cy="18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1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6851" y="308166"/>
            <a:ext cx="5284656" cy="1143000"/>
          </a:xfrm>
        </p:spPr>
        <p:txBody>
          <a:bodyPr/>
          <a:lstStyle/>
          <a:p>
            <a:r>
              <a:rPr lang="en-US" dirty="0" smtClean="0"/>
              <a:t>Vaccine Cold Chain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80024" y="1988825"/>
            <a:ext cx="1958638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Vaccine Store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2428" y="31866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Store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99179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818673" y="31866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Store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6105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415424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567564" y="42812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Store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1901975" y="1758397"/>
            <a:ext cx="2246673" cy="103692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Vaccine Manufacturers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6"/>
            <a:endCxn id="9" idx="1"/>
          </p:cNvCxnSpPr>
          <p:nvPr/>
        </p:nvCxnSpPr>
        <p:spPr>
          <a:xfrm>
            <a:off x="4148648" y="2276860"/>
            <a:ext cx="1231376" cy="115214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4" idx="0"/>
          </p:cNvCxnSpPr>
          <p:nvPr/>
        </p:nvCxnSpPr>
        <p:spPr>
          <a:xfrm>
            <a:off x="6359343" y="2795323"/>
            <a:ext cx="1006597" cy="3913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>
          <a:xfrm flipH="1">
            <a:off x="5349695" y="2795323"/>
            <a:ext cx="1009648" cy="3913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0"/>
          </p:cNvCxnSpPr>
          <p:nvPr/>
        </p:nvCxnSpPr>
        <p:spPr>
          <a:xfrm flipH="1">
            <a:off x="4802428" y="3928259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5" idx="0"/>
          </p:cNvCxnSpPr>
          <p:nvPr/>
        </p:nvCxnSpPr>
        <p:spPr>
          <a:xfrm>
            <a:off x="5349695" y="3928259"/>
            <a:ext cx="489659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0"/>
          </p:cNvCxnSpPr>
          <p:nvPr/>
        </p:nvCxnSpPr>
        <p:spPr>
          <a:xfrm>
            <a:off x="7365940" y="3928259"/>
            <a:ext cx="604873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6" idx="0"/>
          </p:cNvCxnSpPr>
          <p:nvPr/>
        </p:nvCxnSpPr>
        <p:spPr>
          <a:xfrm flipH="1">
            <a:off x="6818673" y="3928259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205677" y="5202925"/>
            <a:ext cx="1324961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Center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995930" y="61246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Post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378498" y="61246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Post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761066" y="61246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Post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15" idx="2"/>
            <a:endCxn id="47" idx="0"/>
          </p:cNvCxnSpPr>
          <p:nvPr/>
        </p:nvCxnSpPr>
        <p:spPr>
          <a:xfrm>
            <a:off x="5839354" y="4799676"/>
            <a:ext cx="28804" cy="40324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50" idx="0"/>
          </p:cNvCxnSpPr>
          <p:nvPr/>
        </p:nvCxnSpPr>
        <p:spPr>
          <a:xfrm>
            <a:off x="5868158" y="57213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  <a:endCxn id="49" idx="0"/>
          </p:cNvCxnSpPr>
          <p:nvPr/>
        </p:nvCxnSpPr>
        <p:spPr>
          <a:xfrm>
            <a:off x="5868158" y="5721388"/>
            <a:ext cx="0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7" idx="2"/>
            <a:endCxn id="48" idx="0"/>
          </p:cNvCxnSpPr>
          <p:nvPr/>
        </p:nvCxnSpPr>
        <p:spPr>
          <a:xfrm flipH="1">
            <a:off x="4485590" y="57213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Vaccine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0577" y="-35197"/>
            <a:ext cx="3132824" cy="1896916"/>
          </a:xfrm>
          <a:prstGeom prst="rect">
            <a:avLst/>
          </a:prstGeom>
        </p:spPr>
      </p:pic>
      <p:pic>
        <p:nvPicPr>
          <p:cNvPr id="31" name="Picture 30" descr="IMG_6639.JPG">
            <a:extLst>
              <a:ext uri="{FF2B5EF4-FFF2-40B4-BE49-F238E27FC236}">
                <a16:creationId xmlns:a16="http://schemas.microsoft.com/office/drawing/2014/main" id="{F93CBA0C-2C94-4987-8F0C-23BDC85012ED}"/>
              </a:ext>
            </a:extLst>
          </p:cNvPr>
          <p:cNvPicPr>
            <a:picLocks noGrp="1" noChangeAspect="1"/>
          </p:cNvPicPr>
          <p:nvPr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1625435" cy="121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IMG_6719.JPG">
            <a:extLst>
              <a:ext uri="{FF2B5EF4-FFF2-40B4-BE49-F238E27FC236}">
                <a16:creationId xmlns:a16="http://schemas.microsoft.com/office/drawing/2014/main" id="{61CBBF2C-7476-4812-A575-E7BCA8D78845}"/>
              </a:ext>
            </a:extLst>
          </p:cNvPr>
          <p:cNvPicPr>
            <a:picLocks noGrp="1" noChangeAspect="1"/>
          </p:cNvPicPr>
          <p:nvPr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4322" y="3340992"/>
            <a:ext cx="1653028" cy="12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IMG_6685.JPG">
            <a:extLst>
              <a:ext uri="{FF2B5EF4-FFF2-40B4-BE49-F238E27FC236}">
                <a16:creationId xmlns:a16="http://schemas.microsoft.com/office/drawing/2014/main" id="{3911C996-4DC1-46C1-AD10-6D39002745B2}"/>
              </a:ext>
            </a:extLst>
          </p:cNvPr>
          <p:cNvPicPr>
            <a:picLocks noGrp="1" noChangeAspect="1"/>
          </p:cNvPicPr>
          <p:nvPr/>
        </p:nvPicPr>
        <p:blipFill>
          <a:blip r:embed="rId5" cstate="screen">
            <a:lum/>
          </a:blip>
          <a:stretch>
            <a:fillRect/>
          </a:stretch>
        </p:blipFill>
        <p:spPr>
          <a:xfrm>
            <a:off x="10521" y="5035409"/>
            <a:ext cx="1646829" cy="12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Content Placeholder 14" descr="DSCN177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393" y="1667271"/>
            <a:ext cx="1625079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Temperature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Report when refrigerator is too hot or too cold</a:t>
            </a:r>
            <a:endParaRPr lang="en-US" dirty="0"/>
          </a:p>
          <a:p>
            <a:r>
              <a:rPr lang="en-US" dirty="0" smtClean="0"/>
              <a:t>Laos Solution</a:t>
            </a:r>
          </a:p>
          <a:p>
            <a:pPr lvl="1"/>
            <a:r>
              <a:rPr lang="en-US" dirty="0" smtClean="0"/>
              <a:t>Monthly SMS report of number of times refrigerators had high alarms or low alarms (from </a:t>
            </a:r>
            <a:r>
              <a:rPr lang="en-US" dirty="0" err="1" smtClean="0"/>
              <a:t>FridgeTag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Consultant designed SMS codes</a:t>
            </a:r>
          </a:p>
          <a:p>
            <a:pPr lvl="2"/>
            <a:r>
              <a:rPr lang="en-US" dirty="0" smtClean="0"/>
              <a:t>Refrigerators labeled A, B, C  etc.</a:t>
            </a:r>
          </a:p>
          <a:p>
            <a:pPr lvl="2"/>
            <a:r>
              <a:rPr lang="en-US" dirty="0" smtClean="0"/>
              <a:t>High Alarms followed by low alarms:   A10B00C35</a:t>
            </a:r>
          </a:p>
          <a:p>
            <a:pPr lvl="2"/>
            <a:r>
              <a:rPr lang="en-US" dirty="0" smtClean="0"/>
              <a:t>If more than 5 alarms,  just report 5</a:t>
            </a:r>
          </a:p>
          <a:p>
            <a:pPr lvl="2"/>
            <a:r>
              <a:rPr lang="en-US" dirty="0" smtClean="0"/>
              <a:t>Allow reporting 00 with 0, if one refrigerator,  A not needed, optional FT</a:t>
            </a:r>
          </a:p>
          <a:p>
            <a:pPr lvl="2"/>
            <a:r>
              <a:rPr lang="en-US" dirty="0" smtClean="0"/>
              <a:t>Add stock level SL,  followed by letter codes for vaccines and doses on hand</a:t>
            </a:r>
          </a:p>
          <a:p>
            <a:pPr lvl="1"/>
            <a:r>
              <a:rPr lang="en-US" dirty="0" smtClean="0"/>
              <a:t>Developed a system with an Android phone running an SMS Gateway</a:t>
            </a:r>
          </a:p>
          <a:p>
            <a:pPr lvl="2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4" t="21429" r="20299" b="16519"/>
          <a:stretch/>
        </p:blipFill>
        <p:spPr>
          <a:xfrm rot="5400000">
            <a:off x="5132693" y="2886837"/>
            <a:ext cx="951718" cy="1543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IMG_664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976120" y="1646237"/>
            <a:ext cx="1518162" cy="113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laos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64"/>
            <a:ext cx="1175895" cy="8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22" y="3173573"/>
            <a:ext cx="1568978" cy="9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01" y="0"/>
            <a:ext cx="1408799" cy="8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52" y="4314032"/>
            <a:ext cx="2552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38474"/>
            <a:ext cx="1311320" cy="12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1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very flexible input form was designed, including backward compatibility as it evolved</a:t>
            </a:r>
          </a:p>
          <a:p>
            <a:r>
              <a:rPr lang="en-US" dirty="0" smtClean="0"/>
              <a:t>All health worker phones supported Thai, not Lao</a:t>
            </a:r>
          </a:p>
          <a:p>
            <a:pPr lvl="1"/>
            <a:r>
              <a:rPr lang="en-US" dirty="0" smtClean="0"/>
              <a:t>All health workers could read Lao written in Thai</a:t>
            </a:r>
          </a:p>
          <a:p>
            <a:pPr lvl="1"/>
            <a:r>
              <a:rPr lang="en-US" dirty="0" smtClean="0"/>
              <a:t>65% of health workers could read Lao in Latin script</a:t>
            </a:r>
          </a:p>
          <a:p>
            <a:pPr lvl="1"/>
            <a:r>
              <a:rPr lang="en-US" dirty="0" smtClean="0"/>
              <a:t>22% of health workers could read English script</a:t>
            </a:r>
          </a:p>
          <a:p>
            <a:pPr lvl="1"/>
            <a:r>
              <a:rPr lang="en-US" dirty="0" smtClean="0"/>
              <a:t>The government prohibited use of Thai</a:t>
            </a:r>
          </a:p>
          <a:p>
            <a:r>
              <a:rPr lang="en-US" dirty="0" smtClean="0"/>
              <a:t>Some confusion in SMS between ‘0’ and ‘O’ and ‘$’ and ‘S’</a:t>
            </a:r>
          </a:p>
          <a:p>
            <a:r>
              <a:rPr lang="en-US" dirty="0" smtClean="0"/>
              <a:t>Complications in tracking phones used by health workers, as people changed phones for various reasons</a:t>
            </a:r>
          </a:p>
          <a:p>
            <a:r>
              <a:rPr lang="en-US" dirty="0" smtClean="0"/>
              <a:t>Phone availability and SMS cost were not issues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27" y="0"/>
            <a:ext cx="3240173" cy="1724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52" y="139979"/>
            <a:ext cx="1501861" cy="406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8" y="139979"/>
            <a:ext cx="1878227" cy="3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User sends text and system responds</a:t>
            </a:r>
          </a:p>
          <a:p>
            <a:r>
              <a:rPr lang="en-US" dirty="0"/>
              <a:t>Market price queries</a:t>
            </a:r>
          </a:p>
          <a:p>
            <a:pPr lvl="1"/>
            <a:r>
              <a:rPr lang="en-US" dirty="0"/>
              <a:t>Send commodity name and market, get current price</a:t>
            </a:r>
          </a:p>
          <a:p>
            <a:r>
              <a:rPr lang="en-US" dirty="0"/>
              <a:t>One bus away</a:t>
            </a:r>
          </a:p>
          <a:p>
            <a:pPr lvl="1"/>
            <a:r>
              <a:rPr lang="en-US" dirty="0"/>
              <a:t>Send route and location, get bus time</a:t>
            </a:r>
          </a:p>
          <a:p>
            <a:r>
              <a:rPr lang="en-US" dirty="0"/>
              <a:t>Sports scores</a:t>
            </a:r>
          </a:p>
          <a:p>
            <a:pPr lvl="1"/>
            <a:r>
              <a:rPr lang="en-US" dirty="0"/>
              <a:t>Send team and date,  get result</a:t>
            </a:r>
          </a:p>
          <a:p>
            <a:r>
              <a:rPr lang="en-US" dirty="0"/>
              <a:t>Free form</a:t>
            </a:r>
          </a:p>
          <a:p>
            <a:pPr lvl="1"/>
            <a:r>
              <a:rPr lang="en-US" dirty="0"/>
              <a:t>Send question, get answer</a:t>
            </a:r>
          </a:p>
          <a:p>
            <a:r>
              <a:rPr lang="en-US" dirty="0"/>
              <a:t>Wikipedia</a:t>
            </a:r>
          </a:p>
          <a:p>
            <a:pPr lvl="1"/>
            <a:r>
              <a:rPr lang="en-US" dirty="0"/>
              <a:t>Send </a:t>
            </a:r>
            <a:r>
              <a:rPr lang="en-US" dirty="0" err="1"/>
              <a:t>keword</a:t>
            </a:r>
            <a:r>
              <a:rPr lang="en-US" dirty="0"/>
              <a:t> start of entry</a:t>
            </a:r>
          </a:p>
          <a:p>
            <a:r>
              <a:rPr lang="en-US" dirty="0"/>
              <a:t>News</a:t>
            </a:r>
          </a:p>
          <a:p>
            <a:pPr lvl="1"/>
            <a:r>
              <a:rPr lang="en-US" dirty="0"/>
              <a:t>Send keyword, get headline associated with keyword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query, but match buyers and sellers</a:t>
            </a:r>
          </a:p>
          <a:p>
            <a:r>
              <a:rPr lang="en-US" dirty="0"/>
              <a:t>System receives buy and sell messages – many different </a:t>
            </a:r>
            <a:r>
              <a:rPr lang="en-US" dirty="0" smtClean="0"/>
              <a:t>versions</a:t>
            </a:r>
          </a:p>
          <a:p>
            <a:pPr lvl="1"/>
            <a:r>
              <a:rPr lang="en-US" dirty="0" smtClean="0"/>
              <a:t>Kudu: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97" y="3682699"/>
            <a:ext cx="65532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Assignment 1</a:t>
            </a:r>
            <a:br>
              <a:rPr lang="en-US" dirty="0" smtClean="0"/>
            </a:br>
            <a:r>
              <a:rPr lang="en-US" dirty="0" smtClean="0"/>
              <a:t>Temperature Reporting  </a:t>
            </a:r>
            <a:br>
              <a:rPr lang="en-US" dirty="0" smtClean="0"/>
            </a:br>
            <a:r>
              <a:rPr lang="en-US" sz="1300" b="1" dirty="0" smtClean="0"/>
              <a:t>If I did my own assignments</a:t>
            </a:r>
            <a:endParaRPr lang="en-US" sz="1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Design Input Language </a:t>
            </a:r>
            <a:r>
              <a:rPr lang="en-US" dirty="0" err="1" smtClean="0"/>
              <a:t>HCx</a:t>
            </a:r>
            <a:r>
              <a:rPr lang="en-US" dirty="0" smtClean="0"/>
              <a:t>, </a:t>
            </a:r>
            <a:r>
              <a:rPr lang="en-US" dirty="0" err="1" smtClean="0"/>
              <a:t>SLx</a:t>
            </a:r>
            <a:r>
              <a:rPr lang="en-US" dirty="0" smtClean="0"/>
              <a:t>,  </a:t>
            </a:r>
            <a:r>
              <a:rPr lang="en-US" dirty="0" err="1" smtClean="0"/>
              <a:t>FTx</a:t>
            </a:r>
            <a:endParaRPr lang="en-US" dirty="0" smtClean="0"/>
          </a:p>
          <a:p>
            <a:pPr lvl="1"/>
            <a:r>
              <a:rPr lang="en-US" dirty="0" smtClean="0"/>
              <a:t>Include health center number to make it easier to test </a:t>
            </a:r>
          </a:p>
          <a:p>
            <a:r>
              <a:rPr lang="en-US" dirty="0" smtClean="0"/>
              <a:t>Database (or table) of reports,  10 HCs,  12 Months</a:t>
            </a:r>
          </a:p>
          <a:p>
            <a:r>
              <a:rPr lang="en-US" dirty="0" smtClean="0"/>
              <a:t>Create server side form</a:t>
            </a:r>
          </a:p>
          <a:p>
            <a:r>
              <a:rPr lang="en-US" dirty="0" smtClean="0"/>
              <a:t>Implement HC message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Ack</a:t>
            </a:r>
            <a:r>
              <a:rPr lang="en-US" dirty="0" smtClean="0"/>
              <a:t> and Nag</a:t>
            </a:r>
          </a:p>
          <a:p>
            <a:r>
              <a:rPr lang="en-US" dirty="0" smtClean="0"/>
              <a:t>Implement Next Month</a:t>
            </a:r>
          </a:p>
          <a:p>
            <a:r>
              <a:rPr lang="en-US" dirty="0" smtClean="0"/>
              <a:t>Implement FT and SL parsing and logic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3211" y="2125362"/>
            <a:ext cx="4071551" cy="3249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82463" y="2292177"/>
            <a:ext cx="1017889" cy="2656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Next Month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9604" y="2292177"/>
            <a:ext cx="1017889" cy="2656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Nag Deadbeats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2842054"/>
            <a:ext cx="1771650" cy="2391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Messages Received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7989" y="2842054"/>
            <a:ext cx="1771650" cy="2391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Table of Parsed Values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7EA8-3868-4DF6-AE81-3D469B44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356F-A455-4E6D-BC6E-D1D0A0CB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/>
              <a:t>Assignment 1 </a:t>
            </a:r>
            <a:r>
              <a:rPr lang="en-US" dirty="0" smtClean="0"/>
              <a:t>Posted</a:t>
            </a:r>
            <a:endParaRPr lang="en-US" dirty="0"/>
          </a:p>
          <a:p>
            <a:r>
              <a:rPr lang="en-US" dirty="0"/>
              <a:t>Reading Assignment – Ken Banks, </a:t>
            </a:r>
            <a:r>
              <a:rPr lang="en-US" dirty="0" err="1" smtClean="0"/>
              <a:t>FrontlineSMS</a:t>
            </a:r>
            <a:endParaRPr lang="en-US" dirty="0" smtClean="0"/>
          </a:p>
          <a:p>
            <a:r>
              <a:rPr lang="en-US" dirty="0"/>
              <a:t>Reading Assignment – </a:t>
            </a:r>
            <a:r>
              <a:rPr lang="en-US" dirty="0" err="1" smtClean="0"/>
              <a:t>CGNet</a:t>
            </a:r>
            <a:r>
              <a:rPr lang="en-US" dirty="0" smtClean="0"/>
              <a:t> </a:t>
            </a:r>
            <a:r>
              <a:rPr lang="en-US" dirty="0" err="1" smtClean="0"/>
              <a:t>Swara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69D48-EB4B-4A11-A3C5-B44799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E922-BDDF-4725-80B2-559E61A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6CD3-2BDE-4B04-9A97-538263CF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851"/>
            <a:ext cx="7886700" cy="1325563"/>
          </a:xfrm>
        </p:spPr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s://static01.nyt.com/images/2017/08/30/opinion/INYT-india/INYT-india-articleLarge.jpg?quality=75&amp;auto=webp&amp;disable=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72" y="0"/>
            <a:ext cx="2992827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06451"/>
            <a:ext cx="6171036" cy="424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51080"/>
            <a:ext cx="3502496" cy="8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0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Applications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capable of sending and receiving SMS messages</a:t>
            </a:r>
          </a:p>
          <a:p>
            <a:r>
              <a:rPr lang="en-US" dirty="0"/>
              <a:t>Interaction with service through a basic mobile phone</a:t>
            </a:r>
          </a:p>
          <a:p>
            <a:endParaRPr lang="en-US" dirty="0"/>
          </a:p>
          <a:p>
            <a:r>
              <a:rPr lang="en-US" dirty="0"/>
              <a:t>Use cases</a:t>
            </a:r>
          </a:p>
          <a:p>
            <a:r>
              <a:rPr lang="en-US" dirty="0"/>
              <a:t>SMS Gateway Technology</a:t>
            </a:r>
          </a:p>
          <a:p>
            <a:r>
              <a:rPr lang="en-US" dirty="0"/>
              <a:t>Practical challenges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push messages</a:t>
            </a:r>
          </a:p>
          <a:p>
            <a:pPr lvl="1"/>
            <a:r>
              <a:rPr lang="en-US" dirty="0"/>
              <a:t>Sign up for service,  receive messages based on customer information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Special offers</a:t>
            </a:r>
          </a:p>
          <a:p>
            <a:r>
              <a:rPr lang="en-US" dirty="0"/>
              <a:t>Adherence reminders</a:t>
            </a:r>
          </a:p>
          <a:p>
            <a:r>
              <a:rPr lang="en-US" dirty="0"/>
              <a:t>Appointment information</a:t>
            </a:r>
          </a:p>
          <a:p>
            <a:r>
              <a:rPr lang="en-US" dirty="0"/>
              <a:t>Behavior change messaging</a:t>
            </a:r>
          </a:p>
          <a:p>
            <a:r>
              <a:rPr lang="en-US" dirty="0"/>
              <a:t>Pregnancy messaging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Text Messages to new and expectant mothers</a:t>
            </a:r>
          </a:p>
          <a:p>
            <a:r>
              <a:rPr lang="en-US" dirty="0"/>
              <a:t>Managed by South Africa Department of Health</a:t>
            </a:r>
          </a:p>
          <a:p>
            <a:pPr lvl="1"/>
            <a:r>
              <a:rPr lang="en-US" dirty="0"/>
              <a:t>Previously supported by Johnson and Johnson with USAID support</a:t>
            </a:r>
          </a:p>
          <a:p>
            <a:r>
              <a:rPr lang="en-US" dirty="0"/>
              <a:t>95% of health clinics participate, reaches 2M women</a:t>
            </a:r>
          </a:p>
          <a:p>
            <a:r>
              <a:rPr lang="en-US" dirty="0"/>
              <a:t>South Africa has a high HIV burden</a:t>
            </a:r>
          </a:p>
          <a:p>
            <a:pPr lvl="1"/>
            <a:r>
              <a:rPr lang="en-US" dirty="0"/>
              <a:t>Prevent transmission to child</a:t>
            </a:r>
          </a:p>
          <a:p>
            <a:r>
              <a:rPr lang="en-US" dirty="0"/>
              <a:t>Mom Connect has enabled other services</a:t>
            </a:r>
          </a:p>
          <a:p>
            <a:pPr lvl="1"/>
            <a:r>
              <a:rPr lang="en-US" dirty="0"/>
              <a:t>Registration, Text help line,  Aggregation and reporting</a:t>
            </a:r>
          </a:p>
          <a:p>
            <a:r>
              <a:rPr lang="en-US" dirty="0"/>
              <a:t>Multiple Technology Partners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mom connect">
            <a:extLst>
              <a:ext uri="{FF2B5EF4-FFF2-40B4-BE49-F238E27FC236}">
                <a16:creationId xmlns:a16="http://schemas.microsoft.com/office/drawing/2014/main" id="{48105BD6-44FE-4DD0-BAB3-2401D29C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0"/>
            <a:ext cx="2686050" cy="18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mbi">
            <a:extLst>
              <a:ext uri="{FF2B5EF4-FFF2-40B4-BE49-F238E27FC236}">
                <a16:creationId xmlns:a16="http://schemas.microsoft.com/office/drawing/2014/main" id="{A01C11FD-BCF3-4A9F-BB6C-2BC6E2BF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52" y="5669506"/>
            <a:ext cx="1367398" cy="1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isp">
            <a:extLst>
              <a:ext uri="{FF2B5EF4-FFF2-40B4-BE49-F238E27FC236}">
                <a16:creationId xmlns:a16="http://schemas.microsoft.com/office/drawing/2014/main" id="{535D99A9-4B8D-4374-8488-A9923395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681335"/>
            <a:ext cx="2094940" cy="8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raekelt foundation">
            <a:extLst>
              <a:ext uri="{FF2B5EF4-FFF2-40B4-BE49-F238E27FC236}">
                <a16:creationId xmlns:a16="http://schemas.microsoft.com/office/drawing/2014/main" id="{C78A790D-EE8E-4FC2-9886-F5B5E553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4" y="6071539"/>
            <a:ext cx="3298451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With 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user response to a basic push message</a:t>
            </a:r>
          </a:p>
          <a:p>
            <a:r>
              <a:rPr lang="en-US" dirty="0"/>
              <a:t>Adherence reminders</a:t>
            </a:r>
          </a:p>
          <a:p>
            <a:pPr lvl="1"/>
            <a:r>
              <a:rPr lang="en-US" dirty="0"/>
              <a:t>“Have you taken your pill”</a:t>
            </a:r>
          </a:p>
          <a:p>
            <a:pPr lvl="1"/>
            <a:r>
              <a:rPr lang="en-US" dirty="0"/>
              <a:t>“What is the code number in the blister pack”</a:t>
            </a:r>
          </a:p>
          <a:p>
            <a:r>
              <a:rPr lang="en-US" dirty="0"/>
              <a:t>Special offers</a:t>
            </a:r>
          </a:p>
          <a:p>
            <a:pPr lvl="1"/>
            <a:r>
              <a:rPr lang="en-US" dirty="0"/>
              <a:t> Allow acceptance</a:t>
            </a:r>
          </a:p>
          <a:p>
            <a:r>
              <a:rPr lang="en-US" dirty="0"/>
              <a:t>Appointment reminders</a:t>
            </a:r>
          </a:p>
          <a:p>
            <a:pPr lvl="1"/>
            <a:r>
              <a:rPr lang="en-US" dirty="0"/>
              <a:t>Confirmation or cancelation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 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that requests a response</a:t>
            </a:r>
          </a:p>
          <a:p>
            <a:r>
              <a:rPr lang="en-US" dirty="0" err="1"/>
              <a:t>WelTel</a:t>
            </a:r>
            <a:r>
              <a:rPr lang="en-US" dirty="0"/>
              <a:t> study – does SMS messaging improve ART adherence for HIV positive patients</a:t>
            </a:r>
          </a:p>
          <a:p>
            <a:pPr lvl="1"/>
            <a:r>
              <a:rPr lang="en-US" dirty="0"/>
              <a:t>Randomized Control Trial (RCT)</a:t>
            </a:r>
          </a:p>
          <a:p>
            <a:pPr lvl="2"/>
            <a:r>
              <a:rPr lang="en-US" dirty="0"/>
              <a:t>Treatment Arm – Receive SMS message once per week</a:t>
            </a:r>
          </a:p>
          <a:p>
            <a:pPr lvl="2"/>
            <a:r>
              <a:rPr lang="en-US" dirty="0"/>
              <a:t>Control Arm – No SMS</a:t>
            </a:r>
          </a:p>
          <a:p>
            <a:pPr lvl="1"/>
            <a:r>
              <a:rPr lang="en-US" dirty="0"/>
              <a:t>Measurement – CD4 count of viral load </a:t>
            </a:r>
          </a:p>
          <a:p>
            <a:pPr lvl="1"/>
            <a:r>
              <a:rPr lang="en-US" dirty="0"/>
              <a:t>Result</a:t>
            </a:r>
          </a:p>
          <a:p>
            <a:pPr lvl="2"/>
            <a:r>
              <a:rPr lang="en-US" dirty="0"/>
              <a:t>Treatment Arm:  156 of 273 suppressed viral load</a:t>
            </a:r>
          </a:p>
          <a:p>
            <a:pPr lvl="2"/>
            <a:r>
              <a:rPr lang="en-US" dirty="0"/>
              <a:t>Control Arm:  128 of 265 suppressed viral load</a:t>
            </a:r>
          </a:p>
          <a:p>
            <a:pPr lvl="2"/>
            <a:r>
              <a:rPr lang="en-US" dirty="0"/>
              <a:t>Statistically significant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D5FD37D-A6F0-4ED0-841D-709B5CC1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6" y="0"/>
            <a:ext cx="2940424" cy="242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0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30B8-49BA-4F0B-8CD5-405A2920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WelTel</a:t>
            </a:r>
            <a:r>
              <a:rPr lang="en-US" dirty="0"/>
              <a:t>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0A3B-82F3-4684-BF87-6E5AFE4F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160E-9F23-47F4-83CD-A81AA2FD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DC43-E73C-454A-B693-1237B718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86200" y="1690689"/>
            <a:ext cx="1791729" cy="817733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receives “Mambo?” text message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01795" y="2916203"/>
            <a:ext cx="1161535" cy="51280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Sawa</a:t>
            </a:r>
            <a:r>
              <a:rPr lang="en-US" dirty="0" smtClean="0"/>
              <a:t>” (OK)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55657" y="2916203"/>
            <a:ext cx="1226408" cy="51280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Shida</a:t>
            </a:r>
            <a:r>
              <a:rPr lang="en-US" dirty="0" smtClean="0"/>
              <a:t>” (problem)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3087" y="2916203"/>
            <a:ext cx="1810264" cy="51280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response (after 48 hours)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56878" y="3787345"/>
            <a:ext cx="2352417" cy="1915298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Clinician calls patient and triages: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Provides counselling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Provides support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Refers to hospital</a:t>
            </a:r>
          </a:p>
        </p:txBody>
      </p:sp>
      <p:sp>
        <p:nvSpPr>
          <p:cNvPr id="13" name="Diamond 12"/>
          <p:cNvSpPr/>
          <p:nvPr/>
        </p:nvSpPr>
        <p:spPr>
          <a:xfrm>
            <a:off x="4948881" y="5918886"/>
            <a:ext cx="426308" cy="383060"/>
          </a:xfrm>
          <a:prstGeom prst="diamond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4168861" y="3429008"/>
            <a:ext cx="613203" cy="304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5511114" y="3429008"/>
            <a:ext cx="627105" cy="3583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</p:cNvCxnSpPr>
          <p:nvPr/>
        </p:nvCxnSpPr>
        <p:spPr>
          <a:xfrm flipH="1">
            <a:off x="4168860" y="2508422"/>
            <a:ext cx="613205" cy="3645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686050" y="2530050"/>
            <a:ext cx="1482811" cy="33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75189" y="2521218"/>
            <a:ext cx="763030" cy="3378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2"/>
            <a:endCxn id="13" idx="1"/>
          </p:cNvCxnSpPr>
          <p:nvPr/>
        </p:nvCxnSpPr>
        <p:spPr>
          <a:xfrm rot="16200000" flipH="1">
            <a:off x="2425018" y="3586553"/>
            <a:ext cx="2681408" cy="236631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2"/>
          </p:cNvCxnSpPr>
          <p:nvPr/>
        </p:nvCxnSpPr>
        <p:spPr>
          <a:xfrm rot="5400000">
            <a:off x="3242705" y="4437020"/>
            <a:ext cx="54405" cy="378425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3" idx="1"/>
          </p:cNvCxnSpPr>
          <p:nvPr/>
        </p:nvCxnSpPr>
        <p:spPr>
          <a:xfrm rot="5400000" flipH="1" flipV="1">
            <a:off x="521527" y="2961987"/>
            <a:ext cx="4227103" cy="250224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3" idx="0"/>
          </p:cNvCxnSpPr>
          <p:nvPr/>
        </p:nvCxnSpPr>
        <p:spPr>
          <a:xfrm flipH="1">
            <a:off x="5162035" y="5702643"/>
            <a:ext cx="71052" cy="2162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3264</TotalTime>
  <Words>1061</Words>
  <Application>Microsoft Office PowerPoint</Application>
  <PresentationFormat>On-screen Show (4:3)</PresentationFormat>
  <Paragraphs>229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SMS Applications</vt:lpstr>
      <vt:lpstr>Administrivia</vt:lpstr>
      <vt:lpstr>Current Events</vt:lpstr>
      <vt:lpstr>SMS Applications</vt:lpstr>
      <vt:lpstr>Messaging Applications</vt:lpstr>
      <vt:lpstr>Mom Connect</vt:lpstr>
      <vt:lpstr>Messaging With Acknowledgement</vt:lpstr>
      <vt:lpstr>Two Way SMS</vt:lpstr>
      <vt:lpstr>WelTel Intervention</vt:lpstr>
      <vt:lpstr>MWach</vt:lpstr>
      <vt:lpstr>MWach Platform</vt:lpstr>
      <vt:lpstr>MWach Deployment</vt:lpstr>
      <vt:lpstr>Reporting</vt:lpstr>
      <vt:lpstr>Vaccine Cold Chain</vt:lpstr>
      <vt:lpstr>Monthly Temperature Reporting</vt:lpstr>
      <vt:lpstr>Field lessons</vt:lpstr>
      <vt:lpstr>Querying</vt:lpstr>
      <vt:lpstr>Market matching</vt:lpstr>
      <vt:lpstr>Programming Assignment 1 Temperature Reporting   If I did my own assignments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35</cp:revision>
  <dcterms:created xsi:type="dcterms:W3CDTF">2018-09-17T23:32:31Z</dcterms:created>
  <dcterms:modified xsi:type="dcterms:W3CDTF">2018-10-05T20:15:03Z</dcterms:modified>
</cp:coreProperties>
</file>