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76" r:id="rId3"/>
    <p:sldId id="258" r:id="rId4"/>
    <p:sldId id="257" r:id="rId5"/>
    <p:sldId id="259" r:id="rId6"/>
    <p:sldId id="260" r:id="rId7"/>
    <p:sldId id="261" r:id="rId8"/>
    <p:sldId id="262" r:id="rId9"/>
    <p:sldId id="275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AF09A-A4CB-4BFA-B110-EDF55145DEA0}" v="1697" dt="2018-10-03T05:16:31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19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DB3EC563-6DC1-45A9-8D48-742DEA8F8CB7}"/>
    <pc:docChg chg="undo custSel mod addSld modSld">
      <pc:chgData name="Richard Anderson" userId="4654cc452026b74c" providerId="LiveId" clId="{DB3EC563-6DC1-45A9-8D48-742DEA8F8CB7}" dt="2018-10-01T06:56:58.809" v="3436" actId="1076"/>
      <pc:docMkLst>
        <pc:docMk/>
      </pc:docMkLst>
      <pc:sldChg chg="addSp delSp modSp mod setBg setClrOvrMap">
        <pc:chgData name="Richard Anderson" userId="4654cc452026b74c" providerId="LiveId" clId="{DB3EC563-6DC1-45A9-8D48-742DEA8F8CB7}" dt="2018-09-28T05:59:25.762" v="1197" actId="26606"/>
        <pc:sldMkLst>
          <pc:docMk/>
          <pc:sldMk cId="3204024126" sldId="256"/>
        </pc:sldMkLst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3" creationId="{00000000-0000-0000-0000-000000000000}"/>
          </ac:spMkLst>
        </pc:spChg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4" creationId="{00000000-0000-0000-0000-000000000000}"/>
          </ac:spMkLst>
        </pc:spChg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5" creationId="{00000000-0000-0000-0000-000000000000}"/>
          </ac:spMkLst>
        </pc:spChg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6" creationId="{00000000-0000-0000-0000-000000000000}"/>
          </ac:spMkLst>
        </pc:spChg>
        <pc:spChg chg="add del">
          <ac:chgData name="Richard Anderson" userId="4654cc452026b74c" providerId="LiveId" clId="{DB3EC563-6DC1-45A9-8D48-742DEA8F8CB7}" dt="2018-09-28T05:57:39.548" v="1185" actId="26606"/>
          <ac:spMkLst>
            <pc:docMk/>
            <pc:sldMk cId="3204024126" sldId="256"/>
            <ac:spMk id="71" creationId="{71B2258F-86CA-4D4D-8270-BC05FCDEBFB3}"/>
          </ac:spMkLst>
        </pc:spChg>
        <pc:spChg chg="add del">
          <ac:chgData name="Richard Anderson" userId="4654cc452026b74c" providerId="LiveId" clId="{DB3EC563-6DC1-45A9-8D48-742DEA8F8CB7}" dt="2018-09-28T05:57:58.312" v="1188" actId="26606"/>
          <ac:spMkLst>
            <pc:docMk/>
            <pc:sldMk cId="3204024126" sldId="256"/>
            <ac:spMk id="4100" creationId="{71B2258F-86CA-4D4D-8270-BC05FCDEBFB3}"/>
          </ac:spMkLst>
        </pc:spChg>
        <pc:spChg chg="add del">
          <ac:chgData name="Richard Anderson" userId="4654cc452026b74c" providerId="LiveId" clId="{DB3EC563-6DC1-45A9-8D48-742DEA8F8CB7}" dt="2018-09-28T05:58:38.263" v="1193" actId="26606"/>
          <ac:spMkLst>
            <pc:docMk/>
            <pc:sldMk cId="3204024126" sldId="256"/>
            <ac:spMk id="4101" creationId="{71B2258F-86CA-4D4D-8270-BC05FCDEBFB3}"/>
          </ac:spMkLst>
        </pc:spChg>
        <pc:spChg chg="add del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4102" creationId="{71B2258F-86CA-4D4D-8270-BC05FCDEBFB3}"/>
          </ac:spMkLst>
        </pc:spChg>
        <pc:picChg chg="add mod ord modCrop">
          <ac:chgData name="Richard Anderson" userId="4654cc452026b74c" providerId="LiveId" clId="{DB3EC563-6DC1-45A9-8D48-742DEA8F8CB7}" dt="2018-09-28T05:59:25.762" v="1197" actId="26606"/>
          <ac:picMkLst>
            <pc:docMk/>
            <pc:sldMk cId="3204024126" sldId="256"/>
            <ac:picMk id="4098" creationId="{2F5F7BAA-443D-4E49-AB23-B188C17399E5}"/>
          </ac:picMkLst>
        </pc:picChg>
      </pc:sldChg>
      <pc:sldChg chg="addSp delSp modSp">
        <pc:chgData name="Richard Anderson" userId="4654cc452026b74c" providerId="LiveId" clId="{DB3EC563-6DC1-45A9-8D48-742DEA8F8CB7}" dt="2018-09-28T05:07:10.928" v="486" actId="20577"/>
        <pc:sldMkLst>
          <pc:docMk/>
          <pc:sldMk cId="3783160883" sldId="257"/>
        </pc:sldMkLst>
        <pc:spChg chg="mod">
          <ac:chgData name="Richard Anderson" userId="4654cc452026b74c" providerId="LiveId" clId="{DB3EC563-6DC1-45A9-8D48-742DEA8F8CB7}" dt="2018-09-28T04:58:42.504" v="279" actId="20577"/>
          <ac:spMkLst>
            <pc:docMk/>
            <pc:sldMk cId="3783160883" sldId="257"/>
            <ac:spMk id="2" creationId="{00000000-0000-0000-0000-000000000000}"/>
          </ac:spMkLst>
        </pc:spChg>
        <pc:spChg chg="del">
          <ac:chgData name="Richard Anderson" userId="4654cc452026b74c" providerId="LiveId" clId="{DB3EC563-6DC1-45A9-8D48-742DEA8F8CB7}" dt="2018-09-28T05:01:26.015" v="280"/>
          <ac:spMkLst>
            <pc:docMk/>
            <pc:sldMk cId="3783160883" sldId="257"/>
            <ac:spMk id="3" creationId="{00000000-0000-0000-0000-000000000000}"/>
          </ac:spMkLst>
        </pc:spChg>
        <pc:spChg chg="add mod">
          <ac:chgData name="Richard Anderson" userId="4654cc452026b74c" providerId="LiveId" clId="{DB3EC563-6DC1-45A9-8D48-742DEA8F8CB7}" dt="2018-09-28T05:07:10.928" v="486" actId="20577"/>
          <ac:spMkLst>
            <pc:docMk/>
            <pc:sldMk cId="3783160883" sldId="257"/>
            <ac:spMk id="7" creationId="{F7128969-A52F-400D-A8B4-8C409E4C3928}"/>
          </ac:spMkLst>
        </pc:spChg>
        <pc:spChg chg="add del mod">
          <ac:chgData name="Richard Anderson" userId="4654cc452026b74c" providerId="LiveId" clId="{DB3EC563-6DC1-45A9-8D48-742DEA8F8CB7}" dt="2018-09-28T05:01:44.291" v="281"/>
          <ac:spMkLst>
            <pc:docMk/>
            <pc:sldMk cId="3783160883" sldId="257"/>
            <ac:spMk id="8" creationId="{3A8DC55F-16FD-48F5-BF64-15BAED500A17}"/>
          </ac:spMkLst>
        </pc:spChg>
        <pc:picChg chg="add mod">
          <ac:chgData name="Richard Anderson" userId="4654cc452026b74c" providerId="LiveId" clId="{DB3EC563-6DC1-45A9-8D48-742DEA8F8CB7}" dt="2018-09-28T05:02:11.731" v="286" actId="1076"/>
          <ac:picMkLst>
            <pc:docMk/>
            <pc:sldMk cId="3783160883" sldId="257"/>
            <ac:picMk id="1026" creationId="{75DBB4B4-5D2E-4F65-8BBB-3DDAC369FEDE}"/>
          </ac:picMkLst>
        </pc:picChg>
        <pc:picChg chg="add mod">
          <ac:chgData name="Richard Anderson" userId="4654cc452026b74c" providerId="LiveId" clId="{DB3EC563-6DC1-45A9-8D48-742DEA8F8CB7}" dt="2018-09-28T05:04:44.609" v="292" actId="1076"/>
          <ac:picMkLst>
            <pc:docMk/>
            <pc:sldMk cId="3783160883" sldId="257"/>
            <ac:picMk id="1028" creationId="{B087ECB0-7D75-4191-A582-7C8CEB864874}"/>
          </ac:picMkLst>
        </pc:picChg>
        <pc:picChg chg="add mod">
          <ac:chgData name="Richard Anderson" userId="4654cc452026b74c" providerId="LiveId" clId="{DB3EC563-6DC1-45A9-8D48-742DEA8F8CB7}" dt="2018-09-28T05:04:38.857" v="291" actId="1076"/>
          <ac:picMkLst>
            <pc:docMk/>
            <pc:sldMk cId="3783160883" sldId="257"/>
            <ac:picMk id="1030" creationId="{EE1A27DC-4DBD-418C-B863-F58D19C86C24}"/>
          </ac:picMkLst>
        </pc:picChg>
      </pc:sldChg>
      <pc:sldChg chg="modSp add">
        <pc:chgData name="Richard Anderson" userId="4654cc452026b74c" providerId="LiveId" clId="{DB3EC563-6DC1-45A9-8D48-742DEA8F8CB7}" dt="2018-09-28T00:34:01.797" v="266" actId="20577"/>
        <pc:sldMkLst>
          <pc:docMk/>
          <pc:sldMk cId="1650136464" sldId="258"/>
        </pc:sldMkLst>
        <pc:spChg chg="mod">
          <ac:chgData name="Richard Anderson" userId="4654cc452026b74c" providerId="LiveId" clId="{DB3EC563-6DC1-45A9-8D48-742DEA8F8CB7}" dt="2018-09-27T18:04:11.580" v="15" actId="20577"/>
          <ac:spMkLst>
            <pc:docMk/>
            <pc:sldMk cId="1650136464" sldId="258"/>
            <ac:spMk id="2" creationId="{6F78CB68-A1C7-4EB0-BAC1-D05E14389BF6}"/>
          </ac:spMkLst>
        </pc:spChg>
        <pc:spChg chg="mod">
          <ac:chgData name="Richard Anderson" userId="4654cc452026b74c" providerId="LiveId" clId="{DB3EC563-6DC1-45A9-8D48-742DEA8F8CB7}" dt="2018-09-28T00:34:01.797" v="266" actId="20577"/>
          <ac:spMkLst>
            <pc:docMk/>
            <pc:sldMk cId="1650136464" sldId="258"/>
            <ac:spMk id="3" creationId="{DC32F40F-D615-4420-8263-93DC0B983A1F}"/>
          </ac:spMkLst>
        </pc:spChg>
      </pc:sldChg>
      <pc:sldChg chg="addSp modSp add">
        <pc:chgData name="Richard Anderson" userId="4654cc452026b74c" providerId="LiveId" clId="{DB3EC563-6DC1-45A9-8D48-742DEA8F8CB7}" dt="2018-09-28T05:24:15.519" v="739" actId="1076"/>
        <pc:sldMkLst>
          <pc:docMk/>
          <pc:sldMk cId="1103238044" sldId="259"/>
        </pc:sldMkLst>
        <pc:spChg chg="mod">
          <ac:chgData name="Richard Anderson" userId="4654cc452026b74c" providerId="LiveId" clId="{DB3EC563-6DC1-45A9-8D48-742DEA8F8CB7}" dt="2018-09-28T05:08:12.216" v="503" actId="20577"/>
          <ac:spMkLst>
            <pc:docMk/>
            <pc:sldMk cId="1103238044" sldId="259"/>
            <ac:spMk id="2" creationId="{5FF744C3-B26C-4617-960F-1E4862B6C307}"/>
          </ac:spMkLst>
        </pc:spChg>
        <pc:spChg chg="mod">
          <ac:chgData name="Richard Anderson" userId="4654cc452026b74c" providerId="LiveId" clId="{DB3EC563-6DC1-45A9-8D48-742DEA8F8CB7}" dt="2018-09-28T05:22:39.092" v="733" actId="27636"/>
          <ac:spMkLst>
            <pc:docMk/>
            <pc:sldMk cId="1103238044" sldId="259"/>
            <ac:spMk id="3" creationId="{BF0FD2EA-B39F-4CCD-8543-C0E89D23DEBD}"/>
          </ac:spMkLst>
        </pc:spChg>
        <pc:spChg chg="mod">
          <ac:chgData name="Richard Anderson" userId="4654cc452026b74c" providerId="LiveId" clId="{DB3EC563-6DC1-45A9-8D48-742DEA8F8CB7}" dt="2018-09-28T05:22:39.089" v="732" actId="27636"/>
          <ac:spMkLst>
            <pc:docMk/>
            <pc:sldMk cId="1103238044" sldId="259"/>
            <ac:spMk id="4" creationId="{5AE88E38-495E-4B7A-9ECE-83214FB8918C}"/>
          </ac:spMkLst>
        </pc:spChg>
        <pc:picChg chg="add mod">
          <ac:chgData name="Richard Anderson" userId="4654cc452026b74c" providerId="LiveId" clId="{DB3EC563-6DC1-45A9-8D48-742DEA8F8CB7}" dt="2018-09-28T05:24:15.519" v="739" actId="1076"/>
          <ac:picMkLst>
            <pc:docMk/>
            <pc:sldMk cId="1103238044" sldId="259"/>
            <ac:picMk id="2050" creationId="{6DBBF162-66CB-490F-87FB-D6A4DC595C77}"/>
          </ac:picMkLst>
        </pc:picChg>
        <pc:picChg chg="add mod">
          <ac:chgData name="Richard Anderson" userId="4654cc452026b74c" providerId="LiveId" clId="{DB3EC563-6DC1-45A9-8D48-742DEA8F8CB7}" dt="2018-09-28T05:18:26.367" v="633" actId="1076"/>
          <ac:picMkLst>
            <pc:docMk/>
            <pc:sldMk cId="1103238044" sldId="259"/>
            <ac:picMk id="2052" creationId="{F284069E-FC1A-4E75-A447-E8453B1F6152}"/>
          </ac:picMkLst>
        </pc:picChg>
        <pc:picChg chg="add mod">
          <ac:chgData name="Richard Anderson" userId="4654cc452026b74c" providerId="LiveId" clId="{DB3EC563-6DC1-45A9-8D48-742DEA8F8CB7}" dt="2018-09-28T05:24:07.600" v="737" actId="1076"/>
          <ac:picMkLst>
            <pc:docMk/>
            <pc:sldMk cId="1103238044" sldId="259"/>
            <ac:picMk id="2054" creationId="{677165E1-D43F-41C8-94F4-0EF1106A09C0}"/>
          </ac:picMkLst>
        </pc:picChg>
      </pc:sldChg>
      <pc:sldChg chg="addSp modSp add">
        <pc:chgData name="Richard Anderson" userId="4654cc452026b74c" providerId="LiveId" clId="{DB3EC563-6DC1-45A9-8D48-742DEA8F8CB7}" dt="2018-09-28T05:36:04.530" v="924" actId="1076"/>
        <pc:sldMkLst>
          <pc:docMk/>
          <pc:sldMk cId="1863501153" sldId="260"/>
        </pc:sldMkLst>
        <pc:spChg chg="mod">
          <ac:chgData name="Richard Anderson" userId="4654cc452026b74c" providerId="LiveId" clId="{DB3EC563-6DC1-45A9-8D48-742DEA8F8CB7}" dt="2018-09-28T05:28:15.253" v="759" actId="20577"/>
          <ac:spMkLst>
            <pc:docMk/>
            <pc:sldMk cId="1863501153" sldId="260"/>
            <ac:spMk id="2" creationId="{D3C13775-A3F9-410C-AB7A-27A2EFB61A48}"/>
          </ac:spMkLst>
        </pc:spChg>
        <pc:spChg chg="mod">
          <ac:chgData name="Richard Anderson" userId="4654cc452026b74c" providerId="LiveId" clId="{DB3EC563-6DC1-45A9-8D48-742DEA8F8CB7}" dt="2018-09-28T05:32:14.246" v="915" actId="20577"/>
          <ac:spMkLst>
            <pc:docMk/>
            <pc:sldMk cId="1863501153" sldId="260"/>
            <ac:spMk id="3" creationId="{7FFD03DE-8558-455B-8D46-7F3E48AE904C}"/>
          </ac:spMkLst>
        </pc:spChg>
        <pc:picChg chg="add mod">
          <ac:chgData name="Richard Anderson" userId="4654cc452026b74c" providerId="LiveId" clId="{DB3EC563-6DC1-45A9-8D48-742DEA8F8CB7}" dt="2018-09-28T05:32:37.369" v="918" actId="1076"/>
          <ac:picMkLst>
            <pc:docMk/>
            <pc:sldMk cId="1863501153" sldId="260"/>
            <ac:picMk id="3074" creationId="{A7772048-D6A6-4DD8-82BD-F3B05F5C57DA}"/>
          </ac:picMkLst>
        </pc:picChg>
        <pc:picChg chg="add mod">
          <ac:chgData name="Richard Anderson" userId="4654cc452026b74c" providerId="LiveId" clId="{DB3EC563-6DC1-45A9-8D48-742DEA8F8CB7}" dt="2018-09-28T05:36:04.530" v="924" actId="1076"/>
          <ac:picMkLst>
            <pc:docMk/>
            <pc:sldMk cId="1863501153" sldId="260"/>
            <ac:picMk id="3076" creationId="{E52B1617-15CE-46F9-A648-5D72B9D76E4F}"/>
          </ac:picMkLst>
        </pc:picChg>
      </pc:sldChg>
      <pc:sldChg chg="modSp add">
        <pc:chgData name="Richard Anderson" userId="4654cc452026b74c" providerId="LiveId" clId="{DB3EC563-6DC1-45A9-8D48-742DEA8F8CB7}" dt="2018-09-28T05:51:57.005" v="1162" actId="20577"/>
        <pc:sldMkLst>
          <pc:docMk/>
          <pc:sldMk cId="2153859469" sldId="261"/>
        </pc:sldMkLst>
        <pc:spChg chg="mod">
          <ac:chgData name="Richard Anderson" userId="4654cc452026b74c" providerId="LiveId" clId="{DB3EC563-6DC1-45A9-8D48-742DEA8F8CB7}" dt="2018-09-28T05:36:43.524" v="945" actId="20577"/>
          <ac:spMkLst>
            <pc:docMk/>
            <pc:sldMk cId="2153859469" sldId="261"/>
            <ac:spMk id="2" creationId="{BB55350E-5AAD-42EE-970E-D161AA1B4E4F}"/>
          </ac:spMkLst>
        </pc:spChg>
        <pc:spChg chg="mod">
          <ac:chgData name="Richard Anderson" userId="4654cc452026b74c" providerId="LiveId" clId="{DB3EC563-6DC1-45A9-8D48-742DEA8F8CB7}" dt="2018-09-28T05:51:57.005" v="1162" actId="20577"/>
          <ac:spMkLst>
            <pc:docMk/>
            <pc:sldMk cId="2153859469" sldId="261"/>
            <ac:spMk id="3" creationId="{F9D688AC-C59B-4DFC-9175-F791E2C59CE2}"/>
          </ac:spMkLst>
        </pc:spChg>
      </pc:sldChg>
      <pc:sldChg chg="addSp modSp">
        <pc:chgData name="Richard Anderson" userId="4654cc452026b74c" providerId="LiveId" clId="{DB3EC563-6DC1-45A9-8D48-742DEA8F8CB7}" dt="2018-10-01T01:54:33.366" v="1887" actId="1076"/>
        <pc:sldMkLst>
          <pc:docMk/>
          <pc:sldMk cId="2755345024" sldId="262"/>
        </pc:sldMkLst>
        <pc:picChg chg="add mod">
          <ac:chgData name="Richard Anderson" userId="4654cc452026b74c" providerId="LiveId" clId="{DB3EC563-6DC1-45A9-8D48-742DEA8F8CB7}" dt="2018-10-01T01:52:05.095" v="1882" actId="1037"/>
          <ac:picMkLst>
            <pc:docMk/>
            <pc:sldMk cId="2755345024" sldId="262"/>
            <ac:picMk id="8" creationId="{C9762A7C-62EF-4166-A65C-6866F668D4E2}"/>
          </ac:picMkLst>
        </pc:picChg>
        <pc:picChg chg="add mod">
          <ac:chgData name="Richard Anderson" userId="4654cc452026b74c" providerId="LiveId" clId="{DB3EC563-6DC1-45A9-8D48-742DEA8F8CB7}" dt="2018-10-01T01:54:33.366" v="1887" actId="1076"/>
          <ac:picMkLst>
            <pc:docMk/>
            <pc:sldMk cId="2755345024" sldId="262"/>
            <ac:picMk id="3074" creationId="{5DDD4243-EACC-41C3-8FE9-AD78860F62E9}"/>
          </ac:picMkLst>
        </pc:picChg>
      </pc:sldChg>
      <pc:sldChg chg="addSp delSp modSp add">
        <pc:chgData name="Richard Anderson" userId="4654cc452026b74c" providerId="LiveId" clId="{DB3EC563-6DC1-45A9-8D48-742DEA8F8CB7}" dt="2018-10-01T06:56:58.809" v="3436" actId="1076"/>
        <pc:sldMkLst>
          <pc:docMk/>
          <pc:sldMk cId="1146259929" sldId="272"/>
        </pc:sldMkLst>
        <pc:spChg chg="mod">
          <ac:chgData name="Richard Anderson" userId="4654cc452026b74c" providerId="LiveId" clId="{DB3EC563-6DC1-45A9-8D48-742DEA8F8CB7}" dt="2018-09-30T23:43:23.948" v="1204" actId="20577"/>
          <ac:spMkLst>
            <pc:docMk/>
            <pc:sldMk cId="1146259929" sldId="272"/>
            <ac:spMk id="2" creationId="{02ECEBBD-0FDD-403B-9CE2-13BAE13646C4}"/>
          </ac:spMkLst>
        </pc:spChg>
        <pc:spChg chg="mod">
          <ac:chgData name="Richard Anderson" userId="4654cc452026b74c" providerId="LiveId" clId="{DB3EC563-6DC1-45A9-8D48-742DEA8F8CB7}" dt="2018-10-01T06:47:09.969" v="3406" actId="20577"/>
          <ac:spMkLst>
            <pc:docMk/>
            <pc:sldMk cId="1146259929" sldId="272"/>
            <ac:spMk id="3" creationId="{9E85D3D9-498D-47DA-8DDC-B11CF3FAB30B}"/>
          </ac:spMkLst>
        </pc:spChg>
        <pc:spChg chg="mod">
          <ac:chgData name="Richard Anderson" userId="4654cc452026b74c" providerId="LiveId" clId="{DB3EC563-6DC1-45A9-8D48-742DEA8F8CB7}" dt="2018-10-01T06:43:55.149" v="3304" actId="20577"/>
          <ac:spMkLst>
            <pc:docMk/>
            <pc:sldMk cId="1146259929" sldId="272"/>
            <ac:spMk id="4" creationId="{DAECBB0E-FBC8-4688-B5CF-0F662342CBBC}"/>
          </ac:spMkLst>
        </pc:spChg>
        <pc:spChg chg="add del">
          <ac:chgData name="Richard Anderson" userId="4654cc452026b74c" providerId="LiveId" clId="{DB3EC563-6DC1-45A9-8D48-742DEA8F8CB7}" dt="2018-10-01T06:53:35.509" v="3422"/>
          <ac:spMkLst>
            <pc:docMk/>
            <pc:sldMk cId="1146259929" sldId="272"/>
            <ac:spMk id="8" creationId="{45C3BDA0-DC2F-463B-BC06-CE288E1A2C54}"/>
          </ac:spMkLst>
        </pc:spChg>
        <pc:spChg chg="add del">
          <ac:chgData name="Richard Anderson" userId="4654cc452026b74c" providerId="LiveId" clId="{DB3EC563-6DC1-45A9-8D48-742DEA8F8CB7}" dt="2018-10-01T06:54:09.683" v="3424"/>
          <ac:spMkLst>
            <pc:docMk/>
            <pc:sldMk cId="1146259929" sldId="272"/>
            <ac:spMk id="9" creationId="{4A6FE116-74E5-4970-9162-7ED8E043FA42}"/>
          </ac:spMkLst>
        </pc:spChg>
        <pc:picChg chg="add mod">
          <ac:chgData name="Richard Anderson" userId="4654cc452026b74c" providerId="LiveId" clId="{DB3EC563-6DC1-45A9-8D48-742DEA8F8CB7}" dt="2018-10-01T06:49:01.491" v="3409" actId="1076"/>
          <ac:picMkLst>
            <pc:docMk/>
            <pc:sldMk cId="1146259929" sldId="272"/>
            <ac:picMk id="5122" creationId="{1E0FFD46-3A0B-4F5E-B711-078FE72B33C1}"/>
          </ac:picMkLst>
        </pc:picChg>
        <pc:picChg chg="add mod">
          <ac:chgData name="Richard Anderson" userId="4654cc452026b74c" providerId="LiveId" clId="{DB3EC563-6DC1-45A9-8D48-742DEA8F8CB7}" dt="2018-10-01T06:49:59.609" v="3412" actId="1076"/>
          <ac:picMkLst>
            <pc:docMk/>
            <pc:sldMk cId="1146259929" sldId="272"/>
            <ac:picMk id="5124" creationId="{BEEF393F-C28D-4344-A13F-42484285029B}"/>
          </ac:picMkLst>
        </pc:picChg>
        <pc:picChg chg="add mod">
          <ac:chgData name="Richard Anderson" userId="4654cc452026b74c" providerId="LiveId" clId="{DB3EC563-6DC1-45A9-8D48-742DEA8F8CB7}" dt="2018-10-01T06:51:01.965" v="3416" actId="14100"/>
          <ac:picMkLst>
            <pc:docMk/>
            <pc:sldMk cId="1146259929" sldId="272"/>
            <ac:picMk id="5126" creationId="{F651860D-D74A-49CC-9A07-9131F6AA64E8}"/>
          </ac:picMkLst>
        </pc:picChg>
        <pc:picChg chg="add mod">
          <ac:chgData name="Richard Anderson" userId="4654cc452026b74c" providerId="LiveId" clId="{DB3EC563-6DC1-45A9-8D48-742DEA8F8CB7}" dt="2018-10-01T06:52:07.371" v="3420" actId="14100"/>
          <ac:picMkLst>
            <pc:docMk/>
            <pc:sldMk cId="1146259929" sldId="272"/>
            <ac:picMk id="5128" creationId="{9C796EC2-DC17-4CFC-86E7-F49006A97E38}"/>
          </ac:picMkLst>
        </pc:picChg>
        <pc:picChg chg="add mod">
          <ac:chgData name="Richard Anderson" userId="4654cc452026b74c" providerId="LiveId" clId="{DB3EC563-6DC1-45A9-8D48-742DEA8F8CB7}" dt="2018-10-01T06:56:56.863" v="3435" actId="1076"/>
          <ac:picMkLst>
            <pc:docMk/>
            <pc:sldMk cId="1146259929" sldId="272"/>
            <ac:picMk id="5134" creationId="{8153CF89-1EEB-47F3-AA9F-EF42A2316722}"/>
          </ac:picMkLst>
        </pc:picChg>
        <pc:picChg chg="add mod">
          <ac:chgData name="Richard Anderson" userId="4654cc452026b74c" providerId="LiveId" clId="{DB3EC563-6DC1-45A9-8D48-742DEA8F8CB7}" dt="2018-10-01T06:56:58.809" v="3436" actId="1076"/>
          <ac:picMkLst>
            <pc:docMk/>
            <pc:sldMk cId="1146259929" sldId="272"/>
            <ac:picMk id="5136" creationId="{B8BC7C37-06B0-49BF-97E1-1DE689613EF2}"/>
          </ac:picMkLst>
        </pc:picChg>
        <pc:picChg chg="add mod">
          <ac:chgData name="Richard Anderson" userId="4654cc452026b74c" providerId="LiveId" clId="{DB3EC563-6DC1-45A9-8D48-742DEA8F8CB7}" dt="2018-10-01T06:56:47.995" v="3433" actId="1076"/>
          <ac:picMkLst>
            <pc:docMk/>
            <pc:sldMk cId="1146259929" sldId="272"/>
            <ac:picMk id="5138" creationId="{D2898882-9EE7-4214-A30E-F5AC53BFEB46}"/>
          </ac:picMkLst>
        </pc:picChg>
      </pc:sldChg>
      <pc:sldChg chg="addSp delSp modSp add">
        <pc:chgData name="Richard Anderson" userId="4654cc452026b74c" providerId="LiveId" clId="{DB3EC563-6DC1-45A9-8D48-742DEA8F8CB7}" dt="2018-10-01T00:49:34.320" v="1858" actId="20577"/>
        <pc:sldMkLst>
          <pc:docMk/>
          <pc:sldMk cId="493551541" sldId="273"/>
        </pc:sldMkLst>
        <pc:spChg chg="mod">
          <ac:chgData name="Richard Anderson" userId="4654cc452026b74c" providerId="LiveId" clId="{DB3EC563-6DC1-45A9-8D48-742DEA8F8CB7}" dt="2018-10-01T00:39:41.927" v="1504" actId="20577"/>
          <ac:spMkLst>
            <pc:docMk/>
            <pc:sldMk cId="493551541" sldId="273"/>
            <ac:spMk id="2" creationId="{BD37E402-4BA4-43BF-A288-1B43B05CE754}"/>
          </ac:spMkLst>
        </pc:spChg>
        <pc:spChg chg="mod">
          <ac:chgData name="Richard Anderson" userId="4654cc452026b74c" providerId="LiveId" clId="{DB3EC563-6DC1-45A9-8D48-742DEA8F8CB7}" dt="2018-10-01T00:49:34.320" v="1858" actId="20577"/>
          <ac:spMkLst>
            <pc:docMk/>
            <pc:sldMk cId="493551541" sldId="273"/>
            <ac:spMk id="3" creationId="{3A83EB5B-4792-4FC8-B762-B887B18E278F}"/>
          </ac:spMkLst>
        </pc:spChg>
        <pc:spChg chg="del">
          <ac:chgData name="Richard Anderson" userId="4654cc452026b74c" providerId="LiveId" clId="{DB3EC563-6DC1-45A9-8D48-742DEA8F8CB7}" dt="2018-10-01T00:45:12.339" v="1576"/>
          <ac:spMkLst>
            <pc:docMk/>
            <pc:sldMk cId="493551541" sldId="273"/>
            <ac:spMk id="4" creationId="{031ACE58-CE3C-46C3-A1A4-3C8B47214934}"/>
          </ac:spMkLst>
        </pc:spChg>
        <pc:picChg chg="add">
          <ac:chgData name="Richard Anderson" userId="4654cc452026b74c" providerId="LiveId" clId="{DB3EC563-6DC1-45A9-8D48-742DEA8F8CB7}" dt="2018-10-01T00:45:12.339" v="1576"/>
          <ac:picMkLst>
            <pc:docMk/>
            <pc:sldMk cId="493551541" sldId="273"/>
            <ac:picMk id="2050" creationId="{7F55C3FE-5D12-490B-B582-BDAFFFDF759E}"/>
          </ac:picMkLst>
        </pc:picChg>
      </pc:sldChg>
      <pc:sldChg chg="addSp delSp modSp add">
        <pc:chgData name="Richard Anderson" userId="4654cc452026b74c" providerId="LiveId" clId="{DB3EC563-6DC1-45A9-8D48-742DEA8F8CB7}" dt="2018-10-01T00:47:20.358" v="1667" actId="20577"/>
        <pc:sldMkLst>
          <pc:docMk/>
          <pc:sldMk cId="3491740309" sldId="274"/>
        </pc:sldMkLst>
        <pc:spChg chg="mod">
          <ac:chgData name="Richard Anderson" userId="4654cc452026b74c" providerId="LiveId" clId="{DB3EC563-6DC1-45A9-8D48-742DEA8F8CB7}" dt="2018-10-01T00:13:51.418" v="1310" actId="20577"/>
          <ac:spMkLst>
            <pc:docMk/>
            <pc:sldMk cId="3491740309" sldId="274"/>
            <ac:spMk id="2" creationId="{036BCC34-D03E-45BF-AB55-D8BEC74E4641}"/>
          </ac:spMkLst>
        </pc:spChg>
        <pc:spChg chg="mod">
          <ac:chgData name="Richard Anderson" userId="4654cc452026b74c" providerId="LiveId" clId="{DB3EC563-6DC1-45A9-8D48-742DEA8F8CB7}" dt="2018-10-01T00:47:20.358" v="1667" actId="20577"/>
          <ac:spMkLst>
            <pc:docMk/>
            <pc:sldMk cId="3491740309" sldId="274"/>
            <ac:spMk id="3" creationId="{F675FB88-F38A-4EDA-A1AD-6E4D151F59BA}"/>
          </ac:spMkLst>
        </pc:spChg>
        <pc:spChg chg="del">
          <ac:chgData name="Richard Anderson" userId="4654cc452026b74c" providerId="LiveId" clId="{DB3EC563-6DC1-45A9-8D48-742DEA8F8CB7}" dt="2018-10-01T00:25:40.236" v="1500"/>
          <ac:spMkLst>
            <pc:docMk/>
            <pc:sldMk cId="3491740309" sldId="274"/>
            <ac:spMk id="4" creationId="{E048A009-8A39-427A-8B38-232875CD6F33}"/>
          </ac:spMkLst>
        </pc:spChg>
        <pc:picChg chg="add">
          <ac:chgData name="Richard Anderson" userId="4654cc452026b74c" providerId="LiveId" clId="{DB3EC563-6DC1-45A9-8D48-742DEA8F8CB7}" dt="2018-10-01T00:25:40.236" v="1500"/>
          <ac:picMkLst>
            <pc:docMk/>
            <pc:sldMk cId="3491740309" sldId="274"/>
            <ac:picMk id="1026" creationId="{452D41F6-DA06-4716-A5C2-307B3D094366}"/>
          </ac:picMkLst>
        </pc:picChg>
      </pc:sldChg>
      <pc:sldChg chg="addSp modSp add">
        <pc:chgData name="Richard Anderson" userId="4654cc452026b74c" providerId="LiveId" clId="{DB3EC563-6DC1-45A9-8D48-742DEA8F8CB7}" dt="2018-10-01T02:08:16.150" v="2302" actId="20577"/>
        <pc:sldMkLst>
          <pc:docMk/>
          <pc:sldMk cId="2189892800" sldId="275"/>
        </pc:sldMkLst>
        <pc:spChg chg="mod">
          <ac:chgData name="Richard Anderson" userId="4654cc452026b74c" providerId="LiveId" clId="{DB3EC563-6DC1-45A9-8D48-742DEA8F8CB7}" dt="2018-10-01T01:54:49.087" v="1918" actId="20577"/>
          <ac:spMkLst>
            <pc:docMk/>
            <pc:sldMk cId="2189892800" sldId="275"/>
            <ac:spMk id="2" creationId="{D2318F66-AB6E-4380-A72A-122A0E468935}"/>
          </ac:spMkLst>
        </pc:spChg>
        <pc:spChg chg="mod">
          <ac:chgData name="Richard Anderson" userId="4654cc452026b74c" providerId="LiveId" clId="{DB3EC563-6DC1-45A9-8D48-742DEA8F8CB7}" dt="2018-10-01T02:08:16.150" v="2302" actId="20577"/>
          <ac:spMkLst>
            <pc:docMk/>
            <pc:sldMk cId="2189892800" sldId="275"/>
            <ac:spMk id="3" creationId="{97028141-5E30-4E3B-A250-5D8F7BAF7F19}"/>
          </ac:spMkLst>
        </pc:spChg>
        <pc:spChg chg="mod">
          <ac:chgData name="Richard Anderson" userId="4654cc452026b74c" providerId="LiveId" clId="{DB3EC563-6DC1-45A9-8D48-742DEA8F8CB7}" dt="2018-10-01T02:08:15.690" v="2298" actId="27636"/>
          <ac:spMkLst>
            <pc:docMk/>
            <pc:sldMk cId="2189892800" sldId="275"/>
            <ac:spMk id="4" creationId="{884088DB-C728-4592-9264-A30D369BAB87}"/>
          </ac:spMkLst>
        </pc:spChg>
        <pc:picChg chg="add mod">
          <ac:chgData name="Richard Anderson" userId="4654cc452026b74c" providerId="LiveId" clId="{DB3EC563-6DC1-45A9-8D48-742DEA8F8CB7}" dt="2018-10-01T02:03:32.865" v="1923" actId="14100"/>
          <ac:picMkLst>
            <pc:docMk/>
            <pc:sldMk cId="2189892800" sldId="275"/>
            <ac:picMk id="4098" creationId="{E988EBB4-F093-4565-A24B-90CF6C2DBB99}"/>
          </ac:picMkLst>
        </pc:picChg>
      </pc:sldChg>
    </pc:docChg>
  </pc:docChgLst>
  <pc:docChgLst>
    <pc:chgData name="Richard Anderson" userId="4654cc452026b74c" providerId="LiveId" clId="{99AAF09A-A4CB-4BFA-B110-EDF55145DEA0}"/>
    <pc:docChg chg="custSel addSld delSld modSld modMainMaster">
      <pc:chgData name="Richard Anderson" userId="4654cc452026b74c" providerId="LiveId" clId="{99AAF09A-A4CB-4BFA-B110-EDF55145DEA0}" dt="2018-10-03T05:16:31.899" v="1696" actId="1076"/>
      <pc:docMkLst>
        <pc:docMk/>
      </pc:docMkLst>
      <pc:sldChg chg="setBg">
        <pc:chgData name="Richard Anderson" userId="4654cc452026b74c" providerId="LiveId" clId="{99AAF09A-A4CB-4BFA-B110-EDF55145DEA0}" dt="2018-10-02T05:33:44.340" v="2"/>
        <pc:sldMkLst>
          <pc:docMk/>
          <pc:sldMk cId="3204024126" sldId="256"/>
        </pc:sldMkLst>
      </pc:sldChg>
      <pc:sldChg chg="del">
        <pc:chgData name="Richard Anderson" userId="4654cc452026b74c" providerId="LiveId" clId="{99AAF09A-A4CB-4BFA-B110-EDF55145DEA0}" dt="2018-10-02T05:34:22.589" v="18" actId="2696"/>
        <pc:sldMkLst>
          <pc:docMk/>
          <pc:sldMk cId="2897886230" sldId="263"/>
        </pc:sldMkLst>
      </pc:sldChg>
      <pc:sldChg chg="del">
        <pc:chgData name="Richard Anderson" userId="4654cc452026b74c" providerId="LiveId" clId="{99AAF09A-A4CB-4BFA-B110-EDF55145DEA0}" dt="2018-10-02T05:34:22.599" v="19" actId="2696"/>
        <pc:sldMkLst>
          <pc:docMk/>
          <pc:sldMk cId="1533176960" sldId="264"/>
        </pc:sldMkLst>
      </pc:sldChg>
      <pc:sldChg chg="del">
        <pc:chgData name="Richard Anderson" userId="4654cc452026b74c" providerId="LiveId" clId="{99AAF09A-A4CB-4BFA-B110-EDF55145DEA0}" dt="2018-10-02T05:34:22.610" v="20" actId="2696"/>
        <pc:sldMkLst>
          <pc:docMk/>
          <pc:sldMk cId="2285872735" sldId="265"/>
        </pc:sldMkLst>
      </pc:sldChg>
      <pc:sldChg chg="del">
        <pc:chgData name="Richard Anderson" userId="4654cc452026b74c" providerId="LiveId" clId="{99AAF09A-A4CB-4BFA-B110-EDF55145DEA0}" dt="2018-10-02T05:34:22.618" v="21" actId="2696"/>
        <pc:sldMkLst>
          <pc:docMk/>
          <pc:sldMk cId="445135607" sldId="266"/>
        </pc:sldMkLst>
      </pc:sldChg>
      <pc:sldChg chg="del">
        <pc:chgData name="Richard Anderson" userId="4654cc452026b74c" providerId="LiveId" clId="{99AAF09A-A4CB-4BFA-B110-EDF55145DEA0}" dt="2018-10-02T05:34:22.626" v="22" actId="2696"/>
        <pc:sldMkLst>
          <pc:docMk/>
          <pc:sldMk cId="194849664" sldId="267"/>
        </pc:sldMkLst>
      </pc:sldChg>
      <pc:sldChg chg="del">
        <pc:chgData name="Richard Anderson" userId="4654cc452026b74c" providerId="LiveId" clId="{99AAF09A-A4CB-4BFA-B110-EDF55145DEA0}" dt="2018-10-02T05:34:22.637" v="23" actId="2696"/>
        <pc:sldMkLst>
          <pc:docMk/>
          <pc:sldMk cId="1332609393" sldId="268"/>
        </pc:sldMkLst>
      </pc:sldChg>
      <pc:sldChg chg="del">
        <pc:chgData name="Richard Anderson" userId="4654cc452026b74c" providerId="LiveId" clId="{99AAF09A-A4CB-4BFA-B110-EDF55145DEA0}" dt="2018-10-02T05:34:22.643" v="24" actId="2696"/>
        <pc:sldMkLst>
          <pc:docMk/>
          <pc:sldMk cId="521612981" sldId="269"/>
        </pc:sldMkLst>
      </pc:sldChg>
      <pc:sldChg chg="del">
        <pc:chgData name="Richard Anderson" userId="4654cc452026b74c" providerId="LiveId" clId="{99AAF09A-A4CB-4BFA-B110-EDF55145DEA0}" dt="2018-10-02T05:34:22.651" v="25" actId="2696"/>
        <pc:sldMkLst>
          <pc:docMk/>
          <pc:sldMk cId="4073283919" sldId="270"/>
        </pc:sldMkLst>
      </pc:sldChg>
      <pc:sldChg chg="del">
        <pc:chgData name="Richard Anderson" userId="4654cc452026b74c" providerId="LiveId" clId="{99AAF09A-A4CB-4BFA-B110-EDF55145DEA0}" dt="2018-10-02T05:34:22.580" v="17" actId="2696"/>
        <pc:sldMkLst>
          <pc:docMk/>
          <pc:sldMk cId="1911049896" sldId="271"/>
        </pc:sldMkLst>
      </pc:sldChg>
      <pc:sldChg chg="modSp add">
        <pc:chgData name="Richard Anderson" userId="4654cc452026b74c" providerId="LiveId" clId="{99AAF09A-A4CB-4BFA-B110-EDF55145DEA0}" dt="2018-10-03T03:47:17.875" v="152" actId="20577"/>
        <pc:sldMkLst>
          <pc:docMk/>
          <pc:sldMk cId="1640481058" sldId="276"/>
        </pc:sldMkLst>
        <pc:spChg chg="mod">
          <ac:chgData name="Richard Anderson" userId="4654cc452026b74c" providerId="LiveId" clId="{99AAF09A-A4CB-4BFA-B110-EDF55145DEA0}" dt="2018-10-02T05:34:06.264" v="16" actId="20577"/>
          <ac:spMkLst>
            <pc:docMk/>
            <pc:sldMk cId="1640481058" sldId="276"/>
            <ac:spMk id="2" creationId="{02F27EA8-3868-4DF6-AE81-3D469B44B1AB}"/>
          </ac:spMkLst>
        </pc:spChg>
        <pc:spChg chg="mod">
          <ac:chgData name="Richard Anderson" userId="4654cc452026b74c" providerId="LiveId" clId="{99AAF09A-A4CB-4BFA-B110-EDF55145DEA0}" dt="2018-10-03T03:47:17.875" v="152" actId="20577"/>
          <ac:spMkLst>
            <pc:docMk/>
            <pc:sldMk cId="1640481058" sldId="276"/>
            <ac:spMk id="3" creationId="{0A40356F-A455-4E6D-BC6E-D1D0A0CB9EDF}"/>
          </ac:spMkLst>
        </pc:spChg>
      </pc:sldChg>
      <pc:sldChg chg="modSp add">
        <pc:chgData name="Richard Anderson" userId="4654cc452026b74c" providerId="LiveId" clId="{99AAF09A-A4CB-4BFA-B110-EDF55145DEA0}" dt="2018-10-02T05:34:43.040" v="42" actId="20577"/>
        <pc:sldMkLst>
          <pc:docMk/>
          <pc:sldMk cId="504453498" sldId="277"/>
        </pc:sldMkLst>
        <pc:spChg chg="mod">
          <ac:chgData name="Richard Anderson" userId="4654cc452026b74c" providerId="LiveId" clId="{99AAF09A-A4CB-4BFA-B110-EDF55145DEA0}" dt="2018-10-02T05:34:43.040" v="42" actId="20577"/>
          <ac:spMkLst>
            <pc:docMk/>
            <pc:sldMk cId="504453498" sldId="277"/>
            <ac:spMk id="2" creationId="{ECA412DF-9A43-40F4-AA85-48108C3BD6E9}"/>
          </ac:spMkLst>
        </pc:spChg>
      </pc:sldChg>
      <pc:sldChg chg="modSp">
        <pc:chgData name="Richard Anderson" userId="4654cc452026b74c" providerId="LiveId" clId="{99AAF09A-A4CB-4BFA-B110-EDF55145DEA0}" dt="2018-10-03T03:56:20.994" v="382" actId="20577"/>
        <pc:sldMkLst>
          <pc:docMk/>
          <pc:sldMk cId="2546142526" sldId="279"/>
        </pc:sldMkLst>
        <pc:spChg chg="mod">
          <ac:chgData name="Richard Anderson" userId="4654cc452026b74c" providerId="LiveId" clId="{99AAF09A-A4CB-4BFA-B110-EDF55145DEA0}" dt="2018-10-03T03:56:20.994" v="382" actId="20577"/>
          <ac:spMkLst>
            <pc:docMk/>
            <pc:sldMk cId="2546142526" sldId="279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99AAF09A-A4CB-4BFA-B110-EDF55145DEA0}" dt="2018-10-03T04:21:22.347" v="895" actId="1076"/>
        <pc:sldMkLst>
          <pc:docMk/>
          <pc:sldMk cId="150003941" sldId="280"/>
        </pc:sldMkLst>
        <pc:spChg chg="mod">
          <ac:chgData name="Richard Anderson" userId="4654cc452026b74c" providerId="LiveId" clId="{99AAF09A-A4CB-4BFA-B110-EDF55145DEA0}" dt="2018-10-03T04:18:54.874" v="886" actId="20577"/>
          <ac:spMkLst>
            <pc:docMk/>
            <pc:sldMk cId="150003941" sldId="280"/>
            <ac:spMk id="3" creationId="{00000000-0000-0000-0000-000000000000}"/>
          </ac:spMkLst>
        </pc:spChg>
        <pc:picChg chg="add mod">
          <ac:chgData name="Richard Anderson" userId="4654cc452026b74c" providerId="LiveId" clId="{99AAF09A-A4CB-4BFA-B110-EDF55145DEA0}" dt="2018-10-03T04:15:30.911" v="666" actId="14100"/>
          <ac:picMkLst>
            <pc:docMk/>
            <pc:sldMk cId="150003941" sldId="280"/>
            <ac:picMk id="1026" creationId="{48105BD6-44FE-4DD0-BAB3-2401D29C7013}"/>
          </ac:picMkLst>
        </pc:picChg>
        <pc:picChg chg="add mod">
          <ac:chgData name="Richard Anderson" userId="4654cc452026b74c" providerId="LiveId" clId="{99AAF09A-A4CB-4BFA-B110-EDF55145DEA0}" dt="2018-10-03T04:19:41.289" v="889" actId="1076"/>
          <ac:picMkLst>
            <pc:docMk/>
            <pc:sldMk cId="150003941" sldId="280"/>
            <ac:picMk id="1028" creationId="{A01C11FD-BCF3-4A9F-BB6C-2BC6E2BF5863}"/>
          </ac:picMkLst>
        </pc:picChg>
        <pc:picChg chg="add mod">
          <ac:chgData name="Richard Anderson" userId="4654cc452026b74c" providerId="LiveId" clId="{99AAF09A-A4CB-4BFA-B110-EDF55145DEA0}" dt="2018-10-03T04:20:26.979" v="892" actId="1076"/>
          <ac:picMkLst>
            <pc:docMk/>
            <pc:sldMk cId="150003941" sldId="280"/>
            <ac:picMk id="1030" creationId="{535D99A9-4B8D-4374-8488-A9923395EFCB}"/>
          </ac:picMkLst>
        </pc:picChg>
        <pc:picChg chg="add mod">
          <ac:chgData name="Richard Anderson" userId="4654cc452026b74c" providerId="LiveId" clId="{99AAF09A-A4CB-4BFA-B110-EDF55145DEA0}" dt="2018-10-03T04:21:22.347" v="895" actId="1076"/>
          <ac:picMkLst>
            <pc:docMk/>
            <pc:sldMk cId="150003941" sldId="280"/>
            <ac:picMk id="1032" creationId="{C78A790D-EE8E-4FC2-9886-F5B5E55321CB}"/>
          </ac:picMkLst>
        </pc:picChg>
      </pc:sldChg>
      <pc:sldChg chg="modSp">
        <pc:chgData name="Richard Anderson" userId="4654cc452026b74c" providerId="LiveId" clId="{99AAF09A-A4CB-4BFA-B110-EDF55145DEA0}" dt="2018-10-03T04:47:26.068" v="1171" actId="20577"/>
        <pc:sldMkLst>
          <pc:docMk/>
          <pc:sldMk cId="192524939" sldId="281"/>
        </pc:sldMkLst>
        <pc:spChg chg="mod">
          <ac:chgData name="Richard Anderson" userId="4654cc452026b74c" providerId="LiveId" clId="{99AAF09A-A4CB-4BFA-B110-EDF55145DEA0}" dt="2018-10-03T04:47:26.068" v="1171" actId="20577"/>
          <ac:spMkLst>
            <pc:docMk/>
            <pc:sldMk cId="192524939" sldId="281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99AAF09A-A4CB-4BFA-B110-EDF55145DEA0}" dt="2018-10-03T05:16:31.899" v="1696" actId="1076"/>
        <pc:sldMkLst>
          <pc:docMk/>
          <pc:sldMk cId="2437600515" sldId="282"/>
        </pc:sldMkLst>
        <pc:spChg chg="mod">
          <ac:chgData name="Richard Anderson" userId="4654cc452026b74c" providerId="LiveId" clId="{99AAF09A-A4CB-4BFA-B110-EDF55145DEA0}" dt="2018-10-03T05:03:59.060" v="1665" actId="20577"/>
          <ac:spMkLst>
            <pc:docMk/>
            <pc:sldMk cId="2437600515" sldId="282"/>
            <ac:spMk id="3" creationId="{00000000-0000-0000-0000-000000000000}"/>
          </ac:spMkLst>
        </pc:spChg>
        <pc:picChg chg="add mod">
          <ac:chgData name="Richard Anderson" userId="4654cc452026b74c" providerId="LiveId" clId="{99AAF09A-A4CB-4BFA-B110-EDF55145DEA0}" dt="2018-10-03T05:16:31.899" v="1696" actId="1076"/>
          <ac:picMkLst>
            <pc:docMk/>
            <pc:sldMk cId="2437600515" sldId="282"/>
            <ac:picMk id="7" creationId="{5D5FD37D-A6F0-4ED0-841D-709B5CC1BF15}"/>
          </ac:picMkLst>
        </pc:picChg>
      </pc:sldChg>
      <pc:sldChg chg="addSp delSp modSp add">
        <pc:chgData name="Richard Anderson" userId="4654cc452026b74c" providerId="LiveId" clId="{99AAF09A-A4CB-4BFA-B110-EDF55145DEA0}" dt="2018-10-03T05:05:14.450" v="1692" actId="1076"/>
        <pc:sldMkLst>
          <pc:docMk/>
          <pc:sldMk cId="2054382260" sldId="288"/>
        </pc:sldMkLst>
        <pc:spChg chg="mod">
          <ac:chgData name="Richard Anderson" userId="4654cc452026b74c" providerId="LiveId" clId="{99AAF09A-A4CB-4BFA-B110-EDF55145DEA0}" dt="2018-10-03T05:04:15.162" v="1689" actId="20577"/>
          <ac:spMkLst>
            <pc:docMk/>
            <pc:sldMk cId="2054382260" sldId="288"/>
            <ac:spMk id="2" creationId="{2A1D30B8-49BA-4F0B-8CD5-405A2920539B}"/>
          </ac:spMkLst>
        </pc:spChg>
        <pc:spChg chg="del">
          <ac:chgData name="Richard Anderson" userId="4654cc452026b74c" providerId="LiveId" clId="{99AAF09A-A4CB-4BFA-B110-EDF55145DEA0}" dt="2018-10-03T05:04:36.310" v="1690" actId="931"/>
          <ac:spMkLst>
            <pc:docMk/>
            <pc:sldMk cId="2054382260" sldId="288"/>
            <ac:spMk id="3" creationId="{D013278F-B4CF-4DD5-B4BE-5589F6A82F86}"/>
          </ac:spMkLst>
        </pc:spChg>
        <pc:picChg chg="add mod">
          <ac:chgData name="Richard Anderson" userId="4654cc452026b74c" providerId="LiveId" clId="{99AAF09A-A4CB-4BFA-B110-EDF55145DEA0}" dt="2018-10-03T05:05:14.450" v="1692" actId="1076"/>
          <ac:picMkLst>
            <pc:docMk/>
            <pc:sldMk cId="2054382260" sldId="288"/>
            <ac:picMk id="8" creationId="{F224C458-CEEF-4391-87C3-059D5F058E55}"/>
          </ac:picMkLst>
        </pc:picChg>
      </pc:sldChg>
      <pc:sldMasterChg chg="setBg modSldLayout">
        <pc:chgData name="Richard Anderson" userId="4654cc452026b74c" providerId="LiveId" clId="{99AAF09A-A4CB-4BFA-B110-EDF55145DEA0}" dt="2018-10-02T05:33:44.340" v="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99AAF09A-A4CB-4BFA-B110-EDF55145DEA0}" dt="2018-10-02T05:33:44.340" v="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DDB1-C38C-4EBC-A3F8-3F0AD241115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64F6-5A1A-4B3E-9B31-A160476F2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B64F6-5A1A-4B3E-9B31-A160476F25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2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5"/>
            <a:ext cx="7772400" cy="2387600"/>
          </a:xfrm>
        </p:spPr>
        <p:txBody>
          <a:bodyPr/>
          <a:lstStyle/>
          <a:p>
            <a:r>
              <a:rPr lang="en-US" dirty="0"/>
              <a:t>Communications Infrastructure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07375"/>
            <a:ext cx="6858000" cy="1655762"/>
          </a:xfrm>
        </p:spPr>
        <p:txBody>
          <a:bodyPr/>
          <a:lstStyle/>
          <a:p>
            <a:r>
              <a:rPr lang="en-US" dirty="0"/>
              <a:t>CSE 490c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0B83976-74FF-4D04-8CD4-387CDD390681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s://staticyali.state.gov/uploads/2014/12/cell-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83" y="3068692"/>
            <a:ext cx="4368335" cy="29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2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EBBD-0FDD-403B-9CE2-13BAE136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5D3D9-498D-47DA-8DDC-B11CF3FAB3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Big, global companies</a:t>
            </a:r>
          </a:p>
          <a:p>
            <a:r>
              <a:rPr lang="en-US" dirty="0"/>
              <a:t>Most countries seem to have about three to five competing mobile operators</a:t>
            </a:r>
          </a:p>
          <a:p>
            <a:pPr lvl="1"/>
            <a:r>
              <a:rPr lang="en-US" dirty="0"/>
              <a:t>Possibly with some government ownership</a:t>
            </a:r>
          </a:p>
          <a:p>
            <a:pPr lvl="1"/>
            <a:r>
              <a:rPr lang="en-US" dirty="0"/>
              <a:t>A few countries have government monopolies</a:t>
            </a:r>
          </a:p>
          <a:p>
            <a:r>
              <a:rPr lang="en-US" dirty="0"/>
              <a:t>List of top 15 mobile telecommunications company</a:t>
            </a:r>
          </a:p>
          <a:p>
            <a:pPr lvl="1"/>
            <a:r>
              <a:rPr lang="en-US" dirty="0"/>
              <a:t>Companies either focus on one large market or serve many countries</a:t>
            </a:r>
          </a:p>
          <a:p>
            <a:pPr lvl="1"/>
            <a:r>
              <a:rPr lang="en-US" dirty="0"/>
              <a:t>USA barely appears on this list</a:t>
            </a:r>
          </a:p>
          <a:p>
            <a:pPr lvl="2"/>
            <a:r>
              <a:rPr lang="en-US" dirty="0"/>
              <a:t>T-Mobile (Deutsche Telekom)</a:t>
            </a:r>
          </a:p>
          <a:p>
            <a:pPr lvl="2"/>
            <a:r>
              <a:rPr lang="en-US" dirty="0"/>
              <a:t>TracFone (America </a:t>
            </a:r>
            <a:r>
              <a:rPr lang="en-US" dirty="0" err="1"/>
              <a:t>Movil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 Based </a:t>
            </a:r>
            <a:r>
              <a:rPr lang="en-US" dirty="0" err="1"/>
              <a:t>Telcos</a:t>
            </a:r>
            <a:r>
              <a:rPr lang="en-US" dirty="0"/>
              <a:t> do not have a global presence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CBB0E-FBC8-4688-B5CF-0F662342CB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Largest companies (by subscriptions)</a:t>
            </a:r>
          </a:p>
          <a:p>
            <a:pPr lvl="1"/>
            <a:r>
              <a:rPr lang="en-US" dirty="0"/>
              <a:t>China Mobile</a:t>
            </a:r>
          </a:p>
          <a:p>
            <a:pPr lvl="1"/>
            <a:r>
              <a:rPr lang="en-US" dirty="0"/>
              <a:t>Vodaphone Idea (India)</a:t>
            </a:r>
          </a:p>
          <a:p>
            <a:pPr lvl="1"/>
            <a:r>
              <a:rPr lang="en-US" dirty="0"/>
              <a:t>Airtel (India) [20 countries]</a:t>
            </a:r>
          </a:p>
          <a:p>
            <a:pPr lvl="1"/>
            <a:r>
              <a:rPr lang="en-US" dirty="0"/>
              <a:t>Vodaphone (UK) [26 countries]</a:t>
            </a:r>
          </a:p>
          <a:p>
            <a:pPr lvl="1"/>
            <a:r>
              <a:rPr lang="en-US" dirty="0"/>
              <a:t>China </a:t>
            </a:r>
            <a:r>
              <a:rPr lang="en-US" dirty="0" err="1"/>
              <a:t>Unacom</a:t>
            </a:r>
            <a:endParaRPr lang="en-US" dirty="0"/>
          </a:p>
          <a:p>
            <a:pPr lvl="1"/>
            <a:r>
              <a:rPr lang="en-US" dirty="0"/>
              <a:t>China Telecom</a:t>
            </a:r>
          </a:p>
          <a:p>
            <a:pPr lvl="1"/>
            <a:r>
              <a:rPr lang="en-US" dirty="0"/>
              <a:t>America </a:t>
            </a:r>
            <a:r>
              <a:rPr lang="en-US" dirty="0" err="1"/>
              <a:t>Movil</a:t>
            </a:r>
            <a:r>
              <a:rPr lang="en-US" dirty="0"/>
              <a:t> (Mex) [22 countries] Claro</a:t>
            </a:r>
          </a:p>
          <a:p>
            <a:pPr lvl="1"/>
            <a:r>
              <a:rPr lang="en-US" dirty="0"/>
              <a:t>Telefonica (</a:t>
            </a:r>
            <a:r>
              <a:rPr lang="en-US" dirty="0" err="1"/>
              <a:t>Sp</a:t>
            </a:r>
            <a:r>
              <a:rPr lang="en-US" dirty="0"/>
              <a:t>) [20 countries] Movistar</a:t>
            </a:r>
          </a:p>
          <a:p>
            <a:pPr lvl="1"/>
            <a:r>
              <a:rPr lang="en-US" dirty="0" err="1"/>
              <a:t>Veon</a:t>
            </a:r>
            <a:r>
              <a:rPr lang="en-US" dirty="0"/>
              <a:t> (</a:t>
            </a:r>
            <a:r>
              <a:rPr lang="en-US" dirty="0" err="1"/>
              <a:t>Neth</a:t>
            </a:r>
            <a:r>
              <a:rPr lang="en-US" dirty="0"/>
              <a:t>)[14 countries]</a:t>
            </a:r>
          </a:p>
          <a:p>
            <a:pPr lvl="1"/>
            <a:r>
              <a:rPr lang="en-US" dirty="0"/>
              <a:t>Reliance </a:t>
            </a:r>
            <a:r>
              <a:rPr lang="en-US" dirty="0" err="1"/>
              <a:t>Jio</a:t>
            </a:r>
            <a:r>
              <a:rPr lang="en-US" dirty="0"/>
              <a:t> (India)</a:t>
            </a:r>
          </a:p>
          <a:p>
            <a:pPr lvl="1"/>
            <a:r>
              <a:rPr lang="en-US" dirty="0"/>
              <a:t>MTN (SA) [20 countries]</a:t>
            </a:r>
          </a:p>
          <a:p>
            <a:pPr lvl="1"/>
            <a:r>
              <a:rPr lang="en-US" dirty="0"/>
              <a:t>Orange (France) [25 countries]</a:t>
            </a:r>
          </a:p>
          <a:p>
            <a:pPr lvl="1"/>
            <a:r>
              <a:rPr lang="en-US" dirty="0" err="1"/>
              <a:t>Telkomsel</a:t>
            </a:r>
            <a:r>
              <a:rPr lang="en-US" dirty="0"/>
              <a:t> (Indonesia)</a:t>
            </a:r>
          </a:p>
          <a:p>
            <a:pPr lvl="1"/>
            <a:r>
              <a:rPr lang="en-US" dirty="0"/>
              <a:t>Telenor (Norway) [12 countries]</a:t>
            </a:r>
          </a:p>
          <a:p>
            <a:pPr lvl="1"/>
            <a:r>
              <a:rPr lang="en-US" dirty="0"/>
              <a:t>Deutsche Telekom (Ger) [16 countries] T-Mobile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BA6E6-9F28-4703-AC28-0B22E2FF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D8ECC-7FF8-4224-94D9-1A14DDE3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524B2-5697-4524-9E6F-807C89A1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 descr="Image result for telenor logo">
            <a:extLst>
              <a:ext uri="{FF2B5EF4-FFF2-40B4-BE49-F238E27FC236}">
                <a16:creationId xmlns:a16="http://schemas.microsoft.com/office/drawing/2014/main" id="{1E0FFD46-3A0B-4F5E-B711-078FE72B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04" y="230190"/>
            <a:ext cx="1757901" cy="7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irtel logo">
            <a:extLst>
              <a:ext uri="{FF2B5EF4-FFF2-40B4-BE49-F238E27FC236}">
                <a16:creationId xmlns:a16="http://schemas.microsoft.com/office/drawing/2014/main" id="{BEEF393F-C28D-4344-A13F-42484285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48" y="203670"/>
            <a:ext cx="855402" cy="9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tn logo">
            <a:extLst>
              <a:ext uri="{FF2B5EF4-FFF2-40B4-BE49-F238E27FC236}">
                <a16:creationId xmlns:a16="http://schemas.microsoft.com/office/drawing/2014/main" id="{F651860D-D74A-49CC-9A07-9131F6AA6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87" y="203154"/>
            <a:ext cx="928407" cy="9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vodafone logo">
            <a:extLst>
              <a:ext uri="{FF2B5EF4-FFF2-40B4-BE49-F238E27FC236}">
                <a16:creationId xmlns:a16="http://schemas.microsoft.com/office/drawing/2014/main" id="{9C796EC2-DC17-4CFC-86E7-F49006A97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53" y="203154"/>
            <a:ext cx="1160508" cy="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orange logo">
            <a:extLst>
              <a:ext uri="{FF2B5EF4-FFF2-40B4-BE49-F238E27FC236}">
                <a16:creationId xmlns:a16="http://schemas.microsoft.com/office/drawing/2014/main" id="{8153CF89-1EEB-47F3-AA9F-EF42A231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94" y="5517710"/>
            <a:ext cx="1318506" cy="13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claro logo">
            <a:extLst>
              <a:ext uri="{FF2B5EF4-FFF2-40B4-BE49-F238E27FC236}">
                <a16:creationId xmlns:a16="http://schemas.microsoft.com/office/drawing/2014/main" id="{B8BC7C37-06B0-49BF-97E1-1DE689613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44" y="5594257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 result for movistar logo">
            <a:extLst>
              <a:ext uri="{FF2B5EF4-FFF2-40B4-BE49-F238E27FC236}">
                <a16:creationId xmlns:a16="http://schemas.microsoft.com/office/drawing/2014/main" id="{D2898882-9EE7-4214-A30E-F5AC53BF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7404"/>
            <a:ext cx="1205600" cy="1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5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402-4BA4-43BF-A288-1B43B05C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for Calls and 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EB5B-4792-4FC8-B762-B887B18E27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Telcos</a:t>
            </a:r>
            <a:r>
              <a:rPr lang="en-US" dirty="0"/>
              <a:t> want to maximize ARPU</a:t>
            </a:r>
          </a:p>
          <a:p>
            <a:pPr lvl="1"/>
            <a:r>
              <a:rPr lang="en-US" dirty="0"/>
              <a:t>High capital costs</a:t>
            </a:r>
          </a:p>
          <a:p>
            <a:pPr lvl="1"/>
            <a:r>
              <a:rPr lang="en-US" dirty="0"/>
              <a:t>Low cost per call</a:t>
            </a:r>
          </a:p>
          <a:p>
            <a:r>
              <a:rPr lang="en-US" dirty="0"/>
              <a:t>Charging for service</a:t>
            </a:r>
          </a:p>
          <a:p>
            <a:pPr lvl="1"/>
            <a:r>
              <a:rPr lang="en-US" dirty="0"/>
              <a:t>Call cost</a:t>
            </a:r>
          </a:p>
          <a:p>
            <a:pPr lvl="1"/>
            <a:r>
              <a:rPr lang="en-US" dirty="0"/>
              <a:t>SMS cost</a:t>
            </a:r>
          </a:p>
          <a:p>
            <a:r>
              <a:rPr lang="en-US" dirty="0"/>
              <a:t>Wide range of costs in different markets</a:t>
            </a:r>
          </a:p>
          <a:p>
            <a:pPr lvl="1"/>
            <a:r>
              <a:rPr lang="en-US" dirty="0"/>
              <a:t>Costs may be very high relative to income</a:t>
            </a:r>
          </a:p>
          <a:p>
            <a:r>
              <a:rPr lang="en-US" dirty="0"/>
              <a:t>Charging for calls across networks</a:t>
            </a:r>
          </a:p>
          <a:p>
            <a:pPr lvl="1"/>
            <a:r>
              <a:rPr lang="en-US" dirty="0"/>
              <a:t>In-network vs. out of network</a:t>
            </a:r>
          </a:p>
          <a:p>
            <a:pPr lvl="1"/>
            <a:r>
              <a:rPr lang="en-US" dirty="0"/>
              <a:t>Charge incoming and out going</a:t>
            </a:r>
          </a:p>
          <a:p>
            <a:r>
              <a:rPr lang="en-US" dirty="0"/>
              <a:t>Bundling of handset and services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3193C-F2C8-41F5-9FE2-CBA0FBA5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0764E-F60C-4ED4-95B3-0012263A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D901D-8726-4600-8352-46EDB390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 descr="Image result for old time accountant">
            <a:extLst>
              <a:ext uri="{FF2B5EF4-FFF2-40B4-BE49-F238E27FC236}">
                <a16:creationId xmlns:a16="http://schemas.microsoft.com/office/drawing/2014/main" id="{7F55C3FE-5D12-490B-B582-BDAFFFDF75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706759"/>
            <a:ext cx="3886200" cy="258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5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CC34-D03E-45BF-AB55-D8BEC74E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for calls and SMS</a:t>
            </a:r>
            <a:br>
              <a:rPr lang="en-US" dirty="0"/>
            </a:br>
            <a:r>
              <a:rPr lang="en-US" dirty="0"/>
              <a:t>Prepaid vs Postpaid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5FB88-F38A-4EDA-A1AD-6E4D151F59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Utilities are often of poor quality in developing countries</a:t>
            </a:r>
          </a:p>
          <a:p>
            <a:r>
              <a:rPr lang="en-US" dirty="0"/>
              <a:t>Cell phones are different with pre-paid models</a:t>
            </a:r>
          </a:p>
          <a:p>
            <a:pPr lvl="1"/>
            <a:r>
              <a:rPr lang="en-US" dirty="0"/>
              <a:t>Buy credit from vender</a:t>
            </a:r>
          </a:p>
          <a:p>
            <a:pPr lvl="1"/>
            <a:r>
              <a:rPr lang="en-US" dirty="0"/>
              <a:t>Buy scratch card from vendor</a:t>
            </a:r>
          </a:p>
          <a:p>
            <a:r>
              <a:rPr lang="en-US" dirty="0"/>
              <a:t>Behavior when calls are very expensive (relative to income)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14E57-F40E-4E01-8C57-B7B0BF06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24E91-E968-4DD4-8E2C-0A34446C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57BAA-BA36-4F92-8597-1792D36B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Image result for safaricom scratch cards">
            <a:extLst>
              <a:ext uri="{FF2B5EF4-FFF2-40B4-BE49-F238E27FC236}">
                <a16:creationId xmlns:a16="http://schemas.microsoft.com/office/drawing/2014/main" id="{452D41F6-DA06-4716-A5C2-307B3D0943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52" y="1825625"/>
            <a:ext cx="34179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4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7EA8-3868-4DF6-AE81-3D469B44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356F-A455-4E6D-BC6E-D1D0A0CB9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490 </a:t>
            </a:r>
            <a:r>
              <a:rPr lang="en-US" smtClean="0"/>
              <a:t>CB will meet </a:t>
            </a:r>
            <a:r>
              <a:rPr lang="en-US" dirty="0" smtClean="0"/>
              <a:t>in MGH 058</a:t>
            </a:r>
          </a:p>
          <a:p>
            <a:r>
              <a:rPr lang="en-US" dirty="0" smtClean="0"/>
              <a:t>Homework </a:t>
            </a:r>
            <a:r>
              <a:rPr lang="en-US" dirty="0"/>
              <a:t>2 Available</a:t>
            </a:r>
          </a:p>
          <a:p>
            <a:r>
              <a:rPr lang="en-US" dirty="0"/>
              <a:t>Programming Assignment 1 Available</a:t>
            </a:r>
          </a:p>
          <a:p>
            <a:r>
              <a:rPr lang="en-US" dirty="0"/>
              <a:t>Reading Assignment – Ken Banks, </a:t>
            </a:r>
            <a:r>
              <a:rPr lang="en-US" dirty="0" err="1"/>
              <a:t>FrontlineSMS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69D48-EB4B-4A11-A3C5-B44799B4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5E922-BDDF-4725-80B2-559E61AF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26CD3-2BDE-4B04-9A97-538263CF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8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CB68-A1C7-4EB0-BAC1-D05E1438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F40F-D615-4420-8263-93DC0B983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it works – basics of cellular communication</a:t>
            </a:r>
          </a:p>
          <a:p>
            <a:r>
              <a:rPr lang="en-US" dirty="0"/>
              <a:t>Call data records </a:t>
            </a:r>
          </a:p>
          <a:p>
            <a:r>
              <a:rPr lang="en-US" dirty="0"/>
              <a:t>Cellular coverage</a:t>
            </a:r>
          </a:p>
          <a:p>
            <a:r>
              <a:rPr lang="en-US" dirty="0" err="1"/>
              <a:t>Telcos</a:t>
            </a:r>
            <a:r>
              <a:rPr lang="en-US" dirty="0"/>
              <a:t> – structure of telecommunication companies</a:t>
            </a:r>
          </a:p>
          <a:p>
            <a:r>
              <a:rPr lang="en-US" dirty="0"/>
              <a:t>Cost models for </a:t>
            </a:r>
            <a:r>
              <a:rPr lang="en-US" dirty="0" err="1"/>
              <a:t>telcos</a:t>
            </a:r>
            <a:r>
              <a:rPr lang="en-US" dirty="0"/>
              <a:t> – how they make money</a:t>
            </a:r>
          </a:p>
          <a:p>
            <a:r>
              <a:rPr lang="en-US" dirty="0"/>
              <a:t>Cell phone payment – how people cover costs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DBC4-2692-4B05-BC7B-76162EAA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413E-C3E7-437B-A138-DD8934D1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390DA-1C44-40FE-A3CA-EA2E0552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3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Service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128969-A52F-400D-A8B4-8C409E4C39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Copper wire to house</a:t>
            </a:r>
          </a:p>
          <a:p>
            <a:r>
              <a:rPr lang="en-US" dirty="0"/>
              <a:t>Phone connected to wire</a:t>
            </a:r>
          </a:p>
          <a:p>
            <a:r>
              <a:rPr lang="en-US" dirty="0"/>
              <a:t>Physical exchange to connect calls</a:t>
            </a:r>
          </a:p>
          <a:p>
            <a:r>
              <a:rPr lang="en-US" dirty="0"/>
              <a:t>Monopoly</a:t>
            </a:r>
          </a:p>
          <a:p>
            <a:r>
              <a:rPr lang="en-US" dirty="0"/>
              <a:t>Development of standards to allow international calls</a:t>
            </a:r>
          </a:p>
          <a:p>
            <a:pPr lvl="1"/>
            <a:r>
              <a:rPr lang="en-US" dirty="0"/>
              <a:t>Technical</a:t>
            </a:r>
          </a:p>
          <a:p>
            <a:pPr lvl="1"/>
            <a:r>
              <a:rPr lang="en-US" dirty="0"/>
              <a:t>Billing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5DBB4B4-5D2E-4F65-8BBB-3DDAC369FE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95" y="3995640"/>
            <a:ext cx="3886200" cy="21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lephone">
            <a:extLst>
              <a:ext uri="{FF2B5EF4-FFF2-40B4-BE49-F238E27FC236}">
                <a16:creationId xmlns:a16="http://schemas.microsoft.com/office/drawing/2014/main" id="{B087ECB0-7D75-4191-A582-7C8CEB86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80" y="78176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elephone lines">
            <a:extLst>
              <a:ext uri="{FF2B5EF4-FFF2-40B4-BE49-F238E27FC236}">
                <a16:creationId xmlns:a16="http://schemas.microsoft.com/office/drawing/2014/main" id="{EE1A27DC-4DBD-418C-B863-F58D19C8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98" y="136524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6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44C3-B26C-4617-960F-1E4862B6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FD2EA-B39F-4CCD-8543-C0E89D23DE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Tower</a:t>
            </a:r>
          </a:p>
          <a:p>
            <a:pPr lvl="1"/>
            <a:r>
              <a:rPr lang="en-US" dirty="0"/>
              <a:t>Radio transceiver</a:t>
            </a:r>
          </a:p>
          <a:p>
            <a:pPr lvl="1"/>
            <a:r>
              <a:rPr lang="en-US" dirty="0"/>
              <a:t>Power source</a:t>
            </a:r>
          </a:p>
          <a:p>
            <a:pPr lvl="1"/>
            <a:r>
              <a:rPr lang="en-US" dirty="0"/>
              <a:t>Range: Up to 40 miles, limited by </a:t>
            </a:r>
          </a:p>
          <a:p>
            <a:pPr lvl="2"/>
            <a:r>
              <a:rPr lang="en-US" dirty="0"/>
              <a:t>Terrain</a:t>
            </a:r>
          </a:p>
          <a:p>
            <a:pPr lvl="2"/>
            <a:r>
              <a:rPr lang="en-US" dirty="0"/>
              <a:t>Technology</a:t>
            </a:r>
          </a:p>
          <a:p>
            <a:pPr lvl="2"/>
            <a:r>
              <a:rPr lang="en-US" dirty="0"/>
              <a:t>Capacity</a:t>
            </a:r>
          </a:p>
          <a:p>
            <a:pPr lvl="1"/>
            <a:endParaRPr lang="en-US" dirty="0"/>
          </a:p>
          <a:p>
            <a:r>
              <a:rPr lang="en-US" dirty="0"/>
              <a:t>Aside</a:t>
            </a:r>
          </a:p>
          <a:p>
            <a:pPr lvl="1"/>
            <a:r>
              <a:rPr lang="en-US" dirty="0" err="1"/>
              <a:t>OpenBTS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8E38-495E-4B7A-9ECE-83214FB891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6A3CB-3A2E-4534-BBC0-AD821607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D46BA-2C09-4810-A503-AAB2B825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BCA0B-6DD9-4FA1-A49D-8EFE96DA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Cell tower tdocomo.jpg">
            <a:extLst>
              <a:ext uri="{FF2B5EF4-FFF2-40B4-BE49-F238E27FC236}">
                <a16:creationId xmlns:a16="http://schemas.microsoft.com/office/drawing/2014/main" id="{6DBBF162-66CB-490F-87FB-D6A4DC59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06" y="79438"/>
            <a:ext cx="1458321" cy="41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nbts-logo.svg">
            <a:extLst>
              <a:ext uri="{FF2B5EF4-FFF2-40B4-BE49-F238E27FC236}">
                <a16:creationId xmlns:a16="http://schemas.microsoft.com/office/drawing/2014/main" id="{F284069E-FC1A-4E75-A447-E8453B1F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43" y="5030788"/>
            <a:ext cx="102360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ell tower generator noise">
            <a:extLst>
              <a:ext uri="{FF2B5EF4-FFF2-40B4-BE49-F238E27FC236}">
                <a16:creationId xmlns:a16="http://schemas.microsoft.com/office/drawing/2014/main" id="{677165E1-D43F-41C8-94F4-0EF1106A0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49766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3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3775-A3F9-410C-AB7A-27A2EFB6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03DE-8558-455B-8D46-7F3E48AE90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Backhaul</a:t>
            </a:r>
          </a:p>
          <a:p>
            <a:pPr lvl="1"/>
            <a:r>
              <a:rPr lang="en-US" dirty="0"/>
              <a:t>Connecting base station to main network</a:t>
            </a:r>
          </a:p>
          <a:p>
            <a:pPr lvl="1"/>
            <a:r>
              <a:rPr lang="en-US" dirty="0"/>
              <a:t>Wired backhaul</a:t>
            </a:r>
          </a:p>
          <a:p>
            <a:pPr lvl="2"/>
            <a:r>
              <a:rPr lang="en-US" dirty="0"/>
              <a:t>Optical </a:t>
            </a:r>
            <a:r>
              <a:rPr lang="en-US" dirty="0" err="1"/>
              <a:t>Fibre</a:t>
            </a:r>
            <a:r>
              <a:rPr lang="en-US" dirty="0"/>
              <a:t> or Copper</a:t>
            </a:r>
          </a:p>
          <a:p>
            <a:pPr lvl="1"/>
            <a:r>
              <a:rPr lang="en-US" dirty="0"/>
              <a:t>Wireless</a:t>
            </a:r>
          </a:p>
          <a:p>
            <a:pPr lvl="2"/>
            <a:r>
              <a:rPr lang="en-US" dirty="0"/>
              <a:t>Microwave radio relay</a:t>
            </a:r>
          </a:p>
          <a:p>
            <a:pPr lvl="2"/>
            <a:r>
              <a:rPr lang="en-US" dirty="0"/>
              <a:t>High capacity radio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032F-DE23-4811-AFCA-DDA1B60997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96BF0-83BA-47F7-AAEB-A4F8760A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4E574-DE62-45AC-836A-B2E531A4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5A2AF-6F23-405A-8951-D0F7270C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 descr="Microwave backhaul, Point to point, point to multipoint">
            <a:extLst>
              <a:ext uri="{FF2B5EF4-FFF2-40B4-BE49-F238E27FC236}">
                <a16:creationId xmlns:a16="http://schemas.microsoft.com/office/drawing/2014/main" id="{A7772048-D6A6-4DD8-82BD-F3B05F5C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44" y="122237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ptical fiber installation">
            <a:extLst>
              <a:ext uri="{FF2B5EF4-FFF2-40B4-BE49-F238E27FC236}">
                <a16:creationId xmlns:a16="http://schemas.microsoft.com/office/drawing/2014/main" id="{E52B1617-15CE-46F9-A648-5D72B9D7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44" y="3349625"/>
            <a:ext cx="2306319" cy="288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0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350E-5AAD-42EE-970E-D161AA1B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688AC-C59B-4DFC-9175-F791E2C59C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Cell towers must connect to all phones in radius</a:t>
            </a:r>
          </a:p>
          <a:p>
            <a:pPr lvl="1"/>
            <a:r>
              <a:rPr lang="en-US" dirty="0"/>
              <a:t>Protocol for identifying phones</a:t>
            </a:r>
          </a:p>
          <a:p>
            <a:pPr lvl="1"/>
            <a:r>
              <a:rPr lang="en-US" dirty="0"/>
              <a:t>Needs to know to initiate action to a phone or from a phone</a:t>
            </a:r>
          </a:p>
          <a:p>
            <a:r>
              <a:rPr lang="en-US" dirty="0"/>
              <a:t>Cell tower handoff</a:t>
            </a:r>
          </a:p>
          <a:p>
            <a:pPr lvl="1"/>
            <a:r>
              <a:rPr lang="en-US" dirty="0"/>
              <a:t>Mobile communication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D132B-A272-4FB0-877D-9B1243E676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Connectivity info</a:t>
            </a:r>
          </a:p>
          <a:p>
            <a:pPr lvl="1"/>
            <a:r>
              <a:rPr lang="en-US" dirty="0"/>
              <a:t>Cell tower logs</a:t>
            </a:r>
          </a:p>
          <a:p>
            <a:pPr lvl="1"/>
            <a:r>
              <a:rPr lang="en-US" dirty="0"/>
              <a:t>TAC – type allocation code</a:t>
            </a:r>
          </a:p>
          <a:p>
            <a:pPr lvl="1"/>
            <a:r>
              <a:rPr lang="en-US" dirty="0"/>
              <a:t>Records all (turned on) phones</a:t>
            </a:r>
          </a:p>
          <a:p>
            <a:pPr lvl="2"/>
            <a:r>
              <a:rPr lang="en-US" dirty="0"/>
              <a:t>Not just making calls or on the network</a:t>
            </a:r>
          </a:p>
          <a:p>
            <a:r>
              <a:rPr lang="en-US" dirty="0"/>
              <a:t>Call Data Records</a:t>
            </a:r>
          </a:p>
          <a:p>
            <a:pPr lvl="1"/>
            <a:r>
              <a:rPr lang="en-US" dirty="0"/>
              <a:t>Data for individual calls</a:t>
            </a:r>
          </a:p>
          <a:p>
            <a:pPr lvl="2"/>
            <a:r>
              <a:rPr lang="en-US" dirty="0"/>
              <a:t>Phone numbers,  time, duration, cell tower ids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91D83-8B47-4059-98D8-3FA58BC3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411BB-0AEF-45E2-9B9B-23A64F93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45515-E247-4791-A9AF-4A3A6166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Cellular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62A7C-62EF-4166-A65C-6866F668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45" y="1813961"/>
            <a:ext cx="3224514" cy="4363002"/>
          </a:xfrm>
          <a:prstGeom prst="rect">
            <a:avLst/>
          </a:prstGeom>
        </p:spPr>
      </p:pic>
      <p:pic>
        <p:nvPicPr>
          <p:cNvPr id="3074" name="Picture 2" descr="Image result for t mobile cellular coverage map">
            <a:extLst>
              <a:ext uri="{FF2B5EF4-FFF2-40B4-BE49-F238E27FC236}">
                <a16:creationId xmlns:a16="http://schemas.microsoft.com/office/drawing/2014/main" id="{5DDD4243-EACC-41C3-8FE9-AD78860F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38" y="2510117"/>
            <a:ext cx="4218823" cy="263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4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8F66-AB6E-4380-A72A-122A0E46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Cellular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8141-5E30-4E3B-A250-5D8F7BAF7F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Finding good cellular coverage maps is a challenge</a:t>
            </a:r>
          </a:p>
          <a:p>
            <a:r>
              <a:rPr lang="en-US" dirty="0"/>
              <a:t>Areas with high population will be covered</a:t>
            </a:r>
          </a:p>
          <a:p>
            <a:r>
              <a:rPr lang="en-US" dirty="0"/>
              <a:t>Low coverage in remote/mountainous areas</a:t>
            </a:r>
          </a:p>
          <a:p>
            <a:r>
              <a:rPr lang="en-US" dirty="0"/>
              <a:t>Coverage between carriers is highly variable</a:t>
            </a:r>
          </a:p>
          <a:p>
            <a:r>
              <a:rPr lang="en-US" dirty="0"/>
              <a:t>Often there are carriers focusing urban areas, and carriers with a rural focus</a:t>
            </a:r>
          </a:p>
          <a:p>
            <a:r>
              <a:rPr lang="en-US" dirty="0"/>
              <a:t>Crowdsourced cellular data not that useful – need telco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088DB-C728-4592-9264-A30D369BAB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015DA-AA6C-4B68-84BE-D6E85B92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718DF-D0BC-477D-9355-8C1DF9E4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A96E1-622F-47B0-AEB1-E2DD6D8A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 descr="Image result for itu cellular coverage map">
            <a:extLst>
              <a:ext uri="{FF2B5EF4-FFF2-40B4-BE49-F238E27FC236}">
                <a16:creationId xmlns:a16="http://schemas.microsoft.com/office/drawing/2014/main" id="{E988EBB4-F093-4565-A24B-90CF6C2D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49" y="2689410"/>
            <a:ext cx="3886199" cy="274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92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2641</TotalTime>
  <Words>637</Words>
  <Application>Microsoft Office PowerPoint</Application>
  <PresentationFormat>On-screen Show (4:3)</PresentationFormat>
  <Paragraphs>146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Communications Infrastructure</vt:lpstr>
      <vt:lpstr>Administrivia</vt:lpstr>
      <vt:lpstr>Things to cover</vt:lpstr>
      <vt:lpstr>Phone Service</vt:lpstr>
      <vt:lpstr>Cellular Service</vt:lpstr>
      <vt:lpstr>Cellular Technology</vt:lpstr>
      <vt:lpstr>Cellular Connections</vt:lpstr>
      <vt:lpstr>Global Cellular Coverage</vt:lpstr>
      <vt:lpstr>Global Cellular Coverage</vt:lpstr>
      <vt:lpstr>Telcos</vt:lpstr>
      <vt:lpstr>Charging for Calls and SMS</vt:lpstr>
      <vt:lpstr>Paying for calls and SMS Prepaid vs Postpaid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Infrastructure</dc:title>
  <dc:creator>Richard Anderson</dc:creator>
  <cp:lastModifiedBy>Richard Anderson</cp:lastModifiedBy>
  <cp:revision>20</cp:revision>
  <dcterms:created xsi:type="dcterms:W3CDTF">2018-09-17T23:32:31Z</dcterms:created>
  <dcterms:modified xsi:type="dcterms:W3CDTF">2018-10-03T23:28:19Z</dcterms:modified>
</cp:coreProperties>
</file>