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sldIdLst>
    <p:sldId id="256" r:id="rId2"/>
    <p:sldId id="276" r:id="rId3"/>
    <p:sldId id="27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3EC563-6DC1-45A9-8D48-742DEA8F8CB7}" v="3437" dt="2018-10-01T06:56:58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13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DB3EC563-6DC1-45A9-8D48-742DEA8F8CB7}"/>
    <pc:docChg chg="undo custSel mod addSld modSld">
      <pc:chgData name="Richard Anderson" userId="4654cc452026b74c" providerId="LiveId" clId="{DB3EC563-6DC1-45A9-8D48-742DEA8F8CB7}" dt="2018-10-01T06:56:58.809" v="3436" actId="1076"/>
      <pc:docMkLst>
        <pc:docMk/>
      </pc:docMkLst>
      <pc:sldChg chg="addSp delSp modSp mod setBg setClrOvrMap">
        <pc:chgData name="Richard Anderson" userId="4654cc452026b74c" providerId="LiveId" clId="{DB3EC563-6DC1-45A9-8D48-742DEA8F8CB7}" dt="2018-09-28T05:59:25.762" v="1197" actId="26606"/>
        <pc:sldMkLst>
          <pc:docMk/>
          <pc:sldMk cId="3204024126" sldId="256"/>
        </pc:sldMkLst>
        <pc:spChg chg="mod">
          <ac:chgData name="Richard Anderson" userId="4654cc452026b74c" providerId="LiveId" clId="{DB3EC563-6DC1-45A9-8D48-742DEA8F8CB7}" dt="2018-09-28T05:59:25.762" v="1197" actId="26606"/>
          <ac:spMkLst>
            <pc:docMk/>
            <pc:sldMk cId="3204024126" sldId="256"/>
            <ac:spMk id="2" creationId="{00000000-0000-0000-0000-000000000000}"/>
          </ac:spMkLst>
        </pc:spChg>
        <pc:spChg chg="mod">
          <ac:chgData name="Richard Anderson" userId="4654cc452026b74c" providerId="LiveId" clId="{DB3EC563-6DC1-45A9-8D48-742DEA8F8CB7}" dt="2018-09-28T05:59:25.762" v="1197" actId="26606"/>
          <ac:spMkLst>
            <pc:docMk/>
            <pc:sldMk cId="3204024126" sldId="256"/>
            <ac:spMk id="3" creationId="{00000000-0000-0000-0000-000000000000}"/>
          </ac:spMkLst>
        </pc:spChg>
        <pc:spChg chg="mod">
          <ac:chgData name="Richard Anderson" userId="4654cc452026b74c" providerId="LiveId" clId="{DB3EC563-6DC1-45A9-8D48-742DEA8F8CB7}" dt="2018-09-28T05:59:25.762" v="1197" actId="26606"/>
          <ac:spMkLst>
            <pc:docMk/>
            <pc:sldMk cId="3204024126" sldId="256"/>
            <ac:spMk id="4" creationId="{00000000-0000-0000-0000-000000000000}"/>
          </ac:spMkLst>
        </pc:spChg>
        <pc:spChg chg="mod">
          <ac:chgData name="Richard Anderson" userId="4654cc452026b74c" providerId="LiveId" clId="{DB3EC563-6DC1-45A9-8D48-742DEA8F8CB7}" dt="2018-09-28T05:59:25.762" v="1197" actId="26606"/>
          <ac:spMkLst>
            <pc:docMk/>
            <pc:sldMk cId="3204024126" sldId="256"/>
            <ac:spMk id="5" creationId="{00000000-0000-0000-0000-000000000000}"/>
          </ac:spMkLst>
        </pc:spChg>
        <pc:spChg chg="mod">
          <ac:chgData name="Richard Anderson" userId="4654cc452026b74c" providerId="LiveId" clId="{DB3EC563-6DC1-45A9-8D48-742DEA8F8CB7}" dt="2018-09-28T05:59:25.762" v="1197" actId="26606"/>
          <ac:spMkLst>
            <pc:docMk/>
            <pc:sldMk cId="3204024126" sldId="256"/>
            <ac:spMk id="6" creationId="{00000000-0000-0000-0000-000000000000}"/>
          </ac:spMkLst>
        </pc:spChg>
        <pc:spChg chg="add del">
          <ac:chgData name="Richard Anderson" userId="4654cc452026b74c" providerId="LiveId" clId="{DB3EC563-6DC1-45A9-8D48-742DEA8F8CB7}" dt="2018-09-28T05:57:39.548" v="1185" actId="26606"/>
          <ac:spMkLst>
            <pc:docMk/>
            <pc:sldMk cId="3204024126" sldId="256"/>
            <ac:spMk id="71" creationId="{71B2258F-86CA-4D4D-8270-BC05FCDEBFB3}"/>
          </ac:spMkLst>
        </pc:spChg>
        <pc:spChg chg="add del">
          <ac:chgData name="Richard Anderson" userId="4654cc452026b74c" providerId="LiveId" clId="{DB3EC563-6DC1-45A9-8D48-742DEA8F8CB7}" dt="2018-09-28T05:57:58.312" v="1188" actId="26606"/>
          <ac:spMkLst>
            <pc:docMk/>
            <pc:sldMk cId="3204024126" sldId="256"/>
            <ac:spMk id="4100" creationId="{71B2258F-86CA-4D4D-8270-BC05FCDEBFB3}"/>
          </ac:spMkLst>
        </pc:spChg>
        <pc:spChg chg="add del">
          <ac:chgData name="Richard Anderson" userId="4654cc452026b74c" providerId="LiveId" clId="{DB3EC563-6DC1-45A9-8D48-742DEA8F8CB7}" dt="2018-09-28T05:58:38.263" v="1193" actId="26606"/>
          <ac:spMkLst>
            <pc:docMk/>
            <pc:sldMk cId="3204024126" sldId="256"/>
            <ac:spMk id="4101" creationId="{71B2258F-86CA-4D4D-8270-BC05FCDEBFB3}"/>
          </ac:spMkLst>
        </pc:spChg>
        <pc:spChg chg="add del">
          <ac:chgData name="Richard Anderson" userId="4654cc452026b74c" providerId="LiveId" clId="{DB3EC563-6DC1-45A9-8D48-742DEA8F8CB7}" dt="2018-09-28T05:59:25.762" v="1197" actId="26606"/>
          <ac:spMkLst>
            <pc:docMk/>
            <pc:sldMk cId="3204024126" sldId="256"/>
            <ac:spMk id="4102" creationId="{71B2258F-86CA-4D4D-8270-BC05FCDEBFB3}"/>
          </ac:spMkLst>
        </pc:spChg>
        <pc:picChg chg="add mod ord modCrop">
          <ac:chgData name="Richard Anderson" userId="4654cc452026b74c" providerId="LiveId" clId="{DB3EC563-6DC1-45A9-8D48-742DEA8F8CB7}" dt="2018-09-28T05:59:25.762" v="1197" actId="26606"/>
          <ac:picMkLst>
            <pc:docMk/>
            <pc:sldMk cId="3204024126" sldId="256"/>
            <ac:picMk id="4098" creationId="{2F5F7BAA-443D-4E49-AB23-B188C17399E5}"/>
          </ac:picMkLst>
        </pc:picChg>
      </pc:sldChg>
      <pc:sldChg chg="addSp delSp modSp">
        <pc:chgData name="Richard Anderson" userId="4654cc452026b74c" providerId="LiveId" clId="{DB3EC563-6DC1-45A9-8D48-742DEA8F8CB7}" dt="2018-09-28T05:07:10.928" v="486" actId="20577"/>
        <pc:sldMkLst>
          <pc:docMk/>
          <pc:sldMk cId="3783160883" sldId="257"/>
        </pc:sldMkLst>
        <pc:spChg chg="mod">
          <ac:chgData name="Richard Anderson" userId="4654cc452026b74c" providerId="LiveId" clId="{DB3EC563-6DC1-45A9-8D48-742DEA8F8CB7}" dt="2018-09-28T04:58:42.504" v="279" actId="20577"/>
          <ac:spMkLst>
            <pc:docMk/>
            <pc:sldMk cId="3783160883" sldId="257"/>
            <ac:spMk id="2" creationId="{00000000-0000-0000-0000-000000000000}"/>
          </ac:spMkLst>
        </pc:spChg>
        <pc:spChg chg="del">
          <ac:chgData name="Richard Anderson" userId="4654cc452026b74c" providerId="LiveId" clId="{DB3EC563-6DC1-45A9-8D48-742DEA8F8CB7}" dt="2018-09-28T05:01:26.015" v="280"/>
          <ac:spMkLst>
            <pc:docMk/>
            <pc:sldMk cId="3783160883" sldId="257"/>
            <ac:spMk id="3" creationId="{00000000-0000-0000-0000-000000000000}"/>
          </ac:spMkLst>
        </pc:spChg>
        <pc:spChg chg="add mod">
          <ac:chgData name="Richard Anderson" userId="4654cc452026b74c" providerId="LiveId" clId="{DB3EC563-6DC1-45A9-8D48-742DEA8F8CB7}" dt="2018-09-28T05:07:10.928" v="486" actId="20577"/>
          <ac:spMkLst>
            <pc:docMk/>
            <pc:sldMk cId="3783160883" sldId="257"/>
            <ac:spMk id="7" creationId="{F7128969-A52F-400D-A8B4-8C409E4C3928}"/>
          </ac:spMkLst>
        </pc:spChg>
        <pc:spChg chg="add del mod">
          <ac:chgData name="Richard Anderson" userId="4654cc452026b74c" providerId="LiveId" clId="{DB3EC563-6DC1-45A9-8D48-742DEA8F8CB7}" dt="2018-09-28T05:01:44.291" v="281"/>
          <ac:spMkLst>
            <pc:docMk/>
            <pc:sldMk cId="3783160883" sldId="257"/>
            <ac:spMk id="8" creationId="{3A8DC55F-16FD-48F5-BF64-15BAED500A17}"/>
          </ac:spMkLst>
        </pc:spChg>
        <pc:picChg chg="add mod">
          <ac:chgData name="Richard Anderson" userId="4654cc452026b74c" providerId="LiveId" clId="{DB3EC563-6DC1-45A9-8D48-742DEA8F8CB7}" dt="2018-09-28T05:02:11.731" v="286" actId="1076"/>
          <ac:picMkLst>
            <pc:docMk/>
            <pc:sldMk cId="3783160883" sldId="257"/>
            <ac:picMk id="1026" creationId="{75DBB4B4-5D2E-4F65-8BBB-3DDAC369FEDE}"/>
          </ac:picMkLst>
        </pc:picChg>
        <pc:picChg chg="add mod">
          <ac:chgData name="Richard Anderson" userId="4654cc452026b74c" providerId="LiveId" clId="{DB3EC563-6DC1-45A9-8D48-742DEA8F8CB7}" dt="2018-09-28T05:04:44.609" v="292" actId="1076"/>
          <ac:picMkLst>
            <pc:docMk/>
            <pc:sldMk cId="3783160883" sldId="257"/>
            <ac:picMk id="1028" creationId="{B087ECB0-7D75-4191-A582-7C8CEB864874}"/>
          </ac:picMkLst>
        </pc:picChg>
        <pc:picChg chg="add mod">
          <ac:chgData name="Richard Anderson" userId="4654cc452026b74c" providerId="LiveId" clId="{DB3EC563-6DC1-45A9-8D48-742DEA8F8CB7}" dt="2018-09-28T05:04:38.857" v="291" actId="1076"/>
          <ac:picMkLst>
            <pc:docMk/>
            <pc:sldMk cId="3783160883" sldId="257"/>
            <ac:picMk id="1030" creationId="{EE1A27DC-4DBD-418C-B863-F58D19C86C24}"/>
          </ac:picMkLst>
        </pc:picChg>
      </pc:sldChg>
      <pc:sldChg chg="modSp add">
        <pc:chgData name="Richard Anderson" userId="4654cc452026b74c" providerId="LiveId" clId="{DB3EC563-6DC1-45A9-8D48-742DEA8F8CB7}" dt="2018-09-28T00:34:01.797" v="266" actId="20577"/>
        <pc:sldMkLst>
          <pc:docMk/>
          <pc:sldMk cId="1650136464" sldId="258"/>
        </pc:sldMkLst>
        <pc:spChg chg="mod">
          <ac:chgData name="Richard Anderson" userId="4654cc452026b74c" providerId="LiveId" clId="{DB3EC563-6DC1-45A9-8D48-742DEA8F8CB7}" dt="2018-09-27T18:04:11.580" v="15" actId="20577"/>
          <ac:spMkLst>
            <pc:docMk/>
            <pc:sldMk cId="1650136464" sldId="258"/>
            <ac:spMk id="2" creationId="{6F78CB68-A1C7-4EB0-BAC1-D05E14389BF6}"/>
          </ac:spMkLst>
        </pc:spChg>
        <pc:spChg chg="mod">
          <ac:chgData name="Richard Anderson" userId="4654cc452026b74c" providerId="LiveId" clId="{DB3EC563-6DC1-45A9-8D48-742DEA8F8CB7}" dt="2018-09-28T00:34:01.797" v="266" actId="20577"/>
          <ac:spMkLst>
            <pc:docMk/>
            <pc:sldMk cId="1650136464" sldId="258"/>
            <ac:spMk id="3" creationId="{DC32F40F-D615-4420-8263-93DC0B983A1F}"/>
          </ac:spMkLst>
        </pc:spChg>
      </pc:sldChg>
      <pc:sldChg chg="addSp modSp add">
        <pc:chgData name="Richard Anderson" userId="4654cc452026b74c" providerId="LiveId" clId="{DB3EC563-6DC1-45A9-8D48-742DEA8F8CB7}" dt="2018-09-28T05:24:15.519" v="739" actId="1076"/>
        <pc:sldMkLst>
          <pc:docMk/>
          <pc:sldMk cId="1103238044" sldId="259"/>
        </pc:sldMkLst>
        <pc:spChg chg="mod">
          <ac:chgData name="Richard Anderson" userId="4654cc452026b74c" providerId="LiveId" clId="{DB3EC563-6DC1-45A9-8D48-742DEA8F8CB7}" dt="2018-09-28T05:08:12.216" v="503" actId="20577"/>
          <ac:spMkLst>
            <pc:docMk/>
            <pc:sldMk cId="1103238044" sldId="259"/>
            <ac:spMk id="2" creationId="{5FF744C3-B26C-4617-960F-1E4862B6C307}"/>
          </ac:spMkLst>
        </pc:spChg>
        <pc:spChg chg="mod">
          <ac:chgData name="Richard Anderson" userId="4654cc452026b74c" providerId="LiveId" clId="{DB3EC563-6DC1-45A9-8D48-742DEA8F8CB7}" dt="2018-09-28T05:22:39.092" v="733" actId="27636"/>
          <ac:spMkLst>
            <pc:docMk/>
            <pc:sldMk cId="1103238044" sldId="259"/>
            <ac:spMk id="3" creationId="{BF0FD2EA-B39F-4CCD-8543-C0E89D23DEBD}"/>
          </ac:spMkLst>
        </pc:spChg>
        <pc:spChg chg="mod">
          <ac:chgData name="Richard Anderson" userId="4654cc452026b74c" providerId="LiveId" clId="{DB3EC563-6DC1-45A9-8D48-742DEA8F8CB7}" dt="2018-09-28T05:22:39.089" v="732" actId="27636"/>
          <ac:spMkLst>
            <pc:docMk/>
            <pc:sldMk cId="1103238044" sldId="259"/>
            <ac:spMk id="4" creationId="{5AE88E38-495E-4B7A-9ECE-83214FB8918C}"/>
          </ac:spMkLst>
        </pc:spChg>
        <pc:picChg chg="add mod">
          <ac:chgData name="Richard Anderson" userId="4654cc452026b74c" providerId="LiveId" clId="{DB3EC563-6DC1-45A9-8D48-742DEA8F8CB7}" dt="2018-09-28T05:24:15.519" v="739" actId="1076"/>
          <ac:picMkLst>
            <pc:docMk/>
            <pc:sldMk cId="1103238044" sldId="259"/>
            <ac:picMk id="2050" creationId="{6DBBF162-66CB-490F-87FB-D6A4DC595C77}"/>
          </ac:picMkLst>
        </pc:picChg>
        <pc:picChg chg="add mod">
          <ac:chgData name="Richard Anderson" userId="4654cc452026b74c" providerId="LiveId" clId="{DB3EC563-6DC1-45A9-8D48-742DEA8F8CB7}" dt="2018-09-28T05:18:26.367" v="633" actId="1076"/>
          <ac:picMkLst>
            <pc:docMk/>
            <pc:sldMk cId="1103238044" sldId="259"/>
            <ac:picMk id="2052" creationId="{F284069E-FC1A-4E75-A447-E8453B1F6152}"/>
          </ac:picMkLst>
        </pc:picChg>
        <pc:picChg chg="add mod">
          <ac:chgData name="Richard Anderson" userId="4654cc452026b74c" providerId="LiveId" clId="{DB3EC563-6DC1-45A9-8D48-742DEA8F8CB7}" dt="2018-09-28T05:24:07.600" v="737" actId="1076"/>
          <ac:picMkLst>
            <pc:docMk/>
            <pc:sldMk cId="1103238044" sldId="259"/>
            <ac:picMk id="2054" creationId="{677165E1-D43F-41C8-94F4-0EF1106A09C0}"/>
          </ac:picMkLst>
        </pc:picChg>
      </pc:sldChg>
      <pc:sldChg chg="addSp modSp add">
        <pc:chgData name="Richard Anderson" userId="4654cc452026b74c" providerId="LiveId" clId="{DB3EC563-6DC1-45A9-8D48-742DEA8F8CB7}" dt="2018-09-28T05:36:04.530" v="924" actId="1076"/>
        <pc:sldMkLst>
          <pc:docMk/>
          <pc:sldMk cId="1863501153" sldId="260"/>
        </pc:sldMkLst>
        <pc:spChg chg="mod">
          <ac:chgData name="Richard Anderson" userId="4654cc452026b74c" providerId="LiveId" clId="{DB3EC563-6DC1-45A9-8D48-742DEA8F8CB7}" dt="2018-09-28T05:28:15.253" v="759" actId="20577"/>
          <ac:spMkLst>
            <pc:docMk/>
            <pc:sldMk cId="1863501153" sldId="260"/>
            <ac:spMk id="2" creationId="{D3C13775-A3F9-410C-AB7A-27A2EFB61A48}"/>
          </ac:spMkLst>
        </pc:spChg>
        <pc:spChg chg="mod">
          <ac:chgData name="Richard Anderson" userId="4654cc452026b74c" providerId="LiveId" clId="{DB3EC563-6DC1-45A9-8D48-742DEA8F8CB7}" dt="2018-09-28T05:32:14.246" v="915" actId="20577"/>
          <ac:spMkLst>
            <pc:docMk/>
            <pc:sldMk cId="1863501153" sldId="260"/>
            <ac:spMk id="3" creationId="{7FFD03DE-8558-455B-8D46-7F3E48AE904C}"/>
          </ac:spMkLst>
        </pc:spChg>
        <pc:picChg chg="add mod">
          <ac:chgData name="Richard Anderson" userId="4654cc452026b74c" providerId="LiveId" clId="{DB3EC563-6DC1-45A9-8D48-742DEA8F8CB7}" dt="2018-09-28T05:32:37.369" v="918" actId="1076"/>
          <ac:picMkLst>
            <pc:docMk/>
            <pc:sldMk cId="1863501153" sldId="260"/>
            <ac:picMk id="3074" creationId="{A7772048-D6A6-4DD8-82BD-F3B05F5C57DA}"/>
          </ac:picMkLst>
        </pc:picChg>
        <pc:picChg chg="add mod">
          <ac:chgData name="Richard Anderson" userId="4654cc452026b74c" providerId="LiveId" clId="{DB3EC563-6DC1-45A9-8D48-742DEA8F8CB7}" dt="2018-09-28T05:36:04.530" v="924" actId="1076"/>
          <ac:picMkLst>
            <pc:docMk/>
            <pc:sldMk cId="1863501153" sldId="260"/>
            <ac:picMk id="3076" creationId="{E52B1617-15CE-46F9-A648-5D72B9D76E4F}"/>
          </ac:picMkLst>
        </pc:picChg>
      </pc:sldChg>
      <pc:sldChg chg="modSp add">
        <pc:chgData name="Richard Anderson" userId="4654cc452026b74c" providerId="LiveId" clId="{DB3EC563-6DC1-45A9-8D48-742DEA8F8CB7}" dt="2018-09-28T05:51:57.005" v="1162" actId="20577"/>
        <pc:sldMkLst>
          <pc:docMk/>
          <pc:sldMk cId="2153859469" sldId="261"/>
        </pc:sldMkLst>
        <pc:spChg chg="mod">
          <ac:chgData name="Richard Anderson" userId="4654cc452026b74c" providerId="LiveId" clId="{DB3EC563-6DC1-45A9-8D48-742DEA8F8CB7}" dt="2018-09-28T05:36:43.524" v="945" actId="20577"/>
          <ac:spMkLst>
            <pc:docMk/>
            <pc:sldMk cId="2153859469" sldId="261"/>
            <ac:spMk id="2" creationId="{BB55350E-5AAD-42EE-970E-D161AA1B4E4F}"/>
          </ac:spMkLst>
        </pc:spChg>
        <pc:spChg chg="mod">
          <ac:chgData name="Richard Anderson" userId="4654cc452026b74c" providerId="LiveId" clId="{DB3EC563-6DC1-45A9-8D48-742DEA8F8CB7}" dt="2018-09-28T05:51:57.005" v="1162" actId="20577"/>
          <ac:spMkLst>
            <pc:docMk/>
            <pc:sldMk cId="2153859469" sldId="261"/>
            <ac:spMk id="3" creationId="{F9D688AC-C59B-4DFC-9175-F791E2C59CE2}"/>
          </ac:spMkLst>
        </pc:spChg>
      </pc:sldChg>
      <pc:sldChg chg="addSp modSp">
        <pc:chgData name="Richard Anderson" userId="4654cc452026b74c" providerId="LiveId" clId="{DB3EC563-6DC1-45A9-8D48-742DEA8F8CB7}" dt="2018-10-01T01:54:33.366" v="1887" actId="1076"/>
        <pc:sldMkLst>
          <pc:docMk/>
          <pc:sldMk cId="2755345024" sldId="262"/>
        </pc:sldMkLst>
        <pc:picChg chg="add mod">
          <ac:chgData name="Richard Anderson" userId="4654cc452026b74c" providerId="LiveId" clId="{DB3EC563-6DC1-45A9-8D48-742DEA8F8CB7}" dt="2018-10-01T01:52:05.095" v="1882" actId="1037"/>
          <ac:picMkLst>
            <pc:docMk/>
            <pc:sldMk cId="2755345024" sldId="262"/>
            <ac:picMk id="8" creationId="{C9762A7C-62EF-4166-A65C-6866F668D4E2}"/>
          </ac:picMkLst>
        </pc:picChg>
        <pc:picChg chg="add mod">
          <ac:chgData name="Richard Anderson" userId="4654cc452026b74c" providerId="LiveId" clId="{DB3EC563-6DC1-45A9-8D48-742DEA8F8CB7}" dt="2018-10-01T01:54:33.366" v="1887" actId="1076"/>
          <ac:picMkLst>
            <pc:docMk/>
            <pc:sldMk cId="2755345024" sldId="262"/>
            <ac:picMk id="3074" creationId="{5DDD4243-EACC-41C3-8FE9-AD78860F62E9}"/>
          </ac:picMkLst>
        </pc:picChg>
      </pc:sldChg>
      <pc:sldChg chg="addSp delSp modSp add">
        <pc:chgData name="Richard Anderson" userId="4654cc452026b74c" providerId="LiveId" clId="{DB3EC563-6DC1-45A9-8D48-742DEA8F8CB7}" dt="2018-10-01T06:56:58.809" v="3436" actId="1076"/>
        <pc:sldMkLst>
          <pc:docMk/>
          <pc:sldMk cId="1146259929" sldId="272"/>
        </pc:sldMkLst>
        <pc:spChg chg="mod">
          <ac:chgData name="Richard Anderson" userId="4654cc452026b74c" providerId="LiveId" clId="{DB3EC563-6DC1-45A9-8D48-742DEA8F8CB7}" dt="2018-09-30T23:43:23.948" v="1204" actId="20577"/>
          <ac:spMkLst>
            <pc:docMk/>
            <pc:sldMk cId="1146259929" sldId="272"/>
            <ac:spMk id="2" creationId="{02ECEBBD-0FDD-403B-9CE2-13BAE13646C4}"/>
          </ac:spMkLst>
        </pc:spChg>
        <pc:spChg chg="mod">
          <ac:chgData name="Richard Anderson" userId="4654cc452026b74c" providerId="LiveId" clId="{DB3EC563-6DC1-45A9-8D48-742DEA8F8CB7}" dt="2018-10-01T06:47:09.969" v="3406" actId="20577"/>
          <ac:spMkLst>
            <pc:docMk/>
            <pc:sldMk cId="1146259929" sldId="272"/>
            <ac:spMk id="3" creationId="{9E85D3D9-498D-47DA-8DDC-B11CF3FAB30B}"/>
          </ac:spMkLst>
        </pc:spChg>
        <pc:spChg chg="mod">
          <ac:chgData name="Richard Anderson" userId="4654cc452026b74c" providerId="LiveId" clId="{DB3EC563-6DC1-45A9-8D48-742DEA8F8CB7}" dt="2018-10-01T06:43:55.149" v="3304" actId="20577"/>
          <ac:spMkLst>
            <pc:docMk/>
            <pc:sldMk cId="1146259929" sldId="272"/>
            <ac:spMk id="4" creationId="{DAECBB0E-FBC8-4688-B5CF-0F662342CBBC}"/>
          </ac:spMkLst>
        </pc:spChg>
        <pc:spChg chg="add del">
          <ac:chgData name="Richard Anderson" userId="4654cc452026b74c" providerId="LiveId" clId="{DB3EC563-6DC1-45A9-8D48-742DEA8F8CB7}" dt="2018-10-01T06:53:35.509" v="3422"/>
          <ac:spMkLst>
            <pc:docMk/>
            <pc:sldMk cId="1146259929" sldId="272"/>
            <ac:spMk id="8" creationId="{45C3BDA0-DC2F-463B-BC06-CE288E1A2C54}"/>
          </ac:spMkLst>
        </pc:spChg>
        <pc:spChg chg="add del">
          <ac:chgData name="Richard Anderson" userId="4654cc452026b74c" providerId="LiveId" clId="{DB3EC563-6DC1-45A9-8D48-742DEA8F8CB7}" dt="2018-10-01T06:54:09.683" v="3424"/>
          <ac:spMkLst>
            <pc:docMk/>
            <pc:sldMk cId="1146259929" sldId="272"/>
            <ac:spMk id="9" creationId="{4A6FE116-74E5-4970-9162-7ED8E043FA42}"/>
          </ac:spMkLst>
        </pc:spChg>
        <pc:picChg chg="add mod">
          <ac:chgData name="Richard Anderson" userId="4654cc452026b74c" providerId="LiveId" clId="{DB3EC563-6DC1-45A9-8D48-742DEA8F8CB7}" dt="2018-10-01T06:49:01.491" v="3409" actId="1076"/>
          <ac:picMkLst>
            <pc:docMk/>
            <pc:sldMk cId="1146259929" sldId="272"/>
            <ac:picMk id="5122" creationId="{1E0FFD46-3A0B-4F5E-B711-078FE72B33C1}"/>
          </ac:picMkLst>
        </pc:picChg>
        <pc:picChg chg="add mod">
          <ac:chgData name="Richard Anderson" userId="4654cc452026b74c" providerId="LiveId" clId="{DB3EC563-6DC1-45A9-8D48-742DEA8F8CB7}" dt="2018-10-01T06:49:59.609" v="3412" actId="1076"/>
          <ac:picMkLst>
            <pc:docMk/>
            <pc:sldMk cId="1146259929" sldId="272"/>
            <ac:picMk id="5124" creationId="{BEEF393F-C28D-4344-A13F-42484285029B}"/>
          </ac:picMkLst>
        </pc:picChg>
        <pc:picChg chg="add mod">
          <ac:chgData name="Richard Anderson" userId="4654cc452026b74c" providerId="LiveId" clId="{DB3EC563-6DC1-45A9-8D48-742DEA8F8CB7}" dt="2018-10-01T06:51:01.965" v="3416" actId="14100"/>
          <ac:picMkLst>
            <pc:docMk/>
            <pc:sldMk cId="1146259929" sldId="272"/>
            <ac:picMk id="5126" creationId="{F651860D-D74A-49CC-9A07-9131F6AA64E8}"/>
          </ac:picMkLst>
        </pc:picChg>
        <pc:picChg chg="add mod">
          <ac:chgData name="Richard Anderson" userId="4654cc452026b74c" providerId="LiveId" clId="{DB3EC563-6DC1-45A9-8D48-742DEA8F8CB7}" dt="2018-10-01T06:52:07.371" v="3420" actId="14100"/>
          <ac:picMkLst>
            <pc:docMk/>
            <pc:sldMk cId="1146259929" sldId="272"/>
            <ac:picMk id="5128" creationId="{9C796EC2-DC17-4CFC-86E7-F49006A97E38}"/>
          </ac:picMkLst>
        </pc:picChg>
        <pc:picChg chg="add mod">
          <ac:chgData name="Richard Anderson" userId="4654cc452026b74c" providerId="LiveId" clId="{DB3EC563-6DC1-45A9-8D48-742DEA8F8CB7}" dt="2018-10-01T06:56:56.863" v="3435" actId="1076"/>
          <ac:picMkLst>
            <pc:docMk/>
            <pc:sldMk cId="1146259929" sldId="272"/>
            <ac:picMk id="5134" creationId="{8153CF89-1EEB-47F3-AA9F-EF42A2316722}"/>
          </ac:picMkLst>
        </pc:picChg>
        <pc:picChg chg="add mod">
          <ac:chgData name="Richard Anderson" userId="4654cc452026b74c" providerId="LiveId" clId="{DB3EC563-6DC1-45A9-8D48-742DEA8F8CB7}" dt="2018-10-01T06:56:58.809" v="3436" actId="1076"/>
          <ac:picMkLst>
            <pc:docMk/>
            <pc:sldMk cId="1146259929" sldId="272"/>
            <ac:picMk id="5136" creationId="{B8BC7C37-06B0-49BF-97E1-1DE689613EF2}"/>
          </ac:picMkLst>
        </pc:picChg>
        <pc:picChg chg="add mod">
          <ac:chgData name="Richard Anderson" userId="4654cc452026b74c" providerId="LiveId" clId="{DB3EC563-6DC1-45A9-8D48-742DEA8F8CB7}" dt="2018-10-01T06:56:47.995" v="3433" actId="1076"/>
          <ac:picMkLst>
            <pc:docMk/>
            <pc:sldMk cId="1146259929" sldId="272"/>
            <ac:picMk id="5138" creationId="{D2898882-9EE7-4214-A30E-F5AC53BFEB46}"/>
          </ac:picMkLst>
        </pc:picChg>
      </pc:sldChg>
      <pc:sldChg chg="addSp delSp modSp add">
        <pc:chgData name="Richard Anderson" userId="4654cc452026b74c" providerId="LiveId" clId="{DB3EC563-6DC1-45A9-8D48-742DEA8F8CB7}" dt="2018-10-01T00:49:34.320" v="1858" actId="20577"/>
        <pc:sldMkLst>
          <pc:docMk/>
          <pc:sldMk cId="493551541" sldId="273"/>
        </pc:sldMkLst>
        <pc:spChg chg="mod">
          <ac:chgData name="Richard Anderson" userId="4654cc452026b74c" providerId="LiveId" clId="{DB3EC563-6DC1-45A9-8D48-742DEA8F8CB7}" dt="2018-10-01T00:39:41.927" v="1504" actId="20577"/>
          <ac:spMkLst>
            <pc:docMk/>
            <pc:sldMk cId="493551541" sldId="273"/>
            <ac:spMk id="2" creationId="{BD37E402-4BA4-43BF-A288-1B43B05CE754}"/>
          </ac:spMkLst>
        </pc:spChg>
        <pc:spChg chg="mod">
          <ac:chgData name="Richard Anderson" userId="4654cc452026b74c" providerId="LiveId" clId="{DB3EC563-6DC1-45A9-8D48-742DEA8F8CB7}" dt="2018-10-01T00:49:34.320" v="1858" actId="20577"/>
          <ac:spMkLst>
            <pc:docMk/>
            <pc:sldMk cId="493551541" sldId="273"/>
            <ac:spMk id="3" creationId="{3A83EB5B-4792-4FC8-B762-B887B18E278F}"/>
          </ac:spMkLst>
        </pc:spChg>
        <pc:spChg chg="del">
          <ac:chgData name="Richard Anderson" userId="4654cc452026b74c" providerId="LiveId" clId="{DB3EC563-6DC1-45A9-8D48-742DEA8F8CB7}" dt="2018-10-01T00:45:12.339" v="1576"/>
          <ac:spMkLst>
            <pc:docMk/>
            <pc:sldMk cId="493551541" sldId="273"/>
            <ac:spMk id="4" creationId="{031ACE58-CE3C-46C3-A1A4-3C8B47214934}"/>
          </ac:spMkLst>
        </pc:spChg>
        <pc:picChg chg="add">
          <ac:chgData name="Richard Anderson" userId="4654cc452026b74c" providerId="LiveId" clId="{DB3EC563-6DC1-45A9-8D48-742DEA8F8CB7}" dt="2018-10-01T00:45:12.339" v="1576"/>
          <ac:picMkLst>
            <pc:docMk/>
            <pc:sldMk cId="493551541" sldId="273"/>
            <ac:picMk id="2050" creationId="{7F55C3FE-5D12-490B-B582-BDAFFFDF759E}"/>
          </ac:picMkLst>
        </pc:picChg>
      </pc:sldChg>
      <pc:sldChg chg="addSp delSp modSp add">
        <pc:chgData name="Richard Anderson" userId="4654cc452026b74c" providerId="LiveId" clId="{DB3EC563-6DC1-45A9-8D48-742DEA8F8CB7}" dt="2018-10-01T00:47:20.358" v="1667" actId="20577"/>
        <pc:sldMkLst>
          <pc:docMk/>
          <pc:sldMk cId="3491740309" sldId="274"/>
        </pc:sldMkLst>
        <pc:spChg chg="mod">
          <ac:chgData name="Richard Anderson" userId="4654cc452026b74c" providerId="LiveId" clId="{DB3EC563-6DC1-45A9-8D48-742DEA8F8CB7}" dt="2018-10-01T00:13:51.418" v="1310" actId="20577"/>
          <ac:spMkLst>
            <pc:docMk/>
            <pc:sldMk cId="3491740309" sldId="274"/>
            <ac:spMk id="2" creationId="{036BCC34-D03E-45BF-AB55-D8BEC74E4641}"/>
          </ac:spMkLst>
        </pc:spChg>
        <pc:spChg chg="mod">
          <ac:chgData name="Richard Anderson" userId="4654cc452026b74c" providerId="LiveId" clId="{DB3EC563-6DC1-45A9-8D48-742DEA8F8CB7}" dt="2018-10-01T00:47:20.358" v="1667" actId="20577"/>
          <ac:spMkLst>
            <pc:docMk/>
            <pc:sldMk cId="3491740309" sldId="274"/>
            <ac:spMk id="3" creationId="{F675FB88-F38A-4EDA-A1AD-6E4D151F59BA}"/>
          </ac:spMkLst>
        </pc:spChg>
        <pc:spChg chg="del">
          <ac:chgData name="Richard Anderson" userId="4654cc452026b74c" providerId="LiveId" clId="{DB3EC563-6DC1-45A9-8D48-742DEA8F8CB7}" dt="2018-10-01T00:25:40.236" v="1500"/>
          <ac:spMkLst>
            <pc:docMk/>
            <pc:sldMk cId="3491740309" sldId="274"/>
            <ac:spMk id="4" creationId="{E048A009-8A39-427A-8B38-232875CD6F33}"/>
          </ac:spMkLst>
        </pc:spChg>
        <pc:picChg chg="add">
          <ac:chgData name="Richard Anderson" userId="4654cc452026b74c" providerId="LiveId" clId="{DB3EC563-6DC1-45A9-8D48-742DEA8F8CB7}" dt="2018-10-01T00:25:40.236" v="1500"/>
          <ac:picMkLst>
            <pc:docMk/>
            <pc:sldMk cId="3491740309" sldId="274"/>
            <ac:picMk id="1026" creationId="{452D41F6-DA06-4716-A5C2-307B3D094366}"/>
          </ac:picMkLst>
        </pc:picChg>
      </pc:sldChg>
      <pc:sldChg chg="addSp modSp add">
        <pc:chgData name="Richard Anderson" userId="4654cc452026b74c" providerId="LiveId" clId="{DB3EC563-6DC1-45A9-8D48-742DEA8F8CB7}" dt="2018-10-01T02:08:16.150" v="2302" actId="20577"/>
        <pc:sldMkLst>
          <pc:docMk/>
          <pc:sldMk cId="2189892800" sldId="275"/>
        </pc:sldMkLst>
        <pc:spChg chg="mod">
          <ac:chgData name="Richard Anderson" userId="4654cc452026b74c" providerId="LiveId" clId="{DB3EC563-6DC1-45A9-8D48-742DEA8F8CB7}" dt="2018-10-01T01:54:49.087" v="1918" actId="20577"/>
          <ac:spMkLst>
            <pc:docMk/>
            <pc:sldMk cId="2189892800" sldId="275"/>
            <ac:spMk id="2" creationId="{D2318F66-AB6E-4380-A72A-122A0E468935}"/>
          </ac:spMkLst>
        </pc:spChg>
        <pc:spChg chg="mod">
          <ac:chgData name="Richard Anderson" userId="4654cc452026b74c" providerId="LiveId" clId="{DB3EC563-6DC1-45A9-8D48-742DEA8F8CB7}" dt="2018-10-01T02:08:16.150" v="2302" actId="20577"/>
          <ac:spMkLst>
            <pc:docMk/>
            <pc:sldMk cId="2189892800" sldId="275"/>
            <ac:spMk id="3" creationId="{97028141-5E30-4E3B-A250-5D8F7BAF7F19}"/>
          </ac:spMkLst>
        </pc:spChg>
        <pc:spChg chg="mod">
          <ac:chgData name="Richard Anderson" userId="4654cc452026b74c" providerId="LiveId" clId="{DB3EC563-6DC1-45A9-8D48-742DEA8F8CB7}" dt="2018-10-01T02:08:15.690" v="2298" actId="27636"/>
          <ac:spMkLst>
            <pc:docMk/>
            <pc:sldMk cId="2189892800" sldId="275"/>
            <ac:spMk id="4" creationId="{884088DB-C728-4592-9264-A30D369BAB87}"/>
          </ac:spMkLst>
        </pc:spChg>
        <pc:picChg chg="add mod">
          <ac:chgData name="Richard Anderson" userId="4654cc452026b74c" providerId="LiveId" clId="{DB3EC563-6DC1-45A9-8D48-742DEA8F8CB7}" dt="2018-10-01T02:03:32.865" v="1923" actId="14100"/>
          <ac:picMkLst>
            <pc:docMk/>
            <pc:sldMk cId="2189892800" sldId="275"/>
            <ac:picMk id="4098" creationId="{E988EBB4-F093-4565-A24B-90CF6C2DBB9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2DDB1-C38C-4EBC-A3F8-3F0AD241115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B64F6-5A1A-4B3E-9B31-A160476F25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147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2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1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4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3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5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131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4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45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00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6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6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3976-74FF-4D04-8CD4-387CDD39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7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925"/>
            <a:ext cx="7772400" cy="2387600"/>
          </a:xfrm>
        </p:spPr>
        <p:txBody>
          <a:bodyPr/>
          <a:lstStyle/>
          <a:p>
            <a:r>
              <a:rPr lang="en-US" dirty="0"/>
              <a:t>Communications Infrastructure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507375"/>
            <a:ext cx="6858000" cy="1655762"/>
          </a:xfrm>
        </p:spPr>
        <p:txBody>
          <a:bodyPr/>
          <a:lstStyle/>
          <a:p>
            <a:r>
              <a:rPr lang="en-US" dirty="0"/>
              <a:t>CSE 490c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0B83976-74FF-4D04-8CD4-387CDD390681}" type="slidenum">
              <a:rPr lang="en-US" smtClean="0"/>
              <a:t>1</a:t>
            </a:fld>
            <a:endParaRPr lang="en-US"/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2F5F7BAA-443D-4E49-AB23-B188C17399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-107" r="2625" b="4449"/>
          <a:stretch/>
        </p:blipFill>
        <p:spPr bwMode="auto">
          <a:xfrm>
            <a:off x="2363932" y="3335256"/>
            <a:ext cx="5017898" cy="328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024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45971-2B9A-4271-B2FF-9F2416319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USSD Unstructured Supplementary </a:t>
            </a:r>
            <a:br>
              <a:rPr lang="en-US" dirty="0"/>
            </a:br>
            <a:r>
              <a:rPr lang="en-US" dirty="0"/>
              <a:t>Service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0CBFE-56D9-42F0-8E55-DD9ECEBF3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Session based protocol for communicating by text between handset and service provider</a:t>
            </a:r>
          </a:p>
          <a:p>
            <a:r>
              <a:rPr lang="en-US" dirty="0"/>
              <a:t>Initiated with a short code, e.g., *144# to check Safaricom balance</a:t>
            </a:r>
          </a:p>
          <a:p>
            <a:r>
              <a:rPr lang="en-US" dirty="0"/>
              <a:t>160 character strings sent back and forth between  handset and provider until session is terminated</a:t>
            </a:r>
          </a:p>
          <a:p>
            <a:r>
              <a:rPr lang="en-US" dirty="0"/>
              <a:t>Key differences from SMS</a:t>
            </a:r>
          </a:p>
          <a:p>
            <a:pPr lvl="1"/>
            <a:r>
              <a:rPr lang="en-US" dirty="0"/>
              <a:t>Synchronized communication</a:t>
            </a:r>
          </a:p>
          <a:p>
            <a:pPr lvl="1"/>
            <a:r>
              <a:rPr lang="en-US" dirty="0"/>
              <a:t>Direct with service provider:  better security</a:t>
            </a:r>
          </a:p>
          <a:p>
            <a:pPr lvl="1"/>
            <a:r>
              <a:rPr lang="en-US" dirty="0"/>
              <a:t>Does not leave messages on the phone</a:t>
            </a:r>
          </a:p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Adding services to cell service</a:t>
            </a:r>
          </a:p>
          <a:p>
            <a:pPr lvl="1"/>
            <a:r>
              <a:rPr lang="en-US" dirty="0"/>
              <a:t>Mobile Money</a:t>
            </a:r>
          </a:p>
          <a:p>
            <a:pPr lvl="1"/>
            <a:r>
              <a:rPr lang="en-US" dirty="0"/>
              <a:t>Yellow Pages Directory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D3A3D-B54E-46F8-A03B-81DC044C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00AD7-C5B6-4B60-8A98-BDFFEB6D8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6BFF2-0AD1-444D-AD95-DD420B24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139FEE-BC2E-4C41-BA23-547F98677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693" y="0"/>
            <a:ext cx="1107313" cy="176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1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B6AFD-343E-4C86-86E0-B16DDAF79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Apps (Trevor Perrier)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58BD5-3263-47A2-8AAA-6DEA7AD7F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8E317-083D-46EB-95C3-7BF63EA4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FB8C7-6D4C-4A35-9BAE-ED3F6DA7D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7B130-3EEF-4811-A07E-6F876423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08FE5-D0E0-4211-95E7-154FBDC40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97" y="1798730"/>
            <a:ext cx="7754030" cy="399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83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Office Hours</a:t>
            </a:r>
          </a:p>
          <a:p>
            <a:pPr lvl="1"/>
            <a:r>
              <a:rPr lang="en-US" dirty="0" smtClean="0"/>
              <a:t>Richard Anderson,  Wed, 2:30-3:20,  CSE 582</a:t>
            </a:r>
          </a:p>
          <a:p>
            <a:pPr lvl="1"/>
            <a:r>
              <a:rPr lang="en-US" dirty="0" smtClean="0"/>
              <a:t>Samia Ibtasam, Tues, 4:00-4:50,  CSE 007</a:t>
            </a:r>
          </a:p>
          <a:p>
            <a:pPr lvl="1"/>
            <a:r>
              <a:rPr lang="en-US" dirty="0" smtClean="0"/>
              <a:t>Naveena Karusala,  Mon, 4:00-4:50,  CSE 220</a:t>
            </a:r>
          </a:p>
          <a:p>
            <a:pPr lvl="1"/>
            <a:endParaRPr lang="en-US" dirty="0"/>
          </a:p>
          <a:p>
            <a:r>
              <a:rPr lang="en-US" dirty="0" smtClean="0"/>
              <a:t>Homework #1,  Due Wednesday.</a:t>
            </a:r>
          </a:p>
          <a:p>
            <a:r>
              <a:rPr lang="en-US" dirty="0" smtClean="0"/>
              <a:t>Programming Assignment #1,  Available Wednesday.   To get started,  create </a:t>
            </a:r>
            <a:r>
              <a:rPr lang="en-US" dirty="0" err="1" smtClean="0"/>
              <a:t>Twilio</a:t>
            </a:r>
            <a:r>
              <a:rPr lang="en-US" dirty="0" smtClean="0"/>
              <a:t> account and build Hello World Application</a:t>
            </a:r>
          </a:p>
          <a:p>
            <a:pPr lvl="1"/>
            <a:r>
              <a:rPr lang="en-US" dirty="0" smtClean="0"/>
              <a:t>Possibly we will have a lab session for this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Washington, Autumn 2018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8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Mobile Phones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34" y="1541928"/>
            <a:ext cx="997016" cy="20164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83977" y="1541928"/>
            <a:ext cx="138953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Nokia 105</a:t>
            </a:r>
          </a:p>
          <a:p>
            <a:r>
              <a:rPr lang="en-US" sz="1200" dirty="0"/>
              <a:t>Quad band, GSM, Dual Sim</a:t>
            </a:r>
          </a:p>
          <a:p>
            <a:r>
              <a:rPr lang="en-US" sz="1200" dirty="0"/>
              <a:t>999 </a:t>
            </a:r>
            <a:r>
              <a:rPr lang="en-US" sz="1200" dirty="0" err="1"/>
              <a:t>rs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908611"/>
            <a:ext cx="1404443" cy="19610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69459" y="3908611"/>
            <a:ext cx="138953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Viva V1</a:t>
            </a:r>
          </a:p>
          <a:p>
            <a:r>
              <a:rPr lang="en-US" sz="1200" dirty="0"/>
              <a:t>Single Sim,  2G</a:t>
            </a:r>
          </a:p>
          <a:p>
            <a:r>
              <a:rPr lang="en-US" sz="1200" dirty="0"/>
              <a:t>Flashlight, Snake</a:t>
            </a:r>
          </a:p>
          <a:p>
            <a:r>
              <a:rPr lang="en-US" sz="1200" dirty="0"/>
              <a:t>432 </a:t>
            </a:r>
            <a:r>
              <a:rPr lang="en-US" sz="1200" dirty="0" err="1"/>
              <a:t>rs</a:t>
            </a:r>
            <a:endParaRPr lang="en-US" sz="12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144" y="1495146"/>
            <a:ext cx="966721" cy="22588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72737" y="1553154"/>
            <a:ext cx="1456980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Fero</a:t>
            </a:r>
            <a:r>
              <a:rPr lang="en-US" sz="1200" dirty="0"/>
              <a:t> F1100</a:t>
            </a:r>
          </a:p>
          <a:p>
            <a:r>
              <a:rPr lang="en-US" sz="1200" dirty="0"/>
              <a:t>1.2 MP Camera</a:t>
            </a:r>
          </a:p>
          <a:p>
            <a:r>
              <a:rPr lang="en-US" sz="1200" dirty="0"/>
              <a:t>900/1800Mhz</a:t>
            </a:r>
          </a:p>
          <a:p>
            <a:r>
              <a:rPr lang="en-US" sz="1200" dirty="0"/>
              <a:t>GPRS</a:t>
            </a:r>
          </a:p>
          <a:p>
            <a:r>
              <a:rPr lang="en-US" sz="1200" dirty="0" err="1"/>
              <a:t>BlueTooth</a:t>
            </a:r>
            <a:endParaRPr lang="en-US" sz="1200" dirty="0"/>
          </a:p>
          <a:p>
            <a:r>
              <a:rPr lang="en-US" sz="1200" dirty="0"/>
              <a:t>1050 </a:t>
            </a:r>
            <a:r>
              <a:rPr lang="en-US" sz="1200" dirty="0" err="1"/>
              <a:t>Ksh</a:t>
            </a:r>
            <a:endParaRPr lang="en-US" sz="12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0257" y="3916765"/>
            <a:ext cx="1023608" cy="21632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472736" y="3916765"/>
            <a:ext cx="1456981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err="1"/>
              <a:t>Tecno</a:t>
            </a:r>
            <a:r>
              <a:rPr lang="en-US" sz="1200" dirty="0"/>
              <a:t> T350</a:t>
            </a:r>
          </a:p>
          <a:p>
            <a:r>
              <a:rPr lang="en-US" sz="1200" dirty="0"/>
              <a:t>GSM 900 </a:t>
            </a:r>
            <a:r>
              <a:rPr lang="en-US" sz="1200" dirty="0" err="1"/>
              <a:t>Mhz</a:t>
            </a:r>
            <a:endParaRPr lang="en-US" sz="1200" dirty="0"/>
          </a:p>
          <a:p>
            <a:r>
              <a:rPr lang="en-US" sz="1200" dirty="0"/>
              <a:t>Camera, Radio, Facebook, </a:t>
            </a:r>
            <a:r>
              <a:rPr lang="en-US" sz="1200" dirty="0" err="1"/>
              <a:t>Palmchat</a:t>
            </a:r>
            <a:endParaRPr lang="en-US" sz="1200" dirty="0"/>
          </a:p>
          <a:p>
            <a:r>
              <a:rPr lang="en-US" sz="1200" dirty="0"/>
              <a:t>5100 </a:t>
            </a:r>
            <a:r>
              <a:rPr lang="en-US" sz="1200" dirty="0" err="1"/>
              <a:t>Ngn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11049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Handset Constraints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Connectivity</a:t>
            </a:r>
          </a:p>
          <a:p>
            <a:r>
              <a:rPr lang="en-US" dirty="0" err="1"/>
              <a:t>Simcard</a:t>
            </a:r>
            <a:r>
              <a:rPr lang="en-US" dirty="0"/>
              <a:t> Ownership</a:t>
            </a:r>
          </a:p>
          <a:p>
            <a:r>
              <a:rPr lang="en-US" dirty="0" err="1"/>
              <a:t>Simcard</a:t>
            </a:r>
            <a:r>
              <a:rPr lang="en-US" dirty="0"/>
              <a:t> Registration</a:t>
            </a:r>
          </a:p>
          <a:p>
            <a:r>
              <a:rPr lang="en-US" dirty="0"/>
              <a:t>Airtime Balance</a:t>
            </a:r>
          </a:p>
          <a:p>
            <a:r>
              <a:rPr lang="en-US" dirty="0"/>
              <a:t>Electrical charging</a:t>
            </a:r>
          </a:p>
          <a:p>
            <a:r>
              <a:rPr lang="en-US" dirty="0"/>
              <a:t>Handset Cost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01A205AB-DF83-4B1F-9571-08A0BD47E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" t="18684" r="2667" b="21396"/>
          <a:stretch/>
        </p:blipFill>
        <p:spPr bwMode="auto">
          <a:xfrm>
            <a:off x="5710518" y="770964"/>
            <a:ext cx="2913529" cy="183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cell phone electrical charging">
            <a:extLst>
              <a:ext uri="{FF2B5EF4-FFF2-40B4-BE49-F238E27FC236}">
                <a16:creationId xmlns:a16="http://schemas.microsoft.com/office/drawing/2014/main" id="{ACEE9FC9-6FC3-4E8D-B172-AAA863D7D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752" y="2806047"/>
            <a:ext cx="4941825" cy="32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886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Mobile Phones  (GSM Standard)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Voice</a:t>
            </a:r>
          </a:p>
          <a:p>
            <a:r>
              <a:rPr lang="en-US" dirty="0"/>
              <a:t>DTMF</a:t>
            </a:r>
          </a:p>
          <a:p>
            <a:pPr lvl="1"/>
            <a:r>
              <a:rPr lang="en-US" dirty="0"/>
              <a:t>Dual Tone Multi-Frequency</a:t>
            </a:r>
          </a:p>
          <a:p>
            <a:r>
              <a:rPr lang="en-US" dirty="0"/>
              <a:t>SMS</a:t>
            </a:r>
          </a:p>
          <a:p>
            <a:pPr lvl="1"/>
            <a:r>
              <a:rPr lang="en-US" dirty="0"/>
              <a:t>Short Message Service</a:t>
            </a:r>
          </a:p>
          <a:p>
            <a:r>
              <a:rPr lang="en-US" dirty="0"/>
              <a:t>USSD</a:t>
            </a:r>
          </a:p>
          <a:p>
            <a:pPr lvl="1"/>
            <a:r>
              <a:rPr lang="en-US" dirty="0"/>
              <a:t>Unstructured Supplementary Service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76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ECE31-DFEE-4067-B4AE-F7353BD03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Voice + DTMF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4EC3F-DCFE-454E-B68E-65C59EA9B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685" y="1311183"/>
            <a:ext cx="78867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Analog signal for sound waves</a:t>
            </a:r>
          </a:p>
          <a:p>
            <a:r>
              <a:rPr lang="en-US" dirty="0"/>
              <a:t>Converted by handset to digital data for transmission</a:t>
            </a:r>
          </a:p>
          <a:p>
            <a:r>
              <a:rPr lang="en-US" dirty="0"/>
              <a:t>Multiple codecs can be used for conversion</a:t>
            </a:r>
          </a:p>
          <a:p>
            <a:r>
              <a:rPr lang="en-US" dirty="0"/>
              <a:t>Voice Fundamental Frequency:  </a:t>
            </a:r>
          </a:p>
          <a:p>
            <a:pPr lvl="1"/>
            <a:r>
              <a:rPr lang="en-US" dirty="0"/>
              <a:t>Male (85 to 180 Hz),  Female (165 to 255 Hz)</a:t>
            </a:r>
          </a:p>
          <a:p>
            <a:r>
              <a:rPr lang="en-US" dirty="0"/>
              <a:t>Speaking frequency 20Hz to 20000 Hz</a:t>
            </a:r>
          </a:p>
          <a:p>
            <a:r>
              <a:rPr lang="en-US" dirty="0"/>
              <a:t>Audible through 20000 Hz</a:t>
            </a:r>
          </a:p>
          <a:p>
            <a:r>
              <a:rPr lang="en-US" dirty="0"/>
              <a:t>Telephony:  Frequency band 300Hz to 3400 Hz.</a:t>
            </a:r>
          </a:p>
          <a:p>
            <a:r>
              <a:rPr lang="en-US" dirty="0"/>
              <a:t>Sampling at 8000 Hz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29668-C56E-4DF9-B35D-844D46F9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0DDDC-3D78-4D11-9B00-4583A3831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1E44D-0363-4CDB-8490-76DACC38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231" y="5054601"/>
            <a:ext cx="3276600" cy="1666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7976" y="4976528"/>
            <a:ext cx="1869702" cy="177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72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FD796-A750-4A89-922E-945479192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SMS (Short Messaging Service)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191E3-F0B6-468F-9A1A-AA7C6A18E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Defined in 1985 as part of the GSM Standard</a:t>
            </a:r>
          </a:p>
          <a:p>
            <a:r>
              <a:rPr lang="en-US" dirty="0"/>
              <a:t>Protocol allows seeing of up to 160 character alpha-numeric messages</a:t>
            </a:r>
          </a:p>
          <a:p>
            <a:r>
              <a:rPr lang="en-US" dirty="0"/>
              <a:t>The hard thing in designing SMS was getting an agreed upon standard</a:t>
            </a:r>
          </a:p>
          <a:p>
            <a:pPr lvl="1"/>
            <a:r>
              <a:rPr lang="en-US" dirty="0"/>
              <a:t>Deutsche Telekom + France Telecom</a:t>
            </a:r>
          </a:p>
          <a:p>
            <a:r>
              <a:rPr lang="en-US" dirty="0"/>
              <a:t>The first SMS was sent over Vodafone GSM Network on December 3, 1992 in the UK</a:t>
            </a:r>
          </a:p>
          <a:p>
            <a:r>
              <a:rPr lang="en-US" dirty="0"/>
              <a:t>Initial growth was very slow, significant growth around 2000</a:t>
            </a:r>
          </a:p>
          <a:p>
            <a:pPr lvl="1"/>
            <a:r>
              <a:rPr lang="en-US" dirty="0"/>
              <a:t>Designed for Engineers</a:t>
            </a:r>
          </a:p>
          <a:p>
            <a:pPr lvl="1"/>
            <a:r>
              <a:rPr lang="en-US" dirty="0"/>
              <a:t>Took off when European Teenagers started using it </a:t>
            </a:r>
          </a:p>
          <a:p>
            <a:r>
              <a:rPr lang="en-US" dirty="0"/>
              <a:t>SMS Gateway services are very important for building SMS applications – more later</a:t>
            </a:r>
          </a:p>
          <a:p>
            <a:r>
              <a:rPr lang="en-US" dirty="0"/>
              <a:t>Hack: You can send SMS from email – </a:t>
            </a:r>
            <a:r>
              <a:rPr lang="en-US" dirty="0" smtClean="0"/>
              <a:t>206375xxxx@tmomail.net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1A784-A184-408A-9F70-B496C9B3A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E4C74-64DE-43F9-9F02-69F2BEB1E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1E7CCE-86B2-4CB1-AB28-7C6BC16A8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01703" y="5763965"/>
            <a:ext cx="472634" cy="23360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3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629A8-4C35-43D8-9872-A4A2E6995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CE6C1E-AFF9-428D-8BB2-F4BF6BBA7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What was the content of the first voice call?  (Alexander Graham Bell to Thomas Watson,  March 10, 1876)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was the content of the first text message?  (Neil Papworth to Richard Jarvis,  December 3, 1992)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Why are SMS messages limited to 160 Characters.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106B0-C9EC-4DC1-880F-A8DCB27E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3D9F3-55DF-4B4E-84A1-9CCA2B3EB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D7769-29B7-4589-ACAE-3C20DDDB6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9DED-A480-430F-99EF-5EB0B1E56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SMS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1DBD-88D7-4D68-8F4A-B39BEB6D2D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Character limitation</a:t>
            </a:r>
          </a:p>
          <a:p>
            <a:r>
              <a:rPr lang="en-US" dirty="0"/>
              <a:t>Expense</a:t>
            </a:r>
          </a:p>
          <a:p>
            <a:r>
              <a:rPr lang="en-US" dirty="0"/>
              <a:t>Character Set – restricted to basic Latin characters (7-bit characters)</a:t>
            </a:r>
          </a:p>
          <a:p>
            <a:pPr lvl="1"/>
            <a:r>
              <a:rPr lang="en-US" dirty="0"/>
              <a:t>Unicode extensions require 16 bit – greatly reducing message length</a:t>
            </a:r>
          </a:p>
          <a:p>
            <a:r>
              <a:rPr lang="en-US" dirty="0"/>
              <a:t>Difficulty of entering letters on a keypad</a:t>
            </a:r>
          </a:p>
          <a:p>
            <a:r>
              <a:rPr lang="en-US" dirty="0"/>
              <a:t>Reliability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AC5A3-B6F2-4B06-B116-86A578D10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10/1/2018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E783B-B4AD-4E1E-93CF-26D48F590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University of Washington, Autumn 2018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11C502-50B4-4738-B251-13AE55933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 descr="Image result for t9 keypad">
            <a:extLst>
              <a:ext uri="{FF2B5EF4-FFF2-40B4-BE49-F238E27FC236}">
                <a16:creationId xmlns:a16="http://schemas.microsoft.com/office/drawing/2014/main" id="{B9434130-C40C-4D7C-82B8-139F50934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843462"/>
            <a:ext cx="2686050" cy="20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609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2349</TotalTime>
  <Words>580</Words>
  <Application>Microsoft Office PowerPoint</Application>
  <PresentationFormat>On-screen Show (4:3)</PresentationFormat>
  <Paragraphs>126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Communications Infrastructure</vt:lpstr>
      <vt:lpstr>Administrivia</vt:lpstr>
      <vt:lpstr>Basic Mobile Phones</vt:lpstr>
      <vt:lpstr>Handset Constraints</vt:lpstr>
      <vt:lpstr>Basic Mobile Phones  (GSM Standard)</vt:lpstr>
      <vt:lpstr>Voice + DTMF</vt:lpstr>
      <vt:lpstr>SMS (Short Messaging Service)</vt:lpstr>
      <vt:lpstr>Trivia</vt:lpstr>
      <vt:lpstr>SMS Challenges</vt:lpstr>
      <vt:lpstr>USSD Unstructured Supplementary  Service Data</vt:lpstr>
      <vt:lpstr>Universal Apps (Trevor Perrier)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Infrastructure</dc:title>
  <dc:creator>Richard Anderson</dc:creator>
  <cp:lastModifiedBy>Richard Anderson</cp:lastModifiedBy>
  <cp:revision>17</cp:revision>
  <dcterms:created xsi:type="dcterms:W3CDTF">2018-09-17T23:32:31Z</dcterms:created>
  <dcterms:modified xsi:type="dcterms:W3CDTF">2018-10-02T19:22:06Z</dcterms:modified>
</cp:coreProperties>
</file>