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322" r:id="rId6"/>
    <p:sldId id="320" r:id="rId7"/>
    <p:sldId id="325" r:id="rId8"/>
    <p:sldId id="326" r:id="rId9"/>
    <p:sldId id="309" r:id="rId10"/>
    <p:sldId id="310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8B35B-1EF6-4BED-ADB1-BB531C087EBF}" v="607" dt="2018-09-16T23:55:40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5398B35B-1EF6-4BED-ADB1-BB531C087EBF}"/>
    <pc:docChg chg="custSel addSld delSld modSld">
      <pc:chgData name="Richard Anderson" userId="4654cc452026b74c" providerId="LiveId" clId="{5398B35B-1EF6-4BED-ADB1-BB531C087EBF}" dt="2018-09-16T23:55:40.052" v="605" actId="20577"/>
      <pc:docMkLst>
        <pc:docMk/>
      </pc:docMkLst>
      <pc:sldChg chg="modSp">
        <pc:chgData name="Richard Anderson" userId="4654cc452026b74c" providerId="LiveId" clId="{5398B35B-1EF6-4BED-ADB1-BB531C087EBF}" dt="2018-09-16T18:41:31.966" v="96" actId="20577"/>
        <pc:sldMkLst>
          <pc:docMk/>
          <pc:sldMk cId="2296581329" sldId="256"/>
        </pc:sldMkLst>
        <pc:spChg chg="mod">
          <ac:chgData name="Richard Anderson" userId="4654cc452026b74c" providerId="LiveId" clId="{5398B35B-1EF6-4BED-ADB1-BB531C087EBF}" dt="2018-09-16T18:41:07.791" v="71" actId="20577"/>
          <ac:spMkLst>
            <pc:docMk/>
            <pc:sldMk cId="2296581329" sldId="256"/>
            <ac:spMk id="2" creationId="{00000000-0000-0000-0000-000000000000}"/>
          </ac:spMkLst>
        </pc:spChg>
        <pc:spChg chg="mod">
          <ac:chgData name="Richard Anderson" userId="4654cc452026b74c" providerId="LiveId" clId="{5398B35B-1EF6-4BED-ADB1-BB531C087EBF}" dt="2018-09-16T18:41:31.966" v="96" actId="20577"/>
          <ac:spMkLst>
            <pc:docMk/>
            <pc:sldMk cId="2296581329" sldId="256"/>
            <ac:spMk id="3" creationId="{00000000-0000-0000-0000-000000000000}"/>
          </ac:spMkLst>
        </pc:spChg>
      </pc:sldChg>
      <pc:sldChg chg="modSp">
        <pc:chgData name="Richard Anderson" userId="4654cc452026b74c" providerId="LiveId" clId="{5398B35B-1EF6-4BED-ADB1-BB531C087EBF}" dt="2018-09-16T18:51:35.077" v="314" actId="20577"/>
        <pc:sldMkLst>
          <pc:docMk/>
          <pc:sldMk cId="456257536" sldId="257"/>
        </pc:sldMkLst>
        <pc:spChg chg="mod">
          <ac:chgData name="Richard Anderson" userId="4654cc452026b74c" providerId="LiveId" clId="{5398B35B-1EF6-4BED-ADB1-BB531C087EBF}" dt="2018-09-16T18:51:35.077" v="314" actId="20577"/>
          <ac:spMkLst>
            <pc:docMk/>
            <pc:sldMk cId="456257536" sldId="257"/>
            <ac:spMk id="3" creationId="{00000000-0000-0000-0000-000000000000}"/>
          </ac:spMkLst>
        </pc:spChg>
      </pc:sldChg>
      <pc:sldChg chg="del">
        <pc:chgData name="Richard Anderson" userId="4654cc452026b74c" providerId="LiveId" clId="{5398B35B-1EF6-4BED-ADB1-BB531C087EBF}" dt="2018-09-16T19:16:22.072" v="487" actId="2696"/>
        <pc:sldMkLst>
          <pc:docMk/>
          <pc:sldMk cId="3027956410" sldId="258"/>
        </pc:sldMkLst>
      </pc:sldChg>
      <pc:sldChg chg="del">
        <pc:chgData name="Richard Anderson" userId="4654cc452026b74c" providerId="LiveId" clId="{5398B35B-1EF6-4BED-ADB1-BB531C087EBF}" dt="2018-09-16T19:19:16.733" v="489" actId="2696"/>
        <pc:sldMkLst>
          <pc:docMk/>
          <pc:sldMk cId="4175248664" sldId="259"/>
        </pc:sldMkLst>
      </pc:sldChg>
      <pc:sldChg chg="del">
        <pc:chgData name="Richard Anderson" userId="4654cc452026b74c" providerId="LiveId" clId="{5398B35B-1EF6-4BED-ADB1-BB531C087EBF}" dt="2018-09-16T19:19:16.755" v="490" actId="2696"/>
        <pc:sldMkLst>
          <pc:docMk/>
          <pc:sldMk cId="2671755039" sldId="260"/>
        </pc:sldMkLst>
      </pc:sldChg>
      <pc:sldChg chg="del">
        <pc:chgData name="Richard Anderson" userId="4654cc452026b74c" providerId="LiveId" clId="{5398B35B-1EF6-4BED-ADB1-BB531C087EBF}" dt="2018-09-16T19:19:16.781" v="492" actId="2696"/>
        <pc:sldMkLst>
          <pc:docMk/>
          <pc:sldMk cId="4150009289" sldId="261"/>
        </pc:sldMkLst>
      </pc:sldChg>
      <pc:sldChg chg="del">
        <pc:chgData name="Richard Anderson" userId="4654cc452026b74c" providerId="LiveId" clId="{5398B35B-1EF6-4BED-ADB1-BB531C087EBF}" dt="2018-09-16T19:19:16.793" v="493" actId="2696"/>
        <pc:sldMkLst>
          <pc:docMk/>
          <pc:sldMk cId="786587398" sldId="262"/>
        </pc:sldMkLst>
      </pc:sldChg>
      <pc:sldChg chg="del">
        <pc:chgData name="Richard Anderson" userId="4654cc452026b74c" providerId="LiveId" clId="{5398B35B-1EF6-4BED-ADB1-BB531C087EBF}" dt="2018-09-16T19:19:16.803" v="494" actId="2696"/>
        <pc:sldMkLst>
          <pc:docMk/>
          <pc:sldMk cId="954136787" sldId="263"/>
        </pc:sldMkLst>
      </pc:sldChg>
      <pc:sldChg chg="del">
        <pc:chgData name="Richard Anderson" userId="4654cc452026b74c" providerId="LiveId" clId="{5398B35B-1EF6-4BED-ADB1-BB531C087EBF}" dt="2018-09-16T19:19:16.820" v="496" actId="2696"/>
        <pc:sldMkLst>
          <pc:docMk/>
          <pc:sldMk cId="2525265031" sldId="264"/>
        </pc:sldMkLst>
      </pc:sldChg>
      <pc:sldChg chg="del">
        <pc:chgData name="Richard Anderson" userId="4654cc452026b74c" providerId="LiveId" clId="{5398B35B-1EF6-4BED-ADB1-BB531C087EBF}" dt="2018-09-16T19:19:16.829" v="497" actId="2696"/>
        <pc:sldMkLst>
          <pc:docMk/>
          <pc:sldMk cId="2939285447" sldId="265"/>
        </pc:sldMkLst>
      </pc:sldChg>
      <pc:sldChg chg="del">
        <pc:chgData name="Richard Anderson" userId="4654cc452026b74c" providerId="LiveId" clId="{5398B35B-1EF6-4BED-ADB1-BB531C087EBF}" dt="2018-09-16T19:19:16.840" v="498" actId="2696"/>
        <pc:sldMkLst>
          <pc:docMk/>
          <pc:sldMk cId="4085502625" sldId="266"/>
        </pc:sldMkLst>
      </pc:sldChg>
      <pc:sldChg chg="del">
        <pc:chgData name="Richard Anderson" userId="4654cc452026b74c" providerId="LiveId" clId="{5398B35B-1EF6-4BED-ADB1-BB531C087EBF}" dt="2018-09-16T19:19:16.848" v="499" actId="2696"/>
        <pc:sldMkLst>
          <pc:docMk/>
          <pc:sldMk cId="2781895117" sldId="267"/>
        </pc:sldMkLst>
      </pc:sldChg>
      <pc:sldChg chg="modSp">
        <pc:chgData name="Richard Anderson" userId="4654cc452026b74c" providerId="LiveId" clId="{5398B35B-1EF6-4BED-ADB1-BB531C087EBF}" dt="2018-09-16T18:51:11.919" v="303" actId="20577"/>
        <pc:sldMkLst>
          <pc:docMk/>
          <pc:sldMk cId="1360750116" sldId="268"/>
        </pc:sldMkLst>
        <pc:spChg chg="mod">
          <ac:chgData name="Richard Anderson" userId="4654cc452026b74c" providerId="LiveId" clId="{5398B35B-1EF6-4BED-ADB1-BB531C087EBF}" dt="2018-09-16T18:51:11.919" v="303" actId="20577"/>
          <ac:spMkLst>
            <pc:docMk/>
            <pc:sldMk cId="1360750116" sldId="268"/>
            <ac:spMk id="3" creationId="{00000000-0000-0000-0000-000000000000}"/>
          </ac:spMkLst>
        </pc:spChg>
      </pc:sldChg>
      <pc:sldChg chg="modSp">
        <pc:chgData name="Richard Anderson" userId="4654cc452026b74c" providerId="LiveId" clId="{5398B35B-1EF6-4BED-ADB1-BB531C087EBF}" dt="2018-09-16T18:50:15.331" v="284" actId="20577"/>
        <pc:sldMkLst>
          <pc:docMk/>
          <pc:sldMk cId="1980340792" sldId="269"/>
        </pc:sldMkLst>
        <pc:spChg chg="mod">
          <ac:chgData name="Richard Anderson" userId="4654cc452026b74c" providerId="LiveId" clId="{5398B35B-1EF6-4BED-ADB1-BB531C087EBF}" dt="2018-09-16T18:50:15.331" v="284" actId="20577"/>
          <ac:spMkLst>
            <pc:docMk/>
            <pc:sldMk cId="1980340792" sldId="269"/>
            <ac:spMk id="3" creationId="{00000000-0000-0000-0000-000000000000}"/>
          </ac:spMkLst>
        </pc:spChg>
        <pc:spChg chg="mod">
          <ac:chgData name="Richard Anderson" userId="4654cc452026b74c" providerId="LiveId" clId="{5398B35B-1EF6-4BED-ADB1-BB531C087EBF}" dt="2018-09-16T18:46:09.918" v="172" actId="20577"/>
          <ac:spMkLst>
            <pc:docMk/>
            <pc:sldMk cId="1980340792" sldId="269"/>
            <ac:spMk id="7" creationId="{00000000-0000-0000-0000-000000000000}"/>
          </ac:spMkLst>
        </pc:spChg>
      </pc:sldChg>
      <pc:sldChg chg="del">
        <pc:chgData name="Richard Anderson" userId="4654cc452026b74c" providerId="LiveId" clId="{5398B35B-1EF6-4BED-ADB1-BB531C087EBF}" dt="2018-09-16T19:19:16.859" v="500" actId="2696"/>
        <pc:sldMkLst>
          <pc:docMk/>
          <pc:sldMk cId="3244922331" sldId="270"/>
        </pc:sldMkLst>
      </pc:sldChg>
      <pc:sldChg chg="del">
        <pc:chgData name="Richard Anderson" userId="4654cc452026b74c" providerId="LiveId" clId="{5398B35B-1EF6-4BED-ADB1-BB531C087EBF}" dt="2018-09-16T19:19:16.871" v="501" actId="2696"/>
        <pc:sldMkLst>
          <pc:docMk/>
          <pc:sldMk cId="3237209311" sldId="271"/>
        </pc:sldMkLst>
      </pc:sldChg>
      <pc:sldChg chg="del">
        <pc:chgData name="Richard Anderson" userId="4654cc452026b74c" providerId="LiveId" clId="{5398B35B-1EF6-4BED-ADB1-BB531C087EBF}" dt="2018-09-16T19:19:16.883" v="502" actId="2696"/>
        <pc:sldMkLst>
          <pc:docMk/>
          <pc:sldMk cId="1368080854" sldId="272"/>
        </pc:sldMkLst>
      </pc:sldChg>
      <pc:sldChg chg="del">
        <pc:chgData name="Richard Anderson" userId="4654cc452026b74c" providerId="LiveId" clId="{5398B35B-1EF6-4BED-ADB1-BB531C087EBF}" dt="2018-09-16T19:19:16.926" v="503" actId="2696"/>
        <pc:sldMkLst>
          <pc:docMk/>
          <pc:sldMk cId="750440423" sldId="273"/>
        </pc:sldMkLst>
      </pc:sldChg>
      <pc:sldChg chg="del">
        <pc:chgData name="Richard Anderson" userId="4654cc452026b74c" providerId="LiveId" clId="{5398B35B-1EF6-4BED-ADB1-BB531C087EBF}" dt="2018-09-16T19:19:16.950" v="504" actId="2696"/>
        <pc:sldMkLst>
          <pc:docMk/>
          <pc:sldMk cId="2862413254" sldId="274"/>
        </pc:sldMkLst>
      </pc:sldChg>
      <pc:sldChg chg="del">
        <pc:chgData name="Richard Anderson" userId="4654cc452026b74c" providerId="LiveId" clId="{5398B35B-1EF6-4BED-ADB1-BB531C087EBF}" dt="2018-09-16T19:19:16.968" v="505" actId="2696"/>
        <pc:sldMkLst>
          <pc:docMk/>
          <pc:sldMk cId="2610343984" sldId="275"/>
        </pc:sldMkLst>
      </pc:sldChg>
      <pc:sldChg chg="del">
        <pc:chgData name="Richard Anderson" userId="4654cc452026b74c" providerId="LiveId" clId="{5398B35B-1EF6-4BED-ADB1-BB531C087EBF}" dt="2018-09-16T19:19:16.980" v="506" actId="2696"/>
        <pc:sldMkLst>
          <pc:docMk/>
          <pc:sldMk cId="3915395396" sldId="276"/>
        </pc:sldMkLst>
      </pc:sldChg>
      <pc:sldChg chg="del">
        <pc:chgData name="Richard Anderson" userId="4654cc452026b74c" providerId="LiveId" clId="{5398B35B-1EF6-4BED-ADB1-BB531C087EBF}" dt="2018-09-16T19:19:16.988" v="507" actId="2696"/>
        <pc:sldMkLst>
          <pc:docMk/>
          <pc:sldMk cId="4176594184" sldId="277"/>
        </pc:sldMkLst>
      </pc:sldChg>
      <pc:sldChg chg="del">
        <pc:chgData name="Richard Anderson" userId="4654cc452026b74c" providerId="LiveId" clId="{5398B35B-1EF6-4BED-ADB1-BB531C087EBF}" dt="2018-09-16T19:19:16.997" v="508" actId="2696"/>
        <pc:sldMkLst>
          <pc:docMk/>
          <pc:sldMk cId="4277123513" sldId="278"/>
        </pc:sldMkLst>
      </pc:sldChg>
      <pc:sldChg chg="del">
        <pc:chgData name="Richard Anderson" userId="4654cc452026b74c" providerId="LiveId" clId="{5398B35B-1EF6-4BED-ADB1-BB531C087EBF}" dt="2018-09-16T19:19:17.006" v="509" actId="2696"/>
        <pc:sldMkLst>
          <pc:docMk/>
          <pc:sldMk cId="2745577966" sldId="279"/>
        </pc:sldMkLst>
      </pc:sldChg>
      <pc:sldChg chg="del">
        <pc:chgData name="Richard Anderson" userId="4654cc452026b74c" providerId="LiveId" clId="{5398B35B-1EF6-4BED-ADB1-BB531C087EBF}" dt="2018-09-16T19:19:17.016" v="510" actId="2696"/>
        <pc:sldMkLst>
          <pc:docMk/>
          <pc:sldMk cId="3842050618" sldId="280"/>
        </pc:sldMkLst>
      </pc:sldChg>
      <pc:sldChg chg="del">
        <pc:chgData name="Richard Anderson" userId="4654cc452026b74c" providerId="LiveId" clId="{5398B35B-1EF6-4BED-ADB1-BB531C087EBF}" dt="2018-09-16T19:19:17.024" v="511" actId="2696"/>
        <pc:sldMkLst>
          <pc:docMk/>
          <pc:sldMk cId="3337189502" sldId="281"/>
        </pc:sldMkLst>
      </pc:sldChg>
      <pc:sldChg chg="del">
        <pc:chgData name="Richard Anderson" userId="4654cc452026b74c" providerId="LiveId" clId="{5398B35B-1EF6-4BED-ADB1-BB531C087EBF}" dt="2018-09-16T19:19:17.030" v="512" actId="2696"/>
        <pc:sldMkLst>
          <pc:docMk/>
          <pc:sldMk cId="2730083428" sldId="282"/>
        </pc:sldMkLst>
      </pc:sldChg>
      <pc:sldChg chg="del">
        <pc:chgData name="Richard Anderson" userId="4654cc452026b74c" providerId="LiveId" clId="{5398B35B-1EF6-4BED-ADB1-BB531C087EBF}" dt="2018-09-16T19:19:17.037" v="513" actId="2696"/>
        <pc:sldMkLst>
          <pc:docMk/>
          <pc:sldMk cId="3026324910" sldId="283"/>
        </pc:sldMkLst>
      </pc:sldChg>
      <pc:sldChg chg="del">
        <pc:chgData name="Richard Anderson" userId="4654cc452026b74c" providerId="LiveId" clId="{5398B35B-1EF6-4BED-ADB1-BB531C087EBF}" dt="2018-09-16T19:19:17.045" v="514" actId="2696"/>
        <pc:sldMkLst>
          <pc:docMk/>
          <pc:sldMk cId="880823554" sldId="284"/>
        </pc:sldMkLst>
      </pc:sldChg>
      <pc:sldChg chg="del">
        <pc:chgData name="Richard Anderson" userId="4654cc452026b74c" providerId="LiveId" clId="{5398B35B-1EF6-4BED-ADB1-BB531C087EBF}" dt="2018-09-16T19:19:17.052" v="515" actId="2696"/>
        <pc:sldMkLst>
          <pc:docMk/>
          <pc:sldMk cId="477234955" sldId="285"/>
        </pc:sldMkLst>
      </pc:sldChg>
      <pc:sldChg chg="del">
        <pc:chgData name="Richard Anderson" userId="4654cc452026b74c" providerId="LiveId" clId="{5398B35B-1EF6-4BED-ADB1-BB531C087EBF}" dt="2018-09-16T19:19:17.061" v="516" actId="2696"/>
        <pc:sldMkLst>
          <pc:docMk/>
          <pc:sldMk cId="4266592783" sldId="286"/>
        </pc:sldMkLst>
      </pc:sldChg>
      <pc:sldChg chg="del">
        <pc:chgData name="Richard Anderson" userId="4654cc452026b74c" providerId="LiveId" clId="{5398B35B-1EF6-4BED-ADB1-BB531C087EBF}" dt="2018-09-16T19:19:17.069" v="517" actId="2696"/>
        <pc:sldMkLst>
          <pc:docMk/>
          <pc:sldMk cId="508975149" sldId="287"/>
        </pc:sldMkLst>
      </pc:sldChg>
      <pc:sldChg chg="del">
        <pc:chgData name="Richard Anderson" userId="4654cc452026b74c" providerId="LiveId" clId="{5398B35B-1EF6-4BED-ADB1-BB531C087EBF}" dt="2018-09-16T19:19:17.077" v="518" actId="2696"/>
        <pc:sldMkLst>
          <pc:docMk/>
          <pc:sldMk cId="454671959" sldId="288"/>
        </pc:sldMkLst>
      </pc:sldChg>
      <pc:sldChg chg="del">
        <pc:chgData name="Richard Anderson" userId="4654cc452026b74c" providerId="LiveId" clId="{5398B35B-1EF6-4BED-ADB1-BB531C087EBF}" dt="2018-09-16T23:39:09.679" v="565" actId="2696"/>
        <pc:sldMkLst>
          <pc:docMk/>
          <pc:sldMk cId="4130922318" sldId="289"/>
        </pc:sldMkLst>
      </pc:sldChg>
      <pc:sldChg chg="del">
        <pc:chgData name="Richard Anderson" userId="4654cc452026b74c" providerId="LiveId" clId="{5398B35B-1EF6-4BED-ADB1-BB531C087EBF}" dt="2018-09-16T23:39:09.687" v="566" actId="2696"/>
        <pc:sldMkLst>
          <pc:docMk/>
          <pc:sldMk cId="3636489157" sldId="290"/>
        </pc:sldMkLst>
      </pc:sldChg>
      <pc:sldChg chg="del">
        <pc:chgData name="Richard Anderson" userId="4654cc452026b74c" providerId="LiveId" clId="{5398B35B-1EF6-4BED-ADB1-BB531C087EBF}" dt="2018-09-16T23:39:09.695" v="567" actId="2696"/>
        <pc:sldMkLst>
          <pc:docMk/>
          <pc:sldMk cId="68470188" sldId="291"/>
        </pc:sldMkLst>
      </pc:sldChg>
      <pc:sldChg chg="del">
        <pc:chgData name="Richard Anderson" userId="4654cc452026b74c" providerId="LiveId" clId="{5398B35B-1EF6-4BED-ADB1-BB531C087EBF}" dt="2018-09-16T23:39:09.703" v="568" actId="2696"/>
        <pc:sldMkLst>
          <pc:docMk/>
          <pc:sldMk cId="1451009887" sldId="292"/>
        </pc:sldMkLst>
      </pc:sldChg>
      <pc:sldChg chg="del">
        <pc:chgData name="Richard Anderson" userId="4654cc452026b74c" providerId="LiveId" clId="{5398B35B-1EF6-4BED-ADB1-BB531C087EBF}" dt="2018-09-16T23:39:09.710" v="569" actId="2696"/>
        <pc:sldMkLst>
          <pc:docMk/>
          <pc:sldMk cId="2072046234" sldId="293"/>
        </pc:sldMkLst>
      </pc:sldChg>
      <pc:sldChg chg="del">
        <pc:chgData name="Richard Anderson" userId="4654cc452026b74c" providerId="LiveId" clId="{5398B35B-1EF6-4BED-ADB1-BB531C087EBF}" dt="2018-09-16T23:39:09.716" v="570" actId="2696"/>
        <pc:sldMkLst>
          <pc:docMk/>
          <pc:sldMk cId="3462554387" sldId="294"/>
        </pc:sldMkLst>
      </pc:sldChg>
      <pc:sldChg chg="del">
        <pc:chgData name="Richard Anderson" userId="4654cc452026b74c" providerId="LiveId" clId="{5398B35B-1EF6-4BED-ADB1-BB531C087EBF}" dt="2018-09-16T23:39:09.724" v="571" actId="2696"/>
        <pc:sldMkLst>
          <pc:docMk/>
          <pc:sldMk cId="1289789035" sldId="295"/>
        </pc:sldMkLst>
      </pc:sldChg>
      <pc:sldChg chg="del">
        <pc:chgData name="Richard Anderson" userId="4654cc452026b74c" providerId="LiveId" clId="{5398B35B-1EF6-4BED-ADB1-BB531C087EBF}" dt="2018-09-16T23:39:09.732" v="572" actId="2696"/>
        <pc:sldMkLst>
          <pc:docMk/>
          <pc:sldMk cId="1827009398" sldId="296"/>
        </pc:sldMkLst>
      </pc:sldChg>
      <pc:sldChg chg="del">
        <pc:chgData name="Richard Anderson" userId="4654cc452026b74c" providerId="LiveId" clId="{5398B35B-1EF6-4BED-ADB1-BB531C087EBF}" dt="2018-09-16T23:39:09.742" v="573" actId="2696"/>
        <pc:sldMkLst>
          <pc:docMk/>
          <pc:sldMk cId="281821621" sldId="297"/>
        </pc:sldMkLst>
      </pc:sldChg>
      <pc:sldChg chg="del">
        <pc:chgData name="Richard Anderson" userId="4654cc452026b74c" providerId="LiveId" clId="{5398B35B-1EF6-4BED-ADB1-BB531C087EBF}" dt="2018-09-16T23:39:09.751" v="574" actId="2696"/>
        <pc:sldMkLst>
          <pc:docMk/>
          <pc:sldMk cId="1572871104" sldId="298"/>
        </pc:sldMkLst>
      </pc:sldChg>
      <pc:sldChg chg="del">
        <pc:chgData name="Richard Anderson" userId="4654cc452026b74c" providerId="LiveId" clId="{5398B35B-1EF6-4BED-ADB1-BB531C087EBF}" dt="2018-09-16T19:19:57.930" v="520" actId="2696"/>
        <pc:sldMkLst>
          <pc:docMk/>
          <pc:sldMk cId="943545266" sldId="299"/>
        </pc:sldMkLst>
      </pc:sldChg>
      <pc:sldChg chg="del">
        <pc:chgData name="Richard Anderson" userId="4654cc452026b74c" providerId="LiveId" clId="{5398B35B-1EF6-4BED-ADB1-BB531C087EBF}" dt="2018-09-16T19:19:57.937" v="521" actId="2696"/>
        <pc:sldMkLst>
          <pc:docMk/>
          <pc:sldMk cId="1514911953" sldId="300"/>
        </pc:sldMkLst>
      </pc:sldChg>
      <pc:sldChg chg="del">
        <pc:chgData name="Richard Anderson" userId="4654cc452026b74c" providerId="LiveId" clId="{5398B35B-1EF6-4BED-ADB1-BB531C087EBF}" dt="2018-09-16T19:19:57.945" v="522" actId="2696"/>
        <pc:sldMkLst>
          <pc:docMk/>
          <pc:sldMk cId="2760450041" sldId="301"/>
        </pc:sldMkLst>
      </pc:sldChg>
      <pc:sldChg chg="del">
        <pc:chgData name="Richard Anderson" userId="4654cc452026b74c" providerId="LiveId" clId="{5398B35B-1EF6-4BED-ADB1-BB531C087EBF}" dt="2018-09-16T19:19:57.952" v="523" actId="2696"/>
        <pc:sldMkLst>
          <pc:docMk/>
          <pc:sldMk cId="3148255041" sldId="302"/>
        </pc:sldMkLst>
      </pc:sldChg>
      <pc:sldChg chg="del">
        <pc:chgData name="Richard Anderson" userId="4654cc452026b74c" providerId="LiveId" clId="{5398B35B-1EF6-4BED-ADB1-BB531C087EBF}" dt="2018-09-16T19:19:57.959" v="524" actId="2696"/>
        <pc:sldMkLst>
          <pc:docMk/>
          <pc:sldMk cId="3101483315" sldId="303"/>
        </pc:sldMkLst>
      </pc:sldChg>
      <pc:sldChg chg="del">
        <pc:chgData name="Richard Anderson" userId="4654cc452026b74c" providerId="LiveId" clId="{5398B35B-1EF6-4BED-ADB1-BB531C087EBF}" dt="2018-09-16T19:19:57.968" v="525" actId="2696"/>
        <pc:sldMkLst>
          <pc:docMk/>
          <pc:sldMk cId="3727243207" sldId="304"/>
        </pc:sldMkLst>
      </pc:sldChg>
      <pc:sldChg chg="del">
        <pc:chgData name="Richard Anderson" userId="4654cc452026b74c" providerId="LiveId" clId="{5398B35B-1EF6-4BED-ADB1-BB531C087EBF}" dt="2018-09-16T19:19:57.978" v="526" actId="2696"/>
        <pc:sldMkLst>
          <pc:docMk/>
          <pc:sldMk cId="440717448" sldId="305"/>
        </pc:sldMkLst>
      </pc:sldChg>
      <pc:sldChg chg="del">
        <pc:chgData name="Richard Anderson" userId="4654cc452026b74c" providerId="LiveId" clId="{5398B35B-1EF6-4BED-ADB1-BB531C087EBF}" dt="2018-09-16T19:19:57.985" v="527" actId="2696"/>
        <pc:sldMkLst>
          <pc:docMk/>
          <pc:sldMk cId="2928540555" sldId="306"/>
        </pc:sldMkLst>
      </pc:sldChg>
      <pc:sldChg chg="del">
        <pc:chgData name="Richard Anderson" userId="4654cc452026b74c" providerId="LiveId" clId="{5398B35B-1EF6-4BED-ADB1-BB531C087EBF}" dt="2018-09-16T19:19:57.991" v="528" actId="2696"/>
        <pc:sldMkLst>
          <pc:docMk/>
          <pc:sldMk cId="648845833" sldId="307"/>
        </pc:sldMkLst>
      </pc:sldChg>
      <pc:sldChg chg="del">
        <pc:chgData name="Richard Anderson" userId="4654cc452026b74c" providerId="LiveId" clId="{5398B35B-1EF6-4BED-ADB1-BB531C087EBF}" dt="2018-09-16T19:19:57.920" v="519" actId="2696"/>
        <pc:sldMkLst>
          <pc:docMk/>
          <pc:sldMk cId="2540522157" sldId="308"/>
        </pc:sldMkLst>
      </pc:sldChg>
      <pc:sldChg chg="del">
        <pc:chgData name="Richard Anderson" userId="4654cc452026b74c" providerId="LiveId" clId="{5398B35B-1EF6-4BED-ADB1-BB531C087EBF}" dt="2018-09-16T23:39:09.559" v="558" actId="2696"/>
        <pc:sldMkLst>
          <pc:docMk/>
          <pc:sldMk cId="2681824070" sldId="311"/>
        </pc:sldMkLst>
      </pc:sldChg>
      <pc:sldChg chg="del">
        <pc:chgData name="Richard Anderson" userId="4654cc452026b74c" providerId="LiveId" clId="{5398B35B-1EF6-4BED-ADB1-BB531C087EBF}" dt="2018-09-16T23:39:09.634" v="560" actId="2696"/>
        <pc:sldMkLst>
          <pc:docMk/>
          <pc:sldMk cId="3270996680" sldId="312"/>
        </pc:sldMkLst>
      </pc:sldChg>
      <pc:sldChg chg="del">
        <pc:chgData name="Richard Anderson" userId="4654cc452026b74c" providerId="LiveId" clId="{5398B35B-1EF6-4BED-ADB1-BB531C087EBF}" dt="2018-09-16T23:39:09.647" v="561" actId="2696"/>
        <pc:sldMkLst>
          <pc:docMk/>
          <pc:sldMk cId="1278917044" sldId="313"/>
        </pc:sldMkLst>
      </pc:sldChg>
      <pc:sldChg chg="del">
        <pc:chgData name="Richard Anderson" userId="4654cc452026b74c" providerId="LiveId" clId="{5398B35B-1EF6-4BED-ADB1-BB531C087EBF}" dt="2018-09-16T23:39:09.655" v="562" actId="2696"/>
        <pc:sldMkLst>
          <pc:docMk/>
          <pc:sldMk cId="3216845566" sldId="314"/>
        </pc:sldMkLst>
      </pc:sldChg>
      <pc:sldChg chg="del">
        <pc:chgData name="Richard Anderson" userId="4654cc452026b74c" providerId="LiveId" clId="{5398B35B-1EF6-4BED-ADB1-BB531C087EBF}" dt="2018-09-16T23:39:09.671" v="564" actId="2696"/>
        <pc:sldMkLst>
          <pc:docMk/>
          <pc:sldMk cId="3803351292" sldId="315"/>
        </pc:sldMkLst>
      </pc:sldChg>
      <pc:sldChg chg="del">
        <pc:chgData name="Richard Anderson" userId="4654cc452026b74c" providerId="LiveId" clId="{5398B35B-1EF6-4BED-ADB1-BB531C087EBF}" dt="2018-09-16T19:19:16.812" v="495" actId="2696"/>
        <pc:sldMkLst>
          <pc:docMk/>
          <pc:sldMk cId="403780213" sldId="316"/>
        </pc:sldMkLst>
      </pc:sldChg>
      <pc:sldChg chg="del">
        <pc:chgData name="Richard Anderson" userId="4654cc452026b74c" providerId="LiveId" clId="{5398B35B-1EF6-4BED-ADB1-BB531C087EBF}" dt="2018-09-16T23:39:09.663" v="563" actId="2696"/>
        <pc:sldMkLst>
          <pc:docMk/>
          <pc:sldMk cId="1022798481" sldId="318"/>
        </pc:sldMkLst>
      </pc:sldChg>
      <pc:sldChg chg="addSp delSp modSp">
        <pc:chgData name="Richard Anderson" userId="4654cc452026b74c" providerId="LiveId" clId="{5398B35B-1EF6-4BED-ADB1-BB531C087EBF}" dt="2018-09-16T19:05:59.548" v="422" actId="1076"/>
        <pc:sldMkLst>
          <pc:docMk/>
          <pc:sldMk cId="2331316518" sldId="320"/>
        </pc:sldMkLst>
        <pc:spChg chg="mod">
          <ac:chgData name="Richard Anderson" userId="4654cc452026b74c" providerId="LiveId" clId="{5398B35B-1EF6-4BED-ADB1-BB531C087EBF}" dt="2018-09-16T18:57:48.656" v="408" actId="255"/>
          <ac:spMkLst>
            <pc:docMk/>
            <pc:sldMk cId="2331316518" sldId="320"/>
            <ac:spMk id="3" creationId="{00000000-0000-0000-0000-000000000000}"/>
          </ac:spMkLst>
        </pc:spChg>
        <pc:picChg chg="add mod">
          <ac:chgData name="Richard Anderson" userId="4654cc452026b74c" providerId="LiveId" clId="{5398B35B-1EF6-4BED-ADB1-BB531C087EBF}" dt="2018-09-16T19:05:54.534" v="421" actId="1076"/>
          <ac:picMkLst>
            <pc:docMk/>
            <pc:sldMk cId="2331316518" sldId="320"/>
            <ac:picMk id="8" creationId="{179744B2-2384-4143-9303-0A9A4F1DFCD1}"/>
          </ac:picMkLst>
        </pc:picChg>
        <pc:picChg chg="add mod">
          <ac:chgData name="Richard Anderson" userId="4654cc452026b74c" providerId="LiveId" clId="{5398B35B-1EF6-4BED-ADB1-BB531C087EBF}" dt="2018-09-16T19:05:59.548" v="422" actId="1076"/>
          <ac:picMkLst>
            <pc:docMk/>
            <pc:sldMk cId="2331316518" sldId="320"/>
            <ac:picMk id="9" creationId="{13675FEF-2161-454A-A8E3-10EA46FCF306}"/>
          </ac:picMkLst>
        </pc:picChg>
        <pc:picChg chg="del">
          <ac:chgData name="Richard Anderson" userId="4654cc452026b74c" providerId="LiveId" clId="{5398B35B-1EF6-4BED-ADB1-BB531C087EBF}" dt="2018-09-16T19:02:37.828" v="412"/>
          <ac:picMkLst>
            <pc:docMk/>
            <pc:sldMk cId="2331316518" sldId="320"/>
            <ac:picMk id="3074" creationId="{00000000-0000-0000-0000-000000000000}"/>
          </ac:picMkLst>
        </pc:picChg>
        <pc:picChg chg="del">
          <ac:chgData name="Richard Anderson" userId="4654cc452026b74c" providerId="LiveId" clId="{5398B35B-1EF6-4BED-ADB1-BB531C087EBF}" dt="2018-09-16T19:03:31.985" v="415"/>
          <ac:picMkLst>
            <pc:docMk/>
            <pc:sldMk cId="2331316518" sldId="320"/>
            <ac:picMk id="3075" creationId="{00000000-0000-0000-0000-000000000000}"/>
          </ac:picMkLst>
        </pc:picChg>
      </pc:sldChg>
      <pc:sldChg chg="del">
        <pc:chgData name="Richard Anderson" userId="4654cc452026b74c" providerId="LiveId" clId="{5398B35B-1EF6-4BED-ADB1-BB531C087EBF}" dt="2018-09-16T19:16:26.584" v="488" actId="2696"/>
        <pc:sldMkLst>
          <pc:docMk/>
          <pc:sldMk cId="886845295" sldId="321"/>
        </pc:sldMkLst>
      </pc:sldChg>
      <pc:sldChg chg="modSp">
        <pc:chgData name="Richard Anderson" userId="4654cc452026b74c" providerId="LiveId" clId="{5398B35B-1EF6-4BED-ADB1-BB531C087EBF}" dt="2018-09-16T18:54:34.046" v="324" actId="1036"/>
        <pc:sldMkLst>
          <pc:docMk/>
          <pc:sldMk cId="294983951" sldId="322"/>
        </pc:sldMkLst>
        <pc:picChg chg="mod">
          <ac:chgData name="Richard Anderson" userId="4654cc452026b74c" providerId="LiveId" clId="{5398B35B-1EF6-4BED-ADB1-BB531C087EBF}" dt="2018-09-16T18:53:47.509" v="317" actId="1035"/>
          <ac:picMkLst>
            <pc:docMk/>
            <pc:sldMk cId="294983951" sldId="322"/>
            <ac:picMk id="4098" creationId="{00000000-0000-0000-0000-000000000000}"/>
          </ac:picMkLst>
        </pc:picChg>
        <pc:picChg chg="mod">
          <ac:chgData name="Richard Anderson" userId="4654cc452026b74c" providerId="LiveId" clId="{5398B35B-1EF6-4BED-ADB1-BB531C087EBF}" dt="2018-09-16T18:54:34.046" v="324" actId="1036"/>
          <ac:picMkLst>
            <pc:docMk/>
            <pc:sldMk cId="294983951" sldId="322"/>
            <ac:picMk id="4099" creationId="{00000000-0000-0000-0000-000000000000}"/>
          </ac:picMkLst>
        </pc:picChg>
      </pc:sldChg>
      <pc:sldChg chg="del">
        <pc:chgData name="Richard Anderson" userId="4654cc452026b74c" providerId="LiveId" clId="{5398B35B-1EF6-4BED-ADB1-BB531C087EBF}" dt="2018-09-16T19:19:16.771" v="491" actId="2696"/>
        <pc:sldMkLst>
          <pc:docMk/>
          <pc:sldMk cId="1316686497" sldId="323"/>
        </pc:sldMkLst>
      </pc:sldChg>
      <pc:sldChg chg="del">
        <pc:chgData name="Richard Anderson" userId="4654cc452026b74c" providerId="LiveId" clId="{5398B35B-1EF6-4BED-ADB1-BB531C087EBF}" dt="2018-09-16T19:19:58.001" v="529" actId="2696"/>
        <pc:sldMkLst>
          <pc:docMk/>
          <pc:sldMk cId="3919120250" sldId="324"/>
        </pc:sldMkLst>
      </pc:sldChg>
      <pc:sldChg chg="modSp add">
        <pc:chgData name="Richard Anderson" userId="4654cc452026b74c" providerId="LiveId" clId="{5398B35B-1EF6-4BED-ADB1-BB531C087EBF}" dt="2018-09-16T19:08:29.597" v="486" actId="20577"/>
        <pc:sldMkLst>
          <pc:docMk/>
          <pc:sldMk cId="804464886" sldId="325"/>
        </pc:sldMkLst>
        <pc:spChg chg="mod">
          <ac:chgData name="Richard Anderson" userId="4654cc452026b74c" providerId="LiveId" clId="{5398B35B-1EF6-4BED-ADB1-BB531C087EBF}" dt="2018-09-16T19:06:34.190" v="438" actId="20577"/>
          <ac:spMkLst>
            <pc:docMk/>
            <pc:sldMk cId="804464886" sldId="325"/>
            <ac:spMk id="2" creationId="{A20CCB9F-B79C-42DB-9400-379EA45D1BB6}"/>
          </ac:spMkLst>
        </pc:spChg>
        <pc:spChg chg="mod">
          <ac:chgData name="Richard Anderson" userId="4654cc452026b74c" providerId="LiveId" clId="{5398B35B-1EF6-4BED-ADB1-BB531C087EBF}" dt="2018-09-16T19:08:29.597" v="486" actId="20577"/>
          <ac:spMkLst>
            <pc:docMk/>
            <pc:sldMk cId="804464886" sldId="325"/>
            <ac:spMk id="3" creationId="{98A77AEF-A49B-4280-B545-D3C2188C5DD4}"/>
          </ac:spMkLst>
        </pc:spChg>
      </pc:sldChg>
      <pc:sldChg chg="modSp add">
        <pc:chgData name="Richard Anderson" userId="4654cc452026b74c" providerId="LiveId" clId="{5398B35B-1EF6-4BED-ADB1-BB531C087EBF}" dt="2018-09-16T19:20:33.645" v="556" actId="20577"/>
        <pc:sldMkLst>
          <pc:docMk/>
          <pc:sldMk cId="3434911618" sldId="326"/>
        </pc:sldMkLst>
        <pc:spChg chg="mod">
          <ac:chgData name="Richard Anderson" userId="4654cc452026b74c" providerId="LiveId" clId="{5398B35B-1EF6-4BED-ADB1-BB531C087EBF}" dt="2018-09-16T19:20:33.645" v="556" actId="20577"/>
          <ac:spMkLst>
            <pc:docMk/>
            <pc:sldMk cId="3434911618" sldId="326"/>
            <ac:spMk id="2" creationId="{5CF0F4AE-710B-4B7F-87CC-271FEFB997E1}"/>
          </ac:spMkLst>
        </pc:spChg>
      </pc:sldChg>
      <pc:sldChg chg="modSp add">
        <pc:chgData name="Richard Anderson" userId="4654cc452026b74c" providerId="LiveId" clId="{5398B35B-1EF6-4BED-ADB1-BB531C087EBF}" dt="2018-09-16T23:55:40.052" v="605" actId="20577"/>
        <pc:sldMkLst>
          <pc:docMk/>
          <pc:sldMk cId="2120203175" sldId="327"/>
        </pc:sldMkLst>
        <pc:spChg chg="mod">
          <ac:chgData name="Richard Anderson" userId="4654cc452026b74c" providerId="LiveId" clId="{5398B35B-1EF6-4BED-ADB1-BB531C087EBF}" dt="2018-09-16T23:55:40.052" v="605" actId="20577"/>
          <ac:spMkLst>
            <pc:docMk/>
            <pc:sldMk cId="2120203175" sldId="327"/>
            <ac:spMk id="2" creationId="{4DA538FA-E87D-439C-B8D4-859A086E0FA2}"/>
          </ac:spMkLst>
        </pc:spChg>
      </pc:sldChg>
      <pc:sldChg chg="add del">
        <pc:chgData name="Richard Anderson" userId="4654cc452026b74c" providerId="LiveId" clId="{5398B35B-1EF6-4BED-ADB1-BB531C087EBF}" dt="2018-09-16T23:39:09.571" v="559" actId="2696"/>
        <pc:sldMkLst>
          <pc:docMk/>
          <pc:sldMk cId="413537566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0DCB-6788-4A24-9A0A-D13D4DF91C6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E325-1507-4EBC-8A06-20B3285D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/>
              <a:t>Information and Communication Technology for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/>
              <a:t>Autumn 2018</a:t>
            </a:r>
          </a:p>
          <a:p>
            <a:r>
              <a:rPr lang="en-US" dirty="0"/>
              <a:t>Richard Anderson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60" y="98425"/>
            <a:ext cx="1379479" cy="245582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33" y="126492"/>
            <a:ext cx="1560134" cy="233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8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Millennium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eradicate extreme poverty and hunger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achieve universal primary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promote gender equality and empower women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reduce child mortality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improve maternal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combat HIV/AIDS, malaria, and other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ensure environmental sustainability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develop a global partnership for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38FA-E87D-439C-B8D4-859A086E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90CA-EDB7-4CC6-AC9E-DE80DB1EF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global goals through 2030</a:t>
            </a:r>
          </a:p>
          <a:p>
            <a:pPr lvl="1"/>
            <a:r>
              <a:rPr lang="en-US" dirty="0" smtClean="0"/>
              <a:t>17 Goals with 169 Targets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1CA7D-4257-4207-9EB0-D2E194B8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EAA68-F855-4DD9-9CEC-9F58DAD6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5A54E-CC03-4E0E-A720-67CBD90C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Image result for sustainable development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09900"/>
            <a:ext cx="7334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0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182880" indent="-182880">
              <a:buFont typeface="+mj-lt"/>
              <a:buAutoNum type="arabicPeriod"/>
            </a:pPr>
            <a:r>
              <a:rPr lang="en-US" dirty="0" smtClean="0"/>
              <a:t>End </a:t>
            </a:r>
            <a:r>
              <a:rPr lang="en-US" dirty="0"/>
              <a:t>poverty in all its forms everywhere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End </a:t>
            </a:r>
            <a:r>
              <a:rPr lang="en-US" dirty="0"/>
              <a:t>hunger, achieve food security and improved nutrition and promote sustainable agriculture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healthy lives and promote well-being for all at all ages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inclusive and equitable quality education and promote lifelong learning opportunities for all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Achieve </a:t>
            </a:r>
            <a:r>
              <a:rPr lang="en-US" dirty="0"/>
              <a:t>gender equality and empower all women and girls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availability and sustainable management of water and sanitation for all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access to affordable, reliable, sustainable and modern energy for all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Promote </a:t>
            </a:r>
            <a:r>
              <a:rPr lang="en-US" dirty="0"/>
              <a:t>sustained, inclusive and sustainable economic growth, full and productive employment and decent work for </a:t>
            </a:r>
            <a:r>
              <a:rPr lang="en-US" dirty="0" smtClean="0"/>
              <a:t>all</a:t>
            </a:r>
          </a:p>
          <a:p>
            <a:pPr marL="182880" indent="-182880">
              <a:buFont typeface="+mj-lt"/>
              <a:buAutoNum type="arabicPeriod"/>
            </a:pPr>
            <a:r>
              <a:rPr lang="en-US" dirty="0" smtClean="0"/>
              <a:t>Build </a:t>
            </a:r>
            <a:r>
              <a:rPr lang="en-US" dirty="0"/>
              <a:t>resilient infrastructure, promote inclusive and sustainable industrialization and foster innovation</a:t>
            </a:r>
          </a:p>
          <a:p>
            <a:pPr marL="514350" indent="-18288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Reduce </a:t>
            </a:r>
            <a:r>
              <a:rPr lang="en-US" dirty="0"/>
              <a:t>inequality within and among countries</a:t>
            </a:r>
          </a:p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Make </a:t>
            </a:r>
            <a:r>
              <a:rPr lang="en-US" dirty="0"/>
              <a:t>cities and human settlements inclusive, safe, resilient and sustainable</a:t>
            </a:r>
          </a:p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Ensure </a:t>
            </a:r>
            <a:r>
              <a:rPr lang="en-US" dirty="0"/>
              <a:t>sustainable consumption and production patterns</a:t>
            </a:r>
          </a:p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Take </a:t>
            </a:r>
            <a:r>
              <a:rPr lang="en-US" dirty="0"/>
              <a:t>urgent action to combat climate change and its </a:t>
            </a:r>
            <a:r>
              <a:rPr lang="en-US" dirty="0" smtClean="0"/>
              <a:t>impacts</a:t>
            </a:r>
            <a:endParaRPr lang="en-US" dirty="0"/>
          </a:p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Conserve </a:t>
            </a:r>
            <a:r>
              <a:rPr lang="en-US" dirty="0"/>
              <a:t>and sustainably use the oceans, seas and marine resources for sustainable development</a:t>
            </a:r>
          </a:p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Protect</a:t>
            </a:r>
            <a:r>
              <a:rPr lang="en-US" dirty="0"/>
              <a:t>, restore and promote sustainable use of terrestrial ecosystems, sustainably manage forests, combat desertification, and halt and reverse land degradation and halt biodiversity loss</a:t>
            </a:r>
          </a:p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Promote </a:t>
            </a:r>
            <a:r>
              <a:rPr lang="en-US" dirty="0"/>
              <a:t>peaceful and inclusive societies for sustainable development, provide access to justice for all and build effective, accountable and inclusive institutions at all levels</a:t>
            </a:r>
          </a:p>
          <a:p>
            <a:pPr marL="274320" indent="-274320">
              <a:buFont typeface="+mj-lt"/>
              <a:buAutoNum type="arabicPeriod" startAt="10"/>
            </a:pPr>
            <a:r>
              <a:rPr lang="en-US" dirty="0" smtClean="0"/>
              <a:t>Strengthen </a:t>
            </a:r>
            <a:r>
              <a:rPr lang="en-US" dirty="0"/>
              <a:t>the means of implementation and revitalize the global partnership for sustainable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29" y="0"/>
            <a:ext cx="9161929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Technology and Development Stakeholders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Global Organizations</a:t>
            </a:r>
          </a:p>
          <a:p>
            <a:r>
              <a:rPr lang="en-US" dirty="0" smtClean="0"/>
              <a:t>Donors</a:t>
            </a:r>
          </a:p>
          <a:p>
            <a:r>
              <a:rPr lang="en-US" dirty="0" smtClean="0"/>
              <a:t>Implementing NGOs</a:t>
            </a:r>
          </a:p>
          <a:p>
            <a:r>
              <a:rPr lang="en-US" dirty="0" smtClean="0"/>
              <a:t>Research Establishment</a:t>
            </a:r>
          </a:p>
          <a:p>
            <a:r>
              <a:rPr lang="en-US" dirty="0" smtClean="0"/>
              <a:t>Technology NGOs</a:t>
            </a:r>
          </a:p>
          <a:p>
            <a:r>
              <a:rPr lang="en-US" dirty="0" smtClean="0"/>
              <a:t>Tech Industry</a:t>
            </a:r>
          </a:p>
          <a:p>
            <a:r>
              <a:rPr lang="en-US" dirty="0" smtClean="0"/>
              <a:t>Government</a:t>
            </a:r>
          </a:p>
          <a:p>
            <a:r>
              <a:rPr lang="en-US" dirty="0" smtClean="0"/>
              <a:t>Local NGOs and Civil Society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http://www.topnews.in/health/files/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97059"/>
            <a:ext cx="685800" cy="698659"/>
          </a:xfrm>
          <a:prstGeom prst="rect">
            <a:avLst/>
          </a:prstGeom>
          <a:noFill/>
        </p:spPr>
      </p:pic>
      <p:pic>
        <p:nvPicPr>
          <p:cNvPr id="10" name="Picture 22" descr="http://www.who.int/vaccines/gavi/gavi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237" y="863260"/>
            <a:ext cx="1327926" cy="998538"/>
          </a:xfrm>
          <a:prstGeom prst="rect">
            <a:avLst/>
          </a:prstGeom>
          <a:noFill/>
        </p:spPr>
      </p:pic>
      <p:pic>
        <p:nvPicPr>
          <p:cNvPr id="11" name="Picture 4" descr="http://t0.gstatic.com/images?q=tbn:ANd9GcSwUkjALOI2PygWT-sHPrTa8BoWIAWV0mvCAfmzInExaAz3w8A&amp;t=1&amp;usg=__KN45IcwurweV3hJ3p9Z7EhV1Y9Y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024" y="2083609"/>
            <a:ext cx="2049098" cy="588258"/>
          </a:xfrm>
          <a:prstGeom prst="rect">
            <a:avLst/>
          </a:prstGeom>
          <a:noFill/>
        </p:spPr>
      </p:pic>
      <p:pic>
        <p:nvPicPr>
          <p:cNvPr id="12" name="Picture 2" descr="http://i.zdnet.com/blogs/usa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7163" y="2163425"/>
            <a:ext cx="1371600" cy="428625"/>
          </a:xfrm>
          <a:prstGeom prst="rect">
            <a:avLst/>
          </a:prstGeom>
          <a:noFill/>
        </p:spPr>
      </p:pic>
      <p:pic>
        <p:nvPicPr>
          <p:cNvPr id="13" name="Picture 2" descr="http://upload.wikimedia.org/wikipedia/en/0/02/JSI_Logo_tex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4" y="2871266"/>
            <a:ext cx="1033091" cy="7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modernizeaid.net/wp-content/uploads/2010/09/PATH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83845"/>
            <a:ext cx="1343025" cy="5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doctorofmyown.files.wordpress.com/2014/05/university-of-washington.png?w=7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90" y="3879715"/>
            <a:ext cx="2064825" cy="3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globalhealth.washington.edu/sites/default/files/uploads/documents/IHME_logo_RGB_s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31" y="3736509"/>
            <a:ext cx="1457325" cy="6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www.mcdproject.org/wp-content/uploads/2013/07/mcd-partner-IH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90" y="3779195"/>
            <a:ext cx="1226881" cy="5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10556"/>
            <a:ext cx="1808220" cy="831782"/>
          </a:xfrm>
          <a:prstGeom prst="rect">
            <a:avLst/>
          </a:prstGeom>
        </p:spPr>
      </p:pic>
      <p:pic>
        <p:nvPicPr>
          <p:cNvPr id="19" name="Picture 4" descr="http://www.interfaces.com/blog/wp-content/uploads/2012/02/NextLeaf-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15" y="4610556"/>
            <a:ext cx="1519497" cy="6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wadhwani a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93" y="4603075"/>
            <a:ext cx="739007" cy="7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opportunitydiary.com/wp-content/uploads/2017/12/microsoft_research-internships-2018-750x43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93" y="5587551"/>
            <a:ext cx="1383194" cy="7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1: Mobile Phones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phones are the critical computational infrastructure in many settings</a:t>
            </a:r>
          </a:p>
          <a:p>
            <a:r>
              <a:rPr lang="en-US" dirty="0" smtClean="0"/>
              <a:t>Cellular infrastructure</a:t>
            </a:r>
          </a:p>
          <a:p>
            <a:pPr lvl="1"/>
            <a:r>
              <a:rPr lang="en-US" dirty="0" smtClean="0"/>
              <a:t>Handsets and networks</a:t>
            </a:r>
          </a:p>
          <a:p>
            <a:r>
              <a:rPr lang="en-US" dirty="0" smtClean="0"/>
              <a:t>Mobile phone applications</a:t>
            </a:r>
          </a:p>
          <a:p>
            <a:pPr lvl="1"/>
            <a:r>
              <a:rPr lang="en-US" dirty="0" smtClean="0"/>
              <a:t>Bringing services to people with basic mobile phones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6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2: Systems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systems for ICTD</a:t>
            </a:r>
          </a:p>
          <a:p>
            <a:r>
              <a:rPr lang="en-US" dirty="0" smtClean="0"/>
              <a:t>Networking infrastructure and challenges</a:t>
            </a:r>
          </a:p>
          <a:p>
            <a:r>
              <a:rPr lang="en-US" dirty="0" smtClean="0"/>
              <a:t>Global good software</a:t>
            </a:r>
          </a:p>
          <a:p>
            <a:pPr lvl="1"/>
            <a:r>
              <a:rPr lang="en-US" dirty="0" smtClean="0"/>
              <a:t>Core applications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3: Mobile Computing and HCI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cost smart phones are becoming widespread</a:t>
            </a:r>
          </a:p>
          <a:p>
            <a:r>
              <a:rPr lang="en-US" dirty="0" smtClean="0"/>
              <a:t>Mobile Applications</a:t>
            </a:r>
          </a:p>
          <a:p>
            <a:pPr lvl="1"/>
            <a:r>
              <a:rPr lang="en-US" dirty="0" smtClean="0"/>
              <a:t>User interface design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Task support</a:t>
            </a:r>
          </a:p>
          <a:p>
            <a:r>
              <a:rPr lang="en-US" dirty="0" smtClean="0"/>
              <a:t>Digital Financial Services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2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4: AI and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Data and Data Cleaning</a:t>
            </a:r>
          </a:p>
          <a:p>
            <a:r>
              <a:rPr lang="en-US" dirty="0" smtClean="0"/>
              <a:t>Applications of Computer Vision</a:t>
            </a:r>
          </a:p>
          <a:p>
            <a:pPr lvl="1"/>
            <a:r>
              <a:rPr lang="en-US" dirty="0" smtClean="0"/>
              <a:t>Satellite image interpretation</a:t>
            </a:r>
          </a:p>
          <a:p>
            <a:r>
              <a:rPr lang="en-US" dirty="0" smtClean="0"/>
              <a:t>What can be done with cell phone data?</a:t>
            </a:r>
          </a:p>
          <a:p>
            <a:r>
              <a:rPr lang="en-US" dirty="0" smtClean="0"/>
              <a:t>Other applications</a:t>
            </a:r>
          </a:p>
          <a:p>
            <a:pPr lvl="1"/>
            <a:r>
              <a:rPr lang="en-US" dirty="0" smtClean="0"/>
              <a:t>Ride sharing</a:t>
            </a:r>
          </a:p>
          <a:p>
            <a:pPr lvl="1"/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2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two way SMS Application using </a:t>
            </a:r>
            <a:r>
              <a:rPr lang="en-US" dirty="0" err="1" smtClean="0"/>
              <a:t>Twilio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an Immunization Registry (or an another “Global Good”)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low-literate user interface for a mobile money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Science:  Most likely an assignment based on satellite image interpretation or call data records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information and computing for development?</a:t>
            </a:r>
          </a:p>
          <a:p>
            <a:r>
              <a:rPr lang="en-US" dirty="0"/>
              <a:t>Course organization </a:t>
            </a:r>
          </a:p>
          <a:p>
            <a:r>
              <a:rPr lang="en-US" dirty="0"/>
              <a:t>Homework 1</a:t>
            </a:r>
          </a:p>
          <a:p>
            <a:r>
              <a:rPr lang="en-US" dirty="0"/>
              <a:t>Projects</a:t>
            </a:r>
          </a:p>
          <a:p>
            <a:r>
              <a:rPr lang="en-US" dirty="0"/>
              <a:t>Background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3" y="152400"/>
            <a:ext cx="4876800" cy="1143000"/>
          </a:xfrm>
        </p:spPr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Course organized by technology</a:t>
            </a:r>
          </a:p>
          <a:p>
            <a:pPr lvl="1"/>
            <a:r>
              <a:rPr lang="en-US" dirty="0"/>
              <a:t>Other options</a:t>
            </a:r>
          </a:p>
          <a:p>
            <a:pPr lvl="2"/>
            <a:r>
              <a:rPr lang="en-US" dirty="0"/>
              <a:t>By use case</a:t>
            </a:r>
          </a:p>
          <a:p>
            <a:pPr lvl="2"/>
            <a:r>
              <a:rPr lang="en-US" dirty="0"/>
              <a:t>By domain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08" y="85725"/>
            <a:ext cx="4138292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Lectures, MWF</a:t>
            </a:r>
          </a:p>
          <a:p>
            <a:r>
              <a:rPr lang="en-US" dirty="0"/>
              <a:t>Thursday quiz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TAs: Naveena Karusala and Samia Ibtasam</a:t>
            </a:r>
            <a:endParaRPr lang="en-US" dirty="0"/>
          </a:p>
          <a:p>
            <a:r>
              <a:rPr lang="en-US" dirty="0"/>
              <a:t>Short,  required readings</a:t>
            </a:r>
          </a:p>
          <a:p>
            <a:r>
              <a:rPr lang="en-US" dirty="0"/>
              <a:t>Additional optional readings</a:t>
            </a:r>
          </a:p>
          <a:p>
            <a:r>
              <a:rPr lang="en-US" dirty="0"/>
              <a:t>Weekly assignments</a:t>
            </a:r>
          </a:p>
          <a:p>
            <a:pPr lvl="1"/>
            <a:r>
              <a:rPr lang="en-US" dirty="0"/>
              <a:t>Usually written</a:t>
            </a:r>
          </a:p>
          <a:p>
            <a:pPr lvl="1"/>
            <a:r>
              <a:rPr lang="en-US" dirty="0"/>
              <a:t>Submit online,  word or PDF  </a:t>
            </a:r>
          </a:p>
          <a:p>
            <a:r>
              <a:rPr lang="en-US" dirty="0"/>
              <a:t>Four programming assignments</a:t>
            </a:r>
          </a:p>
          <a:p>
            <a:r>
              <a:rPr lang="en-US" dirty="0"/>
              <a:t>No term project</a:t>
            </a:r>
          </a:p>
          <a:p>
            <a:r>
              <a:rPr lang="en-US" dirty="0"/>
              <a:t>No final exams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6019800"/>
            <a:ext cx="57150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http://courses.cs.washington.edu/courses/cse490c/18au</a:t>
            </a:r>
          </a:p>
        </p:txBody>
      </p:sp>
    </p:spTree>
    <p:extLst>
      <p:ext uri="{BB962C8B-B14F-4D97-AF65-F5344CB8AC3E}">
        <p14:creationId xmlns:p14="http://schemas.microsoft.com/office/powerpoint/2010/main" val="198034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Pick three countries to become an ‘expert’ on</a:t>
            </a:r>
          </a:p>
          <a:p>
            <a:pPr lvl="1"/>
            <a:r>
              <a:rPr lang="en-US" dirty="0"/>
              <a:t>Assignments will often require specializing questions to countries, so pick countries in advance so you acquire background</a:t>
            </a:r>
          </a:p>
          <a:p>
            <a:pPr lvl="1"/>
            <a:r>
              <a:rPr lang="en-US" dirty="0"/>
              <a:t>Choose LICs (Low income countries) or LMICs (Low-middle income countries) but not UMICs or HICs</a:t>
            </a:r>
          </a:p>
          <a:p>
            <a:pPr lvl="1"/>
            <a:r>
              <a:rPr lang="en-US" dirty="0"/>
              <a:t>If you want to work with India,  choose a low income state of India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3876675" cy="19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88" y="4481145"/>
            <a:ext cx="2328440" cy="19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335280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Figure out part 1a by quiz section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52400"/>
            <a:ext cx="305397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Assignment posted on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Write a summary of the health challenges of your three countries.  Compare with a high income country such as the United States.  Use IHME’s GBD visualization tool as a data source.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32120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http://www.healthdata.org/results/data-visualizations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744B2-2384-4143-9303-0A9A4F1D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92" y="3621499"/>
            <a:ext cx="2819400" cy="2734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675FEF-2161-454A-A8E3-10EA46FC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84" y="3621499"/>
            <a:ext cx="2819400" cy="27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1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CB9F-B79C-42DB-9400-379EA45D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7AEF-A49B-4280-B545-D3C2188C5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Conduct an assessment mobile phone usage in your three countries using online resources</a:t>
            </a:r>
          </a:p>
          <a:p>
            <a:r>
              <a:rPr lang="en-US" dirty="0" smtClean="0"/>
              <a:t>Areas of investigation should include</a:t>
            </a:r>
          </a:p>
          <a:p>
            <a:pPr lvl="1"/>
            <a:r>
              <a:rPr lang="en-US" dirty="0" smtClean="0"/>
              <a:t>What are the major cell phone companies</a:t>
            </a:r>
          </a:p>
          <a:p>
            <a:pPr lvl="1"/>
            <a:r>
              <a:rPr lang="en-US" dirty="0" smtClean="0"/>
              <a:t>How much of the country is covered</a:t>
            </a:r>
          </a:p>
          <a:p>
            <a:pPr lvl="1"/>
            <a:r>
              <a:rPr lang="en-US" dirty="0" smtClean="0"/>
              <a:t>What percentage of the population has access to mobile phones</a:t>
            </a:r>
          </a:p>
          <a:p>
            <a:pPr lvl="1"/>
            <a:r>
              <a:rPr lang="en-US" dirty="0" smtClean="0"/>
              <a:t>What types of handsets are in use</a:t>
            </a:r>
          </a:p>
          <a:p>
            <a:pPr lvl="1"/>
            <a:r>
              <a:rPr lang="en-US" dirty="0" smtClean="0"/>
              <a:t>What is the market share of smart phones</a:t>
            </a:r>
          </a:p>
          <a:p>
            <a:pPr lvl="1"/>
            <a:r>
              <a:rPr lang="en-US" dirty="0" smtClean="0"/>
              <a:t>How much is the cost of voice, </a:t>
            </a:r>
            <a:r>
              <a:rPr lang="en-US" dirty="0" err="1" smtClean="0"/>
              <a:t>sms</a:t>
            </a:r>
            <a:r>
              <a:rPr lang="en-US" dirty="0" smtClean="0"/>
              <a:t> and data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DB8F-7A7D-4C5A-9743-995C3DFF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AB73C-AF40-4A0D-A410-78CE09A2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B3E3-C262-4C46-9C5F-C0E9549D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F4AE-710B-4B7F-87CC-271FEFB9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F9E1-A086-4138-9203-E94538C8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Domains of interest</a:t>
            </a:r>
          </a:p>
          <a:p>
            <a:pPr lvl="1"/>
            <a:r>
              <a:rPr lang="en-US" dirty="0" smtClean="0"/>
              <a:t>Health, Education, Agriculture, Livelihood, Infrastructure</a:t>
            </a:r>
          </a:p>
          <a:p>
            <a:r>
              <a:rPr lang="en-US" dirty="0" smtClean="0"/>
              <a:t>Infrastructure and Economic constraints</a:t>
            </a:r>
          </a:p>
          <a:p>
            <a:pPr lvl="1"/>
            <a:r>
              <a:rPr lang="en-US" dirty="0" smtClean="0"/>
              <a:t>Low connectivity, poor electrical power, limited financial resources,  limited literacy, shortage of technological talent</a:t>
            </a:r>
          </a:p>
          <a:p>
            <a:r>
              <a:rPr lang="en-US" dirty="0" smtClean="0"/>
              <a:t>Structure of development</a:t>
            </a:r>
          </a:p>
          <a:p>
            <a:pPr lvl="1"/>
            <a:r>
              <a:rPr lang="en-US" dirty="0" smtClean="0"/>
              <a:t>Global development and agendas</a:t>
            </a:r>
          </a:p>
          <a:p>
            <a:pPr lvl="1"/>
            <a:r>
              <a:rPr lang="en-US" dirty="0" smtClean="0"/>
              <a:t>Country level</a:t>
            </a:r>
          </a:p>
          <a:p>
            <a:pPr lvl="1"/>
            <a:r>
              <a:rPr lang="en-US" dirty="0" smtClean="0"/>
              <a:t>Market driven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09FDA-5FC2-433A-98F1-96E29340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3080A-9316-4D9E-82CF-7AE53B29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B98D-760F-4117-84D2-BD7C6588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1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Millennium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development goals established by United Nations in 2000</a:t>
            </a:r>
          </a:p>
          <a:p>
            <a:r>
              <a:rPr lang="en-US" dirty="0"/>
              <a:t>Targets results by end of 2015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30" name="Picture 6" descr="http://acdn.tigurl.org/images/blogs/131-1409150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5887082" cy="29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3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5110</TotalTime>
  <Words>951</Words>
  <Application>Microsoft Office PowerPoint</Application>
  <PresentationFormat>On-screen Show (4:3)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Information and Communication Technology for Development</vt:lpstr>
      <vt:lpstr>Today: Course Overview</vt:lpstr>
      <vt:lpstr>Course organization</vt:lpstr>
      <vt:lpstr>Course mechanics</vt:lpstr>
      <vt:lpstr>Assignment 1a</vt:lpstr>
      <vt:lpstr>Assignment 1b</vt:lpstr>
      <vt:lpstr>Assignment 1c</vt:lpstr>
      <vt:lpstr>Development Background</vt:lpstr>
      <vt:lpstr>Millennium development goals</vt:lpstr>
      <vt:lpstr>Millennium development goals</vt:lpstr>
      <vt:lpstr>Sustainable Development Goals </vt:lpstr>
      <vt:lpstr>Sustainable Development Goals</vt:lpstr>
      <vt:lpstr>Global Technology and Development Stakeholders</vt:lpstr>
      <vt:lpstr>Unit 1: Mobile Phones and Communication</vt:lpstr>
      <vt:lpstr>Unit 2: Systems and Software</vt:lpstr>
      <vt:lpstr>Unit 3: Mobile Computing and HCI</vt:lpstr>
      <vt:lpstr>Unit 4: AI and Big Data</vt:lpstr>
      <vt:lpstr>Programming 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101</cp:revision>
  <dcterms:created xsi:type="dcterms:W3CDTF">2006-08-16T00:00:00Z</dcterms:created>
  <dcterms:modified xsi:type="dcterms:W3CDTF">2018-09-26T17:54:07Z</dcterms:modified>
</cp:coreProperties>
</file>