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76" r:id="rId5"/>
    <p:sldId id="288" r:id="rId6"/>
    <p:sldId id="291" r:id="rId7"/>
    <p:sldId id="324" r:id="rId8"/>
    <p:sldId id="292" r:id="rId9"/>
    <p:sldId id="293" r:id="rId10"/>
    <p:sldId id="317" r:id="rId11"/>
    <p:sldId id="294" r:id="rId12"/>
    <p:sldId id="295" r:id="rId13"/>
    <p:sldId id="305" r:id="rId14"/>
    <p:sldId id="325" r:id="rId15"/>
    <p:sldId id="326" r:id="rId16"/>
    <p:sldId id="323" r:id="rId17"/>
    <p:sldId id="327" r:id="rId18"/>
    <p:sldId id="273" r:id="rId19"/>
    <p:sldId id="274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4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4654cc452026b74c" providerId="LiveId" clId="{5767FEB9-115A-4A51-8C98-8D3EB8B4172F}"/>
    <pc:docChg chg="addSld modSld">
      <pc:chgData name="" userId="4654cc452026b74c" providerId="LiveId" clId="{5767FEB9-115A-4A51-8C98-8D3EB8B4172F}" dt="2020-03-29T20:01:53.371" v="75" actId="20577"/>
      <pc:docMkLst>
        <pc:docMk/>
      </pc:docMkLst>
      <pc:sldChg chg="modSp add">
        <pc:chgData name="" userId="4654cc452026b74c" providerId="LiveId" clId="{5767FEB9-115A-4A51-8C98-8D3EB8B4172F}" dt="2020-03-29T19:52:41.855" v="69" actId="20577"/>
        <pc:sldMkLst>
          <pc:docMk/>
          <pc:sldMk cId="3313148601" sldId="256"/>
        </pc:sldMkLst>
        <pc:spChg chg="mod">
          <ac:chgData name="" userId="4654cc452026b74c" providerId="LiveId" clId="{5767FEB9-115A-4A51-8C98-8D3EB8B4172F}" dt="2020-03-29T19:50:24.912" v="23" actId="20577"/>
          <ac:spMkLst>
            <pc:docMk/>
            <pc:sldMk cId="3313148601" sldId="256"/>
            <ac:spMk id="2" creationId="{B701ED15-34C5-4D94-8EB6-9DC29797C285}"/>
          </ac:spMkLst>
        </pc:spChg>
        <pc:spChg chg="mod">
          <ac:chgData name="" userId="4654cc452026b74c" providerId="LiveId" clId="{5767FEB9-115A-4A51-8C98-8D3EB8B4172F}" dt="2020-03-29T19:52:41.855" v="69" actId="20577"/>
          <ac:spMkLst>
            <pc:docMk/>
            <pc:sldMk cId="3313148601" sldId="256"/>
            <ac:spMk id="3" creationId="{ACDE1100-CCB2-463D-9806-6043C79BE4C0}"/>
          </ac:spMkLst>
        </pc:spChg>
      </pc:sldChg>
      <pc:sldChg chg="modSp add">
        <pc:chgData name="" userId="4654cc452026b74c" providerId="LiveId" clId="{5767FEB9-115A-4A51-8C98-8D3EB8B4172F}" dt="2020-03-29T20:01:53.371" v="75" actId="20577"/>
        <pc:sldMkLst>
          <pc:docMk/>
          <pc:sldMk cId="4179769773" sldId="257"/>
        </pc:sldMkLst>
        <pc:spChg chg="mod">
          <ac:chgData name="" userId="4654cc452026b74c" providerId="LiveId" clId="{5767FEB9-115A-4A51-8C98-8D3EB8B4172F}" dt="2020-03-29T20:01:53.371" v="75" actId="20577"/>
          <ac:spMkLst>
            <pc:docMk/>
            <pc:sldMk cId="4179769773" sldId="257"/>
            <ac:spMk id="2" creationId="{AF41D33C-8033-49D1-9EAA-54B1243FE9E8}"/>
          </ac:spMkLst>
        </pc:spChg>
      </pc:sldChg>
    </pc:docChg>
  </pc:docChgLst>
  <pc:docChgLst>
    <pc:chgData name="Richard Anderson" userId="4654cc452026b74c" providerId="LiveId" clId="{EC088369-BD97-4593-93FE-807676B5B788}"/>
    <pc:docChg chg="custSel addSld delSld modSld">
      <pc:chgData name="Richard Anderson" userId="4654cc452026b74c" providerId="LiveId" clId="{EC088369-BD97-4593-93FE-807676B5B788}" dt="2020-03-31T00:29:03.171" v="6733" actId="1076"/>
      <pc:docMkLst>
        <pc:docMk/>
      </pc:docMkLst>
      <pc:sldChg chg="modSp mod">
        <pc:chgData name="Richard Anderson" userId="4654cc452026b74c" providerId="LiveId" clId="{EC088369-BD97-4593-93FE-807676B5B788}" dt="2020-03-30T16:46:10.221" v="1485" actId="20577"/>
        <pc:sldMkLst>
          <pc:docMk/>
          <pc:sldMk cId="1114969576" sldId="258"/>
        </pc:sldMkLst>
        <pc:spChg chg="mod">
          <ac:chgData name="Richard Anderson" userId="4654cc452026b74c" providerId="LiveId" clId="{EC088369-BD97-4593-93FE-807676B5B788}" dt="2020-03-30T16:46:10.221" v="1485" actId="20577"/>
          <ac:spMkLst>
            <pc:docMk/>
            <pc:sldMk cId="1114969576" sldId="258"/>
            <ac:spMk id="3" creationId="{00000000-0000-0000-0000-000000000000}"/>
          </ac:spMkLst>
        </pc:spChg>
      </pc:sldChg>
      <pc:sldChg chg="addSp delSp modSp mod">
        <pc:chgData name="Richard Anderson" userId="4654cc452026b74c" providerId="LiveId" clId="{EC088369-BD97-4593-93FE-807676B5B788}" dt="2020-03-30T23:25:30.243" v="5114" actId="1076"/>
        <pc:sldMkLst>
          <pc:docMk/>
          <pc:sldMk cId="1035338136" sldId="264"/>
        </pc:sldMkLst>
        <pc:spChg chg="del">
          <ac:chgData name="Richard Anderson" userId="4654cc452026b74c" providerId="LiveId" clId="{EC088369-BD97-4593-93FE-807676B5B788}" dt="2020-03-30T21:25:40.266" v="4636"/>
          <ac:spMkLst>
            <pc:docMk/>
            <pc:sldMk cId="1035338136" sldId="264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18:33.149" v="4853" actId="15"/>
          <ac:spMkLst>
            <pc:docMk/>
            <pc:sldMk cId="1035338136" sldId="264"/>
            <ac:spMk id="7" creationId="{3DA09CB8-E0B8-443A-9AF7-A936BB2EE011}"/>
          </ac:spMkLst>
        </pc:spChg>
        <pc:spChg chg="add mod">
          <ac:chgData name="Richard Anderson" userId="4654cc452026b74c" providerId="LiveId" clId="{EC088369-BD97-4593-93FE-807676B5B788}" dt="2020-03-30T23:21:29.834" v="5101" actId="20577"/>
          <ac:spMkLst>
            <pc:docMk/>
            <pc:sldMk cId="1035338136" sldId="264"/>
            <ac:spMk id="8" creationId="{9A2DECB0-6825-4DC3-B8CA-E3DB9264FCF9}"/>
          </ac:spMkLst>
        </pc:spChg>
        <pc:picChg chg="add mod">
          <ac:chgData name="Richard Anderson" userId="4654cc452026b74c" providerId="LiveId" clId="{EC088369-BD97-4593-93FE-807676B5B788}" dt="2020-03-30T23:19:20.072" v="4934" actId="14100"/>
          <ac:picMkLst>
            <pc:docMk/>
            <pc:sldMk cId="1035338136" sldId="264"/>
            <ac:picMk id="9" creationId="{464957A0-C439-40D3-9ECE-E0FC57DA0D3B}"/>
          </ac:picMkLst>
        </pc:picChg>
        <pc:picChg chg="add mod">
          <ac:chgData name="Richard Anderson" userId="4654cc452026b74c" providerId="LiveId" clId="{EC088369-BD97-4593-93FE-807676B5B788}" dt="2020-03-30T23:25:12.837" v="5109" actId="1076"/>
          <ac:picMkLst>
            <pc:docMk/>
            <pc:sldMk cId="1035338136" sldId="264"/>
            <ac:picMk id="1026" creationId="{2262275C-A321-4A62-A7A3-A7146971C102}"/>
          </ac:picMkLst>
        </pc:picChg>
        <pc:picChg chg="add mod">
          <ac:chgData name="Richard Anderson" userId="4654cc452026b74c" providerId="LiveId" clId="{EC088369-BD97-4593-93FE-807676B5B788}" dt="2020-03-30T23:25:21.353" v="5112" actId="1076"/>
          <ac:picMkLst>
            <pc:docMk/>
            <pc:sldMk cId="1035338136" sldId="264"/>
            <ac:picMk id="1028" creationId="{FF45F344-6743-45D2-BF4C-7EF76276CBF2}"/>
          </ac:picMkLst>
        </pc:picChg>
        <pc:picChg chg="add mod">
          <ac:chgData name="Richard Anderson" userId="4654cc452026b74c" providerId="LiveId" clId="{EC088369-BD97-4593-93FE-807676B5B788}" dt="2020-03-30T23:25:30.243" v="5114" actId="1076"/>
          <ac:picMkLst>
            <pc:docMk/>
            <pc:sldMk cId="1035338136" sldId="264"/>
            <ac:picMk id="1030" creationId="{2D5EACCA-CBEC-4338-8FBB-51360CB4A631}"/>
          </ac:picMkLst>
        </pc:picChg>
      </pc:sldChg>
      <pc:sldChg chg="addSp delSp modSp mod">
        <pc:chgData name="Richard Anderson" userId="4654cc452026b74c" providerId="LiveId" clId="{EC088369-BD97-4593-93FE-807676B5B788}" dt="2020-03-31T00:13:12.837" v="6120" actId="1076"/>
        <pc:sldMkLst>
          <pc:docMk/>
          <pc:sldMk cId="3850288829" sldId="265"/>
        </pc:sldMkLst>
        <pc:spChg chg="mod">
          <ac:chgData name="Richard Anderson" userId="4654cc452026b74c" providerId="LiveId" clId="{EC088369-BD97-4593-93FE-807676B5B788}" dt="2020-03-31T00:09:19.453" v="6106" actId="20577"/>
          <ac:spMkLst>
            <pc:docMk/>
            <pc:sldMk cId="3850288829" sldId="265"/>
            <ac:spMk id="2" creationId="{00000000-0000-0000-0000-000000000000}"/>
          </ac:spMkLst>
        </pc:spChg>
        <pc:spChg chg="del">
          <ac:chgData name="Richard Anderson" userId="4654cc452026b74c" providerId="LiveId" clId="{EC088369-BD97-4593-93FE-807676B5B788}" dt="2020-03-31T00:04:43.120" v="5809"/>
          <ac:spMkLst>
            <pc:docMk/>
            <pc:sldMk cId="3850288829" sldId="265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09:06.799" v="6094" actId="20577"/>
          <ac:spMkLst>
            <pc:docMk/>
            <pc:sldMk cId="3850288829" sldId="265"/>
            <ac:spMk id="7" creationId="{90D436A1-B838-40CE-82FC-A2FC5B9398B1}"/>
          </ac:spMkLst>
        </pc:spChg>
        <pc:spChg chg="add mod">
          <ac:chgData name="Richard Anderson" userId="4654cc452026b74c" providerId="LiveId" clId="{EC088369-BD97-4593-93FE-807676B5B788}" dt="2020-03-31T00:04:43.120" v="5809"/>
          <ac:spMkLst>
            <pc:docMk/>
            <pc:sldMk cId="3850288829" sldId="265"/>
            <ac:spMk id="8" creationId="{1B09905A-CF99-4217-908C-283167C4513C}"/>
          </ac:spMkLst>
        </pc:spChg>
        <pc:picChg chg="add mod">
          <ac:chgData name="Richard Anderson" userId="4654cc452026b74c" providerId="LiveId" clId="{EC088369-BD97-4593-93FE-807676B5B788}" dt="2020-03-31T00:10:18.127" v="6110" actId="14100"/>
          <ac:picMkLst>
            <pc:docMk/>
            <pc:sldMk cId="3850288829" sldId="265"/>
            <ac:picMk id="9" creationId="{F806C05D-47B7-4A71-8A8E-5055AA949854}"/>
          </ac:picMkLst>
        </pc:picChg>
        <pc:picChg chg="add mod">
          <ac:chgData name="Richard Anderson" userId="4654cc452026b74c" providerId="LiveId" clId="{EC088369-BD97-4593-93FE-807676B5B788}" dt="2020-03-31T00:10:59.189" v="6114" actId="14100"/>
          <ac:picMkLst>
            <pc:docMk/>
            <pc:sldMk cId="3850288829" sldId="265"/>
            <ac:picMk id="10" creationId="{B8908C9D-60AC-42B4-800B-0EC21BD471B2}"/>
          </ac:picMkLst>
        </pc:picChg>
        <pc:picChg chg="add mod">
          <ac:chgData name="Richard Anderson" userId="4654cc452026b74c" providerId="LiveId" clId="{EC088369-BD97-4593-93FE-807676B5B788}" dt="2020-03-31T00:12:01.331" v="6117" actId="1076"/>
          <ac:picMkLst>
            <pc:docMk/>
            <pc:sldMk cId="3850288829" sldId="265"/>
            <ac:picMk id="11" creationId="{43DE625B-6E0C-4240-B3D2-22FB3055DFDE}"/>
          </ac:picMkLst>
        </pc:picChg>
        <pc:picChg chg="add mod">
          <ac:chgData name="Richard Anderson" userId="4654cc452026b74c" providerId="LiveId" clId="{EC088369-BD97-4593-93FE-807676B5B788}" dt="2020-03-31T00:13:12.837" v="6120" actId="1076"/>
          <ac:picMkLst>
            <pc:docMk/>
            <pc:sldMk cId="3850288829" sldId="265"/>
            <ac:picMk id="12" creationId="{F6DFFF17-DDD4-4A0C-AC9F-0035CD23F324}"/>
          </ac:picMkLst>
        </pc:picChg>
      </pc:sldChg>
      <pc:sldChg chg="addSp modSp mod">
        <pc:chgData name="Richard Anderson" userId="4654cc452026b74c" providerId="LiveId" clId="{EC088369-BD97-4593-93FE-807676B5B788}" dt="2020-03-30T21:19:37.568" v="4605" actId="1076"/>
        <pc:sldMkLst>
          <pc:docMk/>
          <pc:sldMk cId="2438399233" sldId="266"/>
        </pc:sldMkLst>
        <pc:spChg chg="mod">
          <ac:chgData name="Richard Anderson" userId="4654cc452026b74c" providerId="LiveId" clId="{EC088369-BD97-4593-93FE-807676B5B788}" dt="2020-03-30T21:19:29.637" v="4602" actId="20577"/>
          <ac:spMkLst>
            <pc:docMk/>
            <pc:sldMk cId="2438399233" sldId="266"/>
            <ac:spMk id="3" creationId="{00000000-0000-0000-0000-000000000000}"/>
          </ac:spMkLst>
        </pc:spChg>
        <pc:picChg chg="mod">
          <ac:chgData name="Richard Anderson" userId="4654cc452026b74c" providerId="LiveId" clId="{EC088369-BD97-4593-93FE-807676B5B788}" dt="2020-03-30T21:19:09.927" v="4590" actId="1076"/>
          <ac:picMkLst>
            <pc:docMk/>
            <pc:sldMk cId="2438399233" sldId="266"/>
            <ac:picMk id="7" creationId="{00000000-0000-0000-0000-000000000000}"/>
          </ac:picMkLst>
        </pc:picChg>
        <pc:picChg chg="mod">
          <ac:chgData name="Richard Anderson" userId="4654cc452026b74c" providerId="LiveId" clId="{EC088369-BD97-4593-93FE-807676B5B788}" dt="2020-03-30T21:19:11.908" v="4591" actId="1076"/>
          <ac:picMkLst>
            <pc:docMk/>
            <pc:sldMk cId="2438399233" sldId="266"/>
            <ac:picMk id="8" creationId="{00000000-0000-0000-0000-000000000000}"/>
          </ac:picMkLst>
        </pc:picChg>
        <pc:picChg chg="mod">
          <ac:chgData name="Richard Anderson" userId="4654cc452026b74c" providerId="LiveId" clId="{EC088369-BD97-4593-93FE-807676B5B788}" dt="2020-03-30T21:19:36.418" v="4604" actId="1076"/>
          <ac:picMkLst>
            <pc:docMk/>
            <pc:sldMk cId="2438399233" sldId="266"/>
            <ac:picMk id="9" creationId="{00000000-0000-0000-0000-000000000000}"/>
          </ac:picMkLst>
        </pc:picChg>
        <pc:picChg chg="add mod">
          <ac:chgData name="Richard Anderson" userId="4654cc452026b74c" providerId="LiveId" clId="{EC088369-BD97-4593-93FE-807676B5B788}" dt="2020-03-30T21:19:32.830" v="4603" actId="1076"/>
          <ac:picMkLst>
            <pc:docMk/>
            <pc:sldMk cId="2438399233" sldId="266"/>
            <ac:picMk id="3074" creationId="{16628BD3-14C0-4872-93B0-80B3D10E8196}"/>
          </ac:picMkLst>
        </pc:picChg>
        <pc:picChg chg="add mod">
          <ac:chgData name="Richard Anderson" userId="4654cc452026b74c" providerId="LiveId" clId="{EC088369-BD97-4593-93FE-807676B5B788}" dt="2020-03-30T21:19:37.568" v="4605" actId="1076"/>
          <ac:picMkLst>
            <pc:docMk/>
            <pc:sldMk cId="2438399233" sldId="266"/>
            <ac:picMk id="3076" creationId="{C0507365-83E2-446D-9FAB-591F0D143128}"/>
          </ac:picMkLst>
        </pc:picChg>
      </pc:sldChg>
      <pc:sldChg chg="addSp modSp">
        <pc:chgData name="Richard Anderson" userId="4654cc452026b74c" providerId="LiveId" clId="{EC088369-BD97-4593-93FE-807676B5B788}" dt="2020-03-30T21:17:14.787" v="4577" actId="1076"/>
        <pc:sldMkLst>
          <pc:docMk/>
          <pc:sldMk cId="2025462845" sldId="269"/>
        </pc:sldMkLst>
        <pc:picChg chg="add mod">
          <ac:chgData name="Richard Anderson" userId="4654cc452026b74c" providerId="LiveId" clId="{EC088369-BD97-4593-93FE-807676B5B788}" dt="2020-03-30T21:15:21.148" v="4574" actId="1076"/>
          <ac:picMkLst>
            <pc:docMk/>
            <pc:sldMk cId="2025462845" sldId="269"/>
            <ac:picMk id="14" creationId="{991F8B5A-4912-40B8-BA21-16EA2EA50EF4}"/>
          </ac:picMkLst>
        </pc:picChg>
        <pc:picChg chg="add mod">
          <ac:chgData name="Richard Anderson" userId="4654cc452026b74c" providerId="LiveId" clId="{EC088369-BD97-4593-93FE-807676B5B788}" dt="2020-03-30T21:17:14.787" v="4577" actId="1076"/>
          <ac:picMkLst>
            <pc:docMk/>
            <pc:sldMk cId="2025462845" sldId="269"/>
            <ac:picMk id="2050" creationId="{AB9DA981-024E-423C-91C8-3B229ABBBE6D}"/>
          </ac:picMkLst>
        </pc:picChg>
      </pc:sldChg>
      <pc:sldChg chg="addSp delSp modSp mod">
        <pc:chgData name="Richard Anderson" userId="4654cc452026b74c" providerId="LiveId" clId="{EC088369-BD97-4593-93FE-807676B5B788}" dt="2020-03-30T21:24:43.296" v="4635" actId="1076"/>
        <pc:sldMkLst>
          <pc:docMk/>
          <pc:sldMk cId="3781692825" sldId="270"/>
        </pc:sldMkLst>
        <pc:spChg chg="mod">
          <ac:chgData name="Richard Anderson" userId="4654cc452026b74c" providerId="LiveId" clId="{EC088369-BD97-4593-93FE-807676B5B788}" dt="2020-03-30T21:24:37.092" v="4634" actId="20577"/>
          <ac:spMkLst>
            <pc:docMk/>
            <pc:sldMk cId="3781692825" sldId="270"/>
            <ac:spMk id="2" creationId="{00000000-0000-0000-0000-000000000000}"/>
          </ac:spMkLst>
        </pc:spChg>
        <pc:picChg chg="add del">
          <ac:chgData name="Richard Anderson" userId="4654cc452026b74c" providerId="LiveId" clId="{EC088369-BD97-4593-93FE-807676B5B788}" dt="2020-03-30T21:23:31.033" v="4607" actId="21"/>
          <ac:picMkLst>
            <pc:docMk/>
            <pc:sldMk cId="3781692825" sldId="270"/>
            <ac:picMk id="4098" creationId="{A2EB7D2E-0538-46F3-A758-74DAA03C3F64}"/>
          </ac:picMkLst>
        </pc:picChg>
        <pc:picChg chg="add mod">
          <ac:chgData name="Richard Anderson" userId="4654cc452026b74c" providerId="LiveId" clId="{EC088369-BD97-4593-93FE-807676B5B788}" dt="2020-03-30T21:24:43.296" v="4635" actId="1076"/>
          <ac:picMkLst>
            <pc:docMk/>
            <pc:sldMk cId="3781692825" sldId="270"/>
            <ac:picMk id="4100" creationId="{D4B405C3-17D4-4126-9A19-84C195F023FF}"/>
          </ac:picMkLst>
        </pc:picChg>
      </pc:sldChg>
      <pc:sldChg chg="addSp delSp modSp mod">
        <pc:chgData name="Richard Anderson" userId="4654cc452026b74c" providerId="LiveId" clId="{EC088369-BD97-4593-93FE-807676B5B788}" dt="2020-03-30T23:36:23.422" v="5250" actId="1076"/>
        <pc:sldMkLst>
          <pc:docMk/>
          <pc:sldMk cId="1028925804" sldId="271"/>
        </pc:sldMkLst>
        <pc:spChg chg="mod">
          <ac:chgData name="Richard Anderson" userId="4654cc452026b74c" providerId="LiveId" clId="{EC088369-BD97-4593-93FE-807676B5B788}" dt="2020-03-30T23:30:04.017" v="5133" actId="20577"/>
          <ac:spMkLst>
            <pc:docMk/>
            <pc:sldMk cId="1028925804" sldId="271"/>
            <ac:spMk id="2" creationId="{00000000-0000-0000-0000-000000000000}"/>
          </ac:spMkLst>
        </pc:spChg>
        <pc:spChg chg="del">
          <ac:chgData name="Richard Anderson" userId="4654cc452026b74c" providerId="LiveId" clId="{EC088369-BD97-4593-93FE-807676B5B788}" dt="2020-03-30T23:29:33.096" v="5115"/>
          <ac:spMkLst>
            <pc:docMk/>
            <pc:sldMk cId="1028925804" sldId="271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33:19.664" v="5231" actId="27636"/>
          <ac:spMkLst>
            <pc:docMk/>
            <pc:sldMk cId="1028925804" sldId="271"/>
            <ac:spMk id="7" creationId="{A6108820-4178-4795-B80E-021CB7B3485D}"/>
          </ac:spMkLst>
        </pc:spChg>
        <pc:spChg chg="add mod">
          <ac:chgData name="Richard Anderson" userId="4654cc452026b74c" providerId="LiveId" clId="{EC088369-BD97-4593-93FE-807676B5B788}" dt="2020-03-30T23:33:19.661" v="5230" actId="27636"/>
          <ac:spMkLst>
            <pc:docMk/>
            <pc:sldMk cId="1028925804" sldId="271"/>
            <ac:spMk id="8" creationId="{14CAF49C-E785-493D-9CAB-B9AB37364596}"/>
          </ac:spMkLst>
        </pc:spChg>
        <pc:spChg chg="add mod">
          <ac:chgData name="Richard Anderson" userId="4654cc452026b74c" providerId="LiveId" clId="{EC088369-BD97-4593-93FE-807676B5B788}" dt="2020-03-30T23:30:59.797" v="5135" actId="1076"/>
          <ac:spMkLst>
            <pc:docMk/>
            <pc:sldMk cId="1028925804" sldId="271"/>
            <ac:spMk id="9" creationId="{EC4EB053-E6A4-47CE-AC8E-0C0EEBC69BF6}"/>
          </ac:spMkLst>
        </pc:spChg>
        <pc:picChg chg="add mod">
          <ac:chgData name="Richard Anderson" userId="4654cc452026b74c" providerId="LiveId" clId="{EC088369-BD97-4593-93FE-807676B5B788}" dt="2020-03-30T23:30:59.797" v="5135" actId="1076"/>
          <ac:picMkLst>
            <pc:docMk/>
            <pc:sldMk cId="1028925804" sldId="271"/>
            <ac:picMk id="10" creationId="{F2081030-16D5-4DC1-A614-68887A98814D}"/>
          </ac:picMkLst>
        </pc:picChg>
        <pc:picChg chg="add mod">
          <ac:chgData name="Richard Anderson" userId="4654cc452026b74c" providerId="LiveId" clId="{EC088369-BD97-4593-93FE-807676B5B788}" dt="2020-03-30T23:30:59.797" v="5135" actId="1076"/>
          <ac:picMkLst>
            <pc:docMk/>
            <pc:sldMk cId="1028925804" sldId="271"/>
            <ac:picMk id="11" creationId="{AF8AB040-4E8B-4E80-B0CB-A47C91917110}"/>
          </ac:picMkLst>
        </pc:picChg>
        <pc:picChg chg="add mod">
          <ac:chgData name="Richard Anderson" userId="4654cc452026b74c" providerId="LiveId" clId="{EC088369-BD97-4593-93FE-807676B5B788}" dt="2020-03-30T23:36:18.958" v="5248" actId="14100"/>
          <ac:picMkLst>
            <pc:docMk/>
            <pc:sldMk cId="1028925804" sldId="271"/>
            <ac:picMk id="12" creationId="{56BF5926-8133-4E25-9B18-A268CE8C8014}"/>
          </ac:picMkLst>
        </pc:picChg>
        <pc:picChg chg="add mod">
          <ac:chgData name="Richard Anderson" userId="4654cc452026b74c" providerId="LiveId" clId="{EC088369-BD97-4593-93FE-807676B5B788}" dt="2020-03-30T23:36:23.422" v="5250" actId="1076"/>
          <ac:picMkLst>
            <pc:docMk/>
            <pc:sldMk cId="1028925804" sldId="271"/>
            <ac:picMk id="13" creationId="{42F80B15-6AF6-4E06-8F58-E3B0ADE1AF5C}"/>
          </ac:picMkLst>
        </pc:picChg>
        <pc:picChg chg="add mod">
          <ac:chgData name="Richard Anderson" userId="4654cc452026b74c" providerId="LiveId" clId="{EC088369-BD97-4593-93FE-807676B5B788}" dt="2020-03-30T23:35:53.479" v="5240" actId="1076"/>
          <ac:picMkLst>
            <pc:docMk/>
            <pc:sldMk cId="1028925804" sldId="271"/>
            <ac:picMk id="14" creationId="{DE1B780A-A7F5-430F-BA58-EE1F998B303B}"/>
          </ac:picMkLst>
        </pc:picChg>
      </pc:sldChg>
      <pc:sldChg chg="addSp modSp mod">
        <pc:chgData name="Richard Anderson" userId="4654cc452026b74c" providerId="LiveId" clId="{EC088369-BD97-4593-93FE-807676B5B788}" dt="2020-03-30T23:41:35.170" v="5466" actId="1076"/>
        <pc:sldMkLst>
          <pc:docMk/>
          <pc:sldMk cId="2003433210" sldId="272"/>
        </pc:sldMkLst>
        <pc:spChg chg="mod">
          <ac:chgData name="Richard Anderson" userId="4654cc452026b74c" providerId="LiveId" clId="{EC088369-BD97-4593-93FE-807676B5B788}" dt="2020-03-30T23:40:12.425" v="5458" actId="20577"/>
          <ac:spMkLst>
            <pc:docMk/>
            <pc:sldMk cId="2003433210" sldId="272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37:47.870" v="5289"/>
          <ac:spMkLst>
            <pc:docMk/>
            <pc:sldMk cId="2003433210" sldId="272"/>
            <ac:spMk id="7" creationId="{D4696AC9-AB83-4776-AE46-2447B262C99F}"/>
          </ac:spMkLst>
        </pc:spChg>
        <pc:spChg chg="add">
          <ac:chgData name="Richard Anderson" userId="4654cc452026b74c" providerId="LiveId" clId="{EC088369-BD97-4593-93FE-807676B5B788}" dt="2020-03-30T23:40:56.695" v="5459"/>
          <ac:spMkLst>
            <pc:docMk/>
            <pc:sldMk cId="2003433210" sldId="272"/>
            <ac:spMk id="10" creationId="{AF3580DF-D836-40A1-B717-D1B86B88CF1C}"/>
          </ac:spMkLst>
        </pc:spChg>
        <pc:picChg chg="add mod">
          <ac:chgData name="Richard Anderson" userId="4654cc452026b74c" providerId="LiveId" clId="{EC088369-BD97-4593-93FE-807676B5B788}" dt="2020-03-30T23:41:14.733" v="5461" actId="1076"/>
          <ac:picMkLst>
            <pc:docMk/>
            <pc:sldMk cId="2003433210" sldId="272"/>
            <ac:picMk id="8" creationId="{05C8FCDE-6B44-4AF0-BCA4-EB5034C68C95}"/>
          </ac:picMkLst>
        </pc:picChg>
        <pc:picChg chg="add mod">
          <ac:chgData name="Richard Anderson" userId="4654cc452026b74c" providerId="LiveId" clId="{EC088369-BD97-4593-93FE-807676B5B788}" dt="2020-03-30T23:41:29.888" v="5465" actId="1076"/>
          <ac:picMkLst>
            <pc:docMk/>
            <pc:sldMk cId="2003433210" sldId="272"/>
            <ac:picMk id="9" creationId="{B893E200-BC1A-4EBC-9BA5-1531F6BCDE73}"/>
          </ac:picMkLst>
        </pc:picChg>
        <pc:picChg chg="add mod">
          <ac:chgData name="Richard Anderson" userId="4654cc452026b74c" providerId="LiveId" clId="{EC088369-BD97-4593-93FE-807676B5B788}" dt="2020-03-30T23:41:27.474" v="5464" actId="1076"/>
          <ac:picMkLst>
            <pc:docMk/>
            <pc:sldMk cId="2003433210" sldId="272"/>
            <ac:picMk id="11" creationId="{4A48B140-D438-4B85-A3BB-79A2040113C3}"/>
          </ac:picMkLst>
        </pc:picChg>
        <pc:picChg chg="add mod">
          <ac:chgData name="Richard Anderson" userId="4654cc452026b74c" providerId="LiveId" clId="{EC088369-BD97-4593-93FE-807676B5B788}" dt="2020-03-30T23:41:35.170" v="5466" actId="1076"/>
          <ac:picMkLst>
            <pc:docMk/>
            <pc:sldMk cId="2003433210" sldId="272"/>
            <ac:picMk id="12" creationId="{E226FC4B-8B79-48FD-8949-1E627EBEC25D}"/>
          </ac:picMkLst>
        </pc:picChg>
        <pc:picChg chg="add mod">
          <ac:chgData name="Richard Anderson" userId="4654cc452026b74c" providerId="LiveId" clId="{EC088369-BD97-4593-93FE-807676B5B788}" dt="2020-03-30T23:41:25.772" v="5463" actId="1076"/>
          <ac:picMkLst>
            <pc:docMk/>
            <pc:sldMk cId="2003433210" sldId="272"/>
            <ac:picMk id="13" creationId="{7A722063-C308-4663-A8B0-9D703D70E7C1}"/>
          </ac:picMkLst>
        </pc:picChg>
        <pc:picChg chg="add">
          <ac:chgData name="Richard Anderson" userId="4654cc452026b74c" providerId="LiveId" clId="{EC088369-BD97-4593-93FE-807676B5B788}" dt="2020-03-30T23:41:07.745" v="5460"/>
          <ac:picMkLst>
            <pc:docMk/>
            <pc:sldMk cId="2003433210" sldId="272"/>
            <ac:picMk id="14" creationId="{2064674C-EED7-4A34-B602-F0CDC77A1729}"/>
          </ac:picMkLst>
        </pc:picChg>
      </pc:sldChg>
      <pc:sldChg chg="addSp delSp modSp mod">
        <pc:chgData name="Richard Anderson" userId="4654cc452026b74c" providerId="LiveId" clId="{EC088369-BD97-4593-93FE-807676B5B788}" dt="2020-03-31T00:29:03.171" v="6733" actId="1076"/>
        <pc:sldMkLst>
          <pc:docMk/>
          <pc:sldMk cId="2717595887" sldId="273"/>
        </pc:sldMkLst>
        <pc:spChg chg="del">
          <ac:chgData name="Richard Anderson" userId="4654cc452026b74c" providerId="LiveId" clId="{EC088369-BD97-4593-93FE-807676B5B788}" dt="2020-03-31T00:22:51.959" v="6438"/>
          <ac:spMkLst>
            <pc:docMk/>
            <pc:sldMk cId="2717595887" sldId="273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25:56.863" v="6720" actId="20577"/>
          <ac:spMkLst>
            <pc:docMk/>
            <pc:sldMk cId="2717595887" sldId="273"/>
            <ac:spMk id="7" creationId="{60A087B7-0362-4872-A6D8-0FC64905A14A}"/>
          </ac:spMkLst>
        </pc:spChg>
        <pc:spChg chg="add mod">
          <ac:chgData name="Richard Anderson" userId="4654cc452026b74c" providerId="LiveId" clId="{EC088369-BD97-4593-93FE-807676B5B788}" dt="2020-03-31T00:25:54.942" v="6710" actId="27636"/>
          <ac:spMkLst>
            <pc:docMk/>
            <pc:sldMk cId="2717595887" sldId="273"/>
            <ac:spMk id="8" creationId="{68FD6215-22DA-482A-860D-C27597882866}"/>
          </ac:spMkLst>
        </pc:spChg>
        <pc:picChg chg="add mod">
          <ac:chgData name="Richard Anderson" userId="4654cc452026b74c" providerId="LiveId" clId="{EC088369-BD97-4593-93FE-807676B5B788}" dt="2020-03-31T00:27:27.045" v="6722" actId="1076"/>
          <ac:picMkLst>
            <pc:docMk/>
            <pc:sldMk cId="2717595887" sldId="273"/>
            <ac:picMk id="9" creationId="{7CD607AE-249A-4ED7-9171-BEB6E76588E8}"/>
          </ac:picMkLst>
        </pc:picChg>
        <pc:picChg chg="add mod">
          <ac:chgData name="Richard Anderson" userId="4654cc452026b74c" providerId="LiveId" clId="{EC088369-BD97-4593-93FE-807676B5B788}" dt="2020-03-31T00:27:43.538" v="6724" actId="1076"/>
          <ac:picMkLst>
            <pc:docMk/>
            <pc:sldMk cId="2717595887" sldId="273"/>
            <ac:picMk id="10" creationId="{FDE860A6-110B-4CAA-B251-17C5DAB0A4C8}"/>
          </ac:picMkLst>
        </pc:picChg>
        <pc:picChg chg="add mod">
          <ac:chgData name="Richard Anderson" userId="4654cc452026b74c" providerId="LiveId" clId="{EC088369-BD97-4593-93FE-807676B5B788}" dt="2020-03-31T00:28:06.596" v="6728" actId="14100"/>
          <ac:picMkLst>
            <pc:docMk/>
            <pc:sldMk cId="2717595887" sldId="273"/>
            <ac:picMk id="11" creationId="{2A9B6D04-F4E3-42B2-B0D0-61F1F45F6302}"/>
          </ac:picMkLst>
        </pc:picChg>
        <pc:picChg chg="add mod">
          <ac:chgData name="Richard Anderson" userId="4654cc452026b74c" providerId="LiveId" clId="{EC088369-BD97-4593-93FE-807676B5B788}" dt="2020-03-31T00:29:03.171" v="6733" actId="1076"/>
          <ac:picMkLst>
            <pc:docMk/>
            <pc:sldMk cId="2717595887" sldId="273"/>
            <ac:picMk id="12" creationId="{B780A23E-7244-4CBB-B3BE-1072B157E7CF}"/>
          </ac:picMkLst>
        </pc:picChg>
        <pc:picChg chg="add mod">
          <ac:chgData name="Richard Anderson" userId="4654cc452026b74c" providerId="LiveId" clId="{EC088369-BD97-4593-93FE-807676B5B788}" dt="2020-03-31T00:28:58.471" v="6732" actId="1076"/>
          <ac:picMkLst>
            <pc:docMk/>
            <pc:sldMk cId="2717595887" sldId="273"/>
            <ac:picMk id="13" creationId="{24025DD0-0B25-43B1-9B3A-0891D1AC0A1E}"/>
          </ac:picMkLst>
        </pc:picChg>
      </pc:sldChg>
      <pc:sldChg chg="addSp delSp modSp mod">
        <pc:chgData name="Richard Anderson" userId="4654cc452026b74c" providerId="LiveId" clId="{EC088369-BD97-4593-93FE-807676B5B788}" dt="2020-03-30T23:51:45.632" v="5808" actId="1076"/>
        <pc:sldMkLst>
          <pc:docMk/>
          <pc:sldMk cId="844222604" sldId="274"/>
        </pc:sldMkLst>
        <pc:spChg chg="del">
          <ac:chgData name="Richard Anderson" userId="4654cc452026b74c" providerId="LiveId" clId="{EC088369-BD97-4593-93FE-807676B5B788}" dt="2020-03-30T23:46:45.486" v="5468"/>
          <ac:spMkLst>
            <pc:docMk/>
            <pc:sldMk cId="844222604" sldId="274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0T23:50:28.943" v="5794" actId="20577"/>
          <ac:spMkLst>
            <pc:docMk/>
            <pc:sldMk cId="844222604" sldId="274"/>
            <ac:spMk id="9" creationId="{C1F449B5-43E6-411E-AC8A-27D8172CB468}"/>
          </ac:spMkLst>
        </pc:spChg>
        <pc:spChg chg="add mod">
          <ac:chgData name="Richard Anderson" userId="4654cc452026b74c" providerId="LiveId" clId="{EC088369-BD97-4593-93FE-807676B5B788}" dt="2020-03-30T23:50:22.012" v="5774" actId="27636"/>
          <ac:spMkLst>
            <pc:docMk/>
            <pc:sldMk cId="844222604" sldId="274"/>
            <ac:spMk id="10" creationId="{E65B995A-BA49-4442-A727-5328BA5DA5FF}"/>
          </ac:spMkLst>
        </pc:spChg>
        <pc:grpChg chg="add mod">
          <ac:chgData name="Richard Anderson" userId="4654cc452026b74c" providerId="LiveId" clId="{EC088369-BD97-4593-93FE-807676B5B788}" dt="2020-03-30T23:51:38.572" v="5804" actId="1076"/>
          <ac:grpSpMkLst>
            <pc:docMk/>
            <pc:sldMk cId="844222604" sldId="274"/>
            <ac:grpSpMk id="11" creationId="{EE925587-8335-4CD3-A7F5-0AD61E13AC6B}"/>
          </ac:grpSpMkLst>
        </pc:grpChg>
        <pc:picChg chg="add mod">
          <ac:chgData name="Richard Anderson" userId="4654cc452026b74c" providerId="LiveId" clId="{EC088369-BD97-4593-93FE-807676B5B788}" dt="2020-03-30T23:51:45.632" v="5808" actId="1076"/>
          <ac:picMkLst>
            <pc:docMk/>
            <pc:sldMk cId="844222604" sldId="274"/>
            <ac:picMk id="7" creationId="{4CCEFB05-5A35-4D26-B7B6-DCB6571C62E2}"/>
          </ac:picMkLst>
        </pc:picChg>
        <pc:picChg chg="add mod">
          <ac:chgData name="Richard Anderson" userId="4654cc452026b74c" providerId="LiveId" clId="{EC088369-BD97-4593-93FE-807676B5B788}" dt="2020-03-30T23:51:40.409" v="5805" actId="1076"/>
          <ac:picMkLst>
            <pc:docMk/>
            <pc:sldMk cId="844222604" sldId="274"/>
            <ac:picMk id="8" creationId="{AEBDACCA-5926-4C49-95A0-8E59B89E6F55}"/>
          </ac:picMkLst>
        </pc:picChg>
        <pc:picChg chg="add mod">
          <ac:chgData name="Richard Anderson" userId="4654cc452026b74c" providerId="LiveId" clId="{EC088369-BD97-4593-93FE-807676B5B788}" dt="2020-03-30T23:51:44.072" v="5807" actId="1076"/>
          <ac:picMkLst>
            <pc:docMk/>
            <pc:sldMk cId="844222604" sldId="274"/>
            <ac:picMk id="14" creationId="{799055F6-A8E0-4348-8771-3C658A466A96}"/>
          </ac:picMkLst>
        </pc:picChg>
        <pc:picChg chg="add mod">
          <ac:chgData name="Richard Anderson" userId="4654cc452026b74c" providerId="LiveId" clId="{EC088369-BD97-4593-93FE-807676B5B788}" dt="2020-03-30T23:51:33.522" v="5802" actId="1076"/>
          <ac:picMkLst>
            <pc:docMk/>
            <pc:sldMk cId="844222604" sldId="274"/>
            <ac:picMk id="15" creationId="{B6857F3B-A4DF-4F15-827C-3EB2C46BC102}"/>
          </ac:picMkLst>
        </pc:picChg>
      </pc:sldChg>
      <pc:sldChg chg="addSp delSp modSp mod">
        <pc:chgData name="Richard Anderson" userId="4654cc452026b74c" providerId="LiveId" clId="{EC088369-BD97-4593-93FE-807676B5B788}" dt="2020-03-31T00:22:24.348" v="6437" actId="1076"/>
        <pc:sldMkLst>
          <pc:docMk/>
          <pc:sldMk cId="3202831247" sldId="275"/>
        </pc:sldMkLst>
        <pc:spChg chg="del">
          <ac:chgData name="Richard Anderson" userId="4654cc452026b74c" providerId="LiveId" clId="{EC088369-BD97-4593-93FE-807676B5B788}" dt="2020-03-31T00:16:31.673" v="6121"/>
          <ac:spMkLst>
            <pc:docMk/>
            <pc:sldMk cId="3202831247" sldId="275"/>
            <ac:spMk id="3" creationId="{00000000-0000-0000-0000-000000000000}"/>
          </ac:spMkLst>
        </pc:spChg>
        <pc:spChg chg="add mod">
          <ac:chgData name="Richard Anderson" userId="4654cc452026b74c" providerId="LiveId" clId="{EC088369-BD97-4593-93FE-807676B5B788}" dt="2020-03-31T00:18:21.576" v="6411" actId="20577"/>
          <ac:spMkLst>
            <pc:docMk/>
            <pc:sldMk cId="3202831247" sldId="275"/>
            <ac:spMk id="7" creationId="{83CCE9F1-8C23-4E60-9903-DDB6CC4FE142}"/>
          </ac:spMkLst>
        </pc:spChg>
        <pc:spChg chg="add del mod">
          <ac:chgData name="Richard Anderson" userId="4654cc452026b74c" providerId="LiveId" clId="{EC088369-BD97-4593-93FE-807676B5B788}" dt="2020-03-31T00:20:44.951" v="6418"/>
          <ac:spMkLst>
            <pc:docMk/>
            <pc:sldMk cId="3202831247" sldId="275"/>
            <ac:spMk id="8" creationId="{2B8D5BAA-F2FE-41BE-9B84-EE20469817E5}"/>
          </ac:spMkLst>
        </pc:spChg>
        <pc:spChg chg="add mod">
          <ac:chgData name="Richard Anderson" userId="4654cc452026b74c" providerId="LiveId" clId="{EC088369-BD97-4593-93FE-807676B5B788}" dt="2020-03-31T00:20:16.383" v="6417" actId="1076"/>
          <ac:spMkLst>
            <pc:docMk/>
            <pc:sldMk cId="3202831247" sldId="275"/>
            <ac:spMk id="12" creationId="{DC986B9F-EC45-4353-90EF-15842DA1BF4D}"/>
          </ac:spMkLst>
        </pc:spChg>
        <pc:spChg chg="add mod">
          <ac:chgData name="Richard Anderson" userId="4654cc452026b74c" providerId="LiveId" clId="{EC088369-BD97-4593-93FE-807676B5B788}" dt="2020-03-31T00:21:11.553" v="6423" actId="1076"/>
          <ac:spMkLst>
            <pc:docMk/>
            <pc:sldMk cId="3202831247" sldId="275"/>
            <ac:spMk id="13" creationId="{D6459365-4DAD-4EC2-93AC-E6045403C193}"/>
          </ac:spMkLst>
        </pc:spChg>
        <pc:picChg chg="add mod">
          <ac:chgData name="Richard Anderson" userId="4654cc452026b74c" providerId="LiveId" clId="{EC088369-BD97-4593-93FE-807676B5B788}" dt="2020-03-31T00:18:48.543" v="6413" actId="1076"/>
          <ac:picMkLst>
            <pc:docMk/>
            <pc:sldMk cId="3202831247" sldId="275"/>
            <ac:picMk id="9" creationId="{735476AF-71B8-48FA-B4BC-88037B57A69F}"/>
          </ac:picMkLst>
        </pc:picChg>
        <pc:picChg chg="add mod">
          <ac:chgData name="Richard Anderson" userId="4654cc452026b74c" providerId="LiveId" clId="{EC088369-BD97-4593-93FE-807676B5B788}" dt="2020-03-31T00:21:14.277" v="6424" actId="1076"/>
          <ac:picMkLst>
            <pc:docMk/>
            <pc:sldMk cId="3202831247" sldId="275"/>
            <ac:picMk id="10" creationId="{79AFFFD5-1459-4E79-BB38-75FF135DCF29}"/>
          </ac:picMkLst>
        </pc:picChg>
        <pc:picChg chg="add mod">
          <ac:chgData name="Richard Anderson" userId="4654cc452026b74c" providerId="LiveId" clId="{EC088369-BD97-4593-93FE-807676B5B788}" dt="2020-03-31T00:21:18.491" v="6426" actId="14100"/>
          <ac:picMkLst>
            <pc:docMk/>
            <pc:sldMk cId="3202831247" sldId="275"/>
            <ac:picMk id="11" creationId="{7FCDD2A8-6DF7-40BA-A740-A7D74F3FACEC}"/>
          </ac:picMkLst>
        </pc:picChg>
        <pc:picChg chg="add mod">
          <ac:chgData name="Richard Anderson" userId="4654cc452026b74c" providerId="LiveId" clId="{EC088369-BD97-4593-93FE-807676B5B788}" dt="2020-03-31T00:22:22.848" v="6436" actId="1076"/>
          <ac:picMkLst>
            <pc:docMk/>
            <pc:sldMk cId="3202831247" sldId="275"/>
            <ac:picMk id="14" creationId="{3425C38C-A64E-4405-A973-328E55DDFAB1}"/>
          </ac:picMkLst>
        </pc:picChg>
        <pc:picChg chg="add mod">
          <ac:chgData name="Richard Anderson" userId="4654cc452026b74c" providerId="LiveId" clId="{EC088369-BD97-4593-93FE-807676B5B788}" dt="2020-03-31T00:21:52.754" v="6430" actId="1076"/>
          <ac:picMkLst>
            <pc:docMk/>
            <pc:sldMk cId="3202831247" sldId="275"/>
            <ac:picMk id="15" creationId="{0DC41BD3-9CD8-4E17-ADA6-7C6595A4EB8D}"/>
          </ac:picMkLst>
        </pc:picChg>
        <pc:picChg chg="add mod">
          <ac:chgData name="Richard Anderson" userId="4654cc452026b74c" providerId="LiveId" clId="{EC088369-BD97-4593-93FE-807676B5B788}" dt="2020-03-31T00:21:50.252" v="6429" actId="1076"/>
          <ac:picMkLst>
            <pc:docMk/>
            <pc:sldMk cId="3202831247" sldId="275"/>
            <ac:picMk id="16" creationId="{F9DC9DBA-AC1D-42EA-A4A6-8C84A94E4B32}"/>
          </ac:picMkLst>
        </pc:picChg>
        <pc:picChg chg="add mod">
          <ac:chgData name="Richard Anderson" userId="4654cc452026b74c" providerId="LiveId" clId="{EC088369-BD97-4593-93FE-807676B5B788}" dt="2020-03-31T00:22:24.348" v="6437" actId="1076"/>
          <ac:picMkLst>
            <pc:docMk/>
            <pc:sldMk cId="3202831247" sldId="275"/>
            <ac:picMk id="17" creationId="{CA51F8DE-BA06-485D-B43A-621ACB49B28D}"/>
          </ac:picMkLst>
        </pc:picChg>
      </pc:sldChg>
      <pc:sldChg chg="modSp mod">
        <pc:chgData name="Richard Anderson" userId="4654cc452026b74c" providerId="LiveId" clId="{EC088369-BD97-4593-93FE-807676B5B788}" dt="2020-03-30T17:17:04.562" v="2305" actId="20577"/>
        <pc:sldMkLst>
          <pc:docMk/>
          <pc:sldMk cId="7440596" sldId="276"/>
        </pc:sldMkLst>
        <pc:spChg chg="mod">
          <ac:chgData name="Richard Anderson" userId="4654cc452026b74c" providerId="LiveId" clId="{EC088369-BD97-4593-93FE-807676B5B788}" dt="2020-03-30T17:17:04.562" v="2305" actId="20577"/>
          <ac:spMkLst>
            <pc:docMk/>
            <pc:sldMk cId="7440596" sldId="276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18:22:07.956" v="3027" actId="20577"/>
        <pc:sldMkLst>
          <pc:docMk/>
          <pc:sldMk cId="3741785937" sldId="277"/>
        </pc:sldMkLst>
        <pc:spChg chg="mod">
          <ac:chgData name="Richard Anderson" userId="4654cc452026b74c" providerId="LiveId" clId="{EC088369-BD97-4593-93FE-807676B5B788}" dt="2020-03-30T18:22:07.956" v="3027" actId="20577"/>
          <ac:spMkLst>
            <pc:docMk/>
            <pc:sldMk cId="3741785937" sldId="277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07:20:49.008" v="1099" actId="20577"/>
        <pc:sldMkLst>
          <pc:docMk/>
          <pc:sldMk cId="4241064455" sldId="278"/>
        </pc:sldMkLst>
        <pc:spChg chg="mod">
          <ac:chgData name="Richard Anderson" userId="4654cc452026b74c" providerId="LiveId" clId="{EC088369-BD97-4593-93FE-807676B5B788}" dt="2020-03-30T07:20:49.008" v="1099" actId="20577"/>
          <ac:spMkLst>
            <pc:docMk/>
            <pc:sldMk cId="4241064455" sldId="278"/>
            <ac:spMk id="2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18:54:30.162" v="3569" actId="20577"/>
        <pc:sldMkLst>
          <pc:docMk/>
          <pc:sldMk cId="4275940681" sldId="279"/>
        </pc:sldMkLst>
        <pc:spChg chg="mod">
          <ac:chgData name="Richard Anderson" userId="4654cc452026b74c" providerId="LiveId" clId="{EC088369-BD97-4593-93FE-807676B5B788}" dt="2020-03-30T18:54:30.162" v="3569" actId="20577"/>
          <ac:spMkLst>
            <pc:docMk/>
            <pc:sldMk cId="4275940681" sldId="279"/>
            <ac:spMk id="3" creationId="{00000000-0000-0000-0000-000000000000}"/>
          </ac:spMkLst>
        </pc:spChg>
      </pc:sldChg>
      <pc:sldChg chg="addSp delSp modSp mod">
        <pc:chgData name="Richard Anderson" userId="4654cc452026b74c" providerId="LiveId" clId="{EC088369-BD97-4593-93FE-807676B5B788}" dt="2020-03-30T21:08:52.404" v="4472" actId="1076"/>
        <pc:sldMkLst>
          <pc:docMk/>
          <pc:sldMk cId="515695430" sldId="280"/>
        </pc:sldMkLst>
        <pc:spChg chg="mod">
          <ac:chgData name="Richard Anderson" userId="4654cc452026b74c" providerId="LiveId" clId="{EC088369-BD97-4593-93FE-807676B5B788}" dt="2020-03-30T20:59:41.860" v="4464" actId="20577"/>
          <ac:spMkLst>
            <pc:docMk/>
            <pc:sldMk cId="515695430" sldId="280"/>
            <ac:spMk id="2" creationId="{00000000-0000-0000-0000-000000000000}"/>
          </ac:spMkLst>
        </pc:spChg>
        <pc:spChg chg="mod">
          <ac:chgData name="Richard Anderson" userId="4654cc452026b74c" providerId="LiveId" clId="{EC088369-BD97-4593-93FE-807676B5B788}" dt="2020-03-30T20:53:20.912" v="4426" actId="20577"/>
          <ac:spMkLst>
            <pc:docMk/>
            <pc:sldMk cId="515695430" sldId="280"/>
            <ac:spMk id="3" creationId="{00000000-0000-0000-0000-000000000000}"/>
          </ac:spMkLst>
        </pc:spChg>
        <pc:spChg chg="add del">
          <ac:chgData name="Richard Anderson" userId="4654cc452026b74c" providerId="LiveId" clId="{EC088369-BD97-4593-93FE-807676B5B788}" dt="2020-03-30T20:54:31.754" v="4432"/>
          <ac:spMkLst>
            <pc:docMk/>
            <pc:sldMk cId="515695430" sldId="280"/>
            <ac:spMk id="4" creationId="{820D7A0A-C36C-45A3-8132-F87D25332F96}"/>
          </ac:spMkLst>
        </pc:spChg>
        <pc:picChg chg="add mod">
          <ac:chgData name="Richard Anderson" userId="4654cc452026b74c" providerId="LiveId" clId="{EC088369-BD97-4593-93FE-807676B5B788}" dt="2020-03-30T20:59:49.371" v="4466" actId="1076"/>
          <ac:picMkLst>
            <pc:docMk/>
            <pc:sldMk cId="515695430" sldId="280"/>
            <ac:picMk id="5" creationId="{EE45D68B-4E45-4AD8-9173-1C65DBB7AAE9}"/>
          </ac:picMkLst>
        </pc:picChg>
        <pc:picChg chg="add mod">
          <ac:chgData name="Richard Anderson" userId="4654cc452026b74c" providerId="LiveId" clId="{EC088369-BD97-4593-93FE-807676B5B788}" dt="2020-03-30T20:59:53.638" v="4467" actId="1076"/>
          <ac:picMkLst>
            <pc:docMk/>
            <pc:sldMk cId="515695430" sldId="280"/>
            <ac:picMk id="6" creationId="{6BAA50FC-9A53-4B2F-B1C1-4BEDEF976AC0}"/>
          </ac:picMkLst>
        </pc:picChg>
        <pc:picChg chg="add mod">
          <ac:chgData name="Richard Anderson" userId="4654cc452026b74c" providerId="LiveId" clId="{EC088369-BD97-4593-93FE-807676B5B788}" dt="2020-03-30T21:08:52.404" v="4472" actId="1076"/>
          <ac:picMkLst>
            <pc:docMk/>
            <pc:sldMk cId="515695430" sldId="280"/>
            <ac:picMk id="8" creationId="{34D479BD-E1EE-4B47-B0A5-BB488BC87828}"/>
          </ac:picMkLst>
        </pc:picChg>
        <pc:picChg chg="add mod">
          <ac:chgData name="Richard Anderson" userId="4654cc452026b74c" providerId="LiveId" clId="{EC088369-BD97-4593-93FE-807676B5B788}" dt="2020-03-30T20:59:47.394" v="4465" actId="1076"/>
          <ac:picMkLst>
            <pc:docMk/>
            <pc:sldMk cId="515695430" sldId="280"/>
            <ac:picMk id="1028" creationId="{D981BA4A-8C1E-4D8A-B12A-CCA466BEB9E9}"/>
          </ac:picMkLst>
        </pc:picChg>
      </pc:sldChg>
      <pc:sldChg chg="modSp del mod">
        <pc:chgData name="Richard Anderson" userId="4654cc452026b74c" providerId="LiveId" clId="{EC088369-BD97-4593-93FE-807676B5B788}" dt="2020-03-30T21:13:52.463" v="4484" actId="2696"/>
        <pc:sldMkLst>
          <pc:docMk/>
          <pc:sldMk cId="3358282589" sldId="281"/>
        </pc:sldMkLst>
        <pc:spChg chg="mod">
          <ac:chgData name="Richard Anderson" userId="4654cc452026b74c" providerId="LiveId" clId="{EC088369-BD97-4593-93FE-807676B5B788}" dt="2020-03-30T21:13:40.668" v="4483" actId="5793"/>
          <ac:spMkLst>
            <pc:docMk/>
            <pc:sldMk cId="3358282589" sldId="281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C088369-BD97-4593-93FE-807676B5B788}" dt="2020-03-30T20:44:25.393" v="4045" actId="20577"/>
        <pc:sldMkLst>
          <pc:docMk/>
          <pc:sldMk cId="3730567104" sldId="282"/>
        </pc:sldMkLst>
        <pc:spChg chg="mod">
          <ac:chgData name="Richard Anderson" userId="4654cc452026b74c" providerId="LiveId" clId="{EC088369-BD97-4593-93FE-807676B5B788}" dt="2020-03-30T20:41:38.327" v="3957" actId="20577"/>
          <ac:spMkLst>
            <pc:docMk/>
            <pc:sldMk cId="3730567104" sldId="282"/>
            <ac:spMk id="2" creationId="{00000000-0000-0000-0000-000000000000}"/>
          </ac:spMkLst>
        </pc:spChg>
        <pc:spChg chg="mod">
          <ac:chgData name="Richard Anderson" userId="4654cc452026b74c" providerId="LiveId" clId="{EC088369-BD97-4593-93FE-807676B5B788}" dt="2020-03-30T20:44:25.393" v="4045" actId="20577"/>
          <ac:spMkLst>
            <pc:docMk/>
            <pc:sldMk cId="3730567104" sldId="282"/>
            <ac:spMk id="3" creationId="{00000000-0000-0000-0000-000000000000}"/>
          </ac:spMkLst>
        </pc:spChg>
      </pc:sldChg>
      <pc:sldChg chg="modSp add mod">
        <pc:chgData name="Richard Anderson" userId="4654cc452026b74c" providerId="LiveId" clId="{EC088369-BD97-4593-93FE-807676B5B788}" dt="2020-03-30T06:15:58.996" v="303" actId="20577"/>
        <pc:sldMkLst>
          <pc:docMk/>
          <pc:sldMk cId="2127249199" sldId="285"/>
        </pc:sldMkLst>
        <pc:spChg chg="mod">
          <ac:chgData name="Richard Anderson" userId="4654cc452026b74c" providerId="LiveId" clId="{EC088369-BD97-4593-93FE-807676B5B788}" dt="2020-03-30T05:59:36.646" v="16" actId="20577"/>
          <ac:spMkLst>
            <pc:docMk/>
            <pc:sldMk cId="2127249199" sldId="285"/>
            <ac:spMk id="2" creationId="{37830514-B4B5-4E61-A26D-1AE10AFAFB2D}"/>
          </ac:spMkLst>
        </pc:spChg>
        <pc:spChg chg="mod">
          <ac:chgData name="Richard Anderson" userId="4654cc452026b74c" providerId="LiveId" clId="{EC088369-BD97-4593-93FE-807676B5B788}" dt="2020-03-30T06:15:58.996" v="303" actId="20577"/>
          <ac:spMkLst>
            <pc:docMk/>
            <pc:sldMk cId="2127249199" sldId="285"/>
            <ac:spMk id="3" creationId="{B8917EA0-FC77-4204-ABDA-D4B37E414D3A}"/>
          </ac:spMkLst>
        </pc:spChg>
      </pc:sldChg>
      <pc:sldChg chg="modSp add mod">
        <pc:chgData name="Richard Anderson" userId="4654cc452026b74c" providerId="LiveId" clId="{EC088369-BD97-4593-93FE-807676B5B788}" dt="2020-03-30T06:28:07.893" v="691" actId="20577"/>
        <pc:sldMkLst>
          <pc:docMk/>
          <pc:sldMk cId="1356587359" sldId="286"/>
        </pc:sldMkLst>
        <pc:spChg chg="mod">
          <ac:chgData name="Richard Anderson" userId="4654cc452026b74c" providerId="LiveId" clId="{EC088369-BD97-4593-93FE-807676B5B788}" dt="2020-03-30T06:16:13.781" v="320" actId="20577"/>
          <ac:spMkLst>
            <pc:docMk/>
            <pc:sldMk cId="1356587359" sldId="286"/>
            <ac:spMk id="2" creationId="{9625B420-CA6B-402D-A0F4-A4CE45E4AEAC}"/>
          </ac:spMkLst>
        </pc:spChg>
        <pc:spChg chg="mod">
          <ac:chgData name="Richard Anderson" userId="4654cc452026b74c" providerId="LiveId" clId="{EC088369-BD97-4593-93FE-807676B5B788}" dt="2020-03-30T06:28:07.893" v="691" actId="20577"/>
          <ac:spMkLst>
            <pc:docMk/>
            <pc:sldMk cId="1356587359" sldId="286"/>
            <ac:spMk id="3" creationId="{72B00956-8DC5-4531-98DA-F77641AD5DC4}"/>
          </ac:spMkLst>
        </pc:spChg>
      </pc:sldChg>
      <pc:sldChg chg="modSp add mod">
        <pc:chgData name="Richard Anderson" userId="4654cc452026b74c" providerId="LiveId" clId="{EC088369-BD97-4593-93FE-807676B5B788}" dt="2020-03-30T21:14:31.686" v="4570" actId="20577"/>
        <pc:sldMkLst>
          <pc:docMk/>
          <pc:sldMk cId="670514081" sldId="287"/>
        </pc:sldMkLst>
        <pc:spChg chg="mod">
          <ac:chgData name="Richard Anderson" userId="4654cc452026b74c" providerId="LiveId" clId="{EC088369-BD97-4593-93FE-807676B5B788}" dt="2020-03-30T07:10:44.060" v="706" actId="20577"/>
          <ac:spMkLst>
            <pc:docMk/>
            <pc:sldMk cId="670514081" sldId="287"/>
            <ac:spMk id="2" creationId="{E6C42044-28E3-47E0-8C1B-65E81D1D664C}"/>
          </ac:spMkLst>
        </pc:spChg>
        <pc:spChg chg="mod">
          <ac:chgData name="Richard Anderson" userId="4654cc452026b74c" providerId="LiveId" clId="{EC088369-BD97-4593-93FE-807676B5B788}" dt="2020-03-30T21:14:31.686" v="4570" actId="20577"/>
          <ac:spMkLst>
            <pc:docMk/>
            <pc:sldMk cId="670514081" sldId="287"/>
            <ac:spMk id="3" creationId="{E92D48AB-2F6D-4FF6-BD25-5283C0F58BA6}"/>
          </ac:spMkLst>
        </pc:spChg>
      </pc:sldChg>
      <pc:sldChg chg="modSp add mod">
        <pc:chgData name="Richard Anderson" userId="4654cc452026b74c" providerId="LiveId" clId="{EC088369-BD97-4593-93FE-807676B5B788}" dt="2020-03-30T17:15:23.116" v="2291" actId="20577"/>
        <pc:sldMkLst>
          <pc:docMk/>
          <pc:sldMk cId="3559773080" sldId="288"/>
        </pc:sldMkLst>
        <pc:spChg chg="mod">
          <ac:chgData name="Richard Anderson" userId="4654cc452026b74c" providerId="LiveId" clId="{EC088369-BD97-4593-93FE-807676B5B788}" dt="2020-03-30T17:01:42.194" v="1872" actId="20577"/>
          <ac:spMkLst>
            <pc:docMk/>
            <pc:sldMk cId="3559773080" sldId="288"/>
            <ac:spMk id="2" creationId="{10DE0827-5DDF-4E88-9B81-8C352B76664C}"/>
          </ac:spMkLst>
        </pc:spChg>
        <pc:spChg chg="mod">
          <ac:chgData name="Richard Anderson" userId="4654cc452026b74c" providerId="LiveId" clId="{EC088369-BD97-4593-93FE-807676B5B788}" dt="2020-03-30T17:15:23.116" v="2291" actId="20577"/>
          <ac:spMkLst>
            <pc:docMk/>
            <pc:sldMk cId="3559773080" sldId="288"/>
            <ac:spMk id="3" creationId="{3E2D64B5-6462-434F-BBAA-3657C16D7009}"/>
          </ac:spMkLst>
        </pc:spChg>
      </pc:sldChg>
      <pc:sldChg chg="modSp add mod">
        <pc:chgData name="Richard Anderson" userId="4654cc452026b74c" providerId="LiveId" clId="{EC088369-BD97-4593-93FE-807676B5B788}" dt="2020-03-30T20:48:05.771" v="4065" actId="20577"/>
        <pc:sldMkLst>
          <pc:docMk/>
          <pc:sldMk cId="4055266462" sldId="289"/>
        </pc:sldMkLst>
        <pc:spChg chg="mod">
          <ac:chgData name="Richard Anderson" userId="4654cc452026b74c" providerId="LiveId" clId="{EC088369-BD97-4593-93FE-807676B5B788}" dt="2020-03-30T20:41:56.360" v="3972" actId="20577"/>
          <ac:spMkLst>
            <pc:docMk/>
            <pc:sldMk cId="4055266462" sldId="289"/>
            <ac:spMk id="2" creationId="{075EFE4D-BF2E-4F7F-9D48-0A37B042153C}"/>
          </ac:spMkLst>
        </pc:spChg>
        <pc:spChg chg="mod">
          <ac:chgData name="Richard Anderson" userId="4654cc452026b74c" providerId="LiveId" clId="{EC088369-BD97-4593-93FE-807676B5B788}" dt="2020-03-30T20:48:05.771" v="4065" actId="20577"/>
          <ac:spMkLst>
            <pc:docMk/>
            <pc:sldMk cId="4055266462" sldId="289"/>
            <ac:spMk id="3" creationId="{2C05D5A4-A5B4-4610-A6A4-3FFFD385EC14}"/>
          </ac:spMkLst>
        </pc:spChg>
      </pc:sldChg>
    </pc:docChg>
  </pc:docChgLst>
  <pc:docChgLst>
    <pc:chgData name="Richard Anderson" userId="4654cc452026b74c" providerId="LiveId" clId="{CE8A6E63-28EC-4C91-9834-C0FAFE02339D}"/>
    <pc:docChg chg="addSld delSld modSld">
      <pc:chgData name="Richard Anderson" userId="4654cc452026b74c" providerId="LiveId" clId="{CE8A6E63-28EC-4C91-9834-C0FAFE02339D}" dt="2024-03-25T05:58:36.409" v="176" actId="20577"/>
      <pc:docMkLst>
        <pc:docMk/>
      </pc:docMkLst>
      <pc:sldChg chg="modSp mod">
        <pc:chgData name="Richard Anderson" userId="4654cc452026b74c" providerId="LiveId" clId="{CE8A6E63-28EC-4C91-9834-C0FAFE02339D}" dt="2024-03-25T05:54:07.990" v="41" actId="20577"/>
        <pc:sldMkLst>
          <pc:docMk/>
          <pc:sldMk cId="3811188470" sldId="293"/>
        </pc:sldMkLst>
        <pc:spChg chg="mod">
          <ac:chgData name="Richard Anderson" userId="4654cc452026b74c" providerId="LiveId" clId="{CE8A6E63-28EC-4C91-9834-C0FAFE02339D}" dt="2024-03-25T05:54:07.990" v="41" actId="20577"/>
          <ac:spMkLst>
            <pc:docMk/>
            <pc:sldMk cId="3811188470" sldId="293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CE8A6E63-28EC-4C91-9834-C0FAFE02339D}" dt="2024-03-25T05:55:25.328" v="78" actId="20577"/>
        <pc:sldMkLst>
          <pc:docMk/>
          <pc:sldMk cId="2184943394" sldId="323"/>
        </pc:sldMkLst>
        <pc:spChg chg="mod">
          <ac:chgData name="Richard Anderson" userId="4654cc452026b74c" providerId="LiveId" clId="{CE8A6E63-28EC-4C91-9834-C0FAFE02339D}" dt="2024-03-25T05:55:25.328" v="78" actId="20577"/>
          <ac:spMkLst>
            <pc:docMk/>
            <pc:sldMk cId="2184943394" sldId="323"/>
            <ac:spMk id="3" creationId="{00000000-0000-0000-0000-000000000000}"/>
          </ac:spMkLst>
        </pc:spChg>
      </pc:sldChg>
      <pc:sldChg chg="modSp new mod">
        <pc:chgData name="Richard Anderson" userId="4654cc452026b74c" providerId="LiveId" clId="{CE8A6E63-28EC-4C91-9834-C0FAFE02339D}" dt="2024-03-25T05:58:36.409" v="176" actId="20577"/>
        <pc:sldMkLst>
          <pc:docMk/>
          <pc:sldMk cId="1357307519" sldId="327"/>
        </pc:sldMkLst>
        <pc:spChg chg="mod">
          <ac:chgData name="Richard Anderson" userId="4654cc452026b74c" providerId="LiveId" clId="{CE8A6E63-28EC-4C91-9834-C0FAFE02339D}" dt="2024-03-25T05:56:23.432" v="89" actId="20577"/>
          <ac:spMkLst>
            <pc:docMk/>
            <pc:sldMk cId="1357307519" sldId="327"/>
            <ac:spMk id="2" creationId="{24AA745A-29E9-9AF2-C913-F55DE05BC925}"/>
          </ac:spMkLst>
        </pc:spChg>
        <pc:spChg chg="mod">
          <ac:chgData name="Richard Anderson" userId="4654cc452026b74c" providerId="LiveId" clId="{CE8A6E63-28EC-4C91-9834-C0FAFE02339D}" dt="2024-03-25T05:58:36.409" v="176" actId="20577"/>
          <ac:spMkLst>
            <pc:docMk/>
            <pc:sldMk cId="1357307519" sldId="327"/>
            <ac:spMk id="3" creationId="{725F3966-60C3-D460-4312-7163E5D36EBE}"/>
          </ac:spMkLst>
        </pc:spChg>
      </pc:sldChg>
      <pc:sldChg chg="del">
        <pc:chgData name="Richard Anderson" userId="4654cc452026b74c" providerId="LiveId" clId="{CE8A6E63-28EC-4C91-9834-C0FAFE02339D}" dt="2024-03-25T05:56:05.768" v="79" actId="2696"/>
        <pc:sldMkLst>
          <pc:docMk/>
          <pc:sldMk cId="3969182218" sldId="327"/>
        </pc:sldMkLst>
      </pc:sldChg>
      <pc:sldChg chg="del">
        <pc:chgData name="Richard Anderson" userId="4654cc452026b74c" providerId="LiveId" clId="{CE8A6E63-28EC-4C91-9834-C0FAFE02339D}" dt="2024-03-25T05:56:08.943" v="80" actId="2696"/>
        <pc:sldMkLst>
          <pc:docMk/>
          <pc:sldMk cId="3629653129" sldId="328"/>
        </pc:sldMkLst>
      </pc:sldChg>
    </pc:docChg>
  </pc:docChgLst>
  <pc:docChgLst>
    <pc:chgData name="Richard Anderson" userId="4654cc452026b74c" providerId="LiveId" clId="{E8DC8B29-E327-46E8-8858-D04AD7665242}"/>
    <pc:docChg chg="custSel addSld modSld">
      <pc:chgData name="Richard Anderson" userId="4654cc452026b74c" providerId="LiveId" clId="{E8DC8B29-E327-46E8-8858-D04AD7665242}" dt="2023-03-27T02:00:06.729" v="2101" actId="1076"/>
      <pc:docMkLst>
        <pc:docMk/>
      </pc:docMkLst>
      <pc:sldChg chg="delSp">
        <pc:chgData name="Richard Anderson" userId="4654cc452026b74c" providerId="LiveId" clId="{E8DC8B29-E327-46E8-8858-D04AD7665242}" dt="2023-03-26T21:11:59.481" v="8" actId="21"/>
        <pc:sldMkLst>
          <pc:docMk/>
          <pc:sldMk cId="3313148601" sldId="256"/>
        </pc:sldMkLst>
        <pc:picChg chg="del">
          <ac:chgData name="Richard Anderson" userId="4654cc452026b74c" providerId="LiveId" clId="{E8DC8B29-E327-46E8-8858-D04AD7665242}" dt="2023-03-26T21:11:59.481" v="8" actId="21"/>
          <ac:picMkLst>
            <pc:docMk/>
            <pc:sldMk cId="3313148601" sldId="256"/>
            <ac:picMk id="1026" creationId="{00000000-0000-0000-0000-000000000000}"/>
          </ac:picMkLst>
        </pc:picChg>
      </pc:sldChg>
      <pc:sldChg chg="modSp mod">
        <pc:chgData name="Richard Anderson" userId="4654cc452026b74c" providerId="LiveId" clId="{E8DC8B29-E327-46E8-8858-D04AD7665242}" dt="2023-03-26T21:11:27.107" v="7" actId="14100"/>
        <pc:sldMkLst>
          <pc:docMk/>
          <pc:sldMk cId="2519105778" sldId="294"/>
        </pc:sldMkLst>
        <pc:spChg chg="mod">
          <ac:chgData name="Richard Anderson" userId="4654cc452026b74c" providerId="LiveId" clId="{E8DC8B29-E327-46E8-8858-D04AD7665242}" dt="2023-03-26T21:11:27.107" v="7" actId="14100"/>
          <ac:spMkLst>
            <pc:docMk/>
            <pc:sldMk cId="2519105778" sldId="294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E8DC8B29-E327-46E8-8858-D04AD7665242}" dt="2023-03-26T22:07:02.698" v="599" actId="20577"/>
        <pc:sldMkLst>
          <pc:docMk/>
          <pc:sldMk cId="2184943394" sldId="323"/>
        </pc:sldMkLst>
        <pc:spChg chg="mod">
          <ac:chgData name="Richard Anderson" userId="4654cc452026b74c" providerId="LiveId" clId="{E8DC8B29-E327-46E8-8858-D04AD7665242}" dt="2023-03-26T22:07:02.698" v="599" actId="20577"/>
          <ac:spMkLst>
            <pc:docMk/>
            <pc:sldMk cId="2184943394" sldId="323"/>
            <ac:spMk id="3" creationId="{00000000-0000-0000-0000-000000000000}"/>
          </ac:spMkLst>
        </pc:spChg>
      </pc:sldChg>
      <pc:sldChg chg="addSp delSp modSp new mod modClrScheme chgLayout">
        <pc:chgData name="Richard Anderson" userId="4654cc452026b74c" providerId="LiveId" clId="{E8DC8B29-E327-46E8-8858-D04AD7665242}" dt="2023-03-27T02:00:06.729" v="2101" actId="1076"/>
        <pc:sldMkLst>
          <pc:docMk/>
          <pc:sldMk cId="1592060723" sldId="324"/>
        </pc:sldMkLst>
        <pc:spChg chg="mod ord">
          <ac:chgData name="Richard Anderson" userId="4654cc452026b74c" providerId="LiveId" clId="{E8DC8B29-E327-46E8-8858-D04AD7665242}" dt="2023-03-26T21:19:29.500" v="55" actId="700"/>
          <ac:spMkLst>
            <pc:docMk/>
            <pc:sldMk cId="1592060723" sldId="324"/>
            <ac:spMk id="2" creationId="{C6CF9646-ACE4-153A-DCE4-42CCDD701511}"/>
          </ac:spMkLst>
        </pc:spChg>
        <pc:spChg chg="del mod ord">
          <ac:chgData name="Richard Anderson" userId="4654cc452026b74c" providerId="LiveId" clId="{E8DC8B29-E327-46E8-8858-D04AD7665242}" dt="2023-03-26T21:19:29.500" v="55" actId="700"/>
          <ac:spMkLst>
            <pc:docMk/>
            <pc:sldMk cId="1592060723" sldId="324"/>
            <ac:spMk id="3" creationId="{083B1035-75B1-CFB0-2EDF-AEDA4D97D59C}"/>
          </ac:spMkLst>
        </pc:spChg>
        <pc:spChg chg="mod ord">
          <ac:chgData name="Richard Anderson" userId="4654cc452026b74c" providerId="LiveId" clId="{E8DC8B29-E327-46E8-8858-D04AD7665242}" dt="2023-03-26T21:19:29.500" v="55" actId="700"/>
          <ac:spMkLst>
            <pc:docMk/>
            <pc:sldMk cId="1592060723" sldId="324"/>
            <ac:spMk id="4" creationId="{D5A6C03A-E344-7A30-5ACC-84FFF16FD24C}"/>
          </ac:spMkLst>
        </pc:spChg>
        <pc:spChg chg="mod ord">
          <ac:chgData name="Richard Anderson" userId="4654cc452026b74c" providerId="LiveId" clId="{E8DC8B29-E327-46E8-8858-D04AD7665242}" dt="2023-03-26T21:19:29.500" v="55" actId="700"/>
          <ac:spMkLst>
            <pc:docMk/>
            <pc:sldMk cId="1592060723" sldId="324"/>
            <ac:spMk id="5" creationId="{9C0C7782-2B68-F31D-4DFB-EC0E766A3111}"/>
          </ac:spMkLst>
        </pc:spChg>
        <pc:spChg chg="mod ord">
          <ac:chgData name="Richard Anderson" userId="4654cc452026b74c" providerId="LiveId" clId="{E8DC8B29-E327-46E8-8858-D04AD7665242}" dt="2023-03-26T21:19:29.500" v="55" actId="700"/>
          <ac:spMkLst>
            <pc:docMk/>
            <pc:sldMk cId="1592060723" sldId="324"/>
            <ac:spMk id="6" creationId="{B171A4FE-C697-66E7-7122-02C4E73DCEE0}"/>
          </ac:spMkLst>
        </pc:spChg>
        <pc:spChg chg="add mod ord">
          <ac:chgData name="Richard Anderson" userId="4654cc452026b74c" providerId="LiveId" clId="{E8DC8B29-E327-46E8-8858-D04AD7665242}" dt="2023-03-26T21:19:48.862" v="100" actId="20577"/>
          <ac:spMkLst>
            <pc:docMk/>
            <pc:sldMk cId="1592060723" sldId="324"/>
            <ac:spMk id="7" creationId="{DEDBF1EF-6DB2-A4C4-C73E-DFD6D36369D4}"/>
          </ac:spMkLst>
        </pc:spChg>
        <pc:spChg chg="add mod ord">
          <ac:chgData name="Richard Anderson" userId="4654cc452026b74c" providerId="LiveId" clId="{E8DC8B29-E327-46E8-8858-D04AD7665242}" dt="2023-03-26T21:19:29.500" v="55" actId="700"/>
          <ac:spMkLst>
            <pc:docMk/>
            <pc:sldMk cId="1592060723" sldId="324"/>
            <ac:spMk id="8" creationId="{51E292D9-9DEB-F720-7027-031280BFD84D}"/>
          </ac:spMkLst>
        </pc:spChg>
        <pc:spChg chg="add mod ord">
          <ac:chgData name="Richard Anderson" userId="4654cc452026b74c" providerId="LiveId" clId="{E8DC8B29-E327-46E8-8858-D04AD7665242}" dt="2023-03-26T21:21:22.642" v="141" actId="20577"/>
          <ac:spMkLst>
            <pc:docMk/>
            <pc:sldMk cId="1592060723" sldId="324"/>
            <ac:spMk id="9" creationId="{8EBA0B15-4CF1-D70E-8CCC-2E0DDB5E541F}"/>
          </ac:spMkLst>
        </pc:spChg>
        <pc:spChg chg="add mod ord">
          <ac:chgData name="Richard Anderson" userId="4654cc452026b74c" providerId="LiveId" clId="{E8DC8B29-E327-46E8-8858-D04AD7665242}" dt="2023-03-26T21:19:29.500" v="55" actId="700"/>
          <ac:spMkLst>
            <pc:docMk/>
            <pc:sldMk cId="1592060723" sldId="324"/>
            <ac:spMk id="10" creationId="{A7911D5A-E280-8AE9-2010-742FE73A62E3}"/>
          </ac:spMkLst>
        </pc:spChg>
        <pc:picChg chg="add mod">
          <ac:chgData name="Richard Anderson" userId="4654cc452026b74c" providerId="LiveId" clId="{E8DC8B29-E327-46E8-8858-D04AD7665242}" dt="2023-03-27T01:57:13.672" v="2096" actId="1076"/>
          <ac:picMkLst>
            <pc:docMk/>
            <pc:sldMk cId="1592060723" sldId="324"/>
            <ac:picMk id="11" creationId="{546DBF21-D761-B03A-B9EB-A95DA7EB0BB2}"/>
          </ac:picMkLst>
        </pc:picChg>
        <pc:picChg chg="add mod">
          <ac:chgData name="Richard Anderson" userId="4654cc452026b74c" providerId="LiveId" clId="{E8DC8B29-E327-46E8-8858-D04AD7665242}" dt="2023-03-27T02:00:06.729" v="2101" actId="1076"/>
          <ac:picMkLst>
            <pc:docMk/>
            <pc:sldMk cId="1592060723" sldId="324"/>
            <ac:picMk id="12" creationId="{55169FB8-B7EE-E0F9-CE41-E6B0FFBA9BD0}"/>
          </ac:picMkLst>
        </pc:picChg>
      </pc:sldChg>
      <pc:sldChg chg="addSp modSp new mod">
        <pc:chgData name="Richard Anderson" userId="4654cc452026b74c" providerId="LiveId" clId="{E8DC8B29-E327-46E8-8858-D04AD7665242}" dt="2023-03-26T22:01:36.374" v="298" actId="1076"/>
        <pc:sldMkLst>
          <pc:docMk/>
          <pc:sldMk cId="3243989338" sldId="325"/>
        </pc:sldMkLst>
        <pc:spChg chg="mod">
          <ac:chgData name="Richard Anderson" userId="4654cc452026b74c" providerId="LiveId" clId="{E8DC8B29-E327-46E8-8858-D04AD7665242}" dt="2023-03-26T21:44:13.797" v="165" actId="20577"/>
          <ac:spMkLst>
            <pc:docMk/>
            <pc:sldMk cId="3243989338" sldId="325"/>
            <ac:spMk id="2" creationId="{8E787372-4E97-FA9D-3A73-E1C1D1D1E9E3}"/>
          </ac:spMkLst>
        </pc:spChg>
        <pc:spChg chg="mod">
          <ac:chgData name="Richard Anderson" userId="4654cc452026b74c" providerId="LiveId" clId="{E8DC8B29-E327-46E8-8858-D04AD7665242}" dt="2023-03-26T22:01:24.127" v="295" actId="14100"/>
          <ac:spMkLst>
            <pc:docMk/>
            <pc:sldMk cId="3243989338" sldId="325"/>
            <ac:spMk id="3" creationId="{C1CAE4EC-277B-572D-FDD8-DF5419AA12FD}"/>
          </ac:spMkLst>
        </pc:spChg>
        <pc:picChg chg="add mod">
          <ac:chgData name="Richard Anderson" userId="4654cc452026b74c" providerId="LiveId" clId="{E8DC8B29-E327-46E8-8858-D04AD7665242}" dt="2023-03-26T22:01:36.374" v="298" actId="1076"/>
          <ac:picMkLst>
            <pc:docMk/>
            <pc:sldMk cId="3243989338" sldId="325"/>
            <ac:picMk id="1026" creationId="{26960C6C-574F-32B9-6A36-EF43F278626D}"/>
          </ac:picMkLst>
        </pc:picChg>
      </pc:sldChg>
      <pc:sldChg chg="modSp new mod">
        <pc:chgData name="Richard Anderson" userId="4654cc452026b74c" providerId="LiveId" clId="{E8DC8B29-E327-46E8-8858-D04AD7665242}" dt="2023-03-26T22:06:16.038" v="564" actId="20577"/>
        <pc:sldMkLst>
          <pc:docMk/>
          <pc:sldMk cId="3496556571" sldId="326"/>
        </pc:sldMkLst>
        <pc:spChg chg="mod">
          <ac:chgData name="Richard Anderson" userId="4654cc452026b74c" providerId="LiveId" clId="{E8DC8B29-E327-46E8-8858-D04AD7665242}" dt="2023-03-26T22:02:27.236" v="306" actId="20577"/>
          <ac:spMkLst>
            <pc:docMk/>
            <pc:sldMk cId="3496556571" sldId="326"/>
            <ac:spMk id="2" creationId="{69E49B80-11EF-F319-EEF6-FCDB75584D6B}"/>
          </ac:spMkLst>
        </pc:spChg>
        <pc:spChg chg="mod">
          <ac:chgData name="Richard Anderson" userId="4654cc452026b74c" providerId="LiveId" clId="{E8DC8B29-E327-46E8-8858-D04AD7665242}" dt="2023-03-26T22:06:16.038" v="564" actId="20577"/>
          <ac:spMkLst>
            <pc:docMk/>
            <pc:sldMk cId="3496556571" sldId="326"/>
            <ac:spMk id="3" creationId="{0B1AE30A-4764-EF39-5349-7066C3F8D15F}"/>
          </ac:spMkLst>
        </pc:spChg>
      </pc:sldChg>
      <pc:sldChg chg="addSp delSp modSp new mod modClrScheme chgLayout">
        <pc:chgData name="Richard Anderson" userId="4654cc452026b74c" providerId="LiveId" clId="{E8DC8B29-E327-46E8-8858-D04AD7665242}" dt="2023-03-27T01:50:13.711" v="1890" actId="20577"/>
        <pc:sldMkLst>
          <pc:docMk/>
          <pc:sldMk cId="3969182218" sldId="327"/>
        </pc:sldMkLst>
        <pc:spChg chg="mod ord">
          <ac:chgData name="Richard Anderson" userId="4654cc452026b74c" providerId="LiveId" clId="{E8DC8B29-E327-46E8-8858-D04AD7665242}" dt="2023-03-26T22:17:59.983" v="613" actId="700"/>
          <ac:spMkLst>
            <pc:docMk/>
            <pc:sldMk cId="3969182218" sldId="327"/>
            <ac:spMk id="2" creationId="{5890EB39-6D6A-E827-5CAF-B7698688D334}"/>
          </ac:spMkLst>
        </pc:spChg>
        <pc:spChg chg="del mod ord">
          <ac:chgData name="Richard Anderson" userId="4654cc452026b74c" providerId="LiveId" clId="{E8DC8B29-E327-46E8-8858-D04AD7665242}" dt="2023-03-26T22:17:59.983" v="613" actId="700"/>
          <ac:spMkLst>
            <pc:docMk/>
            <pc:sldMk cId="3969182218" sldId="327"/>
            <ac:spMk id="3" creationId="{A0888114-52EF-A199-5DC3-40A35C8C77F4}"/>
          </ac:spMkLst>
        </pc:spChg>
        <pc:spChg chg="mod ord">
          <ac:chgData name="Richard Anderson" userId="4654cc452026b74c" providerId="LiveId" clId="{E8DC8B29-E327-46E8-8858-D04AD7665242}" dt="2023-03-26T22:17:59.983" v="613" actId="700"/>
          <ac:spMkLst>
            <pc:docMk/>
            <pc:sldMk cId="3969182218" sldId="327"/>
            <ac:spMk id="4" creationId="{1AFBFB40-49D4-CF89-818D-08D0F143D6ED}"/>
          </ac:spMkLst>
        </pc:spChg>
        <pc:spChg chg="mod ord">
          <ac:chgData name="Richard Anderson" userId="4654cc452026b74c" providerId="LiveId" clId="{E8DC8B29-E327-46E8-8858-D04AD7665242}" dt="2023-03-26T22:17:59.983" v="613" actId="700"/>
          <ac:spMkLst>
            <pc:docMk/>
            <pc:sldMk cId="3969182218" sldId="327"/>
            <ac:spMk id="5" creationId="{5EC98B4D-3111-0820-F272-4080ADABD7FE}"/>
          </ac:spMkLst>
        </pc:spChg>
        <pc:spChg chg="mod ord">
          <ac:chgData name="Richard Anderson" userId="4654cc452026b74c" providerId="LiveId" clId="{E8DC8B29-E327-46E8-8858-D04AD7665242}" dt="2023-03-26T22:17:59.983" v="613" actId="700"/>
          <ac:spMkLst>
            <pc:docMk/>
            <pc:sldMk cId="3969182218" sldId="327"/>
            <ac:spMk id="6" creationId="{20BA5967-A4F2-67AC-BEEA-00530452CC18}"/>
          </ac:spMkLst>
        </pc:spChg>
        <pc:spChg chg="add mod ord">
          <ac:chgData name="Richard Anderson" userId="4654cc452026b74c" providerId="LiveId" clId="{E8DC8B29-E327-46E8-8858-D04AD7665242}" dt="2023-03-26T22:18:18.485" v="635" actId="20577"/>
          <ac:spMkLst>
            <pc:docMk/>
            <pc:sldMk cId="3969182218" sldId="327"/>
            <ac:spMk id="7" creationId="{F6DEE610-0758-CF67-F852-C5C2BC4DBEE0}"/>
          </ac:spMkLst>
        </pc:spChg>
        <pc:spChg chg="add mod ord">
          <ac:chgData name="Richard Anderson" userId="4654cc452026b74c" providerId="LiveId" clId="{E8DC8B29-E327-46E8-8858-D04AD7665242}" dt="2023-03-27T01:50:09.760" v="1881" actId="27636"/>
          <ac:spMkLst>
            <pc:docMk/>
            <pc:sldMk cId="3969182218" sldId="327"/>
            <ac:spMk id="8" creationId="{92B60DA8-5E07-1AF8-270A-A86C33FA1FB2}"/>
          </ac:spMkLst>
        </pc:spChg>
        <pc:spChg chg="add mod ord">
          <ac:chgData name="Richard Anderson" userId="4654cc452026b74c" providerId="LiveId" clId="{E8DC8B29-E327-46E8-8858-D04AD7665242}" dt="2023-03-26T22:20:32.487" v="656" actId="20577"/>
          <ac:spMkLst>
            <pc:docMk/>
            <pc:sldMk cId="3969182218" sldId="327"/>
            <ac:spMk id="9" creationId="{0D7145FC-2E19-084D-169A-78C3454EDA90}"/>
          </ac:spMkLst>
        </pc:spChg>
        <pc:spChg chg="add mod ord">
          <ac:chgData name="Richard Anderson" userId="4654cc452026b74c" providerId="LiveId" clId="{E8DC8B29-E327-46E8-8858-D04AD7665242}" dt="2023-03-27T01:50:13.711" v="1890" actId="20577"/>
          <ac:spMkLst>
            <pc:docMk/>
            <pc:sldMk cId="3969182218" sldId="327"/>
            <ac:spMk id="10" creationId="{81FDA935-B9B2-E02A-B9BD-4F1DA6554064}"/>
          </ac:spMkLst>
        </pc:spChg>
        <pc:picChg chg="add mod">
          <ac:chgData name="Richard Anderson" userId="4654cc452026b74c" providerId="LiveId" clId="{E8DC8B29-E327-46E8-8858-D04AD7665242}" dt="2023-03-26T22:25:01.143" v="660" actId="1076"/>
          <ac:picMkLst>
            <pc:docMk/>
            <pc:sldMk cId="3969182218" sldId="327"/>
            <ac:picMk id="2050" creationId="{7DB74408-E395-1F98-DBE1-A95C04EA3722}"/>
          </ac:picMkLst>
        </pc:picChg>
        <pc:picChg chg="add mod">
          <ac:chgData name="Richard Anderson" userId="4654cc452026b74c" providerId="LiveId" clId="{E8DC8B29-E327-46E8-8858-D04AD7665242}" dt="2023-03-26T22:26:35.599" v="663" actId="1076"/>
          <ac:picMkLst>
            <pc:docMk/>
            <pc:sldMk cId="3969182218" sldId="327"/>
            <ac:picMk id="2052" creationId="{11562EDD-7F95-2340-9B01-36CB65F78080}"/>
          </ac:picMkLst>
        </pc:picChg>
      </pc:sldChg>
      <pc:sldChg chg="addSp delSp modSp new mod modClrScheme chgLayout">
        <pc:chgData name="Richard Anderson" userId="4654cc452026b74c" providerId="LiveId" clId="{E8DC8B29-E327-46E8-8858-D04AD7665242}" dt="2023-03-27T01:53:21.556" v="2093" actId="20577"/>
        <pc:sldMkLst>
          <pc:docMk/>
          <pc:sldMk cId="3629653129" sldId="328"/>
        </pc:sldMkLst>
        <pc:spChg chg="del mod ord">
          <ac:chgData name="Richard Anderson" userId="4654cc452026b74c" providerId="LiveId" clId="{E8DC8B29-E327-46E8-8858-D04AD7665242}" dt="2023-03-26T23:53:02.845" v="1550" actId="700"/>
          <ac:spMkLst>
            <pc:docMk/>
            <pc:sldMk cId="3629653129" sldId="328"/>
            <ac:spMk id="2" creationId="{F6049001-3EEC-5813-BAF4-8923C34712C5}"/>
          </ac:spMkLst>
        </pc:spChg>
        <pc:spChg chg="del">
          <ac:chgData name="Richard Anderson" userId="4654cc452026b74c" providerId="LiveId" clId="{E8DC8B29-E327-46E8-8858-D04AD7665242}" dt="2023-03-26T23:53:02.845" v="1550" actId="700"/>
          <ac:spMkLst>
            <pc:docMk/>
            <pc:sldMk cId="3629653129" sldId="328"/>
            <ac:spMk id="3" creationId="{F6751611-85D3-14FC-F0CC-FB69B23463DD}"/>
          </ac:spMkLst>
        </pc:spChg>
        <pc:spChg chg="del mod ord">
          <ac:chgData name="Richard Anderson" userId="4654cc452026b74c" providerId="LiveId" clId="{E8DC8B29-E327-46E8-8858-D04AD7665242}" dt="2023-03-26T23:53:02.845" v="1550" actId="700"/>
          <ac:spMkLst>
            <pc:docMk/>
            <pc:sldMk cId="3629653129" sldId="328"/>
            <ac:spMk id="4" creationId="{7A6B88B4-990C-34FD-B2F4-92546269D781}"/>
          </ac:spMkLst>
        </pc:spChg>
        <pc:spChg chg="del">
          <ac:chgData name="Richard Anderson" userId="4654cc452026b74c" providerId="LiveId" clId="{E8DC8B29-E327-46E8-8858-D04AD7665242}" dt="2023-03-26T23:53:02.845" v="1550" actId="700"/>
          <ac:spMkLst>
            <pc:docMk/>
            <pc:sldMk cId="3629653129" sldId="328"/>
            <ac:spMk id="5" creationId="{A4201151-83C1-3218-AAE8-4554710D58D0}"/>
          </ac:spMkLst>
        </pc:spChg>
        <pc:spChg chg="del">
          <ac:chgData name="Richard Anderson" userId="4654cc452026b74c" providerId="LiveId" clId="{E8DC8B29-E327-46E8-8858-D04AD7665242}" dt="2023-03-26T23:53:02.845" v="1550" actId="700"/>
          <ac:spMkLst>
            <pc:docMk/>
            <pc:sldMk cId="3629653129" sldId="328"/>
            <ac:spMk id="6" creationId="{FA6C9BE0-0556-E89A-47B4-C2D4126FB6F8}"/>
          </ac:spMkLst>
        </pc:spChg>
        <pc:spChg chg="mod ord">
          <ac:chgData name="Richard Anderson" userId="4654cc452026b74c" providerId="LiveId" clId="{E8DC8B29-E327-46E8-8858-D04AD7665242}" dt="2023-03-26T23:53:02.845" v="1550" actId="700"/>
          <ac:spMkLst>
            <pc:docMk/>
            <pc:sldMk cId="3629653129" sldId="328"/>
            <ac:spMk id="7" creationId="{EC05EBD0-EF47-C4B6-9C43-7CBF769BA8CE}"/>
          </ac:spMkLst>
        </pc:spChg>
        <pc:spChg chg="mod ord">
          <ac:chgData name="Richard Anderson" userId="4654cc452026b74c" providerId="LiveId" clId="{E8DC8B29-E327-46E8-8858-D04AD7665242}" dt="2023-03-26T23:53:02.845" v="1550" actId="700"/>
          <ac:spMkLst>
            <pc:docMk/>
            <pc:sldMk cId="3629653129" sldId="328"/>
            <ac:spMk id="8" creationId="{31A284A7-8874-3BE3-B02E-70ED0EF85E32}"/>
          </ac:spMkLst>
        </pc:spChg>
        <pc:spChg chg="mod ord">
          <ac:chgData name="Richard Anderson" userId="4654cc452026b74c" providerId="LiveId" clId="{E8DC8B29-E327-46E8-8858-D04AD7665242}" dt="2023-03-26T23:53:02.845" v="1550" actId="700"/>
          <ac:spMkLst>
            <pc:docMk/>
            <pc:sldMk cId="3629653129" sldId="328"/>
            <ac:spMk id="9" creationId="{84FF45B3-D47A-A5BC-B2A8-F71B6FD95100}"/>
          </ac:spMkLst>
        </pc:spChg>
        <pc:spChg chg="add mod ord">
          <ac:chgData name="Richard Anderson" userId="4654cc452026b74c" providerId="LiveId" clId="{E8DC8B29-E327-46E8-8858-D04AD7665242}" dt="2023-03-27T01:49:09.928" v="1854" actId="20577"/>
          <ac:spMkLst>
            <pc:docMk/>
            <pc:sldMk cId="3629653129" sldId="328"/>
            <ac:spMk id="10" creationId="{AFA30425-2195-AF41-382F-E85ADDE0FD0F}"/>
          </ac:spMkLst>
        </pc:spChg>
        <pc:spChg chg="add mod ord">
          <ac:chgData name="Richard Anderson" userId="4654cc452026b74c" providerId="LiveId" clId="{E8DC8B29-E327-46E8-8858-D04AD7665242}" dt="2023-03-27T01:53:21.556" v="2093" actId="20577"/>
          <ac:spMkLst>
            <pc:docMk/>
            <pc:sldMk cId="3629653129" sldId="328"/>
            <ac:spMk id="11" creationId="{B7CE3E75-9F89-04FC-C6B0-3FFD3239284B}"/>
          </ac:spMkLst>
        </pc:spChg>
      </pc:sldChg>
    </pc:docChg>
  </pc:docChgLst>
  <pc:docChgLst>
    <pc:chgData name="Richard Anderson" userId="4654cc452026b74c" providerId="LiveId" clId="{0810CF2D-FAA9-4CC6-83FF-8F47BF7AE62A}"/>
    <pc:docChg chg="custSel addSld delSld modSld">
      <pc:chgData name="Richard Anderson" userId="4654cc452026b74c" providerId="LiveId" clId="{0810CF2D-FAA9-4CC6-83FF-8F47BF7AE62A}" dt="2024-03-26T01:22:56.030" v="2990" actId="20577"/>
      <pc:docMkLst>
        <pc:docMk/>
      </pc:docMkLst>
      <pc:sldChg chg="modSp mod">
        <pc:chgData name="Richard Anderson" userId="4654cc452026b74c" providerId="LiveId" clId="{0810CF2D-FAA9-4CC6-83FF-8F47BF7AE62A}" dt="2024-03-22T17:48:37.861" v="10" actId="20577"/>
        <pc:sldMkLst>
          <pc:docMk/>
          <pc:sldMk cId="3313148601" sldId="256"/>
        </pc:sldMkLst>
        <pc:spChg chg="mod">
          <ac:chgData name="Richard Anderson" userId="4654cc452026b74c" providerId="LiveId" clId="{0810CF2D-FAA9-4CC6-83FF-8F47BF7AE62A}" dt="2024-03-22T17:48:37.861" v="10" actId="20577"/>
          <ac:spMkLst>
            <pc:docMk/>
            <pc:sldMk cId="3313148601" sldId="256"/>
            <ac:spMk id="3" creationId="{ACDE1100-CCB2-463D-9806-6043C79BE4C0}"/>
          </ac:spMkLst>
        </pc:spChg>
      </pc:sldChg>
      <pc:sldChg chg="modSp mod">
        <pc:chgData name="Richard Anderson" userId="4654cc452026b74c" providerId="LiveId" clId="{0810CF2D-FAA9-4CC6-83FF-8F47BF7AE62A}" dt="2024-03-25T21:12:52.127" v="384" actId="20577"/>
        <pc:sldMkLst>
          <pc:docMk/>
          <pc:sldMk cId="1665319849" sldId="274"/>
        </pc:sldMkLst>
        <pc:spChg chg="mod">
          <ac:chgData name="Richard Anderson" userId="4654cc452026b74c" providerId="LiveId" clId="{0810CF2D-FAA9-4CC6-83FF-8F47BF7AE62A}" dt="2024-03-25T21:12:52.127" v="384" actId="20577"/>
          <ac:spMkLst>
            <pc:docMk/>
            <pc:sldMk cId="1665319849" sldId="274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0810CF2D-FAA9-4CC6-83FF-8F47BF7AE62A}" dt="2024-03-22T17:59:36.636" v="149" actId="20577"/>
        <pc:sldMkLst>
          <pc:docMk/>
          <pc:sldMk cId="640379423" sldId="295"/>
        </pc:sldMkLst>
        <pc:spChg chg="mod">
          <ac:chgData name="Richard Anderson" userId="4654cc452026b74c" providerId="LiveId" clId="{0810CF2D-FAA9-4CC6-83FF-8F47BF7AE62A}" dt="2024-03-22T17:52:05.570" v="22" actId="20577"/>
          <ac:spMkLst>
            <pc:docMk/>
            <pc:sldMk cId="640379423" sldId="295"/>
            <ac:spMk id="3" creationId="{00000000-0000-0000-0000-000000000000}"/>
          </ac:spMkLst>
        </pc:spChg>
        <pc:graphicFrameChg chg="mod modGraphic">
          <ac:chgData name="Richard Anderson" userId="4654cc452026b74c" providerId="LiveId" clId="{0810CF2D-FAA9-4CC6-83FF-8F47BF7AE62A}" dt="2024-03-22T17:59:36.636" v="149" actId="20577"/>
          <ac:graphicFrameMkLst>
            <pc:docMk/>
            <pc:sldMk cId="640379423" sldId="295"/>
            <ac:graphicFrameMk id="7" creationId="{00000000-0000-0000-0000-000000000000}"/>
          </ac:graphicFrameMkLst>
        </pc:graphicFrameChg>
      </pc:sldChg>
      <pc:sldChg chg="modSp mod">
        <pc:chgData name="Richard Anderson" userId="4654cc452026b74c" providerId="LiveId" clId="{0810CF2D-FAA9-4CC6-83FF-8F47BF7AE62A}" dt="2024-03-25T20:42:27.600" v="382" actId="20577"/>
        <pc:sldMkLst>
          <pc:docMk/>
          <pc:sldMk cId="2184943394" sldId="323"/>
        </pc:sldMkLst>
        <pc:spChg chg="mod">
          <ac:chgData name="Richard Anderson" userId="4654cc452026b74c" providerId="LiveId" clId="{0810CF2D-FAA9-4CC6-83FF-8F47BF7AE62A}" dt="2024-03-25T20:42:27.600" v="382" actId="20577"/>
          <ac:spMkLst>
            <pc:docMk/>
            <pc:sldMk cId="2184943394" sldId="323"/>
            <ac:spMk id="3" creationId="{00000000-0000-0000-0000-000000000000}"/>
          </ac:spMkLst>
        </pc:spChg>
      </pc:sldChg>
      <pc:sldChg chg="modSp mod">
        <pc:chgData name="Richard Anderson" userId="4654cc452026b74c" providerId="LiveId" clId="{0810CF2D-FAA9-4CC6-83FF-8F47BF7AE62A}" dt="2024-03-25T17:51:48.323" v="203" actId="20577"/>
        <pc:sldMkLst>
          <pc:docMk/>
          <pc:sldMk cId="3243989338" sldId="325"/>
        </pc:sldMkLst>
        <pc:spChg chg="mod">
          <ac:chgData name="Richard Anderson" userId="4654cc452026b74c" providerId="LiveId" clId="{0810CF2D-FAA9-4CC6-83FF-8F47BF7AE62A}" dt="2024-03-25T17:51:48.323" v="203" actId="20577"/>
          <ac:spMkLst>
            <pc:docMk/>
            <pc:sldMk cId="3243989338" sldId="325"/>
            <ac:spMk id="3" creationId="{C1CAE4EC-277B-572D-FDD8-DF5419AA12FD}"/>
          </ac:spMkLst>
        </pc:spChg>
      </pc:sldChg>
      <pc:sldChg chg="modSp mod">
        <pc:chgData name="Richard Anderson" userId="4654cc452026b74c" providerId="LiveId" clId="{0810CF2D-FAA9-4CC6-83FF-8F47BF7AE62A}" dt="2024-03-25T18:52:33.744" v="327" actId="20577"/>
        <pc:sldMkLst>
          <pc:docMk/>
          <pc:sldMk cId="1357307519" sldId="327"/>
        </pc:sldMkLst>
        <pc:spChg chg="mod">
          <ac:chgData name="Richard Anderson" userId="4654cc452026b74c" providerId="LiveId" clId="{0810CF2D-FAA9-4CC6-83FF-8F47BF7AE62A}" dt="2024-03-25T18:52:33.744" v="327" actId="20577"/>
          <ac:spMkLst>
            <pc:docMk/>
            <pc:sldMk cId="1357307519" sldId="327"/>
            <ac:spMk id="3" creationId="{725F3966-60C3-D460-4312-7163E5D36EBE}"/>
          </ac:spMkLst>
        </pc:spChg>
      </pc:sldChg>
      <pc:sldChg chg="addSp modSp new mod">
        <pc:chgData name="Richard Anderson" userId="4654cc452026b74c" providerId="LiveId" clId="{0810CF2D-FAA9-4CC6-83FF-8F47BF7AE62A}" dt="2024-03-25T21:27:14.181" v="679" actId="20577"/>
        <pc:sldMkLst>
          <pc:docMk/>
          <pc:sldMk cId="83909214" sldId="328"/>
        </pc:sldMkLst>
        <pc:spChg chg="mod">
          <ac:chgData name="Richard Anderson" userId="4654cc452026b74c" providerId="LiveId" clId="{0810CF2D-FAA9-4CC6-83FF-8F47BF7AE62A}" dt="2024-03-25T21:13:35.328" v="392" actId="20577"/>
          <ac:spMkLst>
            <pc:docMk/>
            <pc:sldMk cId="83909214" sldId="328"/>
            <ac:spMk id="2" creationId="{ACABDADE-B4A4-43E6-B495-AB79489C2BB3}"/>
          </ac:spMkLst>
        </pc:spChg>
        <pc:spChg chg="mod">
          <ac:chgData name="Richard Anderson" userId="4654cc452026b74c" providerId="LiveId" clId="{0810CF2D-FAA9-4CC6-83FF-8F47BF7AE62A}" dt="2024-03-25T21:27:14.181" v="679" actId="20577"/>
          <ac:spMkLst>
            <pc:docMk/>
            <pc:sldMk cId="83909214" sldId="328"/>
            <ac:spMk id="3" creationId="{98C26B1D-5D9C-43BA-843B-FD93FDB9A356}"/>
          </ac:spMkLst>
        </pc:spChg>
        <pc:picChg chg="add mod">
          <ac:chgData name="Richard Anderson" userId="4654cc452026b74c" providerId="LiveId" clId="{0810CF2D-FAA9-4CC6-83FF-8F47BF7AE62A}" dt="2024-03-25T21:19:41.770" v="460" actId="1076"/>
          <ac:picMkLst>
            <pc:docMk/>
            <pc:sldMk cId="83909214" sldId="328"/>
            <ac:picMk id="1026" creationId="{92635E89-CAD8-47FA-B778-5A604161BD27}"/>
          </ac:picMkLst>
        </pc:picChg>
      </pc:sldChg>
      <pc:sldChg chg="modSp new del mod">
        <pc:chgData name="Richard Anderson" userId="4654cc452026b74c" providerId="LiveId" clId="{0810CF2D-FAA9-4CC6-83FF-8F47BF7AE62A}" dt="2024-03-25T21:05:53.226" v="383" actId="2696"/>
        <pc:sldMkLst>
          <pc:docMk/>
          <pc:sldMk cId="2963120820" sldId="328"/>
        </pc:sldMkLst>
        <pc:spChg chg="mod">
          <ac:chgData name="Richard Anderson" userId="4654cc452026b74c" providerId="LiveId" clId="{0810CF2D-FAA9-4CC6-83FF-8F47BF7AE62A}" dt="2024-03-25T20:39:57.658" v="341" actId="20577"/>
          <ac:spMkLst>
            <pc:docMk/>
            <pc:sldMk cId="2963120820" sldId="328"/>
            <ac:spMk id="2" creationId="{C9A7A787-4B8B-4E9A-B473-D155E05F61E4}"/>
          </ac:spMkLst>
        </pc:spChg>
      </pc:sldChg>
      <pc:sldChg chg="modSp new mod">
        <pc:chgData name="Richard Anderson" userId="4654cc452026b74c" providerId="LiveId" clId="{0810CF2D-FAA9-4CC6-83FF-8F47BF7AE62A}" dt="2024-03-25T21:55:57.623" v="1136" actId="20577"/>
        <pc:sldMkLst>
          <pc:docMk/>
          <pc:sldMk cId="3209196542" sldId="329"/>
        </pc:sldMkLst>
        <pc:spChg chg="mod">
          <ac:chgData name="Richard Anderson" userId="4654cc452026b74c" providerId="LiveId" clId="{0810CF2D-FAA9-4CC6-83FF-8F47BF7AE62A}" dt="2024-03-25T21:46:15.018" v="697" actId="20577"/>
          <ac:spMkLst>
            <pc:docMk/>
            <pc:sldMk cId="3209196542" sldId="329"/>
            <ac:spMk id="2" creationId="{C92E00F3-456B-4813-9330-C575119714DA}"/>
          </ac:spMkLst>
        </pc:spChg>
        <pc:spChg chg="mod">
          <ac:chgData name="Richard Anderson" userId="4654cc452026b74c" providerId="LiveId" clId="{0810CF2D-FAA9-4CC6-83FF-8F47BF7AE62A}" dt="2024-03-25T21:55:57.623" v="1136" actId="20577"/>
          <ac:spMkLst>
            <pc:docMk/>
            <pc:sldMk cId="3209196542" sldId="329"/>
            <ac:spMk id="3" creationId="{B245D4BF-9440-4850-8A8C-B8A3193C7984}"/>
          </ac:spMkLst>
        </pc:spChg>
      </pc:sldChg>
      <pc:sldChg chg="addSp modSp new mod">
        <pc:chgData name="Richard Anderson" userId="4654cc452026b74c" providerId="LiveId" clId="{0810CF2D-FAA9-4CC6-83FF-8F47BF7AE62A}" dt="2024-03-26T00:20:36.354" v="1330" actId="20577"/>
        <pc:sldMkLst>
          <pc:docMk/>
          <pc:sldMk cId="3058181837" sldId="330"/>
        </pc:sldMkLst>
        <pc:spChg chg="mod">
          <ac:chgData name="Richard Anderson" userId="4654cc452026b74c" providerId="LiveId" clId="{0810CF2D-FAA9-4CC6-83FF-8F47BF7AE62A}" dt="2024-03-25T23:15:56.427" v="1149" actId="20577"/>
          <ac:spMkLst>
            <pc:docMk/>
            <pc:sldMk cId="3058181837" sldId="330"/>
            <ac:spMk id="2" creationId="{1B562CB1-2799-47DC-8831-A8AA0A691E10}"/>
          </ac:spMkLst>
        </pc:spChg>
        <pc:spChg chg="mod">
          <ac:chgData name="Richard Anderson" userId="4654cc452026b74c" providerId="LiveId" clId="{0810CF2D-FAA9-4CC6-83FF-8F47BF7AE62A}" dt="2024-03-26T00:20:36.354" v="1330" actId="20577"/>
          <ac:spMkLst>
            <pc:docMk/>
            <pc:sldMk cId="3058181837" sldId="330"/>
            <ac:spMk id="3" creationId="{2BBBB98F-8B75-437F-B87B-5E290840B275}"/>
          </ac:spMkLst>
        </pc:spChg>
        <pc:picChg chg="add mod">
          <ac:chgData name="Richard Anderson" userId="4654cc452026b74c" providerId="LiveId" clId="{0810CF2D-FAA9-4CC6-83FF-8F47BF7AE62A}" dt="2024-03-26T00:19:15.503" v="1262" actId="1076"/>
          <ac:picMkLst>
            <pc:docMk/>
            <pc:sldMk cId="3058181837" sldId="330"/>
            <ac:picMk id="7" creationId="{E9BC41E0-B8AB-44DC-B163-7BFBFC696AC0}"/>
          </ac:picMkLst>
        </pc:picChg>
        <pc:picChg chg="add mod">
          <ac:chgData name="Richard Anderson" userId="4654cc452026b74c" providerId="LiveId" clId="{0810CF2D-FAA9-4CC6-83FF-8F47BF7AE62A}" dt="2024-03-26T00:19:13.285" v="1261" actId="1076"/>
          <ac:picMkLst>
            <pc:docMk/>
            <pc:sldMk cId="3058181837" sldId="330"/>
            <ac:picMk id="2050" creationId="{57A0B2CA-F0EA-4E50-87EE-04C5D9A821AB}"/>
          </ac:picMkLst>
        </pc:picChg>
      </pc:sldChg>
      <pc:sldChg chg="modSp new mod">
        <pc:chgData name="Richard Anderson" userId="4654cc452026b74c" providerId="LiveId" clId="{0810CF2D-FAA9-4CC6-83FF-8F47BF7AE62A}" dt="2024-03-26T00:31:45.113" v="1816" actId="20577"/>
        <pc:sldMkLst>
          <pc:docMk/>
          <pc:sldMk cId="3216071756" sldId="331"/>
        </pc:sldMkLst>
        <pc:spChg chg="mod">
          <ac:chgData name="Richard Anderson" userId="4654cc452026b74c" providerId="LiveId" clId="{0810CF2D-FAA9-4CC6-83FF-8F47BF7AE62A}" dt="2024-03-26T00:27:29.316" v="1390" actId="20577"/>
          <ac:spMkLst>
            <pc:docMk/>
            <pc:sldMk cId="3216071756" sldId="331"/>
            <ac:spMk id="2" creationId="{81AD524B-48EE-4F19-B357-B19A9467CEDF}"/>
          </ac:spMkLst>
        </pc:spChg>
        <pc:spChg chg="mod">
          <ac:chgData name="Richard Anderson" userId="4654cc452026b74c" providerId="LiveId" clId="{0810CF2D-FAA9-4CC6-83FF-8F47BF7AE62A}" dt="2024-03-26T00:31:45.113" v="1816" actId="20577"/>
          <ac:spMkLst>
            <pc:docMk/>
            <pc:sldMk cId="3216071756" sldId="331"/>
            <ac:spMk id="3" creationId="{92DA0C90-11C2-4879-BBD6-DD9653D58169}"/>
          </ac:spMkLst>
        </pc:spChg>
      </pc:sldChg>
      <pc:sldChg chg="addSp modSp new mod">
        <pc:chgData name="Richard Anderson" userId="4654cc452026b74c" providerId="LiveId" clId="{0810CF2D-FAA9-4CC6-83FF-8F47BF7AE62A}" dt="2024-03-26T00:43:14.573" v="2101" actId="20577"/>
        <pc:sldMkLst>
          <pc:docMk/>
          <pc:sldMk cId="2941528377" sldId="332"/>
        </pc:sldMkLst>
        <pc:spChg chg="mod">
          <ac:chgData name="Richard Anderson" userId="4654cc452026b74c" providerId="LiveId" clId="{0810CF2D-FAA9-4CC6-83FF-8F47BF7AE62A}" dt="2024-03-26T00:35:00.809" v="1830" actId="20577"/>
          <ac:spMkLst>
            <pc:docMk/>
            <pc:sldMk cId="2941528377" sldId="332"/>
            <ac:spMk id="2" creationId="{4FD18F7A-AE37-48D4-943B-BFFC3CC25DD0}"/>
          </ac:spMkLst>
        </pc:spChg>
        <pc:spChg chg="mod">
          <ac:chgData name="Richard Anderson" userId="4654cc452026b74c" providerId="LiveId" clId="{0810CF2D-FAA9-4CC6-83FF-8F47BF7AE62A}" dt="2024-03-26T00:43:14.573" v="2101" actId="20577"/>
          <ac:spMkLst>
            <pc:docMk/>
            <pc:sldMk cId="2941528377" sldId="332"/>
            <ac:spMk id="3" creationId="{BF719885-1F84-4B3C-AFAB-68F5724CD4AC}"/>
          </ac:spMkLst>
        </pc:spChg>
        <pc:spChg chg="add mod">
          <ac:chgData name="Richard Anderson" userId="4654cc452026b74c" providerId="LiveId" clId="{0810CF2D-FAA9-4CC6-83FF-8F47BF7AE62A}" dt="2024-03-26T00:38:08.333" v="1943"/>
          <ac:spMkLst>
            <pc:docMk/>
            <pc:sldMk cId="2941528377" sldId="332"/>
            <ac:spMk id="7" creationId="{058B0E90-7ED6-4EB6-A69D-3EAB9273388A}"/>
          </ac:spMkLst>
        </pc:spChg>
        <pc:spChg chg="add mod">
          <ac:chgData name="Richard Anderson" userId="4654cc452026b74c" providerId="LiveId" clId="{0810CF2D-FAA9-4CC6-83FF-8F47BF7AE62A}" dt="2024-03-26T00:38:08.333" v="1943"/>
          <ac:spMkLst>
            <pc:docMk/>
            <pc:sldMk cId="2941528377" sldId="332"/>
            <ac:spMk id="8" creationId="{531B9C40-571C-4B0D-9032-711D0B7B9451}"/>
          </ac:spMkLst>
        </pc:spChg>
        <pc:spChg chg="add mod">
          <ac:chgData name="Richard Anderson" userId="4654cc452026b74c" providerId="LiveId" clId="{0810CF2D-FAA9-4CC6-83FF-8F47BF7AE62A}" dt="2024-03-26T00:38:08.333" v="1943"/>
          <ac:spMkLst>
            <pc:docMk/>
            <pc:sldMk cId="2941528377" sldId="332"/>
            <ac:spMk id="9" creationId="{038C8B66-FC0F-4D62-8007-CC3A996B25B5}"/>
          </ac:spMkLst>
        </pc:spChg>
        <pc:picChg chg="add mod">
          <ac:chgData name="Richard Anderson" userId="4654cc452026b74c" providerId="LiveId" clId="{0810CF2D-FAA9-4CC6-83FF-8F47BF7AE62A}" dt="2024-03-26T00:38:08.333" v="1943"/>
          <ac:picMkLst>
            <pc:docMk/>
            <pc:sldMk cId="2941528377" sldId="332"/>
            <ac:picMk id="10" creationId="{6CC4FF7D-4C81-43EC-A211-2CF038611FCD}"/>
          </ac:picMkLst>
        </pc:picChg>
        <pc:picChg chg="add mod">
          <ac:chgData name="Richard Anderson" userId="4654cc452026b74c" providerId="LiveId" clId="{0810CF2D-FAA9-4CC6-83FF-8F47BF7AE62A}" dt="2024-03-26T00:38:08.333" v="1943"/>
          <ac:picMkLst>
            <pc:docMk/>
            <pc:sldMk cId="2941528377" sldId="332"/>
            <ac:picMk id="11" creationId="{E1B28E54-08E6-4736-936C-74AA4D1C1DE8}"/>
          </ac:picMkLst>
        </pc:picChg>
        <pc:picChg chg="add mod">
          <ac:chgData name="Richard Anderson" userId="4654cc452026b74c" providerId="LiveId" clId="{0810CF2D-FAA9-4CC6-83FF-8F47BF7AE62A}" dt="2024-03-26T00:38:08.333" v="1943"/>
          <ac:picMkLst>
            <pc:docMk/>
            <pc:sldMk cId="2941528377" sldId="332"/>
            <ac:picMk id="12" creationId="{C7DD6B35-8AC5-4E31-8173-B4C1159188F2}"/>
          </ac:picMkLst>
        </pc:picChg>
        <pc:picChg chg="add mod">
          <ac:chgData name="Richard Anderson" userId="4654cc452026b74c" providerId="LiveId" clId="{0810CF2D-FAA9-4CC6-83FF-8F47BF7AE62A}" dt="2024-03-26T00:38:08.333" v="1943"/>
          <ac:picMkLst>
            <pc:docMk/>
            <pc:sldMk cId="2941528377" sldId="332"/>
            <ac:picMk id="13" creationId="{0C9416E9-86C1-4B63-90D8-9158D6F4DDD4}"/>
          </ac:picMkLst>
        </pc:picChg>
        <pc:picChg chg="add mod">
          <ac:chgData name="Richard Anderson" userId="4654cc452026b74c" providerId="LiveId" clId="{0810CF2D-FAA9-4CC6-83FF-8F47BF7AE62A}" dt="2024-03-26T00:38:08.333" v="1943"/>
          <ac:picMkLst>
            <pc:docMk/>
            <pc:sldMk cId="2941528377" sldId="332"/>
            <ac:picMk id="14" creationId="{7564A7FF-E377-46AA-A643-0ABB48E36EF8}"/>
          </ac:picMkLst>
        </pc:picChg>
        <pc:picChg chg="add mod">
          <ac:chgData name="Richard Anderson" userId="4654cc452026b74c" providerId="LiveId" clId="{0810CF2D-FAA9-4CC6-83FF-8F47BF7AE62A}" dt="2024-03-26T00:38:08.333" v="1943"/>
          <ac:picMkLst>
            <pc:docMk/>
            <pc:sldMk cId="2941528377" sldId="332"/>
            <ac:picMk id="15" creationId="{747FECCF-1EFD-41C4-8E65-03B104AA739F}"/>
          </ac:picMkLst>
        </pc:picChg>
        <pc:picChg chg="add mod">
          <ac:chgData name="Richard Anderson" userId="4654cc452026b74c" providerId="LiveId" clId="{0810CF2D-FAA9-4CC6-83FF-8F47BF7AE62A}" dt="2024-03-26T00:38:08.333" v="1943"/>
          <ac:picMkLst>
            <pc:docMk/>
            <pc:sldMk cId="2941528377" sldId="332"/>
            <ac:picMk id="16" creationId="{60FE4069-CC47-40AF-8C9A-A3DBE1BA7A5F}"/>
          </ac:picMkLst>
        </pc:picChg>
        <pc:picChg chg="add mod">
          <ac:chgData name="Richard Anderson" userId="4654cc452026b74c" providerId="LiveId" clId="{0810CF2D-FAA9-4CC6-83FF-8F47BF7AE62A}" dt="2024-03-26T00:38:08.333" v="1943"/>
          <ac:picMkLst>
            <pc:docMk/>
            <pc:sldMk cId="2941528377" sldId="332"/>
            <ac:picMk id="17" creationId="{75A5C2C6-66F6-460A-8037-801ACAE4F5F0}"/>
          </ac:picMkLst>
        </pc:picChg>
      </pc:sldChg>
      <pc:sldChg chg="modSp new mod">
        <pc:chgData name="Richard Anderson" userId="4654cc452026b74c" providerId="LiveId" clId="{0810CF2D-FAA9-4CC6-83FF-8F47BF7AE62A}" dt="2024-03-26T01:22:56.030" v="2990" actId="20577"/>
        <pc:sldMkLst>
          <pc:docMk/>
          <pc:sldMk cId="907908145" sldId="333"/>
        </pc:sldMkLst>
        <pc:spChg chg="mod">
          <ac:chgData name="Richard Anderson" userId="4654cc452026b74c" providerId="LiveId" clId="{0810CF2D-FAA9-4CC6-83FF-8F47BF7AE62A}" dt="2024-03-26T00:52:04.382" v="2117" actId="20577"/>
          <ac:spMkLst>
            <pc:docMk/>
            <pc:sldMk cId="907908145" sldId="333"/>
            <ac:spMk id="2" creationId="{C130A3C6-276D-4F4C-8CC8-C881539D154C}"/>
          </ac:spMkLst>
        </pc:spChg>
        <pc:spChg chg="mod">
          <ac:chgData name="Richard Anderson" userId="4654cc452026b74c" providerId="LiveId" clId="{0810CF2D-FAA9-4CC6-83FF-8F47BF7AE62A}" dt="2024-03-26T01:22:56.030" v="2990" actId="20577"/>
          <ac:spMkLst>
            <pc:docMk/>
            <pc:sldMk cId="907908145" sldId="333"/>
            <ac:spMk id="3" creationId="{5D2BC184-CE02-4A4B-B954-B2336FFA07FC}"/>
          </ac:spMkLst>
        </pc:spChg>
      </pc:sldChg>
      <pc:sldChg chg="modSp new mod">
        <pc:chgData name="Richard Anderson" userId="4654cc452026b74c" providerId="LiveId" clId="{0810CF2D-FAA9-4CC6-83FF-8F47BF7AE62A}" dt="2024-03-26T01:05:25.451" v="2522" actId="20577"/>
        <pc:sldMkLst>
          <pc:docMk/>
          <pc:sldMk cId="2796823454" sldId="334"/>
        </pc:sldMkLst>
        <pc:spChg chg="mod">
          <ac:chgData name="Richard Anderson" userId="4654cc452026b74c" providerId="LiveId" clId="{0810CF2D-FAA9-4CC6-83FF-8F47BF7AE62A}" dt="2024-03-26T01:01:35.626" v="2122" actId="27636"/>
          <ac:spMkLst>
            <pc:docMk/>
            <pc:sldMk cId="2796823454" sldId="334"/>
            <ac:spMk id="2" creationId="{B010B5D5-AA96-40F2-801D-B3C4D40D3967}"/>
          </ac:spMkLst>
        </pc:spChg>
        <pc:spChg chg="mod">
          <ac:chgData name="Richard Anderson" userId="4654cc452026b74c" providerId="LiveId" clId="{0810CF2D-FAA9-4CC6-83FF-8F47BF7AE62A}" dt="2024-03-26T01:05:25.451" v="2522" actId="20577"/>
          <ac:spMkLst>
            <pc:docMk/>
            <pc:sldMk cId="2796823454" sldId="334"/>
            <ac:spMk id="3" creationId="{C3774B5A-4920-496A-A27F-8AFA1D2E00A0}"/>
          </ac:spMkLst>
        </pc:spChg>
      </pc:sldChg>
      <pc:sldChg chg="modSp new mod">
        <pc:chgData name="Richard Anderson" userId="4654cc452026b74c" providerId="LiveId" clId="{0810CF2D-FAA9-4CC6-83FF-8F47BF7AE62A}" dt="2024-03-26T01:09:45.969" v="2711" actId="20577"/>
        <pc:sldMkLst>
          <pc:docMk/>
          <pc:sldMk cId="963292909" sldId="335"/>
        </pc:sldMkLst>
        <pc:spChg chg="mod">
          <ac:chgData name="Richard Anderson" userId="4654cc452026b74c" providerId="LiveId" clId="{0810CF2D-FAA9-4CC6-83FF-8F47BF7AE62A}" dt="2024-03-26T01:06:20.681" v="2600" actId="20577"/>
          <ac:spMkLst>
            <pc:docMk/>
            <pc:sldMk cId="963292909" sldId="335"/>
            <ac:spMk id="2" creationId="{B8120C00-F4AD-46CA-8E25-A1E4973B7CAB}"/>
          </ac:spMkLst>
        </pc:spChg>
        <pc:spChg chg="mod">
          <ac:chgData name="Richard Anderson" userId="4654cc452026b74c" providerId="LiveId" clId="{0810CF2D-FAA9-4CC6-83FF-8F47BF7AE62A}" dt="2024-03-26T01:09:45.969" v="2711" actId="20577"/>
          <ac:spMkLst>
            <pc:docMk/>
            <pc:sldMk cId="963292909" sldId="335"/>
            <ac:spMk id="3" creationId="{05872105-E86E-47F6-AA8F-24FAE65FAAF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9154A2-05FE-47B3-AC65-BC7390313379}" type="datetimeFigureOut">
              <a:rPr lang="en-US" smtClean="0"/>
              <a:t>3/25/2024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2C520-A73E-4566-A8F7-7C18DF123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A2F81-B42B-40A7-898F-146F1D3C77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0B6895-92C1-4C4C-9B00-DD301A2479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A9FE66-7B8C-4743-92A0-A06B180B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40FAA-B909-4946-8CEF-3B3997CB2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EA8B0-45CC-46F3-B8FF-8A6CDEC0F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47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ED5A4-AE6C-40DA-BCDD-C750652F8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A2655-61B1-40DB-A8B1-884F6F23D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512278-16F9-419D-9E6F-6B30764A0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D42B5-EDD4-4E33-9844-97B8952A8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73CA7-A722-4DF2-9A7D-38227EC21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3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974F86-8B7F-459A-BBC9-4791326985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6F1BB0-CBC5-45DF-BE08-4A6A08468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A090FF-A020-464E-851C-0F3DE5E0D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81A201-431A-4084-AC9A-94B929B31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6C4B7-557B-42F3-8FAC-C14289568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0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E33EC-6252-423B-A4F5-522DBC97A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49E51-BF78-4AA4-9E9B-4E7A3085E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38BE8-C6B5-4CB8-9546-83E26506F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53BDF-263D-4953-9930-D0B03C921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A3A4E-EF11-4076-A697-85B685C1E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28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2E5BF-163C-4C10-953A-A19874F59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9DD07-0C6A-4220-B3F2-BA0B3D325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99568-6B31-4DC0-86FB-D59FAB8F1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92198-7F9D-4730-B6D9-A3CED08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3D0CE-490E-4C14-B060-094C7914C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70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57898-BB5B-4B3F-8845-F05B278F5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F7CB-905F-4C4D-8047-29D60C30FF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FA6E2-DC77-4BC5-BA01-84A0910CBC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C647EB-06C3-44E0-9F10-231A8A2E2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5CAD47-652F-464D-AC0D-D79ACEA65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7AF432-24F1-4469-9DB1-7D607EDA4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2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9A6FB-C549-4D84-8E40-E611F7E53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0A581-98DF-465D-9602-506F4476A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6BA4B6-BFE9-4FEC-A645-F4427A9292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AFA76F-AE79-4543-BAC9-D234303549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01A44-BCC6-4C28-BB29-B2B3D1C3B2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6B58D-CEFF-46E4-AC64-573368F7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315F6-1971-46CE-BF7F-D9862DA3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5BEAFF-B35E-451C-A0D9-687E69063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1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169CF-F44F-47A5-8E5A-B5F0DD812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F38154-D148-4C48-8AF7-4085124D7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55C12-2E93-40F2-BCE0-374B237B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8ECE60-F2E1-44C9-84FB-C56D9FCD5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6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73930-BC58-4504-B418-DB16FC2C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1A2E74-FE84-487B-A9AD-4A25493E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2EA65-D46C-447E-B605-E5A63DC9C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8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C4CCA-1D30-4FE4-A32C-E4B28F3D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DCD7F-3528-4BBE-B540-5EDC1724D9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1C7515-84E2-4A38-9E93-342CD226D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F91A39-281B-40C7-9558-83F92201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A91E3E-BE2E-44E5-A4C0-629A0B1AC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DC154F-AF05-424A-B384-2A9C0EA51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48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5090E-D71B-457D-917C-9A02948CC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5DE1CA-C106-4631-9583-CCB799DE95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F25DE1-02C4-49BB-89D6-1407F4746D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BFD66-F1ED-45A3-A272-DA312C9AE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2DB0F1-C3E6-4B89-B86A-1B98D0B8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96E1C1-930A-4BA8-95D3-39E8B82B1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0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86366C-0593-4800-8932-C536B3610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701F5-AE89-4881-B007-CD6D7538E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F8E0BD-B6E8-4681-8C9A-182A780BF5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1A76F9-7A64-4970-B6FE-58BC2577E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45F81-1E64-46FA-AB26-F8039DB5F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EDE9AA-2CEB-469F-99C7-9CEABCACD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4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ommunityhealthtoolkit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1ED15-34C5-4D94-8EB6-9DC29797C2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ICTD Capstone</a:t>
            </a:r>
            <a:br>
              <a:rPr lang="en-US"/>
            </a:br>
            <a:r>
              <a:rPr lang="en-US"/>
              <a:t>Software Design for Underserved Populations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DE1100-CCB2-463D-9806-6043C79BE4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/>
              <a:t>CSE 482b</a:t>
            </a:r>
          </a:p>
          <a:p>
            <a:r>
              <a:rPr lang="en-US"/>
              <a:t>Course Overview, March </a:t>
            </a:r>
            <a:r>
              <a:rPr lang="en-US" dirty="0"/>
              <a:t>26</a:t>
            </a:r>
            <a:r>
              <a:rPr lang="en-US"/>
              <a:t>, </a:t>
            </a:r>
            <a:r>
              <a:rPr lang="en-US" dirty="0"/>
              <a:t>2024</a:t>
            </a:r>
            <a:endParaRPr lang="en-US"/>
          </a:p>
          <a:p>
            <a:r>
              <a:rPr lang="en-US"/>
              <a:t>Richard Anderson, </a:t>
            </a:r>
            <a:r>
              <a:rPr lang="en-US" dirty="0"/>
              <a:t>Lisa Orii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35D83-19B4-47C4-B2F8-5E20FE25C3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84B3A6-A842-4282-93BB-CFFF02C9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3AECDE-0D39-441E-84AF-CF11DB59A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486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Working in a team to deliver software</a:t>
            </a:r>
          </a:p>
          <a:p>
            <a:pPr lvl="1"/>
            <a:r>
              <a:rPr lang="en-US"/>
              <a:t>Developing a specification and solution idea</a:t>
            </a:r>
          </a:p>
          <a:p>
            <a:pPr lvl="1"/>
            <a:r>
              <a:rPr lang="en-US"/>
              <a:t>Choosing technologies and an architecture</a:t>
            </a:r>
          </a:p>
          <a:p>
            <a:pPr lvl="1"/>
            <a:r>
              <a:rPr lang="en-US"/>
              <a:t>Working in a team</a:t>
            </a:r>
          </a:p>
          <a:p>
            <a:r>
              <a:rPr lang="en-US"/>
              <a:t>Domain expertise</a:t>
            </a:r>
          </a:p>
          <a:p>
            <a:pPr lvl="1"/>
            <a:r>
              <a:rPr lang="en-US"/>
              <a:t>General knowledge of problem area</a:t>
            </a:r>
          </a:p>
          <a:p>
            <a:pPr lvl="1"/>
            <a:r>
              <a:rPr lang="en-US"/>
              <a:t>Appropriate applications of technology</a:t>
            </a:r>
          </a:p>
          <a:p>
            <a:r>
              <a:rPr lang="en-US"/>
              <a:t>Independent acquisition of knowledge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77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capstone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49" y="3556000"/>
            <a:ext cx="8614877" cy="2620962"/>
          </a:xfrm>
        </p:spPr>
        <p:txBody>
          <a:bodyPr/>
          <a:lstStyle/>
          <a:p>
            <a:r>
              <a:rPr lang="en-US"/>
              <a:t>Too much stuff to fit into nine or ten weeks in the spring</a:t>
            </a:r>
          </a:p>
          <a:p>
            <a:r>
              <a:rPr lang="en-US"/>
              <a:t>Focus on Design,  Development &amp; Implementation</a:t>
            </a:r>
          </a:p>
          <a:p>
            <a:r>
              <a:rPr lang="en-US"/>
              <a:t>Choose at start of course from a set of project ideas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9F1CF2-A0EC-4E52-878F-B19C9B56CE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2134" y="1477651"/>
            <a:ext cx="7333720" cy="19603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45D68B-4E45-4AD8-9173-1C65DBB7AA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53" y="5377758"/>
            <a:ext cx="1791623" cy="13437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AA50FC-9A53-4B2F-B1C1-4BEDEF976A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4917" y="5065412"/>
            <a:ext cx="2228866" cy="1656063"/>
          </a:xfrm>
          <a:prstGeom prst="rect">
            <a:avLst/>
          </a:prstGeom>
        </p:spPr>
      </p:pic>
      <p:pic>
        <p:nvPicPr>
          <p:cNvPr id="10" name="Picture 4" descr="Spiral Innovation Model">
            <a:extLst>
              <a:ext uri="{FF2B5EF4-FFF2-40B4-BE49-F238E27FC236}">
                <a16:creationId xmlns:a16="http://schemas.microsoft.com/office/drawing/2014/main" id="{D981BA4A-8C1E-4D8A-B12A-CCA466BEB9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288" y="5377758"/>
            <a:ext cx="2565819" cy="12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34D479BD-E1EE-4B47-B0A5-BB488BC87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72825" y="5461843"/>
            <a:ext cx="2694057" cy="1173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9105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33739"/>
            <a:ext cx="10515600" cy="4351338"/>
          </a:xfrm>
        </p:spPr>
        <p:txBody>
          <a:bodyPr/>
          <a:lstStyle/>
          <a:p>
            <a:r>
              <a:rPr lang="en-US"/>
              <a:t>Today  (March </a:t>
            </a:r>
            <a:r>
              <a:rPr lang="en-US" dirty="0"/>
              <a:t>26</a:t>
            </a:r>
            <a:r>
              <a:rPr lang="en-US"/>
              <a:t>) – present project ideas</a:t>
            </a:r>
          </a:p>
          <a:p>
            <a:r>
              <a:rPr lang="en-US" dirty="0"/>
              <a:t>Thursday </a:t>
            </a:r>
            <a:r>
              <a:rPr lang="en-US"/>
              <a:t>(March </a:t>
            </a:r>
            <a:r>
              <a:rPr lang="en-US" dirty="0"/>
              <a:t>28</a:t>
            </a:r>
            <a:r>
              <a:rPr lang="en-US"/>
              <a:t>)– establish project groups</a:t>
            </a:r>
          </a:p>
          <a:p>
            <a:r>
              <a:rPr lang="en-US"/>
              <a:t>Domain Presentation </a:t>
            </a:r>
            <a:r>
              <a:rPr lang="en-US" dirty="0"/>
              <a:t>(?) </a:t>
            </a:r>
            <a:r>
              <a:rPr lang="en-US"/>
              <a:t>:  </a:t>
            </a:r>
          </a:p>
          <a:p>
            <a:r>
              <a:rPr lang="en-US"/>
              <a:t>Domain Presentation </a:t>
            </a:r>
            <a:r>
              <a:rPr lang="en-US" dirty="0"/>
              <a:t>(?)</a:t>
            </a:r>
            <a:r>
              <a:rPr lang="en-US"/>
              <a:t> :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5564357"/>
              </p:ext>
            </p:extLst>
          </p:nvPr>
        </p:nvGraphicFramePr>
        <p:xfrm>
          <a:off x="1854199" y="3609408"/>
          <a:ext cx="90973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668">
                  <a:extLst>
                    <a:ext uri="{9D8B030D-6E8A-4147-A177-3AD203B41FA5}">
                      <a16:colId xmlns:a16="http://schemas.microsoft.com/office/drawing/2014/main" val="2371623390"/>
                    </a:ext>
                  </a:extLst>
                </a:gridCol>
                <a:gridCol w="4548668">
                  <a:extLst>
                    <a:ext uri="{9D8B030D-6E8A-4147-A177-3AD203B41FA5}">
                      <a16:colId xmlns:a16="http://schemas.microsoft.com/office/drawing/2014/main" val="3162996065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/>
                        <a:t>Schedule (Dates tentative)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1912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Project</a:t>
                      </a:r>
                      <a:r>
                        <a:rPr lang="en-US" baseline="0"/>
                        <a:t> Pitch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Thursday, April 11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1277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Progress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Thursday, April 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0321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Prototype Demo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Thursday, May 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228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Final Presentations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Monday, June 3  2024, 10:30 am – 12:20 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9983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Deliverables</a:t>
                      </a:r>
                      <a:r>
                        <a:rPr lang="en-US" baseline="0"/>
                        <a:t> due:  Code,  Write-up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Friday, June 7, 6:00 pm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646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3794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Mechanics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Group development of projects</a:t>
            </a:r>
          </a:p>
          <a:p>
            <a:r>
              <a:rPr lang="en-US"/>
              <a:t>Lectures/class meetings for first few weeks</a:t>
            </a:r>
          </a:p>
          <a:p>
            <a:r>
              <a:rPr lang="en-US"/>
              <a:t>Regular group meetings with course staff</a:t>
            </a:r>
          </a:p>
          <a:p>
            <a:r>
              <a:rPr lang="en-US"/>
              <a:t>Later class sessions for presentations and demos</a:t>
            </a:r>
          </a:p>
          <a:p>
            <a:r>
              <a:rPr lang="en-US"/>
              <a:t>Specific deliverables will be specified during the quarter</a:t>
            </a:r>
          </a:p>
          <a:p>
            <a:r>
              <a:rPr lang="en-US"/>
              <a:t>Final turn in will include code and a paper (~10 pages)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43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87372-4E97-FA9D-3A73-E1C1D1D1E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Domain – Global 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AE4EC-277B-572D-FDD8-DF5419AA1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4898" cy="4351338"/>
          </a:xfrm>
        </p:spPr>
        <p:txBody>
          <a:bodyPr/>
          <a:lstStyle/>
          <a:p>
            <a:r>
              <a:rPr lang="en-US" dirty="0"/>
              <a:t>Target health care in low resource settings</a:t>
            </a:r>
          </a:p>
          <a:p>
            <a:r>
              <a:rPr lang="en-US" dirty="0"/>
              <a:t>Key challenges</a:t>
            </a:r>
          </a:p>
          <a:p>
            <a:pPr lvl="1"/>
            <a:r>
              <a:rPr lang="en-US" dirty="0"/>
              <a:t>Lack of trained doctors</a:t>
            </a:r>
          </a:p>
          <a:p>
            <a:pPr lvl="1"/>
            <a:r>
              <a:rPr lang="en-US" dirty="0"/>
              <a:t>Infrastructure</a:t>
            </a:r>
          </a:p>
          <a:p>
            <a:pPr lvl="1"/>
            <a:r>
              <a:rPr lang="en-US" dirty="0"/>
              <a:t>High burden of disease</a:t>
            </a:r>
          </a:p>
          <a:p>
            <a:pPr lvl="1"/>
            <a:r>
              <a:rPr lang="en-US" dirty="0"/>
              <a:t>Finance and governance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876199-7013-C4CB-31F3-7309A65C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0E2A7-4BA0-5992-EDB4-21B8BF4C6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04449-83AB-BF26-86F1-C2AC4B5C3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14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960C6C-574F-32B9-6A36-EF43F2786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737" y="1825625"/>
            <a:ext cx="4876801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989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49B80-11EF-F319-EEF6-FCDB75584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mHealth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AE30A-4764-EF39-5349-7066C3F8D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Low-cost mobile devices (smart phones and tablets) to assist health care providers</a:t>
            </a:r>
          </a:p>
          <a:p>
            <a:r>
              <a:rPr lang="en-US"/>
              <a:t>Feasible in many settings (device availability,  connectivity)</a:t>
            </a:r>
          </a:p>
          <a:p>
            <a:r>
              <a:rPr lang="en-US"/>
              <a:t>Many different types of interventions have been developed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B2E37-E5A1-B685-C50D-322A5BD6C3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2F273E-1D46-068D-2D9F-3AD1036A5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04416-A881-5AC9-4F90-484E594E8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56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Ideas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Frameworks for mobile health apps</a:t>
            </a:r>
          </a:p>
          <a:p>
            <a:r>
              <a:rPr lang="en-US" dirty="0"/>
              <a:t>Target contemporary mobile frameworks</a:t>
            </a:r>
          </a:p>
          <a:p>
            <a:r>
              <a:rPr lang="en-US" dirty="0"/>
              <a:t>Support innovation by Health Researchers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943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A745A-29E9-9AF2-C913-F55DE05BC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5F3966-60C3-D460-4312-7163E5D36E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ODK 1.5</a:t>
            </a:r>
          </a:p>
          <a:p>
            <a:r>
              <a:rPr lang="en-US" dirty="0"/>
              <a:t>Framework for Content Apps</a:t>
            </a:r>
          </a:p>
          <a:p>
            <a:r>
              <a:rPr lang="en-US" dirty="0"/>
              <a:t>Framework for Protocol Apps</a:t>
            </a:r>
          </a:p>
          <a:p>
            <a:r>
              <a:rPr lang="en-US" dirty="0"/>
              <a:t>Framework for Logistics Apps</a:t>
            </a:r>
          </a:p>
          <a:p>
            <a:r>
              <a:rPr lang="en-US" dirty="0"/>
              <a:t>Referral Application in Community Health Toolkit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C38E1-6214-298B-5C34-C85BE4E42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FFB78E-D390-04F4-603E-9C2FB4429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42199E-D275-500C-C076-8C3703B6D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7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034DC-7BDA-9112-6D4B-C5A4F7E38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Data 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9CD8C-85A3-BE27-1294-65EB14649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3625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Problem:   Digital data collection in poorly connected environments</a:t>
            </a:r>
          </a:p>
          <a:p>
            <a:r>
              <a:rPr lang="en-US" dirty="0"/>
              <a:t>2007 Technologies:  </a:t>
            </a:r>
          </a:p>
          <a:p>
            <a:pPr lvl="1"/>
            <a:r>
              <a:rPr lang="en-US" dirty="0"/>
              <a:t>Personal Digital Assistants (PDAs)</a:t>
            </a:r>
          </a:p>
          <a:p>
            <a:pPr lvl="1"/>
            <a:r>
              <a:rPr lang="en-US" dirty="0"/>
              <a:t>Feature Phones</a:t>
            </a:r>
          </a:p>
          <a:p>
            <a:r>
              <a:rPr lang="en-US" dirty="0"/>
              <a:t>Forms based data collection</a:t>
            </a:r>
          </a:p>
          <a:p>
            <a:pPr lvl="1"/>
            <a:r>
              <a:rPr lang="en-US" dirty="0"/>
              <a:t>Enter data based on individual forms</a:t>
            </a:r>
          </a:p>
          <a:p>
            <a:pPr lvl="1"/>
            <a:r>
              <a:rPr lang="en-US" dirty="0"/>
              <a:t>Forms end up as records in a database</a:t>
            </a:r>
          </a:p>
          <a:p>
            <a:pPr lvl="1"/>
            <a:r>
              <a:rPr lang="en-US" dirty="0"/>
              <a:t>Example:  tracking Malaria outbreak in remote villages</a:t>
            </a:r>
          </a:p>
          <a:p>
            <a:r>
              <a:rPr lang="en-US" dirty="0"/>
              <a:t>Initially University of Washington project,  now a widely used system under a number of different brandings</a:t>
            </a:r>
          </a:p>
          <a:p>
            <a:endParaRPr lang="en-US" dirty="0"/>
          </a:p>
        </p:txBody>
      </p:sp>
      <p:pic>
        <p:nvPicPr>
          <p:cNvPr id="4" name="Picture 4" descr="Open Data Ki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40" y="-245229"/>
            <a:ext cx="2189675" cy="218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9998" y="2301042"/>
            <a:ext cx="3092002" cy="299294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21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Open Data Kit History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9220200" cy="4351338"/>
          </a:xfrm>
        </p:spPr>
        <p:txBody>
          <a:bodyPr/>
          <a:lstStyle/>
          <a:p>
            <a:r>
              <a:rPr lang="en-US" dirty="0"/>
              <a:t>Brainchild of Gaetano </a:t>
            </a:r>
            <a:r>
              <a:rPr lang="en-US" dirty="0" err="1"/>
              <a:t>Borriello</a:t>
            </a:r>
            <a:endParaRPr lang="en-US" dirty="0"/>
          </a:p>
          <a:p>
            <a:r>
              <a:rPr lang="en-US" dirty="0"/>
              <a:t>Use of Android Platform</a:t>
            </a:r>
          </a:p>
          <a:p>
            <a:r>
              <a:rPr lang="en-US" dirty="0"/>
              <a:t>In 2008-2010 there was great skepticism that smart phones would be a feasible device for global work</a:t>
            </a:r>
          </a:p>
          <a:p>
            <a:r>
              <a:rPr lang="en-US" dirty="0"/>
              <a:t>Initial development by UW PhD students</a:t>
            </a:r>
          </a:p>
          <a:p>
            <a:r>
              <a:rPr lang="en-US" dirty="0"/>
              <a:t>Open Data Kit:  Suite of tools for data collection</a:t>
            </a:r>
          </a:p>
          <a:p>
            <a:r>
              <a:rPr lang="en-US" dirty="0"/>
              <a:t>Spun out from UW as independent projects</a:t>
            </a:r>
          </a:p>
        </p:txBody>
      </p:sp>
      <p:pic>
        <p:nvPicPr>
          <p:cNvPr id="4" name="Picture 2" descr="Image result for gaetano borrie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672" y="0"/>
            <a:ext cx="2243328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570" r="66640"/>
          <a:stretch/>
        </p:blipFill>
        <p:spPr>
          <a:xfrm>
            <a:off x="9857994" y="3386137"/>
            <a:ext cx="2224278" cy="3390519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1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1D33C-8033-49D1-9EAA-54B1243FE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6A79C-3EA3-4C5A-9068-EB379C42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Capstone Courses</a:t>
            </a:r>
          </a:p>
          <a:p>
            <a:r>
              <a:rPr lang="en-US"/>
              <a:t>Project Ideas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B8F30-F043-4FE6-9985-CAD44092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8D44FA-E5BE-4B4A-80B6-69D939D4A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BDB0A4-19B0-4E5A-B4DB-1C183ED9B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69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BDADE-B4A4-43E6-B495-AB79489C2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ODK 1.5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26B1D-5D9C-43BA-843B-FD93FDB9A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Re-implement ODK using a modern framework such as Flutter</a:t>
            </a:r>
          </a:p>
          <a:p>
            <a:pPr lvl="1"/>
            <a:r>
              <a:rPr lang="en-US" dirty="0"/>
              <a:t>Improved layout and design</a:t>
            </a:r>
          </a:p>
          <a:p>
            <a:pPr lvl="1"/>
            <a:r>
              <a:rPr lang="en-US" dirty="0"/>
              <a:t>Cross Platform</a:t>
            </a:r>
          </a:p>
          <a:p>
            <a:pPr lvl="1"/>
            <a:endParaRPr lang="en-US" dirty="0"/>
          </a:p>
          <a:p>
            <a:r>
              <a:rPr lang="en-US" dirty="0"/>
              <a:t>Project focus</a:t>
            </a:r>
          </a:p>
          <a:p>
            <a:pPr lvl="1"/>
            <a:r>
              <a:rPr lang="en-US" dirty="0"/>
              <a:t>Express forms in Excel (CSV)</a:t>
            </a:r>
          </a:p>
          <a:p>
            <a:pPr lvl="1"/>
            <a:r>
              <a:rPr lang="en-US" dirty="0"/>
              <a:t>App on phones for collecting data WRT to forms</a:t>
            </a:r>
          </a:p>
          <a:p>
            <a:pPr lvl="1"/>
            <a:r>
              <a:rPr lang="en-US" dirty="0"/>
              <a:t>Backend service for managing collected forms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A529F-2A56-4285-B32B-05A82901E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BBF85-CB2C-430C-A437-60A5383E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DB8162-88AC-401F-BBA8-F3A5AD1DB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20</a:t>
            </a:fld>
            <a:endParaRPr lang="en-US"/>
          </a:p>
        </p:txBody>
      </p:sp>
      <p:pic>
        <p:nvPicPr>
          <p:cNvPr id="1026" name="Picture 2" descr="Flutter – Medium">
            <a:extLst>
              <a:ext uri="{FF2B5EF4-FFF2-40B4-BE49-F238E27FC236}">
                <a16:creationId xmlns:a16="http://schemas.microsoft.com/office/drawing/2014/main" id="{92635E89-CAD8-47FA-B778-5A604161B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358" y="185738"/>
            <a:ext cx="1426535" cy="14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09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E00F3-456B-4813-9330-C5751197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45D4BF-9440-4850-8A8C-B8A3193C7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Applications (primarily) focusing on presentation of Multimedia Content</a:t>
            </a:r>
          </a:p>
          <a:p>
            <a:r>
              <a:rPr lang="en-US" dirty="0"/>
              <a:t>Example – MARA App</a:t>
            </a:r>
          </a:p>
          <a:p>
            <a:pPr lvl="1"/>
            <a:r>
              <a:rPr lang="en-US" dirty="0"/>
              <a:t>Contraceptive information for young women in Kenya </a:t>
            </a:r>
          </a:p>
          <a:p>
            <a:r>
              <a:rPr lang="en-US" dirty="0"/>
              <a:t>Need – create a framework to separate the content from the logic, so that it can be managed by health researchers and designers</a:t>
            </a:r>
          </a:p>
          <a:p>
            <a:r>
              <a:rPr lang="en-US" dirty="0"/>
              <a:t>App supporting offline use,  multilingual, multimedia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0166C7-C636-41C7-BCFB-FD532CA17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07163-5580-4EAD-84E0-F4E08B01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F0E7D0-606F-4B55-87F2-AF654E303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96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62CB1-2799-47DC-8831-A8AA0A69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BBB98F-8B75-437F-B87B-5E290840B2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Applications stepping through a medical protocols</a:t>
            </a:r>
          </a:p>
          <a:p>
            <a:r>
              <a:rPr lang="en-US" dirty="0"/>
              <a:t>IMCI Integrated Management of Childhood Illness</a:t>
            </a:r>
          </a:p>
          <a:p>
            <a:r>
              <a:rPr lang="en-US" dirty="0"/>
              <a:t>Logic for clinical apps can be structured as decision trees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18D191-E9BE-4174-859E-33640A418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FEDF1-9D56-4D3F-A3FE-BF7781D5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5DB33-98E4-4146-9DBC-1FAC2FB62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4" descr="PDF] E-imci: improving pediatric health care in low-income countries |  Semantic Scholar">
            <a:extLst>
              <a:ext uri="{FF2B5EF4-FFF2-40B4-BE49-F238E27FC236}">
                <a16:creationId xmlns:a16="http://schemas.microsoft.com/office/drawing/2014/main" id="{E9BC41E0-B8AB-44DC-B163-7BFBFC696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6" y="4412304"/>
            <a:ext cx="6446731" cy="179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57A0B2CA-F0EA-4E50-87EE-04C5D9A82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564" y="3878743"/>
            <a:ext cx="5022027" cy="283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181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D524B-48EE-4F19-B357-B19A9467C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 Compiler for Decision Trees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A0C90-11C2-4879-BBD6-DD9653D5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 a system to convert a decision tree to an app</a:t>
            </a:r>
          </a:p>
          <a:p>
            <a:r>
              <a:rPr lang="en-US" dirty="0"/>
              <a:t>Screens for data entry and branching based on values</a:t>
            </a:r>
          </a:p>
          <a:p>
            <a:r>
              <a:rPr lang="en-US" dirty="0"/>
              <a:t>Input format should be a table</a:t>
            </a:r>
          </a:p>
          <a:p>
            <a:pPr lvl="1"/>
            <a:r>
              <a:rPr lang="en-US" dirty="0"/>
              <a:t>This is preferable to an interactive approach as these are often reviewed and modifies</a:t>
            </a:r>
          </a:p>
          <a:p>
            <a:r>
              <a:rPr lang="en-US" dirty="0"/>
              <a:t>The App could be integrated with data collection devices (but outside of the scope)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E596-0A0A-496E-9B20-FD2180D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932C5B-1AEC-4BF1-B7A2-B307C2B55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70A68-00DE-4FED-AEA9-474159090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071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18F7A-AE37-48D4-943B-BFFC3CC25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App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19885-1F84-4B3C-AFAB-68F5724CD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Vaccine Cold Chain Project – mobile App for tracking country immunization systems</a:t>
            </a:r>
          </a:p>
          <a:p>
            <a:r>
              <a:rPr lang="en-US" dirty="0"/>
              <a:t>Problem is to manage a country wide database of vaccine refrigerators</a:t>
            </a:r>
          </a:p>
          <a:p>
            <a:r>
              <a:rPr lang="en-US" dirty="0"/>
              <a:t>Application developed (with UW PhD student and PATH) and deployed in Uganda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3F1EE-B19D-485C-ADA0-31AE7295E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F50F6-0EA6-4E57-B27C-09EAF2055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28C80-C392-4561-A8B9-E09DF4F8D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24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58B0E90-7ED6-4EB6-A69D-3EAB9273388A}"/>
              </a:ext>
            </a:extLst>
          </p:cNvPr>
          <p:cNvSpPr txBox="1">
            <a:spLocks/>
          </p:cNvSpPr>
          <p:nvPr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4/17/2023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1B9C40-571C-4B0D-9032-711D0B7B9451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CSEP 482B,  ICTD Capstone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8C8B66-FC0F-4D62-8007-CC3A996B25B5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F45DB57-193D-4CD8-9AE4-5F71B1C008A1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4FF7D-4C81-43EC-A211-2CF038611F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56" y="4669974"/>
            <a:ext cx="1123848" cy="19979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1B28E54-08E6-4736-936C-74AA4D1C1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62" y="4669974"/>
            <a:ext cx="1123848" cy="199795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DD6B35-8AC5-4E31-8173-B4C1159188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422" y="4669974"/>
            <a:ext cx="1123525" cy="19973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C9416E9-86C1-4B63-90D8-9158D6F4DD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20" y="4677123"/>
            <a:ext cx="1119504" cy="19902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564A7FF-E377-46AA-A643-0ABB48E36E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796" y="4669974"/>
            <a:ext cx="1129978" cy="200884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47FECCF-1EFD-41C4-8E65-03B104AA73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36" y="4688019"/>
            <a:ext cx="1123848" cy="199795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FE4069-CC47-40AF-8C9A-A3DBE1BA7A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684" y="4648389"/>
            <a:ext cx="1129978" cy="20088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A5C2C6-66F6-460A-8037-801ACAE4F5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691" y="4634534"/>
            <a:ext cx="1129978" cy="2008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28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0A3C6-276D-4F4C-8CC8-C881539D1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learned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2BC184-CE02-4A4B-B954-B2336FFA0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Application needs to be online/offline, but a different synchronization model is needed</a:t>
            </a:r>
          </a:p>
          <a:p>
            <a:r>
              <a:rPr lang="en-US" dirty="0"/>
              <a:t>Application needs to be simple enough to run on a variety of user owned mobile phones</a:t>
            </a:r>
          </a:p>
          <a:p>
            <a:r>
              <a:rPr lang="en-US" dirty="0"/>
              <a:t>Credential management </a:t>
            </a:r>
          </a:p>
          <a:p>
            <a:r>
              <a:rPr lang="en-US" dirty="0"/>
              <a:t>Express in a more general framework for a logistics management application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E1B2A-32BC-43C8-8EBE-8BC790EEA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97D17-294F-4E19-86D9-26A1AB33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E8B5CB-8B08-4B30-AD53-D22B3AF76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08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B5D5-AA96-40F2-801D-B3C4D40D3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Referral Application in Community Health Toolkit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774B5A-4920-496A-A27F-8AFA1D2E0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problem of surgery follow-up and scheduling</a:t>
            </a:r>
          </a:p>
          <a:p>
            <a:r>
              <a:rPr lang="en-US" dirty="0"/>
              <a:t>Need to target multiple types of messaging,  including SMS</a:t>
            </a:r>
          </a:p>
          <a:p>
            <a:r>
              <a:rPr lang="en-US" dirty="0"/>
              <a:t>Health care workers likely to have smart phones,  but patients will likely have basic mobile phones</a:t>
            </a:r>
          </a:p>
          <a:p>
            <a:r>
              <a:rPr lang="en-US" dirty="0"/>
              <a:t>Identifying cases with complications and needs for follow-up is critical</a:t>
            </a:r>
          </a:p>
          <a:p>
            <a:pPr lvl="1"/>
            <a:r>
              <a:rPr lang="en-US" dirty="0"/>
              <a:t>Transportation is expensive and time consuming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F996E-033D-466C-ABDC-0026B0FA8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4877A8-7EF1-49D5-8DAF-CD325876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2BFF94-D730-4592-95DF-E22B799EF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823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20C00-F4AD-46CA-8E25-A1E4973B7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 a prototype system for Post-Caesarian Follow-up for Kenya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72105-E86E-47F6-AA8F-24FAE65FAA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suggested by UW researcher working with doctors in Kenya</a:t>
            </a:r>
          </a:p>
          <a:p>
            <a:r>
              <a:rPr lang="en-US" dirty="0"/>
              <a:t>Build on top of Community Health Toolkit</a:t>
            </a:r>
          </a:p>
          <a:p>
            <a:pPr lvl="1"/>
            <a:r>
              <a:rPr lang="en-US" dirty="0">
                <a:hlinkClick r:id="rId2"/>
              </a:rPr>
              <a:t>https://communityhealthtoolkit.org/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94407-D21C-4F9C-B189-77BC79D40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4B35C-7D38-4565-854C-52438DB63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413890-6A10-4420-8A40-ED684189C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292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Engineering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47263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Technological interventions to improve human and economic conditions in low-resource settings</a:t>
            </a:r>
          </a:p>
          <a:p>
            <a:endParaRPr lang="en-US"/>
          </a:p>
          <a:p>
            <a:r>
              <a:rPr lang="en-US"/>
              <a:t>An engineering discipline aimed at addressing global inequity</a:t>
            </a:r>
          </a:p>
          <a:p>
            <a:endParaRPr lang="en-US"/>
          </a:p>
          <a:p>
            <a:r>
              <a:rPr lang="en-US"/>
              <a:t>Develop principles for design,  introduction,  scaling, and sustainability of Global Good technology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682ED-5B6F-4F56-AF19-B37432E75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FAC67-D4B0-45B0-BD1F-838EE130B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B0ACE0-A664-42A0-8236-9BF378FE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3</a:t>
            </a:fld>
            <a:endParaRPr lang="en-US"/>
          </a:p>
        </p:txBody>
      </p:sp>
      <p:pic>
        <p:nvPicPr>
          <p:cNvPr id="2050" name="Picture 2" descr="Introduction to Development Engineering: A Framework with Applications from  the Field, Madon, Temina, Gadgil, Ashok J., Anderson, Richard, Casaburi,  Lorenzo, Lee, Kenneth, Rezaee, Arman, eBook - Amazon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1129689"/>
            <a:ext cx="4469674" cy="446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4969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the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Domain challenges: Health,  Education, Agriculture, Markets, Livelihoods,  Infrastructure,  Sanitation,  Energy,   Environmental Degradation</a:t>
            </a:r>
          </a:p>
          <a:p>
            <a:endParaRPr lang="en-US"/>
          </a:p>
          <a:p>
            <a:r>
              <a:rPr lang="en-US"/>
              <a:t>Resource constraints:   Finance,  Infrastructure,  Distance, Education and literacy,  Governance</a:t>
            </a:r>
          </a:p>
          <a:p>
            <a:endParaRPr lang="en-US"/>
          </a:p>
          <a:p>
            <a:r>
              <a:rPr lang="en-US"/>
              <a:t>Shocks:  Climate Change,   Global Pandemics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E5B7A-7FB3-457E-A546-68C895ABF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44346-BE8A-47ED-8F2B-E06C4186D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6E3648-C2D3-4643-A14C-14820921E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5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E0827-5DDF-4E88-9B81-8C352B766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D64B5-6462-434F-BBAA-3657C16D70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Rapid,  global economic and technological change</a:t>
            </a:r>
          </a:p>
          <a:p>
            <a:pPr lvl="1"/>
            <a:r>
              <a:rPr lang="en-US"/>
              <a:t>Many technologies are globally accessible</a:t>
            </a:r>
          </a:p>
          <a:p>
            <a:r>
              <a:rPr lang="en-US"/>
              <a:t>Not just a split between “Developed” and “Developing Countries”,  but within countries between “Urban-Affluent” and “Rural/Urban-Poor”</a:t>
            </a:r>
          </a:p>
          <a:p>
            <a:r>
              <a:rPr lang="en-US"/>
              <a:t>In many ways,  the world is getting better</a:t>
            </a:r>
          </a:p>
          <a:p>
            <a:pPr lvl="1"/>
            <a:r>
              <a:rPr lang="en-US"/>
              <a:t>Increasing literacy rates</a:t>
            </a:r>
          </a:p>
          <a:p>
            <a:pPr lvl="1"/>
            <a:r>
              <a:rPr lang="en-US"/>
              <a:t>Decline in maternal mortality rates</a:t>
            </a:r>
          </a:p>
          <a:p>
            <a:pPr lvl="1"/>
            <a:r>
              <a:rPr lang="en-US"/>
              <a:t>Near elimination of diseases such as polio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2CB6C5-7EB1-4708-A39D-774D56C6B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F4124B-E69F-430F-BCF3-16094D45A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AEBD2-5F30-47F9-AF10-25357C892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7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ICTD,  Information and Computing Technologies for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Technology with global impact</a:t>
            </a:r>
          </a:p>
          <a:p>
            <a:r>
              <a:rPr lang="en-US"/>
              <a:t>Appropriate for `low resource’ settings</a:t>
            </a:r>
          </a:p>
          <a:p>
            <a:r>
              <a:rPr lang="en-US"/>
              <a:t>Target development domains</a:t>
            </a:r>
          </a:p>
          <a:p>
            <a:pPr lvl="1"/>
            <a:r>
              <a:rPr lang="en-US"/>
              <a:t>Health, Education, Livelihood, Agriculture,  Disaster Relief</a:t>
            </a:r>
          </a:p>
          <a:p>
            <a:r>
              <a:rPr lang="en-US"/>
              <a:t>This quarter,  computing and global health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13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9646-ACE4-153A-DCE4-42CCDD701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 ICTD Capstone Projects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DBF1EF-6DB2-A4C4-C73E-DFD6D36369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Vaccine Cold Chain Visualization System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E292D9-9DEB-F720-7027-031280BFD84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EBA0B15-4CF1-D70E-8CCC-2E0DDB5E5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/>
              <a:t>eKichabi</a:t>
            </a:r>
            <a:r>
              <a:rPr lang="en-US" dirty="0"/>
              <a:t> Mobile Application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7911D5A-E280-8AE9-2010-742FE73A62E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6C03A-E344-7A30-5ACC-84FFF16F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C7782-2B68-F31D-4DFB-EC0E766A3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1A4FE-C697-66E7-7122-02C4E73DC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EDE9AA-2CEB-469F-99C7-9CEABCACDD68}" type="slidenum">
              <a:rPr lang="en-US" smtClean="0"/>
              <a:t>7</a:t>
            </a:fld>
            <a:endParaRPr lang="en-US"/>
          </a:p>
        </p:txBody>
      </p:sp>
      <p:pic>
        <p:nvPicPr>
          <p:cNvPr id="11" name="Google Shape;157;p33" descr="handset2.jpg">
            <a:extLst>
              <a:ext uri="{FF2B5EF4-FFF2-40B4-BE49-F238E27FC236}">
                <a16:creationId xmlns:a16="http://schemas.microsoft.com/office/drawing/2014/main" id="{546DBF21-D761-B03A-B9EB-A95DA7EB0BB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614182" y="2589671"/>
            <a:ext cx="2299223" cy="3515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55169FB8-B7EE-E0F9-CE41-E6B0FFBA9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435" y="2555924"/>
            <a:ext cx="2733246" cy="3466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06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CSE Capstone courses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/>
              <a:t>Capstone Goals</a:t>
            </a:r>
          </a:p>
          <a:p>
            <a:pPr lvl="1"/>
            <a:r>
              <a:rPr lang="en-US"/>
              <a:t>Projects must be large enough to require teams of several students to work on over one quarter.</a:t>
            </a:r>
          </a:p>
          <a:p>
            <a:pPr lvl="1"/>
            <a:r>
              <a:rPr lang="en-US"/>
              <a:t>Students must apply concepts from more than one sub-area of CSE (at the 300-level and above).</a:t>
            </a:r>
          </a:p>
          <a:p>
            <a:pPr lvl="1"/>
            <a:r>
              <a:rPr lang="en-US"/>
              <a:t>The work must involve a substantial design effort.</a:t>
            </a:r>
          </a:p>
          <a:p>
            <a:pPr lvl="1"/>
            <a:r>
              <a:rPr lang="en-US"/>
              <a:t>Students must present their work using formal oral presentations and written reports.</a:t>
            </a:r>
          </a:p>
          <a:p>
            <a:pPr lvl="1"/>
            <a:r>
              <a:rPr lang="en-US"/>
              <a:t>Efforts must culminate in an interesting, working artifact.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92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 expect in a capstone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Group projects </a:t>
            </a:r>
          </a:p>
          <a:p>
            <a:pPr lvl="1"/>
            <a:r>
              <a:rPr lang="en-US" dirty="0"/>
              <a:t>Four to six people per team</a:t>
            </a:r>
          </a:p>
          <a:p>
            <a:pPr lvl="1"/>
            <a:r>
              <a:rPr lang="en-US" dirty="0"/>
              <a:t>Different roles</a:t>
            </a:r>
          </a:p>
          <a:p>
            <a:r>
              <a:rPr lang="en-US" dirty="0"/>
              <a:t>Design and Implementation</a:t>
            </a:r>
          </a:p>
          <a:p>
            <a:r>
              <a:rPr lang="en-US" dirty="0"/>
              <a:t>Multiple check points and expert review</a:t>
            </a:r>
          </a:p>
          <a:p>
            <a:r>
              <a:rPr lang="en-US" dirty="0"/>
              <a:t>Working,  useful software</a:t>
            </a:r>
          </a:p>
          <a:p>
            <a:r>
              <a:rPr lang="en-US" dirty="0"/>
              <a:t>Reasonable software process</a:t>
            </a:r>
          </a:p>
          <a:p>
            <a:r>
              <a:rPr lang="en-US" dirty="0"/>
              <a:t>Presentation of results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3/26/2024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CSE 482B,  ICTD Capstone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3976-74FF-4D04-8CD4-387CDD39068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188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1291</Words>
  <Application>Microsoft Office PowerPoint</Application>
  <PresentationFormat>Widescreen</PresentationFormat>
  <Paragraphs>254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ICTD Capstone Software Design for Underserved Populations</vt:lpstr>
      <vt:lpstr>Today</vt:lpstr>
      <vt:lpstr>Development Engineering</vt:lpstr>
      <vt:lpstr>What are the challenges</vt:lpstr>
      <vt:lpstr>Setting</vt:lpstr>
      <vt:lpstr>ICTD,  Information and Computing Technologies for Development</vt:lpstr>
      <vt:lpstr>Previous ICTD Capstone Projects</vt:lpstr>
      <vt:lpstr>CSE Capstone courses</vt:lpstr>
      <vt:lpstr>What I expect in a capstone</vt:lpstr>
      <vt:lpstr>Learning goals</vt:lpstr>
      <vt:lpstr>The capstone challenge</vt:lpstr>
      <vt:lpstr>Schedule</vt:lpstr>
      <vt:lpstr>Course Mechanics</vt:lpstr>
      <vt:lpstr>Domain – Global Health</vt:lpstr>
      <vt:lpstr>mHealth</vt:lpstr>
      <vt:lpstr>Project Ideas</vt:lpstr>
      <vt:lpstr>Projects</vt:lpstr>
      <vt:lpstr>Open Data Kit</vt:lpstr>
      <vt:lpstr>Open Data Kit History</vt:lpstr>
      <vt:lpstr>ODK 1.5</vt:lpstr>
      <vt:lpstr>Content App</vt:lpstr>
      <vt:lpstr>Protocol App</vt:lpstr>
      <vt:lpstr>App Compiler for Decision Trees</vt:lpstr>
      <vt:lpstr>Logistics App</vt:lpstr>
      <vt:lpstr>Lessons learned</vt:lpstr>
      <vt:lpstr>Referral Application in Community Health Toolkit</vt:lpstr>
      <vt:lpstr>Develop a prototype system for Post-Caesarian Follow-up for Kenya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Engineering</dc:title>
  <dc:creator>Richard Anderson</dc:creator>
  <cp:lastModifiedBy>Richard Anderson</cp:lastModifiedBy>
  <cp:revision>17</cp:revision>
  <dcterms:created xsi:type="dcterms:W3CDTF">2020-03-29T19:49:02Z</dcterms:created>
  <dcterms:modified xsi:type="dcterms:W3CDTF">2024-03-26T01:23:42Z</dcterms:modified>
</cp:coreProperties>
</file>