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8" r:id="rId10"/>
    <p:sldId id="269" r:id="rId11"/>
    <p:sldId id="272" r:id="rId12"/>
    <p:sldId id="273" r:id="rId13"/>
    <p:sldId id="274" r:id="rId14"/>
    <p:sldId id="275" r:id="rId15"/>
    <p:sldId id="264" r:id="rId16"/>
    <p:sldId id="303" r:id="rId17"/>
    <p:sldId id="277" r:id="rId18"/>
    <p:sldId id="278" r:id="rId19"/>
    <p:sldId id="304" r:id="rId20"/>
    <p:sldId id="305" r:id="rId21"/>
    <p:sldId id="306" r:id="rId22"/>
    <p:sldId id="308" r:id="rId23"/>
    <p:sldId id="280" r:id="rId24"/>
    <p:sldId id="281" r:id="rId25"/>
    <p:sldId id="283" r:id="rId26"/>
    <p:sldId id="284" r:id="rId27"/>
    <p:sldId id="285" r:id="rId28"/>
    <p:sldId id="286" r:id="rId29"/>
    <p:sldId id="294" r:id="rId30"/>
    <p:sldId id="295" r:id="rId31"/>
    <p:sldId id="296" r:id="rId32"/>
    <p:sldId id="298" r:id="rId33"/>
    <p:sldId id="297" r:id="rId34"/>
    <p:sldId id="300" r:id="rId35"/>
    <p:sldId id="299" r:id="rId36"/>
    <p:sldId id="301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DC8B29-E327-46E8-8858-D04AD7665242}" v="17" dt="2023-03-27T02:00:06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654cc452026b74c" providerId="LiveId" clId="{5767FEB9-115A-4A51-8C98-8D3EB8B4172F}"/>
    <pc:docChg chg="addSld modSld">
      <pc:chgData name="" userId="4654cc452026b74c" providerId="LiveId" clId="{5767FEB9-115A-4A51-8C98-8D3EB8B4172F}" dt="2020-03-29T20:01:53.371" v="75" actId="20577"/>
      <pc:docMkLst>
        <pc:docMk/>
      </pc:docMkLst>
      <pc:sldChg chg="modSp add">
        <pc:chgData name="" userId="4654cc452026b74c" providerId="LiveId" clId="{5767FEB9-115A-4A51-8C98-8D3EB8B4172F}" dt="2020-03-29T19:52:41.855" v="69" actId="20577"/>
        <pc:sldMkLst>
          <pc:docMk/>
          <pc:sldMk cId="3313148601" sldId="256"/>
        </pc:sldMkLst>
        <pc:spChg chg="mod">
          <ac:chgData name="" userId="4654cc452026b74c" providerId="LiveId" clId="{5767FEB9-115A-4A51-8C98-8D3EB8B4172F}" dt="2020-03-29T19:50:24.912" v="23" actId="20577"/>
          <ac:spMkLst>
            <pc:docMk/>
            <pc:sldMk cId="3313148601" sldId="256"/>
            <ac:spMk id="2" creationId="{B701ED15-34C5-4D94-8EB6-9DC29797C285}"/>
          </ac:spMkLst>
        </pc:spChg>
        <pc:spChg chg="mod">
          <ac:chgData name="" userId="4654cc452026b74c" providerId="LiveId" clId="{5767FEB9-115A-4A51-8C98-8D3EB8B4172F}" dt="2020-03-29T19:52:41.855" v="69" actId="20577"/>
          <ac:spMkLst>
            <pc:docMk/>
            <pc:sldMk cId="3313148601" sldId="256"/>
            <ac:spMk id="3" creationId="{ACDE1100-CCB2-463D-9806-6043C79BE4C0}"/>
          </ac:spMkLst>
        </pc:spChg>
      </pc:sldChg>
      <pc:sldChg chg="modSp add">
        <pc:chgData name="" userId="4654cc452026b74c" providerId="LiveId" clId="{5767FEB9-115A-4A51-8C98-8D3EB8B4172F}" dt="2020-03-29T20:01:53.371" v="75" actId="20577"/>
        <pc:sldMkLst>
          <pc:docMk/>
          <pc:sldMk cId="4179769773" sldId="257"/>
        </pc:sldMkLst>
        <pc:spChg chg="mod">
          <ac:chgData name="" userId="4654cc452026b74c" providerId="LiveId" clId="{5767FEB9-115A-4A51-8C98-8D3EB8B4172F}" dt="2020-03-29T20:01:53.371" v="75" actId="20577"/>
          <ac:spMkLst>
            <pc:docMk/>
            <pc:sldMk cId="4179769773" sldId="257"/>
            <ac:spMk id="2" creationId="{AF41D33C-8033-49D1-9EAA-54B1243FE9E8}"/>
          </ac:spMkLst>
        </pc:spChg>
      </pc:sldChg>
    </pc:docChg>
  </pc:docChgLst>
  <pc:docChgLst>
    <pc:chgData name="Richard Anderson" userId="4654cc452026b74c" providerId="LiveId" clId="{EC088369-BD97-4593-93FE-807676B5B788}"/>
    <pc:docChg chg="custSel addSld delSld modSld">
      <pc:chgData name="Richard Anderson" userId="4654cc452026b74c" providerId="LiveId" clId="{EC088369-BD97-4593-93FE-807676B5B788}" dt="2020-03-31T00:29:03.171" v="6733" actId="1076"/>
      <pc:docMkLst>
        <pc:docMk/>
      </pc:docMkLst>
      <pc:sldChg chg="modSp mod">
        <pc:chgData name="Richard Anderson" userId="4654cc452026b74c" providerId="LiveId" clId="{EC088369-BD97-4593-93FE-807676B5B788}" dt="2020-03-30T16:46:10.221" v="1485" actId="20577"/>
        <pc:sldMkLst>
          <pc:docMk/>
          <pc:sldMk cId="1114969576" sldId="258"/>
        </pc:sldMkLst>
        <pc:spChg chg="mod">
          <ac:chgData name="Richard Anderson" userId="4654cc452026b74c" providerId="LiveId" clId="{EC088369-BD97-4593-93FE-807676B5B788}" dt="2020-03-30T16:46:10.221" v="1485" actId="20577"/>
          <ac:spMkLst>
            <pc:docMk/>
            <pc:sldMk cId="1114969576" sldId="258"/>
            <ac:spMk id="3" creationId="{00000000-0000-0000-0000-000000000000}"/>
          </ac:spMkLst>
        </pc:spChg>
      </pc:sldChg>
      <pc:sldChg chg="addSp delSp modSp mod">
        <pc:chgData name="Richard Anderson" userId="4654cc452026b74c" providerId="LiveId" clId="{EC088369-BD97-4593-93FE-807676B5B788}" dt="2020-03-30T23:25:30.243" v="5114" actId="1076"/>
        <pc:sldMkLst>
          <pc:docMk/>
          <pc:sldMk cId="1035338136" sldId="264"/>
        </pc:sldMkLst>
        <pc:spChg chg="del">
          <ac:chgData name="Richard Anderson" userId="4654cc452026b74c" providerId="LiveId" clId="{EC088369-BD97-4593-93FE-807676B5B788}" dt="2020-03-30T21:25:40.266" v="4636"/>
          <ac:spMkLst>
            <pc:docMk/>
            <pc:sldMk cId="1035338136" sldId="264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18:33.149" v="4853" actId="15"/>
          <ac:spMkLst>
            <pc:docMk/>
            <pc:sldMk cId="1035338136" sldId="264"/>
            <ac:spMk id="7" creationId="{3DA09CB8-E0B8-443A-9AF7-A936BB2EE011}"/>
          </ac:spMkLst>
        </pc:spChg>
        <pc:spChg chg="add mod">
          <ac:chgData name="Richard Anderson" userId="4654cc452026b74c" providerId="LiveId" clId="{EC088369-BD97-4593-93FE-807676B5B788}" dt="2020-03-30T23:21:29.834" v="5101" actId="20577"/>
          <ac:spMkLst>
            <pc:docMk/>
            <pc:sldMk cId="1035338136" sldId="264"/>
            <ac:spMk id="8" creationId="{9A2DECB0-6825-4DC3-B8CA-E3DB9264FCF9}"/>
          </ac:spMkLst>
        </pc:spChg>
        <pc:picChg chg="add mod">
          <ac:chgData name="Richard Anderson" userId="4654cc452026b74c" providerId="LiveId" clId="{EC088369-BD97-4593-93FE-807676B5B788}" dt="2020-03-30T23:19:20.072" v="4934" actId="14100"/>
          <ac:picMkLst>
            <pc:docMk/>
            <pc:sldMk cId="1035338136" sldId="264"/>
            <ac:picMk id="9" creationId="{464957A0-C439-40D3-9ECE-E0FC57DA0D3B}"/>
          </ac:picMkLst>
        </pc:picChg>
        <pc:picChg chg="add mod">
          <ac:chgData name="Richard Anderson" userId="4654cc452026b74c" providerId="LiveId" clId="{EC088369-BD97-4593-93FE-807676B5B788}" dt="2020-03-30T23:25:12.837" v="5109" actId="1076"/>
          <ac:picMkLst>
            <pc:docMk/>
            <pc:sldMk cId="1035338136" sldId="264"/>
            <ac:picMk id="1026" creationId="{2262275C-A321-4A62-A7A3-A7146971C102}"/>
          </ac:picMkLst>
        </pc:picChg>
        <pc:picChg chg="add mod">
          <ac:chgData name="Richard Anderson" userId="4654cc452026b74c" providerId="LiveId" clId="{EC088369-BD97-4593-93FE-807676B5B788}" dt="2020-03-30T23:25:21.353" v="5112" actId="1076"/>
          <ac:picMkLst>
            <pc:docMk/>
            <pc:sldMk cId="1035338136" sldId="264"/>
            <ac:picMk id="1028" creationId="{FF45F344-6743-45D2-BF4C-7EF76276CBF2}"/>
          </ac:picMkLst>
        </pc:picChg>
        <pc:picChg chg="add mod">
          <ac:chgData name="Richard Anderson" userId="4654cc452026b74c" providerId="LiveId" clId="{EC088369-BD97-4593-93FE-807676B5B788}" dt="2020-03-30T23:25:30.243" v="5114" actId="1076"/>
          <ac:picMkLst>
            <pc:docMk/>
            <pc:sldMk cId="1035338136" sldId="264"/>
            <ac:picMk id="1030" creationId="{2D5EACCA-CBEC-4338-8FBB-51360CB4A631}"/>
          </ac:picMkLst>
        </pc:picChg>
      </pc:sldChg>
      <pc:sldChg chg="addSp delSp modSp mod">
        <pc:chgData name="Richard Anderson" userId="4654cc452026b74c" providerId="LiveId" clId="{EC088369-BD97-4593-93FE-807676B5B788}" dt="2020-03-31T00:13:12.837" v="6120" actId="1076"/>
        <pc:sldMkLst>
          <pc:docMk/>
          <pc:sldMk cId="3850288829" sldId="265"/>
        </pc:sldMkLst>
        <pc:spChg chg="mod">
          <ac:chgData name="Richard Anderson" userId="4654cc452026b74c" providerId="LiveId" clId="{EC088369-BD97-4593-93FE-807676B5B788}" dt="2020-03-31T00:09:19.453" v="6106" actId="20577"/>
          <ac:spMkLst>
            <pc:docMk/>
            <pc:sldMk cId="3850288829" sldId="265"/>
            <ac:spMk id="2" creationId="{00000000-0000-0000-0000-000000000000}"/>
          </ac:spMkLst>
        </pc:spChg>
        <pc:spChg chg="del">
          <ac:chgData name="Richard Anderson" userId="4654cc452026b74c" providerId="LiveId" clId="{EC088369-BD97-4593-93FE-807676B5B788}" dt="2020-03-31T00:04:43.120" v="5809"/>
          <ac:spMkLst>
            <pc:docMk/>
            <pc:sldMk cId="3850288829" sldId="265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09:06.799" v="6094" actId="20577"/>
          <ac:spMkLst>
            <pc:docMk/>
            <pc:sldMk cId="3850288829" sldId="265"/>
            <ac:spMk id="7" creationId="{90D436A1-B838-40CE-82FC-A2FC5B9398B1}"/>
          </ac:spMkLst>
        </pc:spChg>
        <pc:spChg chg="add mod">
          <ac:chgData name="Richard Anderson" userId="4654cc452026b74c" providerId="LiveId" clId="{EC088369-BD97-4593-93FE-807676B5B788}" dt="2020-03-31T00:04:43.120" v="5809"/>
          <ac:spMkLst>
            <pc:docMk/>
            <pc:sldMk cId="3850288829" sldId="265"/>
            <ac:spMk id="8" creationId="{1B09905A-CF99-4217-908C-283167C4513C}"/>
          </ac:spMkLst>
        </pc:spChg>
        <pc:picChg chg="add mod">
          <ac:chgData name="Richard Anderson" userId="4654cc452026b74c" providerId="LiveId" clId="{EC088369-BD97-4593-93FE-807676B5B788}" dt="2020-03-31T00:10:18.127" v="6110" actId="14100"/>
          <ac:picMkLst>
            <pc:docMk/>
            <pc:sldMk cId="3850288829" sldId="265"/>
            <ac:picMk id="9" creationId="{F806C05D-47B7-4A71-8A8E-5055AA949854}"/>
          </ac:picMkLst>
        </pc:picChg>
        <pc:picChg chg="add mod">
          <ac:chgData name="Richard Anderson" userId="4654cc452026b74c" providerId="LiveId" clId="{EC088369-BD97-4593-93FE-807676B5B788}" dt="2020-03-31T00:10:59.189" v="6114" actId="14100"/>
          <ac:picMkLst>
            <pc:docMk/>
            <pc:sldMk cId="3850288829" sldId="265"/>
            <ac:picMk id="10" creationId="{B8908C9D-60AC-42B4-800B-0EC21BD471B2}"/>
          </ac:picMkLst>
        </pc:picChg>
        <pc:picChg chg="add mod">
          <ac:chgData name="Richard Anderson" userId="4654cc452026b74c" providerId="LiveId" clId="{EC088369-BD97-4593-93FE-807676B5B788}" dt="2020-03-31T00:12:01.331" v="6117" actId="1076"/>
          <ac:picMkLst>
            <pc:docMk/>
            <pc:sldMk cId="3850288829" sldId="265"/>
            <ac:picMk id="11" creationId="{43DE625B-6E0C-4240-B3D2-22FB3055DFDE}"/>
          </ac:picMkLst>
        </pc:picChg>
        <pc:picChg chg="add mod">
          <ac:chgData name="Richard Anderson" userId="4654cc452026b74c" providerId="LiveId" clId="{EC088369-BD97-4593-93FE-807676B5B788}" dt="2020-03-31T00:13:12.837" v="6120" actId="1076"/>
          <ac:picMkLst>
            <pc:docMk/>
            <pc:sldMk cId="3850288829" sldId="265"/>
            <ac:picMk id="12" creationId="{F6DFFF17-DDD4-4A0C-AC9F-0035CD23F324}"/>
          </ac:picMkLst>
        </pc:picChg>
      </pc:sldChg>
      <pc:sldChg chg="addSp modSp mod">
        <pc:chgData name="Richard Anderson" userId="4654cc452026b74c" providerId="LiveId" clId="{EC088369-BD97-4593-93FE-807676B5B788}" dt="2020-03-30T21:19:37.568" v="4605" actId="1076"/>
        <pc:sldMkLst>
          <pc:docMk/>
          <pc:sldMk cId="2438399233" sldId="266"/>
        </pc:sldMkLst>
        <pc:spChg chg="mod">
          <ac:chgData name="Richard Anderson" userId="4654cc452026b74c" providerId="LiveId" clId="{EC088369-BD97-4593-93FE-807676B5B788}" dt="2020-03-30T21:19:29.637" v="4602" actId="20577"/>
          <ac:spMkLst>
            <pc:docMk/>
            <pc:sldMk cId="2438399233" sldId="266"/>
            <ac:spMk id="3" creationId="{00000000-0000-0000-0000-000000000000}"/>
          </ac:spMkLst>
        </pc:spChg>
        <pc:picChg chg="mod">
          <ac:chgData name="Richard Anderson" userId="4654cc452026b74c" providerId="LiveId" clId="{EC088369-BD97-4593-93FE-807676B5B788}" dt="2020-03-30T21:19:09.927" v="4590" actId="1076"/>
          <ac:picMkLst>
            <pc:docMk/>
            <pc:sldMk cId="2438399233" sldId="266"/>
            <ac:picMk id="7" creationId="{00000000-0000-0000-0000-000000000000}"/>
          </ac:picMkLst>
        </pc:picChg>
        <pc:picChg chg="mod">
          <ac:chgData name="Richard Anderson" userId="4654cc452026b74c" providerId="LiveId" clId="{EC088369-BD97-4593-93FE-807676B5B788}" dt="2020-03-30T21:19:11.908" v="4591" actId="1076"/>
          <ac:picMkLst>
            <pc:docMk/>
            <pc:sldMk cId="2438399233" sldId="266"/>
            <ac:picMk id="8" creationId="{00000000-0000-0000-0000-000000000000}"/>
          </ac:picMkLst>
        </pc:picChg>
        <pc:picChg chg="mod">
          <ac:chgData name="Richard Anderson" userId="4654cc452026b74c" providerId="LiveId" clId="{EC088369-BD97-4593-93FE-807676B5B788}" dt="2020-03-30T21:19:36.418" v="4604" actId="1076"/>
          <ac:picMkLst>
            <pc:docMk/>
            <pc:sldMk cId="2438399233" sldId="266"/>
            <ac:picMk id="9" creationId="{00000000-0000-0000-0000-000000000000}"/>
          </ac:picMkLst>
        </pc:picChg>
        <pc:picChg chg="add mod">
          <ac:chgData name="Richard Anderson" userId="4654cc452026b74c" providerId="LiveId" clId="{EC088369-BD97-4593-93FE-807676B5B788}" dt="2020-03-30T21:19:32.830" v="4603" actId="1076"/>
          <ac:picMkLst>
            <pc:docMk/>
            <pc:sldMk cId="2438399233" sldId="266"/>
            <ac:picMk id="3074" creationId="{16628BD3-14C0-4872-93B0-80B3D10E8196}"/>
          </ac:picMkLst>
        </pc:picChg>
        <pc:picChg chg="add mod">
          <ac:chgData name="Richard Anderson" userId="4654cc452026b74c" providerId="LiveId" clId="{EC088369-BD97-4593-93FE-807676B5B788}" dt="2020-03-30T21:19:37.568" v="4605" actId="1076"/>
          <ac:picMkLst>
            <pc:docMk/>
            <pc:sldMk cId="2438399233" sldId="266"/>
            <ac:picMk id="3076" creationId="{C0507365-83E2-446D-9FAB-591F0D143128}"/>
          </ac:picMkLst>
        </pc:picChg>
      </pc:sldChg>
      <pc:sldChg chg="addSp modSp">
        <pc:chgData name="Richard Anderson" userId="4654cc452026b74c" providerId="LiveId" clId="{EC088369-BD97-4593-93FE-807676B5B788}" dt="2020-03-30T21:17:14.787" v="4577" actId="1076"/>
        <pc:sldMkLst>
          <pc:docMk/>
          <pc:sldMk cId="2025462845" sldId="269"/>
        </pc:sldMkLst>
        <pc:picChg chg="add mod">
          <ac:chgData name="Richard Anderson" userId="4654cc452026b74c" providerId="LiveId" clId="{EC088369-BD97-4593-93FE-807676B5B788}" dt="2020-03-30T21:15:21.148" v="4574" actId="1076"/>
          <ac:picMkLst>
            <pc:docMk/>
            <pc:sldMk cId="2025462845" sldId="269"/>
            <ac:picMk id="14" creationId="{991F8B5A-4912-40B8-BA21-16EA2EA50EF4}"/>
          </ac:picMkLst>
        </pc:picChg>
        <pc:picChg chg="add mod">
          <ac:chgData name="Richard Anderson" userId="4654cc452026b74c" providerId="LiveId" clId="{EC088369-BD97-4593-93FE-807676B5B788}" dt="2020-03-30T21:17:14.787" v="4577" actId="1076"/>
          <ac:picMkLst>
            <pc:docMk/>
            <pc:sldMk cId="2025462845" sldId="269"/>
            <ac:picMk id="2050" creationId="{AB9DA981-024E-423C-91C8-3B229ABBBE6D}"/>
          </ac:picMkLst>
        </pc:picChg>
      </pc:sldChg>
      <pc:sldChg chg="addSp delSp modSp mod">
        <pc:chgData name="Richard Anderson" userId="4654cc452026b74c" providerId="LiveId" clId="{EC088369-BD97-4593-93FE-807676B5B788}" dt="2020-03-30T21:24:43.296" v="4635" actId="1076"/>
        <pc:sldMkLst>
          <pc:docMk/>
          <pc:sldMk cId="3781692825" sldId="270"/>
        </pc:sldMkLst>
        <pc:spChg chg="mod">
          <ac:chgData name="Richard Anderson" userId="4654cc452026b74c" providerId="LiveId" clId="{EC088369-BD97-4593-93FE-807676B5B788}" dt="2020-03-30T21:24:37.092" v="4634" actId="20577"/>
          <ac:spMkLst>
            <pc:docMk/>
            <pc:sldMk cId="3781692825" sldId="270"/>
            <ac:spMk id="2" creationId="{00000000-0000-0000-0000-000000000000}"/>
          </ac:spMkLst>
        </pc:spChg>
        <pc:picChg chg="add del">
          <ac:chgData name="Richard Anderson" userId="4654cc452026b74c" providerId="LiveId" clId="{EC088369-BD97-4593-93FE-807676B5B788}" dt="2020-03-30T21:23:31.033" v="4607" actId="21"/>
          <ac:picMkLst>
            <pc:docMk/>
            <pc:sldMk cId="3781692825" sldId="270"/>
            <ac:picMk id="4098" creationId="{A2EB7D2E-0538-46F3-A758-74DAA03C3F64}"/>
          </ac:picMkLst>
        </pc:picChg>
        <pc:picChg chg="add mod">
          <ac:chgData name="Richard Anderson" userId="4654cc452026b74c" providerId="LiveId" clId="{EC088369-BD97-4593-93FE-807676B5B788}" dt="2020-03-30T21:24:43.296" v="4635" actId="1076"/>
          <ac:picMkLst>
            <pc:docMk/>
            <pc:sldMk cId="3781692825" sldId="270"/>
            <ac:picMk id="4100" creationId="{D4B405C3-17D4-4126-9A19-84C195F023FF}"/>
          </ac:picMkLst>
        </pc:picChg>
      </pc:sldChg>
      <pc:sldChg chg="addSp delSp modSp mod">
        <pc:chgData name="Richard Anderson" userId="4654cc452026b74c" providerId="LiveId" clId="{EC088369-BD97-4593-93FE-807676B5B788}" dt="2020-03-30T23:36:23.422" v="5250" actId="1076"/>
        <pc:sldMkLst>
          <pc:docMk/>
          <pc:sldMk cId="1028925804" sldId="271"/>
        </pc:sldMkLst>
        <pc:spChg chg="mod">
          <ac:chgData name="Richard Anderson" userId="4654cc452026b74c" providerId="LiveId" clId="{EC088369-BD97-4593-93FE-807676B5B788}" dt="2020-03-30T23:30:04.017" v="5133" actId="20577"/>
          <ac:spMkLst>
            <pc:docMk/>
            <pc:sldMk cId="1028925804" sldId="271"/>
            <ac:spMk id="2" creationId="{00000000-0000-0000-0000-000000000000}"/>
          </ac:spMkLst>
        </pc:spChg>
        <pc:spChg chg="del">
          <ac:chgData name="Richard Anderson" userId="4654cc452026b74c" providerId="LiveId" clId="{EC088369-BD97-4593-93FE-807676B5B788}" dt="2020-03-30T23:29:33.096" v="5115"/>
          <ac:spMkLst>
            <pc:docMk/>
            <pc:sldMk cId="1028925804" sldId="271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33:19.664" v="5231" actId="27636"/>
          <ac:spMkLst>
            <pc:docMk/>
            <pc:sldMk cId="1028925804" sldId="271"/>
            <ac:spMk id="7" creationId="{A6108820-4178-4795-B80E-021CB7B3485D}"/>
          </ac:spMkLst>
        </pc:spChg>
        <pc:spChg chg="add mod">
          <ac:chgData name="Richard Anderson" userId="4654cc452026b74c" providerId="LiveId" clId="{EC088369-BD97-4593-93FE-807676B5B788}" dt="2020-03-30T23:33:19.661" v="5230" actId="27636"/>
          <ac:spMkLst>
            <pc:docMk/>
            <pc:sldMk cId="1028925804" sldId="271"/>
            <ac:spMk id="8" creationId="{14CAF49C-E785-493D-9CAB-B9AB37364596}"/>
          </ac:spMkLst>
        </pc:spChg>
        <pc:spChg chg="add mod">
          <ac:chgData name="Richard Anderson" userId="4654cc452026b74c" providerId="LiveId" clId="{EC088369-BD97-4593-93FE-807676B5B788}" dt="2020-03-30T23:30:59.797" v="5135" actId="1076"/>
          <ac:spMkLst>
            <pc:docMk/>
            <pc:sldMk cId="1028925804" sldId="271"/>
            <ac:spMk id="9" creationId="{EC4EB053-E6A4-47CE-AC8E-0C0EEBC69BF6}"/>
          </ac:spMkLst>
        </pc:spChg>
        <pc:picChg chg="add mod">
          <ac:chgData name="Richard Anderson" userId="4654cc452026b74c" providerId="LiveId" clId="{EC088369-BD97-4593-93FE-807676B5B788}" dt="2020-03-30T23:30:59.797" v="5135" actId="1076"/>
          <ac:picMkLst>
            <pc:docMk/>
            <pc:sldMk cId="1028925804" sldId="271"/>
            <ac:picMk id="10" creationId="{F2081030-16D5-4DC1-A614-68887A98814D}"/>
          </ac:picMkLst>
        </pc:picChg>
        <pc:picChg chg="add mod">
          <ac:chgData name="Richard Anderson" userId="4654cc452026b74c" providerId="LiveId" clId="{EC088369-BD97-4593-93FE-807676B5B788}" dt="2020-03-30T23:30:59.797" v="5135" actId="1076"/>
          <ac:picMkLst>
            <pc:docMk/>
            <pc:sldMk cId="1028925804" sldId="271"/>
            <ac:picMk id="11" creationId="{AF8AB040-4E8B-4E80-B0CB-A47C91917110}"/>
          </ac:picMkLst>
        </pc:picChg>
        <pc:picChg chg="add mod">
          <ac:chgData name="Richard Anderson" userId="4654cc452026b74c" providerId="LiveId" clId="{EC088369-BD97-4593-93FE-807676B5B788}" dt="2020-03-30T23:36:18.958" v="5248" actId="14100"/>
          <ac:picMkLst>
            <pc:docMk/>
            <pc:sldMk cId="1028925804" sldId="271"/>
            <ac:picMk id="12" creationId="{56BF5926-8133-4E25-9B18-A268CE8C8014}"/>
          </ac:picMkLst>
        </pc:picChg>
        <pc:picChg chg="add mod">
          <ac:chgData name="Richard Anderson" userId="4654cc452026b74c" providerId="LiveId" clId="{EC088369-BD97-4593-93FE-807676B5B788}" dt="2020-03-30T23:36:23.422" v="5250" actId="1076"/>
          <ac:picMkLst>
            <pc:docMk/>
            <pc:sldMk cId="1028925804" sldId="271"/>
            <ac:picMk id="13" creationId="{42F80B15-6AF6-4E06-8F58-E3B0ADE1AF5C}"/>
          </ac:picMkLst>
        </pc:picChg>
        <pc:picChg chg="add mod">
          <ac:chgData name="Richard Anderson" userId="4654cc452026b74c" providerId="LiveId" clId="{EC088369-BD97-4593-93FE-807676B5B788}" dt="2020-03-30T23:35:53.479" v="5240" actId="1076"/>
          <ac:picMkLst>
            <pc:docMk/>
            <pc:sldMk cId="1028925804" sldId="271"/>
            <ac:picMk id="14" creationId="{DE1B780A-A7F5-430F-BA58-EE1F998B303B}"/>
          </ac:picMkLst>
        </pc:picChg>
      </pc:sldChg>
      <pc:sldChg chg="addSp modSp mod">
        <pc:chgData name="Richard Anderson" userId="4654cc452026b74c" providerId="LiveId" clId="{EC088369-BD97-4593-93FE-807676B5B788}" dt="2020-03-30T23:41:35.170" v="5466" actId="1076"/>
        <pc:sldMkLst>
          <pc:docMk/>
          <pc:sldMk cId="2003433210" sldId="272"/>
        </pc:sldMkLst>
        <pc:spChg chg="mod">
          <ac:chgData name="Richard Anderson" userId="4654cc452026b74c" providerId="LiveId" clId="{EC088369-BD97-4593-93FE-807676B5B788}" dt="2020-03-30T23:40:12.425" v="5458" actId="20577"/>
          <ac:spMkLst>
            <pc:docMk/>
            <pc:sldMk cId="2003433210" sldId="272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37:47.870" v="5289"/>
          <ac:spMkLst>
            <pc:docMk/>
            <pc:sldMk cId="2003433210" sldId="272"/>
            <ac:spMk id="7" creationId="{D4696AC9-AB83-4776-AE46-2447B262C99F}"/>
          </ac:spMkLst>
        </pc:spChg>
        <pc:spChg chg="add">
          <ac:chgData name="Richard Anderson" userId="4654cc452026b74c" providerId="LiveId" clId="{EC088369-BD97-4593-93FE-807676B5B788}" dt="2020-03-30T23:40:56.695" v="5459"/>
          <ac:spMkLst>
            <pc:docMk/>
            <pc:sldMk cId="2003433210" sldId="272"/>
            <ac:spMk id="10" creationId="{AF3580DF-D836-40A1-B717-D1B86B88CF1C}"/>
          </ac:spMkLst>
        </pc:spChg>
        <pc:picChg chg="add mod">
          <ac:chgData name="Richard Anderson" userId="4654cc452026b74c" providerId="LiveId" clId="{EC088369-BD97-4593-93FE-807676B5B788}" dt="2020-03-30T23:41:14.733" v="5461" actId="1076"/>
          <ac:picMkLst>
            <pc:docMk/>
            <pc:sldMk cId="2003433210" sldId="272"/>
            <ac:picMk id="8" creationId="{05C8FCDE-6B44-4AF0-BCA4-EB5034C68C95}"/>
          </ac:picMkLst>
        </pc:picChg>
        <pc:picChg chg="add mod">
          <ac:chgData name="Richard Anderson" userId="4654cc452026b74c" providerId="LiveId" clId="{EC088369-BD97-4593-93FE-807676B5B788}" dt="2020-03-30T23:41:29.888" v="5465" actId="1076"/>
          <ac:picMkLst>
            <pc:docMk/>
            <pc:sldMk cId="2003433210" sldId="272"/>
            <ac:picMk id="9" creationId="{B893E200-BC1A-4EBC-9BA5-1531F6BCDE73}"/>
          </ac:picMkLst>
        </pc:picChg>
        <pc:picChg chg="add mod">
          <ac:chgData name="Richard Anderson" userId="4654cc452026b74c" providerId="LiveId" clId="{EC088369-BD97-4593-93FE-807676B5B788}" dt="2020-03-30T23:41:27.474" v="5464" actId="1076"/>
          <ac:picMkLst>
            <pc:docMk/>
            <pc:sldMk cId="2003433210" sldId="272"/>
            <ac:picMk id="11" creationId="{4A48B140-D438-4B85-A3BB-79A2040113C3}"/>
          </ac:picMkLst>
        </pc:picChg>
        <pc:picChg chg="add mod">
          <ac:chgData name="Richard Anderson" userId="4654cc452026b74c" providerId="LiveId" clId="{EC088369-BD97-4593-93FE-807676B5B788}" dt="2020-03-30T23:41:35.170" v="5466" actId="1076"/>
          <ac:picMkLst>
            <pc:docMk/>
            <pc:sldMk cId="2003433210" sldId="272"/>
            <ac:picMk id="12" creationId="{E226FC4B-8B79-48FD-8949-1E627EBEC25D}"/>
          </ac:picMkLst>
        </pc:picChg>
        <pc:picChg chg="add mod">
          <ac:chgData name="Richard Anderson" userId="4654cc452026b74c" providerId="LiveId" clId="{EC088369-BD97-4593-93FE-807676B5B788}" dt="2020-03-30T23:41:25.772" v="5463" actId="1076"/>
          <ac:picMkLst>
            <pc:docMk/>
            <pc:sldMk cId="2003433210" sldId="272"/>
            <ac:picMk id="13" creationId="{7A722063-C308-4663-A8B0-9D703D70E7C1}"/>
          </ac:picMkLst>
        </pc:picChg>
        <pc:picChg chg="add">
          <ac:chgData name="Richard Anderson" userId="4654cc452026b74c" providerId="LiveId" clId="{EC088369-BD97-4593-93FE-807676B5B788}" dt="2020-03-30T23:41:07.745" v="5460"/>
          <ac:picMkLst>
            <pc:docMk/>
            <pc:sldMk cId="2003433210" sldId="272"/>
            <ac:picMk id="14" creationId="{2064674C-EED7-4A34-B602-F0CDC77A1729}"/>
          </ac:picMkLst>
        </pc:picChg>
      </pc:sldChg>
      <pc:sldChg chg="addSp delSp modSp mod">
        <pc:chgData name="Richard Anderson" userId="4654cc452026b74c" providerId="LiveId" clId="{EC088369-BD97-4593-93FE-807676B5B788}" dt="2020-03-31T00:29:03.171" v="6733" actId="1076"/>
        <pc:sldMkLst>
          <pc:docMk/>
          <pc:sldMk cId="2717595887" sldId="273"/>
        </pc:sldMkLst>
        <pc:spChg chg="del">
          <ac:chgData name="Richard Anderson" userId="4654cc452026b74c" providerId="LiveId" clId="{EC088369-BD97-4593-93FE-807676B5B788}" dt="2020-03-31T00:22:51.959" v="6438"/>
          <ac:spMkLst>
            <pc:docMk/>
            <pc:sldMk cId="2717595887" sldId="273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25:56.863" v="6720" actId="20577"/>
          <ac:spMkLst>
            <pc:docMk/>
            <pc:sldMk cId="2717595887" sldId="273"/>
            <ac:spMk id="7" creationId="{60A087B7-0362-4872-A6D8-0FC64905A14A}"/>
          </ac:spMkLst>
        </pc:spChg>
        <pc:spChg chg="add mod">
          <ac:chgData name="Richard Anderson" userId="4654cc452026b74c" providerId="LiveId" clId="{EC088369-BD97-4593-93FE-807676B5B788}" dt="2020-03-31T00:25:54.942" v="6710" actId="27636"/>
          <ac:spMkLst>
            <pc:docMk/>
            <pc:sldMk cId="2717595887" sldId="273"/>
            <ac:spMk id="8" creationId="{68FD6215-22DA-482A-860D-C27597882866}"/>
          </ac:spMkLst>
        </pc:spChg>
        <pc:picChg chg="add mod">
          <ac:chgData name="Richard Anderson" userId="4654cc452026b74c" providerId="LiveId" clId="{EC088369-BD97-4593-93FE-807676B5B788}" dt="2020-03-31T00:27:27.045" v="6722" actId="1076"/>
          <ac:picMkLst>
            <pc:docMk/>
            <pc:sldMk cId="2717595887" sldId="273"/>
            <ac:picMk id="9" creationId="{7CD607AE-249A-4ED7-9171-BEB6E76588E8}"/>
          </ac:picMkLst>
        </pc:picChg>
        <pc:picChg chg="add mod">
          <ac:chgData name="Richard Anderson" userId="4654cc452026b74c" providerId="LiveId" clId="{EC088369-BD97-4593-93FE-807676B5B788}" dt="2020-03-31T00:27:43.538" v="6724" actId="1076"/>
          <ac:picMkLst>
            <pc:docMk/>
            <pc:sldMk cId="2717595887" sldId="273"/>
            <ac:picMk id="10" creationId="{FDE860A6-110B-4CAA-B251-17C5DAB0A4C8}"/>
          </ac:picMkLst>
        </pc:picChg>
        <pc:picChg chg="add mod">
          <ac:chgData name="Richard Anderson" userId="4654cc452026b74c" providerId="LiveId" clId="{EC088369-BD97-4593-93FE-807676B5B788}" dt="2020-03-31T00:28:06.596" v="6728" actId="14100"/>
          <ac:picMkLst>
            <pc:docMk/>
            <pc:sldMk cId="2717595887" sldId="273"/>
            <ac:picMk id="11" creationId="{2A9B6D04-F4E3-42B2-B0D0-61F1F45F6302}"/>
          </ac:picMkLst>
        </pc:picChg>
        <pc:picChg chg="add mod">
          <ac:chgData name="Richard Anderson" userId="4654cc452026b74c" providerId="LiveId" clId="{EC088369-BD97-4593-93FE-807676B5B788}" dt="2020-03-31T00:29:03.171" v="6733" actId="1076"/>
          <ac:picMkLst>
            <pc:docMk/>
            <pc:sldMk cId="2717595887" sldId="273"/>
            <ac:picMk id="12" creationId="{B780A23E-7244-4CBB-B3BE-1072B157E7CF}"/>
          </ac:picMkLst>
        </pc:picChg>
        <pc:picChg chg="add mod">
          <ac:chgData name="Richard Anderson" userId="4654cc452026b74c" providerId="LiveId" clId="{EC088369-BD97-4593-93FE-807676B5B788}" dt="2020-03-31T00:28:58.471" v="6732" actId="1076"/>
          <ac:picMkLst>
            <pc:docMk/>
            <pc:sldMk cId="2717595887" sldId="273"/>
            <ac:picMk id="13" creationId="{24025DD0-0B25-43B1-9B3A-0891D1AC0A1E}"/>
          </ac:picMkLst>
        </pc:picChg>
      </pc:sldChg>
      <pc:sldChg chg="addSp delSp modSp mod">
        <pc:chgData name="Richard Anderson" userId="4654cc452026b74c" providerId="LiveId" clId="{EC088369-BD97-4593-93FE-807676B5B788}" dt="2020-03-30T23:51:45.632" v="5808" actId="1076"/>
        <pc:sldMkLst>
          <pc:docMk/>
          <pc:sldMk cId="844222604" sldId="274"/>
        </pc:sldMkLst>
        <pc:spChg chg="del">
          <ac:chgData name="Richard Anderson" userId="4654cc452026b74c" providerId="LiveId" clId="{EC088369-BD97-4593-93FE-807676B5B788}" dt="2020-03-30T23:46:45.486" v="5468"/>
          <ac:spMkLst>
            <pc:docMk/>
            <pc:sldMk cId="844222604" sldId="274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50:28.943" v="5794" actId="20577"/>
          <ac:spMkLst>
            <pc:docMk/>
            <pc:sldMk cId="844222604" sldId="274"/>
            <ac:spMk id="9" creationId="{C1F449B5-43E6-411E-AC8A-27D8172CB468}"/>
          </ac:spMkLst>
        </pc:spChg>
        <pc:spChg chg="add mod">
          <ac:chgData name="Richard Anderson" userId="4654cc452026b74c" providerId="LiveId" clId="{EC088369-BD97-4593-93FE-807676B5B788}" dt="2020-03-30T23:50:22.012" v="5774" actId="27636"/>
          <ac:spMkLst>
            <pc:docMk/>
            <pc:sldMk cId="844222604" sldId="274"/>
            <ac:spMk id="10" creationId="{E65B995A-BA49-4442-A727-5328BA5DA5FF}"/>
          </ac:spMkLst>
        </pc:spChg>
        <pc:grpChg chg="add mod">
          <ac:chgData name="Richard Anderson" userId="4654cc452026b74c" providerId="LiveId" clId="{EC088369-BD97-4593-93FE-807676B5B788}" dt="2020-03-30T23:51:38.572" v="5804" actId="1076"/>
          <ac:grpSpMkLst>
            <pc:docMk/>
            <pc:sldMk cId="844222604" sldId="274"/>
            <ac:grpSpMk id="11" creationId="{EE925587-8335-4CD3-A7F5-0AD61E13AC6B}"/>
          </ac:grpSpMkLst>
        </pc:grpChg>
        <pc:picChg chg="add mod">
          <ac:chgData name="Richard Anderson" userId="4654cc452026b74c" providerId="LiveId" clId="{EC088369-BD97-4593-93FE-807676B5B788}" dt="2020-03-30T23:51:45.632" v="5808" actId="1076"/>
          <ac:picMkLst>
            <pc:docMk/>
            <pc:sldMk cId="844222604" sldId="274"/>
            <ac:picMk id="7" creationId="{4CCEFB05-5A35-4D26-B7B6-DCB6571C62E2}"/>
          </ac:picMkLst>
        </pc:picChg>
        <pc:picChg chg="add mod">
          <ac:chgData name="Richard Anderson" userId="4654cc452026b74c" providerId="LiveId" clId="{EC088369-BD97-4593-93FE-807676B5B788}" dt="2020-03-30T23:51:40.409" v="5805" actId="1076"/>
          <ac:picMkLst>
            <pc:docMk/>
            <pc:sldMk cId="844222604" sldId="274"/>
            <ac:picMk id="8" creationId="{AEBDACCA-5926-4C49-95A0-8E59B89E6F55}"/>
          </ac:picMkLst>
        </pc:picChg>
        <pc:picChg chg="add mod">
          <ac:chgData name="Richard Anderson" userId="4654cc452026b74c" providerId="LiveId" clId="{EC088369-BD97-4593-93FE-807676B5B788}" dt="2020-03-30T23:51:44.072" v="5807" actId="1076"/>
          <ac:picMkLst>
            <pc:docMk/>
            <pc:sldMk cId="844222604" sldId="274"/>
            <ac:picMk id="14" creationId="{799055F6-A8E0-4348-8771-3C658A466A96}"/>
          </ac:picMkLst>
        </pc:picChg>
        <pc:picChg chg="add mod">
          <ac:chgData name="Richard Anderson" userId="4654cc452026b74c" providerId="LiveId" clId="{EC088369-BD97-4593-93FE-807676B5B788}" dt="2020-03-30T23:51:33.522" v="5802" actId="1076"/>
          <ac:picMkLst>
            <pc:docMk/>
            <pc:sldMk cId="844222604" sldId="274"/>
            <ac:picMk id="15" creationId="{B6857F3B-A4DF-4F15-827C-3EB2C46BC102}"/>
          </ac:picMkLst>
        </pc:picChg>
      </pc:sldChg>
      <pc:sldChg chg="addSp delSp modSp mod">
        <pc:chgData name="Richard Anderson" userId="4654cc452026b74c" providerId="LiveId" clId="{EC088369-BD97-4593-93FE-807676B5B788}" dt="2020-03-31T00:22:24.348" v="6437" actId="1076"/>
        <pc:sldMkLst>
          <pc:docMk/>
          <pc:sldMk cId="3202831247" sldId="275"/>
        </pc:sldMkLst>
        <pc:spChg chg="del">
          <ac:chgData name="Richard Anderson" userId="4654cc452026b74c" providerId="LiveId" clId="{EC088369-BD97-4593-93FE-807676B5B788}" dt="2020-03-31T00:16:31.673" v="6121"/>
          <ac:spMkLst>
            <pc:docMk/>
            <pc:sldMk cId="3202831247" sldId="275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18:21.576" v="6411" actId="20577"/>
          <ac:spMkLst>
            <pc:docMk/>
            <pc:sldMk cId="3202831247" sldId="275"/>
            <ac:spMk id="7" creationId="{83CCE9F1-8C23-4E60-9903-DDB6CC4FE142}"/>
          </ac:spMkLst>
        </pc:spChg>
        <pc:spChg chg="add del mod">
          <ac:chgData name="Richard Anderson" userId="4654cc452026b74c" providerId="LiveId" clId="{EC088369-BD97-4593-93FE-807676B5B788}" dt="2020-03-31T00:20:44.951" v="6418"/>
          <ac:spMkLst>
            <pc:docMk/>
            <pc:sldMk cId="3202831247" sldId="275"/>
            <ac:spMk id="8" creationId="{2B8D5BAA-F2FE-41BE-9B84-EE20469817E5}"/>
          </ac:spMkLst>
        </pc:spChg>
        <pc:spChg chg="add mod">
          <ac:chgData name="Richard Anderson" userId="4654cc452026b74c" providerId="LiveId" clId="{EC088369-BD97-4593-93FE-807676B5B788}" dt="2020-03-31T00:20:16.383" v="6417" actId="1076"/>
          <ac:spMkLst>
            <pc:docMk/>
            <pc:sldMk cId="3202831247" sldId="275"/>
            <ac:spMk id="12" creationId="{DC986B9F-EC45-4353-90EF-15842DA1BF4D}"/>
          </ac:spMkLst>
        </pc:spChg>
        <pc:spChg chg="add mod">
          <ac:chgData name="Richard Anderson" userId="4654cc452026b74c" providerId="LiveId" clId="{EC088369-BD97-4593-93FE-807676B5B788}" dt="2020-03-31T00:21:11.553" v="6423" actId="1076"/>
          <ac:spMkLst>
            <pc:docMk/>
            <pc:sldMk cId="3202831247" sldId="275"/>
            <ac:spMk id="13" creationId="{D6459365-4DAD-4EC2-93AC-E6045403C193}"/>
          </ac:spMkLst>
        </pc:spChg>
        <pc:picChg chg="add mod">
          <ac:chgData name="Richard Anderson" userId="4654cc452026b74c" providerId="LiveId" clId="{EC088369-BD97-4593-93FE-807676B5B788}" dt="2020-03-31T00:18:48.543" v="6413" actId="1076"/>
          <ac:picMkLst>
            <pc:docMk/>
            <pc:sldMk cId="3202831247" sldId="275"/>
            <ac:picMk id="9" creationId="{735476AF-71B8-48FA-B4BC-88037B57A69F}"/>
          </ac:picMkLst>
        </pc:picChg>
        <pc:picChg chg="add mod">
          <ac:chgData name="Richard Anderson" userId="4654cc452026b74c" providerId="LiveId" clId="{EC088369-BD97-4593-93FE-807676B5B788}" dt="2020-03-31T00:21:14.277" v="6424" actId="1076"/>
          <ac:picMkLst>
            <pc:docMk/>
            <pc:sldMk cId="3202831247" sldId="275"/>
            <ac:picMk id="10" creationId="{79AFFFD5-1459-4E79-BB38-75FF135DCF29}"/>
          </ac:picMkLst>
        </pc:picChg>
        <pc:picChg chg="add mod">
          <ac:chgData name="Richard Anderson" userId="4654cc452026b74c" providerId="LiveId" clId="{EC088369-BD97-4593-93FE-807676B5B788}" dt="2020-03-31T00:21:18.491" v="6426" actId="14100"/>
          <ac:picMkLst>
            <pc:docMk/>
            <pc:sldMk cId="3202831247" sldId="275"/>
            <ac:picMk id="11" creationId="{7FCDD2A8-6DF7-40BA-A740-A7D74F3FACEC}"/>
          </ac:picMkLst>
        </pc:picChg>
        <pc:picChg chg="add mod">
          <ac:chgData name="Richard Anderson" userId="4654cc452026b74c" providerId="LiveId" clId="{EC088369-BD97-4593-93FE-807676B5B788}" dt="2020-03-31T00:22:22.848" v="6436" actId="1076"/>
          <ac:picMkLst>
            <pc:docMk/>
            <pc:sldMk cId="3202831247" sldId="275"/>
            <ac:picMk id="14" creationId="{3425C38C-A64E-4405-A973-328E55DDFAB1}"/>
          </ac:picMkLst>
        </pc:picChg>
        <pc:picChg chg="add mod">
          <ac:chgData name="Richard Anderson" userId="4654cc452026b74c" providerId="LiveId" clId="{EC088369-BD97-4593-93FE-807676B5B788}" dt="2020-03-31T00:21:52.754" v="6430" actId="1076"/>
          <ac:picMkLst>
            <pc:docMk/>
            <pc:sldMk cId="3202831247" sldId="275"/>
            <ac:picMk id="15" creationId="{0DC41BD3-9CD8-4E17-ADA6-7C6595A4EB8D}"/>
          </ac:picMkLst>
        </pc:picChg>
        <pc:picChg chg="add mod">
          <ac:chgData name="Richard Anderson" userId="4654cc452026b74c" providerId="LiveId" clId="{EC088369-BD97-4593-93FE-807676B5B788}" dt="2020-03-31T00:21:50.252" v="6429" actId="1076"/>
          <ac:picMkLst>
            <pc:docMk/>
            <pc:sldMk cId="3202831247" sldId="275"/>
            <ac:picMk id="16" creationId="{F9DC9DBA-AC1D-42EA-A4A6-8C84A94E4B32}"/>
          </ac:picMkLst>
        </pc:picChg>
        <pc:picChg chg="add mod">
          <ac:chgData name="Richard Anderson" userId="4654cc452026b74c" providerId="LiveId" clId="{EC088369-BD97-4593-93FE-807676B5B788}" dt="2020-03-31T00:22:24.348" v="6437" actId="1076"/>
          <ac:picMkLst>
            <pc:docMk/>
            <pc:sldMk cId="3202831247" sldId="275"/>
            <ac:picMk id="17" creationId="{CA51F8DE-BA06-485D-B43A-621ACB49B28D}"/>
          </ac:picMkLst>
        </pc:picChg>
      </pc:sldChg>
      <pc:sldChg chg="modSp mod">
        <pc:chgData name="Richard Anderson" userId="4654cc452026b74c" providerId="LiveId" clId="{EC088369-BD97-4593-93FE-807676B5B788}" dt="2020-03-30T17:17:04.562" v="2305" actId="20577"/>
        <pc:sldMkLst>
          <pc:docMk/>
          <pc:sldMk cId="7440596" sldId="276"/>
        </pc:sldMkLst>
        <pc:spChg chg="mod">
          <ac:chgData name="Richard Anderson" userId="4654cc452026b74c" providerId="LiveId" clId="{EC088369-BD97-4593-93FE-807676B5B788}" dt="2020-03-30T17:17:04.562" v="2305" actId="20577"/>
          <ac:spMkLst>
            <pc:docMk/>
            <pc:sldMk cId="7440596" sldId="276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18:22:07.956" v="3027" actId="20577"/>
        <pc:sldMkLst>
          <pc:docMk/>
          <pc:sldMk cId="3741785937" sldId="277"/>
        </pc:sldMkLst>
        <pc:spChg chg="mod">
          <ac:chgData name="Richard Anderson" userId="4654cc452026b74c" providerId="LiveId" clId="{EC088369-BD97-4593-93FE-807676B5B788}" dt="2020-03-30T18:22:07.956" v="3027" actId="20577"/>
          <ac:spMkLst>
            <pc:docMk/>
            <pc:sldMk cId="3741785937" sldId="277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07:20:49.008" v="1099" actId="20577"/>
        <pc:sldMkLst>
          <pc:docMk/>
          <pc:sldMk cId="4241064455" sldId="278"/>
        </pc:sldMkLst>
        <pc:spChg chg="mod">
          <ac:chgData name="Richard Anderson" userId="4654cc452026b74c" providerId="LiveId" clId="{EC088369-BD97-4593-93FE-807676B5B788}" dt="2020-03-30T07:20:49.008" v="1099" actId="20577"/>
          <ac:spMkLst>
            <pc:docMk/>
            <pc:sldMk cId="4241064455" sldId="278"/>
            <ac:spMk id="2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18:54:30.162" v="3569" actId="20577"/>
        <pc:sldMkLst>
          <pc:docMk/>
          <pc:sldMk cId="4275940681" sldId="279"/>
        </pc:sldMkLst>
        <pc:spChg chg="mod">
          <ac:chgData name="Richard Anderson" userId="4654cc452026b74c" providerId="LiveId" clId="{EC088369-BD97-4593-93FE-807676B5B788}" dt="2020-03-30T18:54:30.162" v="3569" actId="20577"/>
          <ac:spMkLst>
            <pc:docMk/>
            <pc:sldMk cId="4275940681" sldId="279"/>
            <ac:spMk id="3" creationId="{00000000-0000-0000-0000-000000000000}"/>
          </ac:spMkLst>
        </pc:spChg>
      </pc:sldChg>
      <pc:sldChg chg="addSp delSp modSp mod">
        <pc:chgData name="Richard Anderson" userId="4654cc452026b74c" providerId="LiveId" clId="{EC088369-BD97-4593-93FE-807676B5B788}" dt="2020-03-30T21:08:52.404" v="4472" actId="1076"/>
        <pc:sldMkLst>
          <pc:docMk/>
          <pc:sldMk cId="515695430" sldId="280"/>
        </pc:sldMkLst>
        <pc:spChg chg="mod">
          <ac:chgData name="Richard Anderson" userId="4654cc452026b74c" providerId="LiveId" clId="{EC088369-BD97-4593-93FE-807676B5B788}" dt="2020-03-30T20:59:41.860" v="4464" actId="20577"/>
          <ac:spMkLst>
            <pc:docMk/>
            <pc:sldMk cId="515695430" sldId="280"/>
            <ac:spMk id="2" creationId="{00000000-0000-0000-0000-000000000000}"/>
          </ac:spMkLst>
        </pc:spChg>
        <pc:spChg chg="mod">
          <ac:chgData name="Richard Anderson" userId="4654cc452026b74c" providerId="LiveId" clId="{EC088369-BD97-4593-93FE-807676B5B788}" dt="2020-03-30T20:53:20.912" v="4426" actId="20577"/>
          <ac:spMkLst>
            <pc:docMk/>
            <pc:sldMk cId="515695430" sldId="280"/>
            <ac:spMk id="3" creationId="{00000000-0000-0000-0000-000000000000}"/>
          </ac:spMkLst>
        </pc:spChg>
        <pc:spChg chg="add del">
          <ac:chgData name="Richard Anderson" userId="4654cc452026b74c" providerId="LiveId" clId="{EC088369-BD97-4593-93FE-807676B5B788}" dt="2020-03-30T20:54:31.754" v="4432"/>
          <ac:spMkLst>
            <pc:docMk/>
            <pc:sldMk cId="515695430" sldId="280"/>
            <ac:spMk id="4" creationId="{820D7A0A-C36C-45A3-8132-F87D25332F96}"/>
          </ac:spMkLst>
        </pc:spChg>
        <pc:picChg chg="add mod">
          <ac:chgData name="Richard Anderson" userId="4654cc452026b74c" providerId="LiveId" clId="{EC088369-BD97-4593-93FE-807676B5B788}" dt="2020-03-30T20:59:49.371" v="4466" actId="1076"/>
          <ac:picMkLst>
            <pc:docMk/>
            <pc:sldMk cId="515695430" sldId="280"/>
            <ac:picMk id="5" creationId="{EE45D68B-4E45-4AD8-9173-1C65DBB7AAE9}"/>
          </ac:picMkLst>
        </pc:picChg>
        <pc:picChg chg="add mod">
          <ac:chgData name="Richard Anderson" userId="4654cc452026b74c" providerId="LiveId" clId="{EC088369-BD97-4593-93FE-807676B5B788}" dt="2020-03-30T20:59:53.638" v="4467" actId="1076"/>
          <ac:picMkLst>
            <pc:docMk/>
            <pc:sldMk cId="515695430" sldId="280"/>
            <ac:picMk id="6" creationId="{6BAA50FC-9A53-4B2F-B1C1-4BEDEF976AC0}"/>
          </ac:picMkLst>
        </pc:picChg>
        <pc:picChg chg="add mod">
          <ac:chgData name="Richard Anderson" userId="4654cc452026b74c" providerId="LiveId" clId="{EC088369-BD97-4593-93FE-807676B5B788}" dt="2020-03-30T21:08:52.404" v="4472" actId="1076"/>
          <ac:picMkLst>
            <pc:docMk/>
            <pc:sldMk cId="515695430" sldId="280"/>
            <ac:picMk id="8" creationId="{34D479BD-E1EE-4B47-B0A5-BB488BC87828}"/>
          </ac:picMkLst>
        </pc:picChg>
        <pc:picChg chg="add mod">
          <ac:chgData name="Richard Anderson" userId="4654cc452026b74c" providerId="LiveId" clId="{EC088369-BD97-4593-93FE-807676B5B788}" dt="2020-03-30T20:59:47.394" v="4465" actId="1076"/>
          <ac:picMkLst>
            <pc:docMk/>
            <pc:sldMk cId="515695430" sldId="280"/>
            <ac:picMk id="1028" creationId="{D981BA4A-8C1E-4D8A-B12A-CCA466BEB9E9}"/>
          </ac:picMkLst>
        </pc:picChg>
      </pc:sldChg>
      <pc:sldChg chg="modSp del mod">
        <pc:chgData name="Richard Anderson" userId="4654cc452026b74c" providerId="LiveId" clId="{EC088369-BD97-4593-93FE-807676B5B788}" dt="2020-03-30T21:13:52.463" v="4484" actId="2696"/>
        <pc:sldMkLst>
          <pc:docMk/>
          <pc:sldMk cId="3358282589" sldId="281"/>
        </pc:sldMkLst>
        <pc:spChg chg="mod">
          <ac:chgData name="Richard Anderson" userId="4654cc452026b74c" providerId="LiveId" clId="{EC088369-BD97-4593-93FE-807676B5B788}" dt="2020-03-30T21:13:40.668" v="4483" actId="5793"/>
          <ac:spMkLst>
            <pc:docMk/>
            <pc:sldMk cId="3358282589" sldId="281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20:44:25.393" v="4045" actId="20577"/>
        <pc:sldMkLst>
          <pc:docMk/>
          <pc:sldMk cId="3730567104" sldId="282"/>
        </pc:sldMkLst>
        <pc:spChg chg="mod">
          <ac:chgData name="Richard Anderson" userId="4654cc452026b74c" providerId="LiveId" clId="{EC088369-BD97-4593-93FE-807676B5B788}" dt="2020-03-30T20:41:38.327" v="3957" actId="20577"/>
          <ac:spMkLst>
            <pc:docMk/>
            <pc:sldMk cId="3730567104" sldId="282"/>
            <ac:spMk id="2" creationId="{00000000-0000-0000-0000-000000000000}"/>
          </ac:spMkLst>
        </pc:spChg>
        <pc:spChg chg="mod">
          <ac:chgData name="Richard Anderson" userId="4654cc452026b74c" providerId="LiveId" clId="{EC088369-BD97-4593-93FE-807676B5B788}" dt="2020-03-30T20:44:25.393" v="4045" actId="20577"/>
          <ac:spMkLst>
            <pc:docMk/>
            <pc:sldMk cId="3730567104" sldId="282"/>
            <ac:spMk id="3" creationId="{00000000-0000-0000-0000-000000000000}"/>
          </ac:spMkLst>
        </pc:spChg>
      </pc:sldChg>
      <pc:sldChg chg="modSp add mod">
        <pc:chgData name="Richard Anderson" userId="4654cc452026b74c" providerId="LiveId" clId="{EC088369-BD97-4593-93FE-807676B5B788}" dt="2020-03-30T06:15:58.996" v="303" actId="20577"/>
        <pc:sldMkLst>
          <pc:docMk/>
          <pc:sldMk cId="2127249199" sldId="285"/>
        </pc:sldMkLst>
        <pc:spChg chg="mod">
          <ac:chgData name="Richard Anderson" userId="4654cc452026b74c" providerId="LiveId" clId="{EC088369-BD97-4593-93FE-807676B5B788}" dt="2020-03-30T05:59:36.646" v="16" actId="20577"/>
          <ac:spMkLst>
            <pc:docMk/>
            <pc:sldMk cId="2127249199" sldId="285"/>
            <ac:spMk id="2" creationId="{37830514-B4B5-4E61-A26D-1AE10AFAFB2D}"/>
          </ac:spMkLst>
        </pc:spChg>
        <pc:spChg chg="mod">
          <ac:chgData name="Richard Anderson" userId="4654cc452026b74c" providerId="LiveId" clId="{EC088369-BD97-4593-93FE-807676B5B788}" dt="2020-03-30T06:15:58.996" v="303" actId="20577"/>
          <ac:spMkLst>
            <pc:docMk/>
            <pc:sldMk cId="2127249199" sldId="285"/>
            <ac:spMk id="3" creationId="{B8917EA0-FC77-4204-ABDA-D4B37E414D3A}"/>
          </ac:spMkLst>
        </pc:spChg>
      </pc:sldChg>
      <pc:sldChg chg="modSp add mod">
        <pc:chgData name="Richard Anderson" userId="4654cc452026b74c" providerId="LiveId" clId="{EC088369-BD97-4593-93FE-807676B5B788}" dt="2020-03-30T06:28:07.893" v="691" actId="20577"/>
        <pc:sldMkLst>
          <pc:docMk/>
          <pc:sldMk cId="1356587359" sldId="286"/>
        </pc:sldMkLst>
        <pc:spChg chg="mod">
          <ac:chgData name="Richard Anderson" userId="4654cc452026b74c" providerId="LiveId" clId="{EC088369-BD97-4593-93FE-807676B5B788}" dt="2020-03-30T06:16:13.781" v="320" actId="20577"/>
          <ac:spMkLst>
            <pc:docMk/>
            <pc:sldMk cId="1356587359" sldId="286"/>
            <ac:spMk id="2" creationId="{9625B420-CA6B-402D-A0F4-A4CE45E4AEAC}"/>
          </ac:spMkLst>
        </pc:spChg>
        <pc:spChg chg="mod">
          <ac:chgData name="Richard Anderson" userId="4654cc452026b74c" providerId="LiveId" clId="{EC088369-BD97-4593-93FE-807676B5B788}" dt="2020-03-30T06:28:07.893" v="691" actId="20577"/>
          <ac:spMkLst>
            <pc:docMk/>
            <pc:sldMk cId="1356587359" sldId="286"/>
            <ac:spMk id="3" creationId="{72B00956-8DC5-4531-98DA-F77641AD5DC4}"/>
          </ac:spMkLst>
        </pc:spChg>
      </pc:sldChg>
      <pc:sldChg chg="modSp add mod">
        <pc:chgData name="Richard Anderson" userId="4654cc452026b74c" providerId="LiveId" clId="{EC088369-BD97-4593-93FE-807676B5B788}" dt="2020-03-30T21:14:31.686" v="4570" actId="20577"/>
        <pc:sldMkLst>
          <pc:docMk/>
          <pc:sldMk cId="670514081" sldId="287"/>
        </pc:sldMkLst>
        <pc:spChg chg="mod">
          <ac:chgData name="Richard Anderson" userId="4654cc452026b74c" providerId="LiveId" clId="{EC088369-BD97-4593-93FE-807676B5B788}" dt="2020-03-30T07:10:44.060" v="706" actId="20577"/>
          <ac:spMkLst>
            <pc:docMk/>
            <pc:sldMk cId="670514081" sldId="287"/>
            <ac:spMk id="2" creationId="{E6C42044-28E3-47E0-8C1B-65E81D1D664C}"/>
          </ac:spMkLst>
        </pc:spChg>
        <pc:spChg chg="mod">
          <ac:chgData name="Richard Anderson" userId="4654cc452026b74c" providerId="LiveId" clId="{EC088369-BD97-4593-93FE-807676B5B788}" dt="2020-03-30T21:14:31.686" v="4570" actId="20577"/>
          <ac:spMkLst>
            <pc:docMk/>
            <pc:sldMk cId="670514081" sldId="287"/>
            <ac:spMk id="3" creationId="{E92D48AB-2F6D-4FF6-BD25-5283C0F58BA6}"/>
          </ac:spMkLst>
        </pc:spChg>
      </pc:sldChg>
      <pc:sldChg chg="modSp add mod">
        <pc:chgData name="Richard Anderson" userId="4654cc452026b74c" providerId="LiveId" clId="{EC088369-BD97-4593-93FE-807676B5B788}" dt="2020-03-30T17:15:23.116" v="2291" actId="20577"/>
        <pc:sldMkLst>
          <pc:docMk/>
          <pc:sldMk cId="3559773080" sldId="288"/>
        </pc:sldMkLst>
        <pc:spChg chg="mod">
          <ac:chgData name="Richard Anderson" userId="4654cc452026b74c" providerId="LiveId" clId="{EC088369-BD97-4593-93FE-807676B5B788}" dt="2020-03-30T17:01:42.194" v="1872" actId="20577"/>
          <ac:spMkLst>
            <pc:docMk/>
            <pc:sldMk cId="3559773080" sldId="288"/>
            <ac:spMk id="2" creationId="{10DE0827-5DDF-4E88-9B81-8C352B76664C}"/>
          </ac:spMkLst>
        </pc:spChg>
        <pc:spChg chg="mod">
          <ac:chgData name="Richard Anderson" userId="4654cc452026b74c" providerId="LiveId" clId="{EC088369-BD97-4593-93FE-807676B5B788}" dt="2020-03-30T17:15:23.116" v="2291" actId="20577"/>
          <ac:spMkLst>
            <pc:docMk/>
            <pc:sldMk cId="3559773080" sldId="288"/>
            <ac:spMk id="3" creationId="{3E2D64B5-6462-434F-BBAA-3657C16D7009}"/>
          </ac:spMkLst>
        </pc:spChg>
      </pc:sldChg>
      <pc:sldChg chg="modSp add mod">
        <pc:chgData name="Richard Anderson" userId="4654cc452026b74c" providerId="LiveId" clId="{EC088369-BD97-4593-93FE-807676B5B788}" dt="2020-03-30T20:48:05.771" v="4065" actId="20577"/>
        <pc:sldMkLst>
          <pc:docMk/>
          <pc:sldMk cId="4055266462" sldId="289"/>
        </pc:sldMkLst>
        <pc:spChg chg="mod">
          <ac:chgData name="Richard Anderson" userId="4654cc452026b74c" providerId="LiveId" clId="{EC088369-BD97-4593-93FE-807676B5B788}" dt="2020-03-30T20:41:56.360" v="3972" actId="20577"/>
          <ac:spMkLst>
            <pc:docMk/>
            <pc:sldMk cId="4055266462" sldId="289"/>
            <ac:spMk id="2" creationId="{075EFE4D-BF2E-4F7F-9D48-0A37B042153C}"/>
          </ac:spMkLst>
        </pc:spChg>
        <pc:spChg chg="mod">
          <ac:chgData name="Richard Anderson" userId="4654cc452026b74c" providerId="LiveId" clId="{EC088369-BD97-4593-93FE-807676B5B788}" dt="2020-03-30T20:48:05.771" v="4065" actId="20577"/>
          <ac:spMkLst>
            <pc:docMk/>
            <pc:sldMk cId="4055266462" sldId="289"/>
            <ac:spMk id="3" creationId="{2C05D5A4-A5B4-4610-A6A4-3FFFD385EC14}"/>
          </ac:spMkLst>
        </pc:spChg>
      </pc:sldChg>
    </pc:docChg>
  </pc:docChgLst>
  <pc:docChgLst>
    <pc:chgData name="Richard Anderson" userId="4654cc452026b74c" providerId="LiveId" clId="{E8DC8B29-E327-46E8-8858-D04AD7665242}"/>
    <pc:docChg chg="custSel addSld modSld">
      <pc:chgData name="Richard Anderson" userId="4654cc452026b74c" providerId="LiveId" clId="{E8DC8B29-E327-46E8-8858-D04AD7665242}" dt="2023-03-27T02:00:06.729" v="2101" actId="1076"/>
      <pc:docMkLst>
        <pc:docMk/>
      </pc:docMkLst>
      <pc:sldChg chg="delSp">
        <pc:chgData name="Richard Anderson" userId="4654cc452026b74c" providerId="LiveId" clId="{E8DC8B29-E327-46E8-8858-D04AD7665242}" dt="2023-03-26T21:11:59.481" v="8" actId="21"/>
        <pc:sldMkLst>
          <pc:docMk/>
          <pc:sldMk cId="3313148601" sldId="256"/>
        </pc:sldMkLst>
        <pc:picChg chg="del">
          <ac:chgData name="Richard Anderson" userId="4654cc452026b74c" providerId="LiveId" clId="{E8DC8B29-E327-46E8-8858-D04AD7665242}" dt="2023-03-26T21:11:59.481" v="8" actId="21"/>
          <ac:picMkLst>
            <pc:docMk/>
            <pc:sldMk cId="3313148601" sldId="256"/>
            <ac:picMk id="1026" creationId="{00000000-0000-0000-0000-000000000000}"/>
          </ac:picMkLst>
        </pc:picChg>
      </pc:sldChg>
      <pc:sldChg chg="modSp mod">
        <pc:chgData name="Richard Anderson" userId="4654cc452026b74c" providerId="LiveId" clId="{E8DC8B29-E327-46E8-8858-D04AD7665242}" dt="2023-03-26T21:11:27.107" v="7" actId="14100"/>
        <pc:sldMkLst>
          <pc:docMk/>
          <pc:sldMk cId="2519105778" sldId="294"/>
        </pc:sldMkLst>
        <pc:spChg chg="mod">
          <ac:chgData name="Richard Anderson" userId="4654cc452026b74c" providerId="LiveId" clId="{E8DC8B29-E327-46E8-8858-D04AD7665242}" dt="2023-03-26T21:11:27.107" v="7" actId="14100"/>
          <ac:spMkLst>
            <pc:docMk/>
            <pc:sldMk cId="2519105778" sldId="294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8DC8B29-E327-46E8-8858-D04AD7665242}" dt="2023-03-26T22:07:02.698" v="599" actId="20577"/>
        <pc:sldMkLst>
          <pc:docMk/>
          <pc:sldMk cId="2184943394" sldId="323"/>
        </pc:sldMkLst>
        <pc:spChg chg="mod">
          <ac:chgData name="Richard Anderson" userId="4654cc452026b74c" providerId="LiveId" clId="{E8DC8B29-E327-46E8-8858-D04AD7665242}" dt="2023-03-26T22:07:02.698" v="599" actId="20577"/>
          <ac:spMkLst>
            <pc:docMk/>
            <pc:sldMk cId="2184943394" sldId="323"/>
            <ac:spMk id="3" creationId="{00000000-0000-0000-0000-000000000000}"/>
          </ac:spMkLst>
        </pc:spChg>
      </pc:sldChg>
      <pc:sldChg chg="addSp delSp modSp new mod modClrScheme chgLayout">
        <pc:chgData name="Richard Anderson" userId="4654cc452026b74c" providerId="LiveId" clId="{E8DC8B29-E327-46E8-8858-D04AD7665242}" dt="2023-03-27T02:00:06.729" v="2101" actId="1076"/>
        <pc:sldMkLst>
          <pc:docMk/>
          <pc:sldMk cId="1592060723" sldId="324"/>
        </pc:sldMkLst>
        <pc:spChg chg="mod ord">
          <ac:chgData name="Richard Anderson" userId="4654cc452026b74c" providerId="LiveId" clId="{E8DC8B29-E327-46E8-8858-D04AD7665242}" dt="2023-03-26T21:19:29.500" v="55" actId="700"/>
          <ac:spMkLst>
            <pc:docMk/>
            <pc:sldMk cId="1592060723" sldId="324"/>
            <ac:spMk id="2" creationId="{C6CF9646-ACE4-153A-DCE4-42CCDD701511}"/>
          </ac:spMkLst>
        </pc:spChg>
        <pc:spChg chg="del mod ord">
          <ac:chgData name="Richard Anderson" userId="4654cc452026b74c" providerId="LiveId" clId="{E8DC8B29-E327-46E8-8858-D04AD7665242}" dt="2023-03-26T21:19:29.500" v="55" actId="700"/>
          <ac:spMkLst>
            <pc:docMk/>
            <pc:sldMk cId="1592060723" sldId="324"/>
            <ac:spMk id="3" creationId="{083B1035-75B1-CFB0-2EDF-AEDA4D97D59C}"/>
          </ac:spMkLst>
        </pc:spChg>
        <pc:spChg chg="mod ord">
          <ac:chgData name="Richard Anderson" userId="4654cc452026b74c" providerId="LiveId" clId="{E8DC8B29-E327-46E8-8858-D04AD7665242}" dt="2023-03-26T21:19:29.500" v="55" actId="700"/>
          <ac:spMkLst>
            <pc:docMk/>
            <pc:sldMk cId="1592060723" sldId="324"/>
            <ac:spMk id="4" creationId="{D5A6C03A-E344-7A30-5ACC-84FFF16FD24C}"/>
          </ac:spMkLst>
        </pc:spChg>
        <pc:spChg chg="mod ord">
          <ac:chgData name="Richard Anderson" userId="4654cc452026b74c" providerId="LiveId" clId="{E8DC8B29-E327-46E8-8858-D04AD7665242}" dt="2023-03-26T21:19:29.500" v="55" actId="700"/>
          <ac:spMkLst>
            <pc:docMk/>
            <pc:sldMk cId="1592060723" sldId="324"/>
            <ac:spMk id="5" creationId="{9C0C7782-2B68-F31D-4DFB-EC0E766A3111}"/>
          </ac:spMkLst>
        </pc:spChg>
        <pc:spChg chg="mod ord">
          <ac:chgData name="Richard Anderson" userId="4654cc452026b74c" providerId="LiveId" clId="{E8DC8B29-E327-46E8-8858-D04AD7665242}" dt="2023-03-26T21:19:29.500" v="55" actId="700"/>
          <ac:spMkLst>
            <pc:docMk/>
            <pc:sldMk cId="1592060723" sldId="324"/>
            <ac:spMk id="6" creationId="{B171A4FE-C697-66E7-7122-02C4E73DCEE0}"/>
          </ac:spMkLst>
        </pc:spChg>
        <pc:spChg chg="add mod ord">
          <ac:chgData name="Richard Anderson" userId="4654cc452026b74c" providerId="LiveId" clId="{E8DC8B29-E327-46E8-8858-D04AD7665242}" dt="2023-03-26T21:19:48.862" v="100" actId="20577"/>
          <ac:spMkLst>
            <pc:docMk/>
            <pc:sldMk cId="1592060723" sldId="324"/>
            <ac:spMk id="7" creationId="{DEDBF1EF-6DB2-A4C4-C73E-DFD6D36369D4}"/>
          </ac:spMkLst>
        </pc:spChg>
        <pc:spChg chg="add mod ord">
          <ac:chgData name="Richard Anderson" userId="4654cc452026b74c" providerId="LiveId" clId="{E8DC8B29-E327-46E8-8858-D04AD7665242}" dt="2023-03-26T21:19:29.500" v="55" actId="700"/>
          <ac:spMkLst>
            <pc:docMk/>
            <pc:sldMk cId="1592060723" sldId="324"/>
            <ac:spMk id="8" creationId="{51E292D9-9DEB-F720-7027-031280BFD84D}"/>
          </ac:spMkLst>
        </pc:spChg>
        <pc:spChg chg="add mod ord">
          <ac:chgData name="Richard Anderson" userId="4654cc452026b74c" providerId="LiveId" clId="{E8DC8B29-E327-46E8-8858-D04AD7665242}" dt="2023-03-26T21:21:22.642" v="141" actId="20577"/>
          <ac:spMkLst>
            <pc:docMk/>
            <pc:sldMk cId="1592060723" sldId="324"/>
            <ac:spMk id="9" creationId="{8EBA0B15-4CF1-D70E-8CCC-2E0DDB5E541F}"/>
          </ac:spMkLst>
        </pc:spChg>
        <pc:spChg chg="add mod ord">
          <ac:chgData name="Richard Anderson" userId="4654cc452026b74c" providerId="LiveId" clId="{E8DC8B29-E327-46E8-8858-D04AD7665242}" dt="2023-03-26T21:19:29.500" v="55" actId="700"/>
          <ac:spMkLst>
            <pc:docMk/>
            <pc:sldMk cId="1592060723" sldId="324"/>
            <ac:spMk id="10" creationId="{A7911D5A-E280-8AE9-2010-742FE73A62E3}"/>
          </ac:spMkLst>
        </pc:spChg>
        <pc:picChg chg="add mod">
          <ac:chgData name="Richard Anderson" userId="4654cc452026b74c" providerId="LiveId" clId="{E8DC8B29-E327-46E8-8858-D04AD7665242}" dt="2023-03-27T01:57:13.672" v="2096" actId="1076"/>
          <ac:picMkLst>
            <pc:docMk/>
            <pc:sldMk cId="1592060723" sldId="324"/>
            <ac:picMk id="11" creationId="{546DBF21-D761-B03A-B9EB-A95DA7EB0BB2}"/>
          </ac:picMkLst>
        </pc:picChg>
        <pc:picChg chg="add mod">
          <ac:chgData name="Richard Anderson" userId="4654cc452026b74c" providerId="LiveId" clId="{E8DC8B29-E327-46E8-8858-D04AD7665242}" dt="2023-03-27T02:00:06.729" v="2101" actId="1076"/>
          <ac:picMkLst>
            <pc:docMk/>
            <pc:sldMk cId="1592060723" sldId="324"/>
            <ac:picMk id="12" creationId="{55169FB8-B7EE-E0F9-CE41-E6B0FFBA9BD0}"/>
          </ac:picMkLst>
        </pc:picChg>
      </pc:sldChg>
      <pc:sldChg chg="addSp modSp new mod">
        <pc:chgData name="Richard Anderson" userId="4654cc452026b74c" providerId="LiveId" clId="{E8DC8B29-E327-46E8-8858-D04AD7665242}" dt="2023-03-26T22:01:36.374" v="298" actId="1076"/>
        <pc:sldMkLst>
          <pc:docMk/>
          <pc:sldMk cId="3243989338" sldId="325"/>
        </pc:sldMkLst>
        <pc:spChg chg="mod">
          <ac:chgData name="Richard Anderson" userId="4654cc452026b74c" providerId="LiveId" clId="{E8DC8B29-E327-46E8-8858-D04AD7665242}" dt="2023-03-26T21:44:13.797" v="165" actId="20577"/>
          <ac:spMkLst>
            <pc:docMk/>
            <pc:sldMk cId="3243989338" sldId="325"/>
            <ac:spMk id="2" creationId="{8E787372-4E97-FA9D-3A73-E1C1D1D1E9E3}"/>
          </ac:spMkLst>
        </pc:spChg>
        <pc:spChg chg="mod">
          <ac:chgData name="Richard Anderson" userId="4654cc452026b74c" providerId="LiveId" clId="{E8DC8B29-E327-46E8-8858-D04AD7665242}" dt="2023-03-26T22:01:24.127" v="295" actId="14100"/>
          <ac:spMkLst>
            <pc:docMk/>
            <pc:sldMk cId="3243989338" sldId="325"/>
            <ac:spMk id="3" creationId="{C1CAE4EC-277B-572D-FDD8-DF5419AA12FD}"/>
          </ac:spMkLst>
        </pc:spChg>
        <pc:picChg chg="add mod">
          <ac:chgData name="Richard Anderson" userId="4654cc452026b74c" providerId="LiveId" clId="{E8DC8B29-E327-46E8-8858-D04AD7665242}" dt="2023-03-26T22:01:36.374" v="298" actId="1076"/>
          <ac:picMkLst>
            <pc:docMk/>
            <pc:sldMk cId="3243989338" sldId="325"/>
            <ac:picMk id="1026" creationId="{26960C6C-574F-32B9-6A36-EF43F278626D}"/>
          </ac:picMkLst>
        </pc:picChg>
      </pc:sldChg>
      <pc:sldChg chg="modSp new mod">
        <pc:chgData name="Richard Anderson" userId="4654cc452026b74c" providerId="LiveId" clId="{E8DC8B29-E327-46E8-8858-D04AD7665242}" dt="2023-03-26T22:06:16.038" v="564" actId="20577"/>
        <pc:sldMkLst>
          <pc:docMk/>
          <pc:sldMk cId="3496556571" sldId="326"/>
        </pc:sldMkLst>
        <pc:spChg chg="mod">
          <ac:chgData name="Richard Anderson" userId="4654cc452026b74c" providerId="LiveId" clId="{E8DC8B29-E327-46E8-8858-D04AD7665242}" dt="2023-03-26T22:02:27.236" v="306" actId="20577"/>
          <ac:spMkLst>
            <pc:docMk/>
            <pc:sldMk cId="3496556571" sldId="326"/>
            <ac:spMk id="2" creationId="{69E49B80-11EF-F319-EEF6-FCDB75584D6B}"/>
          </ac:spMkLst>
        </pc:spChg>
        <pc:spChg chg="mod">
          <ac:chgData name="Richard Anderson" userId="4654cc452026b74c" providerId="LiveId" clId="{E8DC8B29-E327-46E8-8858-D04AD7665242}" dt="2023-03-26T22:06:16.038" v="564" actId="20577"/>
          <ac:spMkLst>
            <pc:docMk/>
            <pc:sldMk cId="3496556571" sldId="326"/>
            <ac:spMk id="3" creationId="{0B1AE30A-4764-EF39-5349-7066C3F8D15F}"/>
          </ac:spMkLst>
        </pc:spChg>
      </pc:sldChg>
      <pc:sldChg chg="addSp delSp modSp new mod modClrScheme chgLayout">
        <pc:chgData name="Richard Anderson" userId="4654cc452026b74c" providerId="LiveId" clId="{E8DC8B29-E327-46E8-8858-D04AD7665242}" dt="2023-03-27T01:50:13.711" v="1890" actId="20577"/>
        <pc:sldMkLst>
          <pc:docMk/>
          <pc:sldMk cId="3969182218" sldId="327"/>
        </pc:sldMkLst>
        <pc:spChg chg="mod ord">
          <ac:chgData name="Richard Anderson" userId="4654cc452026b74c" providerId="LiveId" clId="{E8DC8B29-E327-46E8-8858-D04AD7665242}" dt="2023-03-26T22:17:59.983" v="613" actId="700"/>
          <ac:spMkLst>
            <pc:docMk/>
            <pc:sldMk cId="3969182218" sldId="327"/>
            <ac:spMk id="2" creationId="{5890EB39-6D6A-E827-5CAF-B7698688D334}"/>
          </ac:spMkLst>
        </pc:spChg>
        <pc:spChg chg="del mod ord">
          <ac:chgData name="Richard Anderson" userId="4654cc452026b74c" providerId="LiveId" clId="{E8DC8B29-E327-46E8-8858-D04AD7665242}" dt="2023-03-26T22:17:59.983" v="613" actId="700"/>
          <ac:spMkLst>
            <pc:docMk/>
            <pc:sldMk cId="3969182218" sldId="327"/>
            <ac:spMk id="3" creationId="{A0888114-52EF-A199-5DC3-40A35C8C77F4}"/>
          </ac:spMkLst>
        </pc:spChg>
        <pc:spChg chg="mod ord">
          <ac:chgData name="Richard Anderson" userId="4654cc452026b74c" providerId="LiveId" clId="{E8DC8B29-E327-46E8-8858-D04AD7665242}" dt="2023-03-26T22:17:59.983" v="613" actId="700"/>
          <ac:spMkLst>
            <pc:docMk/>
            <pc:sldMk cId="3969182218" sldId="327"/>
            <ac:spMk id="4" creationId="{1AFBFB40-49D4-CF89-818D-08D0F143D6ED}"/>
          </ac:spMkLst>
        </pc:spChg>
        <pc:spChg chg="mod ord">
          <ac:chgData name="Richard Anderson" userId="4654cc452026b74c" providerId="LiveId" clId="{E8DC8B29-E327-46E8-8858-D04AD7665242}" dt="2023-03-26T22:17:59.983" v="613" actId="700"/>
          <ac:spMkLst>
            <pc:docMk/>
            <pc:sldMk cId="3969182218" sldId="327"/>
            <ac:spMk id="5" creationId="{5EC98B4D-3111-0820-F272-4080ADABD7FE}"/>
          </ac:spMkLst>
        </pc:spChg>
        <pc:spChg chg="mod ord">
          <ac:chgData name="Richard Anderson" userId="4654cc452026b74c" providerId="LiveId" clId="{E8DC8B29-E327-46E8-8858-D04AD7665242}" dt="2023-03-26T22:17:59.983" v="613" actId="700"/>
          <ac:spMkLst>
            <pc:docMk/>
            <pc:sldMk cId="3969182218" sldId="327"/>
            <ac:spMk id="6" creationId="{20BA5967-A4F2-67AC-BEEA-00530452CC18}"/>
          </ac:spMkLst>
        </pc:spChg>
        <pc:spChg chg="add mod ord">
          <ac:chgData name="Richard Anderson" userId="4654cc452026b74c" providerId="LiveId" clId="{E8DC8B29-E327-46E8-8858-D04AD7665242}" dt="2023-03-26T22:18:18.485" v="635" actId="20577"/>
          <ac:spMkLst>
            <pc:docMk/>
            <pc:sldMk cId="3969182218" sldId="327"/>
            <ac:spMk id="7" creationId="{F6DEE610-0758-CF67-F852-C5C2BC4DBEE0}"/>
          </ac:spMkLst>
        </pc:spChg>
        <pc:spChg chg="add mod ord">
          <ac:chgData name="Richard Anderson" userId="4654cc452026b74c" providerId="LiveId" clId="{E8DC8B29-E327-46E8-8858-D04AD7665242}" dt="2023-03-27T01:50:09.760" v="1881" actId="27636"/>
          <ac:spMkLst>
            <pc:docMk/>
            <pc:sldMk cId="3969182218" sldId="327"/>
            <ac:spMk id="8" creationId="{92B60DA8-5E07-1AF8-270A-A86C33FA1FB2}"/>
          </ac:spMkLst>
        </pc:spChg>
        <pc:spChg chg="add mod ord">
          <ac:chgData name="Richard Anderson" userId="4654cc452026b74c" providerId="LiveId" clId="{E8DC8B29-E327-46E8-8858-D04AD7665242}" dt="2023-03-26T22:20:32.487" v="656" actId="20577"/>
          <ac:spMkLst>
            <pc:docMk/>
            <pc:sldMk cId="3969182218" sldId="327"/>
            <ac:spMk id="9" creationId="{0D7145FC-2E19-084D-169A-78C3454EDA90}"/>
          </ac:spMkLst>
        </pc:spChg>
        <pc:spChg chg="add mod ord">
          <ac:chgData name="Richard Anderson" userId="4654cc452026b74c" providerId="LiveId" clId="{E8DC8B29-E327-46E8-8858-D04AD7665242}" dt="2023-03-27T01:50:13.711" v="1890" actId="20577"/>
          <ac:spMkLst>
            <pc:docMk/>
            <pc:sldMk cId="3969182218" sldId="327"/>
            <ac:spMk id="10" creationId="{81FDA935-B9B2-E02A-B9BD-4F1DA6554064}"/>
          </ac:spMkLst>
        </pc:spChg>
        <pc:picChg chg="add mod">
          <ac:chgData name="Richard Anderson" userId="4654cc452026b74c" providerId="LiveId" clId="{E8DC8B29-E327-46E8-8858-D04AD7665242}" dt="2023-03-26T22:25:01.143" v="660" actId="1076"/>
          <ac:picMkLst>
            <pc:docMk/>
            <pc:sldMk cId="3969182218" sldId="327"/>
            <ac:picMk id="2050" creationId="{7DB74408-E395-1F98-DBE1-A95C04EA3722}"/>
          </ac:picMkLst>
        </pc:picChg>
        <pc:picChg chg="add mod">
          <ac:chgData name="Richard Anderson" userId="4654cc452026b74c" providerId="LiveId" clId="{E8DC8B29-E327-46E8-8858-D04AD7665242}" dt="2023-03-26T22:26:35.599" v="663" actId="1076"/>
          <ac:picMkLst>
            <pc:docMk/>
            <pc:sldMk cId="3969182218" sldId="327"/>
            <ac:picMk id="2052" creationId="{11562EDD-7F95-2340-9B01-36CB65F78080}"/>
          </ac:picMkLst>
        </pc:picChg>
      </pc:sldChg>
      <pc:sldChg chg="addSp delSp modSp new mod modClrScheme chgLayout">
        <pc:chgData name="Richard Anderson" userId="4654cc452026b74c" providerId="LiveId" clId="{E8DC8B29-E327-46E8-8858-D04AD7665242}" dt="2023-03-27T01:53:21.556" v="2093" actId="20577"/>
        <pc:sldMkLst>
          <pc:docMk/>
          <pc:sldMk cId="3629653129" sldId="328"/>
        </pc:sldMkLst>
        <pc:spChg chg="del mod ord">
          <ac:chgData name="Richard Anderson" userId="4654cc452026b74c" providerId="LiveId" clId="{E8DC8B29-E327-46E8-8858-D04AD7665242}" dt="2023-03-26T23:53:02.845" v="1550" actId="700"/>
          <ac:spMkLst>
            <pc:docMk/>
            <pc:sldMk cId="3629653129" sldId="328"/>
            <ac:spMk id="2" creationId="{F6049001-3EEC-5813-BAF4-8923C34712C5}"/>
          </ac:spMkLst>
        </pc:spChg>
        <pc:spChg chg="del">
          <ac:chgData name="Richard Anderson" userId="4654cc452026b74c" providerId="LiveId" clId="{E8DC8B29-E327-46E8-8858-D04AD7665242}" dt="2023-03-26T23:53:02.845" v="1550" actId="700"/>
          <ac:spMkLst>
            <pc:docMk/>
            <pc:sldMk cId="3629653129" sldId="328"/>
            <ac:spMk id="3" creationId="{F6751611-85D3-14FC-F0CC-FB69B23463DD}"/>
          </ac:spMkLst>
        </pc:spChg>
        <pc:spChg chg="del mod ord">
          <ac:chgData name="Richard Anderson" userId="4654cc452026b74c" providerId="LiveId" clId="{E8DC8B29-E327-46E8-8858-D04AD7665242}" dt="2023-03-26T23:53:02.845" v="1550" actId="700"/>
          <ac:spMkLst>
            <pc:docMk/>
            <pc:sldMk cId="3629653129" sldId="328"/>
            <ac:spMk id="4" creationId="{7A6B88B4-990C-34FD-B2F4-92546269D781}"/>
          </ac:spMkLst>
        </pc:spChg>
        <pc:spChg chg="del">
          <ac:chgData name="Richard Anderson" userId="4654cc452026b74c" providerId="LiveId" clId="{E8DC8B29-E327-46E8-8858-D04AD7665242}" dt="2023-03-26T23:53:02.845" v="1550" actId="700"/>
          <ac:spMkLst>
            <pc:docMk/>
            <pc:sldMk cId="3629653129" sldId="328"/>
            <ac:spMk id="5" creationId="{A4201151-83C1-3218-AAE8-4554710D58D0}"/>
          </ac:spMkLst>
        </pc:spChg>
        <pc:spChg chg="del">
          <ac:chgData name="Richard Anderson" userId="4654cc452026b74c" providerId="LiveId" clId="{E8DC8B29-E327-46E8-8858-D04AD7665242}" dt="2023-03-26T23:53:02.845" v="1550" actId="700"/>
          <ac:spMkLst>
            <pc:docMk/>
            <pc:sldMk cId="3629653129" sldId="328"/>
            <ac:spMk id="6" creationId="{FA6C9BE0-0556-E89A-47B4-C2D4126FB6F8}"/>
          </ac:spMkLst>
        </pc:spChg>
        <pc:spChg chg="mod ord">
          <ac:chgData name="Richard Anderson" userId="4654cc452026b74c" providerId="LiveId" clId="{E8DC8B29-E327-46E8-8858-D04AD7665242}" dt="2023-03-26T23:53:02.845" v="1550" actId="700"/>
          <ac:spMkLst>
            <pc:docMk/>
            <pc:sldMk cId="3629653129" sldId="328"/>
            <ac:spMk id="7" creationId="{EC05EBD0-EF47-C4B6-9C43-7CBF769BA8CE}"/>
          </ac:spMkLst>
        </pc:spChg>
        <pc:spChg chg="mod ord">
          <ac:chgData name="Richard Anderson" userId="4654cc452026b74c" providerId="LiveId" clId="{E8DC8B29-E327-46E8-8858-D04AD7665242}" dt="2023-03-26T23:53:02.845" v="1550" actId="700"/>
          <ac:spMkLst>
            <pc:docMk/>
            <pc:sldMk cId="3629653129" sldId="328"/>
            <ac:spMk id="8" creationId="{31A284A7-8874-3BE3-B02E-70ED0EF85E32}"/>
          </ac:spMkLst>
        </pc:spChg>
        <pc:spChg chg="mod ord">
          <ac:chgData name="Richard Anderson" userId="4654cc452026b74c" providerId="LiveId" clId="{E8DC8B29-E327-46E8-8858-D04AD7665242}" dt="2023-03-26T23:53:02.845" v="1550" actId="700"/>
          <ac:spMkLst>
            <pc:docMk/>
            <pc:sldMk cId="3629653129" sldId="328"/>
            <ac:spMk id="9" creationId="{84FF45B3-D47A-A5BC-B2A8-F71B6FD95100}"/>
          </ac:spMkLst>
        </pc:spChg>
        <pc:spChg chg="add mod ord">
          <ac:chgData name="Richard Anderson" userId="4654cc452026b74c" providerId="LiveId" clId="{E8DC8B29-E327-46E8-8858-D04AD7665242}" dt="2023-03-27T01:49:09.928" v="1854" actId="20577"/>
          <ac:spMkLst>
            <pc:docMk/>
            <pc:sldMk cId="3629653129" sldId="328"/>
            <ac:spMk id="10" creationId="{AFA30425-2195-AF41-382F-E85ADDE0FD0F}"/>
          </ac:spMkLst>
        </pc:spChg>
        <pc:spChg chg="add mod ord">
          <ac:chgData name="Richard Anderson" userId="4654cc452026b74c" providerId="LiveId" clId="{E8DC8B29-E327-46E8-8858-D04AD7665242}" dt="2023-03-27T01:53:21.556" v="2093" actId="20577"/>
          <ac:spMkLst>
            <pc:docMk/>
            <pc:sldMk cId="3629653129" sldId="328"/>
            <ac:spMk id="11" creationId="{B7CE3E75-9F89-04FC-C6B0-3FFD3239284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59700949539783"/>
          <c:y val="5.4238058757130447E-2"/>
          <c:w val="0.70680568996252779"/>
          <c:h val="0.7978007797665430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Functionality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D19-4B04-8001-C4D5D70D42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01-4D3E-A46B-99EA2303F500}"/>
              </c:ext>
            </c:extLst>
          </c:dPt>
          <c:cat>
            <c:strRef>
              <c:f>Sheet1!$A$2:$A$3</c:f>
              <c:strCache>
                <c:ptCount val="2"/>
                <c:pt idx="0">
                  <c:v>Functional</c:v>
                </c:pt>
                <c:pt idx="1">
                  <c:v>Non-functional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420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9-4B04-8001-C4D5D70D42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59700949539783"/>
          <c:y val="5.4238058757130447E-2"/>
          <c:w val="0.70680568996252779"/>
          <c:h val="0.7978007797665430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Functionality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7A-42C4-A994-F09C65C521C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7A-42C4-A994-F09C65C521C0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7A-42C4-A994-F09C65C521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00-4210-804F-37C0E6D3D505}"/>
              </c:ext>
            </c:extLst>
          </c:dPt>
          <c:cat>
            <c:strRef>
              <c:f>Sheet1!$A$2:$A$5</c:f>
              <c:strCache>
                <c:ptCount val="4"/>
                <c:pt idx="0">
                  <c:v>Freeze alarm</c:v>
                </c:pt>
                <c:pt idx="1">
                  <c:v>Temperature between 2-8C</c:v>
                </c:pt>
                <c:pt idx="2">
                  <c:v>High alarm</c:v>
                </c:pt>
                <c:pt idx="3">
                  <c:v>Blanks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</c:v>
                </c:pt>
                <c:pt idx="1">
                  <c:v>474</c:v>
                </c:pt>
                <c:pt idx="2">
                  <c:v>30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7A-42C4-A994-F09C65C521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58-45DC-9C36-B15A24A970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58-45DC-9C36-B15A24A970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B58-45DC-9C36-B15A24A970B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B58-45DC-9C36-B15A24A970B3}"/>
              </c:ext>
            </c:extLst>
          </c:dPt>
          <c:cat>
            <c:strRef>
              <c:f>Sheet1!$A$2:$A$5</c:f>
              <c:strCache>
                <c:ptCount val="4"/>
                <c:pt idx="0">
                  <c:v>Freeze alarm</c:v>
                </c:pt>
                <c:pt idx="1">
                  <c:v>Temperature between 2-8C</c:v>
                </c:pt>
                <c:pt idx="2">
                  <c:v>High alarm</c:v>
                </c:pt>
                <c:pt idx="3">
                  <c:v>Blanks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35</c:v>
                </c:pt>
                <c:pt idx="1">
                  <c:v>601</c:v>
                </c:pt>
                <c:pt idx="2">
                  <c:v>94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623-448A-8CD7-9FC806DCE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8A4692-F444-1443-B56B-CBAAAD93617E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CD64EF-DC9F-BD4B-8B34-6533B1E6544E}">
      <dgm:prSet phldrT="[Text]"/>
      <dgm:spPr/>
      <dgm:t>
        <a:bodyPr/>
        <a:lstStyle/>
        <a:p>
          <a:r>
            <a:rPr lang="en-US" dirty="0" smtClean="0"/>
            <a:t>Control Group</a:t>
          </a:r>
          <a:endParaRPr lang="en-US" dirty="0"/>
        </a:p>
      </dgm:t>
    </dgm:pt>
    <dgm:pt modelId="{B5F0A1AF-EFEF-9C4B-895B-2D1113FC573C}" type="parTrans" cxnId="{80F743D1-940B-F848-AB4D-ED72B85C694C}">
      <dgm:prSet/>
      <dgm:spPr/>
      <dgm:t>
        <a:bodyPr/>
        <a:lstStyle/>
        <a:p>
          <a:endParaRPr lang="en-US"/>
        </a:p>
      </dgm:t>
    </dgm:pt>
    <dgm:pt modelId="{9281A3E9-911F-0F40-85FE-D7CC7284302E}" type="sibTrans" cxnId="{80F743D1-940B-F848-AB4D-ED72B85C694C}">
      <dgm:prSet/>
      <dgm:spPr/>
      <dgm:t>
        <a:bodyPr/>
        <a:lstStyle/>
        <a:p>
          <a:endParaRPr lang="en-US"/>
        </a:p>
      </dgm:t>
    </dgm:pt>
    <dgm:pt modelId="{D474E3DB-E5CE-DE49-B0FB-6A18B3EFDC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600" dirty="0" smtClean="0">
              <a:solidFill>
                <a:srgbClr val="3E4C25"/>
              </a:solidFill>
            </a:rPr>
            <a:t>No intervention.</a:t>
          </a:r>
          <a:endParaRPr lang="en-US" sz="1600" dirty="0">
            <a:solidFill>
              <a:srgbClr val="3E4C25"/>
            </a:solidFill>
          </a:endParaRPr>
        </a:p>
      </dgm:t>
    </dgm:pt>
    <dgm:pt modelId="{F822EFE8-CB41-3241-98AA-0F6606ED667B}" type="parTrans" cxnId="{9FAD4DFC-8F2A-174E-98A8-CDB8F5225F90}">
      <dgm:prSet/>
      <dgm:spPr/>
      <dgm:t>
        <a:bodyPr/>
        <a:lstStyle/>
        <a:p>
          <a:endParaRPr lang="en-US"/>
        </a:p>
      </dgm:t>
    </dgm:pt>
    <dgm:pt modelId="{D3F19008-214A-6546-9748-6467BD3BC5EA}" type="sibTrans" cxnId="{9FAD4DFC-8F2A-174E-98A8-CDB8F5225F90}">
      <dgm:prSet/>
      <dgm:spPr/>
      <dgm:t>
        <a:bodyPr/>
        <a:lstStyle/>
        <a:p>
          <a:endParaRPr lang="en-US"/>
        </a:p>
      </dgm:t>
    </dgm:pt>
    <dgm:pt modelId="{F4B7240E-F60C-3D44-A263-FBE66067B00A}">
      <dgm:prSet phldrT="[Text]"/>
      <dgm:spPr/>
      <dgm:t>
        <a:bodyPr/>
        <a:lstStyle/>
        <a:p>
          <a:r>
            <a:rPr lang="en-US" dirty="0" smtClean="0"/>
            <a:t>Two-way SMS</a:t>
          </a:r>
          <a:endParaRPr lang="en-US" dirty="0"/>
        </a:p>
      </dgm:t>
    </dgm:pt>
    <dgm:pt modelId="{9B2E3320-C2CB-5F45-A7B7-663E86E7F249}" type="parTrans" cxnId="{EBEB16DF-177C-FA41-BFB8-A81B8E5E714A}">
      <dgm:prSet/>
      <dgm:spPr/>
      <dgm:t>
        <a:bodyPr/>
        <a:lstStyle/>
        <a:p>
          <a:endParaRPr lang="en-US"/>
        </a:p>
      </dgm:t>
    </dgm:pt>
    <dgm:pt modelId="{8B2A3799-AFD0-3F47-86B3-8A8553268303}" type="sibTrans" cxnId="{EBEB16DF-177C-FA41-BFB8-A81B8E5E714A}">
      <dgm:prSet/>
      <dgm:spPr/>
      <dgm:t>
        <a:bodyPr/>
        <a:lstStyle/>
        <a:p>
          <a:endParaRPr lang="en-US"/>
        </a:p>
      </dgm:t>
    </dgm:pt>
    <dgm:pt modelId="{2E744A19-93D8-AF4E-8035-2A46E7C08BDE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1400" dirty="0" smtClean="0">
              <a:solidFill>
                <a:srgbClr val="3E4C25"/>
              </a:solidFill>
            </a:rPr>
            <a:t>Pregnant woman receives twice-weekly SMS with health information relevant to her health and her stage of pregnancy.</a:t>
          </a:r>
          <a:endParaRPr lang="en-US" sz="1400" dirty="0">
            <a:solidFill>
              <a:srgbClr val="3E4C25"/>
            </a:solidFill>
          </a:endParaRPr>
        </a:p>
      </dgm:t>
    </dgm:pt>
    <dgm:pt modelId="{B84D4610-1E92-0F4C-B0DC-1F1C14D71137}" type="parTrans" cxnId="{4CC021EC-B418-1448-A6D4-B1FEC187DEB6}">
      <dgm:prSet/>
      <dgm:spPr/>
      <dgm:t>
        <a:bodyPr/>
        <a:lstStyle/>
        <a:p>
          <a:endParaRPr lang="en-US"/>
        </a:p>
      </dgm:t>
    </dgm:pt>
    <dgm:pt modelId="{4B009207-B157-E543-A2F4-B45BECA8E804}" type="sibTrans" cxnId="{4CC021EC-B418-1448-A6D4-B1FEC187DEB6}">
      <dgm:prSet/>
      <dgm:spPr/>
      <dgm:t>
        <a:bodyPr/>
        <a:lstStyle/>
        <a:p>
          <a:endParaRPr lang="en-US"/>
        </a:p>
      </dgm:t>
    </dgm:pt>
    <dgm:pt modelId="{A7C9A67B-9D3F-8E48-804B-2C1AD4B0B592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 smtClean="0">
              <a:solidFill>
                <a:srgbClr val="3E4C25"/>
              </a:solidFill>
            </a:rPr>
            <a:t>Pregnant woman receives twice-weekly SMS requesting a reply.</a:t>
          </a:r>
          <a:endParaRPr lang="en-US" sz="1400" dirty="0"/>
        </a:p>
      </dgm:t>
    </dgm:pt>
    <dgm:pt modelId="{45AAB161-4A4D-9043-89F1-67B7553313ED}" type="sibTrans" cxnId="{EDF81E16-9BA4-1D49-BD0A-2C7ED82CAF20}">
      <dgm:prSet/>
      <dgm:spPr/>
      <dgm:t>
        <a:bodyPr/>
        <a:lstStyle/>
        <a:p>
          <a:endParaRPr lang="en-US"/>
        </a:p>
      </dgm:t>
    </dgm:pt>
    <dgm:pt modelId="{7E0A8EF8-2F31-E74F-9348-9FC6BBCEFB05}" type="parTrans" cxnId="{EDF81E16-9BA4-1D49-BD0A-2C7ED82CAF20}">
      <dgm:prSet/>
      <dgm:spPr/>
      <dgm:t>
        <a:bodyPr/>
        <a:lstStyle/>
        <a:p>
          <a:endParaRPr lang="en-US"/>
        </a:p>
      </dgm:t>
    </dgm:pt>
    <dgm:pt modelId="{3370F871-2E63-A242-B5D7-4ABD5D5DE56D}">
      <dgm:prSet/>
      <dgm:spPr/>
      <dgm:t>
        <a:bodyPr/>
        <a:lstStyle/>
        <a:p>
          <a:pPr algn="ctr"/>
          <a:r>
            <a:rPr lang="en-US" dirty="0" smtClean="0"/>
            <a:t>One-way SMS</a:t>
          </a:r>
          <a:endParaRPr lang="en-US" dirty="0"/>
        </a:p>
      </dgm:t>
    </dgm:pt>
    <dgm:pt modelId="{BFD9A9F0-BD92-CE44-A70F-91B8754C99B8}" type="sibTrans" cxnId="{E4A827F9-3285-C04A-982E-C45529C29CDE}">
      <dgm:prSet/>
      <dgm:spPr/>
      <dgm:t>
        <a:bodyPr/>
        <a:lstStyle/>
        <a:p>
          <a:endParaRPr lang="en-US"/>
        </a:p>
      </dgm:t>
    </dgm:pt>
    <dgm:pt modelId="{7FE36BA7-B8E8-2A40-8DE7-E11CAA10225E}" type="parTrans" cxnId="{E4A827F9-3285-C04A-982E-C45529C29CDE}">
      <dgm:prSet/>
      <dgm:spPr/>
      <dgm:t>
        <a:bodyPr/>
        <a:lstStyle/>
        <a:p>
          <a:endParaRPr lang="en-US"/>
        </a:p>
      </dgm:t>
    </dgm:pt>
    <dgm:pt modelId="{0DD0D9FD-971D-4D4A-B47D-2712BC8E82FE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dirty="0" smtClean="0">
              <a:solidFill>
                <a:srgbClr val="3E4C25"/>
              </a:solidFill>
            </a:rPr>
            <a:t>Hypothesis that woman’s reply can be a proxy for engagement and uptake of health services.</a:t>
          </a:r>
          <a:endParaRPr lang="en-US" sz="1400" dirty="0"/>
        </a:p>
      </dgm:t>
    </dgm:pt>
    <dgm:pt modelId="{F2ADB49A-31F2-7140-A940-DA34A3707B83}" type="parTrans" cxnId="{819DFB24-F0F8-AC45-843A-C5F5660F303C}">
      <dgm:prSet/>
      <dgm:spPr/>
      <dgm:t>
        <a:bodyPr/>
        <a:lstStyle/>
        <a:p>
          <a:endParaRPr lang="en-US"/>
        </a:p>
      </dgm:t>
    </dgm:pt>
    <dgm:pt modelId="{19B88C92-4228-0B48-8717-B01AF6744905}" type="sibTrans" cxnId="{819DFB24-F0F8-AC45-843A-C5F5660F303C}">
      <dgm:prSet/>
      <dgm:spPr/>
      <dgm:t>
        <a:bodyPr/>
        <a:lstStyle/>
        <a:p>
          <a:endParaRPr lang="en-US"/>
        </a:p>
      </dgm:t>
    </dgm:pt>
    <dgm:pt modelId="{CAB6B82C-2553-7C42-BD48-76AC5F30BF11}" type="pres">
      <dgm:prSet presAssocID="{028A4692-F444-1443-B56B-CBAAAD93617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33717F-B373-414B-A8C3-CF577AD99551}" type="pres">
      <dgm:prSet presAssocID="{02CD64EF-DC9F-BD4B-8B34-6533B1E6544E}" presName="compNode" presStyleCnt="0"/>
      <dgm:spPr/>
    </dgm:pt>
    <dgm:pt modelId="{92C677BA-07BB-9F41-A801-43FBADCEFE72}" type="pres">
      <dgm:prSet presAssocID="{02CD64EF-DC9F-BD4B-8B34-6533B1E6544E}" presName="aNode" presStyleLbl="bgShp" presStyleIdx="0" presStyleCnt="3"/>
      <dgm:spPr/>
      <dgm:t>
        <a:bodyPr/>
        <a:lstStyle/>
        <a:p>
          <a:endParaRPr lang="en-US"/>
        </a:p>
      </dgm:t>
    </dgm:pt>
    <dgm:pt modelId="{5BDB65E7-1DA4-7F42-B708-3CAD1EC56DAB}" type="pres">
      <dgm:prSet presAssocID="{02CD64EF-DC9F-BD4B-8B34-6533B1E6544E}" presName="textNode" presStyleLbl="bgShp" presStyleIdx="0" presStyleCnt="3"/>
      <dgm:spPr/>
      <dgm:t>
        <a:bodyPr/>
        <a:lstStyle/>
        <a:p>
          <a:endParaRPr lang="en-US"/>
        </a:p>
      </dgm:t>
    </dgm:pt>
    <dgm:pt modelId="{16269198-63B6-3E48-94F2-EFD56A2D6E12}" type="pres">
      <dgm:prSet presAssocID="{02CD64EF-DC9F-BD4B-8B34-6533B1E6544E}" presName="compChildNode" presStyleCnt="0"/>
      <dgm:spPr/>
    </dgm:pt>
    <dgm:pt modelId="{332DC964-90C1-5244-ACA2-C58889A3C5E7}" type="pres">
      <dgm:prSet presAssocID="{02CD64EF-DC9F-BD4B-8B34-6533B1E6544E}" presName="theInnerList" presStyleCnt="0"/>
      <dgm:spPr/>
    </dgm:pt>
    <dgm:pt modelId="{3594579A-FA7B-F04B-8153-93B053E77A30}" type="pres">
      <dgm:prSet presAssocID="{D474E3DB-E5CE-DE49-B0FB-6A18B3EFDC94}" presName="childNode" presStyleLbl="node1" presStyleIdx="0" presStyleCnt="4" custScaleY="154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8A972-57D4-1A4A-A255-DA64618BECA3}" type="pres">
      <dgm:prSet presAssocID="{02CD64EF-DC9F-BD4B-8B34-6533B1E6544E}" presName="aSpace" presStyleCnt="0"/>
      <dgm:spPr/>
    </dgm:pt>
    <dgm:pt modelId="{4131854F-E222-EC4D-B206-5DC10B2771A5}" type="pres">
      <dgm:prSet presAssocID="{3370F871-2E63-A242-B5D7-4ABD5D5DE56D}" presName="compNode" presStyleCnt="0"/>
      <dgm:spPr/>
    </dgm:pt>
    <dgm:pt modelId="{D8A8D4F1-5625-C345-B481-0388D85BDA96}" type="pres">
      <dgm:prSet presAssocID="{3370F871-2E63-A242-B5D7-4ABD5D5DE56D}" presName="aNode" presStyleLbl="bgShp" presStyleIdx="1" presStyleCnt="3"/>
      <dgm:spPr/>
      <dgm:t>
        <a:bodyPr/>
        <a:lstStyle/>
        <a:p>
          <a:endParaRPr lang="en-US"/>
        </a:p>
      </dgm:t>
    </dgm:pt>
    <dgm:pt modelId="{42F853D0-57D0-F34C-B17C-6593E246BC16}" type="pres">
      <dgm:prSet presAssocID="{3370F871-2E63-A242-B5D7-4ABD5D5DE56D}" presName="textNode" presStyleLbl="bgShp" presStyleIdx="1" presStyleCnt="3"/>
      <dgm:spPr/>
      <dgm:t>
        <a:bodyPr/>
        <a:lstStyle/>
        <a:p>
          <a:endParaRPr lang="en-US"/>
        </a:p>
      </dgm:t>
    </dgm:pt>
    <dgm:pt modelId="{F455260F-A5A9-A448-B4EE-4A69006EBA9B}" type="pres">
      <dgm:prSet presAssocID="{3370F871-2E63-A242-B5D7-4ABD5D5DE56D}" presName="compChildNode" presStyleCnt="0"/>
      <dgm:spPr/>
    </dgm:pt>
    <dgm:pt modelId="{6ED87EAF-4311-724E-AE23-023CAF7B12A8}" type="pres">
      <dgm:prSet presAssocID="{3370F871-2E63-A242-B5D7-4ABD5D5DE56D}" presName="theInnerList" presStyleCnt="0"/>
      <dgm:spPr/>
    </dgm:pt>
    <dgm:pt modelId="{05EE9305-A25A-FC48-983F-F6F57666D09B}" type="pres">
      <dgm:prSet presAssocID="{2E744A19-93D8-AF4E-8035-2A46E7C08BDE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9E120-4587-834E-93B3-9206703FA517}" type="pres">
      <dgm:prSet presAssocID="{3370F871-2E63-A242-B5D7-4ABD5D5DE56D}" presName="aSpace" presStyleCnt="0"/>
      <dgm:spPr/>
    </dgm:pt>
    <dgm:pt modelId="{C279CDC5-B5C9-7D44-945E-F8B590352A93}" type="pres">
      <dgm:prSet presAssocID="{F4B7240E-F60C-3D44-A263-FBE66067B00A}" presName="compNode" presStyleCnt="0"/>
      <dgm:spPr/>
    </dgm:pt>
    <dgm:pt modelId="{49712F42-80BE-374E-9200-D23530616CA3}" type="pres">
      <dgm:prSet presAssocID="{F4B7240E-F60C-3D44-A263-FBE66067B00A}" presName="aNode" presStyleLbl="bgShp" presStyleIdx="2" presStyleCnt="3" custLinFactNeighborX="-3622" custLinFactNeighborY="23"/>
      <dgm:spPr/>
      <dgm:t>
        <a:bodyPr/>
        <a:lstStyle/>
        <a:p>
          <a:endParaRPr lang="en-US"/>
        </a:p>
      </dgm:t>
    </dgm:pt>
    <dgm:pt modelId="{198AFF02-7483-024B-AB0F-2A876FCC2820}" type="pres">
      <dgm:prSet presAssocID="{F4B7240E-F60C-3D44-A263-FBE66067B00A}" presName="textNode" presStyleLbl="bgShp" presStyleIdx="2" presStyleCnt="3"/>
      <dgm:spPr/>
      <dgm:t>
        <a:bodyPr/>
        <a:lstStyle/>
        <a:p>
          <a:endParaRPr lang="en-US"/>
        </a:p>
      </dgm:t>
    </dgm:pt>
    <dgm:pt modelId="{28688A6C-66F6-0D4C-8F04-A1F948D3E4BF}" type="pres">
      <dgm:prSet presAssocID="{F4B7240E-F60C-3D44-A263-FBE66067B00A}" presName="compChildNode" presStyleCnt="0"/>
      <dgm:spPr/>
    </dgm:pt>
    <dgm:pt modelId="{CC18C763-CE4B-2848-AC8E-1DF389730CA7}" type="pres">
      <dgm:prSet presAssocID="{F4B7240E-F60C-3D44-A263-FBE66067B00A}" presName="theInnerList" presStyleCnt="0"/>
      <dgm:spPr/>
    </dgm:pt>
    <dgm:pt modelId="{DF708C7E-75DC-AE44-AA21-C18CF1FBB04D}" type="pres">
      <dgm:prSet presAssocID="{A7C9A67B-9D3F-8E48-804B-2C1AD4B0B592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D3402-1205-8648-AA9A-48BAA195B561}" type="pres">
      <dgm:prSet presAssocID="{A7C9A67B-9D3F-8E48-804B-2C1AD4B0B592}" presName="aSpace2" presStyleCnt="0"/>
      <dgm:spPr/>
    </dgm:pt>
    <dgm:pt modelId="{FEADEC1E-D726-8045-AA12-828ECE5A3F99}" type="pres">
      <dgm:prSet presAssocID="{0DD0D9FD-971D-4D4A-B47D-2712BC8E82FE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F81E16-9BA4-1D49-BD0A-2C7ED82CAF20}" srcId="{F4B7240E-F60C-3D44-A263-FBE66067B00A}" destId="{A7C9A67B-9D3F-8E48-804B-2C1AD4B0B592}" srcOrd="0" destOrd="0" parTransId="{7E0A8EF8-2F31-E74F-9348-9FC6BBCEFB05}" sibTransId="{45AAB161-4A4D-9043-89F1-67B7553313ED}"/>
    <dgm:cxn modelId="{4E752E27-5577-4594-AC77-6B36B8DDBBA4}" type="presOf" srcId="{0DD0D9FD-971D-4D4A-B47D-2712BC8E82FE}" destId="{FEADEC1E-D726-8045-AA12-828ECE5A3F99}" srcOrd="0" destOrd="0" presId="urn:microsoft.com/office/officeart/2005/8/layout/lProcess2"/>
    <dgm:cxn modelId="{E4A827F9-3285-C04A-982E-C45529C29CDE}" srcId="{028A4692-F444-1443-B56B-CBAAAD93617E}" destId="{3370F871-2E63-A242-B5D7-4ABD5D5DE56D}" srcOrd="1" destOrd="0" parTransId="{7FE36BA7-B8E8-2A40-8DE7-E11CAA10225E}" sibTransId="{BFD9A9F0-BD92-CE44-A70F-91B8754C99B8}"/>
    <dgm:cxn modelId="{0265DC68-4F5C-47BA-BEB2-5DBFE4E987AE}" type="presOf" srcId="{F4B7240E-F60C-3D44-A263-FBE66067B00A}" destId="{198AFF02-7483-024B-AB0F-2A876FCC2820}" srcOrd="1" destOrd="0" presId="urn:microsoft.com/office/officeart/2005/8/layout/lProcess2"/>
    <dgm:cxn modelId="{EBEB16DF-177C-FA41-BFB8-A81B8E5E714A}" srcId="{028A4692-F444-1443-B56B-CBAAAD93617E}" destId="{F4B7240E-F60C-3D44-A263-FBE66067B00A}" srcOrd="2" destOrd="0" parTransId="{9B2E3320-C2CB-5F45-A7B7-663E86E7F249}" sibTransId="{8B2A3799-AFD0-3F47-86B3-8A8553268303}"/>
    <dgm:cxn modelId="{4CC021EC-B418-1448-A6D4-B1FEC187DEB6}" srcId="{3370F871-2E63-A242-B5D7-4ABD5D5DE56D}" destId="{2E744A19-93D8-AF4E-8035-2A46E7C08BDE}" srcOrd="0" destOrd="0" parTransId="{B84D4610-1E92-0F4C-B0DC-1F1C14D71137}" sibTransId="{4B009207-B157-E543-A2F4-B45BECA8E804}"/>
    <dgm:cxn modelId="{E74A0BB8-A91A-45B2-8CC7-87E89C967776}" type="presOf" srcId="{D474E3DB-E5CE-DE49-B0FB-6A18B3EFDC94}" destId="{3594579A-FA7B-F04B-8153-93B053E77A30}" srcOrd="0" destOrd="0" presId="urn:microsoft.com/office/officeart/2005/8/layout/lProcess2"/>
    <dgm:cxn modelId="{4CCDD0EA-85C5-41B5-99EA-475D1EF89B9F}" type="presOf" srcId="{02CD64EF-DC9F-BD4B-8B34-6533B1E6544E}" destId="{5BDB65E7-1DA4-7F42-B708-3CAD1EC56DAB}" srcOrd="1" destOrd="0" presId="urn:microsoft.com/office/officeart/2005/8/layout/lProcess2"/>
    <dgm:cxn modelId="{91980BDA-8979-4A10-B242-A3E6BCABFD44}" type="presOf" srcId="{3370F871-2E63-A242-B5D7-4ABD5D5DE56D}" destId="{42F853D0-57D0-F34C-B17C-6593E246BC16}" srcOrd="1" destOrd="0" presId="urn:microsoft.com/office/officeart/2005/8/layout/lProcess2"/>
    <dgm:cxn modelId="{12B896D5-0BA8-4B07-88BA-733D02F4E884}" type="presOf" srcId="{2E744A19-93D8-AF4E-8035-2A46E7C08BDE}" destId="{05EE9305-A25A-FC48-983F-F6F57666D09B}" srcOrd="0" destOrd="0" presId="urn:microsoft.com/office/officeart/2005/8/layout/lProcess2"/>
    <dgm:cxn modelId="{887AD978-DADB-4927-A7B5-5DC07A9EC8CF}" type="presOf" srcId="{F4B7240E-F60C-3D44-A263-FBE66067B00A}" destId="{49712F42-80BE-374E-9200-D23530616CA3}" srcOrd="0" destOrd="0" presId="urn:microsoft.com/office/officeart/2005/8/layout/lProcess2"/>
    <dgm:cxn modelId="{819DFB24-F0F8-AC45-843A-C5F5660F303C}" srcId="{F4B7240E-F60C-3D44-A263-FBE66067B00A}" destId="{0DD0D9FD-971D-4D4A-B47D-2712BC8E82FE}" srcOrd="1" destOrd="0" parTransId="{F2ADB49A-31F2-7140-A940-DA34A3707B83}" sibTransId="{19B88C92-4228-0B48-8717-B01AF6744905}"/>
    <dgm:cxn modelId="{9FAD4DFC-8F2A-174E-98A8-CDB8F5225F90}" srcId="{02CD64EF-DC9F-BD4B-8B34-6533B1E6544E}" destId="{D474E3DB-E5CE-DE49-B0FB-6A18B3EFDC94}" srcOrd="0" destOrd="0" parTransId="{F822EFE8-CB41-3241-98AA-0F6606ED667B}" sibTransId="{D3F19008-214A-6546-9748-6467BD3BC5EA}"/>
    <dgm:cxn modelId="{FB56464F-9487-41DE-A5F9-02E16F77DB48}" type="presOf" srcId="{02CD64EF-DC9F-BD4B-8B34-6533B1E6544E}" destId="{92C677BA-07BB-9F41-A801-43FBADCEFE72}" srcOrd="0" destOrd="0" presId="urn:microsoft.com/office/officeart/2005/8/layout/lProcess2"/>
    <dgm:cxn modelId="{93A63C1A-8428-403C-8A0E-DB8E78F04675}" type="presOf" srcId="{A7C9A67B-9D3F-8E48-804B-2C1AD4B0B592}" destId="{DF708C7E-75DC-AE44-AA21-C18CF1FBB04D}" srcOrd="0" destOrd="0" presId="urn:microsoft.com/office/officeart/2005/8/layout/lProcess2"/>
    <dgm:cxn modelId="{80F743D1-940B-F848-AB4D-ED72B85C694C}" srcId="{028A4692-F444-1443-B56B-CBAAAD93617E}" destId="{02CD64EF-DC9F-BD4B-8B34-6533B1E6544E}" srcOrd="0" destOrd="0" parTransId="{B5F0A1AF-EFEF-9C4B-895B-2D1113FC573C}" sibTransId="{9281A3E9-911F-0F40-85FE-D7CC7284302E}"/>
    <dgm:cxn modelId="{C204E73B-EA37-43E7-A15C-3F64E4B2FA59}" type="presOf" srcId="{028A4692-F444-1443-B56B-CBAAAD93617E}" destId="{CAB6B82C-2553-7C42-BD48-76AC5F30BF11}" srcOrd="0" destOrd="0" presId="urn:microsoft.com/office/officeart/2005/8/layout/lProcess2"/>
    <dgm:cxn modelId="{F852469E-EA86-4384-A90F-12FB9F0B42A4}" type="presOf" srcId="{3370F871-2E63-A242-B5D7-4ABD5D5DE56D}" destId="{D8A8D4F1-5625-C345-B481-0388D85BDA96}" srcOrd="0" destOrd="0" presId="urn:microsoft.com/office/officeart/2005/8/layout/lProcess2"/>
    <dgm:cxn modelId="{D0FB9CA4-FA4A-455E-8BED-524378A15E62}" type="presParOf" srcId="{CAB6B82C-2553-7C42-BD48-76AC5F30BF11}" destId="{5933717F-B373-414B-A8C3-CF577AD99551}" srcOrd="0" destOrd="0" presId="urn:microsoft.com/office/officeart/2005/8/layout/lProcess2"/>
    <dgm:cxn modelId="{C5CDB5FE-7B29-458C-AF85-504D43CD462F}" type="presParOf" srcId="{5933717F-B373-414B-A8C3-CF577AD99551}" destId="{92C677BA-07BB-9F41-A801-43FBADCEFE72}" srcOrd="0" destOrd="0" presId="urn:microsoft.com/office/officeart/2005/8/layout/lProcess2"/>
    <dgm:cxn modelId="{9E2B4AD6-7A02-46A6-A57D-3611224CB228}" type="presParOf" srcId="{5933717F-B373-414B-A8C3-CF577AD99551}" destId="{5BDB65E7-1DA4-7F42-B708-3CAD1EC56DAB}" srcOrd="1" destOrd="0" presId="urn:microsoft.com/office/officeart/2005/8/layout/lProcess2"/>
    <dgm:cxn modelId="{C61306BE-43A0-4C08-97F7-4E0F6957CABE}" type="presParOf" srcId="{5933717F-B373-414B-A8C3-CF577AD99551}" destId="{16269198-63B6-3E48-94F2-EFD56A2D6E12}" srcOrd="2" destOrd="0" presId="urn:microsoft.com/office/officeart/2005/8/layout/lProcess2"/>
    <dgm:cxn modelId="{85A2728B-0AA4-421D-B12E-62F3EC7AB329}" type="presParOf" srcId="{16269198-63B6-3E48-94F2-EFD56A2D6E12}" destId="{332DC964-90C1-5244-ACA2-C58889A3C5E7}" srcOrd="0" destOrd="0" presId="urn:microsoft.com/office/officeart/2005/8/layout/lProcess2"/>
    <dgm:cxn modelId="{2C7B26BE-93DF-4387-93EF-F4D095171665}" type="presParOf" srcId="{332DC964-90C1-5244-ACA2-C58889A3C5E7}" destId="{3594579A-FA7B-F04B-8153-93B053E77A30}" srcOrd="0" destOrd="0" presId="urn:microsoft.com/office/officeart/2005/8/layout/lProcess2"/>
    <dgm:cxn modelId="{C74A43D3-6938-437A-9479-6372C0BCF0FA}" type="presParOf" srcId="{CAB6B82C-2553-7C42-BD48-76AC5F30BF11}" destId="{1DD8A972-57D4-1A4A-A255-DA64618BECA3}" srcOrd="1" destOrd="0" presId="urn:microsoft.com/office/officeart/2005/8/layout/lProcess2"/>
    <dgm:cxn modelId="{9E7FB067-273C-4F0E-B46E-AAD3F7034EFA}" type="presParOf" srcId="{CAB6B82C-2553-7C42-BD48-76AC5F30BF11}" destId="{4131854F-E222-EC4D-B206-5DC10B2771A5}" srcOrd="2" destOrd="0" presId="urn:microsoft.com/office/officeart/2005/8/layout/lProcess2"/>
    <dgm:cxn modelId="{8044E9FE-A4C2-44A4-AF9C-36C913D34E59}" type="presParOf" srcId="{4131854F-E222-EC4D-B206-5DC10B2771A5}" destId="{D8A8D4F1-5625-C345-B481-0388D85BDA96}" srcOrd="0" destOrd="0" presId="urn:microsoft.com/office/officeart/2005/8/layout/lProcess2"/>
    <dgm:cxn modelId="{D4D4C082-DBFE-4186-8225-944E33D4BA85}" type="presParOf" srcId="{4131854F-E222-EC4D-B206-5DC10B2771A5}" destId="{42F853D0-57D0-F34C-B17C-6593E246BC16}" srcOrd="1" destOrd="0" presId="urn:microsoft.com/office/officeart/2005/8/layout/lProcess2"/>
    <dgm:cxn modelId="{64047FAC-2D30-419B-9F12-46456123AEEF}" type="presParOf" srcId="{4131854F-E222-EC4D-B206-5DC10B2771A5}" destId="{F455260F-A5A9-A448-B4EE-4A69006EBA9B}" srcOrd="2" destOrd="0" presId="urn:microsoft.com/office/officeart/2005/8/layout/lProcess2"/>
    <dgm:cxn modelId="{117922FB-9899-4C6F-882B-3ECE1A164E22}" type="presParOf" srcId="{F455260F-A5A9-A448-B4EE-4A69006EBA9B}" destId="{6ED87EAF-4311-724E-AE23-023CAF7B12A8}" srcOrd="0" destOrd="0" presId="urn:microsoft.com/office/officeart/2005/8/layout/lProcess2"/>
    <dgm:cxn modelId="{A7855F45-DE2F-43F1-8C40-8DF03F37F381}" type="presParOf" srcId="{6ED87EAF-4311-724E-AE23-023CAF7B12A8}" destId="{05EE9305-A25A-FC48-983F-F6F57666D09B}" srcOrd="0" destOrd="0" presId="urn:microsoft.com/office/officeart/2005/8/layout/lProcess2"/>
    <dgm:cxn modelId="{9F6BA4DF-AB3B-4F58-8B25-CE063DB4D171}" type="presParOf" srcId="{CAB6B82C-2553-7C42-BD48-76AC5F30BF11}" destId="{C9F9E120-4587-834E-93B3-9206703FA517}" srcOrd="3" destOrd="0" presId="urn:microsoft.com/office/officeart/2005/8/layout/lProcess2"/>
    <dgm:cxn modelId="{CD9AB665-AA78-432A-A411-3C9ACB2BC58D}" type="presParOf" srcId="{CAB6B82C-2553-7C42-BD48-76AC5F30BF11}" destId="{C279CDC5-B5C9-7D44-945E-F8B590352A93}" srcOrd="4" destOrd="0" presId="urn:microsoft.com/office/officeart/2005/8/layout/lProcess2"/>
    <dgm:cxn modelId="{67FF9681-9F17-41E8-A6F5-87B00D1C396A}" type="presParOf" srcId="{C279CDC5-B5C9-7D44-945E-F8B590352A93}" destId="{49712F42-80BE-374E-9200-D23530616CA3}" srcOrd="0" destOrd="0" presId="urn:microsoft.com/office/officeart/2005/8/layout/lProcess2"/>
    <dgm:cxn modelId="{CBD2414C-A20A-4653-B952-42A0E253DC2B}" type="presParOf" srcId="{C279CDC5-B5C9-7D44-945E-F8B590352A93}" destId="{198AFF02-7483-024B-AB0F-2A876FCC2820}" srcOrd="1" destOrd="0" presId="urn:microsoft.com/office/officeart/2005/8/layout/lProcess2"/>
    <dgm:cxn modelId="{C2AC8DDC-0DF1-40E5-8C33-CAD6A9913C39}" type="presParOf" srcId="{C279CDC5-B5C9-7D44-945E-F8B590352A93}" destId="{28688A6C-66F6-0D4C-8F04-A1F948D3E4BF}" srcOrd="2" destOrd="0" presId="urn:microsoft.com/office/officeart/2005/8/layout/lProcess2"/>
    <dgm:cxn modelId="{E7564D23-D262-4745-9E59-6B7FFAA69762}" type="presParOf" srcId="{28688A6C-66F6-0D4C-8F04-A1F948D3E4BF}" destId="{CC18C763-CE4B-2848-AC8E-1DF389730CA7}" srcOrd="0" destOrd="0" presId="urn:microsoft.com/office/officeart/2005/8/layout/lProcess2"/>
    <dgm:cxn modelId="{E16C5D6C-E457-45FC-9996-E946610E828E}" type="presParOf" srcId="{CC18C763-CE4B-2848-AC8E-1DF389730CA7}" destId="{DF708C7E-75DC-AE44-AA21-C18CF1FBB04D}" srcOrd="0" destOrd="0" presId="urn:microsoft.com/office/officeart/2005/8/layout/lProcess2"/>
    <dgm:cxn modelId="{79D314FF-86CC-491B-931A-36FC2455FE8F}" type="presParOf" srcId="{CC18C763-CE4B-2848-AC8E-1DF389730CA7}" destId="{8F7D3402-1205-8648-AA9A-48BAA195B561}" srcOrd="1" destOrd="0" presId="urn:microsoft.com/office/officeart/2005/8/layout/lProcess2"/>
    <dgm:cxn modelId="{0F178FE5-FF92-4680-A051-11D5827E7106}" type="presParOf" srcId="{CC18C763-CE4B-2848-AC8E-1DF389730CA7}" destId="{FEADEC1E-D726-8045-AA12-828ECE5A3F9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677BA-07BB-9F41-A801-43FBADCEFE72}">
      <dsp:nvSpPr>
        <dsp:cNvPr id="0" name=""/>
        <dsp:cNvSpPr/>
      </dsp:nvSpPr>
      <dsp:spPr>
        <a:xfrm>
          <a:off x="653" y="0"/>
          <a:ext cx="1699863" cy="34954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Control Group</a:t>
          </a:r>
          <a:endParaRPr lang="en-US" sz="2900" kern="1200" dirty="0"/>
        </a:p>
      </dsp:txBody>
      <dsp:txXfrm>
        <a:off x="653" y="0"/>
        <a:ext cx="1699863" cy="1048636"/>
      </dsp:txXfrm>
    </dsp:sp>
    <dsp:sp modelId="{3594579A-FA7B-F04B-8153-93B053E77A30}">
      <dsp:nvSpPr>
        <dsp:cNvPr id="0" name=""/>
        <dsp:cNvSpPr/>
      </dsp:nvSpPr>
      <dsp:spPr>
        <a:xfrm>
          <a:off x="170640" y="1049558"/>
          <a:ext cx="1359891" cy="227020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3E4C25"/>
              </a:solidFill>
            </a:rPr>
            <a:t>No intervention.</a:t>
          </a:r>
          <a:endParaRPr lang="en-US" sz="1600" kern="1200" dirty="0">
            <a:solidFill>
              <a:srgbClr val="3E4C25"/>
            </a:solidFill>
          </a:endParaRPr>
        </a:p>
      </dsp:txBody>
      <dsp:txXfrm>
        <a:off x="210470" y="1089388"/>
        <a:ext cx="1280231" cy="2190540"/>
      </dsp:txXfrm>
    </dsp:sp>
    <dsp:sp modelId="{D8A8D4F1-5625-C345-B481-0388D85BDA96}">
      <dsp:nvSpPr>
        <dsp:cNvPr id="0" name=""/>
        <dsp:cNvSpPr/>
      </dsp:nvSpPr>
      <dsp:spPr>
        <a:xfrm>
          <a:off x="1828007" y="0"/>
          <a:ext cx="1699863" cy="34954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One-way SMS</a:t>
          </a:r>
          <a:endParaRPr lang="en-US" sz="2900" kern="1200" dirty="0"/>
        </a:p>
      </dsp:txBody>
      <dsp:txXfrm>
        <a:off x="1828007" y="0"/>
        <a:ext cx="1699863" cy="1048636"/>
      </dsp:txXfrm>
    </dsp:sp>
    <dsp:sp modelId="{05EE9305-A25A-FC48-983F-F6F57666D09B}">
      <dsp:nvSpPr>
        <dsp:cNvPr id="0" name=""/>
        <dsp:cNvSpPr/>
      </dsp:nvSpPr>
      <dsp:spPr>
        <a:xfrm>
          <a:off x="1997993" y="1048636"/>
          <a:ext cx="1359891" cy="2272045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3E4C25"/>
              </a:solidFill>
            </a:rPr>
            <a:t>Pregnant woman receives twice-weekly SMS with health information relevant to her health and her stage of pregnancy.</a:t>
          </a:r>
          <a:endParaRPr lang="en-US" sz="1400" kern="1200" dirty="0">
            <a:solidFill>
              <a:srgbClr val="3E4C25"/>
            </a:solidFill>
          </a:endParaRPr>
        </a:p>
      </dsp:txBody>
      <dsp:txXfrm>
        <a:off x="2037823" y="1088466"/>
        <a:ext cx="1280231" cy="2192385"/>
      </dsp:txXfrm>
    </dsp:sp>
    <dsp:sp modelId="{49712F42-80BE-374E-9200-D23530616CA3}">
      <dsp:nvSpPr>
        <dsp:cNvPr id="0" name=""/>
        <dsp:cNvSpPr/>
      </dsp:nvSpPr>
      <dsp:spPr>
        <a:xfrm>
          <a:off x="3593792" y="0"/>
          <a:ext cx="1699863" cy="349545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Two-way SMS</a:t>
          </a:r>
          <a:endParaRPr lang="en-US" sz="2900" kern="1200" dirty="0"/>
        </a:p>
      </dsp:txBody>
      <dsp:txXfrm>
        <a:off x="3593792" y="0"/>
        <a:ext cx="1699863" cy="1048636"/>
      </dsp:txXfrm>
    </dsp:sp>
    <dsp:sp modelId="{DF708C7E-75DC-AE44-AA21-C18CF1FBB04D}">
      <dsp:nvSpPr>
        <dsp:cNvPr id="0" name=""/>
        <dsp:cNvSpPr/>
      </dsp:nvSpPr>
      <dsp:spPr>
        <a:xfrm>
          <a:off x="3825347" y="1049660"/>
          <a:ext cx="1359891" cy="105392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3E4C25"/>
              </a:solidFill>
            </a:rPr>
            <a:t>Pregnant woman receives twice-weekly SMS requesting a reply.</a:t>
          </a:r>
          <a:endParaRPr lang="en-US" sz="1400" kern="1200" dirty="0"/>
        </a:p>
      </dsp:txBody>
      <dsp:txXfrm>
        <a:off x="3856215" y="1080528"/>
        <a:ext cx="1298155" cy="992191"/>
      </dsp:txXfrm>
    </dsp:sp>
    <dsp:sp modelId="{FEADEC1E-D726-8045-AA12-828ECE5A3F99}">
      <dsp:nvSpPr>
        <dsp:cNvPr id="0" name=""/>
        <dsp:cNvSpPr/>
      </dsp:nvSpPr>
      <dsp:spPr>
        <a:xfrm>
          <a:off x="3825347" y="2265730"/>
          <a:ext cx="1359891" cy="105392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3E4C25"/>
              </a:solidFill>
            </a:rPr>
            <a:t>Hypothesis that woman’s reply can be a proxy for engagement and uptake of health services.</a:t>
          </a:r>
          <a:endParaRPr lang="en-US" sz="1400" kern="1200" dirty="0"/>
        </a:p>
      </dsp:txBody>
      <dsp:txXfrm>
        <a:off x="3856215" y="2296598"/>
        <a:ext cx="1298155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154A2-05FE-47B3-AC65-BC7390313379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2C520-A73E-4566-A8F7-7C18DF123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F81-B42B-40A7-898F-146F1D3C7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B6895-92C1-4C4C-9B00-DD301A247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FE66-7B8C-4743-92A0-A06B180B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40FAA-B909-4946-8CEF-3B3997CB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EA8B0-45CC-46F3-B8FF-8A6CDEC0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4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5A4-AE6C-40DA-BCDD-C750652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A2655-61B1-40DB-A8B1-884F6F23D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12278-16F9-419D-9E6F-6B30764A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42B5-EDD4-4E33-9844-97B8952A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73CA7-A722-4DF2-9A7D-38227EC2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3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74F86-8B7F-459A-BBC9-479132698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F1BB0-CBC5-45DF-BE08-4A6A08468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090FF-A020-464E-851C-0F3DE5E0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1A201-431A-4084-AC9A-94B929B3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6C4B7-557B-42F3-8FAC-C1428956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0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33EC-6252-423B-A4F5-522DBC9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9E51-BF78-4AA4-9E9B-4E7A3085E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38BE8-C6B5-4CB8-9546-83E26506F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53BDF-263D-4953-9930-D0B03C92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A3A4E-EF11-4076-A697-85B685C1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2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2E5BF-163C-4C10-953A-A19874F5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9DD07-0C6A-4220-B3F2-BA0B3D325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9568-6B31-4DC0-86FB-D59FAB8F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92198-7F9D-4730-B6D9-A3CED08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3D0CE-490E-4C14-B060-094C7914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57898-BB5B-4B3F-8845-F05B278F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F7CB-905F-4C4D-8047-29D60C30F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FA6E2-DC77-4BC5-BA01-84A0910CB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647EB-06C3-44E0-9F10-231A8A2E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CAD47-652F-464D-AC0D-D79ACEA6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AF432-24F1-4469-9DB1-7D607ED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A6FB-C549-4D84-8E40-E611F7E53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0A581-98DF-465D-9602-506F4476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BA4B6-BFE9-4FEC-A645-F4427A92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FA76F-AE79-4543-BAC9-D23430354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501A44-BCC6-4C28-BB29-B2B3D1C3B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46B58D-CEFF-46E4-AC64-573368F7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315F6-1971-46CE-BF7F-D9862DA3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BEAFF-B35E-451C-A0D9-687E6906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69CF-F44F-47A5-8E5A-B5F0DD81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38154-D148-4C48-8AF7-4085124D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55C12-2E93-40F2-BCE0-374B237B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ECE60-F2E1-44C9-84FB-C56D9FC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5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73930-BC58-4504-B418-DB16FC2C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1A2E74-FE84-487B-A9AD-4A25493E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2EA65-D46C-447E-B605-E5A63DC9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4CCA-1D30-4FE4-A32C-E4B28F3D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CD7F-3528-4BBE-B540-5EDC1724D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C7515-84E2-4A38-9E93-342CD226D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91A39-281B-40C7-9558-83F92201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91E3E-BE2E-44E5-A4C0-629A0B1AC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154F-AF05-424A-B384-2A9C0EA5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8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090E-D71B-457D-917C-9A02948C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5DE1CA-C106-4631-9583-CCB799DE9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25DE1-02C4-49BB-89D6-1407F4746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BFD66-F1ED-45A3-A272-DA312C9A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DB0F1-C3E6-4B89-B86A-1B98D0B8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6E1C1-930A-4BA8-95D3-39E8B82B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0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6366C-0593-4800-8932-C536B361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701F5-AE89-4881-B007-CD6D7538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8E0BD-B6E8-4681-8C9A-182A780BF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A76F9-7A64-4970-B6FE-58BC2577E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CSEP 482B,  ICTD Capstone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45F81-1E64-46FA-AB26-F8039DB5F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87.gif"/><Relationship Id="rId7" Type="http://schemas.openxmlformats.org/officeDocument/2006/relationships/hyperlink" Target="http://www.google.com/url?sa=i&amp;rct=j&amp;q=Pakistan+Map&amp;source=images&amp;cd=&amp;cad=rja&amp;docid=4usAW9YzSoV_BM&amp;tbnid=EKNxNv5fNmKoqM:&amp;ved=0CAUQjRw&amp;url=http://geology.com/world/pakistan-satellite-image.shtml&amp;ei=w_mkUf3EE-_oiwLNoIGoCw&amp;bvm=bv.47008514,d.cGE&amp;psig=AFQjCNE1x8NyzY2GZNR9j9Ty4_YZ2Apyzw&amp;ust=1369852610977095" TargetMode="External"/><Relationship Id="rId2" Type="http://schemas.openxmlformats.org/officeDocument/2006/relationships/hyperlink" Target="http://www.google.com/url?sa=i&amp;rct=j&amp;q=Laos+Map&amp;source=images&amp;cd=&amp;cad=rja&amp;docid=KdFdQITCtGpFOM&amp;tbnid=wsO5-W8QN1YifM:&amp;ved=0CAUQjRw&amp;url=http://geography.about.com/library/cia/blclaos.htm&amp;ei=xBCkUdGCL8a_igLw5YCoDQ&amp;bvm=bv.47008514,d.cGE&amp;psig=AFQjCNEs7XxQYu4-LBIV_cuFe1QYpyjHbA&amp;ust=136979306925469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gif"/><Relationship Id="rId10" Type="http://schemas.openxmlformats.org/officeDocument/2006/relationships/image" Target="../media/image92.jpeg"/><Relationship Id="rId4" Type="http://schemas.openxmlformats.org/officeDocument/2006/relationships/hyperlink" Target="http://www.google.com/url?sa=i&amp;rct=j&amp;q=Kenya+Map&amp;source=images&amp;cd=&amp;cad=rja&amp;docid=rOeZJI-UmvohrM&amp;tbnid=anpeOpNy_-hZ2M:&amp;ved=0CAUQjRw&amp;url=http://tea.wikia.com/wiki/File:Map_of_Kenya.gif&amp;ei=lvukUezhMOaniQKjmoCgAg&amp;bvm=bv.47008514,d.cGE&amp;psig=AFQjCNG-V39Q7Ep67lUwsm55z4J9LRvvFg&amp;ust=1369853158013805" TargetMode="External"/><Relationship Id="rId9" Type="http://schemas.openxmlformats.org/officeDocument/2006/relationships/image" Target="../media/image91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hyperlink" Target="mailto:anderson@cs.washington.edu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ED15-34C5-4D94-8EB6-9DC29797C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Computing and Global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E1100-CCB2-463D-9806-6043C79BE4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CSE 482b</a:t>
            </a:r>
          </a:p>
          <a:p>
            <a:r>
              <a:rPr lang="en-US" dirty="0" smtClean="0"/>
              <a:t>ICTD Capstone, April 17, </a:t>
            </a:r>
            <a:r>
              <a:rPr lang="en-US" dirty="0"/>
              <a:t>2023</a:t>
            </a:r>
          </a:p>
          <a:p>
            <a:r>
              <a:rPr lang="en-US" dirty="0"/>
              <a:t>Richard </a:t>
            </a:r>
            <a:r>
              <a:rPr lang="en-US" dirty="0" smtClean="0"/>
              <a:t>Anderson</a:t>
            </a:r>
            <a:endParaRPr lang="en-US" dirty="0"/>
          </a:p>
        </p:txBody>
      </p:sp>
      <p:pic>
        <p:nvPicPr>
          <p:cNvPr id="4" name="Picture 3" descr="A picture containing sitting, table, box, wooden&#10;&#10;Description automatically generated">
            <a:extLst>
              <a:ext uri="{FF2B5EF4-FFF2-40B4-BE49-F238E27FC236}">
                <a16:creationId xmlns:a16="http://schemas.microsoft.com/office/drawing/2014/main" id="{72A67A28-A6AD-4A4F-90DB-1E47E49B5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890" y="3265318"/>
            <a:ext cx="3452674" cy="2589505"/>
          </a:xfrm>
          <a:prstGeom prst="rect">
            <a:avLst/>
          </a:prstGeom>
        </p:spPr>
      </p:pic>
      <p:pic>
        <p:nvPicPr>
          <p:cNvPr id="5" name="Picture 4" descr="C:\Users\kisrael-ballard\AppData\Local\Microsoft\Windows\Temporary Internet Files\Content.Outlook\D8GRSDMA\IMG_3068 (2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24" y="2577455"/>
            <a:ext cx="3794094" cy="284557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4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</a:t>
            </a:r>
            <a:r>
              <a:rPr lang="en-US" dirty="0" err="1"/>
              <a:t>StudyHall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4856" cy="4351338"/>
          </a:xfrm>
        </p:spPr>
        <p:txBody>
          <a:bodyPr/>
          <a:lstStyle/>
          <a:p>
            <a:r>
              <a:rPr lang="en-US" dirty="0"/>
              <a:t>Project was initially technology focused</a:t>
            </a:r>
          </a:p>
          <a:p>
            <a:pPr lvl="1"/>
            <a:r>
              <a:rPr lang="en-US" dirty="0"/>
              <a:t>Viewed as a networking project for distributing content</a:t>
            </a:r>
          </a:p>
          <a:p>
            <a:pPr lvl="1"/>
            <a:r>
              <a:rPr lang="en-US" dirty="0"/>
              <a:t>Secondary project was developing low cost display mechanisms</a:t>
            </a:r>
          </a:p>
          <a:p>
            <a:pPr lvl="1"/>
            <a:r>
              <a:rPr lang="en-US" dirty="0"/>
              <a:t>Education was viewed as the “Application Domain” for the technology</a:t>
            </a:r>
          </a:p>
          <a:p>
            <a:r>
              <a:rPr lang="en-US" dirty="0" smtClean="0"/>
              <a:t>Randy Wang was employed at Microsoft Research India</a:t>
            </a:r>
          </a:p>
          <a:p>
            <a:pPr lvl="1"/>
            <a:r>
              <a:rPr lang="en-US" dirty="0" smtClean="0"/>
              <a:t>Spin off project (by </a:t>
            </a:r>
            <a:r>
              <a:rPr lang="en-US" dirty="0" err="1" smtClean="0"/>
              <a:t>Rikin</a:t>
            </a:r>
            <a:r>
              <a:rPr lang="en-US" dirty="0" smtClean="0"/>
              <a:t> Gandhi) on agricultural education: Digital Green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7924" y="2414016"/>
            <a:ext cx="2684076" cy="2011784"/>
          </a:xfrm>
          <a:prstGeom prst="rect">
            <a:avLst/>
          </a:prstGeom>
        </p:spPr>
      </p:pic>
      <p:pic>
        <p:nvPicPr>
          <p:cNvPr id="5" name="Picture 3" descr="55_mohan_elephan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038" y="4807736"/>
            <a:ext cx="2639962" cy="20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0765536" y="4498848"/>
            <a:ext cx="250446" cy="239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Picture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03" y="0"/>
            <a:ext cx="4516597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anderson\Pictures\DG1_130_52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52639"/>
            <a:ext cx="2372008" cy="1805361"/>
          </a:xfrm>
          <a:prstGeom prst="rect">
            <a:avLst/>
          </a:prstGeom>
          <a:noFill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53" y="4807736"/>
            <a:ext cx="1757363" cy="200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5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C467-FBD2-5D58-1893-151956115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365125"/>
            <a:ext cx="10515600" cy="1325563"/>
          </a:xfrm>
        </p:spPr>
        <p:txBody>
          <a:bodyPr/>
          <a:lstStyle/>
          <a:p>
            <a:r>
              <a:rPr lang="en-US" dirty="0"/>
              <a:t>Digital Public Health -&gt; Projecting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6B713-1072-AF21-14CE-4372BA160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8362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Application of Digital </a:t>
            </a:r>
            <a:r>
              <a:rPr lang="en-US" dirty="0" err="1"/>
              <a:t>StudyHall</a:t>
            </a:r>
            <a:r>
              <a:rPr lang="en-US" dirty="0"/>
              <a:t>/Digital Green ideas to Public Health</a:t>
            </a:r>
          </a:p>
          <a:p>
            <a:r>
              <a:rPr lang="en-US" dirty="0"/>
              <a:t>Led by University of Washington and PATH in Uttar Pradesh India</a:t>
            </a:r>
          </a:p>
          <a:p>
            <a:r>
              <a:rPr lang="en-US" dirty="0"/>
              <a:t>Most similar to Digital Green in technology approach</a:t>
            </a:r>
          </a:p>
          <a:p>
            <a:r>
              <a:rPr lang="en-US" dirty="0"/>
              <a:t>Video topics had standard messaging based on official guidelines</a:t>
            </a:r>
          </a:p>
          <a:p>
            <a:pPr lvl="1"/>
            <a:r>
              <a:rPr lang="en-US" dirty="0"/>
              <a:t>Far more concerns about getting messaging correct</a:t>
            </a:r>
          </a:p>
          <a:p>
            <a:pPr lvl="1"/>
            <a:r>
              <a:rPr lang="en-US" dirty="0"/>
              <a:t>Implemented community advisory board </a:t>
            </a:r>
          </a:p>
          <a:p>
            <a:r>
              <a:rPr lang="en-US" dirty="0"/>
              <a:t>Deployment approach</a:t>
            </a:r>
          </a:p>
          <a:p>
            <a:pPr lvl="1"/>
            <a:r>
              <a:rPr lang="en-US" dirty="0"/>
              <a:t>Use by ASHAs (Community Health Workers) leading Mothers’ groups</a:t>
            </a:r>
          </a:p>
          <a:p>
            <a:pPr lvl="1"/>
            <a:r>
              <a:rPr lang="en-US" dirty="0"/>
              <a:t>Local NGO to manage deployment</a:t>
            </a:r>
          </a:p>
          <a:p>
            <a:r>
              <a:rPr lang="en-US" dirty="0" smtClean="0"/>
              <a:t>Social media technology has changed since project wrapped up</a:t>
            </a:r>
            <a:endParaRPr lang="en-US" dirty="0"/>
          </a:p>
        </p:txBody>
      </p:sp>
      <p:pic>
        <p:nvPicPr>
          <p:cNvPr id="6146" name="Picture 2" descr="Welcome to PATH, transformed | PA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537" y="5571254"/>
            <a:ext cx="2307463" cy="121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it-surestart-communities-sabj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37751" y="0"/>
            <a:ext cx="2254250" cy="169068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38600B-66E5-4813-A24F-7B7908AE3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37752" y="1971929"/>
            <a:ext cx="2285976" cy="152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744" y="3765286"/>
            <a:ext cx="2228042" cy="167103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39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34DC-7BDA-9112-6D4B-C5A4F7E3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Data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9CD8C-85A3-BE27-1294-65EB14649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3625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Problem:   Digital data collection in poorly connected environments</a:t>
            </a:r>
          </a:p>
          <a:p>
            <a:r>
              <a:rPr lang="en-US" dirty="0"/>
              <a:t>2007 Technologies:  </a:t>
            </a:r>
          </a:p>
          <a:p>
            <a:pPr lvl="1"/>
            <a:r>
              <a:rPr lang="en-US" dirty="0"/>
              <a:t>Personal Digital Assistants (PDAs)</a:t>
            </a:r>
          </a:p>
          <a:p>
            <a:pPr lvl="1"/>
            <a:r>
              <a:rPr lang="en-US" dirty="0"/>
              <a:t>Feature Phones</a:t>
            </a:r>
          </a:p>
          <a:p>
            <a:r>
              <a:rPr lang="en-US" dirty="0"/>
              <a:t>Forms based data collection</a:t>
            </a:r>
          </a:p>
          <a:p>
            <a:pPr lvl="1"/>
            <a:r>
              <a:rPr lang="en-US" dirty="0"/>
              <a:t>Enter data based on individual forms</a:t>
            </a:r>
          </a:p>
          <a:p>
            <a:pPr lvl="1"/>
            <a:r>
              <a:rPr lang="en-US" dirty="0"/>
              <a:t>Forms end up as records in a database</a:t>
            </a:r>
          </a:p>
          <a:p>
            <a:pPr lvl="1"/>
            <a:r>
              <a:rPr lang="en-US" dirty="0"/>
              <a:t>Example:  tracking Malaria outbreak in remote villages</a:t>
            </a:r>
          </a:p>
          <a:p>
            <a:r>
              <a:rPr lang="en-US" dirty="0"/>
              <a:t>Initially University of Washington project,  now a widely used system under a number of different brandings</a:t>
            </a:r>
          </a:p>
          <a:p>
            <a:endParaRPr lang="en-US" dirty="0"/>
          </a:p>
        </p:txBody>
      </p:sp>
      <p:pic>
        <p:nvPicPr>
          <p:cNvPr id="4" name="Picture 4" descr="Open Data K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-245229"/>
            <a:ext cx="2189675" cy="21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998" y="2301042"/>
            <a:ext cx="3092002" cy="29929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21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Data Kit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220200" cy="4351338"/>
          </a:xfrm>
        </p:spPr>
        <p:txBody>
          <a:bodyPr/>
          <a:lstStyle/>
          <a:p>
            <a:r>
              <a:rPr lang="en-US" dirty="0"/>
              <a:t>Brainchild of Gaetano </a:t>
            </a:r>
            <a:r>
              <a:rPr lang="en-US" dirty="0" err="1"/>
              <a:t>Borriello</a:t>
            </a:r>
            <a:endParaRPr lang="en-US" dirty="0"/>
          </a:p>
          <a:p>
            <a:r>
              <a:rPr lang="en-US" dirty="0"/>
              <a:t>“Let’s do data collection with Smart Phones in developing countries”</a:t>
            </a:r>
          </a:p>
          <a:p>
            <a:r>
              <a:rPr lang="en-US" dirty="0"/>
              <a:t>Use of Android Platform</a:t>
            </a:r>
          </a:p>
          <a:p>
            <a:r>
              <a:rPr lang="en-US" dirty="0"/>
              <a:t>In 2008-2010 there was great skepticism that smart phones would be a feasible device for global work</a:t>
            </a:r>
          </a:p>
          <a:p>
            <a:r>
              <a:rPr lang="en-US" dirty="0"/>
              <a:t>Initial development by UW PhD students</a:t>
            </a:r>
          </a:p>
          <a:p>
            <a:r>
              <a:rPr lang="en-US" dirty="0"/>
              <a:t>Open Data Kit:  Suite of tools for data collection</a:t>
            </a:r>
          </a:p>
          <a:p>
            <a:r>
              <a:rPr lang="en-US" dirty="0"/>
              <a:t>Spun out from UW as independent projects</a:t>
            </a:r>
          </a:p>
        </p:txBody>
      </p:sp>
      <p:pic>
        <p:nvPicPr>
          <p:cNvPr id="4" name="Picture 2" descr="Image result for gaetano borrie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672" y="0"/>
            <a:ext cx="2243328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70" r="66640"/>
          <a:stretch/>
        </p:blipFill>
        <p:spPr>
          <a:xfrm>
            <a:off x="9857994" y="3386137"/>
            <a:ext cx="2224278" cy="339051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19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BE2A-1A8E-07F7-22B7-DF0DCB0F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ODK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3C421-D7D3-3449-FBFB-C83B28C04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Successful bet on future technologies</a:t>
            </a:r>
          </a:p>
          <a:p>
            <a:r>
              <a:rPr lang="en-US" dirty="0"/>
              <a:t>Reliance on consumer technology</a:t>
            </a:r>
          </a:p>
          <a:p>
            <a:r>
              <a:rPr lang="en-US" dirty="0"/>
              <a:t>“Market fit” – addressed an important global development use case</a:t>
            </a:r>
          </a:p>
          <a:p>
            <a:r>
              <a:rPr lang="en-US" dirty="0"/>
              <a:t>Identified different roles in the digital data collection</a:t>
            </a:r>
          </a:p>
          <a:p>
            <a:pPr lvl="1"/>
            <a:r>
              <a:rPr lang="en-US" dirty="0"/>
              <a:t>Deployment architect – manage data collection and forms design, but not systems programming</a:t>
            </a:r>
          </a:p>
          <a:p>
            <a:r>
              <a:rPr lang="en-US" dirty="0"/>
              <a:t>Enabled organizations with “moderate” technical capacity to manage data collection</a:t>
            </a:r>
          </a:p>
          <a:p>
            <a:r>
              <a:rPr lang="en-US" dirty="0"/>
              <a:t>Open source allowed multiple organizations to build on platform including commercial organizations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544" y="0"/>
            <a:ext cx="5103456" cy="220675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ODK 2 aka ODK-X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23503" cy="4351338"/>
          </a:xfrm>
        </p:spPr>
        <p:txBody>
          <a:bodyPr/>
          <a:lstStyle/>
          <a:p>
            <a:r>
              <a:rPr lang="en-US" dirty="0" smtClean="0"/>
              <a:t>ODK 1 – Submission of forms based information from Android Device to Server</a:t>
            </a:r>
          </a:p>
          <a:p>
            <a:r>
              <a:rPr lang="en-US" dirty="0" smtClean="0"/>
              <a:t>ODK 2 – Data management platform with database on both Android Device and Server</a:t>
            </a:r>
          </a:p>
          <a:p>
            <a:pPr lvl="1"/>
            <a:r>
              <a:rPr lang="en-US" dirty="0" smtClean="0"/>
              <a:t>Row based synchronization in online/offline environment</a:t>
            </a:r>
          </a:p>
          <a:p>
            <a:pPr lvl="1"/>
            <a:r>
              <a:rPr lang="en-US" dirty="0" smtClean="0"/>
              <a:t>Substantial generalization of ODK 1</a:t>
            </a:r>
          </a:p>
          <a:p>
            <a:pPr lvl="1"/>
            <a:r>
              <a:rPr lang="en-US" dirty="0" smtClean="0"/>
              <a:t>Platform for research projects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352" y="45692"/>
            <a:ext cx="4084920" cy="3289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836" y="3833112"/>
            <a:ext cx="3992436" cy="22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92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48600" y="5257800"/>
            <a:ext cx="1371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848600" cy="1143000"/>
          </a:xfrm>
        </p:spPr>
        <p:txBody>
          <a:bodyPr/>
          <a:lstStyle/>
          <a:p>
            <a:r>
              <a:rPr lang="en-US" dirty="0" smtClean="0"/>
              <a:t>Mobile Wellness Toolkit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11410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National Science Foundation project</a:t>
            </a:r>
          </a:p>
          <a:p>
            <a:r>
              <a:rPr lang="en-US" dirty="0" smtClean="0"/>
              <a:t>Partnership between University of Washington and PATH</a:t>
            </a:r>
          </a:p>
          <a:p>
            <a:r>
              <a:rPr lang="en-US" dirty="0" smtClean="0"/>
              <a:t>University of Washington </a:t>
            </a:r>
          </a:p>
          <a:p>
            <a:pPr lvl="1"/>
            <a:r>
              <a:rPr lang="en-US" dirty="0" smtClean="0"/>
              <a:t>Richard Anderson,  CSE</a:t>
            </a:r>
          </a:p>
          <a:p>
            <a:pPr lvl="1"/>
            <a:r>
              <a:rPr lang="en-US" dirty="0" smtClean="0"/>
              <a:t>Gaetano </a:t>
            </a:r>
            <a:r>
              <a:rPr lang="en-US" dirty="0" err="1" smtClean="0"/>
              <a:t>Borriello</a:t>
            </a:r>
            <a:r>
              <a:rPr lang="en-US" dirty="0" smtClean="0"/>
              <a:t>,  CSE</a:t>
            </a:r>
          </a:p>
          <a:p>
            <a:pPr lvl="1"/>
            <a:r>
              <a:rPr lang="en-US" dirty="0" smtClean="0"/>
              <a:t>Beth Kolko,  </a:t>
            </a:r>
            <a:r>
              <a:rPr lang="en-US" dirty="0" smtClean="0"/>
              <a:t>HCDE</a:t>
            </a:r>
          </a:p>
          <a:p>
            <a:pPr lvl="1"/>
            <a:r>
              <a:rPr lang="en-US" dirty="0" err="1" smtClean="0"/>
              <a:t>PostDocs</a:t>
            </a:r>
            <a:r>
              <a:rPr lang="en-US" dirty="0" smtClean="0"/>
              <a:t>: Brian </a:t>
            </a:r>
            <a:r>
              <a:rPr lang="en-US" dirty="0" err="1" smtClean="0"/>
              <a:t>DeRenzi</a:t>
            </a:r>
            <a:r>
              <a:rPr lang="en-US" dirty="0" smtClean="0"/>
              <a:t>,  Neha Kumar</a:t>
            </a:r>
            <a:endParaRPr lang="en-US" dirty="0" smtClean="0"/>
          </a:p>
          <a:p>
            <a:r>
              <a:rPr lang="en-US" dirty="0" smtClean="0"/>
              <a:t>PATH</a:t>
            </a:r>
          </a:p>
          <a:p>
            <a:pPr lvl="1"/>
            <a:r>
              <a:rPr lang="en-US" dirty="0" smtClean="0"/>
              <a:t>David </a:t>
            </a:r>
            <a:r>
              <a:rPr lang="en-US" dirty="0" err="1" smtClean="0"/>
              <a:t>Lubinski</a:t>
            </a:r>
            <a:r>
              <a:rPr lang="en-US" dirty="0" smtClean="0"/>
              <a:t>, Kiersten Israel-Ballard, Noah </a:t>
            </a:r>
            <a:r>
              <a:rPr lang="en-US" dirty="0" err="1" smtClean="0"/>
              <a:t>Perin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8" descr="http://www.nsf.gov/images/logos/nsf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upload.wikimedia.org/wikipedia/en/5/50/Program_for_Appropriate_Technology_in_Health_%28logo%2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62601"/>
            <a:ext cx="2601566" cy="113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67600" y="1618166"/>
            <a:ext cx="4630847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How do we make low cost consumer technologies available to organizations who implement health and wellness programs?</a:t>
            </a:r>
          </a:p>
        </p:txBody>
      </p:sp>
    </p:spTree>
    <p:extLst>
      <p:ext uri="{BB962C8B-B14F-4D97-AF65-F5344CB8AC3E}">
        <p14:creationId xmlns:p14="http://schemas.microsoft.com/office/powerpoint/2010/main" val="29006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ODK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Framework for integrating sensors into an ODK2 Application</a:t>
            </a:r>
          </a:p>
          <a:p>
            <a:r>
              <a:rPr lang="en-US" dirty="0" err="1" smtClean="0"/>
              <a:t>FoneAstra</a:t>
            </a:r>
            <a:r>
              <a:rPr lang="en-US" dirty="0" smtClean="0"/>
              <a:t> – sensor bridge for mobile phones</a:t>
            </a:r>
          </a:p>
          <a:p>
            <a:pPr lvl="1"/>
            <a:r>
              <a:rPr lang="en-US" dirty="0" smtClean="0"/>
              <a:t>Initially basic phones, but later android phones</a:t>
            </a:r>
          </a:p>
          <a:p>
            <a:r>
              <a:rPr lang="en-US" dirty="0" smtClean="0"/>
              <a:t>Temperature Monitoring for Vaccine Refrigerators</a:t>
            </a:r>
          </a:p>
          <a:p>
            <a:r>
              <a:rPr lang="en-US" dirty="0" smtClean="0"/>
              <a:t>Temperature Monitoring for low cost breast milk pasteurization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697" r="-2576" b="-697"/>
          <a:stretch/>
        </p:blipFill>
        <p:spPr bwMode="auto">
          <a:xfrm rot="16200000">
            <a:off x="9967130" y="444356"/>
            <a:ext cx="2568112" cy="167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VCCM fridge setup.tiff"/>
          <p:cNvPicPr>
            <a:picLocks noChangeAspect="1"/>
          </p:cNvPicPr>
          <p:nvPr/>
        </p:nvPicPr>
        <p:blipFill>
          <a:blip r:embed="rId3" cstate="print"/>
          <a:srcRect t="9996"/>
          <a:stretch>
            <a:fillRect/>
          </a:stretch>
        </p:blipFill>
        <p:spPr>
          <a:xfrm>
            <a:off x="10272765" y="2703050"/>
            <a:ext cx="1818122" cy="2166695"/>
          </a:xfrm>
          <a:prstGeom prst="rect">
            <a:avLst/>
          </a:prstGeom>
        </p:spPr>
      </p:pic>
      <p:pic>
        <p:nvPicPr>
          <p:cNvPr id="9" name="Picture 8" descr="IMG_082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4350"/>
          <a:stretch/>
        </p:blipFill>
        <p:spPr>
          <a:xfrm>
            <a:off x="253496" y="4342237"/>
            <a:ext cx="2592693" cy="23792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 descr="C:\Users\kisrael-ballard\Desktop\FA user manual\pictures\IMG_01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28" y="4164921"/>
            <a:ext cx="1889698" cy="255655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46093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mPneumonia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Pulse Oximetry for detection of childhood pneumonia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45" y="2407787"/>
            <a:ext cx="5911110" cy="4450213"/>
          </a:xfrm>
          <a:prstGeom prst="rect">
            <a:avLst/>
          </a:prstGeom>
        </p:spPr>
      </p:pic>
      <p:pic>
        <p:nvPicPr>
          <p:cNvPr id="8" name="Picture 2" descr="C:\Users\Richard\AppData\Local\Microsoft\Windows\Temporary Internet Files\Content.IE5\UH7L1NTR\photo 4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904" y="2407787"/>
            <a:ext cx="2759879" cy="206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9550_PI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727" r="22727" b="1648"/>
          <a:stretch>
            <a:fillRect/>
          </a:stretch>
        </p:blipFill>
        <p:spPr>
          <a:xfrm>
            <a:off x="8538976" y="4677143"/>
            <a:ext cx="1497734" cy="18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82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793058" y="3130140"/>
            <a:ext cx="1295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00057" y="3094212"/>
            <a:ext cx="1295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73211" y="3130140"/>
            <a:ext cx="1295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Aids:  Smartphone Apps for health workers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8" name="Shape 106"/>
          <p:cNvGrpSpPr/>
          <p:nvPr/>
        </p:nvGrpSpPr>
        <p:grpSpPr>
          <a:xfrm>
            <a:off x="5201458" y="2855328"/>
            <a:ext cx="1677971" cy="3140424"/>
            <a:chOff x="3882753" y="2057400"/>
            <a:chExt cx="1677971" cy="3140424"/>
          </a:xfrm>
        </p:grpSpPr>
        <p:sp>
          <p:nvSpPr>
            <p:cNvPr id="9" name="Shape 107"/>
            <p:cNvSpPr/>
            <p:nvPr/>
          </p:nvSpPr>
          <p:spPr>
            <a:xfrm>
              <a:off x="3882753" y="2057400"/>
              <a:ext cx="1677971" cy="3140424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Shape 108"/>
            <p:cNvSpPr/>
            <p:nvPr/>
          </p:nvSpPr>
          <p:spPr>
            <a:xfrm>
              <a:off x="4170566" y="2590800"/>
              <a:ext cx="1116974" cy="1760168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1" name="Shape 109"/>
          <p:cNvGrpSpPr/>
          <p:nvPr/>
        </p:nvGrpSpPr>
        <p:grpSpPr>
          <a:xfrm>
            <a:off x="6879429" y="2855328"/>
            <a:ext cx="1677971" cy="3140424"/>
            <a:chOff x="5573232" y="2057400"/>
            <a:chExt cx="1677971" cy="3140424"/>
          </a:xfrm>
        </p:grpSpPr>
        <p:sp>
          <p:nvSpPr>
            <p:cNvPr id="12" name="Shape 110"/>
            <p:cNvSpPr/>
            <p:nvPr/>
          </p:nvSpPr>
          <p:spPr>
            <a:xfrm>
              <a:off x="5573232" y="2057400"/>
              <a:ext cx="1677971" cy="3140424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</p:sp>
        <p:sp>
          <p:nvSpPr>
            <p:cNvPr id="13" name="Shape 111"/>
            <p:cNvSpPr/>
            <p:nvPr/>
          </p:nvSpPr>
          <p:spPr>
            <a:xfrm>
              <a:off x="5897992" y="2590800"/>
              <a:ext cx="1068517" cy="1415833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4" name="Shape 112"/>
          <p:cNvGrpSpPr/>
          <p:nvPr/>
        </p:nvGrpSpPr>
        <p:grpSpPr>
          <a:xfrm>
            <a:off x="8586982" y="2819400"/>
            <a:ext cx="1677971" cy="3140424"/>
            <a:chOff x="7290870" y="2057400"/>
            <a:chExt cx="1677971" cy="3140424"/>
          </a:xfrm>
        </p:grpSpPr>
        <p:sp>
          <p:nvSpPr>
            <p:cNvPr id="15" name="Shape 113"/>
            <p:cNvSpPr/>
            <p:nvPr/>
          </p:nvSpPr>
          <p:spPr>
            <a:xfrm>
              <a:off x="7290870" y="2057400"/>
              <a:ext cx="1677971" cy="3140424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</p:sp>
        <p:sp>
          <p:nvSpPr>
            <p:cNvPr id="16" name="Shape 114"/>
            <p:cNvSpPr/>
            <p:nvPr/>
          </p:nvSpPr>
          <p:spPr>
            <a:xfrm>
              <a:off x="7587865" y="2590800"/>
              <a:ext cx="1113564" cy="173061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7" name="Shape 115"/>
          <p:cNvSpPr/>
          <p:nvPr/>
        </p:nvSpPr>
        <p:spPr>
          <a:xfrm>
            <a:off x="1676400" y="1981200"/>
            <a:ext cx="2460868" cy="42291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7" name="Right Arrow 6"/>
          <p:cNvSpPr/>
          <p:nvPr/>
        </p:nvSpPr>
        <p:spPr>
          <a:xfrm>
            <a:off x="4328631" y="3975792"/>
            <a:ext cx="872826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1D33C-8033-49D1-9EAA-54B1243FE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6A79C-3EA3-4C5A-9068-EB379C428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Global Health Overview</a:t>
            </a:r>
          </a:p>
          <a:p>
            <a:pPr lvl="1"/>
            <a:r>
              <a:rPr lang="en-US" dirty="0" smtClean="0"/>
              <a:t>Burden of Disease</a:t>
            </a:r>
          </a:p>
          <a:p>
            <a:pPr lvl="1"/>
            <a:r>
              <a:rPr lang="en-US" dirty="0" smtClean="0"/>
              <a:t>Health Care Systems</a:t>
            </a:r>
          </a:p>
          <a:p>
            <a:pPr lvl="1"/>
            <a:r>
              <a:rPr lang="en-US" dirty="0" smtClean="0"/>
              <a:t>Global Organizations and Funding</a:t>
            </a:r>
          </a:p>
          <a:p>
            <a:r>
              <a:rPr lang="en-US" dirty="0" smtClean="0"/>
              <a:t>Computing and Global Health Projects</a:t>
            </a:r>
          </a:p>
          <a:p>
            <a:pPr lvl="1"/>
            <a:r>
              <a:rPr lang="en-US" dirty="0" smtClean="0"/>
              <a:t>Mobile Wellness Toolkit Project</a:t>
            </a:r>
          </a:p>
          <a:p>
            <a:pPr lvl="1"/>
            <a:r>
              <a:rPr lang="en-US" dirty="0" smtClean="0"/>
              <a:t>Mobile Midwife Platform</a:t>
            </a:r>
          </a:p>
          <a:p>
            <a:pPr lvl="1"/>
            <a:r>
              <a:rPr lang="en-US" dirty="0" smtClean="0"/>
              <a:t>Projecting Health</a:t>
            </a:r>
          </a:p>
          <a:p>
            <a:pPr lvl="1"/>
            <a:r>
              <a:rPr lang="en-US" dirty="0" err="1" smtClean="0"/>
              <a:t>mPneumonia</a:t>
            </a:r>
            <a:endParaRPr lang="en-US" dirty="0" smtClean="0"/>
          </a:p>
          <a:p>
            <a:pPr lvl="1"/>
            <a:r>
              <a:rPr lang="en-US" dirty="0" smtClean="0"/>
              <a:t>Cold Chain Equipment Inventories</a:t>
            </a:r>
          </a:p>
          <a:p>
            <a:pPr lvl="1"/>
            <a:r>
              <a:rPr lang="en-US" dirty="0" err="1" smtClean="0"/>
              <a:t>mWach</a:t>
            </a:r>
            <a:endParaRPr lang="en-US" dirty="0" smtClean="0"/>
          </a:p>
          <a:p>
            <a:pPr lvl="1"/>
            <a:r>
              <a:rPr lang="en-US" dirty="0" smtClean="0"/>
              <a:t>Uganda CCIS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B8F30-F043-4FE6-9985-CAD44092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D44FA-E5BE-4B4A-80B6-69D939D4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482B,  ICTD Capstone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DB0A4-19B0-4E5A-B4DB-1C183ED9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33" y="1825625"/>
            <a:ext cx="5506496" cy="412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6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0799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Point of care diagnostics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11718"/>
            <a:ext cx="8305800" cy="4912364"/>
          </a:xfrm>
        </p:spPr>
        <p:txBody>
          <a:bodyPr>
            <a:normAutofit/>
          </a:bodyPr>
          <a:lstStyle/>
          <a:p>
            <a:r>
              <a:rPr lang="en-US" dirty="0" smtClean="0"/>
              <a:t>Rapid diagnostic tests (RDTs) quickly test for conditions based on blood/urine sample</a:t>
            </a:r>
          </a:p>
          <a:p>
            <a:r>
              <a:rPr lang="en-US" dirty="0" smtClean="0"/>
              <a:t>Supportive tools to aid health </a:t>
            </a:r>
            <a:r>
              <a:rPr lang="en-US" dirty="0"/>
              <a:t>workers </a:t>
            </a:r>
            <a:r>
              <a:rPr lang="en-US" dirty="0" smtClean="0"/>
              <a:t>with the administration and interpretation of these tests.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81" y="3605558"/>
            <a:ext cx="3362839" cy="311591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65" y="3605558"/>
            <a:ext cx="4130805" cy="2749218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9556" y="812826"/>
            <a:ext cx="3216527" cy="17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Midwife Platform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90653" cy="231508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Mobile data collection to support PNC visits</a:t>
            </a:r>
          </a:p>
          <a:p>
            <a:pPr lvl="1"/>
            <a:r>
              <a:rPr lang="en-US" dirty="0" smtClean="0"/>
              <a:t>Data collection</a:t>
            </a:r>
          </a:p>
          <a:p>
            <a:pPr lvl="1"/>
            <a:r>
              <a:rPr lang="en-US" dirty="0" smtClean="0"/>
              <a:t>Protocol support</a:t>
            </a:r>
          </a:p>
          <a:p>
            <a:r>
              <a:rPr lang="en-US" dirty="0" smtClean="0"/>
              <a:t>Open Data Kit application</a:t>
            </a:r>
          </a:p>
          <a:p>
            <a:r>
              <a:rPr lang="en-US" dirty="0" smtClean="0"/>
              <a:t>Android phones deployed with nurse midwives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2291" y="3201651"/>
            <a:ext cx="2343115" cy="274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3153" y="2990916"/>
            <a:ext cx="1253395" cy="256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rth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4261" y="365125"/>
            <a:ext cx="3124200" cy="23431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344" y="3287990"/>
            <a:ext cx="1039117" cy="155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320264"/>
            <a:ext cx="3433992" cy="256489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2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Videos in MMP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use of video is feasible in PNC visits </a:t>
            </a:r>
          </a:p>
          <a:p>
            <a:r>
              <a:rPr lang="en-US" dirty="0" smtClean="0"/>
              <a:t>The PNC environment is complicated </a:t>
            </a:r>
          </a:p>
          <a:p>
            <a:pPr lvl="1"/>
            <a:r>
              <a:rPr lang="en-US" dirty="0" smtClean="0"/>
              <a:t>Patient education occurs throughout visits with various levels of effort</a:t>
            </a:r>
          </a:p>
          <a:p>
            <a:pPr lvl="1"/>
            <a:r>
              <a:rPr lang="en-US" dirty="0" smtClean="0"/>
              <a:t>Multiple settings and participants</a:t>
            </a:r>
          </a:p>
          <a:p>
            <a:r>
              <a:rPr lang="en-US" dirty="0" smtClean="0"/>
              <a:t>Authority and trust</a:t>
            </a:r>
          </a:p>
          <a:p>
            <a:pPr lvl="1"/>
            <a:r>
              <a:rPr lang="en-US" dirty="0" smtClean="0"/>
              <a:t>Nurses viewed video as being authoritative and enhancing their communication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2050" name="Picture 2" descr="Z:\Talks\2013\Dev2013\Brittany Photos\IMG_3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31" y="1600200"/>
            <a:ext cx="3515564" cy="26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5319" t="8092" r="9574" b="13694"/>
          <a:stretch/>
        </p:blipFill>
        <p:spPr bwMode="auto">
          <a:xfrm>
            <a:off x="6578806" y="4343400"/>
            <a:ext cx="3468414" cy="2514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mWACH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99226" cy="4351338"/>
          </a:xfrm>
        </p:spPr>
        <p:txBody>
          <a:bodyPr/>
          <a:lstStyle/>
          <a:p>
            <a:r>
              <a:rPr lang="en-US" dirty="0" smtClean="0"/>
              <a:t>Study with </a:t>
            </a:r>
            <a:r>
              <a:rPr lang="en-US" dirty="0" err="1" smtClean="0"/>
              <a:t>Dept</a:t>
            </a:r>
            <a:r>
              <a:rPr lang="en-US" dirty="0" smtClean="0"/>
              <a:t> of Global Health</a:t>
            </a:r>
          </a:p>
          <a:p>
            <a:r>
              <a:rPr lang="en-US" dirty="0" smtClean="0"/>
              <a:t>SMS Reminders to Pregnant Women in Kenya</a:t>
            </a:r>
          </a:p>
          <a:p>
            <a:r>
              <a:rPr lang="en-US" dirty="0" smtClean="0"/>
              <a:t>Target basic mobile phone users</a:t>
            </a:r>
          </a:p>
          <a:p>
            <a:r>
              <a:rPr lang="en-US" dirty="0" smtClean="0"/>
              <a:t>Innovation was two-way SMS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666431"/>
              </p:ext>
            </p:extLst>
          </p:nvPr>
        </p:nvGraphicFramePr>
        <p:xfrm>
          <a:off x="6527549" y="262550"/>
          <a:ext cx="5355879" cy="349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mocku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49" y="3908433"/>
            <a:ext cx="4357458" cy="281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69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Chain Equipment Inventories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4" y="5005048"/>
            <a:ext cx="2949792" cy="17487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0891" y="4984389"/>
            <a:ext cx="3076058" cy="1774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208294"/>
            <a:ext cx="69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Polio 1990</a:t>
            </a:r>
            <a:endParaRPr lang="en-US" dirty="0"/>
          </a:p>
        </p:txBody>
      </p:sp>
      <p:sp>
        <p:nvSpPr>
          <p:cNvPr id="10" name="Content Placeholder 9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Vaccine Cold Chain: National Storage of Vaccines from import to delivery</a:t>
            </a:r>
          </a:p>
          <a:p>
            <a:r>
              <a:rPr lang="en-US" dirty="0" smtClean="0"/>
              <a:t>Critical for management of national vaccine programs</a:t>
            </a:r>
          </a:p>
          <a:p>
            <a:r>
              <a:rPr lang="en-US" dirty="0" smtClean="0"/>
              <a:t>Expanded Program of Immunization had dramatic impact on reducing childhood deaths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63284" y="6181482"/>
            <a:ext cx="69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Polio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44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21117" y="260615"/>
            <a:ext cx="7337136" cy="1143000"/>
          </a:xfrm>
        </p:spPr>
        <p:txBody>
          <a:bodyPr/>
          <a:lstStyle/>
          <a:p>
            <a:r>
              <a:rPr lang="en-US" dirty="0" smtClean="0"/>
              <a:t>Vaccine Cold Chain Structure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04024" y="1988825"/>
            <a:ext cx="1958638" cy="806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National Vaccine Store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26429" y="3186681"/>
            <a:ext cx="1094533" cy="741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Regional Store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923179" y="4281214"/>
            <a:ext cx="806498" cy="518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District Store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8342674" y="3186681"/>
            <a:ext cx="1094533" cy="741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Regional Store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960105" y="4281214"/>
            <a:ext cx="806498" cy="518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District Store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7939424" y="4281214"/>
            <a:ext cx="806498" cy="518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District Store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9091564" y="4281214"/>
            <a:ext cx="806498" cy="518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District Store</a:t>
            </a:r>
            <a:endParaRPr lang="en-US" sz="1600" dirty="0"/>
          </a:p>
        </p:txBody>
      </p:sp>
      <p:sp>
        <p:nvSpPr>
          <p:cNvPr id="18" name="Oval 17"/>
          <p:cNvSpPr/>
          <p:nvPr/>
        </p:nvSpPr>
        <p:spPr>
          <a:xfrm>
            <a:off x="3425976" y="1758397"/>
            <a:ext cx="2246673" cy="103692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Vaccine Manufacturers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6"/>
            <a:endCxn id="9" idx="1"/>
          </p:cNvCxnSpPr>
          <p:nvPr/>
        </p:nvCxnSpPr>
        <p:spPr>
          <a:xfrm>
            <a:off x="5672648" y="2276860"/>
            <a:ext cx="1231376" cy="115214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2"/>
            <a:endCxn id="14" idx="0"/>
          </p:cNvCxnSpPr>
          <p:nvPr/>
        </p:nvCxnSpPr>
        <p:spPr>
          <a:xfrm>
            <a:off x="7883344" y="2795324"/>
            <a:ext cx="1006597" cy="391357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2"/>
            <a:endCxn id="11" idx="0"/>
          </p:cNvCxnSpPr>
          <p:nvPr/>
        </p:nvCxnSpPr>
        <p:spPr>
          <a:xfrm flipH="1">
            <a:off x="6873695" y="2795324"/>
            <a:ext cx="1009648" cy="391357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1" idx="2"/>
            <a:endCxn id="13" idx="0"/>
          </p:cNvCxnSpPr>
          <p:nvPr/>
        </p:nvCxnSpPr>
        <p:spPr>
          <a:xfrm flipH="1">
            <a:off x="6326429" y="3928259"/>
            <a:ext cx="547267" cy="35295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2"/>
            <a:endCxn id="15" idx="0"/>
          </p:cNvCxnSpPr>
          <p:nvPr/>
        </p:nvCxnSpPr>
        <p:spPr>
          <a:xfrm>
            <a:off x="6873696" y="3928259"/>
            <a:ext cx="489659" cy="35295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4" idx="2"/>
            <a:endCxn id="17" idx="0"/>
          </p:cNvCxnSpPr>
          <p:nvPr/>
        </p:nvCxnSpPr>
        <p:spPr>
          <a:xfrm>
            <a:off x="8889941" y="3928259"/>
            <a:ext cx="604873" cy="35295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2"/>
            <a:endCxn id="16" idx="0"/>
          </p:cNvCxnSpPr>
          <p:nvPr/>
        </p:nvCxnSpPr>
        <p:spPr>
          <a:xfrm flipH="1">
            <a:off x="8342674" y="3928259"/>
            <a:ext cx="547267" cy="352954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729678" y="5202926"/>
            <a:ext cx="1324961" cy="518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Health Center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5519931" y="6124638"/>
            <a:ext cx="979319" cy="518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Health Post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6902499" y="6124638"/>
            <a:ext cx="979319" cy="518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Health Post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285067" y="6124638"/>
            <a:ext cx="979319" cy="518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Health Post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15" idx="2"/>
            <a:endCxn id="47" idx="0"/>
          </p:cNvCxnSpPr>
          <p:nvPr/>
        </p:nvCxnSpPr>
        <p:spPr>
          <a:xfrm>
            <a:off x="7363354" y="4799677"/>
            <a:ext cx="28804" cy="403249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7" idx="2"/>
            <a:endCxn id="50" idx="0"/>
          </p:cNvCxnSpPr>
          <p:nvPr/>
        </p:nvCxnSpPr>
        <p:spPr>
          <a:xfrm>
            <a:off x="7392158" y="5721389"/>
            <a:ext cx="1382568" cy="403249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47" idx="2"/>
            <a:endCxn id="49" idx="0"/>
          </p:cNvCxnSpPr>
          <p:nvPr/>
        </p:nvCxnSpPr>
        <p:spPr>
          <a:xfrm>
            <a:off x="7392158" y="5721389"/>
            <a:ext cx="0" cy="403249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7" idx="2"/>
            <a:endCxn id="48" idx="0"/>
          </p:cNvCxnSpPr>
          <p:nvPr/>
        </p:nvCxnSpPr>
        <p:spPr>
          <a:xfrm flipH="1">
            <a:off x="6009590" y="5721389"/>
            <a:ext cx="1382568" cy="403249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Vaccines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45006" y="3427866"/>
            <a:ext cx="3674924" cy="22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6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5B32-C6C4-437C-AD74-10736CF6601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38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Cold Chain</a:t>
            </a:r>
            <a:endParaRPr lang="en-US" dirty="0"/>
          </a:p>
        </p:txBody>
      </p:sp>
      <p:pic>
        <p:nvPicPr>
          <p:cNvPr id="15" name="Content Placeholder 14" descr="DSCN177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/>
          <a:stretch>
            <a:fillRect/>
          </a:stretch>
        </p:blipFill>
        <p:spPr>
          <a:xfrm>
            <a:off x="5819968" y="4062678"/>
            <a:ext cx="3502025" cy="2627313"/>
          </a:xfrm>
        </p:spPr>
      </p:pic>
      <p:pic>
        <p:nvPicPr>
          <p:cNvPr id="5" name="Picture 4" descr="IMG_6639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2165453" y="1302293"/>
            <a:ext cx="3498867" cy="262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G_6641.JPG"/>
          <p:cNvPicPr>
            <a:picLocks noGrp="1" noChangeAspect="1"/>
          </p:cNvPicPr>
          <p:nvPr isPhoto="1"/>
        </p:nvPicPr>
        <p:blipFill>
          <a:blip r:embed="rId4" cstate="screen">
            <a:lum/>
          </a:blip>
          <a:stretch>
            <a:fillRect/>
          </a:stretch>
        </p:blipFill>
        <p:spPr>
          <a:xfrm>
            <a:off x="5794693" y="1297541"/>
            <a:ext cx="3505200" cy="2629120"/>
          </a:xfrm>
          <a:prstGeom prst="rect">
            <a:avLst/>
          </a:prstGeom>
          <a:noFill/>
          <a:ln>
            <a:noFill/>
          </a:ln>
        </p:spPr>
      </p:pic>
      <p:sp>
        <p:nvSpPr>
          <p:cNvPr id="33794" name="AutoShape 2" descr="https://exchsrv1.cseresearch.cs.washington.edu/owa/attachment.ashx?id=RgAAAAB%2bNxt1CdjTEZ%2bkAJAnNLRiBwAFWhlYceXREZ%2bBAKDJSZtfAAABTPDTAADidj3B5gRrQ7OcbrMLVS5qAB8m1BqrAAAJ&amp;attcnt=1&amp;attid0=EAAJDBFY1JwFTIAlQiiCVJ%2bb"/>
          <p:cNvSpPr>
            <a:spLocks noChangeAspect="1" noChangeArrowheads="1"/>
          </p:cNvSpPr>
          <p:nvPr/>
        </p:nvSpPr>
        <p:spPr bwMode="auto">
          <a:xfrm>
            <a:off x="1679575" y="-2370138"/>
            <a:ext cx="6591300" cy="4943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AutoShape 4" descr="https://exchsrv1.cseresearch.cs.washington.edu/owa/attachment.ashx?id=RgAAAAB%2bNxt1CdjTEZ%2bkAJAnNLRiBwAFWhlYceXREZ%2bBAKDJSZtfAAABTPDTAADidj3B5gRrQ7OcbrMLVS5qAB8m1BqrAAAJ&amp;attcnt=1&amp;attid0=EAAJDBFY1JwFTIAlQiiCVJ%2bb"/>
          <p:cNvSpPr>
            <a:spLocks noChangeAspect="1" noChangeArrowheads="1"/>
          </p:cNvSpPr>
          <p:nvPr/>
        </p:nvSpPr>
        <p:spPr bwMode="auto">
          <a:xfrm>
            <a:off x="1679575" y="-2370138"/>
            <a:ext cx="6591300" cy="4943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8" name="AutoShape 6" descr="https://exchsrv1.cseresearch.cs.washington.edu/owa/attachment.ashx?id=RgAAAAB%2bNxt1CdjTEZ%2bkAJAnNLRiBwAFWhlYceXREZ%2bBAKDJSZtfAAABTPDTAADidj3B5gRrQ7OcbrMLVS5qAB8m1BqrAAAJ&amp;attcnt=1&amp;attid0=EAAJDBFY1JwFTIAlQiiCVJ%2bb"/>
          <p:cNvSpPr>
            <a:spLocks noChangeAspect="1" noChangeArrowheads="1"/>
          </p:cNvSpPr>
          <p:nvPr/>
        </p:nvSpPr>
        <p:spPr bwMode="auto">
          <a:xfrm>
            <a:off x="1679575" y="-2370138"/>
            <a:ext cx="6591300" cy="4943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IMG_664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177885" y="4062678"/>
            <a:ext cx="3505200" cy="2629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0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Chain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5B32-C6C4-437C-AD74-10736CF6601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Content Placeholder 4" descr="Rotavirus vaccination in La Fonseca Nueva GuineaJanuary 12 201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/>
          <a:stretch>
            <a:fillRect/>
          </a:stretch>
        </p:blipFill>
        <p:spPr>
          <a:xfrm>
            <a:off x="5872361" y="4005070"/>
            <a:ext cx="3502344" cy="2624328"/>
          </a:xfrm>
        </p:spPr>
      </p:pic>
      <p:pic>
        <p:nvPicPr>
          <p:cNvPr id="6" name="Picture 5" descr="IMG_6657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5872362" y="1239935"/>
            <a:ext cx="3498813" cy="262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_6719.JPG"/>
          <p:cNvPicPr>
            <a:picLocks noGrp="1" noChangeAspect="1"/>
          </p:cNvPicPr>
          <p:nvPr isPhoto="1"/>
        </p:nvPicPr>
        <p:blipFill>
          <a:blip r:embed="rId4" cstate="screen">
            <a:lum/>
          </a:blip>
          <a:stretch>
            <a:fillRect/>
          </a:stretch>
        </p:blipFill>
        <p:spPr>
          <a:xfrm>
            <a:off x="2236331" y="1239935"/>
            <a:ext cx="3498812" cy="262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G_6685.JPG"/>
          <p:cNvPicPr>
            <a:picLocks noGrp="1" noChangeAspect="1"/>
          </p:cNvPicPr>
          <p:nvPr isPhoto="1"/>
        </p:nvPicPr>
        <p:blipFill>
          <a:blip r:embed="rId5" cstate="screen">
            <a:lum/>
          </a:blip>
          <a:stretch>
            <a:fillRect/>
          </a:stretch>
        </p:blipFill>
        <p:spPr>
          <a:xfrm>
            <a:off x="2236333" y="4005070"/>
            <a:ext cx="3498811" cy="2624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9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chain equipment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2" descr="C:\Users\Richard\Documents\Work\Talks\2011\Michigan\fridge facilities\refrigerator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904" y="1558001"/>
            <a:ext cx="1505421" cy="2046432"/>
          </a:xfrm>
          <a:prstGeom prst="rect">
            <a:avLst/>
          </a:prstGeom>
          <a:noFill/>
        </p:spPr>
      </p:pic>
      <p:pic>
        <p:nvPicPr>
          <p:cNvPr id="7" name="Picture 2" descr="C:\Users\Richard\Documents\Work\Talks\2011\Michigan\fridge facilities\CC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4541" y="1574875"/>
            <a:ext cx="2707529" cy="2030647"/>
          </a:xfrm>
          <a:prstGeom prst="rect">
            <a:avLst/>
          </a:prstGeom>
          <a:noFill/>
        </p:spPr>
      </p:pic>
      <p:pic>
        <p:nvPicPr>
          <p:cNvPr id="8" name="Picture 1" descr="E331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2815" y="1643183"/>
            <a:ext cx="2114102" cy="211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Richard\Documents\Work\Talks\2011\Michigan\fridge facilities\009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9075" y="3924115"/>
            <a:ext cx="2908187" cy="1931218"/>
          </a:xfrm>
          <a:prstGeom prst="rect">
            <a:avLst/>
          </a:prstGeom>
          <a:noFill/>
        </p:spPr>
      </p:pic>
      <p:pic>
        <p:nvPicPr>
          <p:cNvPr id="10" name="Picture 2" descr="C:\Users\Richard\Documents\Work\Talks\2011\Michigan\fridge facilities\d5665d87fc0dfc5a1860700ffd2c-gran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5067" y="3947463"/>
            <a:ext cx="1653245" cy="1239934"/>
          </a:xfrm>
          <a:prstGeom prst="rect">
            <a:avLst/>
          </a:prstGeom>
          <a:noFill/>
        </p:spPr>
      </p:pic>
      <p:pic>
        <p:nvPicPr>
          <p:cNvPr id="11" name="Picture 2" descr="C:\Users\Richard\Documents\Work\Talks\2011\Michigan\fridge facilities\cc32.jpg"/>
          <p:cNvPicPr>
            <a:picLocks noChangeAspect="1" noChangeArrowheads="1"/>
          </p:cNvPicPr>
          <p:nvPr/>
        </p:nvPicPr>
        <p:blipFill>
          <a:blip r:embed="rId7" cstate="print"/>
          <a:srcRect l="7910" t="4688"/>
          <a:stretch>
            <a:fillRect/>
          </a:stretch>
        </p:blipFill>
        <p:spPr bwMode="auto">
          <a:xfrm>
            <a:off x="2005904" y="3947463"/>
            <a:ext cx="2719731" cy="2110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2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Cold Chain Equipment Manager (CCEM) Software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2209816" y="6305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1/5/2012</a:t>
            </a:r>
            <a:endParaRPr lang="en-US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4572016" y="6305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Change Seminar</a:t>
            </a: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7543816" y="6305402"/>
            <a:ext cx="2133600" cy="36512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/>
              <a:pPr/>
              <a:t>29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43183"/>
            <a:ext cx="2668900" cy="18188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2148" y="1412755"/>
            <a:ext cx="2743200" cy="21823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1020" r="20404" b="16552"/>
          <a:stretch>
            <a:fillRect/>
          </a:stretch>
        </p:blipFill>
        <p:spPr bwMode="auto">
          <a:xfrm>
            <a:off x="6672070" y="1526630"/>
            <a:ext cx="2499528" cy="17804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9515" y="2744347"/>
            <a:ext cx="2369615" cy="8507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3313787"/>
            <a:ext cx="3090257" cy="15141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1709" y="3727066"/>
            <a:ext cx="2741963" cy="1377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 r="903" b="17978"/>
          <a:stretch>
            <a:fillRect/>
          </a:stretch>
        </p:blipFill>
        <p:spPr bwMode="auto">
          <a:xfrm>
            <a:off x="1524001" y="5105052"/>
            <a:ext cx="8431669" cy="175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67790" y="3025751"/>
            <a:ext cx="3021724" cy="1752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249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Burden of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381531" cy="4351338"/>
          </a:xfrm>
        </p:spPr>
        <p:txBody>
          <a:bodyPr/>
          <a:lstStyle/>
          <a:p>
            <a:r>
              <a:rPr lang="en-US" dirty="0" smtClean="0"/>
              <a:t>We are all human – so subject to the same frailties</a:t>
            </a:r>
          </a:p>
          <a:p>
            <a:r>
              <a:rPr lang="en-US" dirty="0" smtClean="0"/>
              <a:t>However, the burdens of disease vary dramatically</a:t>
            </a:r>
          </a:p>
          <a:p>
            <a:r>
              <a:rPr lang="en-US" dirty="0" smtClean="0"/>
              <a:t>IHME Global Burden of Disease</a:t>
            </a:r>
          </a:p>
          <a:p>
            <a:pPr lvl="1"/>
            <a:r>
              <a:rPr lang="en-US" dirty="0" smtClean="0"/>
              <a:t>GBD Compare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872" y="80868"/>
            <a:ext cx="2952750" cy="2676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77309"/>
            <a:ext cx="6020761" cy="394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6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690" y="1904595"/>
            <a:ext cx="1814945" cy="13206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756" y="1885827"/>
            <a:ext cx="1901031" cy="1358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t="4550"/>
          <a:stretch>
            <a:fillRect/>
          </a:stretch>
        </p:blipFill>
        <p:spPr bwMode="auto">
          <a:xfrm>
            <a:off x="1748164" y="3832249"/>
            <a:ext cx="4399012" cy="164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74" y="1923363"/>
            <a:ext cx="3503311" cy="444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8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CCEI Data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43183"/>
            <a:ext cx="4038600" cy="4785285"/>
          </a:xfrm>
        </p:spPr>
        <p:txBody>
          <a:bodyPr>
            <a:normAutofit/>
          </a:bodyPr>
          <a:lstStyle/>
          <a:p>
            <a:r>
              <a:rPr lang="en-US" dirty="0" smtClean="0"/>
              <a:t>Goal:  Agree on standards to allow tools to interoperate</a:t>
            </a:r>
          </a:p>
          <a:p>
            <a:r>
              <a:rPr lang="en-US" dirty="0" smtClean="0"/>
              <a:t>Wide range of tools available</a:t>
            </a:r>
          </a:p>
          <a:p>
            <a:r>
              <a:rPr lang="en-US" dirty="0" smtClean="0"/>
              <a:t>Data integration problem is central</a:t>
            </a:r>
          </a:p>
          <a:p>
            <a:r>
              <a:rPr lang="en-US" dirty="0" smtClean="0"/>
              <a:t>Need for multiple software tools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14" y="1482708"/>
            <a:ext cx="3585010" cy="451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papermag.com/blogs/UNICEF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64562" y="203009"/>
            <a:ext cx="769555" cy="951899"/>
          </a:xfrm>
          <a:prstGeom prst="rect">
            <a:avLst/>
          </a:prstGeom>
          <a:noFill/>
        </p:spPr>
      </p:pic>
      <p:pic>
        <p:nvPicPr>
          <p:cNvPr id="7" name="Picture 6" descr="http://www.topnews.in/health/files/who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859961" y="171633"/>
            <a:ext cx="965178" cy="983275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1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2" descr="http://0.tqn.com/d/geography/1/0/C/4/la-150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903" y="1585577"/>
            <a:ext cx="1901962" cy="2042849"/>
          </a:xfrm>
          <a:prstGeom prst="rect">
            <a:avLst/>
          </a:prstGeom>
          <a:noFill/>
        </p:spPr>
      </p:pic>
      <p:pic>
        <p:nvPicPr>
          <p:cNvPr id="8" name="Picture 2" descr="http://images.wikia.com/tea/images/6/64/Map_of_Kenya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418" y="1585576"/>
            <a:ext cx="2469609" cy="20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03" y="4062677"/>
            <a:ext cx="2569114" cy="2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geology.com/world/pakistan-map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55" y="4089424"/>
            <a:ext cx="1672703" cy="20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cia.gov/library/publications/the-world-factbook/graphics/maps/gh-map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40" y="1624779"/>
            <a:ext cx="1861744" cy="200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ationsonline.org/maps/malawi-political-ma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41" y="4045821"/>
            <a:ext cx="1532823" cy="21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Laos – Integration with SMS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47" y="1859432"/>
            <a:ext cx="6530238" cy="491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8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3816707" cy="1450757"/>
          </a:xfrm>
        </p:spPr>
        <p:txBody>
          <a:bodyPr/>
          <a:lstStyle/>
          <a:p>
            <a:r>
              <a:rPr lang="en-US" dirty="0" smtClean="0"/>
              <a:t>Uganda CCIS </a:t>
            </a:r>
            <a:r>
              <a:rPr lang="en-US" dirty="0"/>
              <a:t>Architecture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25783" y="1911928"/>
            <a:ext cx="1461655" cy="2639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2092036" y="3172691"/>
            <a:ext cx="1163782" cy="855933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 Database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0918" y="2085109"/>
            <a:ext cx="104601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ODK-X Client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750" y="4038600"/>
            <a:ext cx="445323" cy="4433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1" y="3505201"/>
            <a:ext cx="1461655" cy="2639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>
            <a:off x="3958936" y="4676671"/>
            <a:ext cx="1163782" cy="855933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 Database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01903" y="2105891"/>
            <a:ext cx="104601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ODK-X Server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968" y="5631873"/>
            <a:ext cx="445323" cy="443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5400000">
            <a:off x="7218219" y="1323110"/>
            <a:ext cx="1461655" cy="2639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17818" y="3600656"/>
            <a:ext cx="104601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ODK-X Client</a:t>
            </a:r>
          </a:p>
        </p:txBody>
      </p:sp>
      <p:sp>
        <p:nvSpPr>
          <p:cNvPr id="17" name="Can 16"/>
          <p:cNvSpPr/>
          <p:nvPr/>
        </p:nvSpPr>
        <p:spPr>
          <a:xfrm>
            <a:off x="8021044" y="2036758"/>
            <a:ext cx="1163782" cy="855933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Country Database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044" y="2967702"/>
            <a:ext cx="1152525" cy="330868"/>
          </a:xfrm>
          <a:prstGeom prst="rect">
            <a:avLst/>
          </a:prstGeom>
        </p:spPr>
      </p:pic>
      <p:sp>
        <p:nvSpPr>
          <p:cNvPr id="20" name="Left-Right Arrow 19"/>
          <p:cNvSpPr/>
          <p:nvPr/>
        </p:nvSpPr>
        <p:spPr>
          <a:xfrm>
            <a:off x="3483364" y="2070562"/>
            <a:ext cx="3084742" cy="249382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 rot="20071698">
            <a:off x="4405509" y="2824984"/>
            <a:ext cx="2226101" cy="207818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81508" y="5032663"/>
            <a:ext cx="2279073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CCEM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71336" y="3973657"/>
            <a:ext cx="1499414" cy="4589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Bridge</a:t>
            </a:r>
          </a:p>
        </p:txBody>
      </p:sp>
      <p:sp>
        <p:nvSpPr>
          <p:cNvPr id="24" name="Left-Right Arrow 23"/>
          <p:cNvSpPr/>
          <p:nvPr/>
        </p:nvSpPr>
        <p:spPr>
          <a:xfrm rot="5400000">
            <a:off x="7728191" y="3587600"/>
            <a:ext cx="507704" cy="165698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-Right Arrow 24"/>
          <p:cNvSpPr/>
          <p:nvPr/>
        </p:nvSpPr>
        <p:spPr>
          <a:xfrm rot="5400000">
            <a:off x="7728191" y="4652947"/>
            <a:ext cx="507704" cy="165698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481" y="5671728"/>
            <a:ext cx="545711" cy="4199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53472" y="202611"/>
            <a:ext cx="1046018" cy="794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Dash Board</a:t>
            </a:r>
          </a:p>
        </p:txBody>
      </p:sp>
      <p:sp>
        <p:nvSpPr>
          <p:cNvPr id="28" name="Rectangle 27"/>
          <p:cNvSpPr/>
          <p:nvPr/>
        </p:nvSpPr>
        <p:spPr>
          <a:xfrm rot="5400000">
            <a:off x="6492631" y="-1418997"/>
            <a:ext cx="1269261" cy="4304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6378745" y="268714"/>
            <a:ext cx="1163782" cy="743269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Database</a:t>
            </a:r>
          </a:p>
        </p:txBody>
      </p:sp>
      <p:sp>
        <p:nvSpPr>
          <p:cNvPr id="31" name="Left-Right Arrow 30"/>
          <p:cNvSpPr/>
          <p:nvPr/>
        </p:nvSpPr>
        <p:spPr>
          <a:xfrm rot="5400000">
            <a:off x="7757941" y="1569004"/>
            <a:ext cx="422564" cy="147303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536" y="1019118"/>
            <a:ext cx="543213" cy="3041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CD85100-61F6-48D9-A060-6941C11AA170}"/>
              </a:ext>
            </a:extLst>
          </p:cNvPr>
          <p:cNvSpPr/>
          <p:nvPr/>
        </p:nvSpPr>
        <p:spPr>
          <a:xfrm>
            <a:off x="7797661" y="234893"/>
            <a:ext cx="1242146" cy="794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Report Generation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B57-193D-4CD8-9AE4-5F71B1C008A1}" type="slidenum">
              <a:rPr lang="en-US" smtClean="0"/>
              <a:t>34</a:t>
            </a:fld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10062094" y="14427"/>
            <a:ext cx="2114939" cy="155311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Global Cold Chain Information System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9358604" y="640348"/>
            <a:ext cx="615820" cy="21806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55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Uganda Cold </a:t>
            </a:r>
            <a:r>
              <a:rPr lang="en-US" dirty="0"/>
              <a:t>Chain </a:t>
            </a:r>
            <a:r>
              <a:rPr lang="en-US" dirty="0" smtClean="0"/>
              <a:t>Mobile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 built on top of the ODK-X platform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Combination of ODK Survey and ODK Tables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Written in Java Script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Manage a database of health facilities and refrigerators associated with facilities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B57-193D-4CD8-9AE4-5F71B1C008A1}" type="slidenum">
              <a:rPr lang="en-US" smtClean="0"/>
              <a:t>35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184C0-9310-4EDD-9C06-39976925C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6" y="4669974"/>
            <a:ext cx="1123848" cy="1997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8E0B58-1B3B-4433-96CB-BF884037C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62" y="4669974"/>
            <a:ext cx="1123848" cy="1997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6F13F4-30E4-4A59-AA20-71510598A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22" y="4669974"/>
            <a:ext cx="1123525" cy="1997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80E24A-AFD3-4A27-A5A4-BC384627F2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20" y="4677123"/>
            <a:ext cx="1119504" cy="1990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EABDCB-D7F5-4FC4-928D-1D69A4CD61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796" y="4669974"/>
            <a:ext cx="1129978" cy="20088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E6702E-49FE-4FAD-9531-EBA0075E3D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6" y="4688019"/>
            <a:ext cx="1123848" cy="19979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7AF249-C3DB-4051-85D4-9B9D82FD2F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84" y="4648389"/>
            <a:ext cx="1129978" cy="20088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D7F16A-05C9-4150-AA7F-582A17D3DD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91" y="4634534"/>
            <a:ext cx="1129978" cy="20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68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FCDD2-CF91-465F-964F-444A71BA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740"/>
          </a:xfrm>
        </p:spPr>
        <p:txBody>
          <a:bodyPr>
            <a:normAutofit/>
          </a:bodyPr>
          <a:lstStyle/>
          <a:p>
            <a:r>
              <a:rPr lang="en-US" b="1" dirty="0"/>
              <a:t>Results: 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8866"/>
            <a:ext cx="10515600" cy="17254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Updating CCEI </a:t>
            </a:r>
          </a:p>
          <a:p>
            <a:r>
              <a:rPr lang="en-US" dirty="0"/>
              <a:t>Data reported from 80.15% of the 394 HCFs in the study districts  </a:t>
            </a:r>
          </a:p>
          <a:p>
            <a:r>
              <a:rPr lang="en-US" dirty="0"/>
              <a:t>Data reported from 80.77% of the 486 CCE in the study districts</a:t>
            </a:r>
          </a:p>
          <a:p>
            <a:r>
              <a:rPr lang="en-US" dirty="0"/>
              <a:t>Frequency of temperature excursion: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9924" y="3152902"/>
            <a:ext cx="3704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Analysis: CCE functionality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838200" y="3456148"/>
          <a:ext cx="3435875" cy="3043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37328" y="3152902"/>
            <a:ext cx="4079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Analysis: CCE temperature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6815604" y="3456148"/>
          <a:ext cx="4891122" cy="3043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84937" y="3429000"/>
            <a:ext cx="2809907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non-functional CCE out of 489 in study as of July 10,2020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Prioritizing repair: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129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Out of 795 entries showed CCE with either freeze (35) or high alarm (94)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4E73-979C-4220-B18B-53594F545D0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97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A0A4-249B-465D-886C-F7368B09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74647" y="351724"/>
            <a:ext cx="2339783" cy="17548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519B0-534E-42EC-B4CC-3E149264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C1260-BE45-4A2A-BFC5-D08650D7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01BC4-7558-4A5A-B39B-1BB35C6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B57-193D-4CD8-9AE4-5F71B1C008A1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089" y="3234227"/>
            <a:ext cx="3187153" cy="2390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9724" y="3234228"/>
            <a:ext cx="3187154" cy="2390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3198" y="3234227"/>
            <a:ext cx="3187153" cy="2390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461" y="3234227"/>
            <a:ext cx="3187154" cy="2390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8250" y="1895475"/>
            <a:ext cx="718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Richard Anderson 		</a:t>
            </a:r>
            <a:r>
              <a:rPr lang="en-US" dirty="0">
                <a:hlinkClick r:id="rId7"/>
              </a:rPr>
              <a:t>anderson@cs.washington.edu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3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22" y="0"/>
            <a:ext cx="10449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31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6" y="0"/>
            <a:ext cx="1044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1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Care Systems in LMICs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40786" cy="4351338"/>
          </a:xfrm>
        </p:spPr>
        <p:txBody>
          <a:bodyPr/>
          <a:lstStyle/>
          <a:p>
            <a:r>
              <a:rPr lang="en-US" dirty="0" smtClean="0"/>
              <a:t>Public and Private Health Care</a:t>
            </a:r>
          </a:p>
          <a:p>
            <a:r>
              <a:rPr lang="en-US" dirty="0" smtClean="0"/>
              <a:t>Hierarchy of facilities</a:t>
            </a:r>
          </a:p>
          <a:p>
            <a:pPr lvl="1"/>
            <a:r>
              <a:rPr lang="en-US" dirty="0" smtClean="0"/>
              <a:t>Major Hospitals,  District Hospitals,  Health Centers,  Health Posts</a:t>
            </a:r>
          </a:p>
          <a:p>
            <a:r>
              <a:rPr lang="en-US" dirty="0" smtClean="0"/>
              <a:t>Under resourced</a:t>
            </a:r>
          </a:p>
          <a:p>
            <a:pPr lvl="1"/>
            <a:r>
              <a:rPr lang="en-US" dirty="0" smtClean="0"/>
              <a:t>Limited equipment and supplies</a:t>
            </a:r>
          </a:p>
          <a:p>
            <a:pPr lvl="1"/>
            <a:r>
              <a:rPr lang="en-US" dirty="0" smtClean="0"/>
              <a:t>Lack of trained people in rural areas</a:t>
            </a:r>
          </a:p>
          <a:p>
            <a:r>
              <a:rPr lang="en-US" dirty="0" smtClean="0"/>
              <a:t>Limited governmental financial support</a:t>
            </a:r>
          </a:p>
          <a:p>
            <a:r>
              <a:rPr lang="en-US" dirty="0" smtClean="0"/>
              <a:t>Ministry of Health controls policy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IMG_66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338318" y="338266"/>
            <a:ext cx="3606157" cy="270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G_66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8338317" y="3397549"/>
            <a:ext cx="3606157" cy="2704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187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Global Organizations and Funding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stake holders</a:t>
            </a:r>
          </a:p>
          <a:p>
            <a:pPr lvl="1"/>
            <a:r>
              <a:rPr lang="en-US" dirty="0" err="1" smtClean="0"/>
              <a:t>Unicef</a:t>
            </a:r>
            <a:r>
              <a:rPr lang="en-US" dirty="0" smtClean="0"/>
              <a:t>,   GAVI,  WHO</a:t>
            </a:r>
          </a:p>
          <a:p>
            <a:r>
              <a:rPr lang="en-US" dirty="0" smtClean="0"/>
              <a:t>National Donors</a:t>
            </a:r>
          </a:p>
          <a:p>
            <a:pPr lvl="1"/>
            <a:r>
              <a:rPr lang="en-US" dirty="0" smtClean="0"/>
              <a:t>USAID,   PEPFAR, CDC,  GDZ,  DFID,  </a:t>
            </a:r>
            <a:r>
              <a:rPr lang="en-US" dirty="0" err="1" smtClean="0"/>
              <a:t>Norad</a:t>
            </a:r>
            <a:r>
              <a:rPr lang="en-US" dirty="0" smtClean="0"/>
              <a:t>, JICA, . . .</a:t>
            </a:r>
          </a:p>
          <a:p>
            <a:r>
              <a:rPr lang="en-US" dirty="0" smtClean="0"/>
              <a:t>Private Donors</a:t>
            </a:r>
          </a:p>
          <a:p>
            <a:pPr lvl="1"/>
            <a:r>
              <a:rPr lang="en-US" dirty="0" smtClean="0"/>
              <a:t>BMGF,  Clinton Foundation, . . .</a:t>
            </a:r>
            <a:endParaRPr lang="en-US" dirty="0"/>
          </a:p>
          <a:p>
            <a:r>
              <a:rPr lang="en-US" dirty="0" smtClean="0"/>
              <a:t>Broad mix of implementing organization</a:t>
            </a:r>
          </a:p>
          <a:p>
            <a:r>
              <a:rPr lang="en-US" dirty="0" smtClean="0"/>
              <a:t>Funding streams determine priorities</a:t>
            </a:r>
          </a:p>
          <a:p>
            <a:pPr lvl="1"/>
            <a:r>
              <a:rPr lang="en-US" dirty="0" smtClean="0"/>
              <a:t>Focus on particular diseases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0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UW ICTD Lab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03345" cy="4351338"/>
          </a:xfrm>
        </p:spPr>
        <p:txBody>
          <a:bodyPr/>
          <a:lstStyle/>
          <a:p>
            <a:r>
              <a:rPr lang="en-US" dirty="0" smtClean="0"/>
              <a:t>Research group founded by Richard Anderson and Gaetano </a:t>
            </a:r>
            <a:r>
              <a:rPr lang="en-US" dirty="0" err="1" smtClean="0"/>
              <a:t>Borriello</a:t>
            </a:r>
            <a:endParaRPr lang="en-US" dirty="0" smtClean="0"/>
          </a:p>
          <a:p>
            <a:pPr lvl="1"/>
            <a:r>
              <a:rPr lang="en-US" dirty="0" smtClean="0"/>
              <a:t>Kurtis Heimerl joined in 2015,   June Lukuyu in ECE is an Affiliate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IC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632" y="203845"/>
            <a:ext cx="4594925" cy="10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885" y="1446872"/>
            <a:ext cx="6962115" cy="47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2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F8CE-2699-54FD-20A3-A76263FB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</a:t>
            </a:r>
            <a:r>
              <a:rPr lang="en-US" dirty="0" err="1"/>
              <a:t>StudyHall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D354E-E48F-8F79-3A6D-5EB36B2F4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3744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Video based education using Tutored Video Instruction model</a:t>
            </a:r>
          </a:p>
          <a:p>
            <a:pPr lvl="1"/>
            <a:r>
              <a:rPr lang="en-US" dirty="0"/>
              <a:t>Idea was to use mediated video presentation</a:t>
            </a:r>
          </a:p>
          <a:p>
            <a:pPr lvl="1"/>
            <a:r>
              <a:rPr lang="en-US" dirty="0"/>
              <a:t>Benefit of expert content,  mediation,  and peer discussion</a:t>
            </a:r>
          </a:p>
          <a:p>
            <a:r>
              <a:rPr lang="en-US" dirty="0"/>
              <a:t>Project was conceived by Randy Wang,  a Princeton University professor who left the university to establish the project in Lucknow India</a:t>
            </a:r>
          </a:p>
          <a:p>
            <a:r>
              <a:rPr lang="en-US" dirty="0"/>
              <a:t>Goal was to provide educational content to rural Indian schools which often lacked qualified teachers</a:t>
            </a:r>
          </a:p>
          <a:p>
            <a:pPr lvl="1"/>
            <a:r>
              <a:rPr lang="en-US" dirty="0"/>
              <a:t>Model – teachers in the schools would “co-teach” with a video lesson filled in a different </a:t>
            </a:r>
            <a:r>
              <a:rPr lang="en-US" dirty="0" smtClean="0"/>
              <a:t>school</a:t>
            </a:r>
          </a:p>
          <a:p>
            <a:r>
              <a:rPr lang="en-US" dirty="0" smtClean="0"/>
              <a:t>UW Faculty involvement: Richard Anderson, Tom Anderson, Arvind Krishnamurthy, and Kurtis Heimerl (as a student)</a:t>
            </a:r>
            <a:endParaRPr lang="en-US" dirty="0"/>
          </a:p>
        </p:txBody>
      </p:sp>
      <p:pic>
        <p:nvPicPr>
          <p:cNvPr id="5122" name="Picture 2" descr="Randolph Wang - Randolph Wang - Santa Clara, California, United States |  Linked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312" y="1"/>
            <a:ext cx="1999488" cy="19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69_IMG_3202_ramkes">
            <a:extLst>
              <a:ext uri="{FF2B5EF4-FFF2-40B4-BE49-F238E27FC236}">
                <a16:creationId xmlns:a16="http://schemas.microsoft.com/office/drawing/2014/main" id="{7468200C-D0C3-4C2E-97C7-A3A18C6EA1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928" y="4942469"/>
            <a:ext cx="2862072" cy="191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dsh.cs.washington.edu:8000/distance/snaps/60lab/IMG_35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r="1598"/>
          <a:stretch/>
        </p:blipFill>
        <p:spPr bwMode="auto">
          <a:xfrm>
            <a:off x="9242514" y="2505784"/>
            <a:ext cx="2949486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4/17/2023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482B,  ICTD Capstone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530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5712</TotalTime>
  <Words>1524</Words>
  <Application>Microsoft Office PowerPoint</Application>
  <PresentationFormat>Widescreen</PresentationFormat>
  <Paragraphs>328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Computing and Global Health</vt:lpstr>
      <vt:lpstr>Today</vt:lpstr>
      <vt:lpstr>Global Burden of Disease</vt:lpstr>
      <vt:lpstr>PowerPoint Presentation</vt:lpstr>
      <vt:lpstr>PowerPoint Presentation</vt:lpstr>
      <vt:lpstr>Health Care Systems in LMICs</vt:lpstr>
      <vt:lpstr>Global Organizations and Funding</vt:lpstr>
      <vt:lpstr>UW ICTD Lab Projects</vt:lpstr>
      <vt:lpstr>Digital StudyHall</vt:lpstr>
      <vt:lpstr>Digital StudyHall</vt:lpstr>
      <vt:lpstr>Digital Public Health -&gt; Projecting Health</vt:lpstr>
      <vt:lpstr>Open Data Kit</vt:lpstr>
      <vt:lpstr>Open Data Kit History</vt:lpstr>
      <vt:lpstr>ODK Lessons</vt:lpstr>
      <vt:lpstr>ODK 2 aka ODK-X</vt:lpstr>
      <vt:lpstr>Mobile Wellness Toolkit Project</vt:lpstr>
      <vt:lpstr>ODK Sensors</vt:lpstr>
      <vt:lpstr>mPneumonia</vt:lpstr>
      <vt:lpstr>Job Aids:  Smartphone Apps for health workers</vt:lpstr>
      <vt:lpstr>Point of care diagnostics</vt:lpstr>
      <vt:lpstr>Mobile Midwife Platform</vt:lpstr>
      <vt:lpstr>Mobile Videos in MMP</vt:lpstr>
      <vt:lpstr>mWACH</vt:lpstr>
      <vt:lpstr>Cold Chain Equipment Inventories</vt:lpstr>
      <vt:lpstr>Vaccine Cold Chain Structure</vt:lpstr>
      <vt:lpstr>Cold Chain</vt:lpstr>
      <vt:lpstr>Cold Chain</vt:lpstr>
      <vt:lpstr>Cold chain equipment  </vt:lpstr>
      <vt:lpstr>Cold Chain Equipment Manager (CCEM) Software</vt:lpstr>
      <vt:lpstr>Reports</vt:lpstr>
      <vt:lpstr>CCEI Data Standards</vt:lpstr>
      <vt:lpstr>Countries</vt:lpstr>
      <vt:lpstr>Laos – Integration with SMS reporting</vt:lpstr>
      <vt:lpstr>Uganda CCIS Architecture</vt:lpstr>
      <vt:lpstr>Uganda Cold Chain Mobile Application</vt:lpstr>
      <vt:lpstr>Results: Functionality</vt:lpstr>
      <vt:lpstr>Questions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Engineering</dc:title>
  <dc:creator>Richard Anderson</dc:creator>
  <cp:lastModifiedBy>Richard Anderson</cp:lastModifiedBy>
  <cp:revision>77</cp:revision>
  <dcterms:created xsi:type="dcterms:W3CDTF">2020-03-29T19:49:02Z</dcterms:created>
  <dcterms:modified xsi:type="dcterms:W3CDTF">2023-04-16T21:30:58Z</dcterms:modified>
</cp:coreProperties>
</file>