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29" r:id="rId4"/>
    <p:sldId id="330" r:id="rId5"/>
    <p:sldId id="331" r:id="rId6"/>
    <p:sldId id="295" r:id="rId7"/>
    <p:sldId id="33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660E6A-17BD-4A64-A62D-2EB09A97E082}" v="2" dt="2023-03-29T06:18:24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8660E6A-17BD-4A64-A62D-2EB09A97E082}"/>
    <pc:docChg chg="custSel addSld delSld modSld">
      <pc:chgData name="Richard Anderson" userId="4654cc452026b74c" providerId="LiveId" clId="{88660E6A-17BD-4A64-A62D-2EB09A97E082}" dt="2023-03-29T06:27:48.699" v="1737" actId="20577"/>
      <pc:docMkLst>
        <pc:docMk/>
      </pc:docMkLst>
      <pc:sldChg chg="modSp mod">
        <pc:chgData name="Richard Anderson" userId="4654cc452026b74c" providerId="LiveId" clId="{88660E6A-17BD-4A64-A62D-2EB09A97E082}" dt="2023-03-29T05:57:59.867" v="28" actId="20577"/>
        <pc:sldMkLst>
          <pc:docMk/>
          <pc:sldMk cId="3313148601" sldId="256"/>
        </pc:sldMkLst>
        <pc:spChg chg="mod">
          <ac:chgData name="Richard Anderson" userId="4654cc452026b74c" providerId="LiveId" clId="{88660E6A-17BD-4A64-A62D-2EB09A97E082}" dt="2023-03-29T05:57:59.867" v="28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mod">
        <pc:chgData name="Richard Anderson" userId="4654cc452026b74c" providerId="LiveId" clId="{88660E6A-17BD-4A64-A62D-2EB09A97E082}" dt="2023-03-29T06:27:48.699" v="1737" actId="20577"/>
        <pc:sldMkLst>
          <pc:docMk/>
          <pc:sldMk cId="4179769773" sldId="257"/>
        </pc:sldMkLst>
        <pc:spChg chg="mod">
          <ac:chgData name="Richard Anderson" userId="4654cc452026b74c" providerId="LiveId" clId="{88660E6A-17BD-4A64-A62D-2EB09A97E082}" dt="2023-03-29T06:27:48.699" v="1737" actId="20577"/>
          <ac:spMkLst>
            <pc:docMk/>
            <pc:sldMk cId="4179769773" sldId="257"/>
            <ac:spMk id="3" creationId="{2C86A79C-3EA3-4C5A-9068-EB379C4280D0}"/>
          </ac:spMkLst>
        </pc:spChg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1114969576" sldId="258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7440596" sldId="276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3559773080" sldId="288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2866613253" sldId="291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1913392115" sldId="292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3811188470" sldId="293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2519105778" sldId="294"/>
        </pc:sldMkLst>
      </pc:sldChg>
      <pc:sldChg chg="delSp modSp mod">
        <pc:chgData name="Richard Anderson" userId="4654cc452026b74c" providerId="LiveId" clId="{88660E6A-17BD-4A64-A62D-2EB09A97E082}" dt="2023-03-29T06:16:50.300" v="1069" actId="20577"/>
        <pc:sldMkLst>
          <pc:docMk/>
          <pc:sldMk cId="640379423" sldId="295"/>
        </pc:sldMkLst>
        <pc:spChg chg="mod">
          <ac:chgData name="Richard Anderson" userId="4654cc452026b74c" providerId="LiveId" clId="{88660E6A-17BD-4A64-A62D-2EB09A97E082}" dt="2023-03-29T06:16:50.300" v="1069" actId="20577"/>
          <ac:spMkLst>
            <pc:docMk/>
            <pc:sldMk cId="640379423" sldId="295"/>
            <ac:spMk id="3" creationId="{00000000-0000-0000-0000-000000000000}"/>
          </ac:spMkLst>
        </pc:spChg>
        <pc:graphicFrameChg chg="del">
          <ac:chgData name="Richard Anderson" userId="4654cc452026b74c" providerId="LiveId" clId="{88660E6A-17BD-4A64-A62D-2EB09A97E082}" dt="2023-03-29T06:14:06.813" v="838" actId="21"/>
          <ac:graphicFrameMkLst>
            <pc:docMk/>
            <pc:sldMk cId="640379423" sldId="295"/>
            <ac:graphicFrameMk id="7" creationId="{00000000-0000-0000-0000-000000000000}"/>
          </ac:graphicFrameMkLst>
        </pc:graphicFrameChg>
      </pc:sldChg>
      <pc:sldChg chg="del">
        <pc:chgData name="Richard Anderson" userId="4654cc452026b74c" providerId="LiveId" clId="{88660E6A-17BD-4A64-A62D-2EB09A97E082}" dt="2023-03-29T06:18:54.255" v="1111" actId="47"/>
        <pc:sldMkLst>
          <pc:docMk/>
          <pc:sldMk cId="2720435535" sldId="305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4155477376" sldId="317"/>
        </pc:sldMkLst>
      </pc:sldChg>
      <pc:sldChg chg="del">
        <pc:chgData name="Richard Anderson" userId="4654cc452026b74c" providerId="LiveId" clId="{88660E6A-17BD-4A64-A62D-2EB09A97E082}" dt="2023-03-29T06:18:54.255" v="1111" actId="47"/>
        <pc:sldMkLst>
          <pc:docMk/>
          <pc:sldMk cId="2184943394" sldId="323"/>
        </pc:sldMkLst>
      </pc:sldChg>
      <pc:sldChg chg="del">
        <pc:chgData name="Richard Anderson" userId="4654cc452026b74c" providerId="LiveId" clId="{88660E6A-17BD-4A64-A62D-2EB09A97E082}" dt="2023-03-29T06:13:02.006" v="835" actId="2696"/>
        <pc:sldMkLst>
          <pc:docMk/>
          <pc:sldMk cId="1592060723" sldId="324"/>
        </pc:sldMkLst>
      </pc:sldChg>
      <pc:sldChg chg="del">
        <pc:chgData name="Richard Anderson" userId="4654cc452026b74c" providerId="LiveId" clId="{88660E6A-17BD-4A64-A62D-2EB09A97E082}" dt="2023-03-29T06:18:54.255" v="1111" actId="47"/>
        <pc:sldMkLst>
          <pc:docMk/>
          <pc:sldMk cId="3243989338" sldId="325"/>
        </pc:sldMkLst>
      </pc:sldChg>
      <pc:sldChg chg="del">
        <pc:chgData name="Richard Anderson" userId="4654cc452026b74c" providerId="LiveId" clId="{88660E6A-17BD-4A64-A62D-2EB09A97E082}" dt="2023-03-29T06:18:54.255" v="1111" actId="47"/>
        <pc:sldMkLst>
          <pc:docMk/>
          <pc:sldMk cId="3496556571" sldId="326"/>
        </pc:sldMkLst>
      </pc:sldChg>
      <pc:sldChg chg="del">
        <pc:chgData name="Richard Anderson" userId="4654cc452026b74c" providerId="LiveId" clId="{88660E6A-17BD-4A64-A62D-2EB09A97E082}" dt="2023-03-29T06:18:54.255" v="1111" actId="47"/>
        <pc:sldMkLst>
          <pc:docMk/>
          <pc:sldMk cId="3969182218" sldId="327"/>
        </pc:sldMkLst>
      </pc:sldChg>
      <pc:sldChg chg="del">
        <pc:chgData name="Richard Anderson" userId="4654cc452026b74c" providerId="LiveId" clId="{88660E6A-17BD-4A64-A62D-2EB09A97E082}" dt="2023-03-29T06:18:54.255" v="1111" actId="47"/>
        <pc:sldMkLst>
          <pc:docMk/>
          <pc:sldMk cId="3629653129" sldId="328"/>
        </pc:sldMkLst>
      </pc:sldChg>
      <pc:sldChg chg="modSp new mod">
        <pc:chgData name="Richard Anderson" userId="4654cc452026b74c" providerId="LiveId" clId="{88660E6A-17BD-4A64-A62D-2EB09A97E082}" dt="2023-03-29T06:04:35.311" v="342" actId="255"/>
        <pc:sldMkLst>
          <pc:docMk/>
          <pc:sldMk cId="2812756617" sldId="329"/>
        </pc:sldMkLst>
        <pc:spChg chg="mod">
          <ac:chgData name="Richard Anderson" userId="4654cc452026b74c" providerId="LiveId" clId="{88660E6A-17BD-4A64-A62D-2EB09A97E082}" dt="2023-03-29T06:00:30.895" v="226" actId="20577"/>
          <ac:spMkLst>
            <pc:docMk/>
            <pc:sldMk cId="2812756617" sldId="329"/>
            <ac:spMk id="2" creationId="{925AE5DA-B32D-9A7A-EC28-8DE5CDA00EF3}"/>
          </ac:spMkLst>
        </pc:spChg>
        <pc:spChg chg="mod">
          <ac:chgData name="Richard Anderson" userId="4654cc452026b74c" providerId="LiveId" clId="{88660E6A-17BD-4A64-A62D-2EB09A97E082}" dt="2023-03-29T06:04:35.311" v="342" actId="255"/>
          <ac:spMkLst>
            <pc:docMk/>
            <pc:sldMk cId="2812756617" sldId="329"/>
            <ac:spMk id="3" creationId="{4474F28C-0718-AE1F-B5E4-08F2F528E095}"/>
          </ac:spMkLst>
        </pc:spChg>
      </pc:sldChg>
      <pc:sldChg chg="modSp new mod">
        <pc:chgData name="Richard Anderson" userId="4654cc452026b74c" providerId="LiveId" clId="{88660E6A-17BD-4A64-A62D-2EB09A97E082}" dt="2023-03-29T06:23:19.621" v="1488" actId="20577"/>
        <pc:sldMkLst>
          <pc:docMk/>
          <pc:sldMk cId="1084626363" sldId="330"/>
        </pc:sldMkLst>
        <pc:spChg chg="mod">
          <ac:chgData name="Richard Anderson" userId="4654cc452026b74c" providerId="LiveId" clId="{88660E6A-17BD-4A64-A62D-2EB09A97E082}" dt="2023-03-29T06:05:24.506" v="355" actId="20577"/>
          <ac:spMkLst>
            <pc:docMk/>
            <pc:sldMk cId="1084626363" sldId="330"/>
            <ac:spMk id="2" creationId="{8AB9B891-D922-0AF9-BEB6-739AD6F1B2B7}"/>
          </ac:spMkLst>
        </pc:spChg>
        <pc:spChg chg="mod">
          <ac:chgData name="Richard Anderson" userId="4654cc452026b74c" providerId="LiveId" clId="{88660E6A-17BD-4A64-A62D-2EB09A97E082}" dt="2023-03-29T06:23:19.621" v="1488" actId="20577"/>
          <ac:spMkLst>
            <pc:docMk/>
            <pc:sldMk cId="1084626363" sldId="330"/>
            <ac:spMk id="3" creationId="{81985B09-70E7-88B5-DF09-15DCE48DC4A1}"/>
          </ac:spMkLst>
        </pc:spChg>
      </pc:sldChg>
      <pc:sldChg chg="addSp modSp new mod">
        <pc:chgData name="Richard Anderson" userId="4654cc452026b74c" providerId="LiveId" clId="{88660E6A-17BD-4A64-A62D-2EB09A97E082}" dt="2023-03-29T06:18:06.933" v="1110" actId="1076"/>
        <pc:sldMkLst>
          <pc:docMk/>
          <pc:sldMk cId="1920177961" sldId="331"/>
        </pc:sldMkLst>
        <pc:spChg chg="mod">
          <ac:chgData name="Richard Anderson" userId="4654cc452026b74c" providerId="LiveId" clId="{88660E6A-17BD-4A64-A62D-2EB09A97E082}" dt="2023-03-29T06:10:45.078" v="653" actId="20577"/>
          <ac:spMkLst>
            <pc:docMk/>
            <pc:sldMk cId="1920177961" sldId="331"/>
            <ac:spMk id="2" creationId="{65D8D7C0-9E63-47E6-9523-CC87A7723D7D}"/>
          </ac:spMkLst>
        </pc:spChg>
        <pc:spChg chg="mod">
          <ac:chgData name="Richard Anderson" userId="4654cc452026b74c" providerId="LiveId" clId="{88660E6A-17BD-4A64-A62D-2EB09A97E082}" dt="2023-03-29T06:18:01.855" v="1109" actId="27636"/>
          <ac:spMkLst>
            <pc:docMk/>
            <pc:sldMk cId="1920177961" sldId="331"/>
            <ac:spMk id="3" creationId="{4CDFD9CB-0120-A2B0-50D2-1B49DFDFAE72}"/>
          </ac:spMkLst>
        </pc:spChg>
        <pc:graphicFrameChg chg="add mod modGraphic">
          <ac:chgData name="Richard Anderson" userId="4654cc452026b74c" providerId="LiveId" clId="{88660E6A-17BD-4A64-A62D-2EB09A97E082}" dt="2023-03-29T06:18:06.933" v="1110" actId="1076"/>
          <ac:graphicFrameMkLst>
            <pc:docMk/>
            <pc:sldMk cId="1920177961" sldId="331"/>
            <ac:graphicFrameMk id="7" creationId="{59F1B99A-9AC2-C48E-F258-BB1A9E577153}"/>
          </ac:graphicFrameMkLst>
        </pc:graphicFrameChg>
      </pc:sldChg>
      <pc:sldChg chg="modSp new mod">
        <pc:chgData name="Richard Anderson" userId="4654cc452026b74c" providerId="LiveId" clId="{88660E6A-17BD-4A64-A62D-2EB09A97E082}" dt="2023-03-29T06:26:56.316" v="1707" actId="20577"/>
        <pc:sldMkLst>
          <pc:docMk/>
          <pc:sldMk cId="3791041080" sldId="332"/>
        </pc:sldMkLst>
        <pc:spChg chg="mod">
          <ac:chgData name="Richard Anderson" userId="4654cc452026b74c" providerId="LiveId" clId="{88660E6A-17BD-4A64-A62D-2EB09A97E082}" dt="2023-03-29T06:19:43.755" v="1133" actId="20577"/>
          <ac:spMkLst>
            <pc:docMk/>
            <pc:sldMk cId="3791041080" sldId="332"/>
            <ac:spMk id="2" creationId="{3A0281A3-9A83-FE6D-DC2C-6689C007AD10}"/>
          </ac:spMkLst>
        </pc:spChg>
        <pc:spChg chg="mod">
          <ac:chgData name="Richard Anderson" userId="4654cc452026b74c" providerId="LiveId" clId="{88660E6A-17BD-4A64-A62D-2EB09A97E082}" dt="2023-03-29T06:26:56.316" v="1707" actId="20577"/>
          <ac:spMkLst>
            <pc:docMk/>
            <pc:sldMk cId="3791041080" sldId="332"/>
            <ac:spMk id="3" creationId="{88137467-3E36-ECE8-9586-94FDB8CFB0FA}"/>
          </ac:spMkLst>
        </pc:spChg>
      </pc:sldChg>
    </pc:docChg>
  </pc:docChgLst>
  <pc:docChgLst>
    <pc:chgData userId="4654cc452026b74c" providerId="LiveId" clId="{5767FEB9-115A-4A51-8C98-8D3EB8B4172F}"/>
    <pc:docChg chg="addSld modSld">
      <pc:chgData name="" userId="4654cc452026b74c" providerId="LiveId" clId="{5767FEB9-115A-4A51-8C98-8D3EB8B4172F}" dt="2020-03-29T20:01:53.371" v="75" actId="20577"/>
      <pc:docMkLst>
        <pc:docMk/>
      </pc:docMkLst>
      <pc:sldChg chg="modSp add">
        <pc:chgData name="" userId="4654cc452026b74c" providerId="LiveId" clId="{5767FEB9-115A-4A51-8C98-8D3EB8B4172F}" dt="2020-03-29T19:52:41.855" v="69" actId="20577"/>
        <pc:sldMkLst>
          <pc:docMk/>
          <pc:sldMk cId="3313148601" sldId="256"/>
        </pc:sldMkLst>
        <pc:spChg chg="mod">
          <ac:chgData name="" userId="4654cc452026b74c" providerId="LiveId" clId="{5767FEB9-115A-4A51-8C98-8D3EB8B4172F}" dt="2020-03-29T19:50:24.912" v="23" actId="20577"/>
          <ac:spMkLst>
            <pc:docMk/>
            <pc:sldMk cId="3313148601" sldId="256"/>
            <ac:spMk id="2" creationId="{B701ED15-34C5-4D94-8EB6-9DC29797C285}"/>
          </ac:spMkLst>
        </pc:spChg>
        <pc:spChg chg="mod">
          <ac:chgData name="" userId="4654cc452026b74c" providerId="LiveId" clId="{5767FEB9-115A-4A51-8C98-8D3EB8B4172F}" dt="2020-03-29T19:52:41.855" v="69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add">
        <pc:chgData name="" userId="4654cc452026b74c" providerId="LiveId" clId="{5767FEB9-115A-4A51-8C98-8D3EB8B4172F}" dt="2020-03-29T20:01:53.371" v="75" actId="20577"/>
        <pc:sldMkLst>
          <pc:docMk/>
          <pc:sldMk cId="4179769773" sldId="257"/>
        </pc:sldMkLst>
        <pc:spChg chg="mod">
          <ac:chgData name="" userId="4654cc452026b74c" providerId="LiveId" clId="{5767FEB9-115A-4A51-8C98-8D3EB8B4172F}" dt="2020-03-29T20:01:53.371" v="75" actId="20577"/>
          <ac:spMkLst>
            <pc:docMk/>
            <pc:sldMk cId="4179769773" sldId="257"/>
            <ac:spMk id="2" creationId="{AF41D33C-8033-49D1-9EAA-54B1243FE9E8}"/>
          </ac:spMkLst>
        </pc:spChg>
      </pc:sldChg>
    </pc:docChg>
  </pc:docChgLst>
  <pc:docChgLst>
    <pc:chgData name="Richard Anderson" userId="4654cc452026b74c" providerId="LiveId" clId="{EC088369-BD97-4593-93FE-807676B5B788}"/>
    <pc:docChg chg="custSel addSld delSld modSld">
      <pc:chgData name="Richard Anderson" userId="4654cc452026b74c" providerId="LiveId" clId="{EC088369-BD97-4593-93FE-807676B5B788}" dt="2020-03-31T00:29:03.171" v="6733" actId="1076"/>
      <pc:docMkLst>
        <pc:docMk/>
      </pc:docMkLst>
      <pc:sldChg chg="modSp mod">
        <pc:chgData name="Richard Anderson" userId="4654cc452026b74c" providerId="LiveId" clId="{EC088369-BD97-4593-93FE-807676B5B788}" dt="2020-03-30T16:46:10.221" v="1485" actId="20577"/>
        <pc:sldMkLst>
          <pc:docMk/>
          <pc:sldMk cId="1114969576" sldId="258"/>
        </pc:sldMkLst>
        <pc:spChg chg="mod">
          <ac:chgData name="Richard Anderson" userId="4654cc452026b74c" providerId="LiveId" clId="{EC088369-BD97-4593-93FE-807676B5B788}" dt="2020-03-30T16:46:10.221" v="1485" actId="20577"/>
          <ac:spMkLst>
            <pc:docMk/>
            <pc:sldMk cId="1114969576" sldId="258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3:25:30.243" v="5114" actId="1076"/>
        <pc:sldMkLst>
          <pc:docMk/>
          <pc:sldMk cId="1035338136" sldId="264"/>
        </pc:sldMkLst>
        <pc:spChg chg="del">
          <ac:chgData name="Richard Anderson" userId="4654cc452026b74c" providerId="LiveId" clId="{EC088369-BD97-4593-93FE-807676B5B788}" dt="2020-03-30T21:25:40.266" v="4636"/>
          <ac:spMkLst>
            <pc:docMk/>
            <pc:sldMk cId="1035338136" sldId="26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18:33.149" v="4853" actId="15"/>
          <ac:spMkLst>
            <pc:docMk/>
            <pc:sldMk cId="1035338136" sldId="264"/>
            <ac:spMk id="7" creationId="{3DA09CB8-E0B8-443A-9AF7-A936BB2EE011}"/>
          </ac:spMkLst>
        </pc:spChg>
        <pc:spChg chg="add mod">
          <ac:chgData name="Richard Anderson" userId="4654cc452026b74c" providerId="LiveId" clId="{EC088369-BD97-4593-93FE-807676B5B788}" dt="2020-03-30T23:21:29.834" v="5101" actId="20577"/>
          <ac:spMkLst>
            <pc:docMk/>
            <pc:sldMk cId="1035338136" sldId="264"/>
            <ac:spMk id="8" creationId="{9A2DECB0-6825-4DC3-B8CA-E3DB9264FCF9}"/>
          </ac:spMkLst>
        </pc:spChg>
        <pc:picChg chg="add mod">
          <ac:chgData name="Richard Anderson" userId="4654cc452026b74c" providerId="LiveId" clId="{EC088369-BD97-4593-93FE-807676B5B788}" dt="2020-03-30T23:19:20.072" v="4934" actId="14100"/>
          <ac:picMkLst>
            <pc:docMk/>
            <pc:sldMk cId="1035338136" sldId="264"/>
            <ac:picMk id="9" creationId="{464957A0-C439-40D3-9ECE-E0FC57DA0D3B}"/>
          </ac:picMkLst>
        </pc:picChg>
        <pc:picChg chg="add mod">
          <ac:chgData name="Richard Anderson" userId="4654cc452026b74c" providerId="LiveId" clId="{EC088369-BD97-4593-93FE-807676B5B788}" dt="2020-03-30T23:25:12.837" v="5109" actId="1076"/>
          <ac:picMkLst>
            <pc:docMk/>
            <pc:sldMk cId="1035338136" sldId="264"/>
            <ac:picMk id="1026" creationId="{2262275C-A321-4A62-A7A3-A7146971C102}"/>
          </ac:picMkLst>
        </pc:picChg>
        <pc:picChg chg="add mod">
          <ac:chgData name="Richard Anderson" userId="4654cc452026b74c" providerId="LiveId" clId="{EC088369-BD97-4593-93FE-807676B5B788}" dt="2020-03-30T23:25:21.353" v="5112" actId="1076"/>
          <ac:picMkLst>
            <pc:docMk/>
            <pc:sldMk cId="1035338136" sldId="264"/>
            <ac:picMk id="1028" creationId="{FF45F344-6743-45D2-BF4C-7EF76276CBF2}"/>
          </ac:picMkLst>
        </pc:picChg>
        <pc:picChg chg="add mod">
          <ac:chgData name="Richard Anderson" userId="4654cc452026b74c" providerId="LiveId" clId="{EC088369-BD97-4593-93FE-807676B5B788}" dt="2020-03-30T23:25:30.243" v="5114" actId="1076"/>
          <ac:picMkLst>
            <pc:docMk/>
            <pc:sldMk cId="1035338136" sldId="264"/>
            <ac:picMk id="1030" creationId="{2D5EACCA-CBEC-4338-8FBB-51360CB4A631}"/>
          </ac:picMkLst>
        </pc:picChg>
      </pc:sldChg>
      <pc:sldChg chg="addSp delSp modSp mod">
        <pc:chgData name="Richard Anderson" userId="4654cc452026b74c" providerId="LiveId" clId="{EC088369-BD97-4593-93FE-807676B5B788}" dt="2020-03-31T00:13:12.837" v="6120" actId="1076"/>
        <pc:sldMkLst>
          <pc:docMk/>
          <pc:sldMk cId="3850288829" sldId="265"/>
        </pc:sldMkLst>
        <pc:spChg chg="mod">
          <ac:chgData name="Richard Anderson" userId="4654cc452026b74c" providerId="LiveId" clId="{EC088369-BD97-4593-93FE-807676B5B788}" dt="2020-03-31T00:09:19.453" v="6106" actId="20577"/>
          <ac:spMkLst>
            <pc:docMk/>
            <pc:sldMk cId="3850288829" sldId="265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09:06.799" v="6094" actId="20577"/>
          <ac:spMkLst>
            <pc:docMk/>
            <pc:sldMk cId="3850288829" sldId="265"/>
            <ac:spMk id="7" creationId="{90D436A1-B838-40CE-82FC-A2FC5B9398B1}"/>
          </ac:spMkLst>
        </pc:spChg>
        <pc:spChg chg="add mod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8" creationId="{1B09905A-CF99-4217-908C-283167C4513C}"/>
          </ac:spMkLst>
        </pc:spChg>
        <pc:picChg chg="add mod">
          <ac:chgData name="Richard Anderson" userId="4654cc452026b74c" providerId="LiveId" clId="{EC088369-BD97-4593-93FE-807676B5B788}" dt="2020-03-31T00:10:18.127" v="6110" actId="14100"/>
          <ac:picMkLst>
            <pc:docMk/>
            <pc:sldMk cId="3850288829" sldId="265"/>
            <ac:picMk id="9" creationId="{F806C05D-47B7-4A71-8A8E-5055AA949854}"/>
          </ac:picMkLst>
        </pc:picChg>
        <pc:picChg chg="add mod">
          <ac:chgData name="Richard Anderson" userId="4654cc452026b74c" providerId="LiveId" clId="{EC088369-BD97-4593-93FE-807676B5B788}" dt="2020-03-31T00:10:59.189" v="6114" actId="14100"/>
          <ac:picMkLst>
            <pc:docMk/>
            <pc:sldMk cId="3850288829" sldId="265"/>
            <ac:picMk id="10" creationId="{B8908C9D-60AC-42B4-800B-0EC21BD471B2}"/>
          </ac:picMkLst>
        </pc:picChg>
        <pc:picChg chg="add mod">
          <ac:chgData name="Richard Anderson" userId="4654cc452026b74c" providerId="LiveId" clId="{EC088369-BD97-4593-93FE-807676B5B788}" dt="2020-03-31T00:12:01.331" v="6117" actId="1076"/>
          <ac:picMkLst>
            <pc:docMk/>
            <pc:sldMk cId="3850288829" sldId="265"/>
            <ac:picMk id="11" creationId="{43DE625B-6E0C-4240-B3D2-22FB3055DFDE}"/>
          </ac:picMkLst>
        </pc:picChg>
        <pc:picChg chg="add mod">
          <ac:chgData name="Richard Anderson" userId="4654cc452026b74c" providerId="LiveId" clId="{EC088369-BD97-4593-93FE-807676B5B788}" dt="2020-03-31T00:13:12.837" v="6120" actId="1076"/>
          <ac:picMkLst>
            <pc:docMk/>
            <pc:sldMk cId="3850288829" sldId="265"/>
            <ac:picMk id="12" creationId="{F6DFFF17-DDD4-4A0C-AC9F-0035CD23F324}"/>
          </ac:picMkLst>
        </pc:picChg>
      </pc:sldChg>
      <pc:sldChg chg="addSp modSp mod">
        <pc:chgData name="Richard Anderson" userId="4654cc452026b74c" providerId="LiveId" clId="{EC088369-BD97-4593-93FE-807676B5B788}" dt="2020-03-30T21:19:37.568" v="4605" actId="1076"/>
        <pc:sldMkLst>
          <pc:docMk/>
          <pc:sldMk cId="2438399233" sldId="266"/>
        </pc:sldMkLst>
        <pc:spChg chg="mod">
          <ac:chgData name="Richard Anderson" userId="4654cc452026b74c" providerId="LiveId" clId="{EC088369-BD97-4593-93FE-807676B5B788}" dt="2020-03-30T21:19:29.637" v="4602" actId="20577"/>
          <ac:spMkLst>
            <pc:docMk/>
            <pc:sldMk cId="2438399233" sldId="266"/>
            <ac:spMk id="3" creationId="{00000000-0000-0000-0000-000000000000}"/>
          </ac:spMkLst>
        </pc:spChg>
        <pc:picChg chg="mod">
          <ac:chgData name="Richard Anderson" userId="4654cc452026b74c" providerId="LiveId" clId="{EC088369-BD97-4593-93FE-807676B5B788}" dt="2020-03-30T21:19:09.927" v="4590" actId="1076"/>
          <ac:picMkLst>
            <pc:docMk/>
            <pc:sldMk cId="2438399233" sldId="266"/>
            <ac:picMk id="7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11.908" v="4591" actId="1076"/>
          <ac:picMkLst>
            <pc:docMk/>
            <pc:sldMk cId="2438399233" sldId="266"/>
            <ac:picMk id="8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36.418" v="4604" actId="1076"/>
          <ac:picMkLst>
            <pc:docMk/>
            <pc:sldMk cId="2438399233" sldId="266"/>
            <ac:picMk id="9" creationId="{00000000-0000-0000-0000-000000000000}"/>
          </ac:picMkLst>
        </pc:picChg>
        <pc:picChg chg="add mod">
          <ac:chgData name="Richard Anderson" userId="4654cc452026b74c" providerId="LiveId" clId="{EC088369-BD97-4593-93FE-807676B5B788}" dt="2020-03-30T21:19:32.830" v="4603" actId="1076"/>
          <ac:picMkLst>
            <pc:docMk/>
            <pc:sldMk cId="2438399233" sldId="266"/>
            <ac:picMk id="3074" creationId="{16628BD3-14C0-4872-93B0-80B3D10E8196}"/>
          </ac:picMkLst>
        </pc:picChg>
        <pc:picChg chg="add mod">
          <ac:chgData name="Richard Anderson" userId="4654cc452026b74c" providerId="LiveId" clId="{EC088369-BD97-4593-93FE-807676B5B788}" dt="2020-03-30T21:19:37.568" v="4605" actId="1076"/>
          <ac:picMkLst>
            <pc:docMk/>
            <pc:sldMk cId="2438399233" sldId="266"/>
            <ac:picMk id="3076" creationId="{C0507365-83E2-446D-9FAB-591F0D143128}"/>
          </ac:picMkLst>
        </pc:picChg>
      </pc:sldChg>
      <pc:sldChg chg="addSp modSp">
        <pc:chgData name="Richard Anderson" userId="4654cc452026b74c" providerId="LiveId" clId="{EC088369-BD97-4593-93FE-807676B5B788}" dt="2020-03-30T21:17:14.787" v="4577" actId="1076"/>
        <pc:sldMkLst>
          <pc:docMk/>
          <pc:sldMk cId="2025462845" sldId="269"/>
        </pc:sldMkLst>
        <pc:picChg chg="add mod">
          <ac:chgData name="Richard Anderson" userId="4654cc452026b74c" providerId="LiveId" clId="{EC088369-BD97-4593-93FE-807676B5B788}" dt="2020-03-30T21:15:21.148" v="4574" actId="1076"/>
          <ac:picMkLst>
            <pc:docMk/>
            <pc:sldMk cId="2025462845" sldId="269"/>
            <ac:picMk id="14" creationId="{991F8B5A-4912-40B8-BA21-16EA2EA50EF4}"/>
          </ac:picMkLst>
        </pc:picChg>
        <pc:picChg chg="add mod">
          <ac:chgData name="Richard Anderson" userId="4654cc452026b74c" providerId="LiveId" clId="{EC088369-BD97-4593-93FE-807676B5B788}" dt="2020-03-30T21:17:14.787" v="4577" actId="1076"/>
          <ac:picMkLst>
            <pc:docMk/>
            <pc:sldMk cId="2025462845" sldId="269"/>
            <ac:picMk id="2050" creationId="{AB9DA981-024E-423C-91C8-3B229ABBBE6D}"/>
          </ac:picMkLst>
        </pc:picChg>
      </pc:sldChg>
      <pc:sldChg chg="addSp delSp modSp mod">
        <pc:chgData name="Richard Anderson" userId="4654cc452026b74c" providerId="LiveId" clId="{EC088369-BD97-4593-93FE-807676B5B788}" dt="2020-03-30T21:24:43.296" v="4635" actId="1076"/>
        <pc:sldMkLst>
          <pc:docMk/>
          <pc:sldMk cId="3781692825" sldId="270"/>
        </pc:sldMkLst>
        <pc:spChg chg="mod">
          <ac:chgData name="Richard Anderson" userId="4654cc452026b74c" providerId="LiveId" clId="{EC088369-BD97-4593-93FE-807676B5B788}" dt="2020-03-30T21:24:37.092" v="4634" actId="20577"/>
          <ac:spMkLst>
            <pc:docMk/>
            <pc:sldMk cId="3781692825" sldId="270"/>
            <ac:spMk id="2" creationId="{00000000-0000-0000-0000-000000000000}"/>
          </ac:spMkLst>
        </pc:spChg>
        <pc:picChg chg="add del">
          <ac:chgData name="Richard Anderson" userId="4654cc452026b74c" providerId="LiveId" clId="{EC088369-BD97-4593-93FE-807676B5B788}" dt="2020-03-30T21:23:31.033" v="4607" actId="21"/>
          <ac:picMkLst>
            <pc:docMk/>
            <pc:sldMk cId="3781692825" sldId="270"/>
            <ac:picMk id="4098" creationId="{A2EB7D2E-0538-46F3-A758-74DAA03C3F64}"/>
          </ac:picMkLst>
        </pc:picChg>
        <pc:picChg chg="add mod">
          <ac:chgData name="Richard Anderson" userId="4654cc452026b74c" providerId="LiveId" clId="{EC088369-BD97-4593-93FE-807676B5B788}" dt="2020-03-30T21:24:43.296" v="4635" actId="1076"/>
          <ac:picMkLst>
            <pc:docMk/>
            <pc:sldMk cId="3781692825" sldId="270"/>
            <ac:picMk id="4100" creationId="{D4B405C3-17D4-4126-9A19-84C195F023FF}"/>
          </ac:picMkLst>
        </pc:picChg>
      </pc:sldChg>
      <pc:sldChg chg="addSp delSp modSp mod">
        <pc:chgData name="Richard Anderson" userId="4654cc452026b74c" providerId="LiveId" clId="{EC088369-BD97-4593-93FE-807676B5B788}" dt="2020-03-30T23:36:23.422" v="5250" actId="1076"/>
        <pc:sldMkLst>
          <pc:docMk/>
          <pc:sldMk cId="1028925804" sldId="271"/>
        </pc:sldMkLst>
        <pc:spChg chg="mod">
          <ac:chgData name="Richard Anderson" userId="4654cc452026b74c" providerId="LiveId" clId="{EC088369-BD97-4593-93FE-807676B5B788}" dt="2020-03-30T23:30:04.017" v="5133" actId="20577"/>
          <ac:spMkLst>
            <pc:docMk/>
            <pc:sldMk cId="1028925804" sldId="271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0T23:29:33.096" v="5115"/>
          <ac:spMkLst>
            <pc:docMk/>
            <pc:sldMk cId="1028925804" sldId="271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3:19.664" v="5231" actId="27636"/>
          <ac:spMkLst>
            <pc:docMk/>
            <pc:sldMk cId="1028925804" sldId="271"/>
            <ac:spMk id="7" creationId="{A6108820-4178-4795-B80E-021CB7B3485D}"/>
          </ac:spMkLst>
        </pc:spChg>
        <pc:spChg chg="add mod">
          <ac:chgData name="Richard Anderson" userId="4654cc452026b74c" providerId="LiveId" clId="{EC088369-BD97-4593-93FE-807676B5B788}" dt="2020-03-30T23:33:19.661" v="5230" actId="27636"/>
          <ac:spMkLst>
            <pc:docMk/>
            <pc:sldMk cId="1028925804" sldId="271"/>
            <ac:spMk id="8" creationId="{14CAF49C-E785-493D-9CAB-B9AB37364596}"/>
          </ac:spMkLst>
        </pc:spChg>
        <pc:spChg chg="add mod">
          <ac:chgData name="Richard Anderson" userId="4654cc452026b74c" providerId="LiveId" clId="{EC088369-BD97-4593-93FE-807676B5B788}" dt="2020-03-30T23:30:59.797" v="5135" actId="1076"/>
          <ac:spMkLst>
            <pc:docMk/>
            <pc:sldMk cId="1028925804" sldId="271"/>
            <ac:spMk id="9" creationId="{EC4EB053-E6A4-47CE-AC8E-0C0EEBC69BF6}"/>
          </ac:spMkLst>
        </pc:sp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0" creationId="{F2081030-16D5-4DC1-A614-68887A98814D}"/>
          </ac:picMkLst>
        </pc:pic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1" creationId="{AF8AB040-4E8B-4E80-B0CB-A47C91917110}"/>
          </ac:picMkLst>
        </pc:picChg>
        <pc:picChg chg="add mod">
          <ac:chgData name="Richard Anderson" userId="4654cc452026b74c" providerId="LiveId" clId="{EC088369-BD97-4593-93FE-807676B5B788}" dt="2020-03-30T23:36:18.958" v="5248" actId="14100"/>
          <ac:picMkLst>
            <pc:docMk/>
            <pc:sldMk cId="1028925804" sldId="271"/>
            <ac:picMk id="12" creationId="{56BF5926-8133-4E25-9B18-A268CE8C8014}"/>
          </ac:picMkLst>
        </pc:picChg>
        <pc:picChg chg="add mod">
          <ac:chgData name="Richard Anderson" userId="4654cc452026b74c" providerId="LiveId" clId="{EC088369-BD97-4593-93FE-807676B5B788}" dt="2020-03-30T23:36:23.422" v="5250" actId="1076"/>
          <ac:picMkLst>
            <pc:docMk/>
            <pc:sldMk cId="1028925804" sldId="271"/>
            <ac:picMk id="13" creationId="{42F80B15-6AF6-4E06-8F58-E3B0ADE1AF5C}"/>
          </ac:picMkLst>
        </pc:picChg>
        <pc:picChg chg="add mod">
          <ac:chgData name="Richard Anderson" userId="4654cc452026b74c" providerId="LiveId" clId="{EC088369-BD97-4593-93FE-807676B5B788}" dt="2020-03-30T23:35:53.479" v="5240" actId="1076"/>
          <ac:picMkLst>
            <pc:docMk/>
            <pc:sldMk cId="1028925804" sldId="271"/>
            <ac:picMk id="14" creationId="{DE1B780A-A7F5-430F-BA58-EE1F998B303B}"/>
          </ac:picMkLst>
        </pc:picChg>
      </pc:sldChg>
      <pc:sldChg chg="addSp modSp mod">
        <pc:chgData name="Richard Anderson" userId="4654cc452026b74c" providerId="LiveId" clId="{EC088369-BD97-4593-93FE-807676B5B788}" dt="2020-03-30T23:41:35.170" v="5466" actId="1076"/>
        <pc:sldMkLst>
          <pc:docMk/>
          <pc:sldMk cId="2003433210" sldId="272"/>
        </pc:sldMkLst>
        <pc:spChg chg="mod">
          <ac:chgData name="Richard Anderson" userId="4654cc452026b74c" providerId="LiveId" clId="{EC088369-BD97-4593-93FE-807676B5B788}" dt="2020-03-30T23:40:12.425" v="5458" actId="20577"/>
          <ac:spMkLst>
            <pc:docMk/>
            <pc:sldMk cId="2003433210" sldId="272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7:47.870" v="5289"/>
          <ac:spMkLst>
            <pc:docMk/>
            <pc:sldMk cId="2003433210" sldId="272"/>
            <ac:spMk id="7" creationId="{D4696AC9-AB83-4776-AE46-2447B262C99F}"/>
          </ac:spMkLst>
        </pc:spChg>
        <pc:spChg chg="add">
          <ac:chgData name="Richard Anderson" userId="4654cc452026b74c" providerId="LiveId" clId="{EC088369-BD97-4593-93FE-807676B5B788}" dt="2020-03-30T23:40:56.695" v="5459"/>
          <ac:spMkLst>
            <pc:docMk/>
            <pc:sldMk cId="2003433210" sldId="272"/>
            <ac:spMk id="10" creationId="{AF3580DF-D836-40A1-B717-D1B86B88CF1C}"/>
          </ac:spMkLst>
        </pc:spChg>
        <pc:picChg chg="add mod">
          <ac:chgData name="Richard Anderson" userId="4654cc452026b74c" providerId="LiveId" clId="{EC088369-BD97-4593-93FE-807676B5B788}" dt="2020-03-30T23:41:14.733" v="5461" actId="1076"/>
          <ac:picMkLst>
            <pc:docMk/>
            <pc:sldMk cId="2003433210" sldId="272"/>
            <ac:picMk id="8" creationId="{05C8FCDE-6B44-4AF0-BCA4-EB5034C68C95}"/>
          </ac:picMkLst>
        </pc:picChg>
        <pc:picChg chg="add mod">
          <ac:chgData name="Richard Anderson" userId="4654cc452026b74c" providerId="LiveId" clId="{EC088369-BD97-4593-93FE-807676B5B788}" dt="2020-03-30T23:41:29.888" v="5465" actId="1076"/>
          <ac:picMkLst>
            <pc:docMk/>
            <pc:sldMk cId="2003433210" sldId="272"/>
            <ac:picMk id="9" creationId="{B893E200-BC1A-4EBC-9BA5-1531F6BCDE73}"/>
          </ac:picMkLst>
        </pc:picChg>
        <pc:picChg chg="add mod">
          <ac:chgData name="Richard Anderson" userId="4654cc452026b74c" providerId="LiveId" clId="{EC088369-BD97-4593-93FE-807676B5B788}" dt="2020-03-30T23:41:27.474" v="5464" actId="1076"/>
          <ac:picMkLst>
            <pc:docMk/>
            <pc:sldMk cId="2003433210" sldId="272"/>
            <ac:picMk id="11" creationId="{4A48B140-D438-4B85-A3BB-79A2040113C3}"/>
          </ac:picMkLst>
        </pc:picChg>
        <pc:picChg chg="add mod">
          <ac:chgData name="Richard Anderson" userId="4654cc452026b74c" providerId="LiveId" clId="{EC088369-BD97-4593-93FE-807676B5B788}" dt="2020-03-30T23:41:35.170" v="5466" actId="1076"/>
          <ac:picMkLst>
            <pc:docMk/>
            <pc:sldMk cId="2003433210" sldId="272"/>
            <ac:picMk id="12" creationId="{E226FC4B-8B79-48FD-8949-1E627EBEC25D}"/>
          </ac:picMkLst>
        </pc:picChg>
        <pc:picChg chg="add mod">
          <ac:chgData name="Richard Anderson" userId="4654cc452026b74c" providerId="LiveId" clId="{EC088369-BD97-4593-93FE-807676B5B788}" dt="2020-03-30T23:41:25.772" v="5463" actId="1076"/>
          <ac:picMkLst>
            <pc:docMk/>
            <pc:sldMk cId="2003433210" sldId="272"/>
            <ac:picMk id="13" creationId="{7A722063-C308-4663-A8B0-9D703D70E7C1}"/>
          </ac:picMkLst>
        </pc:picChg>
        <pc:picChg chg="add">
          <ac:chgData name="Richard Anderson" userId="4654cc452026b74c" providerId="LiveId" clId="{EC088369-BD97-4593-93FE-807676B5B788}" dt="2020-03-30T23:41:07.745" v="5460"/>
          <ac:picMkLst>
            <pc:docMk/>
            <pc:sldMk cId="2003433210" sldId="272"/>
            <ac:picMk id="14" creationId="{2064674C-EED7-4A34-B602-F0CDC77A1729}"/>
          </ac:picMkLst>
        </pc:picChg>
      </pc:sldChg>
      <pc:sldChg chg="addSp delSp modSp mod">
        <pc:chgData name="Richard Anderson" userId="4654cc452026b74c" providerId="LiveId" clId="{EC088369-BD97-4593-93FE-807676B5B788}" dt="2020-03-31T00:29:03.171" v="6733" actId="1076"/>
        <pc:sldMkLst>
          <pc:docMk/>
          <pc:sldMk cId="2717595887" sldId="273"/>
        </pc:sldMkLst>
        <pc:spChg chg="del">
          <ac:chgData name="Richard Anderson" userId="4654cc452026b74c" providerId="LiveId" clId="{EC088369-BD97-4593-93FE-807676B5B788}" dt="2020-03-31T00:22:51.959" v="6438"/>
          <ac:spMkLst>
            <pc:docMk/>
            <pc:sldMk cId="2717595887" sldId="273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25:56.863" v="6720" actId="20577"/>
          <ac:spMkLst>
            <pc:docMk/>
            <pc:sldMk cId="2717595887" sldId="273"/>
            <ac:spMk id="7" creationId="{60A087B7-0362-4872-A6D8-0FC64905A14A}"/>
          </ac:spMkLst>
        </pc:spChg>
        <pc:spChg chg="add mod">
          <ac:chgData name="Richard Anderson" userId="4654cc452026b74c" providerId="LiveId" clId="{EC088369-BD97-4593-93FE-807676B5B788}" dt="2020-03-31T00:25:54.942" v="6710" actId="27636"/>
          <ac:spMkLst>
            <pc:docMk/>
            <pc:sldMk cId="2717595887" sldId="273"/>
            <ac:spMk id="8" creationId="{68FD6215-22DA-482A-860D-C27597882866}"/>
          </ac:spMkLst>
        </pc:spChg>
        <pc:picChg chg="add mod">
          <ac:chgData name="Richard Anderson" userId="4654cc452026b74c" providerId="LiveId" clId="{EC088369-BD97-4593-93FE-807676B5B788}" dt="2020-03-31T00:27:27.045" v="6722" actId="1076"/>
          <ac:picMkLst>
            <pc:docMk/>
            <pc:sldMk cId="2717595887" sldId="273"/>
            <ac:picMk id="9" creationId="{7CD607AE-249A-4ED7-9171-BEB6E76588E8}"/>
          </ac:picMkLst>
        </pc:picChg>
        <pc:picChg chg="add mod">
          <ac:chgData name="Richard Anderson" userId="4654cc452026b74c" providerId="LiveId" clId="{EC088369-BD97-4593-93FE-807676B5B788}" dt="2020-03-31T00:27:43.538" v="6724" actId="1076"/>
          <ac:picMkLst>
            <pc:docMk/>
            <pc:sldMk cId="2717595887" sldId="273"/>
            <ac:picMk id="10" creationId="{FDE860A6-110B-4CAA-B251-17C5DAB0A4C8}"/>
          </ac:picMkLst>
        </pc:picChg>
        <pc:picChg chg="add mod">
          <ac:chgData name="Richard Anderson" userId="4654cc452026b74c" providerId="LiveId" clId="{EC088369-BD97-4593-93FE-807676B5B788}" dt="2020-03-31T00:28:06.596" v="6728" actId="14100"/>
          <ac:picMkLst>
            <pc:docMk/>
            <pc:sldMk cId="2717595887" sldId="273"/>
            <ac:picMk id="11" creationId="{2A9B6D04-F4E3-42B2-B0D0-61F1F45F6302}"/>
          </ac:picMkLst>
        </pc:picChg>
        <pc:picChg chg="add mod">
          <ac:chgData name="Richard Anderson" userId="4654cc452026b74c" providerId="LiveId" clId="{EC088369-BD97-4593-93FE-807676B5B788}" dt="2020-03-31T00:29:03.171" v="6733" actId="1076"/>
          <ac:picMkLst>
            <pc:docMk/>
            <pc:sldMk cId="2717595887" sldId="273"/>
            <ac:picMk id="12" creationId="{B780A23E-7244-4CBB-B3BE-1072B157E7CF}"/>
          </ac:picMkLst>
        </pc:picChg>
        <pc:picChg chg="add mod">
          <ac:chgData name="Richard Anderson" userId="4654cc452026b74c" providerId="LiveId" clId="{EC088369-BD97-4593-93FE-807676B5B788}" dt="2020-03-31T00:28:58.471" v="6732" actId="1076"/>
          <ac:picMkLst>
            <pc:docMk/>
            <pc:sldMk cId="2717595887" sldId="273"/>
            <ac:picMk id="13" creationId="{24025DD0-0B25-43B1-9B3A-0891D1AC0A1E}"/>
          </ac:picMkLst>
        </pc:picChg>
      </pc:sldChg>
      <pc:sldChg chg="addSp delSp modSp mod">
        <pc:chgData name="Richard Anderson" userId="4654cc452026b74c" providerId="LiveId" clId="{EC088369-BD97-4593-93FE-807676B5B788}" dt="2020-03-30T23:51:45.632" v="5808" actId="1076"/>
        <pc:sldMkLst>
          <pc:docMk/>
          <pc:sldMk cId="844222604" sldId="274"/>
        </pc:sldMkLst>
        <pc:spChg chg="del">
          <ac:chgData name="Richard Anderson" userId="4654cc452026b74c" providerId="LiveId" clId="{EC088369-BD97-4593-93FE-807676B5B788}" dt="2020-03-30T23:46:45.486" v="5468"/>
          <ac:spMkLst>
            <pc:docMk/>
            <pc:sldMk cId="844222604" sldId="27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50:28.943" v="5794" actId="20577"/>
          <ac:spMkLst>
            <pc:docMk/>
            <pc:sldMk cId="844222604" sldId="274"/>
            <ac:spMk id="9" creationId="{C1F449B5-43E6-411E-AC8A-27D8172CB468}"/>
          </ac:spMkLst>
        </pc:spChg>
        <pc:spChg chg="add mod">
          <ac:chgData name="Richard Anderson" userId="4654cc452026b74c" providerId="LiveId" clId="{EC088369-BD97-4593-93FE-807676B5B788}" dt="2020-03-30T23:50:22.012" v="5774" actId="27636"/>
          <ac:spMkLst>
            <pc:docMk/>
            <pc:sldMk cId="844222604" sldId="274"/>
            <ac:spMk id="10" creationId="{E65B995A-BA49-4442-A727-5328BA5DA5FF}"/>
          </ac:spMkLst>
        </pc:spChg>
        <pc:grpChg chg="add mod">
          <ac:chgData name="Richard Anderson" userId="4654cc452026b74c" providerId="LiveId" clId="{EC088369-BD97-4593-93FE-807676B5B788}" dt="2020-03-30T23:51:38.572" v="5804" actId="1076"/>
          <ac:grpSpMkLst>
            <pc:docMk/>
            <pc:sldMk cId="844222604" sldId="274"/>
            <ac:grpSpMk id="11" creationId="{EE925587-8335-4CD3-A7F5-0AD61E13AC6B}"/>
          </ac:grpSpMkLst>
        </pc:grpChg>
        <pc:picChg chg="add mod">
          <ac:chgData name="Richard Anderson" userId="4654cc452026b74c" providerId="LiveId" clId="{EC088369-BD97-4593-93FE-807676B5B788}" dt="2020-03-30T23:51:45.632" v="5808" actId="1076"/>
          <ac:picMkLst>
            <pc:docMk/>
            <pc:sldMk cId="844222604" sldId="274"/>
            <ac:picMk id="7" creationId="{4CCEFB05-5A35-4D26-B7B6-DCB6571C62E2}"/>
          </ac:picMkLst>
        </pc:picChg>
        <pc:picChg chg="add mod">
          <ac:chgData name="Richard Anderson" userId="4654cc452026b74c" providerId="LiveId" clId="{EC088369-BD97-4593-93FE-807676B5B788}" dt="2020-03-30T23:51:40.409" v="5805" actId="1076"/>
          <ac:picMkLst>
            <pc:docMk/>
            <pc:sldMk cId="844222604" sldId="274"/>
            <ac:picMk id="8" creationId="{AEBDACCA-5926-4C49-95A0-8E59B89E6F55}"/>
          </ac:picMkLst>
        </pc:picChg>
        <pc:picChg chg="add mod">
          <ac:chgData name="Richard Anderson" userId="4654cc452026b74c" providerId="LiveId" clId="{EC088369-BD97-4593-93FE-807676B5B788}" dt="2020-03-30T23:51:44.072" v="5807" actId="1076"/>
          <ac:picMkLst>
            <pc:docMk/>
            <pc:sldMk cId="844222604" sldId="274"/>
            <ac:picMk id="14" creationId="{799055F6-A8E0-4348-8771-3C658A466A96}"/>
          </ac:picMkLst>
        </pc:picChg>
        <pc:picChg chg="add mod">
          <ac:chgData name="Richard Anderson" userId="4654cc452026b74c" providerId="LiveId" clId="{EC088369-BD97-4593-93FE-807676B5B788}" dt="2020-03-30T23:51:33.522" v="5802" actId="1076"/>
          <ac:picMkLst>
            <pc:docMk/>
            <pc:sldMk cId="844222604" sldId="274"/>
            <ac:picMk id="15" creationId="{B6857F3B-A4DF-4F15-827C-3EB2C46BC102}"/>
          </ac:picMkLst>
        </pc:picChg>
      </pc:sldChg>
      <pc:sldChg chg="addSp delSp modSp mod">
        <pc:chgData name="Richard Anderson" userId="4654cc452026b74c" providerId="LiveId" clId="{EC088369-BD97-4593-93FE-807676B5B788}" dt="2020-03-31T00:22:24.348" v="6437" actId="1076"/>
        <pc:sldMkLst>
          <pc:docMk/>
          <pc:sldMk cId="3202831247" sldId="275"/>
        </pc:sldMkLst>
        <pc:spChg chg="del">
          <ac:chgData name="Richard Anderson" userId="4654cc452026b74c" providerId="LiveId" clId="{EC088369-BD97-4593-93FE-807676B5B788}" dt="2020-03-31T00:16:31.673" v="6121"/>
          <ac:spMkLst>
            <pc:docMk/>
            <pc:sldMk cId="3202831247" sldId="27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18:21.576" v="6411" actId="20577"/>
          <ac:spMkLst>
            <pc:docMk/>
            <pc:sldMk cId="3202831247" sldId="275"/>
            <ac:spMk id="7" creationId="{83CCE9F1-8C23-4E60-9903-DDB6CC4FE142}"/>
          </ac:spMkLst>
        </pc:spChg>
        <pc:spChg chg="add del mod">
          <ac:chgData name="Richard Anderson" userId="4654cc452026b74c" providerId="LiveId" clId="{EC088369-BD97-4593-93FE-807676B5B788}" dt="2020-03-31T00:20:44.951" v="6418"/>
          <ac:spMkLst>
            <pc:docMk/>
            <pc:sldMk cId="3202831247" sldId="275"/>
            <ac:spMk id="8" creationId="{2B8D5BAA-F2FE-41BE-9B84-EE20469817E5}"/>
          </ac:spMkLst>
        </pc:spChg>
        <pc:spChg chg="add mod">
          <ac:chgData name="Richard Anderson" userId="4654cc452026b74c" providerId="LiveId" clId="{EC088369-BD97-4593-93FE-807676B5B788}" dt="2020-03-31T00:20:16.383" v="6417" actId="1076"/>
          <ac:spMkLst>
            <pc:docMk/>
            <pc:sldMk cId="3202831247" sldId="275"/>
            <ac:spMk id="12" creationId="{DC986B9F-EC45-4353-90EF-15842DA1BF4D}"/>
          </ac:spMkLst>
        </pc:spChg>
        <pc:spChg chg="add mod">
          <ac:chgData name="Richard Anderson" userId="4654cc452026b74c" providerId="LiveId" clId="{EC088369-BD97-4593-93FE-807676B5B788}" dt="2020-03-31T00:21:11.553" v="6423" actId="1076"/>
          <ac:spMkLst>
            <pc:docMk/>
            <pc:sldMk cId="3202831247" sldId="275"/>
            <ac:spMk id="13" creationId="{D6459365-4DAD-4EC2-93AC-E6045403C193}"/>
          </ac:spMkLst>
        </pc:spChg>
        <pc:picChg chg="add mod">
          <ac:chgData name="Richard Anderson" userId="4654cc452026b74c" providerId="LiveId" clId="{EC088369-BD97-4593-93FE-807676B5B788}" dt="2020-03-31T00:18:48.543" v="6413" actId="1076"/>
          <ac:picMkLst>
            <pc:docMk/>
            <pc:sldMk cId="3202831247" sldId="275"/>
            <ac:picMk id="9" creationId="{735476AF-71B8-48FA-B4BC-88037B57A69F}"/>
          </ac:picMkLst>
        </pc:picChg>
        <pc:picChg chg="add mod">
          <ac:chgData name="Richard Anderson" userId="4654cc452026b74c" providerId="LiveId" clId="{EC088369-BD97-4593-93FE-807676B5B788}" dt="2020-03-31T00:21:14.277" v="6424" actId="1076"/>
          <ac:picMkLst>
            <pc:docMk/>
            <pc:sldMk cId="3202831247" sldId="275"/>
            <ac:picMk id="10" creationId="{79AFFFD5-1459-4E79-BB38-75FF135DCF29}"/>
          </ac:picMkLst>
        </pc:picChg>
        <pc:picChg chg="add mod">
          <ac:chgData name="Richard Anderson" userId="4654cc452026b74c" providerId="LiveId" clId="{EC088369-BD97-4593-93FE-807676B5B788}" dt="2020-03-31T00:21:18.491" v="6426" actId="14100"/>
          <ac:picMkLst>
            <pc:docMk/>
            <pc:sldMk cId="3202831247" sldId="275"/>
            <ac:picMk id="11" creationId="{7FCDD2A8-6DF7-40BA-A740-A7D74F3FACEC}"/>
          </ac:picMkLst>
        </pc:picChg>
        <pc:picChg chg="add mod">
          <ac:chgData name="Richard Anderson" userId="4654cc452026b74c" providerId="LiveId" clId="{EC088369-BD97-4593-93FE-807676B5B788}" dt="2020-03-31T00:22:22.848" v="6436" actId="1076"/>
          <ac:picMkLst>
            <pc:docMk/>
            <pc:sldMk cId="3202831247" sldId="275"/>
            <ac:picMk id="14" creationId="{3425C38C-A64E-4405-A973-328E55DDFAB1}"/>
          </ac:picMkLst>
        </pc:picChg>
        <pc:picChg chg="add mod">
          <ac:chgData name="Richard Anderson" userId="4654cc452026b74c" providerId="LiveId" clId="{EC088369-BD97-4593-93FE-807676B5B788}" dt="2020-03-31T00:21:52.754" v="6430" actId="1076"/>
          <ac:picMkLst>
            <pc:docMk/>
            <pc:sldMk cId="3202831247" sldId="275"/>
            <ac:picMk id="15" creationId="{0DC41BD3-9CD8-4E17-ADA6-7C6595A4EB8D}"/>
          </ac:picMkLst>
        </pc:picChg>
        <pc:picChg chg="add mod">
          <ac:chgData name="Richard Anderson" userId="4654cc452026b74c" providerId="LiveId" clId="{EC088369-BD97-4593-93FE-807676B5B788}" dt="2020-03-31T00:21:50.252" v="6429" actId="1076"/>
          <ac:picMkLst>
            <pc:docMk/>
            <pc:sldMk cId="3202831247" sldId="275"/>
            <ac:picMk id="16" creationId="{F9DC9DBA-AC1D-42EA-A4A6-8C84A94E4B32}"/>
          </ac:picMkLst>
        </pc:picChg>
        <pc:picChg chg="add mod">
          <ac:chgData name="Richard Anderson" userId="4654cc452026b74c" providerId="LiveId" clId="{EC088369-BD97-4593-93FE-807676B5B788}" dt="2020-03-31T00:22:24.348" v="6437" actId="1076"/>
          <ac:picMkLst>
            <pc:docMk/>
            <pc:sldMk cId="3202831247" sldId="275"/>
            <ac:picMk id="17" creationId="{CA51F8DE-BA06-485D-B43A-621ACB49B28D}"/>
          </ac:picMkLst>
        </pc:picChg>
      </pc:sldChg>
      <pc:sldChg chg="modSp mod">
        <pc:chgData name="Richard Anderson" userId="4654cc452026b74c" providerId="LiveId" clId="{EC088369-BD97-4593-93FE-807676B5B788}" dt="2020-03-30T17:17:04.562" v="2305" actId="20577"/>
        <pc:sldMkLst>
          <pc:docMk/>
          <pc:sldMk cId="7440596" sldId="276"/>
        </pc:sldMkLst>
        <pc:spChg chg="mod">
          <ac:chgData name="Richard Anderson" userId="4654cc452026b74c" providerId="LiveId" clId="{EC088369-BD97-4593-93FE-807676B5B788}" dt="2020-03-30T17:17:04.562" v="2305" actId="20577"/>
          <ac:spMkLst>
            <pc:docMk/>
            <pc:sldMk cId="7440596" sldId="2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22:07.956" v="3027" actId="20577"/>
        <pc:sldMkLst>
          <pc:docMk/>
          <pc:sldMk cId="3741785937" sldId="277"/>
        </pc:sldMkLst>
        <pc:spChg chg="mod">
          <ac:chgData name="Richard Anderson" userId="4654cc452026b74c" providerId="LiveId" clId="{EC088369-BD97-4593-93FE-807676B5B788}" dt="2020-03-30T18:22:07.956" v="3027" actId="20577"/>
          <ac:spMkLst>
            <pc:docMk/>
            <pc:sldMk cId="3741785937" sldId="27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07:20:49.008" v="1099" actId="20577"/>
        <pc:sldMkLst>
          <pc:docMk/>
          <pc:sldMk cId="4241064455" sldId="278"/>
        </pc:sldMkLst>
        <pc:spChg chg="mod">
          <ac:chgData name="Richard Anderson" userId="4654cc452026b74c" providerId="LiveId" clId="{EC088369-BD97-4593-93FE-807676B5B788}" dt="2020-03-30T07:20:49.008" v="1099" actId="20577"/>
          <ac:spMkLst>
            <pc:docMk/>
            <pc:sldMk cId="4241064455" sldId="278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54:30.162" v="3569" actId="20577"/>
        <pc:sldMkLst>
          <pc:docMk/>
          <pc:sldMk cId="4275940681" sldId="279"/>
        </pc:sldMkLst>
        <pc:spChg chg="mod">
          <ac:chgData name="Richard Anderson" userId="4654cc452026b74c" providerId="LiveId" clId="{EC088369-BD97-4593-93FE-807676B5B788}" dt="2020-03-30T18:54:30.162" v="3569" actId="20577"/>
          <ac:spMkLst>
            <pc:docMk/>
            <pc:sldMk cId="4275940681" sldId="279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1:08:52.404" v="4472" actId="1076"/>
        <pc:sldMkLst>
          <pc:docMk/>
          <pc:sldMk cId="515695430" sldId="280"/>
        </pc:sldMkLst>
        <pc:spChg chg="mod">
          <ac:chgData name="Richard Anderson" userId="4654cc452026b74c" providerId="LiveId" clId="{EC088369-BD97-4593-93FE-807676B5B788}" dt="2020-03-30T20:59:41.860" v="4464" actId="20577"/>
          <ac:spMkLst>
            <pc:docMk/>
            <pc:sldMk cId="515695430" sldId="280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53:20.912" v="4426" actId="20577"/>
          <ac:spMkLst>
            <pc:docMk/>
            <pc:sldMk cId="515695430" sldId="280"/>
            <ac:spMk id="3" creationId="{00000000-0000-0000-0000-000000000000}"/>
          </ac:spMkLst>
        </pc:spChg>
        <pc:spChg chg="add del">
          <ac:chgData name="Richard Anderson" userId="4654cc452026b74c" providerId="LiveId" clId="{EC088369-BD97-4593-93FE-807676B5B788}" dt="2020-03-30T20:54:31.754" v="4432"/>
          <ac:spMkLst>
            <pc:docMk/>
            <pc:sldMk cId="515695430" sldId="280"/>
            <ac:spMk id="4" creationId="{820D7A0A-C36C-45A3-8132-F87D25332F96}"/>
          </ac:spMkLst>
        </pc:spChg>
        <pc:picChg chg="add mod">
          <ac:chgData name="Richard Anderson" userId="4654cc452026b74c" providerId="LiveId" clId="{EC088369-BD97-4593-93FE-807676B5B788}" dt="2020-03-30T20:59:49.371" v="4466" actId="1076"/>
          <ac:picMkLst>
            <pc:docMk/>
            <pc:sldMk cId="515695430" sldId="280"/>
            <ac:picMk id="5" creationId="{EE45D68B-4E45-4AD8-9173-1C65DBB7AAE9}"/>
          </ac:picMkLst>
        </pc:picChg>
        <pc:picChg chg="add mod">
          <ac:chgData name="Richard Anderson" userId="4654cc452026b74c" providerId="LiveId" clId="{EC088369-BD97-4593-93FE-807676B5B788}" dt="2020-03-30T20:59:53.638" v="4467" actId="1076"/>
          <ac:picMkLst>
            <pc:docMk/>
            <pc:sldMk cId="515695430" sldId="280"/>
            <ac:picMk id="6" creationId="{6BAA50FC-9A53-4B2F-B1C1-4BEDEF976AC0}"/>
          </ac:picMkLst>
        </pc:picChg>
        <pc:picChg chg="add mod">
          <ac:chgData name="Richard Anderson" userId="4654cc452026b74c" providerId="LiveId" clId="{EC088369-BD97-4593-93FE-807676B5B788}" dt="2020-03-30T21:08:52.404" v="4472" actId="1076"/>
          <ac:picMkLst>
            <pc:docMk/>
            <pc:sldMk cId="515695430" sldId="280"/>
            <ac:picMk id="8" creationId="{34D479BD-E1EE-4B47-B0A5-BB488BC87828}"/>
          </ac:picMkLst>
        </pc:picChg>
        <pc:picChg chg="add mod">
          <ac:chgData name="Richard Anderson" userId="4654cc452026b74c" providerId="LiveId" clId="{EC088369-BD97-4593-93FE-807676B5B788}" dt="2020-03-30T20:59:47.394" v="4465" actId="1076"/>
          <ac:picMkLst>
            <pc:docMk/>
            <pc:sldMk cId="515695430" sldId="280"/>
            <ac:picMk id="1028" creationId="{D981BA4A-8C1E-4D8A-B12A-CCA466BEB9E9}"/>
          </ac:picMkLst>
        </pc:picChg>
      </pc:sldChg>
      <pc:sldChg chg="modSp del mod">
        <pc:chgData name="Richard Anderson" userId="4654cc452026b74c" providerId="LiveId" clId="{EC088369-BD97-4593-93FE-807676B5B788}" dt="2020-03-30T21:13:52.463" v="4484" actId="2696"/>
        <pc:sldMkLst>
          <pc:docMk/>
          <pc:sldMk cId="3358282589" sldId="281"/>
        </pc:sldMkLst>
        <pc:spChg chg="mod">
          <ac:chgData name="Richard Anderson" userId="4654cc452026b74c" providerId="LiveId" clId="{EC088369-BD97-4593-93FE-807676B5B788}" dt="2020-03-30T21:13:40.668" v="4483" actId="5793"/>
          <ac:spMkLst>
            <pc:docMk/>
            <pc:sldMk cId="3358282589" sldId="28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20:44:25.393" v="4045" actId="20577"/>
        <pc:sldMkLst>
          <pc:docMk/>
          <pc:sldMk cId="3730567104" sldId="282"/>
        </pc:sldMkLst>
        <pc:spChg chg="mod">
          <ac:chgData name="Richard Anderson" userId="4654cc452026b74c" providerId="LiveId" clId="{EC088369-BD97-4593-93FE-807676B5B788}" dt="2020-03-30T20:41:38.327" v="3957" actId="20577"/>
          <ac:spMkLst>
            <pc:docMk/>
            <pc:sldMk cId="3730567104" sldId="282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44:25.393" v="4045" actId="20577"/>
          <ac:spMkLst>
            <pc:docMk/>
            <pc:sldMk cId="3730567104" sldId="282"/>
            <ac:spMk id="3" creationId="{00000000-0000-0000-0000-000000000000}"/>
          </ac:spMkLst>
        </pc:spChg>
      </pc:sldChg>
      <pc:sldChg chg="modSp add mod">
        <pc:chgData name="Richard Anderson" userId="4654cc452026b74c" providerId="LiveId" clId="{EC088369-BD97-4593-93FE-807676B5B788}" dt="2020-03-30T06:15:58.996" v="303" actId="20577"/>
        <pc:sldMkLst>
          <pc:docMk/>
          <pc:sldMk cId="2127249199" sldId="285"/>
        </pc:sldMkLst>
        <pc:spChg chg="mod">
          <ac:chgData name="Richard Anderson" userId="4654cc452026b74c" providerId="LiveId" clId="{EC088369-BD97-4593-93FE-807676B5B788}" dt="2020-03-30T05:59:36.646" v="16" actId="20577"/>
          <ac:spMkLst>
            <pc:docMk/>
            <pc:sldMk cId="2127249199" sldId="285"/>
            <ac:spMk id="2" creationId="{37830514-B4B5-4E61-A26D-1AE10AFAFB2D}"/>
          </ac:spMkLst>
        </pc:spChg>
        <pc:spChg chg="mod">
          <ac:chgData name="Richard Anderson" userId="4654cc452026b74c" providerId="LiveId" clId="{EC088369-BD97-4593-93FE-807676B5B788}" dt="2020-03-30T06:15:58.996" v="303" actId="20577"/>
          <ac:spMkLst>
            <pc:docMk/>
            <pc:sldMk cId="2127249199" sldId="285"/>
            <ac:spMk id="3" creationId="{B8917EA0-FC77-4204-ABDA-D4B37E414D3A}"/>
          </ac:spMkLst>
        </pc:spChg>
      </pc:sldChg>
      <pc:sldChg chg="modSp add mod">
        <pc:chgData name="Richard Anderson" userId="4654cc452026b74c" providerId="LiveId" clId="{EC088369-BD97-4593-93FE-807676B5B788}" dt="2020-03-30T06:28:07.893" v="691" actId="20577"/>
        <pc:sldMkLst>
          <pc:docMk/>
          <pc:sldMk cId="1356587359" sldId="286"/>
        </pc:sldMkLst>
        <pc:spChg chg="mod">
          <ac:chgData name="Richard Anderson" userId="4654cc452026b74c" providerId="LiveId" clId="{EC088369-BD97-4593-93FE-807676B5B788}" dt="2020-03-30T06:16:13.781" v="320" actId="20577"/>
          <ac:spMkLst>
            <pc:docMk/>
            <pc:sldMk cId="1356587359" sldId="286"/>
            <ac:spMk id="2" creationId="{9625B420-CA6B-402D-A0F4-A4CE45E4AEAC}"/>
          </ac:spMkLst>
        </pc:spChg>
        <pc:spChg chg="mod">
          <ac:chgData name="Richard Anderson" userId="4654cc452026b74c" providerId="LiveId" clId="{EC088369-BD97-4593-93FE-807676B5B788}" dt="2020-03-30T06:28:07.893" v="691" actId="20577"/>
          <ac:spMkLst>
            <pc:docMk/>
            <pc:sldMk cId="1356587359" sldId="286"/>
            <ac:spMk id="3" creationId="{72B00956-8DC5-4531-98DA-F77641AD5DC4}"/>
          </ac:spMkLst>
        </pc:spChg>
      </pc:sldChg>
      <pc:sldChg chg="modSp add mod">
        <pc:chgData name="Richard Anderson" userId="4654cc452026b74c" providerId="LiveId" clId="{EC088369-BD97-4593-93FE-807676B5B788}" dt="2020-03-30T21:14:31.686" v="4570" actId="20577"/>
        <pc:sldMkLst>
          <pc:docMk/>
          <pc:sldMk cId="670514081" sldId="287"/>
        </pc:sldMkLst>
        <pc:spChg chg="mod">
          <ac:chgData name="Richard Anderson" userId="4654cc452026b74c" providerId="LiveId" clId="{EC088369-BD97-4593-93FE-807676B5B788}" dt="2020-03-30T07:10:44.060" v="706" actId="20577"/>
          <ac:spMkLst>
            <pc:docMk/>
            <pc:sldMk cId="670514081" sldId="287"/>
            <ac:spMk id="2" creationId="{E6C42044-28E3-47E0-8C1B-65E81D1D664C}"/>
          </ac:spMkLst>
        </pc:spChg>
        <pc:spChg chg="mod">
          <ac:chgData name="Richard Anderson" userId="4654cc452026b74c" providerId="LiveId" clId="{EC088369-BD97-4593-93FE-807676B5B788}" dt="2020-03-30T21:14:31.686" v="4570" actId="20577"/>
          <ac:spMkLst>
            <pc:docMk/>
            <pc:sldMk cId="670514081" sldId="287"/>
            <ac:spMk id="3" creationId="{E92D48AB-2F6D-4FF6-BD25-5283C0F58BA6}"/>
          </ac:spMkLst>
        </pc:spChg>
      </pc:sldChg>
      <pc:sldChg chg="modSp add mod">
        <pc:chgData name="Richard Anderson" userId="4654cc452026b74c" providerId="LiveId" clId="{EC088369-BD97-4593-93FE-807676B5B788}" dt="2020-03-30T17:15:23.116" v="2291" actId="20577"/>
        <pc:sldMkLst>
          <pc:docMk/>
          <pc:sldMk cId="3559773080" sldId="288"/>
        </pc:sldMkLst>
        <pc:spChg chg="mod">
          <ac:chgData name="Richard Anderson" userId="4654cc452026b74c" providerId="LiveId" clId="{EC088369-BD97-4593-93FE-807676B5B788}" dt="2020-03-30T17:01:42.194" v="1872" actId="20577"/>
          <ac:spMkLst>
            <pc:docMk/>
            <pc:sldMk cId="3559773080" sldId="288"/>
            <ac:spMk id="2" creationId="{10DE0827-5DDF-4E88-9B81-8C352B76664C}"/>
          </ac:spMkLst>
        </pc:spChg>
        <pc:spChg chg="mod">
          <ac:chgData name="Richard Anderson" userId="4654cc452026b74c" providerId="LiveId" clId="{EC088369-BD97-4593-93FE-807676B5B788}" dt="2020-03-30T17:15:23.116" v="2291" actId="20577"/>
          <ac:spMkLst>
            <pc:docMk/>
            <pc:sldMk cId="3559773080" sldId="288"/>
            <ac:spMk id="3" creationId="{3E2D64B5-6462-434F-BBAA-3657C16D7009}"/>
          </ac:spMkLst>
        </pc:spChg>
      </pc:sldChg>
      <pc:sldChg chg="modSp add mod">
        <pc:chgData name="Richard Anderson" userId="4654cc452026b74c" providerId="LiveId" clId="{EC088369-BD97-4593-93FE-807676B5B788}" dt="2020-03-30T20:48:05.771" v="4065" actId="20577"/>
        <pc:sldMkLst>
          <pc:docMk/>
          <pc:sldMk cId="4055266462" sldId="289"/>
        </pc:sldMkLst>
        <pc:spChg chg="mod">
          <ac:chgData name="Richard Anderson" userId="4654cc452026b74c" providerId="LiveId" clId="{EC088369-BD97-4593-93FE-807676B5B788}" dt="2020-03-30T20:41:56.360" v="3972" actId="20577"/>
          <ac:spMkLst>
            <pc:docMk/>
            <pc:sldMk cId="4055266462" sldId="289"/>
            <ac:spMk id="2" creationId="{075EFE4D-BF2E-4F7F-9D48-0A37B042153C}"/>
          </ac:spMkLst>
        </pc:spChg>
        <pc:spChg chg="mod">
          <ac:chgData name="Richard Anderson" userId="4654cc452026b74c" providerId="LiveId" clId="{EC088369-BD97-4593-93FE-807676B5B788}" dt="2020-03-30T20:48:05.771" v="4065" actId="20577"/>
          <ac:spMkLst>
            <pc:docMk/>
            <pc:sldMk cId="4055266462" sldId="289"/>
            <ac:spMk id="3" creationId="{2C05D5A4-A5B4-4610-A6A4-3FFFD385EC14}"/>
          </ac:spMkLst>
        </pc:spChg>
      </pc:sldChg>
    </pc:docChg>
  </pc:docChgLst>
  <pc:docChgLst>
    <pc:chgData name="Richard Anderson" userId="4654cc452026b74c" providerId="LiveId" clId="{E8DC8B29-E327-46E8-8858-D04AD7665242}"/>
    <pc:docChg chg="custSel addSld modSld">
      <pc:chgData name="Richard Anderson" userId="4654cc452026b74c" providerId="LiveId" clId="{E8DC8B29-E327-46E8-8858-D04AD7665242}" dt="2023-03-27T02:00:06.729" v="2101" actId="1076"/>
      <pc:docMkLst>
        <pc:docMk/>
      </pc:docMkLst>
      <pc:sldChg chg="delSp">
        <pc:chgData name="Richard Anderson" userId="4654cc452026b74c" providerId="LiveId" clId="{E8DC8B29-E327-46E8-8858-D04AD7665242}" dt="2023-03-26T21:11:59.481" v="8" actId="21"/>
        <pc:sldMkLst>
          <pc:docMk/>
          <pc:sldMk cId="3313148601" sldId="256"/>
        </pc:sldMkLst>
        <pc:picChg chg="del">
          <ac:chgData name="Richard Anderson" userId="4654cc452026b74c" providerId="LiveId" clId="{E8DC8B29-E327-46E8-8858-D04AD7665242}" dt="2023-03-26T21:11:59.481" v="8" actId="21"/>
          <ac:picMkLst>
            <pc:docMk/>
            <pc:sldMk cId="3313148601" sldId="256"/>
            <ac:picMk id="1026" creationId="{00000000-0000-0000-0000-000000000000}"/>
          </ac:picMkLst>
        </pc:picChg>
      </pc:sldChg>
      <pc:sldChg chg="modSp mod">
        <pc:chgData name="Richard Anderson" userId="4654cc452026b74c" providerId="LiveId" clId="{E8DC8B29-E327-46E8-8858-D04AD7665242}" dt="2023-03-26T21:11:27.107" v="7" actId="14100"/>
        <pc:sldMkLst>
          <pc:docMk/>
          <pc:sldMk cId="2519105778" sldId="294"/>
        </pc:sldMkLst>
        <pc:spChg chg="mod">
          <ac:chgData name="Richard Anderson" userId="4654cc452026b74c" providerId="LiveId" clId="{E8DC8B29-E327-46E8-8858-D04AD7665242}" dt="2023-03-26T21:11:27.107" v="7" actId="14100"/>
          <ac:spMkLst>
            <pc:docMk/>
            <pc:sldMk cId="2519105778" sldId="29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8DC8B29-E327-46E8-8858-D04AD7665242}" dt="2023-03-26T22:07:02.698" v="599" actId="20577"/>
        <pc:sldMkLst>
          <pc:docMk/>
          <pc:sldMk cId="2184943394" sldId="323"/>
        </pc:sldMkLst>
        <pc:spChg chg="mod">
          <ac:chgData name="Richard Anderson" userId="4654cc452026b74c" providerId="LiveId" clId="{E8DC8B29-E327-46E8-8858-D04AD7665242}" dt="2023-03-26T22:07:02.698" v="599" actId="20577"/>
          <ac:spMkLst>
            <pc:docMk/>
            <pc:sldMk cId="2184943394" sldId="323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E8DC8B29-E327-46E8-8858-D04AD7665242}" dt="2023-03-27T02:00:06.729" v="2101" actId="1076"/>
        <pc:sldMkLst>
          <pc:docMk/>
          <pc:sldMk cId="1592060723" sldId="324"/>
        </pc:sldMkLst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2" creationId="{C6CF9646-ACE4-153A-DCE4-42CCDD701511}"/>
          </ac:spMkLst>
        </pc:spChg>
        <pc:spChg chg="del 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3" creationId="{083B1035-75B1-CFB0-2EDF-AEDA4D97D59C}"/>
          </ac:spMkLst>
        </pc:spChg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4" creationId="{D5A6C03A-E344-7A30-5ACC-84FFF16FD24C}"/>
          </ac:spMkLst>
        </pc:spChg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5" creationId="{9C0C7782-2B68-F31D-4DFB-EC0E766A3111}"/>
          </ac:spMkLst>
        </pc:spChg>
        <pc:spChg chg="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6" creationId="{B171A4FE-C697-66E7-7122-02C4E73DCEE0}"/>
          </ac:spMkLst>
        </pc:spChg>
        <pc:spChg chg="add mod ord">
          <ac:chgData name="Richard Anderson" userId="4654cc452026b74c" providerId="LiveId" clId="{E8DC8B29-E327-46E8-8858-D04AD7665242}" dt="2023-03-26T21:19:48.862" v="100" actId="20577"/>
          <ac:spMkLst>
            <pc:docMk/>
            <pc:sldMk cId="1592060723" sldId="324"/>
            <ac:spMk id="7" creationId="{DEDBF1EF-6DB2-A4C4-C73E-DFD6D36369D4}"/>
          </ac:spMkLst>
        </pc:spChg>
        <pc:spChg chg="add 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8" creationId="{51E292D9-9DEB-F720-7027-031280BFD84D}"/>
          </ac:spMkLst>
        </pc:spChg>
        <pc:spChg chg="add mod ord">
          <ac:chgData name="Richard Anderson" userId="4654cc452026b74c" providerId="LiveId" clId="{E8DC8B29-E327-46E8-8858-D04AD7665242}" dt="2023-03-26T21:21:22.642" v="141" actId="20577"/>
          <ac:spMkLst>
            <pc:docMk/>
            <pc:sldMk cId="1592060723" sldId="324"/>
            <ac:spMk id="9" creationId="{8EBA0B15-4CF1-D70E-8CCC-2E0DDB5E541F}"/>
          </ac:spMkLst>
        </pc:spChg>
        <pc:spChg chg="add mod ord">
          <ac:chgData name="Richard Anderson" userId="4654cc452026b74c" providerId="LiveId" clId="{E8DC8B29-E327-46E8-8858-D04AD7665242}" dt="2023-03-26T21:19:29.500" v="55" actId="700"/>
          <ac:spMkLst>
            <pc:docMk/>
            <pc:sldMk cId="1592060723" sldId="324"/>
            <ac:spMk id="10" creationId="{A7911D5A-E280-8AE9-2010-742FE73A62E3}"/>
          </ac:spMkLst>
        </pc:spChg>
        <pc:picChg chg="add mod">
          <ac:chgData name="Richard Anderson" userId="4654cc452026b74c" providerId="LiveId" clId="{E8DC8B29-E327-46E8-8858-D04AD7665242}" dt="2023-03-27T01:57:13.672" v="2096" actId="1076"/>
          <ac:picMkLst>
            <pc:docMk/>
            <pc:sldMk cId="1592060723" sldId="324"/>
            <ac:picMk id="11" creationId="{546DBF21-D761-B03A-B9EB-A95DA7EB0BB2}"/>
          </ac:picMkLst>
        </pc:picChg>
        <pc:picChg chg="add mod">
          <ac:chgData name="Richard Anderson" userId="4654cc452026b74c" providerId="LiveId" clId="{E8DC8B29-E327-46E8-8858-D04AD7665242}" dt="2023-03-27T02:00:06.729" v="2101" actId="1076"/>
          <ac:picMkLst>
            <pc:docMk/>
            <pc:sldMk cId="1592060723" sldId="324"/>
            <ac:picMk id="12" creationId="{55169FB8-B7EE-E0F9-CE41-E6B0FFBA9BD0}"/>
          </ac:picMkLst>
        </pc:picChg>
      </pc:sldChg>
      <pc:sldChg chg="addSp modSp new mod">
        <pc:chgData name="Richard Anderson" userId="4654cc452026b74c" providerId="LiveId" clId="{E8DC8B29-E327-46E8-8858-D04AD7665242}" dt="2023-03-26T22:01:36.374" v="298" actId="1076"/>
        <pc:sldMkLst>
          <pc:docMk/>
          <pc:sldMk cId="3243989338" sldId="325"/>
        </pc:sldMkLst>
        <pc:spChg chg="mod">
          <ac:chgData name="Richard Anderson" userId="4654cc452026b74c" providerId="LiveId" clId="{E8DC8B29-E327-46E8-8858-D04AD7665242}" dt="2023-03-26T21:44:13.797" v="165" actId="20577"/>
          <ac:spMkLst>
            <pc:docMk/>
            <pc:sldMk cId="3243989338" sldId="325"/>
            <ac:spMk id="2" creationId="{8E787372-4E97-FA9D-3A73-E1C1D1D1E9E3}"/>
          </ac:spMkLst>
        </pc:spChg>
        <pc:spChg chg="mod">
          <ac:chgData name="Richard Anderson" userId="4654cc452026b74c" providerId="LiveId" clId="{E8DC8B29-E327-46E8-8858-D04AD7665242}" dt="2023-03-26T22:01:24.127" v="295" actId="14100"/>
          <ac:spMkLst>
            <pc:docMk/>
            <pc:sldMk cId="3243989338" sldId="325"/>
            <ac:spMk id="3" creationId="{C1CAE4EC-277B-572D-FDD8-DF5419AA12FD}"/>
          </ac:spMkLst>
        </pc:spChg>
        <pc:picChg chg="add mod">
          <ac:chgData name="Richard Anderson" userId="4654cc452026b74c" providerId="LiveId" clId="{E8DC8B29-E327-46E8-8858-D04AD7665242}" dt="2023-03-26T22:01:36.374" v="298" actId="1076"/>
          <ac:picMkLst>
            <pc:docMk/>
            <pc:sldMk cId="3243989338" sldId="325"/>
            <ac:picMk id="1026" creationId="{26960C6C-574F-32B9-6A36-EF43F278626D}"/>
          </ac:picMkLst>
        </pc:picChg>
      </pc:sldChg>
      <pc:sldChg chg="modSp new mod">
        <pc:chgData name="Richard Anderson" userId="4654cc452026b74c" providerId="LiveId" clId="{E8DC8B29-E327-46E8-8858-D04AD7665242}" dt="2023-03-26T22:06:16.038" v="564" actId="20577"/>
        <pc:sldMkLst>
          <pc:docMk/>
          <pc:sldMk cId="3496556571" sldId="326"/>
        </pc:sldMkLst>
        <pc:spChg chg="mod">
          <ac:chgData name="Richard Anderson" userId="4654cc452026b74c" providerId="LiveId" clId="{E8DC8B29-E327-46E8-8858-D04AD7665242}" dt="2023-03-26T22:02:27.236" v="306" actId="20577"/>
          <ac:spMkLst>
            <pc:docMk/>
            <pc:sldMk cId="3496556571" sldId="326"/>
            <ac:spMk id="2" creationId="{69E49B80-11EF-F319-EEF6-FCDB75584D6B}"/>
          </ac:spMkLst>
        </pc:spChg>
        <pc:spChg chg="mod">
          <ac:chgData name="Richard Anderson" userId="4654cc452026b74c" providerId="LiveId" clId="{E8DC8B29-E327-46E8-8858-D04AD7665242}" dt="2023-03-26T22:06:16.038" v="564" actId="20577"/>
          <ac:spMkLst>
            <pc:docMk/>
            <pc:sldMk cId="3496556571" sldId="326"/>
            <ac:spMk id="3" creationId="{0B1AE30A-4764-EF39-5349-7066C3F8D15F}"/>
          </ac:spMkLst>
        </pc:spChg>
      </pc:sldChg>
      <pc:sldChg chg="addSp delSp modSp new mod modClrScheme chgLayout">
        <pc:chgData name="Richard Anderson" userId="4654cc452026b74c" providerId="LiveId" clId="{E8DC8B29-E327-46E8-8858-D04AD7665242}" dt="2023-03-27T01:50:13.711" v="1890" actId="20577"/>
        <pc:sldMkLst>
          <pc:docMk/>
          <pc:sldMk cId="3969182218" sldId="327"/>
        </pc:sldMkLst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2" creationId="{5890EB39-6D6A-E827-5CAF-B7698688D334}"/>
          </ac:spMkLst>
        </pc:spChg>
        <pc:spChg chg="del 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3" creationId="{A0888114-52EF-A199-5DC3-40A35C8C77F4}"/>
          </ac:spMkLst>
        </pc:spChg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4" creationId="{1AFBFB40-49D4-CF89-818D-08D0F143D6ED}"/>
          </ac:spMkLst>
        </pc:spChg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5" creationId="{5EC98B4D-3111-0820-F272-4080ADABD7FE}"/>
          </ac:spMkLst>
        </pc:spChg>
        <pc:spChg chg="mod ord">
          <ac:chgData name="Richard Anderson" userId="4654cc452026b74c" providerId="LiveId" clId="{E8DC8B29-E327-46E8-8858-D04AD7665242}" dt="2023-03-26T22:17:59.983" v="613" actId="700"/>
          <ac:spMkLst>
            <pc:docMk/>
            <pc:sldMk cId="3969182218" sldId="327"/>
            <ac:spMk id="6" creationId="{20BA5967-A4F2-67AC-BEEA-00530452CC18}"/>
          </ac:spMkLst>
        </pc:spChg>
        <pc:spChg chg="add mod ord">
          <ac:chgData name="Richard Anderson" userId="4654cc452026b74c" providerId="LiveId" clId="{E8DC8B29-E327-46E8-8858-D04AD7665242}" dt="2023-03-26T22:18:18.485" v="635" actId="20577"/>
          <ac:spMkLst>
            <pc:docMk/>
            <pc:sldMk cId="3969182218" sldId="327"/>
            <ac:spMk id="7" creationId="{F6DEE610-0758-CF67-F852-C5C2BC4DBEE0}"/>
          </ac:spMkLst>
        </pc:spChg>
        <pc:spChg chg="add mod ord">
          <ac:chgData name="Richard Anderson" userId="4654cc452026b74c" providerId="LiveId" clId="{E8DC8B29-E327-46E8-8858-D04AD7665242}" dt="2023-03-27T01:50:09.760" v="1881" actId="27636"/>
          <ac:spMkLst>
            <pc:docMk/>
            <pc:sldMk cId="3969182218" sldId="327"/>
            <ac:spMk id="8" creationId="{92B60DA8-5E07-1AF8-270A-A86C33FA1FB2}"/>
          </ac:spMkLst>
        </pc:spChg>
        <pc:spChg chg="add mod ord">
          <ac:chgData name="Richard Anderson" userId="4654cc452026b74c" providerId="LiveId" clId="{E8DC8B29-E327-46E8-8858-D04AD7665242}" dt="2023-03-26T22:20:32.487" v="656" actId="20577"/>
          <ac:spMkLst>
            <pc:docMk/>
            <pc:sldMk cId="3969182218" sldId="327"/>
            <ac:spMk id="9" creationId="{0D7145FC-2E19-084D-169A-78C3454EDA90}"/>
          </ac:spMkLst>
        </pc:spChg>
        <pc:spChg chg="add mod ord">
          <ac:chgData name="Richard Anderson" userId="4654cc452026b74c" providerId="LiveId" clId="{E8DC8B29-E327-46E8-8858-D04AD7665242}" dt="2023-03-27T01:50:13.711" v="1890" actId="20577"/>
          <ac:spMkLst>
            <pc:docMk/>
            <pc:sldMk cId="3969182218" sldId="327"/>
            <ac:spMk id="10" creationId="{81FDA935-B9B2-E02A-B9BD-4F1DA6554064}"/>
          </ac:spMkLst>
        </pc:spChg>
        <pc:picChg chg="add mod">
          <ac:chgData name="Richard Anderson" userId="4654cc452026b74c" providerId="LiveId" clId="{E8DC8B29-E327-46E8-8858-D04AD7665242}" dt="2023-03-26T22:25:01.143" v="660" actId="1076"/>
          <ac:picMkLst>
            <pc:docMk/>
            <pc:sldMk cId="3969182218" sldId="327"/>
            <ac:picMk id="2050" creationId="{7DB74408-E395-1F98-DBE1-A95C04EA3722}"/>
          </ac:picMkLst>
        </pc:picChg>
        <pc:picChg chg="add mod">
          <ac:chgData name="Richard Anderson" userId="4654cc452026b74c" providerId="LiveId" clId="{E8DC8B29-E327-46E8-8858-D04AD7665242}" dt="2023-03-26T22:26:35.599" v="663" actId="1076"/>
          <ac:picMkLst>
            <pc:docMk/>
            <pc:sldMk cId="3969182218" sldId="327"/>
            <ac:picMk id="2052" creationId="{11562EDD-7F95-2340-9B01-36CB65F78080}"/>
          </ac:picMkLst>
        </pc:picChg>
      </pc:sldChg>
      <pc:sldChg chg="addSp delSp modSp new mod modClrScheme chgLayout">
        <pc:chgData name="Richard Anderson" userId="4654cc452026b74c" providerId="LiveId" clId="{E8DC8B29-E327-46E8-8858-D04AD7665242}" dt="2023-03-27T01:53:21.556" v="2093" actId="20577"/>
        <pc:sldMkLst>
          <pc:docMk/>
          <pc:sldMk cId="3629653129" sldId="328"/>
        </pc:sldMkLst>
        <pc:spChg chg="del 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2" creationId="{F6049001-3EEC-5813-BAF4-8923C34712C5}"/>
          </ac:spMkLst>
        </pc:spChg>
        <pc:spChg chg="del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3" creationId="{F6751611-85D3-14FC-F0CC-FB69B23463DD}"/>
          </ac:spMkLst>
        </pc:spChg>
        <pc:spChg chg="del 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4" creationId="{7A6B88B4-990C-34FD-B2F4-92546269D781}"/>
          </ac:spMkLst>
        </pc:spChg>
        <pc:spChg chg="del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5" creationId="{A4201151-83C1-3218-AAE8-4554710D58D0}"/>
          </ac:spMkLst>
        </pc:spChg>
        <pc:spChg chg="del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6" creationId="{FA6C9BE0-0556-E89A-47B4-C2D4126FB6F8}"/>
          </ac:spMkLst>
        </pc:spChg>
        <pc:spChg chg="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7" creationId="{EC05EBD0-EF47-C4B6-9C43-7CBF769BA8CE}"/>
          </ac:spMkLst>
        </pc:spChg>
        <pc:spChg chg="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8" creationId="{31A284A7-8874-3BE3-B02E-70ED0EF85E32}"/>
          </ac:spMkLst>
        </pc:spChg>
        <pc:spChg chg="mod ord">
          <ac:chgData name="Richard Anderson" userId="4654cc452026b74c" providerId="LiveId" clId="{E8DC8B29-E327-46E8-8858-D04AD7665242}" dt="2023-03-26T23:53:02.845" v="1550" actId="700"/>
          <ac:spMkLst>
            <pc:docMk/>
            <pc:sldMk cId="3629653129" sldId="328"/>
            <ac:spMk id="9" creationId="{84FF45B3-D47A-A5BC-B2A8-F71B6FD95100}"/>
          </ac:spMkLst>
        </pc:spChg>
        <pc:spChg chg="add mod ord">
          <ac:chgData name="Richard Anderson" userId="4654cc452026b74c" providerId="LiveId" clId="{E8DC8B29-E327-46E8-8858-D04AD7665242}" dt="2023-03-27T01:49:09.928" v="1854" actId="20577"/>
          <ac:spMkLst>
            <pc:docMk/>
            <pc:sldMk cId="3629653129" sldId="328"/>
            <ac:spMk id="10" creationId="{AFA30425-2195-AF41-382F-E85ADDE0FD0F}"/>
          </ac:spMkLst>
        </pc:spChg>
        <pc:spChg chg="add mod ord">
          <ac:chgData name="Richard Anderson" userId="4654cc452026b74c" providerId="LiveId" clId="{E8DC8B29-E327-46E8-8858-D04AD7665242}" dt="2023-03-27T01:53:21.556" v="2093" actId="20577"/>
          <ac:spMkLst>
            <pc:docMk/>
            <pc:sldMk cId="3629653129" sldId="328"/>
            <ac:spMk id="11" creationId="{B7CE3E75-9F89-04FC-C6B0-3FFD323928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4A2-05FE-47B3-AC65-BC739031337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520-A73E-4566-A8F7-7C18DF12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2F81-B42B-40A7-898F-146F1D3C7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6895-92C1-4C4C-9B00-DD301A24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FE66-7B8C-4743-92A0-A06B180B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0FAA-B909-4946-8CEF-3B3997CB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A8B0-45CC-46F3-B8FF-8A6CDEC0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5A4-AE6C-40DA-BCDD-C750652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A2655-61B1-40DB-A8B1-884F6F23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278-16F9-419D-9E6F-6B3076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42B5-EDD4-4E33-9844-97B8952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3CA7-A722-4DF2-9A7D-38227E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4F86-8B7F-459A-BBC9-479132698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F1BB0-CBC5-45DF-BE08-4A6A0846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90FF-A020-464E-851C-0F3DE5E0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A201-431A-4084-AC9A-94B929B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C4B7-557B-42F3-8FAC-C142895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33EC-6252-423B-A4F5-522DBC97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9E51-BF78-4AA4-9E9B-4E7A3085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38BE8-C6B5-4CB8-9546-83E2650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3BDF-263D-4953-9930-D0B03C92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3A4E-EF11-4076-A697-85B685C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5BF-163C-4C10-953A-A19874F5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9DD07-0C6A-4220-B3F2-BA0B3D32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9568-6B31-4DC0-86FB-D59FAB8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2198-7F9D-4730-B6D9-A3CED080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D0CE-490E-4C14-B060-094C791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7898-BB5B-4B3F-8845-F05B278F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F7CB-905F-4C4D-8047-29D60C30F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A6E2-DC77-4BC5-BA01-84A0910C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47EB-06C3-44E0-9F10-231A8A2E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AD47-652F-464D-AC0D-D79ACEA6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F432-24F1-4469-9DB1-7D607ED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A6FB-C549-4D84-8E40-E611F7E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A581-98DF-465D-9602-506F4476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A4B6-BFE9-4FEC-A645-F4427A92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A76F-AE79-4543-BAC9-D23430354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1A44-BCC6-4C28-BB29-B2B3D1C3B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B58D-CEFF-46E4-AC64-573368F7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15F6-1971-46CE-BF7F-D9862D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BEAFF-B35E-451C-A0D9-687E6906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69CF-F44F-47A5-8E5A-B5F0DD81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38154-D148-4C48-8AF7-4085124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5C12-2E93-40F2-BCE0-374B237B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ECE60-F2E1-44C9-84FB-C56D9FCD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3930-BC58-4504-B418-DB16FC2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A2E74-FE84-487B-A9AD-4A25493E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2EA65-D46C-447E-B605-E5A63DC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4CCA-1D30-4FE4-A32C-E4B28F3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CD7F-3528-4BBE-B540-5EDC172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7515-84E2-4A38-9E93-342CD226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1A39-281B-40C7-9558-83F922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1E3E-BE2E-44E5-A4C0-629A0B1A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154F-AF05-424A-B384-2A9C0EA5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090E-D71B-457D-917C-9A02948C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DE1CA-C106-4631-9583-CCB799DE9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25DE1-02C4-49BB-89D6-1407F474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FD66-F1ED-45A3-A272-DA312C9A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B0F1-C3E6-4B89-B86A-1B98D0B8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E1C1-930A-4BA8-95D3-39E8B82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366C-0593-4800-8932-C536B361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701F5-AE89-4881-B007-CD6D7538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E0BD-B6E8-4681-8C9A-182A780B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76F9-7A64-4970-B6FE-58BC2577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5F81-1E64-46FA-AB26-F8039DB5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ED15-34C5-4D94-8EB6-9DC29797C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ICTD Capstone</a:t>
            </a:r>
            <a:br>
              <a:rPr lang="en-US" dirty="0"/>
            </a:br>
            <a:r>
              <a:rPr lang="en-US" dirty="0"/>
              <a:t>Software Design for Underserved Populations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100-CCB2-463D-9806-6043C79BE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482b, Lecture 2</a:t>
            </a:r>
          </a:p>
          <a:p>
            <a:r>
              <a:rPr lang="en-US" dirty="0"/>
              <a:t>Project Groups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314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33C-8033-49D1-9EAA-54B1243F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A79C-3EA3-4C5A-9068-EB379C4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Assignments</a:t>
            </a:r>
          </a:p>
          <a:p>
            <a:r>
              <a:rPr lang="en-US" dirty="0"/>
              <a:t>Logistics</a:t>
            </a:r>
          </a:p>
          <a:p>
            <a:r>
              <a:rPr lang="en-US" dirty="0"/>
              <a:t>Split into groups  (Instructors </a:t>
            </a:r>
            <a:r>
              <a:rPr lang="en-US"/>
              <a:t>will circulate)</a:t>
            </a:r>
            <a:endParaRPr lang="en-US" dirty="0"/>
          </a:p>
          <a:p>
            <a:pPr lvl="1"/>
            <a:r>
              <a:rPr lang="en-US" dirty="0"/>
              <a:t>XAI Pipeline – CSE 303</a:t>
            </a:r>
          </a:p>
          <a:p>
            <a:pPr lvl="1"/>
            <a:r>
              <a:rPr lang="en-US" dirty="0"/>
              <a:t>CVD Training – CSE 303</a:t>
            </a:r>
          </a:p>
          <a:p>
            <a:pPr lvl="1"/>
            <a:r>
              <a:rPr lang="en-US" dirty="0" err="1"/>
              <a:t>Alrite</a:t>
            </a:r>
            <a:r>
              <a:rPr lang="en-US" dirty="0"/>
              <a:t> Customization – CSE2 374</a:t>
            </a:r>
          </a:p>
          <a:p>
            <a:pPr lvl="1"/>
            <a:r>
              <a:rPr lang="en-US" dirty="0" err="1"/>
              <a:t>Alrite</a:t>
            </a:r>
            <a:r>
              <a:rPr lang="en-US" dirty="0"/>
              <a:t> Workflow – CSE2 376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8F30-F043-4FE6-9985-CAD44092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44FA-E5BE-4B4A-80B6-69D939D4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B0A4-19B0-4E5A-B4DB-1C183ED9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E5DA-B32D-9A7A-EC28-8DE5CDA0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4F28C-0718-AE1F-B5E4-08F2F528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XAI Pipeline (303): Karman Singh, Kasper, Zeynep,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Nawap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Osman,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Eyad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CVD Training (303): Mallika, Thompson Ngo, Alex M, Kevin Choi, Octavia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Alrite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Customization (CSE2 374) : Faith,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Yitong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Shan,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Navkiran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Nijjar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Nick Bradley, Stefan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Alrite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Workflow (CSE2 376):  Matthew Chung, Yash Varde, Audrey Tseng, Anthony Chung, Alex Li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92501-99DE-16C1-090E-0C2D8311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647B0-4EA8-AB4F-BDB5-4A67EC4B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FA639-6621-A353-32BD-69B9ED26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B891-D922-0AF9-BEB6-739AD6F1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85B09-70E7-88B5-DF09-15DCE48DC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as a team to produce an interesting software system</a:t>
            </a:r>
          </a:p>
          <a:p>
            <a:r>
              <a:rPr lang="en-US" dirty="0"/>
              <a:t>Proof of concept prototypes</a:t>
            </a:r>
          </a:p>
          <a:p>
            <a:r>
              <a:rPr lang="en-US" dirty="0"/>
              <a:t>Show working demos to medical doctors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0D8C2-A801-2E20-88B2-C51598E6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6B5D6-134A-0E48-5120-C005EA1A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0FF62-347C-70FB-6297-74F040EC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2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D7C0-9E63-47E6-9523-CC87A772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D9CB-0120-A2B0-50D2-1B49DFDF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902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group will give three intermediate presentations</a:t>
            </a:r>
          </a:p>
          <a:p>
            <a:r>
              <a:rPr lang="en-US" dirty="0"/>
              <a:t>Each group will give a final presentation</a:t>
            </a:r>
          </a:p>
          <a:p>
            <a:r>
              <a:rPr lang="en-US" dirty="0"/>
              <a:t>Turn in code and documentation</a:t>
            </a:r>
          </a:p>
          <a:p>
            <a:r>
              <a:rPr lang="en-US" dirty="0"/>
              <a:t>10 page paper</a:t>
            </a:r>
          </a:p>
          <a:p>
            <a:r>
              <a:rPr lang="en-US" dirty="0"/>
              <a:t>Check in meetings </a:t>
            </a:r>
          </a:p>
          <a:p>
            <a:r>
              <a:rPr lang="en-US" dirty="0"/>
              <a:t>Weekly written status reports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5237-77A9-3BA7-B93A-A64BC6F5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3CDFD-A482-6084-63FE-2DEE34BC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B8EDB-EEC4-C539-E30B-B05F71E9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F1B99A-9AC2-C48E-F258-BB1A9E577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71287"/>
              </p:ext>
            </p:extLst>
          </p:nvPr>
        </p:nvGraphicFramePr>
        <p:xfrm>
          <a:off x="2406161" y="4652388"/>
          <a:ext cx="7379678" cy="220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839">
                  <a:extLst>
                    <a:ext uri="{9D8B030D-6E8A-4147-A177-3AD203B41FA5}">
                      <a16:colId xmlns:a16="http://schemas.microsoft.com/office/drawing/2014/main" val="2371623390"/>
                    </a:ext>
                  </a:extLst>
                </a:gridCol>
                <a:gridCol w="3689839">
                  <a:extLst>
                    <a:ext uri="{9D8B030D-6E8A-4147-A177-3AD203B41FA5}">
                      <a16:colId xmlns:a16="http://schemas.microsoft.com/office/drawing/2014/main" val="3162996065"/>
                    </a:ext>
                  </a:extLst>
                </a:gridCol>
              </a:tblGrid>
              <a:tr h="36760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Schedule (Dates tentative)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1252"/>
                  </a:ext>
                </a:extLst>
              </a:tr>
              <a:tr h="367602"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  <a:r>
                        <a:rPr lang="en-US" baseline="0" dirty="0"/>
                        <a:t> Pitch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Wednesday, April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7735"/>
                  </a:ext>
                </a:extLst>
              </a:tr>
              <a:tr h="367602">
                <a:tc>
                  <a:txBody>
                    <a:bodyPr/>
                    <a:lstStyle/>
                    <a:p>
                      <a:r>
                        <a:rPr lang="en-US" dirty="0"/>
                        <a:t>Progress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Wednesday, April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21136"/>
                  </a:ext>
                </a:extLst>
              </a:tr>
              <a:tr h="367602">
                <a:tc>
                  <a:txBody>
                    <a:bodyPr/>
                    <a:lstStyle/>
                    <a:p>
                      <a:r>
                        <a:rPr lang="en-US" dirty="0"/>
                        <a:t>Prototype Demo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Wednesday, May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228830"/>
                  </a:ext>
                </a:extLst>
              </a:tr>
              <a:tr h="367602">
                <a:tc>
                  <a:txBody>
                    <a:bodyPr/>
                    <a:lstStyle/>
                    <a:p>
                      <a:r>
                        <a:rPr lang="en-US" dirty="0"/>
                        <a:t>Final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  <a:r>
                        <a:rPr lang="en-US" baseline="0" dirty="0"/>
                        <a:t>  June 6, 2:30 pm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998332"/>
                  </a:ext>
                </a:extLst>
              </a:tr>
              <a:tr h="367602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  <a:r>
                        <a:rPr lang="en-US" baseline="0" dirty="0"/>
                        <a:t> due:  Code,  Write-up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Friday, June 9, 6:00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17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/>
          <a:lstStyle/>
          <a:p>
            <a:r>
              <a:rPr lang="en-US" strike="sngStrike" dirty="0"/>
              <a:t>Monday (March 27) – present project ideas</a:t>
            </a:r>
          </a:p>
          <a:p>
            <a:r>
              <a:rPr lang="en-US" dirty="0"/>
              <a:t>Wednesday (March 29)– establish project groups</a:t>
            </a:r>
          </a:p>
          <a:p>
            <a:r>
              <a:rPr lang="en-US" dirty="0"/>
              <a:t>Domain Presentation (April 3) :  ALRITE (Laura Ellington)</a:t>
            </a:r>
          </a:p>
          <a:p>
            <a:r>
              <a:rPr lang="en-US" dirty="0"/>
              <a:t>Domain Presentation (April 5) :   Cardio (Ana Raghunath)</a:t>
            </a:r>
          </a:p>
          <a:p>
            <a:r>
              <a:rPr lang="en-US" dirty="0"/>
              <a:t>Group Meetings with staff (April 10)</a:t>
            </a:r>
          </a:p>
          <a:p>
            <a:r>
              <a:rPr lang="en-US" dirty="0"/>
              <a:t>Project Pitch (April 12)</a:t>
            </a:r>
          </a:p>
          <a:p>
            <a:r>
              <a:rPr lang="en-US" dirty="0"/>
              <a:t>Computing and Global Health (April 17)</a:t>
            </a:r>
          </a:p>
          <a:p>
            <a:r>
              <a:rPr lang="en-US" dirty="0"/>
              <a:t>Computing and Global Health (April 19)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3976-74FF-4D04-8CD4-387CDD390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7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281A3-9A83-FE6D-DC2C-6689C007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 with groups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37467-3E36-ECE8-9586-94FDB8CFB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Get to know each other</a:t>
            </a:r>
          </a:p>
          <a:p>
            <a:r>
              <a:rPr lang="en-US" dirty="0"/>
              <a:t>Figure out how to manage teams</a:t>
            </a:r>
          </a:p>
          <a:p>
            <a:r>
              <a:rPr lang="en-US" dirty="0"/>
              <a:t>Plan team infrastructure</a:t>
            </a:r>
          </a:p>
          <a:p>
            <a:r>
              <a:rPr lang="en-US" dirty="0"/>
              <a:t>Plan for regular group meetings</a:t>
            </a:r>
          </a:p>
          <a:p>
            <a:r>
              <a:rPr lang="en-US" dirty="0"/>
              <a:t>Organization – different roles and responsibilities</a:t>
            </a:r>
          </a:p>
          <a:p>
            <a:r>
              <a:rPr lang="en-US" dirty="0"/>
              <a:t>Start to think about what the project is going to be</a:t>
            </a:r>
          </a:p>
          <a:p>
            <a:pPr lvl="1"/>
            <a:r>
              <a:rPr lang="en-US" dirty="0"/>
              <a:t>What are the areas of investigation</a:t>
            </a:r>
          </a:p>
          <a:p>
            <a:pPr lvl="1"/>
            <a:r>
              <a:rPr lang="en-US" dirty="0"/>
              <a:t>What are the questions for the course staff</a:t>
            </a:r>
          </a:p>
          <a:p>
            <a:pPr lvl="1"/>
            <a:r>
              <a:rPr lang="en-US" dirty="0"/>
              <a:t>What technologies do you need to get up to speed on immediately</a:t>
            </a:r>
          </a:p>
          <a:p>
            <a:r>
              <a:rPr lang="en-US" dirty="0"/>
              <a:t>First deadline is the project pitch on April 12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E8851-9E49-6650-C8E9-CB7756A6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346B9-8B63-05FE-6680-C90B163F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482B,  ICTD Capstone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A417-F5AE-3275-E51F-378263A9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4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406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ICTD Capstone Software Design for Underserved Populations</vt:lpstr>
      <vt:lpstr>Today</vt:lpstr>
      <vt:lpstr>Group Assignments</vt:lpstr>
      <vt:lpstr>Expectations</vt:lpstr>
      <vt:lpstr>Requirements</vt:lpstr>
      <vt:lpstr>Schedule</vt:lpstr>
      <vt:lpstr>Meetings with groups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Engineering</dc:title>
  <dc:creator>Richard Anderson</dc:creator>
  <cp:lastModifiedBy>Richard Anderson</cp:lastModifiedBy>
  <cp:revision>51</cp:revision>
  <dcterms:created xsi:type="dcterms:W3CDTF">2020-03-29T19:49:02Z</dcterms:created>
  <dcterms:modified xsi:type="dcterms:W3CDTF">2023-03-29T06:27:49Z</dcterms:modified>
</cp:coreProperties>
</file>