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332" r:id="rId4"/>
    <p:sldId id="340" r:id="rId5"/>
    <p:sldId id="366" r:id="rId6"/>
    <p:sldId id="367" r:id="rId7"/>
    <p:sldId id="341" r:id="rId8"/>
    <p:sldId id="342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4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io, Matt" initials="MM" lastIdx="9" clrIdx="0">
    <p:extLst>
      <p:ext uri="{19B8F6BF-5375-455C-9EA6-DF929625EA0E}">
        <p15:presenceInfo xmlns:p15="http://schemas.microsoft.com/office/powerpoint/2012/main" userId="S::mmorio@path.org::11c10b5b-fc63-443b-8aee-eee2fc603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88369-BD97-4593-93FE-807676B5B788}" v="135" dt="2020-03-31T00:29:03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654cc452026b74c" providerId="LiveId" clId="{5767FEB9-115A-4A51-8C98-8D3EB8B4172F}"/>
    <pc:docChg chg="addSld modSld">
      <pc:chgData name="" userId="4654cc452026b74c" providerId="LiveId" clId="{5767FEB9-115A-4A51-8C98-8D3EB8B4172F}" dt="2020-03-29T20:01:53.371" v="75" actId="20577"/>
      <pc:docMkLst>
        <pc:docMk/>
      </pc:docMkLst>
      <pc:sldChg chg="modSp add">
        <pc:chgData name="" userId="4654cc452026b74c" providerId="LiveId" clId="{5767FEB9-115A-4A51-8C98-8D3EB8B4172F}" dt="2020-03-29T19:52:41.855" v="69" actId="20577"/>
        <pc:sldMkLst>
          <pc:docMk/>
          <pc:sldMk cId="3313148601" sldId="256"/>
        </pc:sldMkLst>
        <pc:spChg chg="mod">
          <ac:chgData name="" userId="4654cc452026b74c" providerId="LiveId" clId="{5767FEB9-115A-4A51-8C98-8D3EB8B4172F}" dt="2020-03-29T19:50:24.912" v="23" actId="20577"/>
          <ac:spMkLst>
            <pc:docMk/>
            <pc:sldMk cId="3313148601" sldId="256"/>
            <ac:spMk id="2" creationId="{B701ED15-34C5-4D94-8EB6-9DC29797C285}"/>
          </ac:spMkLst>
        </pc:spChg>
        <pc:spChg chg="mod">
          <ac:chgData name="" userId="4654cc452026b74c" providerId="LiveId" clId="{5767FEB9-115A-4A51-8C98-8D3EB8B4172F}" dt="2020-03-29T19:52:41.855" v="69" actId="20577"/>
          <ac:spMkLst>
            <pc:docMk/>
            <pc:sldMk cId="3313148601" sldId="256"/>
            <ac:spMk id="3" creationId="{ACDE1100-CCB2-463D-9806-6043C79BE4C0}"/>
          </ac:spMkLst>
        </pc:spChg>
      </pc:sldChg>
      <pc:sldChg chg="modSp add">
        <pc:chgData name="" userId="4654cc452026b74c" providerId="LiveId" clId="{5767FEB9-115A-4A51-8C98-8D3EB8B4172F}" dt="2020-03-29T20:01:53.371" v="75" actId="20577"/>
        <pc:sldMkLst>
          <pc:docMk/>
          <pc:sldMk cId="4179769773" sldId="257"/>
        </pc:sldMkLst>
        <pc:spChg chg="mod">
          <ac:chgData name="" userId="4654cc452026b74c" providerId="LiveId" clId="{5767FEB9-115A-4A51-8C98-8D3EB8B4172F}" dt="2020-03-29T20:01:53.371" v="75" actId="20577"/>
          <ac:spMkLst>
            <pc:docMk/>
            <pc:sldMk cId="4179769773" sldId="257"/>
            <ac:spMk id="2" creationId="{AF41D33C-8033-49D1-9EAA-54B1243FE9E8}"/>
          </ac:spMkLst>
        </pc:spChg>
      </pc:sldChg>
    </pc:docChg>
  </pc:docChgLst>
  <pc:docChgLst>
    <pc:chgData name="Richard Anderson" userId="4654cc452026b74c" providerId="LiveId" clId="{EC088369-BD97-4593-93FE-807676B5B788}"/>
    <pc:docChg chg="custSel addSld delSld modSld">
      <pc:chgData name="Richard Anderson" userId="4654cc452026b74c" providerId="LiveId" clId="{EC088369-BD97-4593-93FE-807676B5B788}" dt="2020-03-31T00:29:03.171" v="6733" actId="1076"/>
      <pc:docMkLst>
        <pc:docMk/>
      </pc:docMkLst>
      <pc:sldChg chg="modSp mod">
        <pc:chgData name="Richard Anderson" userId="4654cc452026b74c" providerId="LiveId" clId="{EC088369-BD97-4593-93FE-807676B5B788}" dt="2020-03-30T16:46:10.221" v="1485" actId="20577"/>
        <pc:sldMkLst>
          <pc:docMk/>
          <pc:sldMk cId="1114969576" sldId="258"/>
        </pc:sldMkLst>
        <pc:spChg chg="mod">
          <ac:chgData name="Richard Anderson" userId="4654cc452026b74c" providerId="LiveId" clId="{EC088369-BD97-4593-93FE-807676B5B788}" dt="2020-03-30T16:46:10.221" v="1485" actId="20577"/>
          <ac:spMkLst>
            <pc:docMk/>
            <pc:sldMk cId="1114969576" sldId="258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3:25:30.243" v="5114" actId="1076"/>
        <pc:sldMkLst>
          <pc:docMk/>
          <pc:sldMk cId="1035338136" sldId="264"/>
        </pc:sldMkLst>
        <pc:spChg chg="del">
          <ac:chgData name="Richard Anderson" userId="4654cc452026b74c" providerId="LiveId" clId="{EC088369-BD97-4593-93FE-807676B5B788}" dt="2020-03-30T21:25:40.266" v="4636"/>
          <ac:spMkLst>
            <pc:docMk/>
            <pc:sldMk cId="1035338136" sldId="26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18:33.149" v="4853" actId="15"/>
          <ac:spMkLst>
            <pc:docMk/>
            <pc:sldMk cId="1035338136" sldId="264"/>
            <ac:spMk id="7" creationId="{3DA09CB8-E0B8-443A-9AF7-A936BB2EE011}"/>
          </ac:spMkLst>
        </pc:spChg>
        <pc:spChg chg="add mod">
          <ac:chgData name="Richard Anderson" userId="4654cc452026b74c" providerId="LiveId" clId="{EC088369-BD97-4593-93FE-807676B5B788}" dt="2020-03-30T23:21:29.834" v="5101" actId="20577"/>
          <ac:spMkLst>
            <pc:docMk/>
            <pc:sldMk cId="1035338136" sldId="264"/>
            <ac:spMk id="8" creationId="{9A2DECB0-6825-4DC3-B8CA-E3DB9264FCF9}"/>
          </ac:spMkLst>
        </pc:spChg>
        <pc:picChg chg="add mod">
          <ac:chgData name="Richard Anderson" userId="4654cc452026b74c" providerId="LiveId" clId="{EC088369-BD97-4593-93FE-807676B5B788}" dt="2020-03-30T23:19:20.072" v="4934" actId="14100"/>
          <ac:picMkLst>
            <pc:docMk/>
            <pc:sldMk cId="1035338136" sldId="264"/>
            <ac:picMk id="9" creationId="{464957A0-C439-40D3-9ECE-E0FC57DA0D3B}"/>
          </ac:picMkLst>
        </pc:picChg>
        <pc:picChg chg="add mod">
          <ac:chgData name="Richard Anderson" userId="4654cc452026b74c" providerId="LiveId" clId="{EC088369-BD97-4593-93FE-807676B5B788}" dt="2020-03-30T23:25:12.837" v="5109" actId="1076"/>
          <ac:picMkLst>
            <pc:docMk/>
            <pc:sldMk cId="1035338136" sldId="264"/>
            <ac:picMk id="1026" creationId="{2262275C-A321-4A62-A7A3-A7146971C102}"/>
          </ac:picMkLst>
        </pc:picChg>
        <pc:picChg chg="add mod">
          <ac:chgData name="Richard Anderson" userId="4654cc452026b74c" providerId="LiveId" clId="{EC088369-BD97-4593-93FE-807676B5B788}" dt="2020-03-30T23:25:21.353" v="5112" actId="1076"/>
          <ac:picMkLst>
            <pc:docMk/>
            <pc:sldMk cId="1035338136" sldId="264"/>
            <ac:picMk id="1028" creationId="{FF45F344-6743-45D2-BF4C-7EF76276CBF2}"/>
          </ac:picMkLst>
        </pc:picChg>
        <pc:picChg chg="add mod">
          <ac:chgData name="Richard Anderson" userId="4654cc452026b74c" providerId="LiveId" clId="{EC088369-BD97-4593-93FE-807676B5B788}" dt="2020-03-30T23:25:30.243" v="5114" actId="1076"/>
          <ac:picMkLst>
            <pc:docMk/>
            <pc:sldMk cId="1035338136" sldId="264"/>
            <ac:picMk id="1030" creationId="{2D5EACCA-CBEC-4338-8FBB-51360CB4A631}"/>
          </ac:picMkLst>
        </pc:picChg>
      </pc:sldChg>
      <pc:sldChg chg="addSp delSp modSp mod">
        <pc:chgData name="Richard Anderson" userId="4654cc452026b74c" providerId="LiveId" clId="{EC088369-BD97-4593-93FE-807676B5B788}" dt="2020-03-31T00:13:12.837" v="6120" actId="1076"/>
        <pc:sldMkLst>
          <pc:docMk/>
          <pc:sldMk cId="3850288829" sldId="265"/>
        </pc:sldMkLst>
        <pc:spChg chg="mod">
          <ac:chgData name="Richard Anderson" userId="4654cc452026b74c" providerId="LiveId" clId="{EC088369-BD97-4593-93FE-807676B5B788}" dt="2020-03-31T00:09:19.453" v="6106" actId="20577"/>
          <ac:spMkLst>
            <pc:docMk/>
            <pc:sldMk cId="3850288829" sldId="265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09:06.799" v="6094" actId="20577"/>
          <ac:spMkLst>
            <pc:docMk/>
            <pc:sldMk cId="3850288829" sldId="265"/>
            <ac:spMk id="7" creationId="{90D436A1-B838-40CE-82FC-A2FC5B9398B1}"/>
          </ac:spMkLst>
        </pc:spChg>
        <pc:spChg chg="add mod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8" creationId="{1B09905A-CF99-4217-908C-283167C4513C}"/>
          </ac:spMkLst>
        </pc:spChg>
        <pc:picChg chg="add mod">
          <ac:chgData name="Richard Anderson" userId="4654cc452026b74c" providerId="LiveId" clId="{EC088369-BD97-4593-93FE-807676B5B788}" dt="2020-03-31T00:10:18.127" v="6110" actId="14100"/>
          <ac:picMkLst>
            <pc:docMk/>
            <pc:sldMk cId="3850288829" sldId="265"/>
            <ac:picMk id="9" creationId="{F806C05D-47B7-4A71-8A8E-5055AA949854}"/>
          </ac:picMkLst>
        </pc:picChg>
        <pc:picChg chg="add mod">
          <ac:chgData name="Richard Anderson" userId="4654cc452026b74c" providerId="LiveId" clId="{EC088369-BD97-4593-93FE-807676B5B788}" dt="2020-03-31T00:10:59.189" v="6114" actId="14100"/>
          <ac:picMkLst>
            <pc:docMk/>
            <pc:sldMk cId="3850288829" sldId="265"/>
            <ac:picMk id="10" creationId="{B8908C9D-60AC-42B4-800B-0EC21BD471B2}"/>
          </ac:picMkLst>
        </pc:picChg>
        <pc:picChg chg="add mod">
          <ac:chgData name="Richard Anderson" userId="4654cc452026b74c" providerId="LiveId" clId="{EC088369-BD97-4593-93FE-807676B5B788}" dt="2020-03-31T00:12:01.331" v="6117" actId="1076"/>
          <ac:picMkLst>
            <pc:docMk/>
            <pc:sldMk cId="3850288829" sldId="265"/>
            <ac:picMk id="11" creationId="{43DE625B-6E0C-4240-B3D2-22FB3055DFDE}"/>
          </ac:picMkLst>
        </pc:picChg>
        <pc:picChg chg="add mod">
          <ac:chgData name="Richard Anderson" userId="4654cc452026b74c" providerId="LiveId" clId="{EC088369-BD97-4593-93FE-807676B5B788}" dt="2020-03-31T00:13:12.837" v="6120" actId="1076"/>
          <ac:picMkLst>
            <pc:docMk/>
            <pc:sldMk cId="3850288829" sldId="265"/>
            <ac:picMk id="12" creationId="{F6DFFF17-DDD4-4A0C-AC9F-0035CD23F324}"/>
          </ac:picMkLst>
        </pc:picChg>
      </pc:sldChg>
      <pc:sldChg chg="addSp modSp mod">
        <pc:chgData name="Richard Anderson" userId="4654cc452026b74c" providerId="LiveId" clId="{EC088369-BD97-4593-93FE-807676B5B788}" dt="2020-03-30T21:19:37.568" v="4605" actId="1076"/>
        <pc:sldMkLst>
          <pc:docMk/>
          <pc:sldMk cId="2438399233" sldId="266"/>
        </pc:sldMkLst>
        <pc:spChg chg="mod">
          <ac:chgData name="Richard Anderson" userId="4654cc452026b74c" providerId="LiveId" clId="{EC088369-BD97-4593-93FE-807676B5B788}" dt="2020-03-30T21:19:29.637" v="4602" actId="20577"/>
          <ac:spMkLst>
            <pc:docMk/>
            <pc:sldMk cId="2438399233" sldId="266"/>
            <ac:spMk id="3" creationId="{00000000-0000-0000-0000-000000000000}"/>
          </ac:spMkLst>
        </pc:spChg>
        <pc:picChg chg="mod">
          <ac:chgData name="Richard Anderson" userId="4654cc452026b74c" providerId="LiveId" clId="{EC088369-BD97-4593-93FE-807676B5B788}" dt="2020-03-30T21:19:09.927" v="4590" actId="1076"/>
          <ac:picMkLst>
            <pc:docMk/>
            <pc:sldMk cId="2438399233" sldId="266"/>
            <ac:picMk id="7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11.908" v="4591" actId="1076"/>
          <ac:picMkLst>
            <pc:docMk/>
            <pc:sldMk cId="2438399233" sldId="266"/>
            <ac:picMk id="8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36.418" v="4604" actId="1076"/>
          <ac:picMkLst>
            <pc:docMk/>
            <pc:sldMk cId="2438399233" sldId="266"/>
            <ac:picMk id="9" creationId="{00000000-0000-0000-0000-000000000000}"/>
          </ac:picMkLst>
        </pc:picChg>
        <pc:picChg chg="add mod">
          <ac:chgData name="Richard Anderson" userId="4654cc452026b74c" providerId="LiveId" clId="{EC088369-BD97-4593-93FE-807676B5B788}" dt="2020-03-30T21:19:32.830" v="4603" actId="1076"/>
          <ac:picMkLst>
            <pc:docMk/>
            <pc:sldMk cId="2438399233" sldId="266"/>
            <ac:picMk id="3074" creationId="{16628BD3-14C0-4872-93B0-80B3D10E8196}"/>
          </ac:picMkLst>
        </pc:picChg>
        <pc:picChg chg="add mod">
          <ac:chgData name="Richard Anderson" userId="4654cc452026b74c" providerId="LiveId" clId="{EC088369-BD97-4593-93FE-807676B5B788}" dt="2020-03-30T21:19:37.568" v="4605" actId="1076"/>
          <ac:picMkLst>
            <pc:docMk/>
            <pc:sldMk cId="2438399233" sldId="266"/>
            <ac:picMk id="3076" creationId="{C0507365-83E2-446D-9FAB-591F0D143128}"/>
          </ac:picMkLst>
        </pc:picChg>
      </pc:sldChg>
      <pc:sldChg chg="addSp modSp">
        <pc:chgData name="Richard Anderson" userId="4654cc452026b74c" providerId="LiveId" clId="{EC088369-BD97-4593-93FE-807676B5B788}" dt="2020-03-30T21:17:14.787" v="4577" actId="1076"/>
        <pc:sldMkLst>
          <pc:docMk/>
          <pc:sldMk cId="2025462845" sldId="269"/>
        </pc:sldMkLst>
        <pc:picChg chg="add mod">
          <ac:chgData name="Richard Anderson" userId="4654cc452026b74c" providerId="LiveId" clId="{EC088369-BD97-4593-93FE-807676B5B788}" dt="2020-03-30T21:15:21.148" v="4574" actId="1076"/>
          <ac:picMkLst>
            <pc:docMk/>
            <pc:sldMk cId="2025462845" sldId="269"/>
            <ac:picMk id="14" creationId="{991F8B5A-4912-40B8-BA21-16EA2EA50EF4}"/>
          </ac:picMkLst>
        </pc:picChg>
        <pc:picChg chg="add mod">
          <ac:chgData name="Richard Anderson" userId="4654cc452026b74c" providerId="LiveId" clId="{EC088369-BD97-4593-93FE-807676B5B788}" dt="2020-03-30T21:17:14.787" v="4577" actId="1076"/>
          <ac:picMkLst>
            <pc:docMk/>
            <pc:sldMk cId="2025462845" sldId="269"/>
            <ac:picMk id="2050" creationId="{AB9DA981-024E-423C-91C8-3B229ABBBE6D}"/>
          </ac:picMkLst>
        </pc:picChg>
      </pc:sldChg>
      <pc:sldChg chg="addSp delSp modSp mod">
        <pc:chgData name="Richard Anderson" userId="4654cc452026b74c" providerId="LiveId" clId="{EC088369-BD97-4593-93FE-807676B5B788}" dt="2020-03-30T21:24:43.296" v="4635" actId="1076"/>
        <pc:sldMkLst>
          <pc:docMk/>
          <pc:sldMk cId="3781692825" sldId="270"/>
        </pc:sldMkLst>
        <pc:spChg chg="mod">
          <ac:chgData name="Richard Anderson" userId="4654cc452026b74c" providerId="LiveId" clId="{EC088369-BD97-4593-93FE-807676B5B788}" dt="2020-03-30T21:24:37.092" v="4634" actId="20577"/>
          <ac:spMkLst>
            <pc:docMk/>
            <pc:sldMk cId="3781692825" sldId="270"/>
            <ac:spMk id="2" creationId="{00000000-0000-0000-0000-000000000000}"/>
          </ac:spMkLst>
        </pc:spChg>
        <pc:picChg chg="add del">
          <ac:chgData name="Richard Anderson" userId="4654cc452026b74c" providerId="LiveId" clId="{EC088369-BD97-4593-93FE-807676B5B788}" dt="2020-03-30T21:23:31.033" v="4607" actId="21"/>
          <ac:picMkLst>
            <pc:docMk/>
            <pc:sldMk cId="3781692825" sldId="270"/>
            <ac:picMk id="4098" creationId="{A2EB7D2E-0538-46F3-A758-74DAA03C3F64}"/>
          </ac:picMkLst>
        </pc:picChg>
        <pc:picChg chg="add mod">
          <ac:chgData name="Richard Anderson" userId="4654cc452026b74c" providerId="LiveId" clId="{EC088369-BD97-4593-93FE-807676B5B788}" dt="2020-03-30T21:24:43.296" v="4635" actId="1076"/>
          <ac:picMkLst>
            <pc:docMk/>
            <pc:sldMk cId="3781692825" sldId="270"/>
            <ac:picMk id="4100" creationId="{D4B405C3-17D4-4126-9A19-84C195F023FF}"/>
          </ac:picMkLst>
        </pc:picChg>
      </pc:sldChg>
      <pc:sldChg chg="addSp delSp modSp mod">
        <pc:chgData name="Richard Anderson" userId="4654cc452026b74c" providerId="LiveId" clId="{EC088369-BD97-4593-93FE-807676B5B788}" dt="2020-03-30T23:36:23.422" v="5250" actId="1076"/>
        <pc:sldMkLst>
          <pc:docMk/>
          <pc:sldMk cId="1028925804" sldId="271"/>
        </pc:sldMkLst>
        <pc:spChg chg="mod">
          <ac:chgData name="Richard Anderson" userId="4654cc452026b74c" providerId="LiveId" clId="{EC088369-BD97-4593-93FE-807676B5B788}" dt="2020-03-30T23:30:04.017" v="5133" actId="20577"/>
          <ac:spMkLst>
            <pc:docMk/>
            <pc:sldMk cId="1028925804" sldId="271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0T23:29:33.096" v="5115"/>
          <ac:spMkLst>
            <pc:docMk/>
            <pc:sldMk cId="1028925804" sldId="271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3:19.664" v="5231" actId="27636"/>
          <ac:spMkLst>
            <pc:docMk/>
            <pc:sldMk cId="1028925804" sldId="271"/>
            <ac:spMk id="7" creationId="{A6108820-4178-4795-B80E-021CB7B3485D}"/>
          </ac:spMkLst>
        </pc:spChg>
        <pc:spChg chg="add mod">
          <ac:chgData name="Richard Anderson" userId="4654cc452026b74c" providerId="LiveId" clId="{EC088369-BD97-4593-93FE-807676B5B788}" dt="2020-03-30T23:33:19.661" v="5230" actId="27636"/>
          <ac:spMkLst>
            <pc:docMk/>
            <pc:sldMk cId="1028925804" sldId="271"/>
            <ac:spMk id="8" creationId="{14CAF49C-E785-493D-9CAB-B9AB37364596}"/>
          </ac:spMkLst>
        </pc:spChg>
        <pc:spChg chg="add mod">
          <ac:chgData name="Richard Anderson" userId="4654cc452026b74c" providerId="LiveId" clId="{EC088369-BD97-4593-93FE-807676B5B788}" dt="2020-03-30T23:30:59.797" v="5135" actId="1076"/>
          <ac:spMkLst>
            <pc:docMk/>
            <pc:sldMk cId="1028925804" sldId="271"/>
            <ac:spMk id="9" creationId="{EC4EB053-E6A4-47CE-AC8E-0C0EEBC69BF6}"/>
          </ac:spMkLst>
        </pc:sp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0" creationId="{F2081030-16D5-4DC1-A614-68887A98814D}"/>
          </ac:picMkLst>
        </pc:pic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1" creationId="{AF8AB040-4E8B-4E80-B0CB-A47C91917110}"/>
          </ac:picMkLst>
        </pc:picChg>
        <pc:picChg chg="add mod">
          <ac:chgData name="Richard Anderson" userId="4654cc452026b74c" providerId="LiveId" clId="{EC088369-BD97-4593-93FE-807676B5B788}" dt="2020-03-30T23:36:18.958" v="5248" actId="14100"/>
          <ac:picMkLst>
            <pc:docMk/>
            <pc:sldMk cId="1028925804" sldId="271"/>
            <ac:picMk id="12" creationId="{56BF5926-8133-4E25-9B18-A268CE8C8014}"/>
          </ac:picMkLst>
        </pc:picChg>
        <pc:picChg chg="add mod">
          <ac:chgData name="Richard Anderson" userId="4654cc452026b74c" providerId="LiveId" clId="{EC088369-BD97-4593-93FE-807676B5B788}" dt="2020-03-30T23:36:23.422" v="5250" actId="1076"/>
          <ac:picMkLst>
            <pc:docMk/>
            <pc:sldMk cId="1028925804" sldId="271"/>
            <ac:picMk id="13" creationId="{42F80B15-6AF6-4E06-8F58-E3B0ADE1AF5C}"/>
          </ac:picMkLst>
        </pc:picChg>
        <pc:picChg chg="add mod">
          <ac:chgData name="Richard Anderson" userId="4654cc452026b74c" providerId="LiveId" clId="{EC088369-BD97-4593-93FE-807676B5B788}" dt="2020-03-30T23:35:53.479" v="5240" actId="1076"/>
          <ac:picMkLst>
            <pc:docMk/>
            <pc:sldMk cId="1028925804" sldId="271"/>
            <ac:picMk id="14" creationId="{DE1B780A-A7F5-430F-BA58-EE1F998B303B}"/>
          </ac:picMkLst>
        </pc:picChg>
      </pc:sldChg>
      <pc:sldChg chg="addSp modSp mod">
        <pc:chgData name="Richard Anderson" userId="4654cc452026b74c" providerId="LiveId" clId="{EC088369-BD97-4593-93FE-807676B5B788}" dt="2020-03-30T23:41:35.170" v="5466" actId="1076"/>
        <pc:sldMkLst>
          <pc:docMk/>
          <pc:sldMk cId="2003433210" sldId="272"/>
        </pc:sldMkLst>
        <pc:spChg chg="mod">
          <ac:chgData name="Richard Anderson" userId="4654cc452026b74c" providerId="LiveId" clId="{EC088369-BD97-4593-93FE-807676B5B788}" dt="2020-03-30T23:40:12.425" v="5458" actId="20577"/>
          <ac:spMkLst>
            <pc:docMk/>
            <pc:sldMk cId="2003433210" sldId="272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7:47.870" v="5289"/>
          <ac:spMkLst>
            <pc:docMk/>
            <pc:sldMk cId="2003433210" sldId="272"/>
            <ac:spMk id="7" creationId="{D4696AC9-AB83-4776-AE46-2447B262C99F}"/>
          </ac:spMkLst>
        </pc:spChg>
        <pc:spChg chg="add">
          <ac:chgData name="Richard Anderson" userId="4654cc452026b74c" providerId="LiveId" clId="{EC088369-BD97-4593-93FE-807676B5B788}" dt="2020-03-30T23:40:56.695" v="5459"/>
          <ac:spMkLst>
            <pc:docMk/>
            <pc:sldMk cId="2003433210" sldId="272"/>
            <ac:spMk id="10" creationId="{AF3580DF-D836-40A1-B717-D1B86B88CF1C}"/>
          </ac:spMkLst>
        </pc:spChg>
        <pc:picChg chg="add mod">
          <ac:chgData name="Richard Anderson" userId="4654cc452026b74c" providerId="LiveId" clId="{EC088369-BD97-4593-93FE-807676B5B788}" dt="2020-03-30T23:41:14.733" v="5461" actId="1076"/>
          <ac:picMkLst>
            <pc:docMk/>
            <pc:sldMk cId="2003433210" sldId="272"/>
            <ac:picMk id="8" creationId="{05C8FCDE-6B44-4AF0-BCA4-EB5034C68C95}"/>
          </ac:picMkLst>
        </pc:picChg>
        <pc:picChg chg="add mod">
          <ac:chgData name="Richard Anderson" userId="4654cc452026b74c" providerId="LiveId" clId="{EC088369-BD97-4593-93FE-807676B5B788}" dt="2020-03-30T23:41:29.888" v="5465" actId="1076"/>
          <ac:picMkLst>
            <pc:docMk/>
            <pc:sldMk cId="2003433210" sldId="272"/>
            <ac:picMk id="9" creationId="{B893E200-BC1A-4EBC-9BA5-1531F6BCDE73}"/>
          </ac:picMkLst>
        </pc:picChg>
        <pc:picChg chg="add mod">
          <ac:chgData name="Richard Anderson" userId="4654cc452026b74c" providerId="LiveId" clId="{EC088369-BD97-4593-93FE-807676B5B788}" dt="2020-03-30T23:41:27.474" v="5464" actId="1076"/>
          <ac:picMkLst>
            <pc:docMk/>
            <pc:sldMk cId="2003433210" sldId="272"/>
            <ac:picMk id="11" creationId="{4A48B140-D438-4B85-A3BB-79A2040113C3}"/>
          </ac:picMkLst>
        </pc:picChg>
        <pc:picChg chg="add mod">
          <ac:chgData name="Richard Anderson" userId="4654cc452026b74c" providerId="LiveId" clId="{EC088369-BD97-4593-93FE-807676B5B788}" dt="2020-03-30T23:41:35.170" v="5466" actId="1076"/>
          <ac:picMkLst>
            <pc:docMk/>
            <pc:sldMk cId="2003433210" sldId="272"/>
            <ac:picMk id="12" creationId="{E226FC4B-8B79-48FD-8949-1E627EBEC25D}"/>
          </ac:picMkLst>
        </pc:picChg>
        <pc:picChg chg="add mod">
          <ac:chgData name="Richard Anderson" userId="4654cc452026b74c" providerId="LiveId" clId="{EC088369-BD97-4593-93FE-807676B5B788}" dt="2020-03-30T23:41:25.772" v="5463" actId="1076"/>
          <ac:picMkLst>
            <pc:docMk/>
            <pc:sldMk cId="2003433210" sldId="272"/>
            <ac:picMk id="13" creationId="{7A722063-C308-4663-A8B0-9D703D70E7C1}"/>
          </ac:picMkLst>
        </pc:picChg>
        <pc:picChg chg="add">
          <ac:chgData name="Richard Anderson" userId="4654cc452026b74c" providerId="LiveId" clId="{EC088369-BD97-4593-93FE-807676B5B788}" dt="2020-03-30T23:41:07.745" v="5460"/>
          <ac:picMkLst>
            <pc:docMk/>
            <pc:sldMk cId="2003433210" sldId="272"/>
            <ac:picMk id="14" creationId="{2064674C-EED7-4A34-B602-F0CDC77A1729}"/>
          </ac:picMkLst>
        </pc:picChg>
      </pc:sldChg>
      <pc:sldChg chg="addSp delSp modSp mod">
        <pc:chgData name="Richard Anderson" userId="4654cc452026b74c" providerId="LiveId" clId="{EC088369-BD97-4593-93FE-807676B5B788}" dt="2020-03-31T00:29:03.171" v="6733" actId="1076"/>
        <pc:sldMkLst>
          <pc:docMk/>
          <pc:sldMk cId="2717595887" sldId="273"/>
        </pc:sldMkLst>
        <pc:spChg chg="del">
          <ac:chgData name="Richard Anderson" userId="4654cc452026b74c" providerId="LiveId" clId="{EC088369-BD97-4593-93FE-807676B5B788}" dt="2020-03-31T00:22:51.959" v="6438"/>
          <ac:spMkLst>
            <pc:docMk/>
            <pc:sldMk cId="2717595887" sldId="273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25:56.863" v="6720" actId="20577"/>
          <ac:spMkLst>
            <pc:docMk/>
            <pc:sldMk cId="2717595887" sldId="273"/>
            <ac:spMk id="7" creationId="{60A087B7-0362-4872-A6D8-0FC64905A14A}"/>
          </ac:spMkLst>
        </pc:spChg>
        <pc:spChg chg="add mod">
          <ac:chgData name="Richard Anderson" userId="4654cc452026b74c" providerId="LiveId" clId="{EC088369-BD97-4593-93FE-807676B5B788}" dt="2020-03-31T00:25:54.942" v="6710" actId="27636"/>
          <ac:spMkLst>
            <pc:docMk/>
            <pc:sldMk cId="2717595887" sldId="273"/>
            <ac:spMk id="8" creationId="{68FD6215-22DA-482A-860D-C27597882866}"/>
          </ac:spMkLst>
        </pc:spChg>
        <pc:picChg chg="add mod">
          <ac:chgData name="Richard Anderson" userId="4654cc452026b74c" providerId="LiveId" clId="{EC088369-BD97-4593-93FE-807676B5B788}" dt="2020-03-31T00:27:27.045" v="6722" actId="1076"/>
          <ac:picMkLst>
            <pc:docMk/>
            <pc:sldMk cId="2717595887" sldId="273"/>
            <ac:picMk id="9" creationId="{7CD607AE-249A-4ED7-9171-BEB6E76588E8}"/>
          </ac:picMkLst>
        </pc:picChg>
        <pc:picChg chg="add mod">
          <ac:chgData name="Richard Anderson" userId="4654cc452026b74c" providerId="LiveId" clId="{EC088369-BD97-4593-93FE-807676B5B788}" dt="2020-03-31T00:27:43.538" v="6724" actId="1076"/>
          <ac:picMkLst>
            <pc:docMk/>
            <pc:sldMk cId="2717595887" sldId="273"/>
            <ac:picMk id="10" creationId="{FDE860A6-110B-4CAA-B251-17C5DAB0A4C8}"/>
          </ac:picMkLst>
        </pc:picChg>
        <pc:picChg chg="add mod">
          <ac:chgData name="Richard Anderson" userId="4654cc452026b74c" providerId="LiveId" clId="{EC088369-BD97-4593-93FE-807676B5B788}" dt="2020-03-31T00:28:06.596" v="6728" actId="14100"/>
          <ac:picMkLst>
            <pc:docMk/>
            <pc:sldMk cId="2717595887" sldId="273"/>
            <ac:picMk id="11" creationId="{2A9B6D04-F4E3-42B2-B0D0-61F1F45F6302}"/>
          </ac:picMkLst>
        </pc:picChg>
        <pc:picChg chg="add mod">
          <ac:chgData name="Richard Anderson" userId="4654cc452026b74c" providerId="LiveId" clId="{EC088369-BD97-4593-93FE-807676B5B788}" dt="2020-03-31T00:29:03.171" v="6733" actId="1076"/>
          <ac:picMkLst>
            <pc:docMk/>
            <pc:sldMk cId="2717595887" sldId="273"/>
            <ac:picMk id="12" creationId="{B780A23E-7244-4CBB-B3BE-1072B157E7CF}"/>
          </ac:picMkLst>
        </pc:picChg>
        <pc:picChg chg="add mod">
          <ac:chgData name="Richard Anderson" userId="4654cc452026b74c" providerId="LiveId" clId="{EC088369-BD97-4593-93FE-807676B5B788}" dt="2020-03-31T00:28:58.471" v="6732" actId="1076"/>
          <ac:picMkLst>
            <pc:docMk/>
            <pc:sldMk cId="2717595887" sldId="273"/>
            <ac:picMk id="13" creationId="{24025DD0-0B25-43B1-9B3A-0891D1AC0A1E}"/>
          </ac:picMkLst>
        </pc:picChg>
      </pc:sldChg>
      <pc:sldChg chg="addSp delSp modSp mod">
        <pc:chgData name="Richard Anderson" userId="4654cc452026b74c" providerId="LiveId" clId="{EC088369-BD97-4593-93FE-807676B5B788}" dt="2020-03-30T23:51:45.632" v="5808" actId="1076"/>
        <pc:sldMkLst>
          <pc:docMk/>
          <pc:sldMk cId="844222604" sldId="274"/>
        </pc:sldMkLst>
        <pc:spChg chg="del">
          <ac:chgData name="Richard Anderson" userId="4654cc452026b74c" providerId="LiveId" clId="{EC088369-BD97-4593-93FE-807676B5B788}" dt="2020-03-30T23:46:45.486" v="5468"/>
          <ac:spMkLst>
            <pc:docMk/>
            <pc:sldMk cId="844222604" sldId="27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50:28.943" v="5794" actId="20577"/>
          <ac:spMkLst>
            <pc:docMk/>
            <pc:sldMk cId="844222604" sldId="274"/>
            <ac:spMk id="9" creationId="{C1F449B5-43E6-411E-AC8A-27D8172CB468}"/>
          </ac:spMkLst>
        </pc:spChg>
        <pc:spChg chg="add mod">
          <ac:chgData name="Richard Anderson" userId="4654cc452026b74c" providerId="LiveId" clId="{EC088369-BD97-4593-93FE-807676B5B788}" dt="2020-03-30T23:50:22.012" v="5774" actId="27636"/>
          <ac:spMkLst>
            <pc:docMk/>
            <pc:sldMk cId="844222604" sldId="274"/>
            <ac:spMk id="10" creationId="{E65B995A-BA49-4442-A727-5328BA5DA5FF}"/>
          </ac:spMkLst>
        </pc:spChg>
        <pc:grpChg chg="add mod">
          <ac:chgData name="Richard Anderson" userId="4654cc452026b74c" providerId="LiveId" clId="{EC088369-BD97-4593-93FE-807676B5B788}" dt="2020-03-30T23:51:38.572" v="5804" actId="1076"/>
          <ac:grpSpMkLst>
            <pc:docMk/>
            <pc:sldMk cId="844222604" sldId="274"/>
            <ac:grpSpMk id="11" creationId="{EE925587-8335-4CD3-A7F5-0AD61E13AC6B}"/>
          </ac:grpSpMkLst>
        </pc:grpChg>
        <pc:picChg chg="add mod">
          <ac:chgData name="Richard Anderson" userId="4654cc452026b74c" providerId="LiveId" clId="{EC088369-BD97-4593-93FE-807676B5B788}" dt="2020-03-30T23:51:45.632" v="5808" actId="1076"/>
          <ac:picMkLst>
            <pc:docMk/>
            <pc:sldMk cId="844222604" sldId="274"/>
            <ac:picMk id="7" creationId="{4CCEFB05-5A35-4D26-B7B6-DCB6571C62E2}"/>
          </ac:picMkLst>
        </pc:picChg>
        <pc:picChg chg="add mod">
          <ac:chgData name="Richard Anderson" userId="4654cc452026b74c" providerId="LiveId" clId="{EC088369-BD97-4593-93FE-807676B5B788}" dt="2020-03-30T23:51:40.409" v="5805" actId="1076"/>
          <ac:picMkLst>
            <pc:docMk/>
            <pc:sldMk cId="844222604" sldId="274"/>
            <ac:picMk id="8" creationId="{AEBDACCA-5926-4C49-95A0-8E59B89E6F55}"/>
          </ac:picMkLst>
        </pc:picChg>
        <pc:picChg chg="add mod">
          <ac:chgData name="Richard Anderson" userId="4654cc452026b74c" providerId="LiveId" clId="{EC088369-BD97-4593-93FE-807676B5B788}" dt="2020-03-30T23:51:44.072" v="5807" actId="1076"/>
          <ac:picMkLst>
            <pc:docMk/>
            <pc:sldMk cId="844222604" sldId="274"/>
            <ac:picMk id="14" creationId="{799055F6-A8E0-4348-8771-3C658A466A96}"/>
          </ac:picMkLst>
        </pc:picChg>
        <pc:picChg chg="add mod">
          <ac:chgData name="Richard Anderson" userId="4654cc452026b74c" providerId="LiveId" clId="{EC088369-BD97-4593-93FE-807676B5B788}" dt="2020-03-30T23:51:33.522" v="5802" actId="1076"/>
          <ac:picMkLst>
            <pc:docMk/>
            <pc:sldMk cId="844222604" sldId="274"/>
            <ac:picMk id="15" creationId="{B6857F3B-A4DF-4F15-827C-3EB2C46BC102}"/>
          </ac:picMkLst>
        </pc:picChg>
      </pc:sldChg>
      <pc:sldChg chg="addSp delSp modSp mod">
        <pc:chgData name="Richard Anderson" userId="4654cc452026b74c" providerId="LiveId" clId="{EC088369-BD97-4593-93FE-807676B5B788}" dt="2020-03-31T00:22:24.348" v="6437" actId="1076"/>
        <pc:sldMkLst>
          <pc:docMk/>
          <pc:sldMk cId="3202831247" sldId="275"/>
        </pc:sldMkLst>
        <pc:spChg chg="del">
          <ac:chgData name="Richard Anderson" userId="4654cc452026b74c" providerId="LiveId" clId="{EC088369-BD97-4593-93FE-807676B5B788}" dt="2020-03-31T00:16:31.673" v="6121"/>
          <ac:spMkLst>
            <pc:docMk/>
            <pc:sldMk cId="3202831247" sldId="27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18:21.576" v="6411" actId="20577"/>
          <ac:spMkLst>
            <pc:docMk/>
            <pc:sldMk cId="3202831247" sldId="275"/>
            <ac:spMk id="7" creationId="{83CCE9F1-8C23-4E60-9903-DDB6CC4FE142}"/>
          </ac:spMkLst>
        </pc:spChg>
        <pc:spChg chg="add del mod">
          <ac:chgData name="Richard Anderson" userId="4654cc452026b74c" providerId="LiveId" clId="{EC088369-BD97-4593-93FE-807676B5B788}" dt="2020-03-31T00:20:44.951" v="6418"/>
          <ac:spMkLst>
            <pc:docMk/>
            <pc:sldMk cId="3202831247" sldId="275"/>
            <ac:spMk id="8" creationId="{2B8D5BAA-F2FE-41BE-9B84-EE20469817E5}"/>
          </ac:spMkLst>
        </pc:spChg>
        <pc:spChg chg="add mod">
          <ac:chgData name="Richard Anderson" userId="4654cc452026b74c" providerId="LiveId" clId="{EC088369-BD97-4593-93FE-807676B5B788}" dt="2020-03-31T00:20:16.383" v="6417" actId="1076"/>
          <ac:spMkLst>
            <pc:docMk/>
            <pc:sldMk cId="3202831247" sldId="275"/>
            <ac:spMk id="12" creationId="{DC986B9F-EC45-4353-90EF-15842DA1BF4D}"/>
          </ac:spMkLst>
        </pc:spChg>
        <pc:spChg chg="add mod">
          <ac:chgData name="Richard Anderson" userId="4654cc452026b74c" providerId="LiveId" clId="{EC088369-BD97-4593-93FE-807676B5B788}" dt="2020-03-31T00:21:11.553" v="6423" actId="1076"/>
          <ac:spMkLst>
            <pc:docMk/>
            <pc:sldMk cId="3202831247" sldId="275"/>
            <ac:spMk id="13" creationId="{D6459365-4DAD-4EC2-93AC-E6045403C193}"/>
          </ac:spMkLst>
        </pc:spChg>
        <pc:picChg chg="add mod">
          <ac:chgData name="Richard Anderson" userId="4654cc452026b74c" providerId="LiveId" clId="{EC088369-BD97-4593-93FE-807676B5B788}" dt="2020-03-31T00:18:48.543" v="6413" actId="1076"/>
          <ac:picMkLst>
            <pc:docMk/>
            <pc:sldMk cId="3202831247" sldId="275"/>
            <ac:picMk id="9" creationId="{735476AF-71B8-48FA-B4BC-88037B57A69F}"/>
          </ac:picMkLst>
        </pc:picChg>
        <pc:picChg chg="add mod">
          <ac:chgData name="Richard Anderson" userId="4654cc452026b74c" providerId="LiveId" clId="{EC088369-BD97-4593-93FE-807676B5B788}" dt="2020-03-31T00:21:14.277" v="6424" actId="1076"/>
          <ac:picMkLst>
            <pc:docMk/>
            <pc:sldMk cId="3202831247" sldId="275"/>
            <ac:picMk id="10" creationId="{79AFFFD5-1459-4E79-BB38-75FF135DCF29}"/>
          </ac:picMkLst>
        </pc:picChg>
        <pc:picChg chg="add mod">
          <ac:chgData name="Richard Anderson" userId="4654cc452026b74c" providerId="LiveId" clId="{EC088369-BD97-4593-93FE-807676B5B788}" dt="2020-03-31T00:21:18.491" v="6426" actId="14100"/>
          <ac:picMkLst>
            <pc:docMk/>
            <pc:sldMk cId="3202831247" sldId="275"/>
            <ac:picMk id="11" creationId="{7FCDD2A8-6DF7-40BA-A740-A7D74F3FACEC}"/>
          </ac:picMkLst>
        </pc:picChg>
        <pc:picChg chg="add mod">
          <ac:chgData name="Richard Anderson" userId="4654cc452026b74c" providerId="LiveId" clId="{EC088369-BD97-4593-93FE-807676B5B788}" dt="2020-03-31T00:22:22.848" v="6436" actId="1076"/>
          <ac:picMkLst>
            <pc:docMk/>
            <pc:sldMk cId="3202831247" sldId="275"/>
            <ac:picMk id="14" creationId="{3425C38C-A64E-4405-A973-328E55DDFAB1}"/>
          </ac:picMkLst>
        </pc:picChg>
        <pc:picChg chg="add mod">
          <ac:chgData name="Richard Anderson" userId="4654cc452026b74c" providerId="LiveId" clId="{EC088369-BD97-4593-93FE-807676B5B788}" dt="2020-03-31T00:21:52.754" v="6430" actId="1076"/>
          <ac:picMkLst>
            <pc:docMk/>
            <pc:sldMk cId="3202831247" sldId="275"/>
            <ac:picMk id="15" creationId="{0DC41BD3-9CD8-4E17-ADA6-7C6595A4EB8D}"/>
          </ac:picMkLst>
        </pc:picChg>
        <pc:picChg chg="add mod">
          <ac:chgData name="Richard Anderson" userId="4654cc452026b74c" providerId="LiveId" clId="{EC088369-BD97-4593-93FE-807676B5B788}" dt="2020-03-31T00:21:50.252" v="6429" actId="1076"/>
          <ac:picMkLst>
            <pc:docMk/>
            <pc:sldMk cId="3202831247" sldId="275"/>
            <ac:picMk id="16" creationId="{F9DC9DBA-AC1D-42EA-A4A6-8C84A94E4B32}"/>
          </ac:picMkLst>
        </pc:picChg>
        <pc:picChg chg="add mod">
          <ac:chgData name="Richard Anderson" userId="4654cc452026b74c" providerId="LiveId" clId="{EC088369-BD97-4593-93FE-807676B5B788}" dt="2020-03-31T00:22:24.348" v="6437" actId="1076"/>
          <ac:picMkLst>
            <pc:docMk/>
            <pc:sldMk cId="3202831247" sldId="275"/>
            <ac:picMk id="17" creationId="{CA51F8DE-BA06-485D-B43A-621ACB49B28D}"/>
          </ac:picMkLst>
        </pc:picChg>
      </pc:sldChg>
      <pc:sldChg chg="modSp mod">
        <pc:chgData name="Richard Anderson" userId="4654cc452026b74c" providerId="LiveId" clId="{EC088369-BD97-4593-93FE-807676B5B788}" dt="2020-03-30T17:17:04.562" v="2305" actId="20577"/>
        <pc:sldMkLst>
          <pc:docMk/>
          <pc:sldMk cId="7440596" sldId="276"/>
        </pc:sldMkLst>
        <pc:spChg chg="mod">
          <ac:chgData name="Richard Anderson" userId="4654cc452026b74c" providerId="LiveId" clId="{EC088369-BD97-4593-93FE-807676B5B788}" dt="2020-03-30T17:17:04.562" v="2305" actId="20577"/>
          <ac:spMkLst>
            <pc:docMk/>
            <pc:sldMk cId="7440596" sldId="276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22:07.956" v="3027" actId="20577"/>
        <pc:sldMkLst>
          <pc:docMk/>
          <pc:sldMk cId="3741785937" sldId="277"/>
        </pc:sldMkLst>
        <pc:spChg chg="mod">
          <ac:chgData name="Richard Anderson" userId="4654cc452026b74c" providerId="LiveId" clId="{EC088369-BD97-4593-93FE-807676B5B788}" dt="2020-03-30T18:22:07.956" v="3027" actId="20577"/>
          <ac:spMkLst>
            <pc:docMk/>
            <pc:sldMk cId="3741785937" sldId="277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07:20:49.008" v="1099" actId="20577"/>
        <pc:sldMkLst>
          <pc:docMk/>
          <pc:sldMk cId="4241064455" sldId="278"/>
        </pc:sldMkLst>
        <pc:spChg chg="mod">
          <ac:chgData name="Richard Anderson" userId="4654cc452026b74c" providerId="LiveId" clId="{EC088369-BD97-4593-93FE-807676B5B788}" dt="2020-03-30T07:20:49.008" v="1099" actId="20577"/>
          <ac:spMkLst>
            <pc:docMk/>
            <pc:sldMk cId="4241064455" sldId="278"/>
            <ac:spMk id="2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54:30.162" v="3569" actId="20577"/>
        <pc:sldMkLst>
          <pc:docMk/>
          <pc:sldMk cId="4275940681" sldId="279"/>
        </pc:sldMkLst>
        <pc:spChg chg="mod">
          <ac:chgData name="Richard Anderson" userId="4654cc452026b74c" providerId="LiveId" clId="{EC088369-BD97-4593-93FE-807676B5B788}" dt="2020-03-30T18:54:30.162" v="3569" actId="20577"/>
          <ac:spMkLst>
            <pc:docMk/>
            <pc:sldMk cId="4275940681" sldId="279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1:08:52.404" v="4472" actId="1076"/>
        <pc:sldMkLst>
          <pc:docMk/>
          <pc:sldMk cId="515695430" sldId="280"/>
        </pc:sldMkLst>
        <pc:spChg chg="mod">
          <ac:chgData name="Richard Anderson" userId="4654cc452026b74c" providerId="LiveId" clId="{EC088369-BD97-4593-93FE-807676B5B788}" dt="2020-03-30T20:59:41.860" v="4464" actId="20577"/>
          <ac:spMkLst>
            <pc:docMk/>
            <pc:sldMk cId="515695430" sldId="280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53:20.912" v="4426" actId="20577"/>
          <ac:spMkLst>
            <pc:docMk/>
            <pc:sldMk cId="515695430" sldId="280"/>
            <ac:spMk id="3" creationId="{00000000-0000-0000-0000-000000000000}"/>
          </ac:spMkLst>
        </pc:spChg>
        <pc:spChg chg="add del">
          <ac:chgData name="Richard Anderson" userId="4654cc452026b74c" providerId="LiveId" clId="{EC088369-BD97-4593-93FE-807676B5B788}" dt="2020-03-30T20:54:31.754" v="4432"/>
          <ac:spMkLst>
            <pc:docMk/>
            <pc:sldMk cId="515695430" sldId="280"/>
            <ac:spMk id="4" creationId="{820D7A0A-C36C-45A3-8132-F87D25332F96}"/>
          </ac:spMkLst>
        </pc:spChg>
        <pc:picChg chg="add mod">
          <ac:chgData name="Richard Anderson" userId="4654cc452026b74c" providerId="LiveId" clId="{EC088369-BD97-4593-93FE-807676B5B788}" dt="2020-03-30T20:59:49.371" v="4466" actId="1076"/>
          <ac:picMkLst>
            <pc:docMk/>
            <pc:sldMk cId="515695430" sldId="280"/>
            <ac:picMk id="5" creationId="{EE45D68B-4E45-4AD8-9173-1C65DBB7AAE9}"/>
          </ac:picMkLst>
        </pc:picChg>
        <pc:picChg chg="add mod">
          <ac:chgData name="Richard Anderson" userId="4654cc452026b74c" providerId="LiveId" clId="{EC088369-BD97-4593-93FE-807676B5B788}" dt="2020-03-30T20:59:53.638" v="4467" actId="1076"/>
          <ac:picMkLst>
            <pc:docMk/>
            <pc:sldMk cId="515695430" sldId="280"/>
            <ac:picMk id="6" creationId="{6BAA50FC-9A53-4B2F-B1C1-4BEDEF976AC0}"/>
          </ac:picMkLst>
        </pc:picChg>
        <pc:picChg chg="add mod">
          <ac:chgData name="Richard Anderson" userId="4654cc452026b74c" providerId="LiveId" clId="{EC088369-BD97-4593-93FE-807676B5B788}" dt="2020-03-30T21:08:52.404" v="4472" actId="1076"/>
          <ac:picMkLst>
            <pc:docMk/>
            <pc:sldMk cId="515695430" sldId="280"/>
            <ac:picMk id="8" creationId="{34D479BD-E1EE-4B47-B0A5-BB488BC87828}"/>
          </ac:picMkLst>
        </pc:picChg>
        <pc:picChg chg="add mod">
          <ac:chgData name="Richard Anderson" userId="4654cc452026b74c" providerId="LiveId" clId="{EC088369-BD97-4593-93FE-807676B5B788}" dt="2020-03-30T20:59:47.394" v="4465" actId="1076"/>
          <ac:picMkLst>
            <pc:docMk/>
            <pc:sldMk cId="515695430" sldId="280"/>
            <ac:picMk id="1028" creationId="{D981BA4A-8C1E-4D8A-B12A-CCA466BEB9E9}"/>
          </ac:picMkLst>
        </pc:picChg>
      </pc:sldChg>
      <pc:sldChg chg="modSp del mod">
        <pc:chgData name="Richard Anderson" userId="4654cc452026b74c" providerId="LiveId" clId="{EC088369-BD97-4593-93FE-807676B5B788}" dt="2020-03-30T21:13:52.463" v="4484" actId="2696"/>
        <pc:sldMkLst>
          <pc:docMk/>
          <pc:sldMk cId="3358282589" sldId="281"/>
        </pc:sldMkLst>
        <pc:spChg chg="mod">
          <ac:chgData name="Richard Anderson" userId="4654cc452026b74c" providerId="LiveId" clId="{EC088369-BD97-4593-93FE-807676B5B788}" dt="2020-03-30T21:13:40.668" v="4483" actId="5793"/>
          <ac:spMkLst>
            <pc:docMk/>
            <pc:sldMk cId="3358282589" sldId="281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20:44:25.393" v="4045" actId="20577"/>
        <pc:sldMkLst>
          <pc:docMk/>
          <pc:sldMk cId="3730567104" sldId="282"/>
        </pc:sldMkLst>
        <pc:spChg chg="mod">
          <ac:chgData name="Richard Anderson" userId="4654cc452026b74c" providerId="LiveId" clId="{EC088369-BD97-4593-93FE-807676B5B788}" dt="2020-03-30T20:41:38.327" v="3957" actId="20577"/>
          <ac:spMkLst>
            <pc:docMk/>
            <pc:sldMk cId="3730567104" sldId="282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44:25.393" v="4045" actId="20577"/>
          <ac:spMkLst>
            <pc:docMk/>
            <pc:sldMk cId="3730567104" sldId="282"/>
            <ac:spMk id="3" creationId="{00000000-0000-0000-0000-000000000000}"/>
          </ac:spMkLst>
        </pc:spChg>
      </pc:sldChg>
      <pc:sldChg chg="modSp add mod">
        <pc:chgData name="Richard Anderson" userId="4654cc452026b74c" providerId="LiveId" clId="{EC088369-BD97-4593-93FE-807676B5B788}" dt="2020-03-30T06:15:58.996" v="303" actId="20577"/>
        <pc:sldMkLst>
          <pc:docMk/>
          <pc:sldMk cId="2127249199" sldId="285"/>
        </pc:sldMkLst>
        <pc:spChg chg="mod">
          <ac:chgData name="Richard Anderson" userId="4654cc452026b74c" providerId="LiveId" clId="{EC088369-BD97-4593-93FE-807676B5B788}" dt="2020-03-30T05:59:36.646" v="16" actId="20577"/>
          <ac:spMkLst>
            <pc:docMk/>
            <pc:sldMk cId="2127249199" sldId="285"/>
            <ac:spMk id="2" creationId="{37830514-B4B5-4E61-A26D-1AE10AFAFB2D}"/>
          </ac:spMkLst>
        </pc:spChg>
        <pc:spChg chg="mod">
          <ac:chgData name="Richard Anderson" userId="4654cc452026b74c" providerId="LiveId" clId="{EC088369-BD97-4593-93FE-807676B5B788}" dt="2020-03-30T06:15:58.996" v="303" actId="20577"/>
          <ac:spMkLst>
            <pc:docMk/>
            <pc:sldMk cId="2127249199" sldId="285"/>
            <ac:spMk id="3" creationId="{B8917EA0-FC77-4204-ABDA-D4B37E414D3A}"/>
          </ac:spMkLst>
        </pc:spChg>
      </pc:sldChg>
      <pc:sldChg chg="modSp add mod">
        <pc:chgData name="Richard Anderson" userId="4654cc452026b74c" providerId="LiveId" clId="{EC088369-BD97-4593-93FE-807676B5B788}" dt="2020-03-30T06:28:07.893" v="691" actId="20577"/>
        <pc:sldMkLst>
          <pc:docMk/>
          <pc:sldMk cId="1356587359" sldId="286"/>
        </pc:sldMkLst>
        <pc:spChg chg="mod">
          <ac:chgData name="Richard Anderson" userId="4654cc452026b74c" providerId="LiveId" clId="{EC088369-BD97-4593-93FE-807676B5B788}" dt="2020-03-30T06:16:13.781" v="320" actId="20577"/>
          <ac:spMkLst>
            <pc:docMk/>
            <pc:sldMk cId="1356587359" sldId="286"/>
            <ac:spMk id="2" creationId="{9625B420-CA6B-402D-A0F4-A4CE45E4AEAC}"/>
          </ac:spMkLst>
        </pc:spChg>
        <pc:spChg chg="mod">
          <ac:chgData name="Richard Anderson" userId="4654cc452026b74c" providerId="LiveId" clId="{EC088369-BD97-4593-93FE-807676B5B788}" dt="2020-03-30T06:28:07.893" v="691" actId="20577"/>
          <ac:spMkLst>
            <pc:docMk/>
            <pc:sldMk cId="1356587359" sldId="286"/>
            <ac:spMk id="3" creationId="{72B00956-8DC5-4531-98DA-F77641AD5DC4}"/>
          </ac:spMkLst>
        </pc:spChg>
      </pc:sldChg>
      <pc:sldChg chg="modSp add mod">
        <pc:chgData name="Richard Anderson" userId="4654cc452026b74c" providerId="LiveId" clId="{EC088369-BD97-4593-93FE-807676B5B788}" dt="2020-03-30T21:14:31.686" v="4570" actId="20577"/>
        <pc:sldMkLst>
          <pc:docMk/>
          <pc:sldMk cId="670514081" sldId="287"/>
        </pc:sldMkLst>
        <pc:spChg chg="mod">
          <ac:chgData name="Richard Anderson" userId="4654cc452026b74c" providerId="LiveId" clId="{EC088369-BD97-4593-93FE-807676B5B788}" dt="2020-03-30T07:10:44.060" v="706" actId="20577"/>
          <ac:spMkLst>
            <pc:docMk/>
            <pc:sldMk cId="670514081" sldId="287"/>
            <ac:spMk id="2" creationId="{E6C42044-28E3-47E0-8C1B-65E81D1D664C}"/>
          </ac:spMkLst>
        </pc:spChg>
        <pc:spChg chg="mod">
          <ac:chgData name="Richard Anderson" userId="4654cc452026b74c" providerId="LiveId" clId="{EC088369-BD97-4593-93FE-807676B5B788}" dt="2020-03-30T21:14:31.686" v="4570" actId="20577"/>
          <ac:spMkLst>
            <pc:docMk/>
            <pc:sldMk cId="670514081" sldId="287"/>
            <ac:spMk id="3" creationId="{E92D48AB-2F6D-4FF6-BD25-5283C0F58BA6}"/>
          </ac:spMkLst>
        </pc:spChg>
      </pc:sldChg>
      <pc:sldChg chg="modSp add mod">
        <pc:chgData name="Richard Anderson" userId="4654cc452026b74c" providerId="LiveId" clId="{EC088369-BD97-4593-93FE-807676B5B788}" dt="2020-03-30T17:15:23.116" v="2291" actId="20577"/>
        <pc:sldMkLst>
          <pc:docMk/>
          <pc:sldMk cId="3559773080" sldId="288"/>
        </pc:sldMkLst>
        <pc:spChg chg="mod">
          <ac:chgData name="Richard Anderson" userId="4654cc452026b74c" providerId="LiveId" clId="{EC088369-BD97-4593-93FE-807676B5B788}" dt="2020-03-30T17:01:42.194" v="1872" actId="20577"/>
          <ac:spMkLst>
            <pc:docMk/>
            <pc:sldMk cId="3559773080" sldId="288"/>
            <ac:spMk id="2" creationId="{10DE0827-5DDF-4E88-9B81-8C352B76664C}"/>
          </ac:spMkLst>
        </pc:spChg>
        <pc:spChg chg="mod">
          <ac:chgData name="Richard Anderson" userId="4654cc452026b74c" providerId="LiveId" clId="{EC088369-BD97-4593-93FE-807676B5B788}" dt="2020-03-30T17:15:23.116" v="2291" actId="20577"/>
          <ac:spMkLst>
            <pc:docMk/>
            <pc:sldMk cId="3559773080" sldId="288"/>
            <ac:spMk id="3" creationId="{3E2D64B5-6462-434F-BBAA-3657C16D7009}"/>
          </ac:spMkLst>
        </pc:spChg>
      </pc:sldChg>
      <pc:sldChg chg="modSp add mod">
        <pc:chgData name="Richard Anderson" userId="4654cc452026b74c" providerId="LiveId" clId="{EC088369-BD97-4593-93FE-807676B5B788}" dt="2020-03-30T20:48:05.771" v="4065" actId="20577"/>
        <pc:sldMkLst>
          <pc:docMk/>
          <pc:sldMk cId="4055266462" sldId="289"/>
        </pc:sldMkLst>
        <pc:spChg chg="mod">
          <ac:chgData name="Richard Anderson" userId="4654cc452026b74c" providerId="LiveId" clId="{EC088369-BD97-4593-93FE-807676B5B788}" dt="2020-03-30T20:41:56.360" v="3972" actId="20577"/>
          <ac:spMkLst>
            <pc:docMk/>
            <pc:sldMk cId="4055266462" sldId="289"/>
            <ac:spMk id="2" creationId="{075EFE4D-BF2E-4F7F-9D48-0A37B042153C}"/>
          </ac:spMkLst>
        </pc:spChg>
        <pc:spChg chg="mod">
          <ac:chgData name="Richard Anderson" userId="4654cc452026b74c" providerId="LiveId" clId="{EC088369-BD97-4593-93FE-807676B5B788}" dt="2020-03-30T20:48:05.771" v="4065" actId="20577"/>
          <ac:spMkLst>
            <pc:docMk/>
            <pc:sldMk cId="4055266462" sldId="289"/>
            <ac:spMk id="3" creationId="{2C05D5A4-A5B4-4610-A6A4-3FFFD385EC1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9700949539783"/>
          <c:y val="5.4238058757130447E-2"/>
          <c:w val="0.70680568996252779"/>
          <c:h val="0.797800779766543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Functionality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19-4B04-8001-C4D5D70D42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01-4D3E-A46B-99EA2303F500}"/>
              </c:ext>
            </c:extLst>
          </c:dPt>
          <c:cat>
            <c:strRef>
              <c:f>Sheet1!$A$2:$A$3</c:f>
              <c:strCache>
                <c:ptCount val="2"/>
                <c:pt idx="0">
                  <c:v>Functional</c:v>
                </c:pt>
                <c:pt idx="1">
                  <c:v>Non-functional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9-4B04-8001-C4D5D70D4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9700949539783"/>
          <c:y val="5.4238058757130447E-2"/>
          <c:w val="0.70680568996252779"/>
          <c:h val="0.797800779766543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Functionality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A-42C4-A994-F09C65C521C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A-42C4-A994-F09C65C521C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7A-42C4-A994-F09C65C521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00-4210-804F-37C0E6D3D505}"/>
              </c:ext>
            </c:extLst>
          </c:dPt>
          <c:cat>
            <c:strRef>
              <c:f>Sheet1!$A$2:$A$5</c:f>
              <c:strCache>
                <c:ptCount val="4"/>
                <c:pt idx="0">
                  <c:v>Freeze alarm</c:v>
                </c:pt>
                <c:pt idx="1">
                  <c:v>Temperature between 2-8C</c:v>
                </c:pt>
                <c:pt idx="2">
                  <c:v>High alarm</c:v>
                </c:pt>
                <c:pt idx="3">
                  <c:v>Blanks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474</c:v>
                </c:pt>
                <c:pt idx="2">
                  <c:v>30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A-42C4-A994-F09C65C521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58-45DC-9C36-B15A24A970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58-45DC-9C36-B15A24A970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58-45DC-9C36-B15A24A970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58-45DC-9C36-B15A24A970B3}"/>
              </c:ext>
            </c:extLst>
          </c:dPt>
          <c:cat>
            <c:strRef>
              <c:f>Sheet1!$A$2:$A$5</c:f>
              <c:strCache>
                <c:ptCount val="4"/>
                <c:pt idx="0">
                  <c:v>Freeze alarm</c:v>
                </c:pt>
                <c:pt idx="1">
                  <c:v>Temperature between 2-8C</c:v>
                </c:pt>
                <c:pt idx="2">
                  <c:v>High alarm</c:v>
                </c:pt>
                <c:pt idx="3">
                  <c:v>Blanks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35</c:v>
                </c:pt>
                <c:pt idx="1">
                  <c:v>601</c:v>
                </c:pt>
                <c:pt idx="2">
                  <c:v>94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23-448A-8CD7-9FC806DCE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Clean dry storage compartment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Maintenance activity</c:v>
                </c:pt>
              </c:strCache>
            </c:strRef>
          </c:cat>
          <c:val>
            <c:numRef>
              <c:f>Sheet1!$C$6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9-46E8-9A02-1F6B8B4E65E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Tightening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Maintenance activity</c:v>
                </c:pt>
              </c:strCache>
            </c:strRef>
          </c:cat>
          <c:val>
            <c:numRef>
              <c:f>Sheet1!$D$6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59-46E8-9A02-1F6B8B4E65EE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Check unit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Maintenance activity</c:v>
                </c:pt>
              </c:strCache>
            </c:strRef>
          </c:cat>
          <c:val>
            <c:numRef>
              <c:f>Sheet1!$E$6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59-46E8-9A02-1F6B8B4E65EE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Defrosting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Maintenance activity</c:v>
                </c:pt>
              </c:strCache>
            </c:strRef>
          </c:cat>
          <c:val>
            <c:numRef>
              <c:f>Sheet1!$F$6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59-46E8-9A02-1F6B8B4E65EE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Check seals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Maintenance activity</c:v>
                </c:pt>
              </c:strCache>
            </c:strRef>
          </c:cat>
          <c:val>
            <c:numRef>
              <c:f>Sheet1!$G$6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59-46E8-9A02-1F6B8B4E65EE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Clean cabinet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Maintenance activity</c:v>
                </c:pt>
              </c:strCache>
            </c:strRef>
          </c:cat>
          <c:val>
            <c:numRef>
              <c:f>Sheet1!$H$6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59-46E8-9A02-1F6B8B4E65EE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Clean solar panels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Maintenance activity</c:v>
                </c:pt>
              </c:strCache>
            </c:strRef>
          </c:cat>
          <c:val>
            <c:numRef>
              <c:f>Sheet1!$I$6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59-46E8-9A02-1F6B8B4E65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2149840"/>
        <c:axId val="662146888"/>
      </c:barChart>
      <c:catAx>
        <c:axId val="66214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2146888"/>
        <c:crosses val="autoZero"/>
        <c:auto val="1"/>
        <c:lblAlgn val="ctr"/>
        <c:lblOffset val="100"/>
        <c:noMultiLvlLbl val="0"/>
      </c:catAx>
      <c:valAx>
        <c:axId val="66214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14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55-44FB-84BE-990EF61596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5-4A8F-A390-C091BF1F95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8B-4D6D-A695-4265BB67C9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18B-4D6D-A695-4265BB67C9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18B-4D6D-A695-4265BB67C93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Four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18B-4D6D-A695-4265BB67C93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8B-4D6D-A695-4265BB67C93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18B-4D6D-A695-4265BB67C9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8761424"/>
        <c:axId val="488757816"/>
      </c:barChart>
      <c:valAx>
        <c:axId val="488757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761424"/>
        <c:crosses val="autoZero"/>
        <c:crossBetween val="between"/>
      </c:valAx>
      <c:catAx>
        <c:axId val="48876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757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3T14:07:39.226" idx="5">
    <p:pos x="10" y="10"/>
    <p:text>also one cold room repair logged in Feb!</p:text>
    <p:extLst>
      <p:ext uri="{C676402C-5697-4E1C-873F-D02D1690AC5C}">
        <p15:threadingInfo xmlns:p15="http://schemas.microsoft.com/office/powerpoint/2012/main" timeZoneBias="420"/>
      </p:ext>
    </p:extLst>
  </p:cm>
  <p:cm authorId="1" dt="2020-07-22T09:10:24.464" idx="9">
    <p:pos x="6651" y="1828"/>
    <p:text>DCCT = Gilbert - can ask if repair and what or if preventative on Feb 2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154A2-05FE-47B3-AC65-BC739031337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C520-A73E-4566-A8F7-7C18DF1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here for data</a:t>
            </a:r>
            <a:r>
              <a:rPr lang="en-US" baseline="0" dirty="0"/>
              <a:t> analysis &amp; source</a:t>
            </a:r>
          </a:p>
          <a:p>
            <a:r>
              <a:rPr lang="en-US" baseline="0" dirty="0"/>
              <a:t>Note the spare parts data comes from a mix of the “actions taken” column and “spare parts” columns.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B2880-4B9E-48AF-BA81-0F482F458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4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2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8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91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1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gif"/><Relationship Id="rId7" Type="http://schemas.openxmlformats.org/officeDocument/2006/relationships/image" Target="../media/image1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7.jpeg"/><Relationship Id="rId10" Type="http://schemas.openxmlformats.org/officeDocument/2006/relationships/image" Target="../media/image21.png"/><Relationship Id="rId4" Type="http://schemas.openxmlformats.org/officeDocument/2006/relationships/image" Target="../media/image6.gif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hyperlink" Target="mailto:anderson@cs.washington.edu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ED15-34C5-4D94-8EB6-9DC29797C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ICTD Capstone</a:t>
            </a:r>
            <a:br>
              <a:rPr lang="en-US" dirty="0" smtClean="0"/>
            </a:br>
            <a:r>
              <a:rPr lang="en-US" dirty="0" smtClean="0"/>
              <a:t>Software Design for Underserved Populations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E1100-CCB2-463D-9806-6043C79BE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CSE </a:t>
            </a:r>
            <a:r>
              <a:rPr lang="en-US" dirty="0" smtClean="0"/>
              <a:t>482b</a:t>
            </a:r>
            <a:endParaRPr lang="en-US" dirty="0"/>
          </a:p>
          <a:p>
            <a:r>
              <a:rPr lang="en-US" dirty="0" smtClean="0"/>
              <a:t>Cold chain </a:t>
            </a:r>
            <a:r>
              <a:rPr lang="en-US" dirty="0" err="1" smtClean="0"/>
              <a:t>InforMATION</a:t>
            </a:r>
            <a:r>
              <a:rPr lang="en-US" dirty="0" smtClean="0"/>
              <a:t> SYSTEM,  </a:t>
            </a:r>
            <a:r>
              <a:rPr lang="en-US" dirty="0" smtClean="0"/>
              <a:t>April </a:t>
            </a:r>
            <a:r>
              <a:rPr lang="en-US" dirty="0" smtClean="0"/>
              <a:t>13, </a:t>
            </a:r>
            <a:r>
              <a:rPr lang="en-US" dirty="0" smtClean="0"/>
              <a:t>2021</a:t>
            </a:r>
            <a:endParaRPr lang="en-US" dirty="0"/>
          </a:p>
          <a:p>
            <a:r>
              <a:rPr lang="en-US" dirty="0"/>
              <a:t>Richard </a:t>
            </a:r>
            <a:r>
              <a:rPr lang="en-US" dirty="0" smtClean="0"/>
              <a:t>Anderson, Samia Ibtasam, Naveena Karusala</a:t>
            </a:r>
            <a:endParaRPr lang="en-US" dirty="0"/>
          </a:p>
        </p:txBody>
      </p:sp>
      <p:pic>
        <p:nvPicPr>
          <p:cNvPr id="4" name="Picture 3" descr="A picture containing sitting, table, box, wooden&#10;&#10;Description automatically generated">
            <a:extLst>
              <a:ext uri="{FF2B5EF4-FFF2-40B4-BE49-F238E27FC236}">
                <a16:creationId xmlns:a16="http://schemas.microsoft.com/office/drawing/2014/main" id="{72A67A28-A6AD-4A4F-90DB-1E47E49B5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4218" y="442556"/>
            <a:ext cx="3033448" cy="22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4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Image result for gavi eligible 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2" y="156529"/>
            <a:ext cx="3323067" cy="15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45818" y="2909054"/>
            <a:ext cx="2995126" cy="1819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Global Cold Chain Information System</a:t>
            </a:r>
          </a:p>
        </p:txBody>
      </p:sp>
      <p:pic>
        <p:nvPicPr>
          <p:cNvPr id="9" name="Picture 22" descr="http://www.who.int/vaccines/gavi/gavilogo.gif">
            <a:extLst>
              <a:ext uri="{FF2B5EF4-FFF2-40B4-BE49-F238E27FC236}">
                <a16:creationId xmlns:a16="http://schemas.microsoft.com/office/drawing/2014/main" id="{57080324-8E94-42D6-AB48-7686432A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44848" y="4285229"/>
            <a:ext cx="1179051" cy="886591"/>
          </a:xfrm>
          <a:prstGeom prst="rect">
            <a:avLst/>
          </a:prstGeom>
          <a:noFill/>
        </p:spPr>
      </p:pic>
      <p:pic>
        <p:nvPicPr>
          <p:cNvPr id="10" name="Picture 6" descr="http://www.topnews.in/health/files/who.jpg">
            <a:extLst>
              <a:ext uri="{FF2B5EF4-FFF2-40B4-BE49-F238E27FC236}">
                <a16:creationId xmlns:a16="http://schemas.microsoft.com/office/drawing/2014/main" id="{1BDCE34B-E639-49F6-A612-4B14ABF4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974359" y="2800208"/>
            <a:ext cx="849540" cy="865469"/>
          </a:xfrm>
          <a:prstGeom prst="rect">
            <a:avLst/>
          </a:prstGeom>
          <a:noFill/>
        </p:spPr>
      </p:pic>
      <p:pic>
        <p:nvPicPr>
          <p:cNvPr id="11" name="Picture 8" descr="http://www.papermag.com/blogs/UNICEF.jpg">
            <a:extLst>
              <a:ext uri="{FF2B5EF4-FFF2-40B4-BE49-F238E27FC236}">
                <a16:creationId xmlns:a16="http://schemas.microsoft.com/office/drawing/2014/main" id="{AAA18D9C-9924-4772-A70C-AFEAE1D8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950065" y="1799260"/>
            <a:ext cx="814838" cy="1007912"/>
          </a:xfrm>
          <a:prstGeom prst="rect">
            <a:avLst/>
          </a:prstGeom>
          <a:noFill/>
        </p:spPr>
      </p:pic>
      <p:pic>
        <p:nvPicPr>
          <p:cNvPr id="2052" name="Picture 4" descr="Image result for bmgf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570" y="5597917"/>
            <a:ext cx="2429913" cy="48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ohns hopkin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65" y="1898835"/>
            <a:ext cx="1542144" cy="6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ulas sola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45" y="3850150"/>
            <a:ext cx="1358835" cy="4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19469" y="1747024"/>
            <a:ext cx="1917641" cy="111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Cold Chain Information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1828" y="3288619"/>
            <a:ext cx="1917641" cy="111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Cold Chain Information System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24272" y="4807744"/>
            <a:ext cx="1917641" cy="111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Cold Chain Information System</a:t>
            </a:r>
          </a:p>
        </p:txBody>
      </p:sp>
      <p:pic>
        <p:nvPicPr>
          <p:cNvPr id="2058" name="Picture 10" descr="Image result for uganda mo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25" y="1760394"/>
            <a:ext cx="1085644" cy="10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40" y="3288618"/>
            <a:ext cx="998888" cy="1141587"/>
          </a:xfrm>
          <a:prstGeom prst="rect">
            <a:avLst/>
          </a:prstGeom>
        </p:spPr>
      </p:pic>
      <p:pic>
        <p:nvPicPr>
          <p:cNvPr id="2062" name="Picture 14" descr="Image result for drc mo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03" y="488571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18" idx="3"/>
            <a:endCxn id="7" idx="1"/>
          </p:cNvCxnSpPr>
          <p:nvPr/>
        </p:nvCxnSpPr>
        <p:spPr>
          <a:xfrm flipV="1">
            <a:off x="3419469" y="3818789"/>
            <a:ext cx="3026349" cy="2602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3"/>
          </p:cNvCxnSpPr>
          <p:nvPr/>
        </p:nvCxnSpPr>
        <p:spPr>
          <a:xfrm flipV="1">
            <a:off x="5241913" y="4067689"/>
            <a:ext cx="1175312" cy="129624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37110" y="2361130"/>
            <a:ext cx="1080115" cy="123478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9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Visualizing the Cold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based visualization</a:t>
            </a:r>
          </a:p>
          <a:p>
            <a:pPr lvl="1"/>
            <a:r>
              <a:rPr lang="en-US" dirty="0"/>
              <a:t>GIS </a:t>
            </a:r>
            <a:r>
              <a:rPr lang="en-US" dirty="0" err="1"/>
              <a:t>Coords</a:t>
            </a:r>
            <a:endParaRPr lang="en-US" dirty="0"/>
          </a:p>
          <a:p>
            <a:pPr lvl="1"/>
            <a:r>
              <a:rPr lang="en-US" dirty="0"/>
              <a:t>Regions</a:t>
            </a:r>
          </a:p>
          <a:p>
            <a:r>
              <a:rPr lang="en-US" dirty="0"/>
              <a:t>Global Management Questions</a:t>
            </a:r>
          </a:p>
          <a:p>
            <a:pPr lvl="1"/>
            <a:r>
              <a:rPr lang="en-US" dirty="0"/>
              <a:t>Country summaries</a:t>
            </a:r>
          </a:p>
          <a:p>
            <a:pPr lvl="1"/>
            <a:r>
              <a:rPr lang="en-US" dirty="0"/>
              <a:t>Equipment trends</a:t>
            </a:r>
          </a:p>
          <a:p>
            <a:pPr lvl="1"/>
            <a:r>
              <a:rPr lang="en-US" dirty="0"/>
              <a:t>Integrated analysis tools and models</a:t>
            </a:r>
          </a:p>
          <a:p>
            <a:r>
              <a:rPr lang="en-US" dirty="0"/>
              <a:t>Country Cold Chain Management</a:t>
            </a:r>
          </a:p>
          <a:p>
            <a:pPr lvl="1"/>
            <a:r>
              <a:rPr lang="en-US" dirty="0"/>
              <a:t>Equipment management</a:t>
            </a:r>
          </a:p>
          <a:p>
            <a:pPr lvl="1"/>
            <a:r>
              <a:rPr lang="en-US" dirty="0"/>
              <a:t>Allocation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4163" y="2103643"/>
            <a:ext cx="2836009" cy="192872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r="20404" b="16552"/>
          <a:stretch>
            <a:fillRect/>
          </a:stretch>
        </p:blipFill>
        <p:spPr bwMode="auto">
          <a:xfrm>
            <a:off x="8584163" y="4290279"/>
            <a:ext cx="2836009" cy="2020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0575" y="2103642"/>
            <a:ext cx="2619242" cy="12833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0574" y="3515311"/>
            <a:ext cx="2569723" cy="12905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2915" b="5061"/>
          <a:stretch/>
        </p:blipFill>
        <p:spPr bwMode="auto">
          <a:xfrm>
            <a:off x="5630574" y="4934183"/>
            <a:ext cx="2569723" cy="13294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1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 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Chain Equipment Inventory</a:t>
            </a:r>
          </a:p>
          <a:p>
            <a:pPr lvl="1"/>
            <a:r>
              <a:rPr lang="en-US" dirty="0"/>
              <a:t>Basic equipment and facility information</a:t>
            </a:r>
          </a:p>
          <a:p>
            <a:pPr lvl="1"/>
            <a:r>
              <a:rPr lang="en-US" dirty="0"/>
              <a:t>Tracking of performance and maintenance</a:t>
            </a:r>
          </a:p>
          <a:p>
            <a:r>
              <a:rPr lang="en-US" dirty="0"/>
              <a:t>Remote data updates</a:t>
            </a:r>
          </a:p>
          <a:p>
            <a:pPr lvl="1"/>
            <a:r>
              <a:rPr lang="en-US" dirty="0"/>
              <a:t>Keeping data up to date is the critical challenge</a:t>
            </a:r>
          </a:p>
          <a:p>
            <a:pPr lvl="1"/>
            <a:r>
              <a:rPr lang="en-US" dirty="0"/>
              <a:t>District cold chain supervisor responsible for managing equipment</a:t>
            </a:r>
          </a:p>
          <a:p>
            <a:pPr lvl="1"/>
            <a:r>
              <a:rPr lang="en-US" dirty="0"/>
              <a:t>Mobile App is feasible for district </a:t>
            </a:r>
            <a:r>
              <a:rPr lang="en-US" dirty="0" smtClean="0"/>
              <a:t>supervisors</a:t>
            </a:r>
            <a:endParaRPr lang="en-US" dirty="0"/>
          </a:p>
          <a:p>
            <a:r>
              <a:rPr lang="en-US" dirty="0"/>
              <a:t>Integrate with other Health Information Systems</a:t>
            </a:r>
          </a:p>
          <a:p>
            <a:r>
              <a:rPr lang="en-US" dirty="0"/>
              <a:t>Ownership by the country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IMG_664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7796984" y="2144313"/>
            <a:ext cx="4206947" cy="315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ODK-X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data collection on Android Phones. Project started at University of Washington by Professor Gaetano Borriello</a:t>
            </a:r>
          </a:p>
          <a:p>
            <a:r>
              <a:rPr lang="en-US" dirty="0"/>
              <a:t>Open Data Kit 1.0 aka ODK</a:t>
            </a:r>
          </a:p>
          <a:p>
            <a:pPr lvl="1"/>
            <a:r>
              <a:rPr lang="en-US" dirty="0"/>
              <a:t>Submission of forms</a:t>
            </a:r>
          </a:p>
          <a:p>
            <a:r>
              <a:rPr lang="en-US" dirty="0"/>
              <a:t>Open Data Kit 2.0 aka ODK-X</a:t>
            </a:r>
          </a:p>
          <a:p>
            <a:pPr lvl="1"/>
            <a:r>
              <a:rPr lang="en-US" dirty="0"/>
              <a:t>Synchronization with a database</a:t>
            </a:r>
          </a:p>
          <a:p>
            <a:r>
              <a:rPr lang="en-US" dirty="0"/>
              <a:t>Open source tools.  Strong commitment to contributing to global good software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 descr="Image result for odk logo">
            <a:extLst>
              <a:ext uri="{FF2B5EF4-FFF2-40B4-BE49-F238E27FC236}">
                <a16:creationId xmlns:a16="http://schemas.microsoft.com/office/drawing/2014/main" id="{AC1784B7-A575-485C-85CC-ACCE3430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9" y="4781732"/>
            <a:ext cx="1567962" cy="15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gaetano borri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90" y="-1"/>
            <a:ext cx="1527110" cy="22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Chain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 built on top of the ODK-X platform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Combination of ODK Survey and ODK Tables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Written in Java Script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 a database of health facilities and refrigerators associated with facilities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184C0-9310-4EDD-9C06-39976925C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6" y="4117729"/>
            <a:ext cx="1123848" cy="1997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8E0B58-1B3B-4433-96CB-BF884037C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2" y="4117729"/>
            <a:ext cx="1123848" cy="1997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6F13F4-30E4-4A59-AA20-71510598A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22" y="4117729"/>
            <a:ext cx="1123525" cy="1997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80E24A-AFD3-4A27-A5A4-BC384627F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20" y="4124878"/>
            <a:ext cx="1119504" cy="1990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EABDCB-D7F5-4FC4-928D-1D69A4CD6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96" y="4117729"/>
            <a:ext cx="1129978" cy="2008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6702E-49FE-4FAD-9531-EBA0075E3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36" y="4135774"/>
            <a:ext cx="1123848" cy="19979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7AF249-C3DB-4051-85D4-9B9D82FD2F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84" y="4096144"/>
            <a:ext cx="1129978" cy="2008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D7F16A-05C9-4150-AA7F-582A17D3DD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91" y="4082289"/>
            <a:ext cx="1129978" cy="20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5783" y="1911928"/>
            <a:ext cx="1461655" cy="26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092036" y="3172691"/>
            <a:ext cx="1163782" cy="85593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 Database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0918" y="2085109"/>
            <a:ext cx="10460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ODK-X Client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750" y="4038600"/>
            <a:ext cx="445323" cy="443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1" y="3505201"/>
            <a:ext cx="1461655" cy="26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958936" y="4676671"/>
            <a:ext cx="1163782" cy="85593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 Database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1903" y="2105891"/>
            <a:ext cx="10460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ODK-X Server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68" y="5631873"/>
            <a:ext cx="445323" cy="4433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7218219" y="1323110"/>
            <a:ext cx="1461655" cy="26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17818" y="3600656"/>
            <a:ext cx="10460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ODK-X Client</a:t>
            </a:r>
          </a:p>
        </p:txBody>
      </p:sp>
      <p:sp>
        <p:nvSpPr>
          <p:cNvPr id="17" name="Can 16"/>
          <p:cNvSpPr/>
          <p:nvPr/>
        </p:nvSpPr>
        <p:spPr>
          <a:xfrm>
            <a:off x="8021044" y="2036758"/>
            <a:ext cx="1163782" cy="85593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Country Database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44" y="2967702"/>
            <a:ext cx="1152525" cy="330868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3483364" y="2070562"/>
            <a:ext cx="3084742" cy="24938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20071698">
            <a:off x="4405509" y="2824984"/>
            <a:ext cx="2226101" cy="20781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81508" y="5032663"/>
            <a:ext cx="2279073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CCEM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71336" y="3973657"/>
            <a:ext cx="1499414" cy="45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Bridge</a:t>
            </a:r>
          </a:p>
        </p:txBody>
      </p:sp>
      <p:sp>
        <p:nvSpPr>
          <p:cNvPr id="24" name="Left-Right Arrow 23"/>
          <p:cNvSpPr/>
          <p:nvPr/>
        </p:nvSpPr>
        <p:spPr>
          <a:xfrm rot="5400000">
            <a:off x="7728191" y="3587600"/>
            <a:ext cx="507704" cy="16569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7728191" y="4652947"/>
            <a:ext cx="507704" cy="16569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481" y="5671728"/>
            <a:ext cx="545711" cy="41994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53472" y="202611"/>
            <a:ext cx="1046018" cy="794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Dash Board</a:t>
            </a:r>
          </a:p>
        </p:txBody>
      </p:sp>
      <p:sp>
        <p:nvSpPr>
          <p:cNvPr id="28" name="Rectangle 27"/>
          <p:cNvSpPr/>
          <p:nvPr/>
        </p:nvSpPr>
        <p:spPr>
          <a:xfrm rot="5400000">
            <a:off x="6492631" y="-1418997"/>
            <a:ext cx="1269261" cy="4304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6378745" y="268714"/>
            <a:ext cx="1163782" cy="743269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31" name="Left-Right Arrow 30"/>
          <p:cNvSpPr/>
          <p:nvPr/>
        </p:nvSpPr>
        <p:spPr>
          <a:xfrm rot="5400000">
            <a:off x="7757941" y="1569004"/>
            <a:ext cx="422564" cy="147303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536" y="1019118"/>
            <a:ext cx="543213" cy="3041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CD85100-61F6-48D9-A060-6941C11AA170}"/>
              </a:ext>
            </a:extLst>
          </p:cNvPr>
          <p:cNvSpPr/>
          <p:nvPr/>
        </p:nvSpPr>
        <p:spPr>
          <a:xfrm>
            <a:off x="7797661" y="234893"/>
            <a:ext cx="1242146" cy="794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Report Generation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15</a:t>
            </a:fld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0062094" y="14427"/>
            <a:ext cx="2114939" cy="155311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Cold Chain Information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358604" y="640348"/>
            <a:ext cx="615820" cy="2180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Chain Visualization project – team YAASS</a:t>
            </a:r>
          </a:p>
          <a:p>
            <a:r>
              <a:rPr lang="en-US" dirty="0"/>
              <a:t>Cold Chain App prototype</a:t>
            </a:r>
          </a:p>
          <a:p>
            <a:r>
              <a:rPr lang="en-US" dirty="0"/>
              <a:t>WHO </a:t>
            </a:r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Haiti, Pakistan, DRC, Bangladesh</a:t>
            </a:r>
            <a:endParaRPr lang="en-US" dirty="0"/>
          </a:p>
          <a:p>
            <a:pPr lvl="1"/>
            <a:r>
              <a:rPr lang="en-US" dirty="0"/>
              <a:t>Sentinel Surveillance officers</a:t>
            </a:r>
          </a:p>
          <a:p>
            <a:r>
              <a:rPr lang="en-US" dirty="0"/>
              <a:t>GAVI Deployment – Uganda</a:t>
            </a:r>
          </a:p>
          <a:p>
            <a:pPr lvl="1"/>
            <a:r>
              <a:rPr lang="en-US" dirty="0"/>
              <a:t>Two regions  - Kampala and </a:t>
            </a:r>
            <a:r>
              <a:rPr lang="en-US" dirty="0" err="1"/>
              <a:t>Wakiso</a:t>
            </a:r>
            <a:r>
              <a:rPr lang="en-US" dirty="0"/>
              <a:t> (13 Districts)</a:t>
            </a:r>
          </a:p>
          <a:p>
            <a:pPr lvl="1"/>
            <a:r>
              <a:rPr lang="en-US" dirty="0" smtClean="0"/>
              <a:t>Expansion </a:t>
            </a:r>
            <a:r>
              <a:rPr lang="en-US" dirty="0"/>
              <a:t>to national </a:t>
            </a:r>
            <a:r>
              <a:rPr lang="en-US" dirty="0" smtClean="0"/>
              <a:t>scale underway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071" y="634482"/>
            <a:ext cx="5232921" cy="49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phase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Deployment in 14 districts for four months</a:t>
            </a:r>
          </a:p>
          <a:p>
            <a:r>
              <a:rPr lang="en-US" dirty="0"/>
              <a:t>Usage</a:t>
            </a:r>
          </a:p>
          <a:p>
            <a:pPr lvl="1"/>
            <a:r>
              <a:rPr lang="en-US" dirty="0"/>
              <a:t>Updated cold chain inventory across 14 districts</a:t>
            </a:r>
          </a:p>
          <a:p>
            <a:r>
              <a:rPr lang="en-US" dirty="0"/>
              <a:t>Feasibility Assessment</a:t>
            </a:r>
          </a:p>
          <a:p>
            <a:pPr lvl="1"/>
            <a:r>
              <a:rPr lang="en-US" dirty="0"/>
              <a:t>Usage</a:t>
            </a:r>
          </a:p>
          <a:p>
            <a:r>
              <a:rPr lang="en-US" dirty="0"/>
              <a:t>Impact measures</a:t>
            </a:r>
          </a:p>
          <a:p>
            <a:pPr lvl="1"/>
            <a:r>
              <a:rPr lang="en-US" dirty="0"/>
              <a:t>What was done with the data</a:t>
            </a:r>
          </a:p>
          <a:p>
            <a:pPr lvl="2"/>
            <a:r>
              <a:rPr lang="en-US" dirty="0"/>
              <a:t>Update cold chain equipment inventory</a:t>
            </a:r>
          </a:p>
          <a:p>
            <a:pPr lvl="2"/>
            <a:r>
              <a:rPr lang="en-US" dirty="0"/>
              <a:t>Prioritize maintenance and repairs of equipment</a:t>
            </a:r>
          </a:p>
          <a:p>
            <a:pPr lvl="2"/>
            <a:r>
              <a:rPr lang="en-US" dirty="0"/>
              <a:t>Retire obsolete equipment</a:t>
            </a:r>
          </a:p>
          <a:p>
            <a:r>
              <a:rPr lang="en-US" dirty="0"/>
              <a:t>Potential long term impact</a:t>
            </a:r>
          </a:p>
          <a:p>
            <a:pPr lvl="1"/>
            <a:r>
              <a:rPr lang="en-US" dirty="0"/>
              <a:t>Strengthen vaccine cold chain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73" y="2328051"/>
            <a:ext cx="3597110" cy="26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9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CDD2-CF91-465F-964F-444A71BA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en-US" b="1" dirty="0"/>
              <a:t>Results: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866"/>
            <a:ext cx="10515600" cy="1725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Updating CCEI </a:t>
            </a:r>
          </a:p>
          <a:p>
            <a:r>
              <a:rPr lang="en-US" dirty="0"/>
              <a:t>Data reported from 80.15% of the 394 HCFs in the study districts  </a:t>
            </a:r>
          </a:p>
          <a:p>
            <a:r>
              <a:rPr lang="en-US" dirty="0"/>
              <a:t>Data reported from 80.77% of the 486 CCE in the study districts</a:t>
            </a:r>
          </a:p>
          <a:p>
            <a:r>
              <a:rPr lang="en-US" dirty="0"/>
              <a:t>Frequency of temperature excursion: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24" y="3152902"/>
            <a:ext cx="370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Analysis: CCE functionality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838200" y="3456148"/>
          <a:ext cx="3435875" cy="304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37328" y="3152902"/>
            <a:ext cx="407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Analysis: CCE temperature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6815604" y="3456148"/>
          <a:ext cx="4891122" cy="304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84937" y="3429000"/>
            <a:ext cx="2809907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non-functional CCE out of 489 in study as of July 10,2020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Prioritizing repair: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129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 of 795 entries showed CCE with either freeze (35) or high alarm (94)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E73-979C-4220-B18B-53594F545D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CDD2-CF91-465F-964F-444A71BA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en-US" b="1" dirty="0"/>
              <a:t>Results: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866"/>
            <a:ext cx="10515600" cy="166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Reporting maintenance and repair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34" y="4078440"/>
            <a:ext cx="4485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Analysis: Preventative maintenance activities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440" y="1749586"/>
          <a:ext cx="479859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403">
                  <a:extLst>
                    <a:ext uri="{9D8B030D-6E8A-4147-A177-3AD203B41FA5}">
                      <a16:colId xmlns:a16="http://schemas.microsoft.com/office/drawing/2014/main" val="3903600872"/>
                    </a:ext>
                  </a:extLst>
                </a:gridCol>
                <a:gridCol w="2358188">
                  <a:extLst>
                    <a:ext uri="{9D8B030D-6E8A-4147-A177-3AD203B41FA5}">
                      <a16:colId xmlns:a16="http://schemas.microsoft.com/office/drawing/2014/main" val="232149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91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Preventive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83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2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3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58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99565"/>
                  </a:ext>
                </a:extLst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696583" y="4335139"/>
          <a:ext cx="6824082" cy="252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7613374" y="4027014"/>
          <a:ext cx="4220663" cy="227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20843" y="3419162"/>
            <a:ext cx="4485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Analysis: No. maintenance activities performed at each visit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0665" y="1334018"/>
            <a:ext cx="4485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Analysis: Spare parts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613374" y="1755531"/>
          <a:ext cx="439306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426">
                  <a:extLst>
                    <a:ext uri="{9D8B030D-6E8A-4147-A177-3AD203B41FA5}">
                      <a16:colId xmlns:a16="http://schemas.microsoft.com/office/drawing/2014/main" val="1510519503"/>
                    </a:ext>
                  </a:extLst>
                </a:gridCol>
                <a:gridCol w="1033636">
                  <a:extLst>
                    <a:ext uri="{9D8B030D-6E8A-4147-A177-3AD203B41FA5}">
                      <a16:colId xmlns:a16="http://schemas.microsoft.com/office/drawing/2014/main" val="2963658402"/>
                    </a:ext>
                  </a:extLst>
                </a:gridCol>
              </a:tblGrid>
              <a:tr h="354459">
                <a:tc>
                  <a:txBody>
                    <a:bodyPr/>
                    <a:lstStyle/>
                    <a:p>
                      <a:r>
                        <a:rPr lang="en-US" dirty="0"/>
                        <a:t>Spare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27999"/>
                  </a:ext>
                </a:extLst>
              </a:tr>
              <a:tr h="354459">
                <a:tc>
                  <a:txBody>
                    <a:bodyPr/>
                    <a:lstStyle/>
                    <a:p>
                      <a:r>
                        <a:rPr lang="en-US" dirty="0"/>
                        <a:t>Thermostat 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37486"/>
                  </a:ext>
                </a:extLst>
              </a:tr>
              <a:tr h="354459">
                <a:tc>
                  <a:txBody>
                    <a:bodyPr/>
                    <a:lstStyle/>
                    <a:p>
                      <a:r>
                        <a:rPr lang="en-US" dirty="0"/>
                        <a:t>Voltage stabilizer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70235"/>
                  </a:ext>
                </a:extLst>
              </a:tr>
              <a:tr h="354459">
                <a:tc>
                  <a:txBody>
                    <a:bodyPr/>
                    <a:lstStyle/>
                    <a:p>
                      <a:r>
                        <a:rPr lang="en-US" dirty="0"/>
                        <a:t>Solar related part (unknown)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26815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E73-979C-4220-B18B-53594F545D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0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D33C-8033-49D1-9EAA-54B1243F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A79C-3EA3-4C5A-9068-EB379C42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Cold chain information system</a:t>
            </a:r>
            <a:endParaRPr lang="en-US" dirty="0"/>
          </a:p>
          <a:p>
            <a:pPr lvl="1"/>
            <a:r>
              <a:rPr lang="en-US" dirty="0" smtClean="0"/>
              <a:t>Check in with groups – breakout groups – 5 minutes each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Thursday – Group presentations</a:t>
            </a:r>
            <a:endParaRPr lang="en-US" dirty="0" smtClean="0"/>
          </a:p>
          <a:p>
            <a:pPr lvl="1"/>
            <a:r>
              <a:rPr lang="en-US" dirty="0" smtClean="0"/>
              <a:t>10:00 – Group 1</a:t>
            </a:r>
            <a:r>
              <a:rPr lang="en-US" dirty="0"/>
              <a:t>: Vaccine Stock Tracker </a:t>
            </a:r>
            <a:endParaRPr lang="en-US" dirty="0" smtClean="0"/>
          </a:p>
          <a:p>
            <a:pPr lvl="1"/>
            <a:r>
              <a:rPr lang="en-US" dirty="0" smtClean="0"/>
              <a:t>10:15 – Group </a:t>
            </a:r>
            <a:r>
              <a:rPr lang="en-US" dirty="0"/>
              <a:t>2: Vaccine Passport</a:t>
            </a:r>
            <a:endParaRPr lang="en-US" sz="3200" dirty="0"/>
          </a:p>
          <a:p>
            <a:pPr lvl="1"/>
            <a:r>
              <a:rPr lang="en-US" dirty="0" smtClean="0"/>
              <a:t>10:30 – Group </a:t>
            </a:r>
            <a:r>
              <a:rPr lang="en-US" dirty="0"/>
              <a:t>3: Immunization Campaign Planning</a:t>
            </a:r>
            <a:endParaRPr lang="en-US" sz="3200" dirty="0"/>
          </a:p>
          <a:p>
            <a:pPr lvl="1"/>
            <a:r>
              <a:rPr lang="en-US" dirty="0" smtClean="0"/>
              <a:t>10:45 – Group </a:t>
            </a:r>
            <a:r>
              <a:rPr lang="en-US" dirty="0"/>
              <a:t>4: Notification / Registration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11:00 – Group 5: </a:t>
            </a:r>
            <a:r>
              <a:rPr lang="en-US" dirty="0"/>
              <a:t>Vaccine Impact Modelling tool</a:t>
            </a:r>
            <a:endParaRPr lang="en-US" dirty="0" smtClean="0"/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B8F30-F043-4FE6-9985-CAD44092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44FA-E5BE-4B4A-80B6-69D939D4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B0A4-19B0-4E5A-B4DB-1C183ED9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CDD2-CF91-465F-964F-444A71BA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en-US" b="1" dirty="0"/>
              <a:t>Results: Acceptability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8472" y="1238866"/>
          <a:ext cx="11775056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7528">
                  <a:extLst>
                    <a:ext uri="{9D8B030D-6E8A-4147-A177-3AD203B41FA5}">
                      <a16:colId xmlns:a16="http://schemas.microsoft.com/office/drawing/2014/main" val="1433582459"/>
                    </a:ext>
                  </a:extLst>
                </a:gridCol>
                <a:gridCol w="5887528">
                  <a:extLst>
                    <a:ext uri="{9D8B030D-6E8A-4147-A177-3AD203B41FA5}">
                      <a16:colId xmlns:a16="http://schemas.microsoft.com/office/drawing/2014/main" val="1273382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ODK-X</a:t>
                      </a:r>
                      <a:r>
                        <a:rPr lang="en-US" sz="1600" baseline="0" dirty="0"/>
                        <a:t> advantages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ODK-X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Very easy to use with clear</a:t>
                      </a:r>
                      <a:r>
                        <a:rPr lang="en-US" sz="1600" b="1" baseline="0" dirty="0"/>
                        <a:t> questions</a:t>
                      </a:r>
                      <a:endParaRPr lang="en-US" sz="16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Reduces resource</a:t>
                      </a:r>
                      <a:r>
                        <a:rPr lang="en-US" sz="1600" b="1" baseline="0" dirty="0"/>
                        <a:t> requirements for reporting</a:t>
                      </a:r>
                      <a:endParaRPr lang="en-US" sz="16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Simplifies</a:t>
                      </a:r>
                      <a:r>
                        <a:rPr lang="en-US" sz="1600" b="1" baseline="0" dirty="0"/>
                        <a:t> work processes</a:t>
                      </a:r>
                      <a:r>
                        <a:rPr lang="en-US" sz="1600" baseline="0" dirty="0"/>
                        <a:t> (e.g.,</a:t>
                      </a:r>
                      <a:r>
                        <a:rPr lang="en-US" sz="1600" dirty="0"/>
                        <a:t> sending  monthly report  on  vaccine fridges). It reduced to burden of dealing with reports hard copies and their space for storage.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User friendly and saved time</a:t>
                      </a:r>
                      <a:r>
                        <a:rPr lang="en-US" sz="1600" dirty="0"/>
                        <a:t>. I liked the ability to change only what needed to be updated.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/>
                        <a:t>Clear, accurate, accessible</a:t>
                      </a:r>
                      <a:r>
                        <a:rPr lang="en-US" sz="1600" b="1" baseline="0" dirty="0"/>
                        <a:t> data set: </a:t>
                      </a:r>
                      <a:r>
                        <a:rPr lang="en-US" sz="1600" dirty="0"/>
                        <a:t>it enabled us to know what is expected at a facility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dirty="0"/>
                        <a:t>be able to tell what is missing,</a:t>
                      </a:r>
                      <a:r>
                        <a:rPr lang="en-US" sz="1600" baseline="0" dirty="0"/>
                        <a:t> and review maintenance records. </a:t>
                      </a:r>
                      <a:r>
                        <a:rPr lang="en-US" sz="1600" dirty="0"/>
                        <a:t>CCE inventories to all facilities is </a:t>
                      </a:r>
                      <a:r>
                        <a:rPr lang="en-US" sz="1600" b="1" dirty="0"/>
                        <a:t>kept readily available and retrievable</a:t>
                      </a:r>
                      <a:r>
                        <a:rPr lang="en-US" sz="1600" dirty="0"/>
                        <a:t> at all times.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/>
                        <a:t>Timely, simple reporting: </a:t>
                      </a:r>
                      <a:r>
                        <a:rPr lang="en-US" sz="1600" dirty="0"/>
                        <a:t>it eases the movement of data from facilities to the ministry and allows for faster repair &amp; replacements. Monthly Temperature reporting is </a:t>
                      </a:r>
                      <a:r>
                        <a:rPr lang="en-US" sz="1600" b="1" dirty="0"/>
                        <a:t>quite simplified </a:t>
                      </a:r>
                      <a:r>
                        <a:rPr lang="en-US" sz="1600" dirty="0"/>
                        <a:t>and can be timely. 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Helps </a:t>
                      </a:r>
                      <a:r>
                        <a:rPr lang="en-US" sz="1600" b="1" dirty="0"/>
                        <a:t>track CCE movement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Features:</a:t>
                      </a:r>
                      <a:r>
                        <a:rPr lang="en-US" sz="1600" dirty="0"/>
                        <a:t> Easy to locate facilities on map; works offline; easy to access data, e.g., fridge maintenance records and status really stands out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No vaccine storage</a:t>
                      </a:r>
                      <a:r>
                        <a:rPr lang="en-US" sz="1600" dirty="0"/>
                        <a:t> information. For example capturing data with in the vaccine and injection material control book. Also it does not cater for </a:t>
                      </a:r>
                      <a:r>
                        <a:rPr lang="en-US" sz="1600" b="1" dirty="0"/>
                        <a:t>monthly Vaccine utilization and monitoring</a:t>
                      </a:r>
                      <a:r>
                        <a:rPr lang="en-US" sz="1600" dirty="0"/>
                        <a:t> yet it's also essential.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HCF codes: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0" baseline="0" dirty="0"/>
                        <a:t>Some DCCT/As do not know the healthcare facility codes, which could lead to inaccurate data</a:t>
                      </a:r>
                      <a:endParaRPr lang="en-US" sz="1600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Adjust permissions </a:t>
                      </a:r>
                      <a:r>
                        <a:rPr lang="en-US" sz="1600" dirty="0"/>
                        <a:t>so DCCT/A only sees facilities within their catchment area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The number of pages are many</a:t>
                      </a:r>
                      <a:r>
                        <a:rPr lang="en-US" sz="1600" dirty="0"/>
                        <a:t>. If possible, they should summarize on the pages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Since it was a new tool sometimes the </a:t>
                      </a:r>
                      <a:r>
                        <a:rPr lang="en-US" sz="1600" b="1" dirty="0"/>
                        <a:t>phone would freeze and loose all data </a:t>
                      </a:r>
                      <a:r>
                        <a:rPr lang="en-US" sz="1600" dirty="0"/>
                        <a:t>which would require to start afresh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Relying on network </a:t>
                      </a:r>
                      <a:r>
                        <a:rPr lang="en-US" sz="1600" dirty="0"/>
                        <a:t>to sync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Delay in picking geographical coordinates and accuracy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In temperature reports at the section of number of days +8, to some facilities the </a:t>
                      </a:r>
                      <a:r>
                        <a:rPr lang="en-US" sz="1600" b="1" dirty="0"/>
                        <a:t>data charted is far different from the fridge tag data when retrieved from it using the attached USB in computer.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Entering Maintenance activities performed on the cold chain equipment [is a challenge] because </a:t>
                      </a:r>
                      <a:r>
                        <a:rPr lang="en-US" sz="1600" b="1" dirty="0"/>
                        <a:t>some words and parts seem to be particularly for DCCTs than DCCAs.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00459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E73-979C-4220-B18B-53594F545D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2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 at national scale </a:t>
            </a:r>
          </a:p>
          <a:p>
            <a:pPr lvl="1"/>
            <a:r>
              <a:rPr lang="en-US" dirty="0"/>
              <a:t>All 140 districts</a:t>
            </a:r>
          </a:p>
          <a:p>
            <a:pPr lvl="1"/>
            <a:endParaRPr lang="en-US" dirty="0"/>
          </a:p>
          <a:p>
            <a:r>
              <a:rPr lang="en-US" dirty="0"/>
              <a:t>Transfer ownership to Ministry of Health</a:t>
            </a:r>
          </a:p>
          <a:p>
            <a:endParaRPr lang="en-US" dirty="0"/>
          </a:p>
          <a:p>
            <a:r>
              <a:rPr lang="en-US" dirty="0"/>
              <a:t>Made possible by strong partnership with a Global Health NGO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to country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Goal: Project fully managed and owned by country at the end of one year</a:t>
            </a:r>
          </a:p>
          <a:p>
            <a:r>
              <a:rPr lang="en-US" dirty="0"/>
              <a:t>Steps:</a:t>
            </a:r>
          </a:p>
          <a:p>
            <a:pPr lvl="1"/>
            <a:r>
              <a:rPr lang="en-US" dirty="0"/>
              <a:t>Infrastructure managed by country</a:t>
            </a:r>
          </a:p>
          <a:p>
            <a:pPr lvl="1"/>
            <a:r>
              <a:rPr lang="en-US" dirty="0"/>
              <a:t>Build technical team to run the project</a:t>
            </a:r>
          </a:p>
          <a:p>
            <a:pPr lvl="1"/>
            <a:r>
              <a:rPr lang="en-US" dirty="0"/>
              <a:t>Capacity development</a:t>
            </a:r>
          </a:p>
          <a:p>
            <a:pPr lvl="1"/>
            <a:endParaRPr lang="en-US" dirty="0"/>
          </a:p>
          <a:p>
            <a:r>
              <a:rPr lang="en-US" dirty="0"/>
              <a:t>Implementation:</a:t>
            </a:r>
          </a:p>
          <a:p>
            <a:pPr lvl="1"/>
            <a:r>
              <a:rPr lang="en-US" dirty="0"/>
              <a:t>Develop transfer plan at the start of the project</a:t>
            </a:r>
          </a:p>
          <a:p>
            <a:pPr lvl="1"/>
            <a:r>
              <a:rPr lang="en-US" dirty="0"/>
              <a:t>Identify components that are country managed at start,  such as managing servers</a:t>
            </a:r>
          </a:p>
          <a:p>
            <a:pPr lvl="1"/>
            <a:endParaRPr lang="en-US" dirty="0"/>
          </a:p>
          <a:p>
            <a:r>
              <a:rPr lang="en-US" dirty="0"/>
              <a:t>Country concern</a:t>
            </a:r>
          </a:p>
          <a:p>
            <a:pPr lvl="1"/>
            <a:r>
              <a:rPr lang="en-US" dirty="0"/>
              <a:t>Technical capacity to run the project in the future</a:t>
            </a:r>
          </a:p>
          <a:p>
            <a:pPr lvl="1"/>
            <a:endParaRPr lang="en-US" dirty="0"/>
          </a:p>
          <a:p>
            <a:r>
              <a:rPr lang="en-US" dirty="0"/>
              <a:t>Global goods model consistent with country ownership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2" descr="http://images.travelpod.co.uk/users/hska/msid-kenya.1169419800.kenya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975" y="2130083"/>
            <a:ext cx="3840480" cy="2883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8087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questions</a:t>
            </a:r>
          </a:p>
          <a:p>
            <a:pPr lvl="1"/>
            <a:r>
              <a:rPr lang="en-US" dirty="0"/>
              <a:t>What is the server requirement for a national deployment</a:t>
            </a:r>
          </a:p>
          <a:p>
            <a:pPr lvl="1"/>
            <a:endParaRPr lang="en-US" dirty="0"/>
          </a:p>
          <a:p>
            <a:r>
              <a:rPr lang="en-US" dirty="0"/>
              <a:t>What are the other issues / concerns as the number of users increase?</a:t>
            </a:r>
          </a:p>
          <a:p>
            <a:endParaRPr lang="en-US" dirty="0"/>
          </a:p>
          <a:p>
            <a:r>
              <a:rPr lang="en-US" dirty="0"/>
              <a:t>A useful thought experiment for scaling is to thinking about how teaching a 20 person class is similar/different from teaching a 200 person class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1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scale roll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Finalize application</a:t>
            </a:r>
          </a:p>
          <a:p>
            <a:r>
              <a:rPr lang="en-US" dirty="0"/>
              <a:t>Finalize data set</a:t>
            </a:r>
          </a:p>
          <a:p>
            <a:r>
              <a:rPr lang="en-US" dirty="0"/>
              <a:t>Establish technical teams</a:t>
            </a:r>
          </a:p>
          <a:p>
            <a:r>
              <a:rPr lang="en-US" dirty="0"/>
              <a:t>Configure national infrastructure</a:t>
            </a:r>
          </a:p>
          <a:p>
            <a:r>
              <a:rPr lang="en-US" dirty="0"/>
              <a:t>Phased training</a:t>
            </a:r>
          </a:p>
          <a:p>
            <a:pPr lvl="1"/>
            <a:r>
              <a:rPr lang="en-US" dirty="0"/>
              <a:t>Workshop training by region</a:t>
            </a:r>
          </a:p>
          <a:p>
            <a:pPr lvl="1"/>
            <a:r>
              <a:rPr lang="en-US" dirty="0"/>
              <a:t>Training has multiple components</a:t>
            </a:r>
          </a:p>
          <a:p>
            <a:pPr lvl="2"/>
            <a:r>
              <a:rPr lang="en-US" dirty="0"/>
              <a:t>App use</a:t>
            </a:r>
          </a:p>
          <a:p>
            <a:pPr lvl="2"/>
            <a:r>
              <a:rPr lang="en-US" dirty="0"/>
              <a:t>Platform (ODK-X) use</a:t>
            </a:r>
          </a:p>
          <a:p>
            <a:pPr lvl="2"/>
            <a:r>
              <a:rPr lang="en-US" dirty="0"/>
              <a:t>Workflow</a:t>
            </a:r>
          </a:p>
          <a:p>
            <a:pPr lvl="2"/>
            <a:r>
              <a:rPr lang="en-US" dirty="0"/>
              <a:t>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3" descr="refrig_moza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2336" y="818393"/>
            <a:ext cx="3003344" cy="493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5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requires each technician to have an Android Phone</a:t>
            </a:r>
          </a:p>
          <a:p>
            <a:pPr lvl="1"/>
            <a:r>
              <a:rPr lang="en-US" dirty="0"/>
              <a:t>This is now a feasible requirements</a:t>
            </a:r>
          </a:p>
          <a:p>
            <a:pPr lvl="1"/>
            <a:endParaRPr lang="en-US" dirty="0"/>
          </a:p>
          <a:p>
            <a:r>
              <a:rPr lang="en-US" dirty="0"/>
              <a:t>Strategies</a:t>
            </a:r>
          </a:p>
          <a:p>
            <a:pPr lvl="1"/>
            <a:r>
              <a:rPr lang="en-US" dirty="0"/>
              <a:t>Provision devices to all workers</a:t>
            </a:r>
          </a:p>
          <a:p>
            <a:pPr lvl="1"/>
            <a:r>
              <a:rPr lang="en-US" dirty="0"/>
              <a:t>Personally owned devices</a:t>
            </a:r>
          </a:p>
          <a:p>
            <a:pPr lvl="1"/>
            <a:endParaRPr lang="en-US" dirty="0"/>
          </a:p>
          <a:p>
            <a:r>
              <a:rPr lang="en-US" dirty="0"/>
              <a:t>Risk to project</a:t>
            </a:r>
          </a:p>
          <a:p>
            <a:pPr lvl="1"/>
            <a:r>
              <a:rPr lang="en-US" dirty="0"/>
              <a:t>Project becomes a device management project</a:t>
            </a:r>
          </a:p>
          <a:p>
            <a:pPr lvl="1"/>
            <a:endParaRPr lang="en-US" dirty="0"/>
          </a:p>
          <a:p>
            <a:r>
              <a:rPr lang="en-US" dirty="0"/>
              <a:t>Overhead of account/credential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1" descr="E331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642" y="719127"/>
            <a:ext cx="2144841" cy="214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E381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3960" y="3684726"/>
            <a:ext cx="2066428" cy="24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06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challenge:  Getting good data</a:t>
            </a:r>
          </a:p>
          <a:p>
            <a:r>
              <a:rPr lang="en-US" dirty="0"/>
              <a:t>Need to have a national list of health facilities with administrative regions and geocodes</a:t>
            </a:r>
          </a:p>
          <a:p>
            <a:r>
              <a:rPr lang="en-US" dirty="0"/>
              <a:t>Multiple lists of health facilities </a:t>
            </a:r>
          </a:p>
          <a:p>
            <a:r>
              <a:rPr lang="en-US" dirty="0"/>
              <a:t>Administrative regions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5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Information System Software as a Political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50116"/>
          </a:xfrm>
        </p:spPr>
        <p:txBody>
          <a:bodyPr/>
          <a:lstStyle/>
          <a:p>
            <a:r>
              <a:rPr lang="en-US" dirty="0"/>
              <a:t>Multiple systems are present in an information system</a:t>
            </a:r>
          </a:p>
          <a:p>
            <a:r>
              <a:rPr lang="en-US" dirty="0"/>
              <a:t>Different goals of technical managers</a:t>
            </a:r>
          </a:p>
          <a:p>
            <a:r>
              <a:rPr lang="en-US" dirty="0"/>
              <a:t>Desire for a ``rational’’ system</a:t>
            </a:r>
          </a:p>
          <a:p>
            <a:r>
              <a:rPr lang="en-US" dirty="0"/>
              <a:t>Importance of system alignment and integration</a:t>
            </a:r>
          </a:p>
          <a:p>
            <a:r>
              <a:rPr lang="en-US" dirty="0"/>
              <a:t>Stakeholders: Donors, Global Orgs, </a:t>
            </a:r>
            <a:r>
              <a:rPr lang="en-US" dirty="0" err="1"/>
              <a:t>MoH</a:t>
            </a:r>
            <a:r>
              <a:rPr lang="en-US" dirty="0"/>
              <a:t> IT,  Health Departments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7280" y="5105400"/>
            <a:ext cx="100584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Sahay, </a:t>
            </a:r>
            <a:r>
              <a:rPr lang="en-US" dirty="0" err="1"/>
              <a:t>Sundeep</a:t>
            </a:r>
            <a:r>
              <a:rPr lang="en-US" dirty="0"/>
              <a:t>; Monteiro, Eric; and </a:t>
            </a:r>
            <a:r>
              <a:rPr lang="en-US" dirty="0" err="1"/>
              <a:t>Aanestad</a:t>
            </a:r>
            <a:r>
              <a:rPr lang="en-US" dirty="0"/>
              <a:t>, </a:t>
            </a:r>
            <a:r>
              <a:rPr lang="en-US" dirty="0" err="1"/>
              <a:t>Margunn</a:t>
            </a:r>
            <a:r>
              <a:rPr lang="en-US" dirty="0"/>
              <a:t> (2009) "Configurable Politics and Asymmetric Integration: Health e-Infrastructures in India," </a:t>
            </a:r>
            <a:r>
              <a:rPr lang="en-US" i="1" dirty="0"/>
              <a:t>Journal of the Association for Information Systems</a:t>
            </a:r>
            <a:r>
              <a:rPr lang="en-US" dirty="0"/>
              <a:t>: Vol. 10 : </a:t>
            </a:r>
            <a:r>
              <a:rPr lang="en-US" dirty="0" err="1"/>
              <a:t>Iss</a:t>
            </a:r>
            <a:r>
              <a:rPr lang="en-US" dirty="0"/>
              <a:t>. 5 , Article 4.  DOI: 10.17705/1jais.00198.  Available at: https://aisel.aisnet.org/jais/vol10/iss5/4</a:t>
            </a:r>
          </a:p>
        </p:txBody>
      </p:sp>
      <p:pic>
        <p:nvPicPr>
          <p:cNvPr id="8" name="Picture 2" descr="http://images.travelpod.co.uk/users/hska/msid-kenya.1169419800.kenya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0330" y="1987208"/>
            <a:ext cx="2675350" cy="2008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303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will success look like?</a:t>
            </a:r>
          </a:p>
          <a:p>
            <a:r>
              <a:rPr lang="en-US" dirty="0"/>
              <a:t>Success as a product</a:t>
            </a:r>
          </a:p>
          <a:p>
            <a:pPr lvl="1"/>
            <a:r>
              <a:rPr lang="en-US" dirty="0"/>
              <a:t>Sales and customer use</a:t>
            </a:r>
          </a:p>
          <a:p>
            <a:pPr lvl="1"/>
            <a:r>
              <a:rPr lang="en-US" dirty="0"/>
              <a:t>Is the Android Application used by 90% of cold chain technicians after 3 years </a:t>
            </a:r>
          </a:p>
          <a:p>
            <a:pPr lvl="1"/>
            <a:endParaRPr lang="en-US" dirty="0"/>
          </a:p>
          <a:p>
            <a:r>
              <a:rPr lang="en-US" dirty="0"/>
              <a:t>Success as a system intervention – impact on the vaccine cold chain</a:t>
            </a:r>
          </a:p>
          <a:p>
            <a:pPr lvl="1"/>
            <a:r>
              <a:rPr lang="en-US" dirty="0"/>
              <a:t>Cold chain equipment inventory</a:t>
            </a:r>
          </a:p>
          <a:p>
            <a:pPr lvl="1"/>
            <a:r>
              <a:rPr lang="en-US" dirty="0"/>
              <a:t>Quality of cold chain equipment</a:t>
            </a:r>
          </a:p>
          <a:p>
            <a:pPr lvl="1"/>
            <a:r>
              <a:rPr lang="en-US" dirty="0"/>
              <a:t>Maintenance metrics</a:t>
            </a:r>
          </a:p>
          <a:p>
            <a:pPr lvl="1"/>
            <a:endParaRPr lang="en-US" dirty="0"/>
          </a:p>
          <a:p>
            <a:r>
              <a:rPr lang="en-US" dirty="0"/>
              <a:t>Success on public health</a:t>
            </a:r>
          </a:p>
          <a:p>
            <a:pPr lvl="1"/>
            <a:r>
              <a:rPr lang="en-US" dirty="0"/>
              <a:t>Hard to measure as this is contributing to the immunization program is responsible for impact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28</a:t>
            </a:fld>
            <a:endParaRPr lang="en-US"/>
          </a:p>
        </p:txBody>
      </p:sp>
      <p:pic>
        <p:nvPicPr>
          <p:cNvPr id="7" name="Content Placeholder 4" descr="Rotavirus vaccination in La Fonseca Nueva GuineaJanuary 12 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08989" y="162081"/>
            <a:ext cx="3502344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1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A0A4-249B-465D-886C-F7368B09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4647" y="351724"/>
            <a:ext cx="2339783" cy="17548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519B0-534E-42EC-B4CC-3E149264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1260-BE45-4A2A-BFC5-D08650D7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1BC4-7558-4A5A-B39B-1BB35C6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089" y="3234227"/>
            <a:ext cx="3187153" cy="2390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9724" y="3234228"/>
            <a:ext cx="3187154" cy="2390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3198" y="3234227"/>
            <a:ext cx="3187153" cy="2390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6461" y="3234227"/>
            <a:ext cx="3187154" cy="2390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8250" y="1895475"/>
            <a:ext cx="718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Richard Anderson 		</a:t>
            </a:r>
            <a:r>
              <a:rPr lang="en-US" dirty="0">
                <a:hlinkClick r:id="rId7"/>
              </a:rPr>
              <a:t>anderson@cs.washington.edu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5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Weekly group turn ins through Canvas</a:t>
            </a:r>
          </a:p>
          <a:p>
            <a:pPr lvl="1"/>
            <a:r>
              <a:rPr lang="en-US" dirty="0" smtClean="0"/>
              <a:t>This week:  </a:t>
            </a:r>
            <a:r>
              <a:rPr lang="en-US" dirty="0" smtClean="0"/>
              <a:t>Presentation Slides.  </a:t>
            </a:r>
            <a:r>
              <a:rPr lang="en-US" dirty="0" smtClean="0"/>
              <a:t>Progress report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 have some Android phones for projects who wish to use the Android platform</a:t>
            </a:r>
            <a:endParaRPr lang="en-US" dirty="0" smtClean="0"/>
          </a:p>
          <a:p>
            <a:r>
              <a:rPr lang="en-US" dirty="0" smtClean="0"/>
              <a:t>First presentation,  </a:t>
            </a:r>
            <a:r>
              <a:rPr lang="en-US" dirty="0" smtClean="0"/>
              <a:t>Thursday,  </a:t>
            </a:r>
            <a:r>
              <a:rPr lang="en-US" dirty="0" smtClean="0"/>
              <a:t>April 15</a:t>
            </a:r>
          </a:p>
          <a:p>
            <a:pPr lvl="1"/>
            <a:r>
              <a:rPr lang="en-US" dirty="0" smtClean="0"/>
              <a:t>Project pitch</a:t>
            </a:r>
          </a:p>
          <a:p>
            <a:pPr lvl="1"/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15 minutes </a:t>
            </a:r>
            <a:r>
              <a:rPr lang="en-US" smtClean="0"/>
              <a:t>per </a:t>
            </a:r>
            <a:r>
              <a:rPr lang="en-US" smtClean="0"/>
              <a:t>group</a:t>
            </a:r>
            <a:endParaRPr lang="en-US" dirty="0" smtClean="0"/>
          </a:p>
          <a:p>
            <a:r>
              <a:rPr lang="en-US" dirty="0" smtClean="0"/>
              <a:t>Goal of the course is for students to have a </a:t>
            </a:r>
            <a:r>
              <a:rPr lang="en-US" i="1" dirty="0" smtClean="0"/>
              <a:t>successful experience, as a team, developing software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http://www.who.int/vaccines/gavi/gavilogo.gif">
            <a:extLst>
              <a:ext uri="{FF2B5EF4-FFF2-40B4-BE49-F238E27FC236}">
                <a16:creationId xmlns:a16="http://schemas.microsoft.com/office/drawing/2014/main" id="{57080324-8E94-42D6-AB48-7686432A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17378" y="1679363"/>
            <a:ext cx="1179051" cy="8865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Domain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Vaccines are the same around the world</a:t>
            </a:r>
          </a:p>
          <a:p>
            <a:r>
              <a:rPr lang="en-US" dirty="0"/>
              <a:t>For many countries – immunization is managed and funded globally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29DC0-4F72-416F-BB88-C30855BE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051" y="3303041"/>
            <a:ext cx="1796661" cy="18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6558BE6-FB2E-4B28-A8B6-343848E2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6319" y="3376519"/>
            <a:ext cx="1845371" cy="18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topnews.in/health/files/who.jpg">
            <a:extLst>
              <a:ext uri="{FF2B5EF4-FFF2-40B4-BE49-F238E27FC236}">
                <a16:creationId xmlns:a16="http://schemas.microsoft.com/office/drawing/2014/main" id="{1BDCE34B-E639-49F6-A612-4B14ABF4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88963" y="1576208"/>
            <a:ext cx="849540" cy="865469"/>
          </a:xfrm>
          <a:prstGeom prst="rect">
            <a:avLst/>
          </a:prstGeom>
          <a:noFill/>
        </p:spPr>
      </p:pic>
      <p:pic>
        <p:nvPicPr>
          <p:cNvPr id="11" name="Picture 8" descr="http://www.papermag.com/blogs/UNICEF.jpg">
            <a:extLst>
              <a:ext uri="{FF2B5EF4-FFF2-40B4-BE49-F238E27FC236}">
                <a16:creationId xmlns:a16="http://schemas.microsoft.com/office/drawing/2014/main" id="{AAA18D9C-9924-4772-A70C-AFEAE1D8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61495" y="808407"/>
            <a:ext cx="814838" cy="1007912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41A7FB-6686-4316-9C5A-2E5E6FC11700}"/>
              </a:ext>
            </a:extLst>
          </p:cNvPr>
          <p:cNvSpPr/>
          <p:nvPr/>
        </p:nvSpPr>
        <p:spPr>
          <a:xfrm>
            <a:off x="9372004" y="2989625"/>
            <a:ext cx="1497782" cy="74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Ministry of Health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3B3C9-9BA0-4AFB-BC7C-ED57B9CBD9B1}"/>
              </a:ext>
            </a:extLst>
          </p:cNvPr>
          <p:cNvSpPr/>
          <p:nvPr/>
        </p:nvSpPr>
        <p:spPr>
          <a:xfrm>
            <a:off x="9372004" y="3968944"/>
            <a:ext cx="1497782" cy="74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Immunization Program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AC519-60C0-4390-AC8A-6C7A14AFCCA4}"/>
              </a:ext>
            </a:extLst>
          </p:cNvPr>
          <p:cNvSpPr/>
          <p:nvPr/>
        </p:nvSpPr>
        <p:spPr>
          <a:xfrm>
            <a:off x="9372004" y="4948263"/>
            <a:ext cx="1497782" cy="74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Logistics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6DA3D1-04E1-473D-AB59-54B672D972F0}"/>
              </a:ext>
            </a:extLst>
          </p:cNvPr>
          <p:cNvSpPr/>
          <p:nvPr/>
        </p:nvSpPr>
        <p:spPr>
          <a:xfrm>
            <a:off x="9083969" y="2759197"/>
            <a:ext cx="2073852" cy="316838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A6681C-E94C-41B5-B425-7E8233E63AA2}"/>
              </a:ext>
            </a:extLst>
          </p:cNvPr>
          <p:cNvCxnSpPr>
            <a:endCxn id="15" idx="0"/>
          </p:cNvCxnSpPr>
          <p:nvPr/>
        </p:nvCxnSpPr>
        <p:spPr>
          <a:xfrm>
            <a:off x="8864065" y="2586376"/>
            <a:ext cx="1256830" cy="1728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430B97-8401-4057-B32B-52516828F3C0}"/>
              </a:ext>
            </a:extLst>
          </p:cNvPr>
          <p:cNvCxnSpPr>
            <a:endCxn id="15" idx="0"/>
          </p:cNvCxnSpPr>
          <p:nvPr/>
        </p:nvCxnSpPr>
        <p:spPr>
          <a:xfrm>
            <a:off x="10073812" y="1837485"/>
            <a:ext cx="47083" cy="9217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A3F332-511A-4816-B358-3DFDDCAB1E0F}"/>
              </a:ext>
            </a:extLst>
          </p:cNvPr>
          <p:cNvCxnSpPr>
            <a:endCxn id="15" idx="0"/>
          </p:cNvCxnSpPr>
          <p:nvPr/>
        </p:nvCxnSpPr>
        <p:spPr>
          <a:xfrm flipH="1">
            <a:off x="10120895" y="2565955"/>
            <a:ext cx="1199850" cy="1932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Country </a:t>
            </a:r>
            <a:br>
              <a:rPr lang="en-US" dirty="0" smtClean="0"/>
            </a:br>
            <a:r>
              <a:rPr lang="en-US" dirty="0" smtClean="0"/>
              <a:t>Health System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System Managed by Ministry of Health</a:t>
            </a:r>
          </a:p>
          <a:p>
            <a:pPr lvl="1"/>
            <a:r>
              <a:rPr lang="en-US" dirty="0" smtClean="0"/>
              <a:t>Exception – some large countries such as India, Pakistan, and Nigeria will delegate some authority to the states</a:t>
            </a:r>
          </a:p>
          <a:p>
            <a:r>
              <a:rPr lang="en-US" dirty="0" smtClean="0"/>
              <a:t>Health System divided into a collection of verticals such as infectious diseases and maternal and child health</a:t>
            </a:r>
          </a:p>
          <a:p>
            <a:pPr lvl="1"/>
            <a:r>
              <a:rPr lang="en-US" dirty="0" smtClean="0"/>
              <a:t>Immunization is generally a separate vertical</a:t>
            </a:r>
          </a:p>
          <a:p>
            <a:pPr lvl="2"/>
            <a:r>
              <a:rPr lang="en-US" dirty="0" smtClean="0"/>
              <a:t>(NIP)  National Immunization Program or (EPI) Expanded Program for Immunization</a:t>
            </a:r>
          </a:p>
          <a:p>
            <a:pPr lvl="1"/>
            <a:r>
              <a:rPr lang="en-US" dirty="0" smtClean="0"/>
              <a:t>Often a separate health information systems organization</a:t>
            </a:r>
          </a:p>
          <a:p>
            <a:r>
              <a:rPr lang="en-US" dirty="0" smtClean="0"/>
              <a:t>Central Professional Staff with regional immunization officers</a:t>
            </a:r>
          </a:p>
          <a:p>
            <a:pPr lvl="1"/>
            <a:r>
              <a:rPr lang="en-US" dirty="0" smtClean="0"/>
              <a:t>Set activities around immunization distribution, budgeting and reporting</a:t>
            </a:r>
          </a:p>
          <a:p>
            <a:pPr lvl="1"/>
            <a:r>
              <a:rPr lang="en-US" dirty="0" smtClean="0"/>
              <a:t>Important interactions with global organizations and NGOs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immunization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Routine immunization programs</a:t>
            </a:r>
          </a:p>
          <a:p>
            <a:pPr lvl="1"/>
            <a:r>
              <a:rPr lang="en-US" dirty="0" smtClean="0"/>
              <a:t>Ensure that all children receive all childhood immunizations</a:t>
            </a:r>
          </a:p>
          <a:p>
            <a:pPr lvl="2"/>
            <a:r>
              <a:rPr lang="en-US" dirty="0" smtClean="0"/>
              <a:t>Generally results are fairly good – 80-90% vaccination</a:t>
            </a:r>
          </a:p>
          <a:p>
            <a:pPr lvl="2"/>
            <a:r>
              <a:rPr lang="en-US" dirty="0" smtClean="0"/>
              <a:t>Children come in to clinics,  or nurses hold village immunization days</a:t>
            </a:r>
          </a:p>
          <a:p>
            <a:pPr lvl="2"/>
            <a:r>
              <a:rPr lang="en-US" dirty="0" smtClean="0"/>
              <a:t>Many health facilities are public, but there may also be religious,  NGO, or private facilities</a:t>
            </a:r>
          </a:p>
          <a:p>
            <a:r>
              <a:rPr lang="en-US" dirty="0" smtClean="0"/>
              <a:t>Immunization Campaigns</a:t>
            </a:r>
          </a:p>
          <a:p>
            <a:pPr lvl="1"/>
            <a:r>
              <a:rPr lang="en-US" dirty="0" smtClean="0"/>
              <a:t>Period efforts to vaccinate populations with respect to an outbreak</a:t>
            </a:r>
          </a:p>
          <a:p>
            <a:pPr lvl="2"/>
            <a:r>
              <a:rPr lang="en-US" dirty="0" smtClean="0"/>
              <a:t>Vaccinate everybody in the area</a:t>
            </a:r>
          </a:p>
          <a:p>
            <a:pPr lvl="1"/>
            <a:r>
              <a:rPr lang="en-US" dirty="0" smtClean="0"/>
              <a:t>Measles (in response to an outbreak)</a:t>
            </a:r>
          </a:p>
          <a:p>
            <a:pPr lvl="1"/>
            <a:r>
              <a:rPr lang="en-US" dirty="0" smtClean="0"/>
              <a:t>HPV (School based immunization)</a:t>
            </a:r>
          </a:p>
          <a:p>
            <a:pPr lvl="1"/>
            <a:r>
              <a:rPr lang="en-US" dirty="0" smtClean="0"/>
              <a:t>Polio (done as a separate campaign)</a:t>
            </a:r>
          </a:p>
          <a:p>
            <a:r>
              <a:rPr lang="en-US" dirty="0" smtClean="0"/>
              <a:t>Different groups of workers involved</a:t>
            </a:r>
          </a:p>
          <a:p>
            <a:pPr lvl="1"/>
            <a:r>
              <a:rPr lang="en-US" dirty="0" smtClean="0"/>
              <a:t>Health program managers (Region,  District)</a:t>
            </a:r>
          </a:p>
          <a:p>
            <a:pPr lvl="1"/>
            <a:r>
              <a:rPr lang="en-US" dirty="0" smtClean="0"/>
              <a:t>Immunization Logistics</a:t>
            </a:r>
          </a:p>
          <a:p>
            <a:pPr lvl="1"/>
            <a:r>
              <a:rPr lang="en-US" dirty="0" smtClean="0"/>
              <a:t>Health workers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69551" y="240952"/>
            <a:ext cx="450492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Immunization Cold Chain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39389" y="2046432"/>
            <a:ext cx="1958638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Vaccine Store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320" y="32561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Store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0070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9565" y="32561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Store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6996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6315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8455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8" name="Oval 17"/>
          <p:cNvSpPr/>
          <p:nvPr/>
        </p:nvSpPr>
        <p:spPr>
          <a:xfrm>
            <a:off x="207931" y="606257"/>
            <a:ext cx="2246673" cy="103692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Vaccine Manufacturers</a:t>
            </a:r>
          </a:p>
        </p:txBody>
      </p:sp>
      <p:cxnSp>
        <p:nvCxnSpPr>
          <p:cNvPr id="20" name="Straight Arrow Connector 19"/>
          <p:cNvCxnSpPr>
            <a:stCxn id="18" idx="6"/>
          </p:cNvCxnSpPr>
          <p:nvPr/>
        </p:nvCxnSpPr>
        <p:spPr>
          <a:xfrm>
            <a:off x="2454603" y="1124721"/>
            <a:ext cx="806498" cy="864105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4" idx="0"/>
          </p:cNvCxnSpPr>
          <p:nvPr/>
        </p:nvCxnSpPr>
        <p:spPr>
          <a:xfrm>
            <a:off x="3318709" y="2852931"/>
            <a:ext cx="1008123" cy="4032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1" idx="0"/>
          </p:cNvCxnSpPr>
          <p:nvPr/>
        </p:nvCxnSpPr>
        <p:spPr>
          <a:xfrm flipH="1">
            <a:off x="2310586" y="2852931"/>
            <a:ext cx="1008122" cy="4032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3" idx="0"/>
          </p:cNvCxnSpPr>
          <p:nvPr/>
        </p:nvCxnSpPr>
        <p:spPr>
          <a:xfrm flipH="1">
            <a:off x="1763320" y="3997758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5" idx="0"/>
          </p:cNvCxnSpPr>
          <p:nvPr/>
        </p:nvCxnSpPr>
        <p:spPr>
          <a:xfrm>
            <a:off x="2310587" y="3997758"/>
            <a:ext cx="489659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7" idx="0"/>
          </p:cNvCxnSpPr>
          <p:nvPr/>
        </p:nvCxnSpPr>
        <p:spPr>
          <a:xfrm>
            <a:off x="4326832" y="3997758"/>
            <a:ext cx="604873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2"/>
            <a:endCxn id="16" idx="0"/>
          </p:cNvCxnSpPr>
          <p:nvPr/>
        </p:nvCxnSpPr>
        <p:spPr>
          <a:xfrm flipH="1">
            <a:off x="3779565" y="3997758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166569" y="5272425"/>
            <a:ext cx="1324961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Center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56822" y="61941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Post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39390" y="61941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Post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21958" y="61941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Post</a:t>
            </a:r>
          </a:p>
        </p:txBody>
      </p:sp>
      <p:cxnSp>
        <p:nvCxnSpPr>
          <p:cNvPr id="52" name="Straight Arrow Connector 51"/>
          <p:cNvCxnSpPr>
            <a:stCxn id="15" idx="2"/>
            <a:endCxn id="47" idx="0"/>
          </p:cNvCxnSpPr>
          <p:nvPr/>
        </p:nvCxnSpPr>
        <p:spPr>
          <a:xfrm>
            <a:off x="2800245" y="4869176"/>
            <a:ext cx="28804" cy="40324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2"/>
            <a:endCxn id="50" idx="0"/>
          </p:cNvCxnSpPr>
          <p:nvPr/>
        </p:nvCxnSpPr>
        <p:spPr>
          <a:xfrm>
            <a:off x="2829049" y="57908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  <a:endCxn id="49" idx="0"/>
          </p:cNvCxnSpPr>
          <p:nvPr/>
        </p:nvCxnSpPr>
        <p:spPr>
          <a:xfrm>
            <a:off x="2829049" y="5790888"/>
            <a:ext cx="0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7" idx="2"/>
            <a:endCxn id="48" idx="0"/>
          </p:cNvCxnSpPr>
          <p:nvPr/>
        </p:nvCxnSpPr>
        <p:spPr>
          <a:xfrm flipH="1">
            <a:off x="1446481" y="57908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IMG_6639.JPG">
            <a:extLst>
              <a:ext uri="{FF2B5EF4-FFF2-40B4-BE49-F238E27FC236}">
                <a16:creationId xmlns:a16="http://schemas.microsoft.com/office/drawing/2014/main" id="{11ED9AB3-8444-4D6D-A656-96A04CB40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391753" y="354820"/>
            <a:ext cx="2407825" cy="18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IMG_6719.JPG">
            <a:extLst>
              <a:ext uri="{FF2B5EF4-FFF2-40B4-BE49-F238E27FC236}">
                <a16:creationId xmlns:a16="http://schemas.microsoft.com/office/drawing/2014/main" id="{9FBAE289-9E3E-44A5-9069-01D3E8164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9391755" y="2353170"/>
            <a:ext cx="2407824" cy="18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IMG_6685.JPG">
            <a:extLst>
              <a:ext uri="{FF2B5EF4-FFF2-40B4-BE49-F238E27FC236}">
                <a16:creationId xmlns:a16="http://schemas.microsoft.com/office/drawing/2014/main" id="{89634FC7-1CE3-4392-B22F-1412D177A3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9391755" y="4351520"/>
            <a:ext cx="2407823" cy="18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indoor, person, bed, laying&#10;&#10;Description automatically generated">
            <a:extLst>
              <a:ext uri="{FF2B5EF4-FFF2-40B4-BE49-F238E27FC236}">
                <a16:creationId xmlns:a16="http://schemas.microsoft.com/office/drawing/2014/main" id="{3E66E431-723C-4C55-B727-3381ED91D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3747" y="2858347"/>
            <a:ext cx="3735471" cy="28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271C2-BFB3-4BB5-9F57-93052C23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Cold Chain Challenges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B68843-4FD1-4D89-9633-4E8125AA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Ensure that all countries have high quality vaccine cold chains</a:t>
            </a:r>
          </a:p>
          <a:p>
            <a:pPr lvl="1"/>
            <a:r>
              <a:rPr lang="en-US" dirty="0"/>
              <a:t>Working equipment at all points in vaccine supply chain</a:t>
            </a:r>
          </a:p>
          <a:p>
            <a:pPr lvl="1"/>
            <a:r>
              <a:rPr lang="en-US" dirty="0"/>
              <a:t>Sufficient capacity for vaccines</a:t>
            </a:r>
          </a:p>
          <a:p>
            <a:r>
              <a:rPr lang="en-US" dirty="0"/>
              <a:t>Refrigerators need power</a:t>
            </a:r>
          </a:p>
          <a:p>
            <a:pPr lvl="1"/>
            <a:r>
              <a:rPr lang="en-US" dirty="0"/>
              <a:t>Grid power,  Solar power,  Gas,  Kerosene</a:t>
            </a:r>
          </a:p>
          <a:p>
            <a:pPr lvl="1"/>
            <a:r>
              <a:rPr lang="en-US" dirty="0"/>
              <a:t>Many areas suffer from regular power outages</a:t>
            </a:r>
          </a:p>
          <a:p>
            <a:pPr lvl="1"/>
            <a:r>
              <a:rPr lang="en-US" dirty="0"/>
              <a:t>Desire to replace Kerosene / Gas equipment with Solar</a:t>
            </a:r>
          </a:p>
          <a:p>
            <a:r>
              <a:rPr lang="en-US" dirty="0"/>
              <a:t>Equipment upgrades</a:t>
            </a:r>
          </a:p>
          <a:p>
            <a:pPr lvl="1"/>
            <a:r>
              <a:rPr lang="en-US" dirty="0"/>
              <a:t>Identify needs and determine order size</a:t>
            </a:r>
          </a:p>
          <a:p>
            <a:pPr lvl="1"/>
            <a:r>
              <a:rPr lang="en-US" dirty="0"/>
              <a:t>Remove obsolete equipment</a:t>
            </a:r>
          </a:p>
          <a:p>
            <a:pPr lvl="1"/>
            <a:r>
              <a:rPr lang="en-US" dirty="0"/>
              <a:t>Ensure proper installation</a:t>
            </a:r>
          </a:p>
          <a:p>
            <a:pPr lvl="1"/>
            <a:r>
              <a:rPr lang="en-US" dirty="0"/>
              <a:t>Establish repair infrastructure</a:t>
            </a:r>
          </a:p>
          <a:p>
            <a:pPr lvl="1"/>
            <a:r>
              <a:rPr lang="en-US" dirty="0"/>
              <a:t>Monitoring of equipment condition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A0908-59AA-4D54-ABC3-349B7B6C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A83F3-9C89-49EC-BCD4-3418ECBC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57243-665E-4E78-A8AA-05A68B96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2" descr="Image result for ice lined refrigerator">
            <a:extLst>
              <a:ext uri="{FF2B5EF4-FFF2-40B4-BE49-F238E27FC236}">
                <a16:creationId xmlns:a16="http://schemas.microsoft.com/office/drawing/2014/main" id="{B0658BED-2F05-454D-A17D-A815781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34" y="3857414"/>
            <a:ext cx="2017567" cy="20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olar powered vaccine refrigerator">
            <a:extLst>
              <a:ext uri="{FF2B5EF4-FFF2-40B4-BE49-F238E27FC236}">
                <a16:creationId xmlns:a16="http://schemas.microsoft.com/office/drawing/2014/main" id="{79E80F1E-A005-4EA5-9B84-E0432E2B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55" y="2712034"/>
            <a:ext cx="1830560" cy="37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Chain Equipment Inventories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accurate global equipment inventories</a:t>
            </a:r>
          </a:p>
          <a:p>
            <a:r>
              <a:rPr lang="en-US" dirty="0" smtClean="0"/>
              <a:t>Inconsistent at the country level</a:t>
            </a:r>
          </a:p>
          <a:p>
            <a:pPr lvl="1"/>
            <a:r>
              <a:rPr lang="en-US" dirty="0" smtClean="0"/>
              <a:t>Inventories often become out of date</a:t>
            </a:r>
          </a:p>
          <a:p>
            <a:pPr lvl="1"/>
            <a:r>
              <a:rPr lang="en-US" dirty="0" smtClean="0"/>
              <a:t>Not updated for equipment changes</a:t>
            </a:r>
          </a:p>
          <a:p>
            <a:pPr lvl="1"/>
            <a:r>
              <a:rPr lang="en-US" dirty="0" smtClean="0"/>
              <a:t>Health facility information is also a challenge</a:t>
            </a:r>
            <a:endParaRPr lang="en-US" dirty="0"/>
          </a:p>
          <a:p>
            <a:r>
              <a:rPr lang="en-US" dirty="0" smtClean="0"/>
              <a:t>Periodic efforts to collect inventory information for reporting</a:t>
            </a:r>
          </a:p>
          <a:p>
            <a:pPr lvl="1"/>
            <a:r>
              <a:rPr lang="en-US" dirty="0" smtClean="0"/>
              <a:t>Often restricted to sampling </a:t>
            </a:r>
          </a:p>
          <a:p>
            <a:r>
              <a:rPr lang="en-US" dirty="0" smtClean="0"/>
              <a:t>Fragmented data sources</a:t>
            </a:r>
          </a:p>
          <a:p>
            <a:r>
              <a:rPr lang="en-US" dirty="0" smtClean="0"/>
              <a:t>Different health systems inside a country</a:t>
            </a:r>
          </a:p>
          <a:p>
            <a:pPr lvl="1"/>
            <a:r>
              <a:rPr lang="en-US" dirty="0" smtClean="0"/>
              <a:t>Public,  Private,  NGO,  Faith-based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73" y="3607955"/>
            <a:ext cx="2026488" cy="255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17" y="1789281"/>
            <a:ext cx="3178147" cy="160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1989</TotalTime>
  <Words>2036</Words>
  <Application>Microsoft Office PowerPoint</Application>
  <PresentationFormat>Widescreen</PresentationFormat>
  <Paragraphs>394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Retrospect</vt:lpstr>
      <vt:lpstr>ICTD Capstone Software Design for Underserved Populations</vt:lpstr>
      <vt:lpstr>Schedule</vt:lpstr>
      <vt:lpstr>Admin stuff</vt:lpstr>
      <vt:lpstr>Immunization Domain Background</vt:lpstr>
      <vt:lpstr>Developing Country  Health System Structure</vt:lpstr>
      <vt:lpstr>Country immunization programs</vt:lpstr>
      <vt:lpstr>Immunization Cold Chain</vt:lpstr>
      <vt:lpstr>Immunization Cold Chain Challenges</vt:lpstr>
      <vt:lpstr>Cold Chain Equipment Inventories</vt:lpstr>
      <vt:lpstr>Vision</vt:lpstr>
      <vt:lpstr>Part I: Visualizing the Cold Chain</vt:lpstr>
      <vt:lpstr>Part II:  Data Management</vt:lpstr>
      <vt:lpstr>ODK-X</vt:lpstr>
      <vt:lpstr>Cold Chain App</vt:lpstr>
      <vt:lpstr>Architecture</vt:lpstr>
      <vt:lpstr>Project Status</vt:lpstr>
      <vt:lpstr>Pilot phase results</vt:lpstr>
      <vt:lpstr>Results: Functionality</vt:lpstr>
      <vt:lpstr>Results: Functionality</vt:lpstr>
      <vt:lpstr>Results: Acceptability</vt:lpstr>
      <vt:lpstr>Scaling</vt:lpstr>
      <vt:lpstr>Transfer to country ownership</vt:lpstr>
      <vt:lpstr>Scaling the application</vt:lpstr>
      <vt:lpstr>National scale roll out</vt:lpstr>
      <vt:lpstr>Device management</vt:lpstr>
      <vt:lpstr>Data configuration</vt:lpstr>
      <vt:lpstr>Health Information System Software as a Political Process</vt:lpstr>
      <vt:lpstr>Evaluation at scale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Engineering</dc:title>
  <dc:creator>Richard Anderson</dc:creator>
  <cp:lastModifiedBy>Richard Anderson</cp:lastModifiedBy>
  <cp:revision>65</cp:revision>
  <dcterms:created xsi:type="dcterms:W3CDTF">2020-03-29T19:49:02Z</dcterms:created>
  <dcterms:modified xsi:type="dcterms:W3CDTF">2021-04-12T23:19:55Z</dcterms:modified>
</cp:coreProperties>
</file>