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315" r:id="rId4"/>
    <p:sldId id="332" r:id="rId5"/>
    <p:sldId id="335" r:id="rId6"/>
    <p:sldId id="334" r:id="rId7"/>
    <p:sldId id="333" r:id="rId8"/>
    <p:sldId id="336" r:id="rId9"/>
    <p:sldId id="337" r:id="rId10"/>
    <p:sldId id="338" r:id="rId11"/>
    <p:sldId id="344" r:id="rId12"/>
    <p:sldId id="339" r:id="rId13"/>
    <p:sldId id="343" r:id="rId14"/>
    <p:sldId id="340" r:id="rId15"/>
    <p:sldId id="341" r:id="rId16"/>
    <p:sldId id="342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4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088369-BD97-4593-93FE-807676B5B788}" v="135" dt="2020-03-31T00:29:03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654cc452026b74c" providerId="LiveId" clId="{5767FEB9-115A-4A51-8C98-8D3EB8B4172F}"/>
    <pc:docChg chg="addSld modSld">
      <pc:chgData name="" userId="4654cc452026b74c" providerId="LiveId" clId="{5767FEB9-115A-4A51-8C98-8D3EB8B4172F}" dt="2020-03-29T20:01:53.371" v="75" actId="20577"/>
      <pc:docMkLst>
        <pc:docMk/>
      </pc:docMkLst>
      <pc:sldChg chg="modSp add">
        <pc:chgData name="" userId="4654cc452026b74c" providerId="LiveId" clId="{5767FEB9-115A-4A51-8C98-8D3EB8B4172F}" dt="2020-03-29T19:52:41.855" v="69" actId="20577"/>
        <pc:sldMkLst>
          <pc:docMk/>
          <pc:sldMk cId="3313148601" sldId="256"/>
        </pc:sldMkLst>
        <pc:spChg chg="mod">
          <ac:chgData name="" userId="4654cc452026b74c" providerId="LiveId" clId="{5767FEB9-115A-4A51-8C98-8D3EB8B4172F}" dt="2020-03-29T19:50:24.912" v="23" actId="20577"/>
          <ac:spMkLst>
            <pc:docMk/>
            <pc:sldMk cId="3313148601" sldId="256"/>
            <ac:spMk id="2" creationId="{B701ED15-34C5-4D94-8EB6-9DC29797C285}"/>
          </ac:spMkLst>
        </pc:spChg>
        <pc:spChg chg="mod">
          <ac:chgData name="" userId="4654cc452026b74c" providerId="LiveId" clId="{5767FEB9-115A-4A51-8C98-8D3EB8B4172F}" dt="2020-03-29T19:52:41.855" v="69" actId="20577"/>
          <ac:spMkLst>
            <pc:docMk/>
            <pc:sldMk cId="3313148601" sldId="256"/>
            <ac:spMk id="3" creationId="{ACDE1100-CCB2-463D-9806-6043C79BE4C0}"/>
          </ac:spMkLst>
        </pc:spChg>
      </pc:sldChg>
      <pc:sldChg chg="modSp add">
        <pc:chgData name="" userId="4654cc452026b74c" providerId="LiveId" clId="{5767FEB9-115A-4A51-8C98-8D3EB8B4172F}" dt="2020-03-29T20:01:53.371" v="75" actId="20577"/>
        <pc:sldMkLst>
          <pc:docMk/>
          <pc:sldMk cId="4179769773" sldId="257"/>
        </pc:sldMkLst>
        <pc:spChg chg="mod">
          <ac:chgData name="" userId="4654cc452026b74c" providerId="LiveId" clId="{5767FEB9-115A-4A51-8C98-8D3EB8B4172F}" dt="2020-03-29T20:01:53.371" v="75" actId="20577"/>
          <ac:spMkLst>
            <pc:docMk/>
            <pc:sldMk cId="4179769773" sldId="257"/>
            <ac:spMk id="2" creationId="{AF41D33C-8033-49D1-9EAA-54B1243FE9E8}"/>
          </ac:spMkLst>
        </pc:spChg>
      </pc:sldChg>
    </pc:docChg>
  </pc:docChgLst>
  <pc:docChgLst>
    <pc:chgData name="Richard Anderson" userId="4654cc452026b74c" providerId="LiveId" clId="{EC088369-BD97-4593-93FE-807676B5B788}"/>
    <pc:docChg chg="custSel addSld delSld modSld">
      <pc:chgData name="Richard Anderson" userId="4654cc452026b74c" providerId="LiveId" clId="{EC088369-BD97-4593-93FE-807676B5B788}" dt="2020-03-31T00:29:03.171" v="6733" actId="1076"/>
      <pc:docMkLst>
        <pc:docMk/>
      </pc:docMkLst>
      <pc:sldChg chg="modSp mod">
        <pc:chgData name="Richard Anderson" userId="4654cc452026b74c" providerId="LiveId" clId="{EC088369-BD97-4593-93FE-807676B5B788}" dt="2020-03-30T16:46:10.221" v="1485" actId="20577"/>
        <pc:sldMkLst>
          <pc:docMk/>
          <pc:sldMk cId="1114969576" sldId="258"/>
        </pc:sldMkLst>
        <pc:spChg chg="mod">
          <ac:chgData name="Richard Anderson" userId="4654cc452026b74c" providerId="LiveId" clId="{EC088369-BD97-4593-93FE-807676B5B788}" dt="2020-03-30T16:46:10.221" v="1485" actId="20577"/>
          <ac:spMkLst>
            <pc:docMk/>
            <pc:sldMk cId="1114969576" sldId="258"/>
            <ac:spMk id="3" creationId="{00000000-0000-0000-0000-000000000000}"/>
          </ac:spMkLst>
        </pc:spChg>
      </pc:sldChg>
      <pc:sldChg chg="addSp delSp modSp mod">
        <pc:chgData name="Richard Anderson" userId="4654cc452026b74c" providerId="LiveId" clId="{EC088369-BD97-4593-93FE-807676B5B788}" dt="2020-03-30T23:25:30.243" v="5114" actId="1076"/>
        <pc:sldMkLst>
          <pc:docMk/>
          <pc:sldMk cId="1035338136" sldId="264"/>
        </pc:sldMkLst>
        <pc:spChg chg="del">
          <ac:chgData name="Richard Anderson" userId="4654cc452026b74c" providerId="LiveId" clId="{EC088369-BD97-4593-93FE-807676B5B788}" dt="2020-03-30T21:25:40.266" v="4636"/>
          <ac:spMkLst>
            <pc:docMk/>
            <pc:sldMk cId="1035338136" sldId="264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18:33.149" v="4853" actId="15"/>
          <ac:spMkLst>
            <pc:docMk/>
            <pc:sldMk cId="1035338136" sldId="264"/>
            <ac:spMk id="7" creationId="{3DA09CB8-E0B8-443A-9AF7-A936BB2EE011}"/>
          </ac:spMkLst>
        </pc:spChg>
        <pc:spChg chg="add mod">
          <ac:chgData name="Richard Anderson" userId="4654cc452026b74c" providerId="LiveId" clId="{EC088369-BD97-4593-93FE-807676B5B788}" dt="2020-03-30T23:21:29.834" v="5101" actId="20577"/>
          <ac:spMkLst>
            <pc:docMk/>
            <pc:sldMk cId="1035338136" sldId="264"/>
            <ac:spMk id="8" creationId="{9A2DECB0-6825-4DC3-B8CA-E3DB9264FCF9}"/>
          </ac:spMkLst>
        </pc:spChg>
        <pc:picChg chg="add mod">
          <ac:chgData name="Richard Anderson" userId="4654cc452026b74c" providerId="LiveId" clId="{EC088369-BD97-4593-93FE-807676B5B788}" dt="2020-03-30T23:19:20.072" v="4934" actId="14100"/>
          <ac:picMkLst>
            <pc:docMk/>
            <pc:sldMk cId="1035338136" sldId="264"/>
            <ac:picMk id="9" creationId="{464957A0-C439-40D3-9ECE-E0FC57DA0D3B}"/>
          </ac:picMkLst>
        </pc:picChg>
        <pc:picChg chg="add mod">
          <ac:chgData name="Richard Anderson" userId="4654cc452026b74c" providerId="LiveId" clId="{EC088369-BD97-4593-93FE-807676B5B788}" dt="2020-03-30T23:25:12.837" v="5109" actId="1076"/>
          <ac:picMkLst>
            <pc:docMk/>
            <pc:sldMk cId="1035338136" sldId="264"/>
            <ac:picMk id="1026" creationId="{2262275C-A321-4A62-A7A3-A7146971C102}"/>
          </ac:picMkLst>
        </pc:picChg>
        <pc:picChg chg="add mod">
          <ac:chgData name="Richard Anderson" userId="4654cc452026b74c" providerId="LiveId" clId="{EC088369-BD97-4593-93FE-807676B5B788}" dt="2020-03-30T23:25:21.353" v="5112" actId="1076"/>
          <ac:picMkLst>
            <pc:docMk/>
            <pc:sldMk cId="1035338136" sldId="264"/>
            <ac:picMk id="1028" creationId="{FF45F344-6743-45D2-BF4C-7EF76276CBF2}"/>
          </ac:picMkLst>
        </pc:picChg>
        <pc:picChg chg="add mod">
          <ac:chgData name="Richard Anderson" userId="4654cc452026b74c" providerId="LiveId" clId="{EC088369-BD97-4593-93FE-807676B5B788}" dt="2020-03-30T23:25:30.243" v="5114" actId="1076"/>
          <ac:picMkLst>
            <pc:docMk/>
            <pc:sldMk cId="1035338136" sldId="264"/>
            <ac:picMk id="1030" creationId="{2D5EACCA-CBEC-4338-8FBB-51360CB4A631}"/>
          </ac:picMkLst>
        </pc:picChg>
      </pc:sldChg>
      <pc:sldChg chg="addSp delSp modSp mod">
        <pc:chgData name="Richard Anderson" userId="4654cc452026b74c" providerId="LiveId" clId="{EC088369-BD97-4593-93FE-807676B5B788}" dt="2020-03-31T00:13:12.837" v="6120" actId="1076"/>
        <pc:sldMkLst>
          <pc:docMk/>
          <pc:sldMk cId="3850288829" sldId="265"/>
        </pc:sldMkLst>
        <pc:spChg chg="mod">
          <ac:chgData name="Richard Anderson" userId="4654cc452026b74c" providerId="LiveId" clId="{EC088369-BD97-4593-93FE-807676B5B788}" dt="2020-03-31T00:09:19.453" v="6106" actId="20577"/>
          <ac:spMkLst>
            <pc:docMk/>
            <pc:sldMk cId="3850288829" sldId="265"/>
            <ac:spMk id="2" creationId="{00000000-0000-0000-0000-000000000000}"/>
          </ac:spMkLst>
        </pc:spChg>
        <pc:spChg chg="del">
          <ac:chgData name="Richard Anderson" userId="4654cc452026b74c" providerId="LiveId" clId="{EC088369-BD97-4593-93FE-807676B5B788}" dt="2020-03-31T00:04:43.120" v="5809"/>
          <ac:spMkLst>
            <pc:docMk/>
            <pc:sldMk cId="3850288829" sldId="265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09:06.799" v="6094" actId="20577"/>
          <ac:spMkLst>
            <pc:docMk/>
            <pc:sldMk cId="3850288829" sldId="265"/>
            <ac:spMk id="7" creationId="{90D436A1-B838-40CE-82FC-A2FC5B9398B1}"/>
          </ac:spMkLst>
        </pc:spChg>
        <pc:spChg chg="add mod">
          <ac:chgData name="Richard Anderson" userId="4654cc452026b74c" providerId="LiveId" clId="{EC088369-BD97-4593-93FE-807676B5B788}" dt="2020-03-31T00:04:43.120" v="5809"/>
          <ac:spMkLst>
            <pc:docMk/>
            <pc:sldMk cId="3850288829" sldId="265"/>
            <ac:spMk id="8" creationId="{1B09905A-CF99-4217-908C-283167C4513C}"/>
          </ac:spMkLst>
        </pc:spChg>
        <pc:picChg chg="add mod">
          <ac:chgData name="Richard Anderson" userId="4654cc452026b74c" providerId="LiveId" clId="{EC088369-BD97-4593-93FE-807676B5B788}" dt="2020-03-31T00:10:18.127" v="6110" actId="14100"/>
          <ac:picMkLst>
            <pc:docMk/>
            <pc:sldMk cId="3850288829" sldId="265"/>
            <ac:picMk id="9" creationId="{F806C05D-47B7-4A71-8A8E-5055AA949854}"/>
          </ac:picMkLst>
        </pc:picChg>
        <pc:picChg chg="add mod">
          <ac:chgData name="Richard Anderson" userId="4654cc452026b74c" providerId="LiveId" clId="{EC088369-BD97-4593-93FE-807676B5B788}" dt="2020-03-31T00:10:59.189" v="6114" actId="14100"/>
          <ac:picMkLst>
            <pc:docMk/>
            <pc:sldMk cId="3850288829" sldId="265"/>
            <ac:picMk id="10" creationId="{B8908C9D-60AC-42B4-800B-0EC21BD471B2}"/>
          </ac:picMkLst>
        </pc:picChg>
        <pc:picChg chg="add mod">
          <ac:chgData name="Richard Anderson" userId="4654cc452026b74c" providerId="LiveId" clId="{EC088369-BD97-4593-93FE-807676B5B788}" dt="2020-03-31T00:12:01.331" v="6117" actId="1076"/>
          <ac:picMkLst>
            <pc:docMk/>
            <pc:sldMk cId="3850288829" sldId="265"/>
            <ac:picMk id="11" creationId="{43DE625B-6E0C-4240-B3D2-22FB3055DFDE}"/>
          </ac:picMkLst>
        </pc:picChg>
        <pc:picChg chg="add mod">
          <ac:chgData name="Richard Anderson" userId="4654cc452026b74c" providerId="LiveId" clId="{EC088369-BD97-4593-93FE-807676B5B788}" dt="2020-03-31T00:13:12.837" v="6120" actId="1076"/>
          <ac:picMkLst>
            <pc:docMk/>
            <pc:sldMk cId="3850288829" sldId="265"/>
            <ac:picMk id="12" creationId="{F6DFFF17-DDD4-4A0C-AC9F-0035CD23F324}"/>
          </ac:picMkLst>
        </pc:picChg>
      </pc:sldChg>
      <pc:sldChg chg="addSp modSp mod">
        <pc:chgData name="Richard Anderson" userId="4654cc452026b74c" providerId="LiveId" clId="{EC088369-BD97-4593-93FE-807676B5B788}" dt="2020-03-30T21:19:37.568" v="4605" actId="1076"/>
        <pc:sldMkLst>
          <pc:docMk/>
          <pc:sldMk cId="2438399233" sldId="266"/>
        </pc:sldMkLst>
        <pc:spChg chg="mod">
          <ac:chgData name="Richard Anderson" userId="4654cc452026b74c" providerId="LiveId" clId="{EC088369-BD97-4593-93FE-807676B5B788}" dt="2020-03-30T21:19:29.637" v="4602" actId="20577"/>
          <ac:spMkLst>
            <pc:docMk/>
            <pc:sldMk cId="2438399233" sldId="266"/>
            <ac:spMk id="3" creationId="{00000000-0000-0000-0000-000000000000}"/>
          </ac:spMkLst>
        </pc:spChg>
        <pc:picChg chg="mod">
          <ac:chgData name="Richard Anderson" userId="4654cc452026b74c" providerId="LiveId" clId="{EC088369-BD97-4593-93FE-807676B5B788}" dt="2020-03-30T21:19:09.927" v="4590" actId="1076"/>
          <ac:picMkLst>
            <pc:docMk/>
            <pc:sldMk cId="2438399233" sldId="266"/>
            <ac:picMk id="7" creationId="{00000000-0000-0000-0000-000000000000}"/>
          </ac:picMkLst>
        </pc:picChg>
        <pc:picChg chg="mod">
          <ac:chgData name="Richard Anderson" userId="4654cc452026b74c" providerId="LiveId" clId="{EC088369-BD97-4593-93FE-807676B5B788}" dt="2020-03-30T21:19:11.908" v="4591" actId="1076"/>
          <ac:picMkLst>
            <pc:docMk/>
            <pc:sldMk cId="2438399233" sldId="266"/>
            <ac:picMk id="8" creationId="{00000000-0000-0000-0000-000000000000}"/>
          </ac:picMkLst>
        </pc:picChg>
        <pc:picChg chg="mod">
          <ac:chgData name="Richard Anderson" userId="4654cc452026b74c" providerId="LiveId" clId="{EC088369-BD97-4593-93FE-807676B5B788}" dt="2020-03-30T21:19:36.418" v="4604" actId="1076"/>
          <ac:picMkLst>
            <pc:docMk/>
            <pc:sldMk cId="2438399233" sldId="266"/>
            <ac:picMk id="9" creationId="{00000000-0000-0000-0000-000000000000}"/>
          </ac:picMkLst>
        </pc:picChg>
        <pc:picChg chg="add mod">
          <ac:chgData name="Richard Anderson" userId="4654cc452026b74c" providerId="LiveId" clId="{EC088369-BD97-4593-93FE-807676B5B788}" dt="2020-03-30T21:19:32.830" v="4603" actId="1076"/>
          <ac:picMkLst>
            <pc:docMk/>
            <pc:sldMk cId="2438399233" sldId="266"/>
            <ac:picMk id="3074" creationId="{16628BD3-14C0-4872-93B0-80B3D10E8196}"/>
          </ac:picMkLst>
        </pc:picChg>
        <pc:picChg chg="add mod">
          <ac:chgData name="Richard Anderson" userId="4654cc452026b74c" providerId="LiveId" clId="{EC088369-BD97-4593-93FE-807676B5B788}" dt="2020-03-30T21:19:37.568" v="4605" actId="1076"/>
          <ac:picMkLst>
            <pc:docMk/>
            <pc:sldMk cId="2438399233" sldId="266"/>
            <ac:picMk id="3076" creationId="{C0507365-83E2-446D-9FAB-591F0D143128}"/>
          </ac:picMkLst>
        </pc:picChg>
      </pc:sldChg>
      <pc:sldChg chg="addSp modSp">
        <pc:chgData name="Richard Anderson" userId="4654cc452026b74c" providerId="LiveId" clId="{EC088369-BD97-4593-93FE-807676B5B788}" dt="2020-03-30T21:17:14.787" v="4577" actId="1076"/>
        <pc:sldMkLst>
          <pc:docMk/>
          <pc:sldMk cId="2025462845" sldId="269"/>
        </pc:sldMkLst>
        <pc:picChg chg="add mod">
          <ac:chgData name="Richard Anderson" userId="4654cc452026b74c" providerId="LiveId" clId="{EC088369-BD97-4593-93FE-807676B5B788}" dt="2020-03-30T21:15:21.148" v="4574" actId="1076"/>
          <ac:picMkLst>
            <pc:docMk/>
            <pc:sldMk cId="2025462845" sldId="269"/>
            <ac:picMk id="14" creationId="{991F8B5A-4912-40B8-BA21-16EA2EA50EF4}"/>
          </ac:picMkLst>
        </pc:picChg>
        <pc:picChg chg="add mod">
          <ac:chgData name="Richard Anderson" userId="4654cc452026b74c" providerId="LiveId" clId="{EC088369-BD97-4593-93FE-807676B5B788}" dt="2020-03-30T21:17:14.787" v="4577" actId="1076"/>
          <ac:picMkLst>
            <pc:docMk/>
            <pc:sldMk cId="2025462845" sldId="269"/>
            <ac:picMk id="2050" creationId="{AB9DA981-024E-423C-91C8-3B229ABBBE6D}"/>
          </ac:picMkLst>
        </pc:picChg>
      </pc:sldChg>
      <pc:sldChg chg="addSp delSp modSp mod">
        <pc:chgData name="Richard Anderson" userId="4654cc452026b74c" providerId="LiveId" clId="{EC088369-BD97-4593-93FE-807676B5B788}" dt="2020-03-30T21:24:43.296" v="4635" actId="1076"/>
        <pc:sldMkLst>
          <pc:docMk/>
          <pc:sldMk cId="3781692825" sldId="270"/>
        </pc:sldMkLst>
        <pc:spChg chg="mod">
          <ac:chgData name="Richard Anderson" userId="4654cc452026b74c" providerId="LiveId" clId="{EC088369-BD97-4593-93FE-807676B5B788}" dt="2020-03-30T21:24:37.092" v="4634" actId="20577"/>
          <ac:spMkLst>
            <pc:docMk/>
            <pc:sldMk cId="3781692825" sldId="270"/>
            <ac:spMk id="2" creationId="{00000000-0000-0000-0000-000000000000}"/>
          </ac:spMkLst>
        </pc:spChg>
        <pc:picChg chg="add del">
          <ac:chgData name="Richard Anderson" userId="4654cc452026b74c" providerId="LiveId" clId="{EC088369-BD97-4593-93FE-807676B5B788}" dt="2020-03-30T21:23:31.033" v="4607" actId="21"/>
          <ac:picMkLst>
            <pc:docMk/>
            <pc:sldMk cId="3781692825" sldId="270"/>
            <ac:picMk id="4098" creationId="{A2EB7D2E-0538-46F3-A758-74DAA03C3F64}"/>
          </ac:picMkLst>
        </pc:picChg>
        <pc:picChg chg="add mod">
          <ac:chgData name="Richard Anderson" userId="4654cc452026b74c" providerId="LiveId" clId="{EC088369-BD97-4593-93FE-807676B5B788}" dt="2020-03-30T21:24:43.296" v="4635" actId="1076"/>
          <ac:picMkLst>
            <pc:docMk/>
            <pc:sldMk cId="3781692825" sldId="270"/>
            <ac:picMk id="4100" creationId="{D4B405C3-17D4-4126-9A19-84C195F023FF}"/>
          </ac:picMkLst>
        </pc:picChg>
      </pc:sldChg>
      <pc:sldChg chg="addSp delSp modSp mod">
        <pc:chgData name="Richard Anderson" userId="4654cc452026b74c" providerId="LiveId" clId="{EC088369-BD97-4593-93FE-807676B5B788}" dt="2020-03-30T23:36:23.422" v="5250" actId="1076"/>
        <pc:sldMkLst>
          <pc:docMk/>
          <pc:sldMk cId="1028925804" sldId="271"/>
        </pc:sldMkLst>
        <pc:spChg chg="mod">
          <ac:chgData name="Richard Anderson" userId="4654cc452026b74c" providerId="LiveId" clId="{EC088369-BD97-4593-93FE-807676B5B788}" dt="2020-03-30T23:30:04.017" v="5133" actId="20577"/>
          <ac:spMkLst>
            <pc:docMk/>
            <pc:sldMk cId="1028925804" sldId="271"/>
            <ac:spMk id="2" creationId="{00000000-0000-0000-0000-000000000000}"/>
          </ac:spMkLst>
        </pc:spChg>
        <pc:spChg chg="del">
          <ac:chgData name="Richard Anderson" userId="4654cc452026b74c" providerId="LiveId" clId="{EC088369-BD97-4593-93FE-807676B5B788}" dt="2020-03-30T23:29:33.096" v="5115"/>
          <ac:spMkLst>
            <pc:docMk/>
            <pc:sldMk cId="1028925804" sldId="271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33:19.664" v="5231" actId="27636"/>
          <ac:spMkLst>
            <pc:docMk/>
            <pc:sldMk cId="1028925804" sldId="271"/>
            <ac:spMk id="7" creationId="{A6108820-4178-4795-B80E-021CB7B3485D}"/>
          </ac:spMkLst>
        </pc:spChg>
        <pc:spChg chg="add mod">
          <ac:chgData name="Richard Anderson" userId="4654cc452026b74c" providerId="LiveId" clId="{EC088369-BD97-4593-93FE-807676B5B788}" dt="2020-03-30T23:33:19.661" v="5230" actId="27636"/>
          <ac:spMkLst>
            <pc:docMk/>
            <pc:sldMk cId="1028925804" sldId="271"/>
            <ac:spMk id="8" creationId="{14CAF49C-E785-493D-9CAB-B9AB37364596}"/>
          </ac:spMkLst>
        </pc:spChg>
        <pc:spChg chg="add mod">
          <ac:chgData name="Richard Anderson" userId="4654cc452026b74c" providerId="LiveId" clId="{EC088369-BD97-4593-93FE-807676B5B788}" dt="2020-03-30T23:30:59.797" v="5135" actId="1076"/>
          <ac:spMkLst>
            <pc:docMk/>
            <pc:sldMk cId="1028925804" sldId="271"/>
            <ac:spMk id="9" creationId="{EC4EB053-E6A4-47CE-AC8E-0C0EEBC69BF6}"/>
          </ac:spMkLst>
        </pc:spChg>
        <pc:picChg chg="add mod">
          <ac:chgData name="Richard Anderson" userId="4654cc452026b74c" providerId="LiveId" clId="{EC088369-BD97-4593-93FE-807676B5B788}" dt="2020-03-30T23:30:59.797" v="5135" actId="1076"/>
          <ac:picMkLst>
            <pc:docMk/>
            <pc:sldMk cId="1028925804" sldId="271"/>
            <ac:picMk id="10" creationId="{F2081030-16D5-4DC1-A614-68887A98814D}"/>
          </ac:picMkLst>
        </pc:picChg>
        <pc:picChg chg="add mod">
          <ac:chgData name="Richard Anderson" userId="4654cc452026b74c" providerId="LiveId" clId="{EC088369-BD97-4593-93FE-807676B5B788}" dt="2020-03-30T23:30:59.797" v="5135" actId="1076"/>
          <ac:picMkLst>
            <pc:docMk/>
            <pc:sldMk cId="1028925804" sldId="271"/>
            <ac:picMk id="11" creationId="{AF8AB040-4E8B-4E80-B0CB-A47C91917110}"/>
          </ac:picMkLst>
        </pc:picChg>
        <pc:picChg chg="add mod">
          <ac:chgData name="Richard Anderson" userId="4654cc452026b74c" providerId="LiveId" clId="{EC088369-BD97-4593-93FE-807676B5B788}" dt="2020-03-30T23:36:18.958" v="5248" actId="14100"/>
          <ac:picMkLst>
            <pc:docMk/>
            <pc:sldMk cId="1028925804" sldId="271"/>
            <ac:picMk id="12" creationId="{56BF5926-8133-4E25-9B18-A268CE8C8014}"/>
          </ac:picMkLst>
        </pc:picChg>
        <pc:picChg chg="add mod">
          <ac:chgData name="Richard Anderson" userId="4654cc452026b74c" providerId="LiveId" clId="{EC088369-BD97-4593-93FE-807676B5B788}" dt="2020-03-30T23:36:23.422" v="5250" actId="1076"/>
          <ac:picMkLst>
            <pc:docMk/>
            <pc:sldMk cId="1028925804" sldId="271"/>
            <ac:picMk id="13" creationId="{42F80B15-6AF6-4E06-8F58-E3B0ADE1AF5C}"/>
          </ac:picMkLst>
        </pc:picChg>
        <pc:picChg chg="add mod">
          <ac:chgData name="Richard Anderson" userId="4654cc452026b74c" providerId="LiveId" clId="{EC088369-BD97-4593-93FE-807676B5B788}" dt="2020-03-30T23:35:53.479" v="5240" actId="1076"/>
          <ac:picMkLst>
            <pc:docMk/>
            <pc:sldMk cId="1028925804" sldId="271"/>
            <ac:picMk id="14" creationId="{DE1B780A-A7F5-430F-BA58-EE1F998B303B}"/>
          </ac:picMkLst>
        </pc:picChg>
      </pc:sldChg>
      <pc:sldChg chg="addSp modSp mod">
        <pc:chgData name="Richard Anderson" userId="4654cc452026b74c" providerId="LiveId" clId="{EC088369-BD97-4593-93FE-807676B5B788}" dt="2020-03-30T23:41:35.170" v="5466" actId="1076"/>
        <pc:sldMkLst>
          <pc:docMk/>
          <pc:sldMk cId="2003433210" sldId="272"/>
        </pc:sldMkLst>
        <pc:spChg chg="mod">
          <ac:chgData name="Richard Anderson" userId="4654cc452026b74c" providerId="LiveId" clId="{EC088369-BD97-4593-93FE-807676B5B788}" dt="2020-03-30T23:40:12.425" v="5458" actId="20577"/>
          <ac:spMkLst>
            <pc:docMk/>
            <pc:sldMk cId="2003433210" sldId="272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37:47.870" v="5289"/>
          <ac:spMkLst>
            <pc:docMk/>
            <pc:sldMk cId="2003433210" sldId="272"/>
            <ac:spMk id="7" creationId="{D4696AC9-AB83-4776-AE46-2447B262C99F}"/>
          </ac:spMkLst>
        </pc:spChg>
        <pc:spChg chg="add">
          <ac:chgData name="Richard Anderson" userId="4654cc452026b74c" providerId="LiveId" clId="{EC088369-BD97-4593-93FE-807676B5B788}" dt="2020-03-30T23:40:56.695" v="5459"/>
          <ac:spMkLst>
            <pc:docMk/>
            <pc:sldMk cId="2003433210" sldId="272"/>
            <ac:spMk id="10" creationId="{AF3580DF-D836-40A1-B717-D1B86B88CF1C}"/>
          </ac:spMkLst>
        </pc:spChg>
        <pc:picChg chg="add mod">
          <ac:chgData name="Richard Anderson" userId="4654cc452026b74c" providerId="LiveId" clId="{EC088369-BD97-4593-93FE-807676B5B788}" dt="2020-03-30T23:41:14.733" v="5461" actId="1076"/>
          <ac:picMkLst>
            <pc:docMk/>
            <pc:sldMk cId="2003433210" sldId="272"/>
            <ac:picMk id="8" creationId="{05C8FCDE-6B44-4AF0-BCA4-EB5034C68C95}"/>
          </ac:picMkLst>
        </pc:picChg>
        <pc:picChg chg="add mod">
          <ac:chgData name="Richard Anderson" userId="4654cc452026b74c" providerId="LiveId" clId="{EC088369-BD97-4593-93FE-807676B5B788}" dt="2020-03-30T23:41:29.888" v="5465" actId="1076"/>
          <ac:picMkLst>
            <pc:docMk/>
            <pc:sldMk cId="2003433210" sldId="272"/>
            <ac:picMk id="9" creationId="{B893E200-BC1A-4EBC-9BA5-1531F6BCDE73}"/>
          </ac:picMkLst>
        </pc:picChg>
        <pc:picChg chg="add mod">
          <ac:chgData name="Richard Anderson" userId="4654cc452026b74c" providerId="LiveId" clId="{EC088369-BD97-4593-93FE-807676B5B788}" dt="2020-03-30T23:41:27.474" v="5464" actId="1076"/>
          <ac:picMkLst>
            <pc:docMk/>
            <pc:sldMk cId="2003433210" sldId="272"/>
            <ac:picMk id="11" creationId="{4A48B140-D438-4B85-A3BB-79A2040113C3}"/>
          </ac:picMkLst>
        </pc:picChg>
        <pc:picChg chg="add mod">
          <ac:chgData name="Richard Anderson" userId="4654cc452026b74c" providerId="LiveId" clId="{EC088369-BD97-4593-93FE-807676B5B788}" dt="2020-03-30T23:41:35.170" v="5466" actId="1076"/>
          <ac:picMkLst>
            <pc:docMk/>
            <pc:sldMk cId="2003433210" sldId="272"/>
            <ac:picMk id="12" creationId="{E226FC4B-8B79-48FD-8949-1E627EBEC25D}"/>
          </ac:picMkLst>
        </pc:picChg>
        <pc:picChg chg="add mod">
          <ac:chgData name="Richard Anderson" userId="4654cc452026b74c" providerId="LiveId" clId="{EC088369-BD97-4593-93FE-807676B5B788}" dt="2020-03-30T23:41:25.772" v="5463" actId="1076"/>
          <ac:picMkLst>
            <pc:docMk/>
            <pc:sldMk cId="2003433210" sldId="272"/>
            <ac:picMk id="13" creationId="{7A722063-C308-4663-A8B0-9D703D70E7C1}"/>
          </ac:picMkLst>
        </pc:picChg>
        <pc:picChg chg="add">
          <ac:chgData name="Richard Anderson" userId="4654cc452026b74c" providerId="LiveId" clId="{EC088369-BD97-4593-93FE-807676B5B788}" dt="2020-03-30T23:41:07.745" v="5460"/>
          <ac:picMkLst>
            <pc:docMk/>
            <pc:sldMk cId="2003433210" sldId="272"/>
            <ac:picMk id="14" creationId="{2064674C-EED7-4A34-B602-F0CDC77A1729}"/>
          </ac:picMkLst>
        </pc:picChg>
      </pc:sldChg>
      <pc:sldChg chg="addSp delSp modSp mod">
        <pc:chgData name="Richard Anderson" userId="4654cc452026b74c" providerId="LiveId" clId="{EC088369-BD97-4593-93FE-807676B5B788}" dt="2020-03-31T00:29:03.171" v="6733" actId="1076"/>
        <pc:sldMkLst>
          <pc:docMk/>
          <pc:sldMk cId="2717595887" sldId="273"/>
        </pc:sldMkLst>
        <pc:spChg chg="del">
          <ac:chgData name="Richard Anderson" userId="4654cc452026b74c" providerId="LiveId" clId="{EC088369-BD97-4593-93FE-807676B5B788}" dt="2020-03-31T00:22:51.959" v="6438"/>
          <ac:spMkLst>
            <pc:docMk/>
            <pc:sldMk cId="2717595887" sldId="273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25:56.863" v="6720" actId="20577"/>
          <ac:spMkLst>
            <pc:docMk/>
            <pc:sldMk cId="2717595887" sldId="273"/>
            <ac:spMk id="7" creationId="{60A087B7-0362-4872-A6D8-0FC64905A14A}"/>
          </ac:spMkLst>
        </pc:spChg>
        <pc:spChg chg="add mod">
          <ac:chgData name="Richard Anderson" userId="4654cc452026b74c" providerId="LiveId" clId="{EC088369-BD97-4593-93FE-807676B5B788}" dt="2020-03-31T00:25:54.942" v="6710" actId="27636"/>
          <ac:spMkLst>
            <pc:docMk/>
            <pc:sldMk cId="2717595887" sldId="273"/>
            <ac:spMk id="8" creationId="{68FD6215-22DA-482A-860D-C27597882866}"/>
          </ac:spMkLst>
        </pc:spChg>
        <pc:picChg chg="add mod">
          <ac:chgData name="Richard Anderson" userId="4654cc452026b74c" providerId="LiveId" clId="{EC088369-BD97-4593-93FE-807676B5B788}" dt="2020-03-31T00:27:27.045" v="6722" actId="1076"/>
          <ac:picMkLst>
            <pc:docMk/>
            <pc:sldMk cId="2717595887" sldId="273"/>
            <ac:picMk id="9" creationId="{7CD607AE-249A-4ED7-9171-BEB6E76588E8}"/>
          </ac:picMkLst>
        </pc:picChg>
        <pc:picChg chg="add mod">
          <ac:chgData name="Richard Anderson" userId="4654cc452026b74c" providerId="LiveId" clId="{EC088369-BD97-4593-93FE-807676B5B788}" dt="2020-03-31T00:27:43.538" v="6724" actId="1076"/>
          <ac:picMkLst>
            <pc:docMk/>
            <pc:sldMk cId="2717595887" sldId="273"/>
            <ac:picMk id="10" creationId="{FDE860A6-110B-4CAA-B251-17C5DAB0A4C8}"/>
          </ac:picMkLst>
        </pc:picChg>
        <pc:picChg chg="add mod">
          <ac:chgData name="Richard Anderson" userId="4654cc452026b74c" providerId="LiveId" clId="{EC088369-BD97-4593-93FE-807676B5B788}" dt="2020-03-31T00:28:06.596" v="6728" actId="14100"/>
          <ac:picMkLst>
            <pc:docMk/>
            <pc:sldMk cId="2717595887" sldId="273"/>
            <ac:picMk id="11" creationId="{2A9B6D04-F4E3-42B2-B0D0-61F1F45F6302}"/>
          </ac:picMkLst>
        </pc:picChg>
        <pc:picChg chg="add mod">
          <ac:chgData name="Richard Anderson" userId="4654cc452026b74c" providerId="LiveId" clId="{EC088369-BD97-4593-93FE-807676B5B788}" dt="2020-03-31T00:29:03.171" v="6733" actId="1076"/>
          <ac:picMkLst>
            <pc:docMk/>
            <pc:sldMk cId="2717595887" sldId="273"/>
            <ac:picMk id="12" creationId="{B780A23E-7244-4CBB-B3BE-1072B157E7CF}"/>
          </ac:picMkLst>
        </pc:picChg>
        <pc:picChg chg="add mod">
          <ac:chgData name="Richard Anderson" userId="4654cc452026b74c" providerId="LiveId" clId="{EC088369-BD97-4593-93FE-807676B5B788}" dt="2020-03-31T00:28:58.471" v="6732" actId="1076"/>
          <ac:picMkLst>
            <pc:docMk/>
            <pc:sldMk cId="2717595887" sldId="273"/>
            <ac:picMk id="13" creationId="{24025DD0-0B25-43B1-9B3A-0891D1AC0A1E}"/>
          </ac:picMkLst>
        </pc:picChg>
      </pc:sldChg>
      <pc:sldChg chg="addSp delSp modSp mod">
        <pc:chgData name="Richard Anderson" userId="4654cc452026b74c" providerId="LiveId" clId="{EC088369-BD97-4593-93FE-807676B5B788}" dt="2020-03-30T23:51:45.632" v="5808" actId="1076"/>
        <pc:sldMkLst>
          <pc:docMk/>
          <pc:sldMk cId="844222604" sldId="274"/>
        </pc:sldMkLst>
        <pc:spChg chg="del">
          <ac:chgData name="Richard Anderson" userId="4654cc452026b74c" providerId="LiveId" clId="{EC088369-BD97-4593-93FE-807676B5B788}" dt="2020-03-30T23:46:45.486" v="5468"/>
          <ac:spMkLst>
            <pc:docMk/>
            <pc:sldMk cId="844222604" sldId="274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50:28.943" v="5794" actId="20577"/>
          <ac:spMkLst>
            <pc:docMk/>
            <pc:sldMk cId="844222604" sldId="274"/>
            <ac:spMk id="9" creationId="{C1F449B5-43E6-411E-AC8A-27D8172CB468}"/>
          </ac:spMkLst>
        </pc:spChg>
        <pc:spChg chg="add mod">
          <ac:chgData name="Richard Anderson" userId="4654cc452026b74c" providerId="LiveId" clId="{EC088369-BD97-4593-93FE-807676B5B788}" dt="2020-03-30T23:50:22.012" v="5774" actId="27636"/>
          <ac:spMkLst>
            <pc:docMk/>
            <pc:sldMk cId="844222604" sldId="274"/>
            <ac:spMk id="10" creationId="{E65B995A-BA49-4442-A727-5328BA5DA5FF}"/>
          </ac:spMkLst>
        </pc:spChg>
        <pc:grpChg chg="add mod">
          <ac:chgData name="Richard Anderson" userId="4654cc452026b74c" providerId="LiveId" clId="{EC088369-BD97-4593-93FE-807676B5B788}" dt="2020-03-30T23:51:38.572" v="5804" actId="1076"/>
          <ac:grpSpMkLst>
            <pc:docMk/>
            <pc:sldMk cId="844222604" sldId="274"/>
            <ac:grpSpMk id="11" creationId="{EE925587-8335-4CD3-A7F5-0AD61E13AC6B}"/>
          </ac:grpSpMkLst>
        </pc:grpChg>
        <pc:picChg chg="add mod">
          <ac:chgData name="Richard Anderson" userId="4654cc452026b74c" providerId="LiveId" clId="{EC088369-BD97-4593-93FE-807676B5B788}" dt="2020-03-30T23:51:45.632" v="5808" actId="1076"/>
          <ac:picMkLst>
            <pc:docMk/>
            <pc:sldMk cId="844222604" sldId="274"/>
            <ac:picMk id="7" creationId="{4CCEFB05-5A35-4D26-B7B6-DCB6571C62E2}"/>
          </ac:picMkLst>
        </pc:picChg>
        <pc:picChg chg="add mod">
          <ac:chgData name="Richard Anderson" userId="4654cc452026b74c" providerId="LiveId" clId="{EC088369-BD97-4593-93FE-807676B5B788}" dt="2020-03-30T23:51:40.409" v="5805" actId="1076"/>
          <ac:picMkLst>
            <pc:docMk/>
            <pc:sldMk cId="844222604" sldId="274"/>
            <ac:picMk id="8" creationId="{AEBDACCA-5926-4C49-95A0-8E59B89E6F55}"/>
          </ac:picMkLst>
        </pc:picChg>
        <pc:picChg chg="add mod">
          <ac:chgData name="Richard Anderson" userId="4654cc452026b74c" providerId="LiveId" clId="{EC088369-BD97-4593-93FE-807676B5B788}" dt="2020-03-30T23:51:44.072" v="5807" actId="1076"/>
          <ac:picMkLst>
            <pc:docMk/>
            <pc:sldMk cId="844222604" sldId="274"/>
            <ac:picMk id="14" creationId="{799055F6-A8E0-4348-8771-3C658A466A96}"/>
          </ac:picMkLst>
        </pc:picChg>
        <pc:picChg chg="add mod">
          <ac:chgData name="Richard Anderson" userId="4654cc452026b74c" providerId="LiveId" clId="{EC088369-BD97-4593-93FE-807676B5B788}" dt="2020-03-30T23:51:33.522" v="5802" actId="1076"/>
          <ac:picMkLst>
            <pc:docMk/>
            <pc:sldMk cId="844222604" sldId="274"/>
            <ac:picMk id="15" creationId="{B6857F3B-A4DF-4F15-827C-3EB2C46BC102}"/>
          </ac:picMkLst>
        </pc:picChg>
      </pc:sldChg>
      <pc:sldChg chg="addSp delSp modSp mod">
        <pc:chgData name="Richard Anderson" userId="4654cc452026b74c" providerId="LiveId" clId="{EC088369-BD97-4593-93FE-807676B5B788}" dt="2020-03-31T00:22:24.348" v="6437" actId="1076"/>
        <pc:sldMkLst>
          <pc:docMk/>
          <pc:sldMk cId="3202831247" sldId="275"/>
        </pc:sldMkLst>
        <pc:spChg chg="del">
          <ac:chgData name="Richard Anderson" userId="4654cc452026b74c" providerId="LiveId" clId="{EC088369-BD97-4593-93FE-807676B5B788}" dt="2020-03-31T00:16:31.673" v="6121"/>
          <ac:spMkLst>
            <pc:docMk/>
            <pc:sldMk cId="3202831247" sldId="275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18:21.576" v="6411" actId="20577"/>
          <ac:spMkLst>
            <pc:docMk/>
            <pc:sldMk cId="3202831247" sldId="275"/>
            <ac:spMk id="7" creationId="{83CCE9F1-8C23-4E60-9903-DDB6CC4FE142}"/>
          </ac:spMkLst>
        </pc:spChg>
        <pc:spChg chg="add del mod">
          <ac:chgData name="Richard Anderson" userId="4654cc452026b74c" providerId="LiveId" clId="{EC088369-BD97-4593-93FE-807676B5B788}" dt="2020-03-31T00:20:44.951" v="6418"/>
          <ac:spMkLst>
            <pc:docMk/>
            <pc:sldMk cId="3202831247" sldId="275"/>
            <ac:spMk id="8" creationId="{2B8D5BAA-F2FE-41BE-9B84-EE20469817E5}"/>
          </ac:spMkLst>
        </pc:spChg>
        <pc:spChg chg="add mod">
          <ac:chgData name="Richard Anderson" userId="4654cc452026b74c" providerId="LiveId" clId="{EC088369-BD97-4593-93FE-807676B5B788}" dt="2020-03-31T00:20:16.383" v="6417" actId="1076"/>
          <ac:spMkLst>
            <pc:docMk/>
            <pc:sldMk cId="3202831247" sldId="275"/>
            <ac:spMk id="12" creationId="{DC986B9F-EC45-4353-90EF-15842DA1BF4D}"/>
          </ac:spMkLst>
        </pc:spChg>
        <pc:spChg chg="add mod">
          <ac:chgData name="Richard Anderson" userId="4654cc452026b74c" providerId="LiveId" clId="{EC088369-BD97-4593-93FE-807676B5B788}" dt="2020-03-31T00:21:11.553" v="6423" actId="1076"/>
          <ac:spMkLst>
            <pc:docMk/>
            <pc:sldMk cId="3202831247" sldId="275"/>
            <ac:spMk id="13" creationId="{D6459365-4DAD-4EC2-93AC-E6045403C193}"/>
          </ac:spMkLst>
        </pc:spChg>
        <pc:picChg chg="add mod">
          <ac:chgData name="Richard Anderson" userId="4654cc452026b74c" providerId="LiveId" clId="{EC088369-BD97-4593-93FE-807676B5B788}" dt="2020-03-31T00:18:48.543" v="6413" actId="1076"/>
          <ac:picMkLst>
            <pc:docMk/>
            <pc:sldMk cId="3202831247" sldId="275"/>
            <ac:picMk id="9" creationId="{735476AF-71B8-48FA-B4BC-88037B57A69F}"/>
          </ac:picMkLst>
        </pc:picChg>
        <pc:picChg chg="add mod">
          <ac:chgData name="Richard Anderson" userId="4654cc452026b74c" providerId="LiveId" clId="{EC088369-BD97-4593-93FE-807676B5B788}" dt="2020-03-31T00:21:14.277" v="6424" actId="1076"/>
          <ac:picMkLst>
            <pc:docMk/>
            <pc:sldMk cId="3202831247" sldId="275"/>
            <ac:picMk id="10" creationId="{79AFFFD5-1459-4E79-BB38-75FF135DCF29}"/>
          </ac:picMkLst>
        </pc:picChg>
        <pc:picChg chg="add mod">
          <ac:chgData name="Richard Anderson" userId="4654cc452026b74c" providerId="LiveId" clId="{EC088369-BD97-4593-93FE-807676B5B788}" dt="2020-03-31T00:21:18.491" v="6426" actId="14100"/>
          <ac:picMkLst>
            <pc:docMk/>
            <pc:sldMk cId="3202831247" sldId="275"/>
            <ac:picMk id="11" creationId="{7FCDD2A8-6DF7-40BA-A740-A7D74F3FACEC}"/>
          </ac:picMkLst>
        </pc:picChg>
        <pc:picChg chg="add mod">
          <ac:chgData name="Richard Anderson" userId="4654cc452026b74c" providerId="LiveId" clId="{EC088369-BD97-4593-93FE-807676B5B788}" dt="2020-03-31T00:22:22.848" v="6436" actId="1076"/>
          <ac:picMkLst>
            <pc:docMk/>
            <pc:sldMk cId="3202831247" sldId="275"/>
            <ac:picMk id="14" creationId="{3425C38C-A64E-4405-A973-328E55DDFAB1}"/>
          </ac:picMkLst>
        </pc:picChg>
        <pc:picChg chg="add mod">
          <ac:chgData name="Richard Anderson" userId="4654cc452026b74c" providerId="LiveId" clId="{EC088369-BD97-4593-93FE-807676B5B788}" dt="2020-03-31T00:21:52.754" v="6430" actId="1076"/>
          <ac:picMkLst>
            <pc:docMk/>
            <pc:sldMk cId="3202831247" sldId="275"/>
            <ac:picMk id="15" creationId="{0DC41BD3-9CD8-4E17-ADA6-7C6595A4EB8D}"/>
          </ac:picMkLst>
        </pc:picChg>
        <pc:picChg chg="add mod">
          <ac:chgData name="Richard Anderson" userId="4654cc452026b74c" providerId="LiveId" clId="{EC088369-BD97-4593-93FE-807676B5B788}" dt="2020-03-31T00:21:50.252" v="6429" actId="1076"/>
          <ac:picMkLst>
            <pc:docMk/>
            <pc:sldMk cId="3202831247" sldId="275"/>
            <ac:picMk id="16" creationId="{F9DC9DBA-AC1D-42EA-A4A6-8C84A94E4B32}"/>
          </ac:picMkLst>
        </pc:picChg>
        <pc:picChg chg="add mod">
          <ac:chgData name="Richard Anderson" userId="4654cc452026b74c" providerId="LiveId" clId="{EC088369-BD97-4593-93FE-807676B5B788}" dt="2020-03-31T00:22:24.348" v="6437" actId="1076"/>
          <ac:picMkLst>
            <pc:docMk/>
            <pc:sldMk cId="3202831247" sldId="275"/>
            <ac:picMk id="17" creationId="{CA51F8DE-BA06-485D-B43A-621ACB49B28D}"/>
          </ac:picMkLst>
        </pc:picChg>
      </pc:sldChg>
      <pc:sldChg chg="modSp mod">
        <pc:chgData name="Richard Anderson" userId="4654cc452026b74c" providerId="LiveId" clId="{EC088369-BD97-4593-93FE-807676B5B788}" dt="2020-03-30T17:17:04.562" v="2305" actId="20577"/>
        <pc:sldMkLst>
          <pc:docMk/>
          <pc:sldMk cId="7440596" sldId="276"/>
        </pc:sldMkLst>
        <pc:spChg chg="mod">
          <ac:chgData name="Richard Anderson" userId="4654cc452026b74c" providerId="LiveId" clId="{EC088369-BD97-4593-93FE-807676B5B788}" dt="2020-03-30T17:17:04.562" v="2305" actId="20577"/>
          <ac:spMkLst>
            <pc:docMk/>
            <pc:sldMk cId="7440596" sldId="276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18:22:07.956" v="3027" actId="20577"/>
        <pc:sldMkLst>
          <pc:docMk/>
          <pc:sldMk cId="3741785937" sldId="277"/>
        </pc:sldMkLst>
        <pc:spChg chg="mod">
          <ac:chgData name="Richard Anderson" userId="4654cc452026b74c" providerId="LiveId" clId="{EC088369-BD97-4593-93FE-807676B5B788}" dt="2020-03-30T18:22:07.956" v="3027" actId="20577"/>
          <ac:spMkLst>
            <pc:docMk/>
            <pc:sldMk cId="3741785937" sldId="277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07:20:49.008" v="1099" actId="20577"/>
        <pc:sldMkLst>
          <pc:docMk/>
          <pc:sldMk cId="4241064455" sldId="278"/>
        </pc:sldMkLst>
        <pc:spChg chg="mod">
          <ac:chgData name="Richard Anderson" userId="4654cc452026b74c" providerId="LiveId" clId="{EC088369-BD97-4593-93FE-807676B5B788}" dt="2020-03-30T07:20:49.008" v="1099" actId="20577"/>
          <ac:spMkLst>
            <pc:docMk/>
            <pc:sldMk cId="4241064455" sldId="278"/>
            <ac:spMk id="2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18:54:30.162" v="3569" actId="20577"/>
        <pc:sldMkLst>
          <pc:docMk/>
          <pc:sldMk cId="4275940681" sldId="279"/>
        </pc:sldMkLst>
        <pc:spChg chg="mod">
          <ac:chgData name="Richard Anderson" userId="4654cc452026b74c" providerId="LiveId" clId="{EC088369-BD97-4593-93FE-807676B5B788}" dt="2020-03-30T18:54:30.162" v="3569" actId="20577"/>
          <ac:spMkLst>
            <pc:docMk/>
            <pc:sldMk cId="4275940681" sldId="279"/>
            <ac:spMk id="3" creationId="{00000000-0000-0000-0000-000000000000}"/>
          </ac:spMkLst>
        </pc:spChg>
      </pc:sldChg>
      <pc:sldChg chg="addSp delSp modSp mod">
        <pc:chgData name="Richard Anderson" userId="4654cc452026b74c" providerId="LiveId" clId="{EC088369-BD97-4593-93FE-807676B5B788}" dt="2020-03-30T21:08:52.404" v="4472" actId="1076"/>
        <pc:sldMkLst>
          <pc:docMk/>
          <pc:sldMk cId="515695430" sldId="280"/>
        </pc:sldMkLst>
        <pc:spChg chg="mod">
          <ac:chgData name="Richard Anderson" userId="4654cc452026b74c" providerId="LiveId" clId="{EC088369-BD97-4593-93FE-807676B5B788}" dt="2020-03-30T20:59:41.860" v="4464" actId="20577"/>
          <ac:spMkLst>
            <pc:docMk/>
            <pc:sldMk cId="515695430" sldId="280"/>
            <ac:spMk id="2" creationId="{00000000-0000-0000-0000-000000000000}"/>
          </ac:spMkLst>
        </pc:spChg>
        <pc:spChg chg="mod">
          <ac:chgData name="Richard Anderson" userId="4654cc452026b74c" providerId="LiveId" clId="{EC088369-BD97-4593-93FE-807676B5B788}" dt="2020-03-30T20:53:20.912" v="4426" actId="20577"/>
          <ac:spMkLst>
            <pc:docMk/>
            <pc:sldMk cId="515695430" sldId="280"/>
            <ac:spMk id="3" creationId="{00000000-0000-0000-0000-000000000000}"/>
          </ac:spMkLst>
        </pc:spChg>
        <pc:spChg chg="add del">
          <ac:chgData name="Richard Anderson" userId="4654cc452026b74c" providerId="LiveId" clId="{EC088369-BD97-4593-93FE-807676B5B788}" dt="2020-03-30T20:54:31.754" v="4432"/>
          <ac:spMkLst>
            <pc:docMk/>
            <pc:sldMk cId="515695430" sldId="280"/>
            <ac:spMk id="4" creationId="{820D7A0A-C36C-45A3-8132-F87D25332F96}"/>
          </ac:spMkLst>
        </pc:spChg>
        <pc:picChg chg="add mod">
          <ac:chgData name="Richard Anderson" userId="4654cc452026b74c" providerId="LiveId" clId="{EC088369-BD97-4593-93FE-807676B5B788}" dt="2020-03-30T20:59:49.371" v="4466" actId="1076"/>
          <ac:picMkLst>
            <pc:docMk/>
            <pc:sldMk cId="515695430" sldId="280"/>
            <ac:picMk id="5" creationId="{EE45D68B-4E45-4AD8-9173-1C65DBB7AAE9}"/>
          </ac:picMkLst>
        </pc:picChg>
        <pc:picChg chg="add mod">
          <ac:chgData name="Richard Anderson" userId="4654cc452026b74c" providerId="LiveId" clId="{EC088369-BD97-4593-93FE-807676B5B788}" dt="2020-03-30T20:59:53.638" v="4467" actId="1076"/>
          <ac:picMkLst>
            <pc:docMk/>
            <pc:sldMk cId="515695430" sldId="280"/>
            <ac:picMk id="6" creationId="{6BAA50FC-9A53-4B2F-B1C1-4BEDEF976AC0}"/>
          </ac:picMkLst>
        </pc:picChg>
        <pc:picChg chg="add mod">
          <ac:chgData name="Richard Anderson" userId="4654cc452026b74c" providerId="LiveId" clId="{EC088369-BD97-4593-93FE-807676B5B788}" dt="2020-03-30T21:08:52.404" v="4472" actId="1076"/>
          <ac:picMkLst>
            <pc:docMk/>
            <pc:sldMk cId="515695430" sldId="280"/>
            <ac:picMk id="8" creationId="{34D479BD-E1EE-4B47-B0A5-BB488BC87828}"/>
          </ac:picMkLst>
        </pc:picChg>
        <pc:picChg chg="add mod">
          <ac:chgData name="Richard Anderson" userId="4654cc452026b74c" providerId="LiveId" clId="{EC088369-BD97-4593-93FE-807676B5B788}" dt="2020-03-30T20:59:47.394" v="4465" actId="1076"/>
          <ac:picMkLst>
            <pc:docMk/>
            <pc:sldMk cId="515695430" sldId="280"/>
            <ac:picMk id="1028" creationId="{D981BA4A-8C1E-4D8A-B12A-CCA466BEB9E9}"/>
          </ac:picMkLst>
        </pc:picChg>
      </pc:sldChg>
      <pc:sldChg chg="modSp del mod">
        <pc:chgData name="Richard Anderson" userId="4654cc452026b74c" providerId="LiveId" clId="{EC088369-BD97-4593-93FE-807676B5B788}" dt="2020-03-30T21:13:52.463" v="4484" actId="2696"/>
        <pc:sldMkLst>
          <pc:docMk/>
          <pc:sldMk cId="3358282589" sldId="281"/>
        </pc:sldMkLst>
        <pc:spChg chg="mod">
          <ac:chgData name="Richard Anderson" userId="4654cc452026b74c" providerId="LiveId" clId="{EC088369-BD97-4593-93FE-807676B5B788}" dt="2020-03-30T21:13:40.668" v="4483" actId="5793"/>
          <ac:spMkLst>
            <pc:docMk/>
            <pc:sldMk cId="3358282589" sldId="281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20:44:25.393" v="4045" actId="20577"/>
        <pc:sldMkLst>
          <pc:docMk/>
          <pc:sldMk cId="3730567104" sldId="282"/>
        </pc:sldMkLst>
        <pc:spChg chg="mod">
          <ac:chgData name="Richard Anderson" userId="4654cc452026b74c" providerId="LiveId" clId="{EC088369-BD97-4593-93FE-807676B5B788}" dt="2020-03-30T20:41:38.327" v="3957" actId="20577"/>
          <ac:spMkLst>
            <pc:docMk/>
            <pc:sldMk cId="3730567104" sldId="282"/>
            <ac:spMk id="2" creationId="{00000000-0000-0000-0000-000000000000}"/>
          </ac:spMkLst>
        </pc:spChg>
        <pc:spChg chg="mod">
          <ac:chgData name="Richard Anderson" userId="4654cc452026b74c" providerId="LiveId" clId="{EC088369-BD97-4593-93FE-807676B5B788}" dt="2020-03-30T20:44:25.393" v="4045" actId="20577"/>
          <ac:spMkLst>
            <pc:docMk/>
            <pc:sldMk cId="3730567104" sldId="282"/>
            <ac:spMk id="3" creationId="{00000000-0000-0000-0000-000000000000}"/>
          </ac:spMkLst>
        </pc:spChg>
      </pc:sldChg>
      <pc:sldChg chg="modSp add mod">
        <pc:chgData name="Richard Anderson" userId="4654cc452026b74c" providerId="LiveId" clId="{EC088369-BD97-4593-93FE-807676B5B788}" dt="2020-03-30T06:15:58.996" v="303" actId="20577"/>
        <pc:sldMkLst>
          <pc:docMk/>
          <pc:sldMk cId="2127249199" sldId="285"/>
        </pc:sldMkLst>
        <pc:spChg chg="mod">
          <ac:chgData name="Richard Anderson" userId="4654cc452026b74c" providerId="LiveId" clId="{EC088369-BD97-4593-93FE-807676B5B788}" dt="2020-03-30T05:59:36.646" v="16" actId="20577"/>
          <ac:spMkLst>
            <pc:docMk/>
            <pc:sldMk cId="2127249199" sldId="285"/>
            <ac:spMk id="2" creationId="{37830514-B4B5-4E61-A26D-1AE10AFAFB2D}"/>
          </ac:spMkLst>
        </pc:spChg>
        <pc:spChg chg="mod">
          <ac:chgData name="Richard Anderson" userId="4654cc452026b74c" providerId="LiveId" clId="{EC088369-BD97-4593-93FE-807676B5B788}" dt="2020-03-30T06:15:58.996" v="303" actId="20577"/>
          <ac:spMkLst>
            <pc:docMk/>
            <pc:sldMk cId="2127249199" sldId="285"/>
            <ac:spMk id="3" creationId="{B8917EA0-FC77-4204-ABDA-D4B37E414D3A}"/>
          </ac:spMkLst>
        </pc:spChg>
      </pc:sldChg>
      <pc:sldChg chg="modSp add mod">
        <pc:chgData name="Richard Anderson" userId="4654cc452026b74c" providerId="LiveId" clId="{EC088369-BD97-4593-93FE-807676B5B788}" dt="2020-03-30T06:28:07.893" v="691" actId="20577"/>
        <pc:sldMkLst>
          <pc:docMk/>
          <pc:sldMk cId="1356587359" sldId="286"/>
        </pc:sldMkLst>
        <pc:spChg chg="mod">
          <ac:chgData name="Richard Anderson" userId="4654cc452026b74c" providerId="LiveId" clId="{EC088369-BD97-4593-93FE-807676B5B788}" dt="2020-03-30T06:16:13.781" v="320" actId="20577"/>
          <ac:spMkLst>
            <pc:docMk/>
            <pc:sldMk cId="1356587359" sldId="286"/>
            <ac:spMk id="2" creationId="{9625B420-CA6B-402D-A0F4-A4CE45E4AEAC}"/>
          </ac:spMkLst>
        </pc:spChg>
        <pc:spChg chg="mod">
          <ac:chgData name="Richard Anderson" userId="4654cc452026b74c" providerId="LiveId" clId="{EC088369-BD97-4593-93FE-807676B5B788}" dt="2020-03-30T06:28:07.893" v="691" actId="20577"/>
          <ac:spMkLst>
            <pc:docMk/>
            <pc:sldMk cId="1356587359" sldId="286"/>
            <ac:spMk id="3" creationId="{72B00956-8DC5-4531-98DA-F77641AD5DC4}"/>
          </ac:spMkLst>
        </pc:spChg>
      </pc:sldChg>
      <pc:sldChg chg="modSp add mod">
        <pc:chgData name="Richard Anderson" userId="4654cc452026b74c" providerId="LiveId" clId="{EC088369-BD97-4593-93FE-807676B5B788}" dt="2020-03-30T21:14:31.686" v="4570" actId="20577"/>
        <pc:sldMkLst>
          <pc:docMk/>
          <pc:sldMk cId="670514081" sldId="287"/>
        </pc:sldMkLst>
        <pc:spChg chg="mod">
          <ac:chgData name="Richard Anderson" userId="4654cc452026b74c" providerId="LiveId" clId="{EC088369-BD97-4593-93FE-807676B5B788}" dt="2020-03-30T07:10:44.060" v="706" actId="20577"/>
          <ac:spMkLst>
            <pc:docMk/>
            <pc:sldMk cId="670514081" sldId="287"/>
            <ac:spMk id="2" creationId="{E6C42044-28E3-47E0-8C1B-65E81D1D664C}"/>
          </ac:spMkLst>
        </pc:spChg>
        <pc:spChg chg="mod">
          <ac:chgData name="Richard Anderson" userId="4654cc452026b74c" providerId="LiveId" clId="{EC088369-BD97-4593-93FE-807676B5B788}" dt="2020-03-30T21:14:31.686" v="4570" actId="20577"/>
          <ac:spMkLst>
            <pc:docMk/>
            <pc:sldMk cId="670514081" sldId="287"/>
            <ac:spMk id="3" creationId="{E92D48AB-2F6D-4FF6-BD25-5283C0F58BA6}"/>
          </ac:spMkLst>
        </pc:spChg>
      </pc:sldChg>
      <pc:sldChg chg="modSp add mod">
        <pc:chgData name="Richard Anderson" userId="4654cc452026b74c" providerId="LiveId" clId="{EC088369-BD97-4593-93FE-807676B5B788}" dt="2020-03-30T17:15:23.116" v="2291" actId="20577"/>
        <pc:sldMkLst>
          <pc:docMk/>
          <pc:sldMk cId="3559773080" sldId="288"/>
        </pc:sldMkLst>
        <pc:spChg chg="mod">
          <ac:chgData name="Richard Anderson" userId="4654cc452026b74c" providerId="LiveId" clId="{EC088369-BD97-4593-93FE-807676B5B788}" dt="2020-03-30T17:01:42.194" v="1872" actId="20577"/>
          <ac:spMkLst>
            <pc:docMk/>
            <pc:sldMk cId="3559773080" sldId="288"/>
            <ac:spMk id="2" creationId="{10DE0827-5DDF-4E88-9B81-8C352B76664C}"/>
          </ac:spMkLst>
        </pc:spChg>
        <pc:spChg chg="mod">
          <ac:chgData name="Richard Anderson" userId="4654cc452026b74c" providerId="LiveId" clId="{EC088369-BD97-4593-93FE-807676B5B788}" dt="2020-03-30T17:15:23.116" v="2291" actId="20577"/>
          <ac:spMkLst>
            <pc:docMk/>
            <pc:sldMk cId="3559773080" sldId="288"/>
            <ac:spMk id="3" creationId="{3E2D64B5-6462-434F-BBAA-3657C16D7009}"/>
          </ac:spMkLst>
        </pc:spChg>
      </pc:sldChg>
      <pc:sldChg chg="modSp add mod">
        <pc:chgData name="Richard Anderson" userId="4654cc452026b74c" providerId="LiveId" clId="{EC088369-BD97-4593-93FE-807676B5B788}" dt="2020-03-30T20:48:05.771" v="4065" actId="20577"/>
        <pc:sldMkLst>
          <pc:docMk/>
          <pc:sldMk cId="4055266462" sldId="289"/>
        </pc:sldMkLst>
        <pc:spChg chg="mod">
          <ac:chgData name="Richard Anderson" userId="4654cc452026b74c" providerId="LiveId" clId="{EC088369-BD97-4593-93FE-807676B5B788}" dt="2020-03-30T20:41:56.360" v="3972" actId="20577"/>
          <ac:spMkLst>
            <pc:docMk/>
            <pc:sldMk cId="4055266462" sldId="289"/>
            <ac:spMk id="2" creationId="{075EFE4D-BF2E-4F7F-9D48-0A37B042153C}"/>
          </ac:spMkLst>
        </pc:spChg>
        <pc:spChg chg="mod">
          <ac:chgData name="Richard Anderson" userId="4654cc452026b74c" providerId="LiveId" clId="{EC088369-BD97-4593-93FE-807676B5B788}" dt="2020-03-30T20:48:05.771" v="4065" actId="20577"/>
          <ac:spMkLst>
            <pc:docMk/>
            <pc:sldMk cId="4055266462" sldId="289"/>
            <ac:spMk id="3" creationId="{2C05D5A4-A5B4-4610-A6A4-3FFFD385EC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154A2-05FE-47B3-AC65-BC7390313379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2C520-A73E-4566-A8F7-7C18DF1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2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8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6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7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91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1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0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6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8.gi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0.gif"/><Relationship Id="rId7" Type="http://schemas.openxmlformats.org/officeDocument/2006/relationships/image" Target="../media/image30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19.jpeg"/><Relationship Id="rId10" Type="http://schemas.openxmlformats.org/officeDocument/2006/relationships/image" Target="../media/image33.png"/><Relationship Id="rId4" Type="http://schemas.openxmlformats.org/officeDocument/2006/relationships/image" Target="../media/image8.gif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hyperlink" Target="mailto:anderson@cs.washington.edu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ED15-34C5-4D94-8EB6-9DC29797C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ICTD Capstone</a:t>
            </a:r>
            <a:br>
              <a:rPr lang="en-US" dirty="0" smtClean="0"/>
            </a:br>
            <a:r>
              <a:rPr lang="en-US" dirty="0" smtClean="0"/>
              <a:t>Software Design for Underserved Populations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E1100-CCB2-463D-9806-6043C79BE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CSE </a:t>
            </a:r>
            <a:r>
              <a:rPr lang="en-US" dirty="0" smtClean="0"/>
              <a:t>482b</a:t>
            </a:r>
            <a:endParaRPr lang="en-US" dirty="0"/>
          </a:p>
          <a:p>
            <a:r>
              <a:rPr lang="en-US" dirty="0" err="1" smtClean="0"/>
              <a:t>Covid</a:t>
            </a:r>
            <a:r>
              <a:rPr lang="en-US" dirty="0" smtClean="0"/>
              <a:t> Vaccines,  April 5, </a:t>
            </a:r>
            <a:r>
              <a:rPr lang="en-US" dirty="0" smtClean="0"/>
              <a:t>2021</a:t>
            </a:r>
            <a:endParaRPr lang="en-US" dirty="0"/>
          </a:p>
          <a:p>
            <a:r>
              <a:rPr lang="en-US" dirty="0"/>
              <a:t>Richard </a:t>
            </a:r>
            <a:r>
              <a:rPr lang="en-US" dirty="0" smtClean="0"/>
              <a:t>Anderson, Samia Ibtasam, Naveena Karusala</a:t>
            </a:r>
            <a:endParaRPr lang="en-US" dirty="0"/>
          </a:p>
        </p:txBody>
      </p:sp>
      <p:pic>
        <p:nvPicPr>
          <p:cNvPr id="4" name="Picture 3" descr="A picture containing sitting, table, box, wooden&#10;&#10;Description automatically generated">
            <a:extLst>
              <a:ext uri="{FF2B5EF4-FFF2-40B4-BE49-F238E27FC236}">
                <a16:creationId xmlns:a16="http://schemas.microsoft.com/office/drawing/2014/main" id="{72A67A28-A6AD-4A4F-90DB-1E47E49B5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14218" y="442556"/>
            <a:ext cx="3033448" cy="22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4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development and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Vaccine development is a well understood process</a:t>
            </a:r>
          </a:p>
          <a:p>
            <a:r>
              <a:rPr lang="en-US" dirty="0" smtClean="0"/>
              <a:t>Usually,  vaccine development is very slow and requires multiple types of approval</a:t>
            </a:r>
          </a:p>
          <a:p>
            <a:r>
              <a:rPr lang="en-US" dirty="0" smtClean="0"/>
              <a:t>Standard trial regime: Phase 1, Phase 2, Phase 3</a:t>
            </a:r>
          </a:p>
          <a:p>
            <a:r>
              <a:rPr lang="en-US" dirty="0" smtClean="0"/>
              <a:t>Lots of things are evaluated in release of a new vaccine, or new formulation of a vaccine</a:t>
            </a:r>
          </a:p>
          <a:p>
            <a:pPr lvl="1"/>
            <a:r>
              <a:rPr lang="en-US" dirty="0" smtClean="0"/>
              <a:t>Efficacy,  side effects, dosage, stability</a:t>
            </a:r>
          </a:p>
          <a:p>
            <a:pPr lvl="1"/>
            <a:r>
              <a:rPr lang="en-US" dirty="0" smtClean="0"/>
              <a:t>All this takes a long, long time</a:t>
            </a:r>
          </a:p>
          <a:p>
            <a:r>
              <a:rPr lang="en-US" dirty="0" smtClean="0"/>
              <a:t>However,  in an emergency,  things move faster,  such as the Ebola vaccine</a:t>
            </a:r>
          </a:p>
          <a:p>
            <a:pPr lvl="1"/>
            <a:r>
              <a:rPr lang="en-US" dirty="0" smtClean="0"/>
              <a:t>All approved </a:t>
            </a:r>
            <a:r>
              <a:rPr lang="en-US" dirty="0" err="1" smtClean="0"/>
              <a:t>Covid</a:t>
            </a:r>
            <a:r>
              <a:rPr lang="en-US" dirty="0" smtClean="0"/>
              <a:t> vaccines have been approved under emergency use provisions</a:t>
            </a:r>
          </a:p>
          <a:p>
            <a:r>
              <a:rPr lang="en-US" dirty="0" smtClean="0"/>
              <a:t>Companies had been working on vaccines for other SARS type viruses</a:t>
            </a:r>
          </a:p>
          <a:p>
            <a:pPr lvl="1"/>
            <a:r>
              <a:rPr lang="en-US" dirty="0" smtClean="0"/>
              <a:t>So when </a:t>
            </a:r>
            <a:r>
              <a:rPr lang="en-US" dirty="0" err="1" smtClean="0"/>
              <a:t>Covid</a:t>
            </a:r>
            <a:r>
              <a:rPr lang="en-US" dirty="0" smtClean="0"/>
              <a:t> happened,  lots of the work had been one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Lots of uncertainty about how well vaccines and vaccine programs actually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4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organizations set policy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Donors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Country ministries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http://www.topnews.in/health/files/w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8518" y="1186145"/>
            <a:ext cx="1524000" cy="1552576"/>
          </a:xfrm>
          <a:prstGeom prst="rect">
            <a:avLst/>
          </a:prstGeom>
          <a:noFill/>
        </p:spPr>
      </p:pic>
      <p:pic>
        <p:nvPicPr>
          <p:cNvPr id="8" name="Picture 8" descr="http://www.papermag.com/blogs/UNIC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0051" y="1009932"/>
            <a:ext cx="1540082" cy="1905001"/>
          </a:xfrm>
          <a:prstGeom prst="rect">
            <a:avLst/>
          </a:prstGeom>
          <a:noFill/>
        </p:spPr>
      </p:pic>
      <p:pic>
        <p:nvPicPr>
          <p:cNvPr id="9" name="Picture 22" descr="http://www.who.int/vaccines/gavi/gavi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7666" y="1212056"/>
            <a:ext cx="1631934" cy="1227138"/>
          </a:xfrm>
          <a:prstGeom prst="rect">
            <a:avLst/>
          </a:prstGeom>
          <a:noFill/>
        </p:spPr>
      </p:pic>
      <p:pic>
        <p:nvPicPr>
          <p:cNvPr id="10" name="Picture 2" descr="http://i.zdnet.com/blogs/usa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5017" y="3452952"/>
            <a:ext cx="2590800" cy="809625"/>
          </a:xfrm>
          <a:prstGeom prst="rect">
            <a:avLst/>
          </a:prstGeom>
          <a:noFill/>
        </p:spPr>
      </p:pic>
      <p:pic>
        <p:nvPicPr>
          <p:cNvPr id="11" name="Picture 4" descr="http://t0.gstatic.com/images?q=tbn:ANd9GcSwUkjALOI2PygWT-sHPrTa8BoWIAWV0mvCAfmzInExaAz3w8A&amp;t=1&amp;usg=__KN45IcwurweV3hJ3p9Z7EhV1Y9Y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37698" y="3546077"/>
            <a:ext cx="2654302" cy="762001"/>
          </a:xfrm>
          <a:prstGeom prst="rect">
            <a:avLst/>
          </a:prstGeom>
          <a:noFill/>
        </p:spPr>
      </p:pic>
      <p:pic>
        <p:nvPicPr>
          <p:cNvPr id="12" name="Picture 24" descr="http://www.research4development.info/images/articles/dfid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6778" y="3257688"/>
            <a:ext cx="1609958" cy="1200151"/>
          </a:xfrm>
          <a:prstGeom prst="rect">
            <a:avLst/>
          </a:prstGeom>
          <a:noFill/>
        </p:spPr>
      </p:pic>
      <p:pic>
        <p:nvPicPr>
          <p:cNvPr id="2050" name="Picture 2" descr="File:Ghana Ministry of Health Logo.png - Wikimedia Comm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45" y="4669095"/>
            <a:ext cx="1685543" cy="15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istry of Health (Uganda) - Wikipe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14" y="4800594"/>
            <a:ext cx="1246571" cy="13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nistryOfAgricultureAfghanista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059" y="4729688"/>
            <a:ext cx="14763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2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UNICEF</a:t>
            </a:r>
          </a:p>
          <a:p>
            <a:pPr lvl="1"/>
            <a:r>
              <a:rPr lang="en-US" dirty="0" smtClean="0"/>
              <a:t>Support for immunization programs</a:t>
            </a:r>
          </a:p>
          <a:p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Support for health programs</a:t>
            </a:r>
          </a:p>
          <a:p>
            <a:pPr lvl="1"/>
            <a:r>
              <a:rPr lang="en-US" dirty="0" smtClean="0"/>
              <a:t>Global health governance	</a:t>
            </a:r>
          </a:p>
          <a:p>
            <a:r>
              <a:rPr lang="en-US" dirty="0" smtClean="0"/>
              <a:t>GAVI</a:t>
            </a:r>
          </a:p>
          <a:p>
            <a:pPr lvl="1"/>
            <a:r>
              <a:rPr lang="en-US" dirty="0" smtClean="0"/>
              <a:t>Global vaccine alliance</a:t>
            </a:r>
          </a:p>
          <a:p>
            <a:pPr lvl="1"/>
            <a:r>
              <a:rPr lang="en-US" dirty="0" smtClean="0"/>
              <a:t>Financial support for vaccines in low and middle income countries</a:t>
            </a:r>
          </a:p>
          <a:p>
            <a:r>
              <a:rPr lang="en-US" dirty="0" smtClean="0"/>
              <a:t>DONORS</a:t>
            </a:r>
          </a:p>
          <a:p>
            <a:pPr lvl="1"/>
            <a:r>
              <a:rPr lang="en-US" dirty="0" smtClean="0"/>
              <a:t>Supply the money and influence programs</a:t>
            </a:r>
          </a:p>
          <a:p>
            <a:r>
              <a:rPr lang="en-US" dirty="0" smtClean="0"/>
              <a:t>NGOs</a:t>
            </a:r>
          </a:p>
          <a:p>
            <a:pPr lvl="1"/>
            <a:r>
              <a:rPr lang="en-US" dirty="0" smtClean="0"/>
              <a:t>Global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8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</a:t>
            </a:r>
            <a:r>
              <a:rPr lang="en-US" dirty="0" err="1" smtClean="0"/>
              <a:t>Covid</a:t>
            </a:r>
            <a:r>
              <a:rPr lang="en-US" dirty="0" smtClean="0"/>
              <a:t> 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Covid</a:t>
            </a:r>
            <a:r>
              <a:rPr lang="en-US" dirty="0" smtClean="0"/>
              <a:t> vaccine cost between $8 and $30 per dose</a:t>
            </a:r>
          </a:p>
          <a:p>
            <a:pPr lvl="1"/>
            <a:r>
              <a:rPr lang="en-US" dirty="0" smtClean="0"/>
              <a:t>10 dose vials</a:t>
            </a:r>
          </a:p>
          <a:p>
            <a:pPr lvl="1"/>
            <a:r>
              <a:rPr lang="en-US" dirty="0" smtClean="0"/>
              <a:t>Most vaccines require two doses</a:t>
            </a:r>
          </a:p>
          <a:p>
            <a:pPr lvl="1"/>
            <a:endParaRPr lang="en-US" dirty="0"/>
          </a:p>
          <a:p>
            <a:r>
              <a:rPr lang="en-US" dirty="0" smtClean="0"/>
              <a:t>Rich countries pre-ordered vast supplies of vaccines</a:t>
            </a:r>
          </a:p>
          <a:p>
            <a:r>
              <a:rPr lang="en-US" dirty="0" smtClean="0"/>
              <a:t>Poor countries lack resources to buy adequate supplies and immunization has generally been supported globally</a:t>
            </a:r>
          </a:p>
          <a:p>
            <a:pPr lvl="1"/>
            <a:r>
              <a:rPr lang="en-US" dirty="0" smtClean="0"/>
              <a:t>Strong moral argument for global immunization</a:t>
            </a:r>
          </a:p>
          <a:p>
            <a:pPr lvl="1"/>
            <a:r>
              <a:rPr lang="en-US" dirty="0" smtClean="0"/>
              <a:t>And the pandemic will only be controlled with global immunization</a:t>
            </a:r>
          </a:p>
          <a:p>
            <a:pPr lvl="1"/>
            <a:endParaRPr lang="en-US" dirty="0"/>
          </a:p>
          <a:p>
            <a:r>
              <a:rPr lang="en-US" dirty="0" err="1" smtClean="0"/>
              <a:t>Covax</a:t>
            </a:r>
            <a:r>
              <a:rPr lang="en-US" dirty="0" smtClean="0"/>
              <a:t> is the funding organization set up by </a:t>
            </a:r>
            <a:r>
              <a:rPr lang="en-US" dirty="0" err="1" smtClean="0"/>
              <a:t>Gavi</a:t>
            </a:r>
            <a:r>
              <a:rPr lang="en-US" dirty="0" smtClean="0"/>
              <a:t> for supporting </a:t>
            </a:r>
            <a:r>
              <a:rPr lang="en-US" dirty="0" err="1" smtClean="0"/>
              <a:t>Covid</a:t>
            </a:r>
            <a:r>
              <a:rPr lang="en-US" dirty="0" smtClean="0"/>
              <a:t> vaccines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2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http://www.who.int/vaccines/gavi/gavilogo.gif">
            <a:extLst>
              <a:ext uri="{FF2B5EF4-FFF2-40B4-BE49-F238E27FC236}">
                <a16:creationId xmlns:a16="http://schemas.microsoft.com/office/drawing/2014/main" id="{57080324-8E94-42D6-AB48-7686432A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17378" y="1679363"/>
            <a:ext cx="1179051" cy="8865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Domain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Vaccines are the same around the world</a:t>
            </a:r>
          </a:p>
          <a:p>
            <a:r>
              <a:rPr lang="en-US" dirty="0"/>
              <a:t>For many countries – immunization is managed and funded globally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29DC0-4F72-416F-BB88-C30855BE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051" y="3303041"/>
            <a:ext cx="1796661" cy="185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6558BE6-FB2E-4B28-A8B6-343848E2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6319" y="3376519"/>
            <a:ext cx="1845371" cy="185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topnews.in/health/files/who.jpg">
            <a:extLst>
              <a:ext uri="{FF2B5EF4-FFF2-40B4-BE49-F238E27FC236}">
                <a16:creationId xmlns:a16="http://schemas.microsoft.com/office/drawing/2014/main" id="{1BDCE34B-E639-49F6-A612-4B14ABF4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88963" y="1576208"/>
            <a:ext cx="849540" cy="865469"/>
          </a:xfrm>
          <a:prstGeom prst="rect">
            <a:avLst/>
          </a:prstGeom>
          <a:noFill/>
        </p:spPr>
      </p:pic>
      <p:pic>
        <p:nvPicPr>
          <p:cNvPr id="11" name="Picture 8" descr="http://www.papermag.com/blogs/UNICEF.jpg">
            <a:extLst>
              <a:ext uri="{FF2B5EF4-FFF2-40B4-BE49-F238E27FC236}">
                <a16:creationId xmlns:a16="http://schemas.microsoft.com/office/drawing/2014/main" id="{AAA18D9C-9924-4772-A70C-AFEAE1D8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761495" y="808407"/>
            <a:ext cx="814838" cy="1007912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41A7FB-6686-4316-9C5A-2E5E6FC11700}"/>
              </a:ext>
            </a:extLst>
          </p:cNvPr>
          <p:cNvSpPr/>
          <p:nvPr/>
        </p:nvSpPr>
        <p:spPr>
          <a:xfrm>
            <a:off x="9372004" y="2989625"/>
            <a:ext cx="1497782" cy="748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Ministry of Health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53B3C9-9BA0-4AFB-BC7C-ED57B9CBD9B1}"/>
              </a:ext>
            </a:extLst>
          </p:cNvPr>
          <p:cNvSpPr/>
          <p:nvPr/>
        </p:nvSpPr>
        <p:spPr>
          <a:xfrm>
            <a:off x="9372004" y="3968944"/>
            <a:ext cx="1497782" cy="748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 Immunization Program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9AC519-60C0-4390-AC8A-6C7A14AFCCA4}"/>
              </a:ext>
            </a:extLst>
          </p:cNvPr>
          <p:cNvSpPr/>
          <p:nvPr/>
        </p:nvSpPr>
        <p:spPr>
          <a:xfrm>
            <a:off x="9372004" y="4948263"/>
            <a:ext cx="1497782" cy="748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Logistics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6DA3D1-04E1-473D-AB59-54B672D972F0}"/>
              </a:ext>
            </a:extLst>
          </p:cNvPr>
          <p:cNvSpPr/>
          <p:nvPr/>
        </p:nvSpPr>
        <p:spPr>
          <a:xfrm>
            <a:off x="9083969" y="2759197"/>
            <a:ext cx="2073852" cy="316838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A6681C-E94C-41B5-B425-7E8233E63AA2}"/>
              </a:ext>
            </a:extLst>
          </p:cNvPr>
          <p:cNvCxnSpPr>
            <a:endCxn id="15" idx="0"/>
          </p:cNvCxnSpPr>
          <p:nvPr/>
        </p:nvCxnSpPr>
        <p:spPr>
          <a:xfrm>
            <a:off x="8864065" y="2586376"/>
            <a:ext cx="1256830" cy="17282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430B97-8401-4057-B32B-52516828F3C0}"/>
              </a:ext>
            </a:extLst>
          </p:cNvPr>
          <p:cNvCxnSpPr>
            <a:endCxn id="15" idx="0"/>
          </p:cNvCxnSpPr>
          <p:nvPr/>
        </p:nvCxnSpPr>
        <p:spPr>
          <a:xfrm>
            <a:off x="10073812" y="1837485"/>
            <a:ext cx="47083" cy="92171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DA3F332-511A-4816-B358-3DFDDCAB1E0F}"/>
              </a:ext>
            </a:extLst>
          </p:cNvPr>
          <p:cNvCxnSpPr>
            <a:endCxn id="15" idx="0"/>
          </p:cNvCxnSpPr>
          <p:nvPr/>
        </p:nvCxnSpPr>
        <p:spPr>
          <a:xfrm flipH="1">
            <a:off x="10120895" y="2565955"/>
            <a:ext cx="1199850" cy="19324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0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69551" y="240952"/>
            <a:ext cx="450492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Immunization Cold Chain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39389" y="2046432"/>
            <a:ext cx="1958638" cy="80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National Vaccine Store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3320" y="3256180"/>
            <a:ext cx="1094533" cy="741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Regional Store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60070" y="43507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District Store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9565" y="3256180"/>
            <a:ext cx="1094533" cy="741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Regional Store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96996" y="43507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District Store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76315" y="43507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District Store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28455" y="4350713"/>
            <a:ext cx="806498" cy="518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District Store</a:t>
            </a:r>
          </a:p>
        </p:txBody>
      </p:sp>
      <p:sp>
        <p:nvSpPr>
          <p:cNvPr id="18" name="Oval 17"/>
          <p:cNvSpPr/>
          <p:nvPr/>
        </p:nvSpPr>
        <p:spPr>
          <a:xfrm>
            <a:off x="207931" y="606257"/>
            <a:ext cx="2246673" cy="103692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Vaccine Manufacturers</a:t>
            </a:r>
          </a:p>
        </p:txBody>
      </p:sp>
      <p:cxnSp>
        <p:nvCxnSpPr>
          <p:cNvPr id="20" name="Straight Arrow Connector 19"/>
          <p:cNvCxnSpPr>
            <a:stCxn id="18" idx="6"/>
          </p:cNvCxnSpPr>
          <p:nvPr/>
        </p:nvCxnSpPr>
        <p:spPr>
          <a:xfrm>
            <a:off x="2454603" y="1124721"/>
            <a:ext cx="806498" cy="864105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4" idx="0"/>
          </p:cNvCxnSpPr>
          <p:nvPr/>
        </p:nvCxnSpPr>
        <p:spPr>
          <a:xfrm>
            <a:off x="3318709" y="2852931"/>
            <a:ext cx="1008123" cy="40324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1" idx="0"/>
          </p:cNvCxnSpPr>
          <p:nvPr/>
        </p:nvCxnSpPr>
        <p:spPr>
          <a:xfrm flipH="1">
            <a:off x="2310586" y="2852931"/>
            <a:ext cx="1008122" cy="40324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  <a:endCxn id="13" idx="0"/>
          </p:cNvCxnSpPr>
          <p:nvPr/>
        </p:nvCxnSpPr>
        <p:spPr>
          <a:xfrm flipH="1">
            <a:off x="1763320" y="3997758"/>
            <a:ext cx="547267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  <a:endCxn id="15" idx="0"/>
          </p:cNvCxnSpPr>
          <p:nvPr/>
        </p:nvCxnSpPr>
        <p:spPr>
          <a:xfrm>
            <a:off x="2310587" y="3997758"/>
            <a:ext cx="489659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2"/>
            <a:endCxn id="17" idx="0"/>
          </p:cNvCxnSpPr>
          <p:nvPr/>
        </p:nvCxnSpPr>
        <p:spPr>
          <a:xfrm>
            <a:off x="4326832" y="3997758"/>
            <a:ext cx="604873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2"/>
            <a:endCxn id="16" idx="0"/>
          </p:cNvCxnSpPr>
          <p:nvPr/>
        </p:nvCxnSpPr>
        <p:spPr>
          <a:xfrm flipH="1">
            <a:off x="3779565" y="3997758"/>
            <a:ext cx="547267" cy="352954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166569" y="5272425"/>
            <a:ext cx="1324961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 Center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56822" y="6194137"/>
            <a:ext cx="979319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 Post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339390" y="6194137"/>
            <a:ext cx="979319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 Post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721958" y="6194137"/>
            <a:ext cx="979319" cy="5184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 Post</a:t>
            </a:r>
          </a:p>
        </p:txBody>
      </p:sp>
      <p:cxnSp>
        <p:nvCxnSpPr>
          <p:cNvPr id="52" name="Straight Arrow Connector 51"/>
          <p:cNvCxnSpPr>
            <a:stCxn id="15" idx="2"/>
            <a:endCxn id="47" idx="0"/>
          </p:cNvCxnSpPr>
          <p:nvPr/>
        </p:nvCxnSpPr>
        <p:spPr>
          <a:xfrm>
            <a:off x="2800245" y="4869176"/>
            <a:ext cx="28804" cy="40324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2"/>
            <a:endCxn id="50" idx="0"/>
          </p:cNvCxnSpPr>
          <p:nvPr/>
        </p:nvCxnSpPr>
        <p:spPr>
          <a:xfrm>
            <a:off x="2829049" y="5790888"/>
            <a:ext cx="1382568" cy="40324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2"/>
            <a:endCxn id="49" idx="0"/>
          </p:cNvCxnSpPr>
          <p:nvPr/>
        </p:nvCxnSpPr>
        <p:spPr>
          <a:xfrm>
            <a:off x="2829049" y="5790888"/>
            <a:ext cx="0" cy="40324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7" idx="2"/>
            <a:endCxn id="48" idx="0"/>
          </p:cNvCxnSpPr>
          <p:nvPr/>
        </p:nvCxnSpPr>
        <p:spPr>
          <a:xfrm flipH="1">
            <a:off x="1446481" y="5790888"/>
            <a:ext cx="1382568" cy="40324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IMG_6639.JPG">
            <a:extLst>
              <a:ext uri="{FF2B5EF4-FFF2-40B4-BE49-F238E27FC236}">
                <a16:creationId xmlns:a16="http://schemas.microsoft.com/office/drawing/2014/main" id="{11ED9AB3-8444-4D6D-A656-96A04CB405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391753" y="354820"/>
            <a:ext cx="2407825" cy="18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IMG_6719.JPG">
            <a:extLst>
              <a:ext uri="{FF2B5EF4-FFF2-40B4-BE49-F238E27FC236}">
                <a16:creationId xmlns:a16="http://schemas.microsoft.com/office/drawing/2014/main" id="{9FBAE289-9E3E-44A5-9069-01D3E8164F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</a:blip>
          <a:stretch>
            <a:fillRect/>
          </a:stretch>
        </p:blipFill>
        <p:spPr>
          <a:xfrm>
            <a:off x="9391755" y="2353170"/>
            <a:ext cx="2407824" cy="18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IMG_6685.JPG">
            <a:extLst>
              <a:ext uri="{FF2B5EF4-FFF2-40B4-BE49-F238E27FC236}">
                <a16:creationId xmlns:a16="http://schemas.microsoft.com/office/drawing/2014/main" id="{89634FC7-1CE3-4392-B22F-1412D177A3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screen">
            <a:lum/>
          </a:blip>
          <a:stretch>
            <a:fillRect/>
          </a:stretch>
        </p:blipFill>
        <p:spPr>
          <a:xfrm>
            <a:off x="9391755" y="4351520"/>
            <a:ext cx="2407823" cy="180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indoor, person, bed, laying&#10;&#10;Description automatically generated">
            <a:extLst>
              <a:ext uri="{FF2B5EF4-FFF2-40B4-BE49-F238E27FC236}">
                <a16:creationId xmlns:a16="http://schemas.microsoft.com/office/drawing/2014/main" id="{3E66E431-723C-4C55-B727-3381ED91D7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3747" y="2858347"/>
            <a:ext cx="3735471" cy="28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C271C2-BFB3-4BB5-9F57-93052C23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 Cold Chain Challenges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B68843-4FD1-4D89-9633-4E8125AA0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Ensure that all countries have high quality vaccine cold chains</a:t>
            </a:r>
          </a:p>
          <a:p>
            <a:pPr lvl="1"/>
            <a:r>
              <a:rPr lang="en-US" dirty="0"/>
              <a:t>Working equipment at all points in vaccine supply chain</a:t>
            </a:r>
          </a:p>
          <a:p>
            <a:pPr lvl="1"/>
            <a:r>
              <a:rPr lang="en-US" dirty="0"/>
              <a:t>Sufficient capacity for vaccines</a:t>
            </a:r>
          </a:p>
          <a:p>
            <a:r>
              <a:rPr lang="en-US" dirty="0"/>
              <a:t>Refrigerators need power</a:t>
            </a:r>
          </a:p>
          <a:p>
            <a:pPr lvl="1"/>
            <a:r>
              <a:rPr lang="en-US" dirty="0"/>
              <a:t>Grid power,  Solar power,  Gas,  Kerosene</a:t>
            </a:r>
          </a:p>
          <a:p>
            <a:pPr lvl="1"/>
            <a:r>
              <a:rPr lang="en-US" dirty="0"/>
              <a:t>Many areas suffer from regular power outages</a:t>
            </a:r>
          </a:p>
          <a:p>
            <a:pPr lvl="1"/>
            <a:r>
              <a:rPr lang="en-US" dirty="0"/>
              <a:t>Desire to replace Kerosene / Gas equipment with Solar</a:t>
            </a:r>
          </a:p>
          <a:p>
            <a:r>
              <a:rPr lang="en-US" dirty="0"/>
              <a:t>Equipment upgrades</a:t>
            </a:r>
          </a:p>
          <a:p>
            <a:pPr lvl="1"/>
            <a:r>
              <a:rPr lang="en-US" dirty="0"/>
              <a:t>Identify needs and determine order size</a:t>
            </a:r>
          </a:p>
          <a:p>
            <a:pPr lvl="1"/>
            <a:r>
              <a:rPr lang="en-US" dirty="0"/>
              <a:t>Remove obsolete equipment</a:t>
            </a:r>
          </a:p>
          <a:p>
            <a:pPr lvl="1"/>
            <a:r>
              <a:rPr lang="en-US" dirty="0"/>
              <a:t>Ensure proper installation</a:t>
            </a:r>
          </a:p>
          <a:p>
            <a:pPr lvl="1"/>
            <a:r>
              <a:rPr lang="en-US" dirty="0"/>
              <a:t>Establish repair infrastructure</a:t>
            </a:r>
          </a:p>
          <a:p>
            <a:pPr lvl="1"/>
            <a:r>
              <a:rPr lang="en-US" dirty="0"/>
              <a:t>Monitoring of equipment condition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A0908-59AA-4D54-ABC3-349B7B6C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A83F3-9C89-49EC-BCD4-3418ECBC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57243-665E-4E78-A8AA-05A68B96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2" descr="Image result for ice lined refrigerator">
            <a:extLst>
              <a:ext uri="{FF2B5EF4-FFF2-40B4-BE49-F238E27FC236}">
                <a16:creationId xmlns:a16="http://schemas.microsoft.com/office/drawing/2014/main" id="{B0658BED-2F05-454D-A17D-A8157810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34" y="3857414"/>
            <a:ext cx="2017567" cy="20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solar powered vaccine refrigerator">
            <a:extLst>
              <a:ext uri="{FF2B5EF4-FFF2-40B4-BE49-F238E27FC236}">
                <a16:creationId xmlns:a16="http://schemas.microsoft.com/office/drawing/2014/main" id="{79E80F1E-A005-4EA5-9B84-E0432E2B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55" y="2712034"/>
            <a:ext cx="1830560" cy="37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Chain Equipment Inventories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accurate global equipment inventories</a:t>
            </a:r>
          </a:p>
          <a:p>
            <a:r>
              <a:rPr lang="en-US" dirty="0" smtClean="0"/>
              <a:t>Inconsistent at the country level</a:t>
            </a:r>
          </a:p>
          <a:p>
            <a:pPr lvl="1"/>
            <a:r>
              <a:rPr lang="en-US" dirty="0" smtClean="0"/>
              <a:t>Inventories often become out of date</a:t>
            </a:r>
          </a:p>
          <a:p>
            <a:pPr lvl="1"/>
            <a:r>
              <a:rPr lang="en-US" dirty="0" smtClean="0"/>
              <a:t>Not updated for equipment changes</a:t>
            </a:r>
          </a:p>
          <a:p>
            <a:pPr lvl="1"/>
            <a:r>
              <a:rPr lang="en-US" dirty="0" smtClean="0"/>
              <a:t>Health facility information is also a challenge</a:t>
            </a:r>
            <a:endParaRPr lang="en-US" dirty="0"/>
          </a:p>
          <a:p>
            <a:r>
              <a:rPr lang="en-US" dirty="0" smtClean="0"/>
              <a:t>Periodic efforts to collect inventory information for reporting</a:t>
            </a:r>
          </a:p>
          <a:p>
            <a:pPr lvl="1"/>
            <a:r>
              <a:rPr lang="en-US" dirty="0" smtClean="0"/>
              <a:t>Often restricted to sampling </a:t>
            </a:r>
          </a:p>
          <a:p>
            <a:r>
              <a:rPr lang="en-US" dirty="0" smtClean="0"/>
              <a:t>Fragmented data sources</a:t>
            </a:r>
          </a:p>
          <a:p>
            <a:r>
              <a:rPr lang="en-US" dirty="0" smtClean="0"/>
              <a:t>Different health systems inside a country</a:t>
            </a:r>
          </a:p>
          <a:p>
            <a:pPr lvl="1"/>
            <a:r>
              <a:rPr lang="en-US" dirty="0" smtClean="0"/>
              <a:t>Public,  Private,  NGO,  Faith-based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73" y="3607955"/>
            <a:ext cx="2026488" cy="255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817" y="1789281"/>
            <a:ext cx="3178147" cy="160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1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Image result for gavi eligible coun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62" y="156529"/>
            <a:ext cx="3323067" cy="15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45818" y="2909054"/>
            <a:ext cx="2995126" cy="1819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Global Cold Chain Information System</a:t>
            </a:r>
          </a:p>
        </p:txBody>
      </p:sp>
      <p:pic>
        <p:nvPicPr>
          <p:cNvPr id="9" name="Picture 22" descr="http://www.who.int/vaccines/gavi/gavilogo.gif">
            <a:extLst>
              <a:ext uri="{FF2B5EF4-FFF2-40B4-BE49-F238E27FC236}">
                <a16:creationId xmlns:a16="http://schemas.microsoft.com/office/drawing/2014/main" id="{57080324-8E94-42D6-AB48-7686432A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44848" y="4285229"/>
            <a:ext cx="1179051" cy="886591"/>
          </a:xfrm>
          <a:prstGeom prst="rect">
            <a:avLst/>
          </a:prstGeom>
          <a:noFill/>
        </p:spPr>
      </p:pic>
      <p:pic>
        <p:nvPicPr>
          <p:cNvPr id="10" name="Picture 6" descr="http://www.topnews.in/health/files/who.jpg">
            <a:extLst>
              <a:ext uri="{FF2B5EF4-FFF2-40B4-BE49-F238E27FC236}">
                <a16:creationId xmlns:a16="http://schemas.microsoft.com/office/drawing/2014/main" id="{1BDCE34B-E639-49F6-A612-4B14ABF4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974359" y="2800208"/>
            <a:ext cx="849540" cy="865469"/>
          </a:xfrm>
          <a:prstGeom prst="rect">
            <a:avLst/>
          </a:prstGeom>
          <a:noFill/>
        </p:spPr>
      </p:pic>
      <p:pic>
        <p:nvPicPr>
          <p:cNvPr id="11" name="Picture 8" descr="http://www.papermag.com/blogs/UNICEF.jpg">
            <a:extLst>
              <a:ext uri="{FF2B5EF4-FFF2-40B4-BE49-F238E27FC236}">
                <a16:creationId xmlns:a16="http://schemas.microsoft.com/office/drawing/2014/main" id="{AAA18D9C-9924-4772-A70C-AFEAE1D8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950065" y="1799260"/>
            <a:ext cx="814838" cy="1007912"/>
          </a:xfrm>
          <a:prstGeom prst="rect">
            <a:avLst/>
          </a:prstGeom>
          <a:noFill/>
        </p:spPr>
      </p:pic>
      <p:pic>
        <p:nvPicPr>
          <p:cNvPr id="2052" name="Picture 4" descr="Image result for bmgf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570" y="5597917"/>
            <a:ext cx="2429913" cy="48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johns hopkins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465" y="1898835"/>
            <a:ext cx="1542144" cy="64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ulas solar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845" y="3850150"/>
            <a:ext cx="1358835" cy="4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419469" y="1747024"/>
            <a:ext cx="1917641" cy="1112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Country Cold Chain Information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01828" y="3288619"/>
            <a:ext cx="1917641" cy="1112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Country Cold Chain Information System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24272" y="4807744"/>
            <a:ext cx="1917641" cy="1112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Country Cold Chain Information System</a:t>
            </a:r>
          </a:p>
        </p:txBody>
      </p:sp>
      <p:pic>
        <p:nvPicPr>
          <p:cNvPr id="2058" name="Picture 10" descr="Image result for uganda mo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25" y="1760394"/>
            <a:ext cx="1085644" cy="10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940" y="3288618"/>
            <a:ext cx="998888" cy="1141587"/>
          </a:xfrm>
          <a:prstGeom prst="rect">
            <a:avLst/>
          </a:prstGeom>
        </p:spPr>
      </p:pic>
      <p:pic>
        <p:nvPicPr>
          <p:cNvPr id="2062" name="Picture 14" descr="Image result for drc mo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03" y="488571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stCxn id="18" idx="3"/>
            <a:endCxn id="7" idx="1"/>
          </p:cNvCxnSpPr>
          <p:nvPr/>
        </p:nvCxnSpPr>
        <p:spPr>
          <a:xfrm flipV="1">
            <a:off x="3419469" y="3818789"/>
            <a:ext cx="3026349" cy="2602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3"/>
          </p:cNvCxnSpPr>
          <p:nvPr/>
        </p:nvCxnSpPr>
        <p:spPr>
          <a:xfrm flipV="1">
            <a:off x="5241913" y="4067689"/>
            <a:ext cx="1175312" cy="129624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37110" y="2361130"/>
            <a:ext cx="1080115" cy="123478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9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I: Visualizing the Cold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based visualization</a:t>
            </a:r>
          </a:p>
          <a:p>
            <a:pPr lvl="1"/>
            <a:r>
              <a:rPr lang="en-US" dirty="0"/>
              <a:t>GIS </a:t>
            </a:r>
            <a:r>
              <a:rPr lang="en-US" dirty="0" err="1"/>
              <a:t>Coords</a:t>
            </a:r>
            <a:endParaRPr lang="en-US" dirty="0"/>
          </a:p>
          <a:p>
            <a:pPr lvl="1"/>
            <a:r>
              <a:rPr lang="en-US" dirty="0"/>
              <a:t>Regions</a:t>
            </a:r>
          </a:p>
          <a:p>
            <a:r>
              <a:rPr lang="en-US" dirty="0"/>
              <a:t>Global Management Questions</a:t>
            </a:r>
          </a:p>
          <a:p>
            <a:pPr lvl="1"/>
            <a:r>
              <a:rPr lang="en-US" dirty="0"/>
              <a:t>Country summaries</a:t>
            </a:r>
          </a:p>
          <a:p>
            <a:pPr lvl="1"/>
            <a:r>
              <a:rPr lang="en-US" dirty="0"/>
              <a:t>Equipment trends</a:t>
            </a:r>
          </a:p>
          <a:p>
            <a:pPr lvl="1"/>
            <a:r>
              <a:rPr lang="en-US" dirty="0"/>
              <a:t>Integrated analysis tools and models</a:t>
            </a:r>
          </a:p>
          <a:p>
            <a:r>
              <a:rPr lang="en-US" dirty="0"/>
              <a:t>Country Cold Chain Management</a:t>
            </a:r>
          </a:p>
          <a:p>
            <a:pPr lvl="1"/>
            <a:r>
              <a:rPr lang="en-US" dirty="0"/>
              <a:t>Equipment management</a:t>
            </a:r>
          </a:p>
          <a:p>
            <a:pPr lvl="1"/>
            <a:r>
              <a:rPr lang="en-US" dirty="0"/>
              <a:t>Allocation</a:t>
            </a:r>
          </a:p>
          <a:p>
            <a:pPr lvl="1"/>
            <a:r>
              <a:rPr lang="en-US" dirty="0"/>
              <a:t>Reporting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4163" y="2103643"/>
            <a:ext cx="2836009" cy="192872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r="20404" b="16552"/>
          <a:stretch>
            <a:fillRect/>
          </a:stretch>
        </p:blipFill>
        <p:spPr bwMode="auto">
          <a:xfrm>
            <a:off x="8584163" y="4290279"/>
            <a:ext cx="2836009" cy="20201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0575" y="2103642"/>
            <a:ext cx="2619242" cy="12833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0574" y="3515311"/>
            <a:ext cx="2569723" cy="12905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2915" b="5061"/>
          <a:stretch/>
        </p:blipFill>
        <p:spPr bwMode="auto">
          <a:xfrm>
            <a:off x="5630574" y="4934183"/>
            <a:ext cx="2569723" cy="13294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51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D33C-8033-49D1-9EAA-54B1243F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A79C-3EA3-4C5A-9068-EB379C42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</a:t>
            </a:r>
          </a:p>
          <a:p>
            <a:pPr lvl="1"/>
            <a:r>
              <a:rPr lang="en-US" dirty="0"/>
              <a:t>Covid-19 vaccine </a:t>
            </a:r>
            <a:r>
              <a:rPr lang="en-US" dirty="0" smtClean="0"/>
              <a:t>background</a:t>
            </a:r>
            <a:endParaRPr lang="en-US" dirty="0"/>
          </a:p>
          <a:p>
            <a:pPr lvl="1"/>
            <a:r>
              <a:rPr lang="en-US" dirty="0"/>
              <a:t>10:40 -  Meeting with Group 1: Vaccine Stock Tracker</a:t>
            </a:r>
          </a:p>
          <a:p>
            <a:pPr lvl="1"/>
            <a:r>
              <a:rPr lang="en-US" dirty="0"/>
              <a:t>11:00 -  Meeting with Group 5: Vaccine Impact Modeling tool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Thursday</a:t>
            </a:r>
            <a:endParaRPr lang="en-US" dirty="0" smtClean="0"/>
          </a:p>
          <a:p>
            <a:pPr lvl="1"/>
            <a:r>
              <a:rPr lang="en-US" dirty="0"/>
              <a:t>10:00 – Meeting with Group 2: Vaccine Passport</a:t>
            </a:r>
            <a:endParaRPr lang="en-US" sz="3200" dirty="0"/>
          </a:p>
          <a:p>
            <a:pPr lvl="1"/>
            <a:r>
              <a:rPr lang="en-US" dirty="0"/>
              <a:t>10:25 – Meeting with Group 3: Immunization Campaign Planning</a:t>
            </a:r>
            <a:endParaRPr lang="en-US" sz="3200" dirty="0"/>
          </a:p>
          <a:p>
            <a:pPr lvl="1"/>
            <a:r>
              <a:rPr lang="en-US" dirty="0"/>
              <a:t>10:50 – Meeting with Group 4: Notification / Registration Tool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B8F30-F043-4FE6-9985-CAD44092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D44FA-E5BE-4B4A-80B6-69D939D4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DB0A4-19B0-4E5A-B4DB-1C183ED9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II:  Data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 Chain Equipment Inventory</a:t>
            </a:r>
          </a:p>
          <a:p>
            <a:pPr lvl="1"/>
            <a:r>
              <a:rPr lang="en-US" dirty="0"/>
              <a:t>Basic equipment and facility information</a:t>
            </a:r>
          </a:p>
          <a:p>
            <a:pPr lvl="1"/>
            <a:r>
              <a:rPr lang="en-US" dirty="0"/>
              <a:t>Tracking of performance and maintenance</a:t>
            </a:r>
          </a:p>
          <a:p>
            <a:r>
              <a:rPr lang="en-US" dirty="0"/>
              <a:t>Remote data updates</a:t>
            </a:r>
          </a:p>
          <a:p>
            <a:pPr lvl="1"/>
            <a:r>
              <a:rPr lang="en-US" dirty="0"/>
              <a:t>Keeping data up to date is the critical challenge</a:t>
            </a:r>
          </a:p>
          <a:p>
            <a:pPr lvl="1"/>
            <a:r>
              <a:rPr lang="en-US" dirty="0"/>
              <a:t>District cold chain supervisor responsible for managing equipment</a:t>
            </a:r>
          </a:p>
          <a:p>
            <a:pPr lvl="1"/>
            <a:r>
              <a:rPr lang="en-US" dirty="0"/>
              <a:t>Mobile App is feasible for district </a:t>
            </a:r>
            <a:r>
              <a:rPr lang="en-US" dirty="0" smtClean="0"/>
              <a:t>supervisors</a:t>
            </a:r>
            <a:endParaRPr lang="en-US" dirty="0"/>
          </a:p>
          <a:p>
            <a:r>
              <a:rPr lang="en-US" dirty="0"/>
              <a:t>Integrate with other Health Information Systems</a:t>
            </a:r>
          </a:p>
          <a:p>
            <a:r>
              <a:rPr lang="en-US" dirty="0"/>
              <a:t>Ownership by the country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IMG_664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7796984" y="2144313"/>
            <a:ext cx="4206947" cy="315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0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ODK-X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data collection on Android Phones. Project started at University of Washington by Professor Gaetano Borriello</a:t>
            </a:r>
          </a:p>
          <a:p>
            <a:r>
              <a:rPr lang="en-US" dirty="0"/>
              <a:t>Open Data Kit 1.0 aka ODK</a:t>
            </a:r>
          </a:p>
          <a:p>
            <a:pPr lvl="1"/>
            <a:r>
              <a:rPr lang="en-US" dirty="0"/>
              <a:t>Submission of forms</a:t>
            </a:r>
          </a:p>
          <a:p>
            <a:r>
              <a:rPr lang="en-US" dirty="0"/>
              <a:t>Open Data Kit 2.0 aka ODK-X</a:t>
            </a:r>
          </a:p>
          <a:p>
            <a:pPr lvl="1"/>
            <a:r>
              <a:rPr lang="en-US" dirty="0"/>
              <a:t>Synchronization with a database</a:t>
            </a:r>
          </a:p>
          <a:p>
            <a:r>
              <a:rPr lang="en-US" dirty="0"/>
              <a:t>Open source tools.  Strong commitment to contributing to global good software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2" descr="Image result for odk logo">
            <a:extLst>
              <a:ext uri="{FF2B5EF4-FFF2-40B4-BE49-F238E27FC236}">
                <a16:creationId xmlns:a16="http://schemas.microsoft.com/office/drawing/2014/main" id="{AC1784B7-A575-485C-85CC-ACCE3430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9" y="4781732"/>
            <a:ext cx="1567962" cy="156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gaetano borrie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890" y="-1"/>
            <a:ext cx="1527110" cy="221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Chain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 built on top of the ODK-X platform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Combination of ODK Survey and ODK Tables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Written in Java Script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 a database of health facilities and refrigerators associated with facilities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0184C0-9310-4EDD-9C06-39976925C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6" y="4117729"/>
            <a:ext cx="1123848" cy="1997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8E0B58-1B3B-4433-96CB-BF884037C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62" y="4117729"/>
            <a:ext cx="1123848" cy="1997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6F13F4-30E4-4A59-AA20-71510598A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22" y="4117729"/>
            <a:ext cx="1123525" cy="1997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80E24A-AFD3-4A27-A5A4-BC384627F2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20" y="4124878"/>
            <a:ext cx="1119504" cy="19902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EABDCB-D7F5-4FC4-928D-1D69A4CD61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96" y="4117729"/>
            <a:ext cx="1129978" cy="20088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E6702E-49FE-4FAD-9531-EBA0075E3D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36" y="4135774"/>
            <a:ext cx="1123848" cy="19979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7AF249-C3DB-4051-85D4-9B9D82FD2F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684" y="4096144"/>
            <a:ext cx="1129978" cy="20088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D7F16A-05C9-4150-AA7F-582A17D3DD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91" y="4082289"/>
            <a:ext cx="1129978" cy="20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5783" y="1911928"/>
            <a:ext cx="1461655" cy="2639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2092036" y="3172691"/>
            <a:ext cx="1163782" cy="855933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 Database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0918" y="2085109"/>
            <a:ext cx="104601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ODK-X Client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750" y="4038600"/>
            <a:ext cx="445323" cy="443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1" y="3505201"/>
            <a:ext cx="1461655" cy="2639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958936" y="4676671"/>
            <a:ext cx="1163782" cy="855933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 Database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1903" y="2105891"/>
            <a:ext cx="104601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ODK-X Server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968" y="5631873"/>
            <a:ext cx="445323" cy="4433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7218219" y="1323110"/>
            <a:ext cx="1461655" cy="2639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17818" y="3600656"/>
            <a:ext cx="104601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ODK-X Client</a:t>
            </a:r>
          </a:p>
        </p:txBody>
      </p:sp>
      <p:sp>
        <p:nvSpPr>
          <p:cNvPr id="17" name="Can 16"/>
          <p:cNvSpPr/>
          <p:nvPr/>
        </p:nvSpPr>
        <p:spPr>
          <a:xfrm>
            <a:off x="8021044" y="2036758"/>
            <a:ext cx="1163782" cy="855933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Country Database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044" y="2967702"/>
            <a:ext cx="1152525" cy="330868"/>
          </a:xfrm>
          <a:prstGeom prst="rect">
            <a:avLst/>
          </a:prstGeom>
        </p:spPr>
      </p:pic>
      <p:sp>
        <p:nvSpPr>
          <p:cNvPr id="20" name="Left-Right Arrow 19"/>
          <p:cNvSpPr/>
          <p:nvPr/>
        </p:nvSpPr>
        <p:spPr>
          <a:xfrm>
            <a:off x="3483364" y="2070562"/>
            <a:ext cx="3084742" cy="249382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20071698">
            <a:off x="4405509" y="2824984"/>
            <a:ext cx="2226101" cy="20781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81508" y="5032663"/>
            <a:ext cx="2279073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CCEM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71336" y="3973657"/>
            <a:ext cx="1499414" cy="458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Bridge</a:t>
            </a:r>
          </a:p>
        </p:txBody>
      </p:sp>
      <p:sp>
        <p:nvSpPr>
          <p:cNvPr id="24" name="Left-Right Arrow 23"/>
          <p:cNvSpPr/>
          <p:nvPr/>
        </p:nvSpPr>
        <p:spPr>
          <a:xfrm rot="5400000">
            <a:off x="7728191" y="3587600"/>
            <a:ext cx="507704" cy="16569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5400000">
            <a:off x="7728191" y="4652947"/>
            <a:ext cx="507704" cy="16569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481" y="5671728"/>
            <a:ext cx="545711" cy="41994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53472" y="202611"/>
            <a:ext cx="1046018" cy="794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Dash Board</a:t>
            </a:r>
          </a:p>
        </p:txBody>
      </p:sp>
      <p:sp>
        <p:nvSpPr>
          <p:cNvPr id="28" name="Rectangle 27"/>
          <p:cNvSpPr/>
          <p:nvPr/>
        </p:nvSpPr>
        <p:spPr>
          <a:xfrm rot="5400000">
            <a:off x="6492631" y="-1418997"/>
            <a:ext cx="1269261" cy="4304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n 28"/>
          <p:cNvSpPr/>
          <p:nvPr/>
        </p:nvSpPr>
        <p:spPr>
          <a:xfrm>
            <a:off x="6378745" y="268714"/>
            <a:ext cx="1163782" cy="743269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31" name="Left-Right Arrow 30"/>
          <p:cNvSpPr/>
          <p:nvPr/>
        </p:nvSpPr>
        <p:spPr>
          <a:xfrm rot="5400000">
            <a:off x="7757941" y="1569004"/>
            <a:ext cx="422564" cy="147303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536" y="1019118"/>
            <a:ext cx="543213" cy="3041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CD85100-61F6-48D9-A060-6941C11AA170}"/>
              </a:ext>
            </a:extLst>
          </p:cNvPr>
          <p:cNvSpPr/>
          <p:nvPr/>
        </p:nvSpPr>
        <p:spPr>
          <a:xfrm>
            <a:off x="7797661" y="234893"/>
            <a:ext cx="1242146" cy="794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Report Generation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23</a:t>
            </a:fld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10062094" y="14427"/>
            <a:ext cx="2114939" cy="155311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Cold Chain Information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358604" y="640348"/>
            <a:ext cx="615820" cy="21806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 Chain Visualization project – team YAASS</a:t>
            </a:r>
          </a:p>
          <a:p>
            <a:r>
              <a:rPr lang="en-US" dirty="0"/>
              <a:t>Cold Chain App prototype</a:t>
            </a:r>
          </a:p>
          <a:p>
            <a:r>
              <a:rPr lang="en-US" dirty="0"/>
              <a:t>WHO </a:t>
            </a:r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Haiti, Pakistan, DRC, Bangladesh</a:t>
            </a:r>
            <a:endParaRPr lang="en-US" dirty="0"/>
          </a:p>
          <a:p>
            <a:pPr lvl="1"/>
            <a:r>
              <a:rPr lang="en-US" dirty="0"/>
              <a:t>Sentinel Surveillance officers</a:t>
            </a:r>
          </a:p>
          <a:p>
            <a:r>
              <a:rPr lang="en-US" dirty="0"/>
              <a:t>GAVI Deployment – Uganda</a:t>
            </a:r>
          </a:p>
          <a:p>
            <a:pPr lvl="1"/>
            <a:r>
              <a:rPr lang="en-US" dirty="0"/>
              <a:t>Two regions  - Kampala and </a:t>
            </a:r>
            <a:r>
              <a:rPr lang="en-US" dirty="0" err="1"/>
              <a:t>Wakiso</a:t>
            </a:r>
            <a:r>
              <a:rPr lang="en-US" dirty="0"/>
              <a:t> (13 Districts)</a:t>
            </a:r>
          </a:p>
          <a:p>
            <a:pPr lvl="1"/>
            <a:r>
              <a:rPr lang="en-US" dirty="0" smtClean="0"/>
              <a:t>Expansion </a:t>
            </a:r>
            <a:r>
              <a:rPr lang="en-US" dirty="0"/>
              <a:t>to national </a:t>
            </a:r>
            <a:r>
              <a:rPr lang="en-US" dirty="0" smtClean="0"/>
              <a:t>scale underway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071" y="634482"/>
            <a:ext cx="5232921" cy="49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A0A4-249B-465D-886C-F7368B09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74647" y="351724"/>
            <a:ext cx="2339783" cy="17548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519B0-534E-42EC-B4CC-3E149264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C1260-BE45-4A2A-BFC5-D08650D7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01BC4-7558-4A5A-B39B-1BB35C6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089" y="3234227"/>
            <a:ext cx="3187153" cy="2390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9724" y="3234228"/>
            <a:ext cx="3187154" cy="2390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3198" y="3234227"/>
            <a:ext cx="3187153" cy="23903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6461" y="3234227"/>
            <a:ext cx="3187154" cy="2390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8250" y="1895475"/>
            <a:ext cx="718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Richard Anderson 		</a:t>
            </a:r>
            <a:r>
              <a:rPr lang="en-US" dirty="0">
                <a:hlinkClick r:id="rId7"/>
              </a:rPr>
              <a:t>anderson@cs.washington.edu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5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Vaccine Stock Tracker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Vaccine </a:t>
            </a:r>
            <a:r>
              <a:rPr lang="en-US" dirty="0"/>
              <a:t>Passport </a:t>
            </a:r>
            <a:r>
              <a:rPr lang="en-US" dirty="0" smtClean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Immunization Campaign Planning System  </a:t>
            </a:r>
            <a:r>
              <a:rPr lang="en-US" dirty="0" smtClean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Notification / Registration </a:t>
            </a:r>
            <a:r>
              <a:rPr lang="en-US" dirty="0" smtClean="0"/>
              <a:t>tool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Vaccine Impact Modelling </a:t>
            </a:r>
            <a:r>
              <a:rPr lang="en-US" dirty="0" smtClean="0"/>
              <a:t>tool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8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Weekly group turn ins through Canvas</a:t>
            </a:r>
          </a:p>
          <a:p>
            <a:pPr lvl="1"/>
            <a:r>
              <a:rPr lang="en-US" dirty="0" smtClean="0"/>
              <a:t>This week:  Use cases.  Progress report.</a:t>
            </a:r>
          </a:p>
          <a:p>
            <a:r>
              <a:rPr lang="en-US" dirty="0" smtClean="0"/>
              <a:t>First presentation,  Thursday April 15</a:t>
            </a:r>
          </a:p>
          <a:p>
            <a:pPr lvl="1"/>
            <a:r>
              <a:rPr lang="en-US" dirty="0" smtClean="0"/>
              <a:t>Project pitch</a:t>
            </a:r>
          </a:p>
          <a:p>
            <a:pPr lvl="1"/>
            <a:r>
              <a:rPr lang="en-US" dirty="0" smtClean="0"/>
              <a:t>Slides</a:t>
            </a:r>
          </a:p>
          <a:p>
            <a:pPr lvl="1"/>
            <a:r>
              <a:rPr lang="en-US" dirty="0" smtClean="0"/>
              <a:t>15 minutes per group</a:t>
            </a:r>
          </a:p>
          <a:p>
            <a:r>
              <a:rPr lang="en-US" dirty="0" smtClean="0"/>
              <a:t>Review slides from 4/1 for course mechanics</a:t>
            </a:r>
          </a:p>
          <a:p>
            <a:r>
              <a:rPr lang="en-US" dirty="0" smtClean="0"/>
              <a:t>Goal of the course is for students to have a </a:t>
            </a:r>
            <a:r>
              <a:rPr lang="en-US" i="1" dirty="0" smtClean="0"/>
              <a:t>successful experience, as a team, developing software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impact of </a:t>
            </a:r>
            <a:r>
              <a:rPr lang="en-US" dirty="0" err="1" smtClean="0"/>
              <a:t>Covid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30" y="1969040"/>
            <a:ext cx="6751381" cy="419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9961" y="5585987"/>
            <a:ext cx="176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Times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9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Covid-19 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62" y="1782758"/>
            <a:ext cx="7696066" cy="44472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9961" y="5585987"/>
            <a:ext cx="176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Times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5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419" y="206911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Immunization </a:t>
            </a:r>
            <a:r>
              <a:rPr lang="en-US" dirty="0"/>
              <a:t>is </a:t>
            </a:r>
            <a:r>
              <a:rPr lang="en-US" dirty="0" smtClean="0"/>
              <a:t>one </a:t>
            </a:r>
            <a:r>
              <a:rPr lang="en-US" dirty="0"/>
              <a:t>of the world’s most effective health </a:t>
            </a:r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Wide </a:t>
            </a:r>
            <a:r>
              <a:rPr lang="en-US" dirty="0"/>
              <a:t>coverage of basic vaccines</a:t>
            </a:r>
          </a:p>
          <a:p>
            <a:pPr lvl="2"/>
            <a:r>
              <a:rPr lang="en-US" dirty="0"/>
              <a:t>Diphtheria, Pertussis, Tetanus: 77% in poorest countries</a:t>
            </a:r>
          </a:p>
          <a:p>
            <a:pPr lvl="2"/>
            <a:r>
              <a:rPr lang="en-US" dirty="0"/>
              <a:t>Tremendous reduction in deaths</a:t>
            </a:r>
          </a:p>
          <a:p>
            <a:pPr lvl="2"/>
            <a:r>
              <a:rPr lang="en-US" dirty="0"/>
              <a:t>Some diseases close to elimination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B57-193D-4CD8-9AE4-5F71B1C008A1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3BF133A-485E-4027-81D7-B2BD6A391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" y="3312500"/>
            <a:ext cx="4629624" cy="274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B76D93C-F246-4D58-AF63-8584725F8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348" y="3312499"/>
            <a:ext cx="4943845" cy="285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5C11EC-5ABE-416A-9D24-884882DECAE6}"/>
              </a:ext>
            </a:extLst>
          </p:cNvPr>
          <p:cNvSpPr txBox="1"/>
          <p:nvPr/>
        </p:nvSpPr>
        <p:spPr>
          <a:xfrm>
            <a:off x="985559" y="5518107"/>
            <a:ext cx="69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Polio 1990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DFBB16-3FB8-416D-932E-19017BBDC7AF}"/>
              </a:ext>
            </a:extLst>
          </p:cNvPr>
          <p:cNvSpPr txBox="1"/>
          <p:nvPr/>
        </p:nvSpPr>
        <p:spPr>
          <a:xfrm>
            <a:off x="6896348" y="5545928"/>
            <a:ext cx="69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Polio 2008</a:t>
            </a:r>
          </a:p>
        </p:txBody>
      </p:sp>
      <p:pic>
        <p:nvPicPr>
          <p:cNvPr id="11" name="Picture 2" descr="Image result for solar powered vaccine refrigerator">
            <a:extLst>
              <a:ext uri="{FF2B5EF4-FFF2-40B4-BE49-F238E27FC236}">
                <a16:creationId xmlns:a16="http://schemas.microsoft.com/office/drawing/2014/main" id="{01171907-E9D3-4F5D-A6A5-AE159F95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" y="102985"/>
            <a:ext cx="1220966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96348" y="1925194"/>
            <a:ext cx="394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Polio (2018),  3 endemic countries,  29 cases of wild polio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vaccines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Antibodies – body “learns” how to defend itself from diseases</a:t>
            </a:r>
          </a:p>
          <a:p>
            <a:r>
              <a:rPr lang="en-US" dirty="0" smtClean="0"/>
              <a:t>Vaccination history from small pox</a:t>
            </a:r>
          </a:p>
          <a:p>
            <a:r>
              <a:rPr lang="en-US" dirty="0" smtClean="0"/>
              <a:t>Weak version of the disease leads to immunity</a:t>
            </a:r>
          </a:p>
          <a:p>
            <a:r>
              <a:rPr lang="en-US" dirty="0" smtClean="0"/>
              <a:t>Gradual evolution in technique</a:t>
            </a:r>
          </a:p>
          <a:p>
            <a:pPr lvl="1"/>
            <a:r>
              <a:rPr lang="en-US" dirty="0" smtClean="0"/>
              <a:t>Low grade exposure</a:t>
            </a:r>
          </a:p>
          <a:p>
            <a:pPr lvl="1"/>
            <a:r>
              <a:rPr lang="en-US" dirty="0" smtClean="0"/>
              <a:t>Weakened version of the disease </a:t>
            </a:r>
          </a:p>
          <a:p>
            <a:pPr lvl="1"/>
            <a:r>
              <a:rPr lang="en-US" dirty="0" smtClean="0"/>
              <a:t>Dead version of the disease</a:t>
            </a:r>
          </a:p>
          <a:p>
            <a:pPr lvl="1"/>
            <a:r>
              <a:rPr lang="en-US" dirty="0" smtClean="0"/>
              <a:t>Genetically engineered to target aspects of the disease</a:t>
            </a:r>
          </a:p>
          <a:p>
            <a:pPr lvl="1"/>
            <a:r>
              <a:rPr lang="en-US" dirty="0" smtClean="0"/>
              <a:t>mRNA vaccines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Covid</a:t>
            </a:r>
            <a:r>
              <a:rPr lang="en-US" dirty="0" smtClean="0"/>
              <a:t> 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13 Authorized/approved vaccines (As of April 1, 2021),  about 50 in development</a:t>
            </a:r>
          </a:p>
          <a:p>
            <a:r>
              <a:rPr lang="en-US" dirty="0" smtClean="0"/>
              <a:t>mRNA</a:t>
            </a:r>
          </a:p>
          <a:p>
            <a:pPr lvl="1"/>
            <a:r>
              <a:rPr lang="en-US" dirty="0" smtClean="0"/>
              <a:t>Pfizer</a:t>
            </a:r>
          </a:p>
          <a:p>
            <a:pPr lvl="1"/>
            <a:r>
              <a:rPr lang="en-US" dirty="0" err="1" smtClean="0"/>
              <a:t>Moderna</a:t>
            </a:r>
            <a:endParaRPr lang="en-US" dirty="0" smtClean="0"/>
          </a:p>
          <a:p>
            <a:r>
              <a:rPr lang="en-US" dirty="0" smtClean="0"/>
              <a:t>Viral vector</a:t>
            </a:r>
          </a:p>
          <a:p>
            <a:pPr lvl="1"/>
            <a:r>
              <a:rPr lang="en-US" dirty="0" smtClean="0"/>
              <a:t>AstraZeneca</a:t>
            </a:r>
          </a:p>
          <a:p>
            <a:pPr lvl="1"/>
            <a:r>
              <a:rPr lang="en-US" dirty="0" smtClean="0"/>
              <a:t>Sputnik (Russia)</a:t>
            </a:r>
          </a:p>
          <a:p>
            <a:pPr lvl="1"/>
            <a:r>
              <a:rPr lang="en-US" dirty="0" smtClean="0"/>
              <a:t>Johnson and Johnson</a:t>
            </a:r>
          </a:p>
          <a:p>
            <a:r>
              <a:rPr lang="en-US" dirty="0" smtClean="0"/>
              <a:t>Inactivated</a:t>
            </a:r>
          </a:p>
          <a:p>
            <a:pPr lvl="1"/>
            <a:r>
              <a:rPr lang="en-US" dirty="0" smtClean="0"/>
              <a:t>Beijing Institute of Biological Products</a:t>
            </a:r>
          </a:p>
          <a:p>
            <a:pPr lvl="1"/>
            <a:r>
              <a:rPr lang="en-US" dirty="0" err="1" smtClean="0"/>
              <a:t>Sinopharm</a:t>
            </a:r>
            <a:endParaRPr lang="en-US" dirty="0" smtClean="0"/>
          </a:p>
          <a:p>
            <a:pPr lvl="1"/>
            <a:r>
              <a:rPr lang="en-US" dirty="0" err="1" smtClean="0"/>
              <a:t>Covaxin</a:t>
            </a:r>
            <a:r>
              <a:rPr lang="en-US" dirty="0" smtClean="0"/>
              <a:t> (India)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335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1654</TotalTime>
  <Words>1208</Words>
  <Application>Microsoft Office PowerPoint</Application>
  <PresentationFormat>Widescreen</PresentationFormat>
  <Paragraphs>291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Retrospect</vt:lpstr>
      <vt:lpstr>ICTD Capstone Software Design for Underserved Populations</vt:lpstr>
      <vt:lpstr>Schedule</vt:lpstr>
      <vt:lpstr>Projects  </vt:lpstr>
      <vt:lpstr>Admin stuff</vt:lpstr>
      <vt:lpstr>Global impact of Covid</vt:lpstr>
      <vt:lpstr>Background on Covid-19 Vaccines</vt:lpstr>
      <vt:lpstr>Immunization is one of the world’s most effective health interventions</vt:lpstr>
      <vt:lpstr>How do vaccines work</vt:lpstr>
      <vt:lpstr>Covid Vaccines</vt:lpstr>
      <vt:lpstr>Vaccine development and approval</vt:lpstr>
      <vt:lpstr>Global Development</vt:lpstr>
      <vt:lpstr>Global Organizations</vt:lpstr>
      <vt:lpstr>Funding Covid Vaccines</vt:lpstr>
      <vt:lpstr>Immunization Domain Background</vt:lpstr>
      <vt:lpstr>Immunization Cold Chain</vt:lpstr>
      <vt:lpstr>Immunization Cold Chain Challenges</vt:lpstr>
      <vt:lpstr>Cold Chain Equipment Inventories</vt:lpstr>
      <vt:lpstr>Vision</vt:lpstr>
      <vt:lpstr>Part I: Visualizing the Cold Chain</vt:lpstr>
      <vt:lpstr>Part II:  Data Management</vt:lpstr>
      <vt:lpstr>ODK-X</vt:lpstr>
      <vt:lpstr>Cold Chain App</vt:lpstr>
      <vt:lpstr>Architecture</vt:lpstr>
      <vt:lpstr>Project Status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Engineering</dc:title>
  <dc:creator>Richard Anderson</dc:creator>
  <cp:lastModifiedBy>Richard Anderson</cp:lastModifiedBy>
  <cp:revision>57</cp:revision>
  <dcterms:created xsi:type="dcterms:W3CDTF">2020-03-29T19:49:02Z</dcterms:created>
  <dcterms:modified xsi:type="dcterms:W3CDTF">2021-04-06T06:09:28Z</dcterms:modified>
</cp:coreProperties>
</file>