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315" r:id="rId4"/>
    <p:sldId id="316" r:id="rId5"/>
    <p:sldId id="317" r:id="rId6"/>
    <p:sldId id="318" r:id="rId7"/>
    <p:sldId id="319" r:id="rId8"/>
    <p:sldId id="320" r:id="rId9"/>
    <p:sldId id="292" r:id="rId10"/>
    <p:sldId id="293" r:id="rId11"/>
    <p:sldId id="295" r:id="rId12"/>
    <p:sldId id="305" r:id="rId13"/>
    <p:sldId id="324" r:id="rId14"/>
    <p:sldId id="325" r:id="rId15"/>
    <p:sldId id="326" r:id="rId16"/>
    <p:sldId id="328" r:id="rId17"/>
    <p:sldId id="329" r:id="rId18"/>
    <p:sldId id="327" r:id="rId19"/>
    <p:sldId id="330" r:id="rId20"/>
    <p:sldId id="331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088369-BD97-4593-93FE-807676B5B788}" v="135" dt="2020-03-31T00:29:03.1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4654cc452026b74c" providerId="LiveId" clId="{5767FEB9-115A-4A51-8C98-8D3EB8B4172F}"/>
    <pc:docChg chg="addSld modSld">
      <pc:chgData name="" userId="4654cc452026b74c" providerId="LiveId" clId="{5767FEB9-115A-4A51-8C98-8D3EB8B4172F}" dt="2020-03-29T20:01:53.371" v="75" actId="20577"/>
      <pc:docMkLst>
        <pc:docMk/>
      </pc:docMkLst>
      <pc:sldChg chg="modSp add">
        <pc:chgData name="" userId="4654cc452026b74c" providerId="LiveId" clId="{5767FEB9-115A-4A51-8C98-8D3EB8B4172F}" dt="2020-03-29T19:52:41.855" v="69" actId="20577"/>
        <pc:sldMkLst>
          <pc:docMk/>
          <pc:sldMk cId="3313148601" sldId="256"/>
        </pc:sldMkLst>
        <pc:spChg chg="mod">
          <ac:chgData name="" userId="4654cc452026b74c" providerId="LiveId" clId="{5767FEB9-115A-4A51-8C98-8D3EB8B4172F}" dt="2020-03-29T19:50:24.912" v="23" actId="20577"/>
          <ac:spMkLst>
            <pc:docMk/>
            <pc:sldMk cId="3313148601" sldId="256"/>
            <ac:spMk id="2" creationId="{B701ED15-34C5-4D94-8EB6-9DC29797C285}"/>
          </ac:spMkLst>
        </pc:spChg>
        <pc:spChg chg="mod">
          <ac:chgData name="" userId="4654cc452026b74c" providerId="LiveId" clId="{5767FEB9-115A-4A51-8C98-8D3EB8B4172F}" dt="2020-03-29T19:52:41.855" v="69" actId="20577"/>
          <ac:spMkLst>
            <pc:docMk/>
            <pc:sldMk cId="3313148601" sldId="256"/>
            <ac:spMk id="3" creationId="{ACDE1100-CCB2-463D-9806-6043C79BE4C0}"/>
          </ac:spMkLst>
        </pc:spChg>
      </pc:sldChg>
      <pc:sldChg chg="modSp add">
        <pc:chgData name="" userId="4654cc452026b74c" providerId="LiveId" clId="{5767FEB9-115A-4A51-8C98-8D3EB8B4172F}" dt="2020-03-29T20:01:53.371" v="75" actId="20577"/>
        <pc:sldMkLst>
          <pc:docMk/>
          <pc:sldMk cId="4179769773" sldId="257"/>
        </pc:sldMkLst>
        <pc:spChg chg="mod">
          <ac:chgData name="" userId="4654cc452026b74c" providerId="LiveId" clId="{5767FEB9-115A-4A51-8C98-8D3EB8B4172F}" dt="2020-03-29T20:01:53.371" v="75" actId="20577"/>
          <ac:spMkLst>
            <pc:docMk/>
            <pc:sldMk cId="4179769773" sldId="257"/>
            <ac:spMk id="2" creationId="{AF41D33C-8033-49D1-9EAA-54B1243FE9E8}"/>
          </ac:spMkLst>
        </pc:spChg>
      </pc:sldChg>
    </pc:docChg>
  </pc:docChgLst>
  <pc:docChgLst>
    <pc:chgData name="Richard Anderson" userId="4654cc452026b74c" providerId="LiveId" clId="{EC088369-BD97-4593-93FE-807676B5B788}"/>
    <pc:docChg chg="custSel addSld delSld modSld">
      <pc:chgData name="Richard Anderson" userId="4654cc452026b74c" providerId="LiveId" clId="{EC088369-BD97-4593-93FE-807676B5B788}" dt="2020-03-31T00:29:03.171" v="6733" actId="1076"/>
      <pc:docMkLst>
        <pc:docMk/>
      </pc:docMkLst>
      <pc:sldChg chg="modSp mod">
        <pc:chgData name="Richard Anderson" userId="4654cc452026b74c" providerId="LiveId" clId="{EC088369-BD97-4593-93FE-807676B5B788}" dt="2020-03-30T16:46:10.221" v="1485" actId="20577"/>
        <pc:sldMkLst>
          <pc:docMk/>
          <pc:sldMk cId="1114969576" sldId="258"/>
        </pc:sldMkLst>
        <pc:spChg chg="mod">
          <ac:chgData name="Richard Anderson" userId="4654cc452026b74c" providerId="LiveId" clId="{EC088369-BD97-4593-93FE-807676B5B788}" dt="2020-03-30T16:46:10.221" v="1485" actId="20577"/>
          <ac:spMkLst>
            <pc:docMk/>
            <pc:sldMk cId="1114969576" sldId="258"/>
            <ac:spMk id="3" creationId="{00000000-0000-0000-0000-000000000000}"/>
          </ac:spMkLst>
        </pc:spChg>
      </pc:sldChg>
      <pc:sldChg chg="addSp delSp modSp mod">
        <pc:chgData name="Richard Anderson" userId="4654cc452026b74c" providerId="LiveId" clId="{EC088369-BD97-4593-93FE-807676B5B788}" dt="2020-03-30T23:25:30.243" v="5114" actId="1076"/>
        <pc:sldMkLst>
          <pc:docMk/>
          <pc:sldMk cId="1035338136" sldId="264"/>
        </pc:sldMkLst>
        <pc:spChg chg="del">
          <ac:chgData name="Richard Anderson" userId="4654cc452026b74c" providerId="LiveId" clId="{EC088369-BD97-4593-93FE-807676B5B788}" dt="2020-03-30T21:25:40.266" v="4636"/>
          <ac:spMkLst>
            <pc:docMk/>
            <pc:sldMk cId="1035338136" sldId="264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18:33.149" v="4853" actId="15"/>
          <ac:spMkLst>
            <pc:docMk/>
            <pc:sldMk cId="1035338136" sldId="264"/>
            <ac:spMk id="7" creationId="{3DA09CB8-E0B8-443A-9AF7-A936BB2EE011}"/>
          </ac:spMkLst>
        </pc:spChg>
        <pc:spChg chg="add mod">
          <ac:chgData name="Richard Anderson" userId="4654cc452026b74c" providerId="LiveId" clId="{EC088369-BD97-4593-93FE-807676B5B788}" dt="2020-03-30T23:21:29.834" v="5101" actId="20577"/>
          <ac:spMkLst>
            <pc:docMk/>
            <pc:sldMk cId="1035338136" sldId="264"/>
            <ac:spMk id="8" creationId="{9A2DECB0-6825-4DC3-B8CA-E3DB9264FCF9}"/>
          </ac:spMkLst>
        </pc:spChg>
        <pc:picChg chg="add mod">
          <ac:chgData name="Richard Anderson" userId="4654cc452026b74c" providerId="LiveId" clId="{EC088369-BD97-4593-93FE-807676B5B788}" dt="2020-03-30T23:19:20.072" v="4934" actId="14100"/>
          <ac:picMkLst>
            <pc:docMk/>
            <pc:sldMk cId="1035338136" sldId="264"/>
            <ac:picMk id="9" creationId="{464957A0-C439-40D3-9ECE-E0FC57DA0D3B}"/>
          </ac:picMkLst>
        </pc:picChg>
        <pc:picChg chg="add mod">
          <ac:chgData name="Richard Anderson" userId="4654cc452026b74c" providerId="LiveId" clId="{EC088369-BD97-4593-93FE-807676B5B788}" dt="2020-03-30T23:25:12.837" v="5109" actId="1076"/>
          <ac:picMkLst>
            <pc:docMk/>
            <pc:sldMk cId="1035338136" sldId="264"/>
            <ac:picMk id="1026" creationId="{2262275C-A321-4A62-A7A3-A7146971C102}"/>
          </ac:picMkLst>
        </pc:picChg>
        <pc:picChg chg="add mod">
          <ac:chgData name="Richard Anderson" userId="4654cc452026b74c" providerId="LiveId" clId="{EC088369-BD97-4593-93FE-807676B5B788}" dt="2020-03-30T23:25:21.353" v="5112" actId="1076"/>
          <ac:picMkLst>
            <pc:docMk/>
            <pc:sldMk cId="1035338136" sldId="264"/>
            <ac:picMk id="1028" creationId="{FF45F344-6743-45D2-BF4C-7EF76276CBF2}"/>
          </ac:picMkLst>
        </pc:picChg>
        <pc:picChg chg="add mod">
          <ac:chgData name="Richard Anderson" userId="4654cc452026b74c" providerId="LiveId" clId="{EC088369-BD97-4593-93FE-807676B5B788}" dt="2020-03-30T23:25:30.243" v="5114" actId="1076"/>
          <ac:picMkLst>
            <pc:docMk/>
            <pc:sldMk cId="1035338136" sldId="264"/>
            <ac:picMk id="1030" creationId="{2D5EACCA-CBEC-4338-8FBB-51360CB4A631}"/>
          </ac:picMkLst>
        </pc:picChg>
      </pc:sldChg>
      <pc:sldChg chg="addSp delSp modSp mod">
        <pc:chgData name="Richard Anderson" userId="4654cc452026b74c" providerId="LiveId" clId="{EC088369-BD97-4593-93FE-807676B5B788}" dt="2020-03-31T00:13:12.837" v="6120" actId="1076"/>
        <pc:sldMkLst>
          <pc:docMk/>
          <pc:sldMk cId="3850288829" sldId="265"/>
        </pc:sldMkLst>
        <pc:spChg chg="mod">
          <ac:chgData name="Richard Anderson" userId="4654cc452026b74c" providerId="LiveId" clId="{EC088369-BD97-4593-93FE-807676B5B788}" dt="2020-03-31T00:09:19.453" v="6106" actId="20577"/>
          <ac:spMkLst>
            <pc:docMk/>
            <pc:sldMk cId="3850288829" sldId="265"/>
            <ac:spMk id="2" creationId="{00000000-0000-0000-0000-000000000000}"/>
          </ac:spMkLst>
        </pc:spChg>
        <pc:spChg chg="del">
          <ac:chgData name="Richard Anderson" userId="4654cc452026b74c" providerId="LiveId" clId="{EC088369-BD97-4593-93FE-807676B5B788}" dt="2020-03-31T00:04:43.120" v="5809"/>
          <ac:spMkLst>
            <pc:docMk/>
            <pc:sldMk cId="3850288829" sldId="265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1T00:09:06.799" v="6094" actId="20577"/>
          <ac:spMkLst>
            <pc:docMk/>
            <pc:sldMk cId="3850288829" sldId="265"/>
            <ac:spMk id="7" creationId="{90D436A1-B838-40CE-82FC-A2FC5B9398B1}"/>
          </ac:spMkLst>
        </pc:spChg>
        <pc:spChg chg="add mod">
          <ac:chgData name="Richard Anderson" userId="4654cc452026b74c" providerId="LiveId" clId="{EC088369-BD97-4593-93FE-807676B5B788}" dt="2020-03-31T00:04:43.120" v="5809"/>
          <ac:spMkLst>
            <pc:docMk/>
            <pc:sldMk cId="3850288829" sldId="265"/>
            <ac:spMk id="8" creationId="{1B09905A-CF99-4217-908C-283167C4513C}"/>
          </ac:spMkLst>
        </pc:spChg>
        <pc:picChg chg="add mod">
          <ac:chgData name="Richard Anderson" userId="4654cc452026b74c" providerId="LiveId" clId="{EC088369-BD97-4593-93FE-807676B5B788}" dt="2020-03-31T00:10:18.127" v="6110" actId="14100"/>
          <ac:picMkLst>
            <pc:docMk/>
            <pc:sldMk cId="3850288829" sldId="265"/>
            <ac:picMk id="9" creationId="{F806C05D-47B7-4A71-8A8E-5055AA949854}"/>
          </ac:picMkLst>
        </pc:picChg>
        <pc:picChg chg="add mod">
          <ac:chgData name="Richard Anderson" userId="4654cc452026b74c" providerId="LiveId" clId="{EC088369-BD97-4593-93FE-807676B5B788}" dt="2020-03-31T00:10:59.189" v="6114" actId="14100"/>
          <ac:picMkLst>
            <pc:docMk/>
            <pc:sldMk cId="3850288829" sldId="265"/>
            <ac:picMk id="10" creationId="{B8908C9D-60AC-42B4-800B-0EC21BD471B2}"/>
          </ac:picMkLst>
        </pc:picChg>
        <pc:picChg chg="add mod">
          <ac:chgData name="Richard Anderson" userId="4654cc452026b74c" providerId="LiveId" clId="{EC088369-BD97-4593-93FE-807676B5B788}" dt="2020-03-31T00:12:01.331" v="6117" actId="1076"/>
          <ac:picMkLst>
            <pc:docMk/>
            <pc:sldMk cId="3850288829" sldId="265"/>
            <ac:picMk id="11" creationId="{43DE625B-6E0C-4240-B3D2-22FB3055DFDE}"/>
          </ac:picMkLst>
        </pc:picChg>
        <pc:picChg chg="add mod">
          <ac:chgData name="Richard Anderson" userId="4654cc452026b74c" providerId="LiveId" clId="{EC088369-BD97-4593-93FE-807676B5B788}" dt="2020-03-31T00:13:12.837" v="6120" actId="1076"/>
          <ac:picMkLst>
            <pc:docMk/>
            <pc:sldMk cId="3850288829" sldId="265"/>
            <ac:picMk id="12" creationId="{F6DFFF17-DDD4-4A0C-AC9F-0035CD23F324}"/>
          </ac:picMkLst>
        </pc:picChg>
      </pc:sldChg>
      <pc:sldChg chg="addSp modSp mod">
        <pc:chgData name="Richard Anderson" userId="4654cc452026b74c" providerId="LiveId" clId="{EC088369-BD97-4593-93FE-807676B5B788}" dt="2020-03-30T21:19:37.568" v="4605" actId="1076"/>
        <pc:sldMkLst>
          <pc:docMk/>
          <pc:sldMk cId="2438399233" sldId="266"/>
        </pc:sldMkLst>
        <pc:spChg chg="mod">
          <ac:chgData name="Richard Anderson" userId="4654cc452026b74c" providerId="LiveId" clId="{EC088369-BD97-4593-93FE-807676B5B788}" dt="2020-03-30T21:19:29.637" v="4602" actId="20577"/>
          <ac:spMkLst>
            <pc:docMk/>
            <pc:sldMk cId="2438399233" sldId="266"/>
            <ac:spMk id="3" creationId="{00000000-0000-0000-0000-000000000000}"/>
          </ac:spMkLst>
        </pc:spChg>
        <pc:picChg chg="mod">
          <ac:chgData name="Richard Anderson" userId="4654cc452026b74c" providerId="LiveId" clId="{EC088369-BD97-4593-93FE-807676B5B788}" dt="2020-03-30T21:19:09.927" v="4590" actId="1076"/>
          <ac:picMkLst>
            <pc:docMk/>
            <pc:sldMk cId="2438399233" sldId="266"/>
            <ac:picMk id="7" creationId="{00000000-0000-0000-0000-000000000000}"/>
          </ac:picMkLst>
        </pc:picChg>
        <pc:picChg chg="mod">
          <ac:chgData name="Richard Anderson" userId="4654cc452026b74c" providerId="LiveId" clId="{EC088369-BD97-4593-93FE-807676B5B788}" dt="2020-03-30T21:19:11.908" v="4591" actId="1076"/>
          <ac:picMkLst>
            <pc:docMk/>
            <pc:sldMk cId="2438399233" sldId="266"/>
            <ac:picMk id="8" creationId="{00000000-0000-0000-0000-000000000000}"/>
          </ac:picMkLst>
        </pc:picChg>
        <pc:picChg chg="mod">
          <ac:chgData name="Richard Anderson" userId="4654cc452026b74c" providerId="LiveId" clId="{EC088369-BD97-4593-93FE-807676B5B788}" dt="2020-03-30T21:19:36.418" v="4604" actId="1076"/>
          <ac:picMkLst>
            <pc:docMk/>
            <pc:sldMk cId="2438399233" sldId="266"/>
            <ac:picMk id="9" creationId="{00000000-0000-0000-0000-000000000000}"/>
          </ac:picMkLst>
        </pc:picChg>
        <pc:picChg chg="add mod">
          <ac:chgData name="Richard Anderson" userId="4654cc452026b74c" providerId="LiveId" clId="{EC088369-BD97-4593-93FE-807676B5B788}" dt="2020-03-30T21:19:32.830" v="4603" actId="1076"/>
          <ac:picMkLst>
            <pc:docMk/>
            <pc:sldMk cId="2438399233" sldId="266"/>
            <ac:picMk id="3074" creationId="{16628BD3-14C0-4872-93B0-80B3D10E8196}"/>
          </ac:picMkLst>
        </pc:picChg>
        <pc:picChg chg="add mod">
          <ac:chgData name="Richard Anderson" userId="4654cc452026b74c" providerId="LiveId" clId="{EC088369-BD97-4593-93FE-807676B5B788}" dt="2020-03-30T21:19:37.568" v="4605" actId="1076"/>
          <ac:picMkLst>
            <pc:docMk/>
            <pc:sldMk cId="2438399233" sldId="266"/>
            <ac:picMk id="3076" creationId="{C0507365-83E2-446D-9FAB-591F0D143128}"/>
          </ac:picMkLst>
        </pc:picChg>
      </pc:sldChg>
      <pc:sldChg chg="addSp modSp">
        <pc:chgData name="Richard Anderson" userId="4654cc452026b74c" providerId="LiveId" clId="{EC088369-BD97-4593-93FE-807676B5B788}" dt="2020-03-30T21:17:14.787" v="4577" actId="1076"/>
        <pc:sldMkLst>
          <pc:docMk/>
          <pc:sldMk cId="2025462845" sldId="269"/>
        </pc:sldMkLst>
        <pc:picChg chg="add mod">
          <ac:chgData name="Richard Anderson" userId="4654cc452026b74c" providerId="LiveId" clId="{EC088369-BD97-4593-93FE-807676B5B788}" dt="2020-03-30T21:15:21.148" v="4574" actId="1076"/>
          <ac:picMkLst>
            <pc:docMk/>
            <pc:sldMk cId="2025462845" sldId="269"/>
            <ac:picMk id="14" creationId="{991F8B5A-4912-40B8-BA21-16EA2EA50EF4}"/>
          </ac:picMkLst>
        </pc:picChg>
        <pc:picChg chg="add mod">
          <ac:chgData name="Richard Anderson" userId="4654cc452026b74c" providerId="LiveId" clId="{EC088369-BD97-4593-93FE-807676B5B788}" dt="2020-03-30T21:17:14.787" v="4577" actId="1076"/>
          <ac:picMkLst>
            <pc:docMk/>
            <pc:sldMk cId="2025462845" sldId="269"/>
            <ac:picMk id="2050" creationId="{AB9DA981-024E-423C-91C8-3B229ABBBE6D}"/>
          </ac:picMkLst>
        </pc:picChg>
      </pc:sldChg>
      <pc:sldChg chg="addSp delSp modSp mod">
        <pc:chgData name="Richard Anderson" userId="4654cc452026b74c" providerId="LiveId" clId="{EC088369-BD97-4593-93FE-807676B5B788}" dt="2020-03-30T21:24:43.296" v="4635" actId="1076"/>
        <pc:sldMkLst>
          <pc:docMk/>
          <pc:sldMk cId="3781692825" sldId="270"/>
        </pc:sldMkLst>
        <pc:spChg chg="mod">
          <ac:chgData name="Richard Anderson" userId="4654cc452026b74c" providerId="LiveId" clId="{EC088369-BD97-4593-93FE-807676B5B788}" dt="2020-03-30T21:24:37.092" v="4634" actId="20577"/>
          <ac:spMkLst>
            <pc:docMk/>
            <pc:sldMk cId="3781692825" sldId="270"/>
            <ac:spMk id="2" creationId="{00000000-0000-0000-0000-000000000000}"/>
          </ac:spMkLst>
        </pc:spChg>
        <pc:picChg chg="add del">
          <ac:chgData name="Richard Anderson" userId="4654cc452026b74c" providerId="LiveId" clId="{EC088369-BD97-4593-93FE-807676B5B788}" dt="2020-03-30T21:23:31.033" v="4607" actId="21"/>
          <ac:picMkLst>
            <pc:docMk/>
            <pc:sldMk cId="3781692825" sldId="270"/>
            <ac:picMk id="4098" creationId="{A2EB7D2E-0538-46F3-A758-74DAA03C3F64}"/>
          </ac:picMkLst>
        </pc:picChg>
        <pc:picChg chg="add mod">
          <ac:chgData name="Richard Anderson" userId="4654cc452026b74c" providerId="LiveId" clId="{EC088369-BD97-4593-93FE-807676B5B788}" dt="2020-03-30T21:24:43.296" v="4635" actId="1076"/>
          <ac:picMkLst>
            <pc:docMk/>
            <pc:sldMk cId="3781692825" sldId="270"/>
            <ac:picMk id="4100" creationId="{D4B405C3-17D4-4126-9A19-84C195F023FF}"/>
          </ac:picMkLst>
        </pc:picChg>
      </pc:sldChg>
      <pc:sldChg chg="addSp delSp modSp mod">
        <pc:chgData name="Richard Anderson" userId="4654cc452026b74c" providerId="LiveId" clId="{EC088369-BD97-4593-93FE-807676B5B788}" dt="2020-03-30T23:36:23.422" v="5250" actId="1076"/>
        <pc:sldMkLst>
          <pc:docMk/>
          <pc:sldMk cId="1028925804" sldId="271"/>
        </pc:sldMkLst>
        <pc:spChg chg="mod">
          <ac:chgData name="Richard Anderson" userId="4654cc452026b74c" providerId="LiveId" clId="{EC088369-BD97-4593-93FE-807676B5B788}" dt="2020-03-30T23:30:04.017" v="5133" actId="20577"/>
          <ac:spMkLst>
            <pc:docMk/>
            <pc:sldMk cId="1028925804" sldId="271"/>
            <ac:spMk id="2" creationId="{00000000-0000-0000-0000-000000000000}"/>
          </ac:spMkLst>
        </pc:spChg>
        <pc:spChg chg="del">
          <ac:chgData name="Richard Anderson" userId="4654cc452026b74c" providerId="LiveId" clId="{EC088369-BD97-4593-93FE-807676B5B788}" dt="2020-03-30T23:29:33.096" v="5115"/>
          <ac:spMkLst>
            <pc:docMk/>
            <pc:sldMk cId="1028925804" sldId="271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33:19.664" v="5231" actId="27636"/>
          <ac:spMkLst>
            <pc:docMk/>
            <pc:sldMk cId="1028925804" sldId="271"/>
            <ac:spMk id="7" creationId="{A6108820-4178-4795-B80E-021CB7B3485D}"/>
          </ac:spMkLst>
        </pc:spChg>
        <pc:spChg chg="add mod">
          <ac:chgData name="Richard Anderson" userId="4654cc452026b74c" providerId="LiveId" clId="{EC088369-BD97-4593-93FE-807676B5B788}" dt="2020-03-30T23:33:19.661" v="5230" actId="27636"/>
          <ac:spMkLst>
            <pc:docMk/>
            <pc:sldMk cId="1028925804" sldId="271"/>
            <ac:spMk id="8" creationId="{14CAF49C-E785-493D-9CAB-B9AB37364596}"/>
          </ac:spMkLst>
        </pc:spChg>
        <pc:spChg chg="add mod">
          <ac:chgData name="Richard Anderson" userId="4654cc452026b74c" providerId="LiveId" clId="{EC088369-BD97-4593-93FE-807676B5B788}" dt="2020-03-30T23:30:59.797" v="5135" actId="1076"/>
          <ac:spMkLst>
            <pc:docMk/>
            <pc:sldMk cId="1028925804" sldId="271"/>
            <ac:spMk id="9" creationId="{EC4EB053-E6A4-47CE-AC8E-0C0EEBC69BF6}"/>
          </ac:spMkLst>
        </pc:spChg>
        <pc:picChg chg="add mod">
          <ac:chgData name="Richard Anderson" userId="4654cc452026b74c" providerId="LiveId" clId="{EC088369-BD97-4593-93FE-807676B5B788}" dt="2020-03-30T23:30:59.797" v="5135" actId="1076"/>
          <ac:picMkLst>
            <pc:docMk/>
            <pc:sldMk cId="1028925804" sldId="271"/>
            <ac:picMk id="10" creationId="{F2081030-16D5-4DC1-A614-68887A98814D}"/>
          </ac:picMkLst>
        </pc:picChg>
        <pc:picChg chg="add mod">
          <ac:chgData name="Richard Anderson" userId="4654cc452026b74c" providerId="LiveId" clId="{EC088369-BD97-4593-93FE-807676B5B788}" dt="2020-03-30T23:30:59.797" v="5135" actId="1076"/>
          <ac:picMkLst>
            <pc:docMk/>
            <pc:sldMk cId="1028925804" sldId="271"/>
            <ac:picMk id="11" creationId="{AF8AB040-4E8B-4E80-B0CB-A47C91917110}"/>
          </ac:picMkLst>
        </pc:picChg>
        <pc:picChg chg="add mod">
          <ac:chgData name="Richard Anderson" userId="4654cc452026b74c" providerId="LiveId" clId="{EC088369-BD97-4593-93FE-807676B5B788}" dt="2020-03-30T23:36:18.958" v="5248" actId="14100"/>
          <ac:picMkLst>
            <pc:docMk/>
            <pc:sldMk cId="1028925804" sldId="271"/>
            <ac:picMk id="12" creationId="{56BF5926-8133-4E25-9B18-A268CE8C8014}"/>
          </ac:picMkLst>
        </pc:picChg>
        <pc:picChg chg="add mod">
          <ac:chgData name="Richard Anderson" userId="4654cc452026b74c" providerId="LiveId" clId="{EC088369-BD97-4593-93FE-807676B5B788}" dt="2020-03-30T23:36:23.422" v="5250" actId="1076"/>
          <ac:picMkLst>
            <pc:docMk/>
            <pc:sldMk cId="1028925804" sldId="271"/>
            <ac:picMk id="13" creationId="{42F80B15-6AF6-4E06-8F58-E3B0ADE1AF5C}"/>
          </ac:picMkLst>
        </pc:picChg>
        <pc:picChg chg="add mod">
          <ac:chgData name="Richard Anderson" userId="4654cc452026b74c" providerId="LiveId" clId="{EC088369-BD97-4593-93FE-807676B5B788}" dt="2020-03-30T23:35:53.479" v="5240" actId="1076"/>
          <ac:picMkLst>
            <pc:docMk/>
            <pc:sldMk cId="1028925804" sldId="271"/>
            <ac:picMk id="14" creationId="{DE1B780A-A7F5-430F-BA58-EE1F998B303B}"/>
          </ac:picMkLst>
        </pc:picChg>
      </pc:sldChg>
      <pc:sldChg chg="addSp modSp mod">
        <pc:chgData name="Richard Anderson" userId="4654cc452026b74c" providerId="LiveId" clId="{EC088369-BD97-4593-93FE-807676B5B788}" dt="2020-03-30T23:41:35.170" v="5466" actId="1076"/>
        <pc:sldMkLst>
          <pc:docMk/>
          <pc:sldMk cId="2003433210" sldId="272"/>
        </pc:sldMkLst>
        <pc:spChg chg="mod">
          <ac:chgData name="Richard Anderson" userId="4654cc452026b74c" providerId="LiveId" clId="{EC088369-BD97-4593-93FE-807676B5B788}" dt="2020-03-30T23:40:12.425" v="5458" actId="20577"/>
          <ac:spMkLst>
            <pc:docMk/>
            <pc:sldMk cId="2003433210" sldId="272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37:47.870" v="5289"/>
          <ac:spMkLst>
            <pc:docMk/>
            <pc:sldMk cId="2003433210" sldId="272"/>
            <ac:spMk id="7" creationId="{D4696AC9-AB83-4776-AE46-2447B262C99F}"/>
          </ac:spMkLst>
        </pc:spChg>
        <pc:spChg chg="add">
          <ac:chgData name="Richard Anderson" userId="4654cc452026b74c" providerId="LiveId" clId="{EC088369-BD97-4593-93FE-807676B5B788}" dt="2020-03-30T23:40:56.695" v="5459"/>
          <ac:spMkLst>
            <pc:docMk/>
            <pc:sldMk cId="2003433210" sldId="272"/>
            <ac:spMk id="10" creationId="{AF3580DF-D836-40A1-B717-D1B86B88CF1C}"/>
          </ac:spMkLst>
        </pc:spChg>
        <pc:picChg chg="add mod">
          <ac:chgData name="Richard Anderson" userId="4654cc452026b74c" providerId="LiveId" clId="{EC088369-BD97-4593-93FE-807676B5B788}" dt="2020-03-30T23:41:14.733" v="5461" actId="1076"/>
          <ac:picMkLst>
            <pc:docMk/>
            <pc:sldMk cId="2003433210" sldId="272"/>
            <ac:picMk id="8" creationId="{05C8FCDE-6B44-4AF0-BCA4-EB5034C68C95}"/>
          </ac:picMkLst>
        </pc:picChg>
        <pc:picChg chg="add mod">
          <ac:chgData name="Richard Anderson" userId="4654cc452026b74c" providerId="LiveId" clId="{EC088369-BD97-4593-93FE-807676B5B788}" dt="2020-03-30T23:41:29.888" v="5465" actId="1076"/>
          <ac:picMkLst>
            <pc:docMk/>
            <pc:sldMk cId="2003433210" sldId="272"/>
            <ac:picMk id="9" creationId="{B893E200-BC1A-4EBC-9BA5-1531F6BCDE73}"/>
          </ac:picMkLst>
        </pc:picChg>
        <pc:picChg chg="add mod">
          <ac:chgData name="Richard Anderson" userId="4654cc452026b74c" providerId="LiveId" clId="{EC088369-BD97-4593-93FE-807676B5B788}" dt="2020-03-30T23:41:27.474" v="5464" actId="1076"/>
          <ac:picMkLst>
            <pc:docMk/>
            <pc:sldMk cId="2003433210" sldId="272"/>
            <ac:picMk id="11" creationId="{4A48B140-D438-4B85-A3BB-79A2040113C3}"/>
          </ac:picMkLst>
        </pc:picChg>
        <pc:picChg chg="add mod">
          <ac:chgData name="Richard Anderson" userId="4654cc452026b74c" providerId="LiveId" clId="{EC088369-BD97-4593-93FE-807676B5B788}" dt="2020-03-30T23:41:35.170" v="5466" actId="1076"/>
          <ac:picMkLst>
            <pc:docMk/>
            <pc:sldMk cId="2003433210" sldId="272"/>
            <ac:picMk id="12" creationId="{E226FC4B-8B79-48FD-8949-1E627EBEC25D}"/>
          </ac:picMkLst>
        </pc:picChg>
        <pc:picChg chg="add mod">
          <ac:chgData name="Richard Anderson" userId="4654cc452026b74c" providerId="LiveId" clId="{EC088369-BD97-4593-93FE-807676B5B788}" dt="2020-03-30T23:41:25.772" v="5463" actId="1076"/>
          <ac:picMkLst>
            <pc:docMk/>
            <pc:sldMk cId="2003433210" sldId="272"/>
            <ac:picMk id="13" creationId="{7A722063-C308-4663-A8B0-9D703D70E7C1}"/>
          </ac:picMkLst>
        </pc:picChg>
        <pc:picChg chg="add">
          <ac:chgData name="Richard Anderson" userId="4654cc452026b74c" providerId="LiveId" clId="{EC088369-BD97-4593-93FE-807676B5B788}" dt="2020-03-30T23:41:07.745" v="5460"/>
          <ac:picMkLst>
            <pc:docMk/>
            <pc:sldMk cId="2003433210" sldId="272"/>
            <ac:picMk id="14" creationId="{2064674C-EED7-4A34-B602-F0CDC77A1729}"/>
          </ac:picMkLst>
        </pc:picChg>
      </pc:sldChg>
      <pc:sldChg chg="addSp delSp modSp mod">
        <pc:chgData name="Richard Anderson" userId="4654cc452026b74c" providerId="LiveId" clId="{EC088369-BD97-4593-93FE-807676B5B788}" dt="2020-03-31T00:29:03.171" v="6733" actId="1076"/>
        <pc:sldMkLst>
          <pc:docMk/>
          <pc:sldMk cId="2717595887" sldId="273"/>
        </pc:sldMkLst>
        <pc:spChg chg="del">
          <ac:chgData name="Richard Anderson" userId="4654cc452026b74c" providerId="LiveId" clId="{EC088369-BD97-4593-93FE-807676B5B788}" dt="2020-03-31T00:22:51.959" v="6438"/>
          <ac:spMkLst>
            <pc:docMk/>
            <pc:sldMk cId="2717595887" sldId="273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1T00:25:56.863" v="6720" actId="20577"/>
          <ac:spMkLst>
            <pc:docMk/>
            <pc:sldMk cId="2717595887" sldId="273"/>
            <ac:spMk id="7" creationId="{60A087B7-0362-4872-A6D8-0FC64905A14A}"/>
          </ac:spMkLst>
        </pc:spChg>
        <pc:spChg chg="add mod">
          <ac:chgData name="Richard Anderson" userId="4654cc452026b74c" providerId="LiveId" clId="{EC088369-BD97-4593-93FE-807676B5B788}" dt="2020-03-31T00:25:54.942" v="6710" actId="27636"/>
          <ac:spMkLst>
            <pc:docMk/>
            <pc:sldMk cId="2717595887" sldId="273"/>
            <ac:spMk id="8" creationId="{68FD6215-22DA-482A-860D-C27597882866}"/>
          </ac:spMkLst>
        </pc:spChg>
        <pc:picChg chg="add mod">
          <ac:chgData name="Richard Anderson" userId="4654cc452026b74c" providerId="LiveId" clId="{EC088369-BD97-4593-93FE-807676B5B788}" dt="2020-03-31T00:27:27.045" v="6722" actId="1076"/>
          <ac:picMkLst>
            <pc:docMk/>
            <pc:sldMk cId="2717595887" sldId="273"/>
            <ac:picMk id="9" creationId="{7CD607AE-249A-4ED7-9171-BEB6E76588E8}"/>
          </ac:picMkLst>
        </pc:picChg>
        <pc:picChg chg="add mod">
          <ac:chgData name="Richard Anderson" userId="4654cc452026b74c" providerId="LiveId" clId="{EC088369-BD97-4593-93FE-807676B5B788}" dt="2020-03-31T00:27:43.538" v="6724" actId="1076"/>
          <ac:picMkLst>
            <pc:docMk/>
            <pc:sldMk cId="2717595887" sldId="273"/>
            <ac:picMk id="10" creationId="{FDE860A6-110B-4CAA-B251-17C5DAB0A4C8}"/>
          </ac:picMkLst>
        </pc:picChg>
        <pc:picChg chg="add mod">
          <ac:chgData name="Richard Anderson" userId="4654cc452026b74c" providerId="LiveId" clId="{EC088369-BD97-4593-93FE-807676B5B788}" dt="2020-03-31T00:28:06.596" v="6728" actId="14100"/>
          <ac:picMkLst>
            <pc:docMk/>
            <pc:sldMk cId="2717595887" sldId="273"/>
            <ac:picMk id="11" creationId="{2A9B6D04-F4E3-42B2-B0D0-61F1F45F6302}"/>
          </ac:picMkLst>
        </pc:picChg>
        <pc:picChg chg="add mod">
          <ac:chgData name="Richard Anderson" userId="4654cc452026b74c" providerId="LiveId" clId="{EC088369-BD97-4593-93FE-807676B5B788}" dt="2020-03-31T00:29:03.171" v="6733" actId="1076"/>
          <ac:picMkLst>
            <pc:docMk/>
            <pc:sldMk cId="2717595887" sldId="273"/>
            <ac:picMk id="12" creationId="{B780A23E-7244-4CBB-B3BE-1072B157E7CF}"/>
          </ac:picMkLst>
        </pc:picChg>
        <pc:picChg chg="add mod">
          <ac:chgData name="Richard Anderson" userId="4654cc452026b74c" providerId="LiveId" clId="{EC088369-BD97-4593-93FE-807676B5B788}" dt="2020-03-31T00:28:58.471" v="6732" actId="1076"/>
          <ac:picMkLst>
            <pc:docMk/>
            <pc:sldMk cId="2717595887" sldId="273"/>
            <ac:picMk id="13" creationId="{24025DD0-0B25-43B1-9B3A-0891D1AC0A1E}"/>
          </ac:picMkLst>
        </pc:picChg>
      </pc:sldChg>
      <pc:sldChg chg="addSp delSp modSp mod">
        <pc:chgData name="Richard Anderson" userId="4654cc452026b74c" providerId="LiveId" clId="{EC088369-BD97-4593-93FE-807676B5B788}" dt="2020-03-30T23:51:45.632" v="5808" actId="1076"/>
        <pc:sldMkLst>
          <pc:docMk/>
          <pc:sldMk cId="844222604" sldId="274"/>
        </pc:sldMkLst>
        <pc:spChg chg="del">
          <ac:chgData name="Richard Anderson" userId="4654cc452026b74c" providerId="LiveId" clId="{EC088369-BD97-4593-93FE-807676B5B788}" dt="2020-03-30T23:46:45.486" v="5468"/>
          <ac:spMkLst>
            <pc:docMk/>
            <pc:sldMk cId="844222604" sldId="274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50:28.943" v="5794" actId="20577"/>
          <ac:spMkLst>
            <pc:docMk/>
            <pc:sldMk cId="844222604" sldId="274"/>
            <ac:spMk id="9" creationId="{C1F449B5-43E6-411E-AC8A-27D8172CB468}"/>
          </ac:spMkLst>
        </pc:spChg>
        <pc:spChg chg="add mod">
          <ac:chgData name="Richard Anderson" userId="4654cc452026b74c" providerId="LiveId" clId="{EC088369-BD97-4593-93FE-807676B5B788}" dt="2020-03-30T23:50:22.012" v="5774" actId="27636"/>
          <ac:spMkLst>
            <pc:docMk/>
            <pc:sldMk cId="844222604" sldId="274"/>
            <ac:spMk id="10" creationId="{E65B995A-BA49-4442-A727-5328BA5DA5FF}"/>
          </ac:spMkLst>
        </pc:spChg>
        <pc:grpChg chg="add mod">
          <ac:chgData name="Richard Anderson" userId="4654cc452026b74c" providerId="LiveId" clId="{EC088369-BD97-4593-93FE-807676B5B788}" dt="2020-03-30T23:51:38.572" v="5804" actId="1076"/>
          <ac:grpSpMkLst>
            <pc:docMk/>
            <pc:sldMk cId="844222604" sldId="274"/>
            <ac:grpSpMk id="11" creationId="{EE925587-8335-4CD3-A7F5-0AD61E13AC6B}"/>
          </ac:grpSpMkLst>
        </pc:grpChg>
        <pc:picChg chg="add mod">
          <ac:chgData name="Richard Anderson" userId="4654cc452026b74c" providerId="LiveId" clId="{EC088369-BD97-4593-93FE-807676B5B788}" dt="2020-03-30T23:51:45.632" v="5808" actId="1076"/>
          <ac:picMkLst>
            <pc:docMk/>
            <pc:sldMk cId="844222604" sldId="274"/>
            <ac:picMk id="7" creationId="{4CCEFB05-5A35-4D26-B7B6-DCB6571C62E2}"/>
          </ac:picMkLst>
        </pc:picChg>
        <pc:picChg chg="add mod">
          <ac:chgData name="Richard Anderson" userId="4654cc452026b74c" providerId="LiveId" clId="{EC088369-BD97-4593-93FE-807676B5B788}" dt="2020-03-30T23:51:40.409" v="5805" actId="1076"/>
          <ac:picMkLst>
            <pc:docMk/>
            <pc:sldMk cId="844222604" sldId="274"/>
            <ac:picMk id="8" creationId="{AEBDACCA-5926-4C49-95A0-8E59B89E6F55}"/>
          </ac:picMkLst>
        </pc:picChg>
        <pc:picChg chg="add mod">
          <ac:chgData name="Richard Anderson" userId="4654cc452026b74c" providerId="LiveId" clId="{EC088369-BD97-4593-93FE-807676B5B788}" dt="2020-03-30T23:51:44.072" v="5807" actId="1076"/>
          <ac:picMkLst>
            <pc:docMk/>
            <pc:sldMk cId="844222604" sldId="274"/>
            <ac:picMk id="14" creationId="{799055F6-A8E0-4348-8771-3C658A466A96}"/>
          </ac:picMkLst>
        </pc:picChg>
        <pc:picChg chg="add mod">
          <ac:chgData name="Richard Anderson" userId="4654cc452026b74c" providerId="LiveId" clId="{EC088369-BD97-4593-93FE-807676B5B788}" dt="2020-03-30T23:51:33.522" v="5802" actId="1076"/>
          <ac:picMkLst>
            <pc:docMk/>
            <pc:sldMk cId="844222604" sldId="274"/>
            <ac:picMk id="15" creationId="{B6857F3B-A4DF-4F15-827C-3EB2C46BC102}"/>
          </ac:picMkLst>
        </pc:picChg>
      </pc:sldChg>
      <pc:sldChg chg="addSp delSp modSp mod">
        <pc:chgData name="Richard Anderson" userId="4654cc452026b74c" providerId="LiveId" clId="{EC088369-BD97-4593-93FE-807676B5B788}" dt="2020-03-31T00:22:24.348" v="6437" actId="1076"/>
        <pc:sldMkLst>
          <pc:docMk/>
          <pc:sldMk cId="3202831247" sldId="275"/>
        </pc:sldMkLst>
        <pc:spChg chg="del">
          <ac:chgData name="Richard Anderson" userId="4654cc452026b74c" providerId="LiveId" clId="{EC088369-BD97-4593-93FE-807676B5B788}" dt="2020-03-31T00:16:31.673" v="6121"/>
          <ac:spMkLst>
            <pc:docMk/>
            <pc:sldMk cId="3202831247" sldId="275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1T00:18:21.576" v="6411" actId="20577"/>
          <ac:spMkLst>
            <pc:docMk/>
            <pc:sldMk cId="3202831247" sldId="275"/>
            <ac:spMk id="7" creationId="{83CCE9F1-8C23-4E60-9903-DDB6CC4FE142}"/>
          </ac:spMkLst>
        </pc:spChg>
        <pc:spChg chg="add del mod">
          <ac:chgData name="Richard Anderson" userId="4654cc452026b74c" providerId="LiveId" clId="{EC088369-BD97-4593-93FE-807676B5B788}" dt="2020-03-31T00:20:44.951" v="6418"/>
          <ac:spMkLst>
            <pc:docMk/>
            <pc:sldMk cId="3202831247" sldId="275"/>
            <ac:spMk id="8" creationId="{2B8D5BAA-F2FE-41BE-9B84-EE20469817E5}"/>
          </ac:spMkLst>
        </pc:spChg>
        <pc:spChg chg="add mod">
          <ac:chgData name="Richard Anderson" userId="4654cc452026b74c" providerId="LiveId" clId="{EC088369-BD97-4593-93FE-807676B5B788}" dt="2020-03-31T00:20:16.383" v="6417" actId="1076"/>
          <ac:spMkLst>
            <pc:docMk/>
            <pc:sldMk cId="3202831247" sldId="275"/>
            <ac:spMk id="12" creationId="{DC986B9F-EC45-4353-90EF-15842DA1BF4D}"/>
          </ac:spMkLst>
        </pc:spChg>
        <pc:spChg chg="add mod">
          <ac:chgData name="Richard Anderson" userId="4654cc452026b74c" providerId="LiveId" clId="{EC088369-BD97-4593-93FE-807676B5B788}" dt="2020-03-31T00:21:11.553" v="6423" actId="1076"/>
          <ac:spMkLst>
            <pc:docMk/>
            <pc:sldMk cId="3202831247" sldId="275"/>
            <ac:spMk id="13" creationId="{D6459365-4DAD-4EC2-93AC-E6045403C193}"/>
          </ac:spMkLst>
        </pc:spChg>
        <pc:picChg chg="add mod">
          <ac:chgData name="Richard Anderson" userId="4654cc452026b74c" providerId="LiveId" clId="{EC088369-BD97-4593-93FE-807676B5B788}" dt="2020-03-31T00:18:48.543" v="6413" actId="1076"/>
          <ac:picMkLst>
            <pc:docMk/>
            <pc:sldMk cId="3202831247" sldId="275"/>
            <ac:picMk id="9" creationId="{735476AF-71B8-48FA-B4BC-88037B57A69F}"/>
          </ac:picMkLst>
        </pc:picChg>
        <pc:picChg chg="add mod">
          <ac:chgData name="Richard Anderson" userId="4654cc452026b74c" providerId="LiveId" clId="{EC088369-BD97-4593-93FE-807676B5B788}" dt="2020-03-31T00:21:14.277" v="6424" actId="1076"/>
          <ac:picMkLst>
            <pc:docMk/>
            <pc:sldMk cId="3202831247" sldId="275"/>
            <ac:picMk id="10" creationId="{79AFFFD5-1459-4E79-BB38-75FF135DCF29}"/>
          </ac:picMkLst>
        </pc:picChg>
        <pc:picChg chg="add mod">
          <ac:chgData name="Richard Anderson" userId="4654cc452026b74c" providerId="LiveId" clId="{EC088369-BD97-4593-93FE-807676B5B788}" dt="2020-03-31T00:21:18.491" v="6426" actId="14100"/>
          <ac:picMkLst>
            <pc:docMk/>
            <pc:sldMk cId="3202831247" sldId="275"/>
            <ac:picMk id="11" creationId="{7FCDD2A8-6DF7-40BA-A740-A7D74F3FACEC}"/>
          </ac:picMkLst>
        </pc:picChg>
        <pc:picChg chg="add mod">
          <ac:chgData name="Richard Anderson" userId="4654cc452026b74c" providerId="LiveId" clId="{EC088369-BD97-4593-93FE-807676B5B788}" dt="2020-03-31T00:22:22.848" v="6436" actId="1076"/>
          <ac:picMkLst>
            <pc:docMk/>
            <pc:sldMk cId="3202831247" sldId="275"/>
            <ac:picMk id="14" creationId="{3425C38C-A64E-4405-A973-328E55DDFAB1}"/>
          </ac:picMkLst>
        </pc:picChg>
        <pc:picChg chg="add mod">
          <ac:chgData name="Richard Anderson" userId="4654cc452026b74c" providerId="LiveId" clId="{EC088369-BD97-4593-93FE-807676B5B788}" dt="2020-03-31T00:21:52.754" v="6430" actId="1076"/>
          <ac:picMkLst>
            <pc:docMk/>
            <pc:sldMk cId="3202831247" sldId="275"/>
            <ac:picMk id="15" creationId="{0DC41BD3-9CD8-4E17-ADA6-7C6595A4EB8D}"/>
          </ac:picMkLst>
        </pc:picChg>
        <pc:picChg chg="add mod">
          <ac:chgData name="Richard Anderson" userId="4654cc452026b74c" providerId="LiveId" clId="{EC088369-BD97-4593-93FE-807676B5B788}" dt="2020-03-31T00:21:50.252" v="6429" actId="1076"/>
          <ac:picMkLst>
            <pc:docMk/>
            <pc:sldMk cId="3202831247" sldId="275"/>
            <ac:picMk id="16" creationId="{F9DC9DBA-AC1D-42EA-A4A6-8C84A94E4B32}"/>
          </ac:picMkLst>
        </pc:picChg>
        <pc:picChg chg="add mod">
          <ac:chgData name="Richard Anderson" userId="4654cc452026b74c" providerId="LiveId" clId="{EC088369-BD97-4593-93FE-807676B5B788}" dt="2020-03-31T00:22:24.348" v="6437" actId="1076"/>
          <ac:picMkLst>
            <pc:docMk/>
            <pc:sldMk cId="3202831247" sldId="275"/>
            <ac:picMk id="17" creationId="{CA51F8DE-BA06-485D-B43A-621ACB49B28D}"/>
          </ac:picMkLst>
        </pc:picChg>
      </pc:sldChg>
      <pc:sldChg chg="modSp mod">
        <pc:chgData name="Richard Anderson" userId="4654cc452026b74c" providerId="LiveId" clId="{EC088369-BD97-4593-93FE-807676B5B788}" dt="2020-03-30T17:17:04.562" v="2305" actId="20577"/>
        <pc:sldMkLst>
          <pc:docMk/>
          <pc:sldMk cId="7440596" sldId="276"/>
        </pc:sldMkLst>
        <pc:spChg chg="mod">
          <ac:chgData name="Richard Anderson" userId="4654cc452026b74c" providerId="LiveId" clId="{EC088369-BD97-4593-93FE-807676B5B788}" dt="2020-03-30T17:17:04.562" v="2305" actId="20577"/>
          <ac:spMkLst>
            <pc:docMk/>
            <pc:sldMk cId="7440596" sldId="276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18:22:07.956" v="3027" actId="20577"/>
        <pc:sldMkLst>
          <pc:docMk/>
          <pc:sldMk cId="3741785937" sldId="277"/>
        </pc:sldMkLst>
        <pc:spChg chg="mod">
          <ac:chgData name="Richard Anderson" userId="4654cc452026b74c" providerId="LiveId" clId="{EC088369-BD97-4593-93FE-807676B5B788}" dt="2020-03-30T18:22:07.956" v="3027" actId="20577"/>
          <ac:spMkLst>
            <pc:docMk/>
            <pc:sldMk cId="3741785937" sldId="277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07:20:49.008" v="1099" actId="20577"/>
        <pc:sldMkLst>
          <pc:docMk/>
          <pc:sldMk cId="4241064455" sldId="278"/>
        </pc:sldMkLst>
        <pc:spChg chg="mod">
          <ac:chgData name="Richard Anderson" userId="4654cc452026b74c" providerId="LiveId" clId="{EC088369-BD97-4593-93FE-807676B5B788}" dt="2020-03-30T07:20:49.008" v="1099" actId="20577"/>
          <ac:spMkLst>
            <pc:docMk/>
            <pc:sldMk cId="4241064455" sldId="278"/>
            <ac:spMk id="2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18:54:30.162" v="3569" actId="20577"/>
        <pc:sldMkLst>
          <pc:docMk/>
          <pc:sldMk cId="4275940681" sldId="279"/>
        </pc:sldMkLst>
        <pc:spChg chg="mod">
          <ac:chgData name="Richard Anderson" userId="4654cc452026b74c" providerId="LiveId" clId="{EC088369-BD97-4593-93FE-807676B5B788}" dt="2020-03-30T18:54:30.162" v="3569" actId="20577"/>
          <ac:spMkLst>
            <pc:docMk/>
            <pc:sldMk cId="4275940681" sldId="279"/>
            <ac:spMk id="3" creationId="{00000000-0000-0000-0000-000000000000}"/>
          </ac:spMkLst>
        </pc:spChg>
      </pc:sldChg>
      <pc:sldChg chg="addSp delSp modSp mod">
        <pc:chgData name="Richard Anderson" userId="4654cc452026b74c" providerId="LiveId" clId="{EC088369-BD97-4593-93FE-807676B5B788}" dt="2020-03-30T21:08:52.404" v="4472" actId="1076"/>
        <pc:sldMkLst>
          <pc:docMk/>
          <pc:sldMk cId="515695430" sldId="280"/>
        </pc:sldMkLst>
        <pc:spChg chg="mod">
          <ac:chgData name="Richard Anderson" userId="4654cc452026b74c" providerId="LiveId" clId="{EC088369-BD97-4593-93FE-807676B5B788}" dt="2020-03-30T20:59:41.860" v="4464" actId="20577"/>
          <ac:spMkLst>
            <pc:docMk/>
            <pc:sldMk cId="515695430" sldId="280"/>
            <ac:spMk id="2" creationId="{00000000-0000-0000-0000-000000000000}"/>
          </ac:spMkLst>
        </pc:spChg>
        <pc:spChg chg="mod">
          <ac:chgData name="Richard Anderson" userId="4654cc452026b74c" providerId="LiveId" clId="{EC088369-BD97-4593-93FE-807676B5B788}" dt="2020-03-30T20:53:20.912" v="4426" actId="20577"/>
          <ac:spMkLst>
            <pc:docMk/>
            <pc:sldMk cId="515695430" sldId="280"/>
            <ac:spMk id="3" creationId="{00000000-0000-0000-0000-000000000000}"/>
          </ac:spMkLst>
        </pc:spChg>
        <pc:spChg chg="add del">
          <ac:chgData name="Richard Anderson" userId="4654cc452026b74c" providerId="LiveId" clId="{EC088369-BD97-4593-93FE-807676B5B788}" dt="2020-03-30T20:54:31.754" v="4432"/>
          <ac:spMkLst>
            <pc:docMk/>
            <pc:sldMk cId="515695430" sldId="280"/>
            <ac:spMk id="4" creationId="{820D7A0A-C36C-45A3-8132-F87D25332F96}"/>
          </ac:spMkLst>
        </pc:spChg>
        <pc:picChg chg="add mod">
          <ac:chgData name="Richard Anderson" userId="4654cc452026b74c" providerId="LiveId" clId="{EC088369-BD97-4593-93FE-807676B5B788}" dt="2020-03-30T20:59:49.371" v="4466" actId="1076"/>
          <ac:picMkLst>
            <pc:docMk/>
            <pc:sldMk cId="515695430" sldId="280"/>
            <ac:picMk id="5" creationId="{EE45D68B-4E45-4AD8-9173-1C65DBB7AAE9}"/>
          </ac:picMkLst>
        </pc:picChg>
        <pc:picChg chg="add mod">
          <ac:chgData name="Richard Anderson" userId="4654cc452026b74c" providerId="LiveId" clId="{EC088369-BD97-4593-93FE-807676B5B788}" dt="2020-03-30T20:59:53.638" v="4467" actId="1076"/>
          <ac:picMkLst>
            <pc:docMk/>
            <pc:sldMk cId="515695430" sldId="280"/>
            <ac:picMk id="6" creationId="{6BAA50FC-9A53-4B2F-B1C1-4BEDEF976AC0}"/>
          </ac:picMkLst>
        </pc:picChg>
        <pc:picChg chg="add mod">
          <ac:chgData name="Richard Anderson" userId="4654cc452026b74c" providerId="LiveId" clId="{EC088369-BD97-4593-93FE-807676B5B788}" dt="2020-03-30T21:08:52.404" v="4472" actId="1076"/>
          <ac:picMkLst>
            <pc:docMk/>
            <pc:sldMk cId="515695430" sldId="280"/>
            <ac:picMk id="8" creationId="{34D479BD-E1EE-4B47-B0A5-BB488BC87828}"/>
          </ac:picMkLst>
        </pc:picChg>
        <pc:picChg chg="add mod">
          <ac:chgData name="Richard Anderson" userId="4654cc452026b74c" providerId="LiveId" clId="{EC088369-BD97-4593-93FE-807676B5B788}" dt="2020-03-30T20:59:47.394" v="4465" actId="1076"/>
          <ac:picMkLst>
            <pc:docMk/>
            <pc:sldMk cId="515695430" sldId="280"/>
            <ac:picMk id="1028" creationId="{D981BA4A-8C1E-4D8A-B12A-CCA466BEB9E9}"/>
          </ac:picMkLst>
        </pc:picChg>
      </pc:sldChg>
      <pc:sldChg chg="modSp del mod">
        <pc:chgData name="Richard Anderson" userId="4654cc452026b74c" providerId="LiveId" clId="{EC088369-BD97-4593-93FE-807676B5B788}" dt="2020-03-30T21:13:52.463" v="4484" actId="2696"/>
        <pc:sldMkLst>
          <pc:docMk/>
          <pc:sldMk cId="3358282589" sldId="281"/>
        </pc:sldMkLst>
        <pc:spChg chg="mod">
          <ac:chgData name="Richard Anderson" userId="4654cc452026b74c" providerId="LiveId" clId="{EC088369-BD97-4593-93FE-807676B5B788}" dt="2020-03-30T21:13:40.668" v="4483" actId="5793"/>
          <ac:spMkLst>
            <pc:docMk/>
            <pc:sldMk cId="3358282589" sldId="281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20:44:25.393" v="4045" actId="20577"/>
        <pc:sldMkLst>
          <pc:docMk/>
          <pc:sldMk cId="3730567104" sldId="282"/>
        </pc:sldMkLst>
        <pc:spChg chg="mod">
          <ac:chgData name="Richard Anderson" userId="4654cc452026b74c" providerId="LiveId" clId="{EC088369-BD97-4593-93FE-807676B5B788}" dt="2020-03-30T20:41:38.327" v="3957" actId="20577"/>
          <ac:spMkLst>
            <pc:docMk/>
            <pc:sldMk cId="3730567104" sldId="282"/>
            <ac:spMk id="2" creationId="{00000000-0000-0000-0000-000000000000}"/>
          </ac:spMkLst>
        </pc:spChg>
        <pc:spChg chg="mod">
          <ac:chgData name="Richard Anderson" userId="4654cc452026b74c" providerId="LiveId" clId="{EC088369-BD97-4593-93FE-807676B5B788}" dt="2020-03-30T20:44:25.393" v="4045" actId="20577"/>
          <ac:spMkLst>
            <pc:docMk/>
            <pc:sldMk cId="3730567104" sldId="282"/>
            <ac:spMk id="3" creationId="{00000000-0000-0000-0000-000000000000}"/>
          </ac:spMkLst>
        </pc:spChg>
      </pc:sldChg>
      <pc:sldChg chg="modSp add mod">
        <pc:chgData name="Richard Anderson" userId="4654cc452026b74c" providerId="LiveId" clId="{EC088369-BD97-4593-93FE-807676B5B788}" dt="2020-03-30T06:15:58.996" v="303" actId="20577"/>
        <pc:sldMkLst>
          <pc:docMk/>
          <pc:sldMk cId="2127249199" sldId="285"/>
        </pc:sldMkLst>
        <pc:spChg chg="mod">
          <ac:chgData name="Richard Anderson" userId="4654cc452026b74c" providerId="LiveId" clId="{EC088369-BD97-4593-93FE-807676B5B788}" dt="2020-03-30T05:59:36.646" v="16" actId="20577"/>
          <ac:spMkLst>
            <pc:docMk/>
            <pc:sldMk cId="2127249199" sldId="285"/>
            <ac:spMk id="2" creationId="{37830514-B4B5-4E61-A26D-1AE10AFAFB2D}"/>
          </ac:spMkLst>
        </pc:spChg>
        <pc:spChg chg="mod">
          <ac:chgData name="Richard Anderson" userId="4654cc452026b74c" providerId="LiveId" clId="{EC088369-BD97-4593-93FE-807676B5B788}" dt="2020-03-30T06:15:58.996" v="303" actId="20577"/>
          <ac:spMkLst>
            <pc:docMk/>
            <pc:sldMk cId="2127249199" sldId="285"/>
            <ac:spMk id="3" creationId="{B8917EA0-FC77-4204-ABDA-D4B37E414D3A}"/>
          </ac:spMkLst>
        </pc:spChg>
      </pc:sldChg>
      <pc:sldChg chg="modSp add mod">
        <pc:chgData name="Richard Anderson" userId="4654cc452026b74c" providerId="LiveId" clId="{EC088369-BD97-4593-93FE-807676B5B788}" dt="2020-03-30T06:28:07.893" v="691" actId="20577"/>
        <pc:sldMkLst>
          <pc:docMk/>
          <pc:sldMk cId="1356587359" sldId="286"/>
        </pc:sldMkLst>
        <pc:spChg chg="mod">
          <ac:chgData name="Richard Anderson" userId="4654cc452026b74c" providerId="LiveId" clId="{EC088369-BD97-4593-93FE-807676B5B788}" dt="2020-03-30T06:16:13.781" v="320" actId="20577"/>
          <ac:spMkLst>
            <pc:docMk/>
            <pc:sldMk cId="1356587359" sldId="286"/>
            <ac:spMk id="2" creationId="{9625B420-CA6B-402D-A0F4-A4CE45E4AEAC}"/>
          </ac:spMkLst>
        </pc:spChg>
        <pc:spChg chg="mod">
          <ac:chgData name="Richard Anderson" userId="4654cc452026b74c" providerId="LiveId" clId="{EC088369-BD97-4593-93FE-807676B5B788}" dt="2020-03-30T06:28:07.893" v="691" actId="20577"/>
          <ac:spMkLst>
            <pc:docMk/>
            <pc:sldMk cId="1356587359" sldId="286"/>
            <ac:spMk id="3" creationId="{72B00956-8DC5-4531-98DA-F77641AD5DC4}"/>
          </ac:spMkLst>
        </pc:spChg>
      </pc:sldChg>
      <pc:sldChg chg="modSp add mod">
        <pc:chgData name="Richard Anderson" userId="4654cc452026b74c" providerId="LiveId" clId="{EC088369-BD97-4593-93FE-807676B5B788}" dt="2020-03-30T21:14:31.686" v="4570" actId="20577"/>
        <pc:sldMkLst>
          <pc:docMk/>
          <pc:sldMk cId="670514081" sldId="287"/>
        </pc:sldMkLst>
        <pc:spChg chg="mod">
          <ac:chgData name="Richard Anderson" userId="4654cc452026b74c" providerId="LiveId" clId="{EC088369-BD97-4593-93FE-807676B5B788}" dt="2020-03-30T07:10:44.060" v="706" actId="20577"/>
          <ac:spMkLst>
            <pc:docMk/>
            <pc:sldMk cId="670514081" sldId="287"/>
            <ac:spMk id="2" creationId="{E6C42044-28E3-47E0-8C1B-65E81D1D664C}"/>
          </ac:spMkLst>
        </pc:spChg>
        <pc:spChg chg="mod">
          <ac:chgData name="Richard Anderson" userId="4654cc452026b74c" providerId="LiveId" clId="{EC088369-BD97-4593-93FE-807676B5B788}" dt="2020-03-30T21:14:31.686" v="4570" actId="20577"/>
          <ac:spMkLst>
            <pc:docMk/>
            <pc:sldMk cId="670514081" sldId="287"/>
            <ac:spMk id="3" creationId="{E92D48AB-2F6D-4FF6-BD25-5283C0F58BA6}"/>
          </ac:spMkLst>
        </pc:spChg>
      </pc:sldChg>
      <pc:sldChg chg="modSp add mod">
        <pc:chgData name="Richard Anderson" userId="4654cc452026b74c" providerId="LiveId" clId="{EC088369-BD97-4593-93FE-807676B5B788}" dt="2020-03-30T17:15:23.116" v="2291" actId="20577"/>
        <pc:sldMkLst>
          <pc:docMk/>
          <pc:sldMk cId="3559773080" sldId="288"/>
        </pc:sldMkLst>
        <pc:spChg chg="mod">
          <ac:chgData name="Richard Anderson" userId="4654cc452026b74c" providerId="LiveId" clId="{EC088369-BD97-4593-93FE-807676B5B788}" dt="2020-03-30T17:01:42.194" v="1872" actId="20577"/>
          <ac:spMkLst>
            <pc:docMk/>
            <pc:sldMk cId="3559773080" sldId="288"/>
            <ac:spMk id="2" creationId="{10DE0827-5DDF-4E88-9B81-8C352B76664C}"/>
          </ac:spMkLst>
        </pc:spChg>
        <pc:spChg chg="mod">
          <ac:chgData name="Richard Anderson" userId="4654cc452026b74c" providerId="LiveId" clId="{EC088369-BD97-4593-93FE-807676B5B788}" dt="2020-03-30T17:15:23.116" v="2291" actId="20577"/>
          <ac:spMkLst>
            <pc:docMk/>
            <pc:sldMk cId="3559773080" sldId="288"/>
            <ac:spMk id="3" creationId="{3E2D64B5-6462-434F-BBAA-3657C16D7009}"/>
          </ac:spMkLst>
        </pc:spChg>
      </pc:sldChg>
      <pc:sldChg chg="modSp add mod">
        <pc:chgData name="Richard Anderson" userId="4654cc452026b74c" providerId="LiveId" clId="{EC088369-BD97-4593-93FE-807676B5B788}" dt="2020-03-30T20:48:05.771" v="4065" actId="20577"/>
        <pc:sldMkLst>
          <pc:docMk/>
          <pc:sldMk cId="4055266462" sldId="289"/>
        </pc:sldMkLst>
        <pc:spChg chg="mod">
          <ac:chgData name="Richard Anderson" userId="4654cc452026b74c" providerId="LiveId" clId="{EC088369-BD97-4593-93FE-807676B5B788}" dt="2020-03-30T20:41:56.360" v="3972" actId="20577"/>
          <ac:spMkLst>
            <pc:docMk/>
            <pc:sldMk cId="4055266462" sldId="289"/>
            <ac:spMk id="2" creationId="{075EFE4D-BF2E-4F7F-9D48-0A37B042153C}"/>
          </ac:spMkLst>
        </pc:spChg>
        <pc:spChg chg="mod">
          <ac:chgData name="Richard Anderson" userId="4654cc452026b74c" providerId="LiveId" clId="{EC088369-BD97-4593-93FE-807676B5B788}" dt="2020-03-30T20:48:05.771" v="4065" actId="20577"/>
          <ac:spMkLst>
            <pc:docMk/>
            <pc:sldMk cId="4055266462" sldId="289"/>
            <ac:spMk id="3" creationId="{2C05D5A4-A5B4-4610-A6A4-3FFFD385EC1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154A2-05FE-47B3-AC65-BC7390313379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2C520-A73E-4566-A8F7-7C18DF1238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66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2F81-B42B-40A7-898F-146F1D3C77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0B6895-92C1-4C4C-9B00-DD301A2479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A9FE66-7B8C-4743-92A0-A06B180B9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40FAA-B909-4946-8CEF-3B3997CB2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BEA8B0-45CC-46F3-B8FF-8A6CDEC0F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747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ED5A4-AE6C-40DA-BCDD-C750652F8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8A2655-61B1-40DB-A8B1-884F6F23D8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12278-16F9-419D-9E6F-6B30764A0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1D42B5-EDD4-4E33-9844-97B8952A8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73CA7-A722-4DF2-9A7D-38227EC21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53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974F86-8B7F-459A-BBC9-4791326985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F1BB0-CBC5-45DF-BE08-4A6A084687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090FF-A020-464E-851C-0F3DE5E0D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81A201-431A-4084-AC9A-94B929B31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56C4B7-557B-42F3-8FAC-C14289568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906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E33EC-6252-423B-A4F5-522DBC97A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49E51-BF78-4AA4-9E9B-4E7A3085E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38BE8-C6B5-4CB8-9546-83E26506F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53BDF-263D-4953-9930-D0B03C921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A3A4E-EF11-4076-A697-85B685C1E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728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2E5BF-163C-4C10-953A-A19874F59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49DD07-0C6A-4220-B3F2-BA0B3D325C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399568-6B31-4DC0-86FB-D59FAB8F1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92198-7F9D-4730-B6D9-A3CED0806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93D0CE-490E-4C14-B060-094C7914C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70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57898-BB5B-4B3F-8845-F05B278F5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CF7CB-905F-4C4D-8047-29D60C30FF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AFA6E2-DC77-4BC5-BA01-84A0910CB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C647EB-06C3-44E0-9F10-231A8A2E2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5CAD47-652F-464D-AC0D-D79ACEA65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7AF432-24F1-4469-9DB1-7D607EDA4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27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9A6FB-C549-4D84-8E40-E611F7E53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20A581-98DF-465D-9602-506F4476A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6BA4B6-BFE9-4FEC-A645-F4427A9292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AFA76F-AE79-4543-BAC9-D234303549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501A44-BCC6-4C28-BB29-B2B3D1C3B2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46B58D-CEFF-46E4-AC64-573368F7D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2315F6-1971-46CE-BF7F-D9862DA3C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5BEAFF-B35E-451C-A0D9-687E69063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521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169CF-F44F-47A5-8E5A-B5F0DD812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F38154-D148-4C48-8AF7-4085124D7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855C12-2E93-40F2-BCE0-374B237BB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8ECE60-F2E1-44C9-84FB-C56D9FCD5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756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C73930-BC58-4504-B418-DB16FC2C0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1A2E74-FE84-487B-A9AD-4A25493E8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62EA65-D46C-447E-B605-E5A63DC9C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784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C4CCA-1D30-4FE4-A32C-E4B28F3DB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DCD7F-3528-4BBE-B540-5EDC1724D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1C7515-84E2-4A38-9E93-342CD226D8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F91A39-281B-40C7-9558-83F922011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A91E3E-BE2E-44E5-A4C0-629A0B1AC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DC154F-AF05-424A-B384-2A9C0EA51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481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5090E-D71B-457D-917C-9A02948CC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5DE1CA-C106-4631-9583-CCB799DE95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F25DE1-02C4-49BB-89D6-1407F4746D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CBFD66-F1ED-45A3-A272-DA312C9AE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2DB0F1-C3E6-4B89-B86A-1B98D0B87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96E1C1-930A-4BA8-95D3-39E8B82B1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306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86366C-0593-4800-8932-C536B3610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E701F5-AE89-4881-B007-CD6D7538ED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8E0BD-B6E8-4681-8C9A-182A780BF5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1A76F9-7A64-4970-B6FE-58BC2577E8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45F81-1E64-46FA-AB26-F8039DB5FC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146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1ED15-34C5-4D94-8EB6-9DC29797C2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ICTD Capstone</a:t>
            </a:r>
            <a:br>
              <a:rPr lang="en-US" dirty="0" smtClean="0"/>
            </a:br>
            <a:r>
              <a:rPr lang="en-US" dirty="0" smtClean="0"/>
              <a:t>Software Design for Underserved Populations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DE1100-CCB2-463D-9806-6043C79BE4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CSE </a:t>
            </a:r>
            <a:r>
              <a:rPr lang="en-US" dirty="0" smtClean="0"/>
              <a:t>482b</a:t>
            </a:r>
            <a:endParaRPr lang="en-US" dirty="0"/>
          </a:p>
          <a:p>
            <a:r>
              <a:rPr lang="en-US" dirty="0" smtClean="0"/>
              <a:t>Projects!   April 1, 2021</a:t>
            </a:r>
            <a:endParaRPr lang="en-US" dirty="0"/>
          </a:p>
          <a:p>
            <a:r>
              <a:rPr lang="en-US" dirty="0"/>
              <a:t>Richard </a:t>
            </a:r>
            <a:r>
              <a:rPr lang="en-US" dirty="0" smtClean="0"/>
              <a:t>Anderson, Samia Ibtasam, Naveena Karusala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148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</a:t>
            </a:r>
            <a:r>
              <a:rPr lang="en-US" dirty="0" smtClean="0"/>
              <a:t>we </a:t>
            </a:r>
            <a:r>
              <a:rPr lang="en-US" dirty="0"/>
              <a:t>expect in a capstone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Group projects </a:t>
            </a:r>
          </a:p>
          <a:p>
            <a:pPr lvl="1"/>
            <a:r>
              <a:rPr lang="en-US" dirty="0"/>
              <a:t>About </a:t>
            </a:r>
            <a:r>
              <a:rPr lang="en-US" dirty="0" smtClean="0"/>
              <a:t>five </a:t>
            </a:r>
            <a:r>
              <a:rPr lang="en-US" dirty="0"/>
              <a:t>people</a:t>
            </a:r>
          </a:p>
          <a:p>
            <a:pPr lvl="1"/>
            <a:r>
              <a:rPr lang="en-US" dirty="0"/>
              <a:t>Different roles</a:t>
            </a:r>
          </a:p>
          <a:p>
            <a:r>
              <a:rPr lang="en-US" dirty="0"/>
              <a:t>Design and Implementation</a:t>
            </a:r>
          </a:p>
          <a:p>
            <a:r>
              <a:rPr lang="en-US" dirty="0"/>
              <a:t>Multiple check points and expert review</a:t>
            </a:r>
          </a:p>
          <a:p>
            <a:r>
              <a:rPr lang="en-US" dirty="0"/>
              <a:t>Working,  useful software</a:t>
            </a:r>
          </a:p>
          <a:p>
            <a:r>
              <a:rPr lang="en-US" dirty="0"/>
              <a:t>Reasonable software process</a:t>
            </a:r>
          </a:p>
          <a:p>
            <a:r>
              <a:rPr lang="en-US" dirty="0"/>
              <a:t>Presentation of results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3976-74FF-4D04-8CD4-387CDD39068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188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3976-74FF-4D04-8CD4-387CDD390681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991317"/>
              </p:ext>
            </p:extLst>
          </p:nvPr>
        </p:nvGraphicFramePr>
        <p:xfrm>
          <a:off x="133350" y="1870075"/>
          <a:ext cx="11725276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2638">
                  <a:extLst>
                    <a:ext uri="{9D8B030D-6E8A-4147-A177-3AD203B41FA5}">
                      <a16:colId xmlns:a16="http://schemas.microsoft.com/office/drawing/2014/main" val="2371623390"/>
                    </a:ext>
                  </a:extLst>
                </a:gridCol>
                <a:gridCol w="5862638">
                  <a:extLst>
                    <a:ext uri="{9D8B030D-6E8A-4147-A177-3AD203B41FA5}">
                      <a16:colId xmlns:a16="http://schemas.microsoft.com/office/drawing/2014/main" val="316299606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Schedule (Dates tentative)</a:t>
                      </a:r>
                      <a:endParaRPr lang="en-US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191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Project</a:t>
                      </a:r>
                      <a:r>
                        <a:rPr lang="en-US" sz="3200" baseline="0" dirty="0" smtClean="0"/>
                        <a:t> Pitch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April 13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27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Progress Report and Prototype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May 11</a:t>
                      </a:r>
                      <a:r>
                        <a:rPr lang="en-US" sz="3200" baseline="0" dirty="0" smtClean="0"/>
                        <a:t> / May 13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321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Final Presentations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June</a:t>
                      </a:r>
                      <a:r>
                        <a:rPr lang="en-US" sz="3200" baseline="0" dirty="0" smtClean="0"/>
                        <a:t> 1 / June 3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2998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Deliverables</a:t>
                      </a:r>
                      <a:r>
                        <a:rPr lang="en-US" sz="3200" baseline="0" dirty="0" smtClean="0"/>
                        <a:t> due:  Code,  Write up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June 11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4646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0379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Mechanics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 development of projects</a:t>
            </a:r>
          </a:p>
          <a:p>
            <a:r>
              <a:rPr lang="en-US" dirty="0" smtClean="0"/>
              <a:t>Lectures/class meetings for first few weeks</a:t>
            </a:r>
          </a:p>
          <a:p>
            <a:r>
              <a:rPr lang="en-US" dirty="0" smtClean="0"/>
              <a:t>Regular group meetings with course staff</a:t>
            </a:r>
          </a:p>
          <a:p>
            <a:r>
              <a:rPr lang="en-US" dirty="0" smtClean="0"/>
              <a:t>Later class sessions for presentations and demos</a:t>
            </a:r>
          </a:p>
          <a:p>
            <a:r>
              <a:rPr lang="en-US" dirty="0" smtClean="0"/>
              <a:t>Specific deliverables will be specified during the quarter</a:t>
            </a:r>
          </a:p>
          <a:p>
            <a:r>
              <a:rPr lang="en-US" dirty="0" smtClean="0"/>
              <a:t>Final turn in will include code and a paper (~10 pages)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435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Weekly progress reports</a:t>
            </a:r>
          </a:p>
          <a:p>
            <a:pPr lvl="1"/>
            <a:r>
              <a:rPr lang="en-US" dirty="0" smtClean="0"/>
              <a:t>Templates will be provided</a:t>
            </a:r>
          </a:p>
          <a:p>
            <a:r>
              <a:rPr lang="en-US" dirty="0" smtClean="0"/>
              <a:t>Specific artifacts </a:t>
            </a:r>
          </a:p>
          <a:p>
            <a:pPr lvl="1"/>
            <a:r>
              <a:rPr lang="en-US" dirty="0" smtClean="0"/>
              <a:t>E.g., key use cases,  architectural diagram,  minimum viable product definition</a:t>
            </a:r>
          </a:p>
          <a:p>
            <a:r>
              <a:rPr lang="en-US" dirty="0" smtClean="0"/>
              <a:t>Codebase</a:t>
            </a:r>
          </a:p>
          <a:p>
            <a:r>
              <a:rPr lang="en-US" dirty="0" smtClean="0"/>
              <a:t>Working prototype / demo</a:t>
            </a:r>
          </a:p>
          <a:p>
            <a:r>
              <a:rPr lang="en-US" dirty="0" smtClean="0"/>
              <a:t>Paper </a:t>
            </a:r>
          </a:p>
          <a:p>
            <a:pPr lvl="1"/>
            <a:r>
              <a:rPr lang="en-US" dirty="0" smtClean="0"/>
              <a:t>10-page paper,  conference format,  </a:t>
            </a:r>
            <a:r>
              <a:rPr lang="en-US" dirty="0" err="1" smtClean="0"/>
              <a:t>LaTeX</a:t>
            </a:r>
            <a:r>
              <a:rPr lang="en-US" dirty="0" smtClean="0"/>
              <a:t> (overleaf)</a:t>
            </a:r>
          </a:p>
          <a:p>
            <a:pPr lvl="1"/>
            <a:endParaRPr lang="en-US" dirty="0"/>
          </a:p>
          <a:p>
            <a:r>
              <a:rPr lang="en-US" dirty="0" smtClean="0"/>
              <a:t>Turn in (and comments) through </a:t>
            </a:r>
            <a:r>
              <a:rPr lang="en-US" dirty="0" err="1" smtClean="0"/>
              <a:t>Gradescope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813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Teams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a PM (Project Manager)</a:t>
            </a:r>
          </a:p>
          <a:p>
            <a:pPr lvl="1"/>
            <a:r>
              <a:rPr lang="en-US" dirty="0" smtClean="0"/>
              <a:t>Manage schedule</a:t>
            </a:r>
          </a:p>
          <a:p>
            <a:pPr lvl="1"/>
            <a:r>
              <a:rPr lang="en-US" dirty="0" smtClean="0"/>
              <a:t>Track tasks</a:t>
            </a:r>
          </a:p>
          <a:p>
            <a:pPr lvl="1"/>
            <a:r>
              <a:rPr lang="en-US" dirty="0" smtClean="0"/>
              <a:t>Organize meetings</a:t>
            </a:r>
          </a:p>
          <a:p>
            <a:r>
              <a:rPr lang="en-US" dirty="0" smtClean="0"/>
              <a:t>Document plans and tasks</a:t>
            </a:r>
          </a:p>
          <a:p>
            <a:r>
              <a:rPr lang="en-US" dirty="0" smtClean="0"/>
              <a:t>Divide work based on rolls</a:t>
            </a:r>
          </a:p>
          <a:p>
            <a:pPr lvl="1"/>
            <a:r>
              <a:rPr lang="en-US" dirty="0" smtClean="0"/>
              <a:t>Allow some specialization</a:t>
            </a:r>
          </a:p>
          <a:p>
            <a:r>
              <a:rPr lang="en-US" dirty="0" smtClean="0"/>
              <a:t>Set up mechanism for communication</a:t>
            </a:r>
          </a:p>
          <a:p>
            <a:r>
              <a:rPr lang="en-US" dirty="0" smtClean="0"/>
              <a:t>Regular meetings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4725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“Good Process”</a:t>
            </a:r>
          </a:p>
          <a:p>
            <a:pPr lvl="1"/>
            <a:r>
              <a:rPr lang="en-US" dirty="0" smtClean="0"/>
              <a:t>Practice what you learned in Software Engineering</a:t>
            </a:r>
          </a:p>
          <a:p>
            <a:pPr lvl="1"/>
            <a:r>
              <a:rPr lang="en-US" dirty="0" smtClean="0"/>
              <a:t>Software tests,  code reviews,  etc.</a:t>
            </a:r>
          </a:p>
          <a:p>
            <a:r>
              <a:rPr lang="en-US" dirty="0" smtClean="0"/>
              <a:t>Version control (probably </a:t>
            </a:r>
            <a:r>
              <a:rPr lang="en-US" dirty="0" err="1" smtClean="0"/>
              <a:t>Git</a:t>
            </a:r>
            <a:r>
              <a:rPr lang="en-US" dirty="0" smtClean="0"/>
              <a:t>)</a:t>
            </a:r>
          </a:p>
          <a:p>
            <a:r>
              <a:rPr lang="en-US" dirty="0" smtClean="0"/>
              <a:t>Documentation</a:t>
            </a:r>
          </a:p>
          <a:p>
            <a:r>
              <a:rPr lang="en-US" dirty="0" smtClean="0"/>
              <a:t>Early prototype and minimum viable product</a:t>
            </a:r>
          </a:p>
          <a:p>
            <a:r>
              <a:rPr lang="en-US" dirty="0" smtClean="0"/>
              <a:t>Bug and task tracking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3053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 and Software Choices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Flexibility in choice of design, languages,  and tools</a:t>
            </a:r>
          </a:p>
          <a:p>
            <a:r>
              <a:rPr lang="en-US" dirty="0" smtClean="0"/>
              <a:t>Vaccine stock tracker should be based on CCIS</a:t>
            </a:r>
          </a:p>
          <a:p>
            <a:r>
              <a:rPr lang="en-US" dirty="0" smtClean="0"/>
              <a:t>Several Android phones will be available for groups choosing a mobile component</a:t>
            </a:r>
          </a:p>
          <a:p>
            <a:r>
              <a:rPr lang="en-US" dirty="0" smtClean="0"/>
              <a:t>Scope technology choices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28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Choices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lots of flexibility in the projects</a:t>
            </a:r>
          </a:p>
          <a:p>
            <a:r>
              <a:rPr lang="en-US" dirty="0" smtClean="0"/>
              <a:t>You will need to choose what to emphasize</a:t>
            </a:r>
          </a:p>
          <a:p>
            <a:r>
              <a:rPr lang="en-US" dirty="0" smtClean="0"/>
              <a:t>Choose scenarios / use cases early</a:t>
            </a:r>
          </a:p>
          <a:p>
            <a:r>
              <a:rPr lang="en-US" dirty="0" smtClean="0"/>
              <a:t>Some projects can apply to developed world (and it is fine to focus on developed world)</a:t>
            </a:r>
          </a:p>
          <a:p>
            <a:r>
              <a:rPr lang="en-US" dirty="0" smtClean="0"/>
              <a:t>Discuss ideas with course staff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1790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grading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Composite grade for project and adjustment by individual</a:t>
            </a:r>
          </a:p>
          <a:p>
            <a:r>
              <a:rPr lang="en-US" dirty="0" smtClean="0"/>
              <a:t>Not curved</a:t>
            </a:r>
          </a:p>
          <a:p>
            <a:r>
              <a:rPr lang="en-US" dirty="0" smtClean="0"/>
              <a:t>Multiple aspects will contribute to the grade</a:t>
            </a:r>
          </a:p>
          <a:p>
            <a:pPr lvl="1"/>
            <a:r>
              <a:rPr lang="en-US" dirty="0" smtClean="0"/>
              <a:t>Domain research</a:t>
            </a:r>
          </a:p>
          <a:p>
            <a:pPr lvl="1"/>
            <a:r>
              <a:rPr lang="en-US" dirty="0" smtClean="0"/>
              <a:t>Quality of the solution</a:t>
            </a:r>
          </a:p>
          <a:p>
            <a:pPr lvl="1"/>
            <a:r>
              <a:rPr lang="en-US" dirty="0" smtClean="0"/>
              <a:t>Software quality</a:t>
            </a:r>
          </a:p>
          <a:p>
            <a:pPr lvl="1"/>
            <a:r>
              <a:rPr lang="en-US" dirty="0" smtClean="0"/>
              <a:t>Documentation</a:t>
            </a:r>
          </a:p>
          <a:p>
            <a:pPr lvl="1"/>
            <a:r>
              <a:rPr lang="en-US" dirty="0" smtClean="0"/>
              <a:t>Supporting artifacts</a:t>
            </a:r>
          </a:p>
          <a:p>
            <a:pPr lvl="1"/>
            <a:r>
              <a:rPr lang="en-US" dirty="0" smtClean="0"/>
              <a:t>Presentations</a:t>
            </a:r>
          </a:p>
          <a:p>
            <a:pPr lvl="1"/>
            <a:r>
              <a:rPr lang="en-US" dirty="0" smtClean="0"/>
              <a:t>Paper</a:t>
            </a:r>
          </a:p>
          <a:p>
            <a:r>
              <a:rPr lang="en-US" dirty="0" smtClean="0"/>
              <a:t>Teams will have input on weighting of criteria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045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for course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 realistic prototypes of systems that could have significant social impact </a:t>
            </a:r>
          </a:p>
          <a:p>
            <a:r>
              <a:rPr lang="en-US" dirty="0" smtClean="0"/>
              <a:t>Gain understanding of global </a:t>
            </a:r>
            <a:r>
              <a:rPr lang="en-US" dirty="0" err="1" smtClean="0"/>
              <a:t>covid</a:t>
            </a:r>
            <a:r>
              <a:rPr lang="en-US" dirty="0" smtClean="0"/>
              <a:t> vaccination efforts</a:t>
            </a:r>
          </a:p>
          <a:p>
            <a:r>
              <a:rPr lang="en-US" dirty="0" smtClean="0"/>
              <a:t>Build a working system</a:t>
            </a:r>
          </a:p>
          <a:p>
            <a:pPr lvl="1"/>
            <a:r>
              <a:rPr lang="en-US" dirty="0" smtClean="0"/>
              <a:t>Robust enough to show off to others</a:t>
            </a:r>
          </a:p>
          <a:p>
            <a:pPr lvl="1"/>
            <a:r>
              <a:rPr lang="en-US" dirty="0" smtClean="0"/>
              <a:t>Prototype that could be refined to a real system for at scale deployment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736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1D33C-8033-49D1-9EAA-54B1243FE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6A79C-3EA3-4C5A-9068-EB379C4280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Today</a:t>
            </a:r>
          </a:p>
          <a:p>
            <a:pPr lvl="1"/>
            <a:r>
              <a:rPr lang="en-US" dirty="0" smtClean="0"/>
              <a:t>Project Assignment</a:t>
            </a:r>
            <a:endParaRPr lang="en-US" dirty="0"/>
          </a:p>
          <a:p>
            <a:pPr lvl="1"/>
            <a:r>
              <a:rPr lang="en-US" dirty="0" smtClean="0"/>
              <a:t>Capstone Process</a:t>
            </a:r>
          </a:p>
          <a:p>
            <a:pPr lvl="1"/>
            <a:r>
              <a:rPr lang="en-US" dirty="0" smtClean="0"/>
              <a:t>Break </a:t>
            </a:r>
            <a:r>
              <a:rPr lang="en-US" dirty="0"/>
              <a:t>into groups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Next Week</a:t>
            </a:r>
          </a:p>
          <a:p>
            <a:pPr lvl="1"/>
            <a:r>
              <a:rPr lang="en-US" dirty="0" smtClean="0"/>
              <a:t>Covid-19 vaccine background</a:t>
            </a:r>
          </a:p>
          <a:p>
            <a:pPr lvl="1"/>
            <a:r>
              <a:rPr lang="en-US" dirty="0" smtClean="0"/>
              <a:t>Cold chain information system</a:t>
            </a:r>
          </a:p>
          <a:p>
            <a:pPr lvl="1"/>
            <a:r>
              <a:rPr lang="en-US" dirty="0" smtClean="0"/>
              <a:t>Group meetings with course staff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BB8F30-F043-4FE6-9985-CAD440926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D44FA-E5BE-4B4A-80B6-69D939D4A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DB0A4-19B0-4E5A-B4DB-1C183ED9B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69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Advice for successful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Start work on design and scoping immediately</a:t>
            </a:r>
          </a:p>
          <a:p>
            <a:r>
              <a:rPr lang="en-US" dirty="0" smtClean="0"/>
              <a:t>Plan to work as a team</a:t>
            </a:r>
          </a:p>
          <a:p>
            <a:pPr lvl="1"/>
            <a:r>
              <a:rPr lang="en-US" dirty="0" smtClean="0"/>
              <a:t>Schedule and roles</a:t>
            </a:r>
          </a:p>
          <a:p>
            <a:pPr lvl="1"/>
            <a:r>
              <a:rPr lang="en-US" dirty="0" smtClean="0"/>
              <a:t>Determine supporting technologies</a:t>
            </a:r>
          </a:p>
          <a:p>
            <a:pPr lvl="1"/>
            <a:r>
              <a:rPr lang="en-US" dirty="0" smtClean="0"/>
              <a:t>Communicate with the course staff</a:t>
            </a:r>
          </a:p>
          <a:p>
            <a:pPr lvl="1"/>
            <a:r>
              <a:rPr lang="en-US" dirty="0" smtClean="0"/>
              <a:t>Share responsibilities on components</a:t>
            </a:r>
          </a:p>
          <a:p>
            <a:r>
              <a:rPr lang="en-US" dirty="0" smtClean="0"/>
              <a:t>Identify a minimum viable product</a:t>
            </a:r>
          </a:p>
          <a:p>
            <a:pPr lvl="1"/>
            <a:r>
              <a:rPr lang="en-US" dirty="0" smtClean="0"/>
              <a:t>Implement a “narrow path”</a:t>
            </a:r>
          </a:p>
          <a:p>
            <a:pPr lvl="1"/>
            <a:r>
              <a:rPr lang="en-US" dirty="0" smtClean="0"/>
              <a:t>Extend a working system</a:t>
            </a:r>
          </a:p>
          <a:p>
            <a:r>
              <a:rPr lang="en-US" dirty="0" smtClean="0"/>
              <a:t>Presentations,  Documentation,  Write up and Communication about project is very important</a:t>
            </a:r>
          </a:p>
          <a:p>
            <a:pPr lvl="1"/>
            <a:r>
              <a:rPr lang="en-US" dirty="0" smtClean="0"/>
              <a:t>There is much  more to technology projects than coding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331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Vaccine Stock Tracker </a:t>
            </a:r>
            <a:endParaRPr lang="en-US" dirty="0" smtClean="0"/>
          </a:p>
          <a:p>
            <a:pPr lvl="1"/>
            <a:r>
              <a:rPr lang="en-US" dirty="0" smtClean="0"/>
              <a:t>Ali </a:t>
            </a:r>
            <a:r>
              <a:rPr lang="en-US" dirty="0" err="1" smtClean="0"/>
              <a:t>Byott</a:t>
            </a:r>
            <a:r>
              <a:rPr lang="en-US" dirty="0" smtClean="0"/>
              <a:t>, XY Lim, Elijah </a:t>
            </a:r>
            <a:r>
              <a:rPr lang="en-US" dirty="0" err="1" smtClean="0"/>
              <a:t>Greisz</a:t>
            </a:r>
            <a:r>
              <a:rPr lang="en-US" dirty="0" smtClean="0"/>
              <a:t>, Young Bin </a:t>
            </a:r>
            <a:r>
              <a:rPr lang="en-US" dirty="0" smtClean="0"/>
              <a:t>Cho, Michael Wiem</a:t>
            </a:r>
            <a:endParaRPr lang="en-US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Vaccine </a:t>
            </a:r>
            <a:r>
              <a:rPr lang="en-US" dirty="0"/>
              <a:t>Passport 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Corbin Phipps, Eric Fan, </a:t>
            </a:r>
            <a:r>
              <a:rPr lang="en-US" dirty="0" err="1" smtClean="0"/>
              <a:t>Grigory</a:t>
            </a:r>
            <a:r>
              <a:rPr lang="en-US" dirty="0" smtClean="0"/>
              <a:t> </a:t>
            </a:r>
            <a:r>
              <a:rPr lang="en-US" smtClean="0"/>
              <a:t>Khanykov, </a:t>
            </a:r>
            <a:r>
              <a:rPr lang="en-US" dirty="0" smtClean="0"/>
              <a:t>Bethany </a:t>
            </a:r>
            <a:r>
              <a:rPr lang="en-US" dirty="0" err="1" smtClean="0"/>
              <a:t>Kassala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Immunization Campaign Planning </a:t>
            </a:r>
            <a:r>
              <a:rPr lang="en-US" dirty="0" smtClean="0"/>
              <a:t>System</a:t>
            </a:r>
          </a:p>
          <a:p>
            <a:pPr lvl="1"/>
            <a:r>
              <a:rPr lang="en-US" dirty="0" err="1" smtClean="0"/>
              <a:t>Simplicio</a:t>
            </a:r>
            <a:r>
              <a:rPr lang="en-US" dirty="0" smtClean="0"/>
              <a:t> </a:t>
            </a:r>
            <a:r>
              <a:rPr lang="en-US" dirty="0" err="1" smtClean="0"/>
              <a:t>DeLeon</a:t>
            </a:r>
            <a:r>
              <a:rPr lang="en-US" dirty="0" smtClean="0"/>
              <a:t>, George Zhang, Linda Do, </a:t>
            </a:r>
            <a:r>
              <a:rPr lang="en-US" dirty="0" err="1" smtClean="0"/>
              <a:t>Mayki</a:t>
            </a:r>
            <a:r>
              <a:rPr lang="en-US" dirty="0" smtClean="0"/>
              <a:t> Hu</a:t>
            </a:r>
            <a:r>
              <a:rPr lang="en-US" dirty="0"/>
              <a:t>  </a:t>
            </a:r>
            <a:r>
              <a:rPr lang="en-US" dirty="0" smtClean="0"/>
              <a:t> 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Notification / Registration </a:t>
            </a:r>
            <a:r>
              <a:rPr lang="en-US" dirty="0" smtClean="0"/>
              <a:t>tool</a:t>
            </a:r>
            <a:r>
              <a:rPr lang="en-US" dirty="0"/>
              <a:t>  </a:t>
            </a:r>
            <a:endParaRPr lang="en-US" dirty="0" smtClean="0"/>
          </a:p>
          <a:p>
            <a:pPr lvl="1"/>
            <a:r>
              <a:rPr lang="en-US" dirty="0" err="1" smtClean="0"/>
              <a:t>Kaytlin</a:t>
            </a:r>
            <a:r>
              <a:rPr lang="en-US" dirty="0" smtClean="0"/>
              <a:t> Melvin, Livia Kong, </a:t>
            </a:r>
            <a:r>
              <a:rPr lang="en-US" dirty="0" err="1" smtClean="0"/>
              <a:t>Tianao</a:t>
            </a:r>
            <a:r>
              <a:rPr lang="en-US" dirty="0" smtClean="0"/>
              <a:t> Shi, Emily O’Neill 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Vaccine Impact Modelling </a:t>
            </a:r>
            <a:r>
              <a:rPr lang="en-US" dirty="0" smtClean="0"/>
              <a:t>tool</a:t>
            </a:r>
            <a:r>
              <a:rPr lang="en-US" dirty="0"/>
              <a:t> </a:t>
            </a:r>
            <a:endParaRPr lang="en-US" dirty="0" smtClean="0"/>
          </a:p>
          <a:p>
            <a:pPr lvl="1"/>
            <a:r>
              <a:rPr lang="en-US" dirty="0" smtClean="0"/>
              <a:t>Joseph </a:t>
            </a:r>
            <a:r>
              <a:rPr lang="en-US" dirty="0" err="1" smtClean="0"/>
              <a:t>Ammatelli</a:t>
            </a:r>
            <a:r>
              <a:rPr lang="en-US" dirty="0" smtClean="0"/>
              <a:t>, </a:t>
            </a:r>
            <a:r>
              <a:rPr lang="en-US" dirty="0" err="1" smtClean="0"/>
              <a:t>Joely</a:t>
            </a:r>
            <a:r>
              <a:rPr lang="en-US" dirty="0" smtClean="0"/>
              <a:t> Nelson, Kenny </a:t>
            </a:r>
            <a:r>
              <a:rPr lang="en-US" dirty="0" err="1" smtClean="0"/>
              <a:t>Krivanek</a:t>
            </a:r>
            <a:r>
              <a:rPr lang="en-US" dirty="0" smtClean="0"/>
              <a:t>, Tevin Stanley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782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Vaccine Stock Tracker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Problem:  A country needs to keep track of vaccines as they are used in immunization campaigns</a:t>
            </a:r>
          </a:p>
          <a:p>
            <a:pPr lvl="1"/>
            <a:r>
              <a:rPr lang="en-US" dirty="0" smtClean="0"/>
              <a:t>This is going to be particularly important for </a:t>
            </a:r>
            <a:r>
              <a:rPr lang="en-US" dirty="0" err="1" smtClean="0"/>
              <a:t>Covid</a:t>
            </a:r>
            <a:r>
              <a:rPr lang="en-US" dirty="0" smtClean="0"/>
              <a:t> vaccines as they are expensive, limited in availability, and are likely to supplied irregularly</a:t>
            </a:r>
          </a:p>
          <a:p>
            <a:pPr lvl="1"/>
            <a:r>
              <a:rPr lang="en-US" dirty="0" smtClean="0"/>
              <a:t>Tracking vaccines needed for initial allocation as well as collecting unused vaccines after a campaign</a:t>
            </a:r>
          </a:p>
          <a:p>
            <a:r>
              <a:rPr lang="en-US" dirty="0" smtClean="0"/>
              <a:t>This project could be integrated into our existing Cold-Chain Information System</a:t>
            </a:r>
          </a:p>
          <a:p>
            <a:pPr lvl="1"/>
            <a:r>
              <a:rPr lang="en-US" dirty="0" smtClean="0"/>
              <a:t>Mobile application for vaccine logisticians</a:t>
            </a:r>
          </a:p>
          <a:p>
            <a:pPr lvl="1"/>
            <a:r>
              <a:rPr lang="en-US" dirty="0" smtClean="0"/>
              <a:t>Dashboard for ministry of health</a:t>
            </a:r>
          </a:p>
          <a:p>
            <a:pPr lvl="1"/>
            <a:r>
              <a:rPr lang="en-US" dirty="0" smtClean="0"/>
              <a:t>Deployment in Uganda underway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422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dirty="0"/>
              <a:t>Vaccine Passport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 verification of vaccination status</a:t>
            </a:r>
          </a:p>
          <a:p>
            <a:r>
              <a:rPr lang="en-US" dirty="0" smtClean="0"/>
              <a:t>Basic model allows established authorities to enter vaccine information and others to verify credentials</a:t>
            </a:r>
          </a:p>
          <a:p>
            <a:r>
              <a:rPr lang="en-US" dirty="0" smtClean="0"/>
              <a:t>Should have some basis in cryptography or digital signatures</a:t>
            </a:r>
          </a:p>
          <a:p>
            <a:r>
              <a:rPr lang="en-US" dirty="0" smtClean="0"/>
              <a:t>Could involve mobile apps for vaccinated and/or verifiers</a:t>
            </a:r>
          </a:p>
          <a:p>
            <a:r>
              <a:rPr lang="en-US" dirty="0" smtClean="0"/>
              <a:t>Need to consider multiple different components of the system</a:t>
            </a:r>
          </a:p>
          <a:p>
            <a:r>
              <a:rPr lang="en-US" dirty="0" smtClean="0"/>
              <a:t>Topical and controversial!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2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Immunization Campaign Planning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Developing countries will likely rely on campaigns for </a:t>
            </a:r>
            <a:r>
              <a:rPr lang="en-US" dirty="0" err="1" smtClean="0"/>
              <a:t>Covid</a:t>
            </a:r>
            <a:r>
              <a:rPr lang="en-US" dirty="0" smtClean="0"/>
              <a:t> immunization</a:t>
            </a:r>
          </a:p>
          <a:p>
            <a:pPr lvl="1"/>
            <a:r>
              <a:rPr lang="en-US" dirty="0" smtClean="0"/>
              <a:t>Identify population group and locations</a:t>
            </a:r>
          </a:p>
          <a:p>
            <a:pPr lvl="1"/>
            <a:r>
              <a:rPr lang="en-US" dirty="0" smtClean="0"/>
              <a:t>Plan for campaign with supplies and schedule</a:t>
            </a:r>
          </a:p>
          <a:p>
            <a:pPr lvl="1"/>
            <a:r>
              <a:rPr lang="en-US" dirty="0" smtClean="0"/>
              <a:t>Required data: demographics and health system information</a:t>
            </a:r>
          </a:p>
          <a:p>
            <a:r>
              <a:rPr lang="en-US" dirty="0" smtClean="0"/>
              <a:t>Create various web based planning tools</a:t>
            </a:r>
          </a:p>
          <a:p>
            <a:r>
              <a:rPr lang="en-US" dirty="0" smtClean="0"/>
              <a:t>Will require some background research and domain knowledge</a:t>
            </a:r>
          </a:p>
          <a:p>
            <a:r>
              <a:rPr lang="en-US" dirty="0" smtClean="0"/>
              <a:t>Possible applications of Algorithms or AI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914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Notification and registration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Tool to support tracking of individuals for immunization</a:t>
            </a:r>
          </a:p>
          <a:p>
            <a:r>
              <a:rPr lang="en-US" dirty="0" smtClean="0"/>
              <a:t>Possibly target needs of a developing country (such as Uganda)</a:t>
            </a:r>
          </a:p>
          <a:p>
            <a:r>
              <a:rPr lang="en-US" dirty="0" smtClean="0"/>
              <a:t>Multi-dose vaccines complicate this problem</a:t>
            </a:r>
          </a:p>
          <a:p>
            <a:r>
              <a:rPr lang="en-US" dirty="0" smtClean="0"/>
              <a:t>Integrate across multiple messaging technologies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75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Vaccine impact modelling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 framework for modeling impact of </a:t>
            </a:r>
            <a:r>
              <a:rPr lang="en-US" dirty="0" err="1" smtClean="0"/>
              <a:t>Covid</a:t>
            </a:r>
            <a:r>
              <a:rPr lang="en-US" dirty="0" smtClean="0"/>
              <a:t> vaccination</a:t>
            </a:r>
          </a:p>
          <a:p>
            <a:r>
              <a:rPr lang="en-US" dirty="0" smtClean="0"/>
              <a:t>Framework would allow various different models to be used</a:t>
            </a:r>
          </a:p>
          <a:p>
            <a:pPr lvl="1"/>
            <a:r>
              <a:rPr lang="en-US" dirty="0" smtClean="0"/>
              <a:t>Fairly naïve models could be implemented initially with a mechanism for domain experts to add models later</a:t>
            </a:r>
          </a:p>
          <a:p>
            <a:r>
              <a:rPr lang="en-US" dirty="0" smtClean="0"/>
              <a:t>Scenario:  tracking progress of global immunization and predicting impacts of different immunization approaches and coverages</a:t>
            </a:r>
          </a:p>
          <a:p>
            <a:r>
              <a:rPr lang="en-US" dirty="0" smtClean="0"/>
              <a:t>Variables to consider:  Vaccine type,  populations,  coverage by dose, efficacy on different strains</a:t>
            </a:r>
          </a:p>
          <a:p>
            <a:r>
              <a:rPr lang="en-US" dirty="0" smtClean="0"/>
              <a:t>Possibly set up as a global modelling tool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316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CSE Capstone courses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Capstone Goals</a:t>
            </a:r>
          </a:p>
          <a:p>
            <a:pPr lvl="1"/>
            <a:r>
              <a:rPr lang="en-US" dirty="0"/>
              <a:t>Projects must be large enough to require teams of several students to work on over one quarter.</a:t>
            </a:r>
          </a:p>
          <a:p>
            <a:pPr lvl="1"/>
            <a:r>
              <a:rPr lang="en-US" dirty="0"/>
              <a:t>Students must apply concepts from more than one sub-area of CSE (at the 300-level and above).</a:t>
            </a:r>
          </a:p>
          <a:p>
            <a:pPr lvl="1"/>
            <a:r>
              <a:rPr lang="en-US" dirty="0"/>
              <a:t>The work must involve a substantial design effort.</a:t>
            </a:r>
          </a:p>
          <a:p>
            <a:pPr lvl="1"/>
            <a:r>
              <a:rPr lang="en-US" dirty="0"/>
              <a:t>Students must present their work using formal oral presentations and written reports.</a:t>
            </a:r>
          </a:p>
          <a:p>
            <a:pPr lvl="1"/>
            <a:r>
              <a:rPr lang="en-US" dirty="0"/>
              <a:t>Efforts must culminate in an interesting, working artifact.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482B,  ICTD Capstone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3976-74FF-4D04-8CD4-387CDD39068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392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1644</TotalTime>
  <Words>1126</Words>
  <Application>Microsoft Office PowerPoint</Application>
  <PresentationFormat>Widescreen</PresentationFormat>
  <Paragraphs>223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ICTD Capstone Software Design for Underserved Populations</vt:lpstr>
      <vt:lpstr>Schedule</vt:lpstr>
      <vt:lpstr>Projects  </vt:lpstr>
      <vt:lpstr>1. Vaccine Stock Tracker</vt:lpstr>
      <vt:lpstr>2. Vaccine Passport  </vt:lpstr>
      <vt:lpstr>3. Immunization Campaign Planning Tool</vt:lpstr>
      <vt:lpstr>4. Notification and registration tool</vt:lpstr>
      <vt:lpstr>5. Vaccine impact modelling tool</vt:lpstr>
      <vt:lpstr>CSE Capstone courses</vt:lpstr>
      <vt:lpstr>What we expect in a capstone</vt:lpstr>
      <vt:lpstr>Schedule</vt:lpstr>
      <vt:lpstr>Course Mechanics</vt:lpstr>
      <vt:lpstr>Deliverables</vt:lpstr>
      <vt:lpstr>Project Teams</vt:lpstr>
      <vt:lpstr>Software Process</vt:lpstr>
      <vt:lpstr>Architecture and Software Choices</vt:lpstr>
      <vt:lpstr>Design Choices</vt:lpstr>
      <vt:lpstr>Course grading</vt:lpstr>
      <vt:lpstr>Goals for course projects</vt:lpstr>
      <vt:lpstr>Advice for successful projects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Engineering</dc:title>
  <dc:creator>Richard Anderson</dc:creator>
  <cp:lastModifiedBy>Richard Anderson</cp:lastModifiedBy>
  <cp:revision>49</cp:revision>
  <dcterms:created xsi:type="dcterms:W3CDTF">2020-03-29T19:49:02Z</dcterms:created>
  <dcterms:modified xsi:type="dcterms:W3CDTF">2021-04-01T18:56:00Z</dcterms:modified>
</cp:coreProperties>
</file>