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76" r:id="rId5"/>
    <p:sldId id="288" r:id="rId6"/>
    <p:sldId id="291" r:id="rId7"/>
    <p:sldId id="292" r:id="rId8"/>
    <p:sldId id="293" r:id="rId9"/>
    <p:sldId id="294" r:id="rId10"/>
    <p:sldId id="295" r:id="rId11"/>
    <p:sldId id="305" r:id="rId12"/>
    <p:sldId id="296" r:id="rId13"/>
    <p:sldId id="306" r:id="rId14"/>
    <p:sldId id="307" r:id="rId15"/>
    <p:sldId id="308" r:id="rId16"/>
    <p:sldId id="309" r:id="rId17"/>
    <p:sldId id="310" r:id="rId18"/>
    <p:sldId id="313" r:id="rId19"/>
    <p:sldId id="314" r:id="rId20"/>
    <p:sldId id="312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088369-BD97-4593-93FE-807676B5B788}" v="135" dt="2020-03-31T00:29:03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654cc452026b74c" providerId="LiveId" clId="{5767FEB9-115A-4A51-8C98-8D3EB8B4172F}"/>
    <pc:docChg chg="addSld modSld">
      <pc:chgData name="" userId="4654cc452026b74c" providerId="LiveId" clId="{5767FEB9-115A-4A51-8C98-8D3EB8B4172F}" dt="2020-03-29T20:01:53.371" v="75" actId="20577"/>
      <pc:docMkLst>
        <pc:docMk/>
      </pc:docMkLst>
      <pc:sldChg chg="modSp add">
        <pc:chgData name="" userId="4654cc452026b74c" providerId="LiveId" clId="{5767FEB9-115A-4A51-8C98-8D3EB8B4172F}" dt="2020-03-29T19:52:41.855" v="69" actId="20577"/>
        <pc:sldMkLst>
          <pc:docMk/>
          <pc:sldMk cId="3313148601" sldId="256"/>
        </pc:sldMkLst>
        <pc:spChg chg="mod">
          <ac:chgData name="" userId="4654cc452026b74c" providerId="LiveId" clId="{5767FEB9-115A-4A51-8C98-8D3EB8B4172F}" dt="2020-03-29T19:50:24.912" v="23" actId="20577"/>
          <ac:spMkLst>
            <pc:docMk/>
            <pc:sldMk cId="3313148601" sldId="256"/>
            <ac:spMk id="2" creationId="{B701ED15-34C5-4D94-8EB6-9DC29797C285}"/>
          </ac:spMkLst>
        </pc:spChg>
        <pc:spChg chg="mod">
          <ac:chgData name="" userId="4654cc452026b74c" providerId="LiveId" clId="{5767FEB9-115A-4A51-8C98-8D3EB8B4172F}" dt="2020-03-29T19:52:41.855" v="69" actId="20577"/>
          <ac:spMkLst>
            <pc:docMk/>
            <pc:sldMk cId="3313148601" sldId="256"/>
            <ac:spMk id="3" creationId="{ACDE1100-CCB2-463D-9806-6043C79BE4C0}"/>
          </ac:spMkLst>
        </pc:spChg>
      </pc:sldChg>
      <pc:sldChg chg="modSp add">
        <pc:chgData name="" userId="4654cc452026b74c" providerId="LiveId" clId="{5767FEB9-115A-4A51-8C98-8D3EB8B4172F}" dt="2020-03-29T20:01:53.371" v="75" actId="20577"/>
        <pc:sldMkLst>
          <pc:docMk/>
          <pc:sldMk cId="4179769773" sldId="257"/>
        </pc:sldMkLst>
        <pc:spChg chg="mod">
          <ac:chgData name="" userId="4654cc452026b74c" providerId="LiveId" clId="{5767FEB9-115A-4A51-8C98-8D3EB8B4172F}" dt="2020-03-29T20:01:53.371" v="75" actId="20577"/>
          <ac:spMkLst>
            <pc:docMk/>
            <pc:sldMk cId="4179769773" sldId="257"/>
            <ac:spMk id="2" creationId="{AF41D33C-8033-49D1-9EAA-54B1243FE9E8}"/>
          </ac:spMkLst>
        </pc:spChg>
      </pc:sldChg>
    </pc:docChg>
  </pc:docChgLst>
  <pc:docChgLst>
    <pc:chgData name="Richard Anderson" userId="4654cc452026b74c" providerId="LiveId" clId="{EC088369-BD97-4593-93FE-807676B5B788}"/>
    <pc:docChg chg="custSel addSld delSld modSld">
      <pc:chgData name="Richard Anderson" userId="4654cc452026b74c" providerId="LiveId" clId="{EC088369-BD97-4593-93FE-807676B5B788}" dt="2020-03-31T00:29:03.171" v="6733" actId="1076"/>
      <pc:docMkLst>
        <pc:docMk/>
      </pc:docMkLst>
      <pc:sldChg chg="modSp mod">
        <pc:chgData name="Richard Anderson" userId="4654cc452026b74c" providerId="LiveId" clId="{EC088369-BD97-4593-93FE-807676B5B788}" dt="2020-03-30T16:46:10.221" v="1485" actId="20577"/>
        <pc:sldMkLst>
          <pc:docMk/>
          <pc:sldMk cId="1114969576" sldId="258"/>
        </pc:sldMkLst>
        <pc:spChg chg="mod">
          <ac:chgData name="Richard Anderson" userId="4654cc452026b74c" providerId="LiveId" clId="{EC088369-BD97-4593-93FE-807676B5B788}" dt="2020-03-30T16:46:10.221" v="1485" actId="20577"/>
          <ac:spMkLst>
            <pc:docMk/>
            <pc:sldMk cId="1114969576" sldId="258"/>
            <ac:spMk id="3" creationId="{00000000-0000-0000-0000-000000000000}"/>
          </ac:spMkLst>
        </pc:spChg>
      </pc:sldChg>
      <pc:sldChg chg="addSp delSp modSp mod">
        <pc:chgData name="Richard Anderson" userId="4654cc452026b74c" providerId="LiveId" clId="{EC088369-BD97-4593-93FE-807676B5B788}" dt="2020-03-30T23:25:30.243" v="5114" actId="1076"/>
        <pc:sldMkLst>
          <pc:docMk/>
          <pc:sldMk cId="1035338136" sldId="264"/>
        </pc:sldMkLst>
        <pc:spChg chg="del">
          <ac:chgData name="Richard Anderson" userId="4654cc452026b74c" providerId="LiveId" clId="{EC088369-BD97-4593-93FE-807676B5B788}" dt="2020-03-30T21:25:40.266" v="4636"/>
          <ac:spMkLst>
            <pc:docMk/>
            <pc:sldMk cId="1035338136" sldId="264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18:33.149" v="4853" actId="15"/>
          <ac:spMkLst>
            <pc:docMk/>
            <pc:sldMk cId="1035338136" sldId="264"/>
            <ac:spMk id="7" creationId="{3DA09CB8-E0B8-443A-9AF7-A936BB2EE011}"/>
          </ac:spMkLst>
        </pc:spChg>
        <pc:spChg chg="add mod">
          <ac:chgData name="Richard Anderson" userId="4654cc452026b74c" providerId="LiveId" clId="{EC088369-BD97-4593-93FE-807676B5B788}" dt="2020-03-30T23:21:29.834" v="5101" actId="20577"/>
          <ac:spMkLst>
            <pc:docMk/>
            <pc:sldMk cId="1035338136" sldId="264"/>
            <ac:spMk id="8" creationId="{9A2DECB0-6825-4DC3-B8CA-E3DB9264FCF9}"/>
          </ac:spMkLst>
        </pc:spChg>
        <pc:picChg chg="add mod">
          <ac:chgData name="Richard Anderson" userId="4654cc452026b74c" providerId="LiveId" clId="{EC088369-BD97-4593-93FE-807676B5B788}" dt="2020-03-30T23:19:20.072" v="4934" actId="14100"/>
          <ac:picMkLst>
            <pc:docMk/>
            <pc:sldMk cId="1035338136" sldId="264"/>
            <ac:picMk id="9" creationId="{464957A0-C439-40D3-9ECE-E0FC57DA0D3B}"/>
          </ac:picMkLst>
        </pc:picChg>
        <pc:picChg chg="add mod">
          <ac:chgData name="Richard Anderson" userId="4654cc452026b74c" providerId="LiveId" clId="{EC088369-BD97-4593-93FE-807676B5B788}" dt="2020-03-30T23:25:12.837" v="5109" actId="1076"/>
          <ac:picMkLst>
            <pc:docMk/>
            <pc:sldMk cId="1035338136" sldId="264"/>
            <ac:picMk id="1026" creationId="{2262275C-A321-4A62-A7A3-A7146971C102}"/>
          </ac:picMkLst>
        </pc:picChg>
        <pc:picChg chg="add mod">
          <ac:chgData name="Richard Anderson" userId="4654cc452026b74c" providerId="LiveId" clId="{EC088369-BD97-4593-93FE-807676B5B788}" dt="2020-03-30T23:25:21.353" v="5112" actId="1076"/>
          <ac:picMkLst>
            <pc:docMk/>
            <pc:sldMk cId="1035338136" sldId="264"/>
            <ac:picMk id="1028" creationId="{FF45F344-6743-45D2-BF4C-7EF76276CBF2}"/>
          </ac:picMkLst>
        </pc:picChg>
        <pc:picChg chg="add mod">
          <ac:chgData name="Richard Anderson" userId="4654cc452026b74c" providerId="LiveId" clId="{EC088369-BD97-4593-93FE-807676B5B788}" dt="2020-03-30T23:25:30.243" v="5114" actId="1076"/>
          <ac:picMkLst>
            <pc:docMk/>
            <pc:sldMk cId="1035338136" sldId="264"/>
            <ac:picMk id="1030" creationId="{2D5EACCA-CBEC-4338-8FBB-51360CB4A631}"/>
          </ac:picMkLst>
        </pc:picChg>
      </pc:sldChg>
      <pc:sldChg chg="addSp delSp modSp mod">
        <pc:chgData name="Richard Anderson" userId="4654cc452026b74c" providerId="LiveId" clId="{EC088369-BD97-4593-93FE-807676B5B788}" dt="2020-03-31T00:13:12.837" v="6120" actId="1076"/>
        <pc:sldMkLst>
          <pc:docMk/>
          <pc:sldMk cId="3850288829" sldId="265"/>
        </pc:sldMkLst>
        <pc:spChg chg="mod">
          <ac:chgData name="Richard Anderson" userId="4654cc452026b74c" providerId="LiveId" clId="{EC088369-BD97-4593-93FE-807676B5B788}" dt="2020-03-31T00:09:19.453" v="6106" actId="20577"/>
          <ac:spMkLst>
            <pc:docMk/>
            <pc:sldMk cId="3850288829" sldId="265"/>
            <ac:spMk id="2" creationId="{00000000-0000-0000-0000-000000000000}"/>
          </ac:spMkLst>
        </pc:spChg>
        <pc:spChg chg="del">
          <ac:chgData name="Richard Anderson" userId="4654cc452026b74c" providerId="LiveId" clId="{EC088369-BD97-4593-93FE-807676B5B788}" dt="2020-03-31T00:04:43.120" v="5809"/>
          <ac:spMkLst>
            <pc:docMk/>
            <pc:sldMk cId="3850288829" sldId="265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1T00:09:06.799" v="6094" actId="20577"/>
          <ac:spMkLst>
            <pc:docMk/>
            <pc:sldMk cId="3850288829" sldId="265"/>
            <ac:spMk id="7" creationId="{90D436A1-B838-40CE-82FC-A2FC5B9398B1}"/>
          </ac:spMkLst>
        </pc:spChg>
        <pc:spChg chg="add mod">
          <ac:chgData name="Richard Anderson" userId="4654cc452026b74c" providerId="LiveId" clId="{EC088369-BD97-4593-93FE-807676B5B788}" dt="2020-03-31T00:04:43.120" v="5809"/>
          <ac:spMkLst>
            <pc:docMk/>
            <pc:sldMk cId="3850288829" sldId="265"/>
            <ac:spMk id="8" creationId="{1B09905A-CF99-4217-908C-283167C4513C}"/>
          </ac:spMkLst>
        </pc:spChg>
        <pc:picChg chg="add mod">
          <ac:chgData name="Richard Anderson" userId="4654cc452026b74c" providerId="LiveId" clId="{EC088369-BD97-4593-93FE-807676B5B788}" dt="2020-03-31T00:10:18.127" v="6110" actId="14100"/>
          <ac:picMkLst>
            <pc:docMk/>
            <pc:sldMk cId="3850288829" sldId="265"/>
            <ac:picMk id="9" creationId="{F806C05D-47B7-4A71-8A8E-5055AA949854}"/>
          </ac:picMkLst>
        </pc:picChg>
        <pc:picChg chg="add mod">
          <ac:chgData name="Richard Anderson" userId="4654cc452026b74c" providerId="LiveId" clId="{EC088369-BD97-4593-93FE-807676B5B788}" dt="2020-03-31T00:10:59.189" v="6114" actId="14100"/>
          <ac:picMkLst>
            <pc:docMk/>
            <pc:sldMk cId="3850288829" sldId="265"/>
            <ac:picMk id="10" creationId="{B8908C9D-60AC-42B4-800B-0EC21BD471B2}"/>
          </ac:picMkLst>
        </pc:picChg>
        <pc:picChg chg="add mod">
          <ac:chgData name="Richard Anderson" userId="4654cc452026b74c" providerId="LiveId" clId="{EC088369-BD97-4593-93FE-807676B5B788}" dt="2020-03-31T00:12:01.331" v="6117" actId="1076"/>
          <ac:picMkLst>
            <pc:docMk/>
            <pc:sldMk cId="3850288829" sldId="265"/>
            <ac:picMk id="11" creationId="{43DE625B-6E0C-4240-B3D2-22FB3055DFDE}"/>
          </ac:picMkLst>
        </pc:picChg>
        <pc:picChg chg="add mod">
          <ac:chgData name="Richard Anderson" userId="4654cc452026b74c" providerId="LiveId" clId="{EC088369-BD97-4593-93FE-807676B5B788}" dt="2020-03-31T00:13:12.837" v="6120" actId="1076"/>
          <ac:picMkLst>
            <pc:docMk/>
            <pc:sldMk cId="3850288829" sldId="265"/>
            <ac:picMk id="12" creationId="{F6DFFF17-DDD4-4A0C-AC9F-0035CD23F324}"/>
          </ac:picMkLst>
        </pc:picChg>
      </pc:sldChg>
      <pc:sldChg chg="addSp modSp mod">
        <pc:chgData name="Richard Anderson" userId="4654cc452026b74c" providerId="LiveId" clId="{EC088369-BD97-4593-93FE-807676B5B788}" dt="2020-03-30T21:19:37.568" v="4605" actId="1076"/>
        <pc:sldMkLst>
          <pc:docMk/>
          <pc:sldMk cId="2438399233" sldId="266"/>
        </pc:sldMkLst>
        <pc:spChg chg="mod">
          <ac:chgData name="Richard Anderson" userId="4654cc452026b74c" providerId="LiveId" clId="{EC088369-BD97-4593-93FE-807676B5B788}" dt="2020-03-30T21:19:29.637" v="4602" actId="20577"/>
          <ac:spMkLst>
            <pc:docMk/>
            <pc:sldMk cId="2438399233" sldId="266"/>
            <ac:spMk id="3" creationId="{00000000-0000-0000-0000-000000000000}"/>
          </ac:spMkLst>
        </pc:spChg>
        <pc:picChg chg="mod">
          <ac:chgData name="Richard Anderson" userId="4654cc452026b74c" providerId="LiveId" clId="{EC088369-BD97-4593-93FE-807676B5B788}" dt="2020-03-30T21:19:09.927" v="4590" actId="1076"/>
          <ac:picMkLst>
            <pc:docMk/>
            <pc:sldMk cId="2438399233" sldId="266"/>
            <ac:picMk id="7" creationId="{00000000-0000-0000-0000-000000000000}"/>
          </ac:picMkLst>
        </pc:picChg>
        <pc:picChg chg="mod">
          <ac:chgData name="Richard Anderson" userId="4654cc452026b74c" providerId="LiveId" clId="{EC088369-BD97-4593-93FE-807676B5B788}" dt="2020-03-30T21:19:11.908" v="4591" actId="1076"/>
          <ac:picMkLst>
            <pc:docMk/>
            <pc:sldMk cId="2438399233" sldId="266"/>
            <ac:picMk id="8" creationId="{00000000-0000-0000-0000-000000000000}"/>
          </ac:picMkLst>
        </pc:picChg>
        <pc:picChg chg="mod">
          <ac:chgData name="Richard Anderson" userId="4654cc452026b74c" providerId="LiveId" clId="{EC088369-BD97-4593-93FE-807676B5B788}" dt="2020-03-30T21:19:36.418" v="4604" actId="1076"/>
          <ac:picMkLst>
            <pc:docMk/>
            <pc:sldMk cId="2438399233" sldId="266"/>
            <ac:picMk id="9" creationId="{00000000-0000-0000-0000-000000000000}"/>
          </ac:picMkLst>
        </pc:picChg>
        <pc:picChg chg="add mod">
          <ac:chgData name="Richard Anderson" userId="4654cc452026b74c" providerId="LiveId" clId="{EC088369-BD97-4593-93FE-807676B5B788}" dt="2020-03-30T21:19:32.830" v="4603" actId="1076"/>
          <ac:picMkLst>
            <pc:docMk/>
            <pc:sldMk cId="2438399233" sldId="266"/>
            <ac:picMk id="3074" creationId="{16628BD3-14C0-4872-93B0-80B3D10E8196}"/>
          </ac:picMkLst>
        </pc:picChg>
        <pc:picChg chg="add mod">
          <ac:chgData name="Richard Anderson" userId="4654cc452026b74c" providerId="LiveId" clId="{EC088369-BD97-4593-93FE-807676B5B788}" dt="2020-03-30T21:19:37.568" v="4605" actId="1076"/>
          <ac:picMkLst>
            <pc:docMk/>
            <pc:sldMk cId="2438399233" sldId="266"/>
            <ac:picMk id="3076" creationId="{C0507365-83E2-446D-9FAB-591F0D143128}"/>
          </ac:picMkLst>
        </pc:picChg>
      </pc:sldChg>
      <pc:sldChg chg="addSp modSp">
        <pc:chgData name="Richard Anderson" userId="4654cc452026b74c" providerId="LiveId" clId="{EC088369-BD97-4593-93FE-807676B5B788}" dt="2020-03-30T21:17:14.787" v="4577" actId="1076"/>
        <pc:sldMkLst>
          <pc:docMk/>
          <pc:sldMk cId="2025462845" sldId="269"/>
        </pc:sldMkLst>
        <pc:picChg chg="add mod">
          <ac:chgData name="Richard Anderson" userId="4654cc452026b74c" providerId="LiveId" clId="{EC088369-BD97-4593-93FE-807676B5B788}" dt="2020-03-30T21:15:21.148" v="4574" actId="1076"/>
          <ac:picMkLst>
            <pc:docMk/>
            <pc:sldMk cId="2025462845" sldId="269"/>
            <ac:picMk id="14" creationId="{991F8B5A-4912-40B8-BA21-16EA2EA50EF4}"/>
          </ac:picMkLst>
        </pc:picChg>
        <pc:picChg chg="add mod">
          <ac:chgData name="Richard Anderson" userId="4654cc452026b74c" providerId="LiveId" clId="{EC088369-BD97-4593-93FE-807676B5B788}" dt="2020-03-30T21:17:14.787" v="4577" actId="1076"/>
          <ac:picMkLst>
            <pc:docMk/>
            <pc:sldMk cId="2025462845" sldId="269"/>
            <ac:picMk id="2050" creationId="{AB9DA981-024E-423C-91C8-3B229ABBBE6D}"/>
          </ac:picMkLst>
        </pc:picChg>
      </pc:sldChg>
      <pc:sldChg chg="addSp delSp modSp mod">
        <pc:chgData name="Richard Anderson" userId="4654cc452026b74c" providerId="LiveId" clId="{EC088369-BD97-4593-93FE-807676B5B788}" dt="2020-03-30T21:24:43.296" v="4635" actId="1076"/>
        <pc:sldMkLst>
          <pc:docMk/>
          <pc:sldMk cId="3781692825" sldId="270"/>
        </pc:sldMkLst>
        <pc:spChg chg="mod">
          <ac:chgData name="Richard Anderson" userId="4654cc452026b74c" providerId="LiveId" clId="{EC088369-BD97-4593-93FE-807676B5B788}" dt="2020-03-30T21:24:37.092" v="4634" actId="20577"/>
          <ac:spMkLst>
            <pc:docMk/>
            <pc:sldMk cId="3781692825" sldId="270"/>
            <ac:spMk id="2" creationId="{00000000-0000-0000-0000-000000000000}"/>
          </ac:spMkLst>
        </pc:spChg>
        <pc:picChg chg="add del">
          <ac:chgData name="Richard Anderson" userId="4654cc452026b74c" providerId="LiveId" clId="{EC088369-BD97-4593-93FE-807676B5B788}" dt="2020-03-30T21:23:31.033" v="4607" actId="21"/>
          <ac:picMkLst>
            <pc:docMk/>
            <pc:sldMk cId="3781692825" sldId="270"/>
            <ac:picMk id="4098" creationId="{A2EB7D2E-0538-46F3-A758-74DAA03C3F64}"/>
          </ac:picMkLst>
        </pc:picChg>
        <pc:picChg chg="add mod">
          <ac:chgData name="Richard Anderson" userId="4654cc452026b74c" providerId="LiveId" clId="{EC088369-BD97-4593-93FE-807676B5B788}" dt="2020-03-30T21:24:43.296" v="4635" actId="1076"/>
          <ac:picMkLst>
            <pc:docMk/>
            <pc:sldMk cId="3781692825" sldId="270"/>
            <ac:picMk id="4100" creationId="{D4B405C3-17D4-4126-9A19-84C195F023FF}"/>
          </ac:picMkLst>
        </pc:picChg>
      </pc:sldChg>
      <pc:sldChg chg="addSp delSp modSp mod">
        <pc:chgData name="Richard Anderson" userId="4654cc452026b74c" providerId="LiveId" clId="{EC088369-BD97-4593-93FE-807676B5B788}" dt="2020-03-30T23:36:23.422" v="5250" actId="1076"/>
        <pc:sldMkLst>
          <pc:docMk/>
          <pc:sldMk cId="1028925804" sldId="271"/>
        </pc:sldMkLst>
        <pc:spChg chg="mod">
          <ac:chgData name="Richard Anderson" userId="4654cc452026b74c" providerId="LiveId" clId="{EC088369-BD97-4593-93FE-807676B5B788}" dt="2020-03-30T23:30:04.017" v="5133" actId="20577"/>
          <ac:spMkLst>
            <pc:docMk/>
            <pc:sldMk cId="1028925804" sldId="271"/>
            <ac:spMk id="2" creationId="{00000000-0000-0000-0000-000000000000}"/>
          </ac:spMkLst>
        </pc:spChg>
        <pc:spChg chg="del">
          <ac:chgData name="Richard Anderson" userId="4654cc452026b74c" providerId="LiveId" clId="{EC088369-BD97-4593-93FE-807676B5B788}" dt="2020-03-30T23:29:33.096" v="5115"/>
          <ac:spMkLst>
            <pc:docMk/>
            <pc:sldMk cId="1028925804" sldId="271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33:19.664" v="5231" actId="27636"/>
          <ac:spMkLst>
            <pc:docMk/>
            <pc:sldMk cId="1028925804" sldId="271"/>
            <ac:spMk id="7" creationId="{A6108820-4178-4795-B80E-021CB7B3485D}"/>
          </ac:spMkLst>
        </pc:spChg>
        <pc:spChg chg="add mod">
          <ac:chgData name="Richard Anderson" userId="4654cc452026b74c" providerId="LiveId" clId="{EC088369-BD97-4593-93FE-807676B5B788}" dt="2020-03-30T23:33:19.661" v="5230" actId="27636"/>
          <ac:spMkLst>
            <pc:docMk/>
            <pc:sldMk cId="1028925804" sldId="271"/>
            <ac:spMk id="8" creationId="{14CAF49C-E785-493D-9CAB-B9AB37364596}"/>
          </ac:spMkLst>
        </pc:spChg>
        <pc:spChg chg="add mod">
          <ac:chgData name="Richard Anderson" userId="4654cc452026b74c" providerId="LiveId" clId="{EC088369-BD97-4593-93FE-807676B5B788}" dt="2020-03-30T23:30:59.797" v="5135" actId="1076"/>
          <ac:spMkLst>
            <pc:docMk/>
            <pc:sldMk cId="1028925804" sldId="271"/>
            <ac:spMk id="9" creationId="{EC4EB053-E6A4-47CE-AC8E-0C0EEBC69BF6}"/>
          </ac:spMkLst>
        </pc:spChg>
        <pc:picChg chg="add mod">
          <ac:chgData name="Richard Anderson" userId="4654cc452026b74c" providerId="LiveId" clId="{EC088369-BD97-4593-93FE-807676B5B788}" dt="2020-03-30T23:30:59.797" v="5135" actId="1076"/>
          <ac:picMkLst>
            <pc:docMk/>
            <pc:sldMk cId="1028925804" sldId="271"/>
            <ac:picMk id="10" creationId="{F2081030-16D5-4DC1-A614-68887A98814D}"/>
          </ac:picMkLst>
        </pc:picChg>
        <pc:picChg chg="add mod">
          <ac:chgData name="Richard Anderson" userId="4654cc452026b74c" providerId="LiveId" clId="{EC088369-BD97-4593-93FE-807676B5B788}" dt="2020-03-30T23:30:59.797" v="5135" actId="1076"/>
          <ac:picMkLst>
            <pc:docMk/>
            <pc:sldMk cId="1028925804" sldId="271"/>
            <ac:picMk id="11" creationId="{AF8AB040-4E8B-4E80-B0CB-A47C91917110}"/>
          </ac:picMkLst>
        </pc:picChg>
        <pc:picChg chg="add mod">
          <ac:chgData name="Richard Anderson" userId="4654cc452026b74c" providerId="LiveId" clId="{EC088369-BD97-4593-93FE-807676B5B788}" dt="2020-03-30T23:36:18.958" v="5248" actId="14100"/>
          <ac:picMkLst>
            <pc:docMk/>
            <pc:sldMk cId="1028925804" sldId="271"/>
            <ac:picMk id="12" creationId="{56BF5926-8133-4E25-9B18-A268CE8C8014}"/>
          </ac:picMkLst>
        </pc:picChg>
        <pc:picChg chg="add mod">
          <ac:chgData name="Richard Anderson" userId="4654cc452026b74c" providerId="LiveId" clId="{EC088369-BD97-4593-93FE-807676B5B788}" dt="2020-03-30T23:36:23.422" v="5250" actId="1076"/>
          <ac:picMkLst>
            <pc:docMk/>
            <pc:sldMk cId="1028925804" sldId="271"/>
            <ac:picMk id="13" creationId="{42F80B15-6AF6-4E06-8F58-E3B0ADE1AF5C}"/>
          </ac:picMkLst>
        </pc:picChg>
        <pc:picChg chg="add mod">
          <ac:chgData name="Richard Anderson" userId="4654cc452026b74c" providerId="LiveId" clId="{EC088369-BD97-4593-93FE-807676B5B788}" dt="2020-03-30T23:35:53.479" v="5240" actId="1076"/>
          <ac:picMkLst>
            <pc:docMk/>
            <pc:sldMk cId="1028925804" sldId="271"/>
            <ac:picMk id="14" creationId="{DE1B780A-A7F5-430F-BA58-EE1F998B303B}"/>
          </ac:picMkLst>
        </pc:picChg>
      </pc:sldChg>
      <pc:sldChg chg="addSp modSp mod">
        <pc:chgData name="Richard Anderson" userId="4654cc452026b74c" providerId="LiveId" clId="{EC088369-BD97-4593-93FE-807676B5B788}" dt="2020-03-30T23:41:35.170" v="5466" actId="1076"/>
        <pc:sldMkLst>
          <pc:docMk/>
          <pc:sldMk cId="2003433210" sldId="272"/>
        </pc:sldMkLst>
        <pc:spChg chg="mod">
          <ac:chgData name="Richard Anderson" userId="4654cc452026b74c" providerId="LiveId" clId="{EC088369-BD97-4593-93FE-807676B5B788}" dt="2020-03-30T23:40:12.425" v="5458" actId="20577"/>
          <ac:spMkLst>
            <pc:docMk/>
            <pc:sldMk cId="2003433210" sldId="272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37:47.870" v="5289"/>
          <ac:spMkLst>
            <pc:docMk/>
            <pc:sldMk cId="2003433210" sldId="272"/>
            <ac:spMk id="7" creationId="{D4696AC9-AB83-4776-AE46-2447B262C99F}"/>
          </ac:spMkLst>
        </pc:spChg>
        <pc:spChg chg="add">
          <ac:chgData name="Richard Anderson" userId="4654cc452026b74c" providerId="LiveId" clId="{EC088369-BD97-4593-93FE-807676B5B788}" dt="2020-03-30T23:40:56.695" v="5459"/>
          <ac:spMkLst>
            <pc:docMk/>
            <pc:sldMk cId="2003433210" sldId="272"/>
            <ac:spMk id="10" creationId="{AF3580DF-D836-40A1-B717-D1B86B88CF1C}"/>
          </ac:spMkLst>
        </pc:spChg>
        <pc:picChg chg="add mod">
          <ac:chgData name="Richard Anderson" userId="4654cc452026b74c" providerId="LiveId" clId="{EC088369-BD97-4593-93FE-807676B5B788}" dt="2020-03-30T23:41:14.733" v="5461" actId="1076"/>
          <ac:picMkLst>
            <pc:docMk/>
            <pc:sldMk cId="2003433210" sldId="272"/>
            <ac:picMk id="8" creationId="{05C8FCDE-6B44-4AF0-BCA4-EB5034C68C95}"/>
          </ac:picMkLst>
        </pc:picChg>
        <pc:picChg chg="add mod">
          <ac:chgData name="Richard Anderson" userId="4654cc452026b74c" providerId="LiveId" clId="{EC088369-BD97-4593-93FE-807676B5B788}" dt="2020-03-30T23:41:29.888" v="5465" actId="1076"/>
          <ac:picMkLst>
            <pc:docMk/>
            <pc:sldMk cId="2003433210" sldId="272"/>
            <ac:picMk id="9" creationId="{B893E200-BC1A-4EBC-9BA5-1531F6BCDE73}"/>
          </ac:picMkLst>
        </pc:picChg>
        <pc:picChg chg="add mod">
          <ac:chgData name="Richard Anderson" userId="4654cc452026b74c" providerId="LiveId" clId="{EC088369-BD97-4593-93FE-807676B5B788}" dt="2020-03-30T23:41:27.474" v="5464" actId="1076"/>
          <ac:picMkLst>
            <pc:docMk/>
            <pc:sldMk cId="2003433210" sldId="272"/>
            <ac:picMk id="11" creationId="{4A48B140-D438-4B85-A3BB-79A2040113C3}"/>
          </ac:picMkLst>
        </pc:picChg>
        <pc:picChg chg="add mod">
          <ac:chgData name="Richard Anderson" userId="4654cc452026b74c" providerId="LiveId" clId="{EC088369-BD97-4593-93FE-807676B5B788}" dt="2020-03-30T23:41:35.170" v="5466" actId="1076"/>
          <ac:picMkLst>
            <pc:docMk/>
            <pc:sldMk cId="2003433210" sldId="272"/>
            <ac:picMk id="12" creationId="{E226FC4B-8B79-48FD-8949-1E627EBEC25D}"/>
          </ac:picMkLst>
        </pc:picChg>
        <pc:picChg chg="add mod">
          <ac:chgData name="Richard Anderson" userId="4654cc452026b74c" providerId="LiveId" clId="{EC088369-BD97-4593-93FE-807676B5B788}" dt="2020-03-30T23:41:25.772" v="5463" actId="1076"/>
          <ac:picMkLst>
            <pc:docMk/>
            <pc:sldMk cId="2003433210" sldId="272"/>
            <ac:picMk id="13" creationId="{7A722063-C308-4663-A8B0-9D703D70E7C1}"/>
          </ac:picMkLst>
        </pc:picChg>
        <pc:picChg chg="add">
          <ac:chgData name="Richard Anderson" userId="4654cc452026b74c" providerId="LiveId" clId="{EC088369-BD97-4593-93FE-807676B5B788}" dt="2020-03-30T23:41:07.745" v="5460"/>
          <ac:picMkLst>
            <pc:docMk/>
            <pc:sldMk cId="2003433210" sldId="272"/>
            <ac:picMk id="14" creationId="{2064674C-EED7-4A34-B602-F0CDC77A1729}"/>
          </ac:picMkLst>
        </pc:picChg>
      </pc:sldChg>
      <pc:sldChg chg="addSp delSp modSp mod">
        <pc:chgData name="Richard Anderson" userId="4654cc452026b74c" providerId="LiveId" clId="{EC088369-BD97-4593-93FE-807676B5B788}" dt="2020-03-31T00:29:03.171" v="6733" actId="1076"/>
        <pc:sldMkLst>
          <pc:docMk/>
          <pc:sldMk cId="2717595887" sldId="273"/>
        </pc:sldMkLst>
        <pc:spChg chg="del">
          <ac:chgData name="Richard Anderson" userId="4654cc452026b74c" providerId="LiveId" clId="{EC088369-BD97-4593-93FE-807676B5B788}" dt="2020-03-31T00:22:51.959" v="6438"/>
          <ac:spMkLst>
            <pc:docMk/>
            <pc:sldMk cId="2717595887" sldId="273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1T00:25:56.863" v="6720" actId="20577"/>
          <ac:spMkLst>
            <pc:docMk/>
            <pc:sldMk cId="2717595887" sldId="273"/>
            <ac:spMk id="7" creationId="{60A087B7-0362-4872-A6D8-0FC64905A14A}"/>
          </ac:spMkLst>
        </pc:spChg>
        <pc:spChg chg="add mod">
          <ac:chgData name="Richard Anderson" userId="4654cc452026b74c" providerId="LiveId" clId="{EC088369-BD97-4593-93FE-807676B5B788}" dt="2020-03-31T00:25:54.942" v="6710" actId="27636"/>
          <ac:spMkLst>
            <pc:docMk/>
            <pc:sldMk cId="2717595887" sldId="273"/>
            <ac:spMk id="8" creationId="{68FD6215-22DA-482A-860D-C27597882866}"/>
          </ac:spMkLst>
        </pc:spChg>
        <pc:picChg chg="add mod">
          <ac:chgData name="Richard Anderson" userId="4654cc452026b74c" providerId="LiveId" clId="{EC088369-BD97-4593-93FE-807676B5B788}" dt="2020-03-31T00:27:27.045" v="6722" actId="1076"/>
          <ac:picMkLst>
            <pc:docMk/>
            <pc:sldMk cId="2717595887" sldId="273"/>
            <ac:picMk id="9" creationId="{7CD607AE-249A-4ED7-9171-BEB6E76588E8}"/>
          </ac:picMkLst>
        </pc:picChg>
        <pc:picChg chg="add mod">
          <ac:chgData name="Richard Anderson" userId="4654cc452026b74c" providerId="LiveId" clId="{EC088369-BD97-4593-93FE-807676B5B788}" dt="2020-03-31T00:27:43.538" v="6724" actId="1076"/>
          <ac:picMkLst>
            <pc:docMk/>
            <pc:sldMk cId="2717595887" sldId="273"/>
            <ac:picMk id="10" creationId="{FDE860A6-110B-4CAA-B251-17C5DAB0A4C8}"/>
          </ac:picMkLst>
        </pc:picChg>
        <pc:picChg chg="add mod">
          <ac:chgData name="Richard Anderson" userId="4654cc452026b74c" providerId="LiveId" clId="{EC088369-BD97-4593-93FE-807676B5B788}" dt="2020-03-31T00:28:06.596" v="6728" actId="14100"/>
          <ac:picMkLst>
            <pc:docMk/>
            <pc:sldMk cId="2717595887" sldId="273"/>
            <ac:picMk id="11" creationId="{2A9B6D04-F4E3-42B2-B0D0-61F1F45F6302}"/>
          </ac:picMkLst>
        </pc:picChg>
        <pc:picChg chg="add mod">
          <ac:chgData name="Richard Anderson" userId="4654cc452026b74c" providerId="LiveId" clId="{EC088369-BD97-4593-93FE-807676B5B788}" dt="2020-03-31T00:29:03.171" v="6733" actId="1076"/>
          <ac:picMkLst>
            <pc:docMk/>
            <pc:sldMk cId="2717595887" sldId="273"/>
            <ac:picMk id="12" creationId="{B780A23E-7244-4CBB-B3BE-1072B157E7CF}"/>
          </ac:picMkLst>
        </pc:picChg>
        <pc:picChg chg="add mod">
          <ac:chgData name="Richard Anderson" userId="4654cc452026b74c" providerId="LiveId" clId="{EC088369-BD97-4593-93FE-807676B5B788}" dt="2020-03-31T00:28:58.471" v="6732" actId="1076"/>
          <ac:picMkLst>
            <pc:docMk/>
            <pc:sldMk cId="2717595887" sldId="273"/>
            <ac:picMk id="13" creationId="{24025DD0-0B25-43B1-9B3A-0891D1AC0A1E}"/>
          </ac:picMkLst>
        </pc:picChg>
      </pc:sldChg>
      <pc:sldChg chg="addSp delSp modSp mod">
        <pc:chgData name="Richard Anderson" userId="4654cc452026b74c" providerId="LiveId" clId="{EC088369-BD97-4593-93FE-807676B5B788}" dt="2020-03-30T23:51:45.632" v="5808" actId="1076"/>
        <pc:sldMkLst>
          <pc:docMk/>
          <pc:sldMk cId="844222604" sldId="274"/>
        </pc:sldMkLst>
        <pc:spChg chg="del">
          <ac:chgData name="Richard Anderson" userId="4654cc452026b74c" providerId="LiveId" clId="{EC088369-BD97-4593-93FE-807676B5B788}" dt="2020-03-30T23:46:45.486" v="5468"/>
          <ac:spMkLst>
            <pc:docMk/>
            <pc:sldMk cId="844222604" sldId="274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50:28.943" v="5794" actId="20577"/>
          <ac:spMkLst>
            <pc:docMk/>
            <pc:sldMk cId="844222604" sldId="274"/>
            <ac:spMk id="9" creationId="{C1F449B5-43E6-411E-AC8A-27D8172CB468}"/>
          </ac:spMkLst>
        </pc:spChg>
        <pc:spChg chg="add mod">
          <ac:chgData name="Richard Anderson" userId="4654cc452026b74c" providerId="LiveId" clId="{EC088369-BD97-4593-93FE-807676B5B788}" dt="2020-03-30T23:50:22.012" v="5774" actId="27636"/>
          <ac:spMkLst>
            <pc:docMk/>
            <pc:sldMk cId="844222604" sldId="274"/>
            <ac:spMk id="10" creationId="{E65B995A-BA49-4442-A727-5328BA5DA5FF}"/>
          </ac:spMkLst>
        </pc:spChg>
        <pc:grpChg chg="add mod">
          <ac:chgData name="Richard Anderson" userId="4654cc452026b74c" providerId="LiveId" clId="{EC088369-BD97-4593-93FE-807676B5B788}" dt="2020-03-30T23:51:38.572" v="5804" actId="1076"/>
          <ac:grpSpMkLst>
            <pc:docMk/>
            <pc:sldMk cId="844222604" sldId="274"/>
            <ac:grpSpMk id="11" creationId="{EE925587-8335-4CD3-A7F5-0AD61E13AC6B}"/>
          </ac:grpSpMkLst>
        </pc:grpChg>
        <pc:picChg chg="add mod">
          <ac:chgData name="Richard Anderson" userId="4654cc452026b74c" providerId="LiveId" clId="{EC088369-BD97-4593-93FE-807676B5B788}" dt="2020-03-30T23:51:45.632" v="5808" actId="1076"/>
          <ac:picMkLst>
            <pc:docMk/>
            <pc:sldMk cId="844222604" sldId="274"/>
            <ac:picMk id="7" creationId="{4CCEFB05-5A35-4D26-B7B6-DCB6571C62E2}"/>
          </ac:picMkLst>
        </pc:picChg>
        <pc:picChg chg="add mod">
          <ac:chgData name="Richard Anderson" userId="4654cc452026b74c" providerId="LiveId" clId="{EC088369-BD97-4593-93FE-807676B5B788}" dt="2020-03-30T23:51:40.409" v="5805" actId="1076"/>
          <ac:picMkLst>
            <pc:docMk/>
            <pc:sldMk cId="844222604" sldId="274"/>
            <ac:picMk id="8" creationId="{AEBDACCA-5926-4C49-95A0-8E59B89E6F55}"/>
          </ac:picMkLst>
        </pc:picChg>
        <pc:picChg chg="add mod">
          <ac:chgData name="Richard Anderson" userId="4654cc452026b74c" providerId="LiveId" clId="{EC088369-BD97-4593-93FE-807676B5B788}" dt="2020-03-30T23:51:44.072" v="5807" actId="1076"/>
          <ac:picMkLst>
            <pc:docMk/>
            <pc:sldMk cId="844222604" sldId="274"/>
            <ac:picMk id="14" creationId="{799055F6-A8E0-4348-8771-3C658A466A96}"/>
          </ac:picMkLst>
        </pc:picChg>
        <pc:picChg chg="add mod">
          <ac:chgData name="Richard Anderson" userId="4654cc452026b74c" providerId="LiveId" clId="{EC088369-BD97-4593-93FE-807676B5B788}" dt="2020-03-30T23:51:33.522" v="5802" actId="1076"/>
          <ac:picMkLst>
            <pc:docMk/>
            <pc:sldMk cId="844222604" sldId="274"/>
            <ac:picMk id="15" creationId="{B6857F3B-A4DF-4F15-827C-3EB2C46BC102}"/>
          </ac:picMkLst>
        </pc:picChg>
      </pc:sldChg>
      <pc:sldChg chg="addSp delSp modSp mod">
        <pc:chgData name="Richard Anderson" userId="4654cc452026b74c" providerId="LiveId" clId="{EC088369-BD97-4593-93FE-807676B5B788}" dt="2020-03-31T00:22:24.348" v="6437" actId="1076"/>
        <pc:sldMkLst>
          <pc:docMk/>
          <pc:sldMk cId="3202831247" sldId="275"/>
        </pc:sldMkLst>
        <pc:spChg chg="del">
          <ac:chgData name="Richard Anderson" userId="4654cc452026b74c" providerId="LiveId" clId="{EC088369-BD97-4593-93FE-807676B5B788}" dt="2020-03-31T00:16:31.673" v="6121"/>
          <ac:spMkLst>
            <pc:docMk/>
            <pc:sldMk cId="3202831247" sldId="275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1T00:18:21.576" v="6411" actId="20577"/>
          <ac:spMkLst>
            <pc:docMk/>
            <pc:sldMk cId="3202831247" sldId="275"/>
            <ac:spMk id="7" creationId="{83CCE9F1-8C23-4E60-9903-DDB6CC4FE142}"/>
          </ac:spMkLst>
        </pc:spChg>
        <pc:spChg chg="add del mod">
          <ac:chgData name="Richard Anderson" userId="4654cc452026b74c" providerId="LiveId" clId="{EC088369-BD97-4593-93FE-807676B5B788}" dt="2020-03-31T00:20:44.951" v="6418"/>
          <ac:spMkLst>
            <pc:docMk/>
            <pc:sldMk cId="3202831247" sldId="275"/>
            <ac:spMk id="8" creationId="{2B8D5BAA-F2FE-41BE-9B84-EE20469817E5}"/>
          </ac:spMkLst>
        </pc:spChg>
        <pc:spChg chg="add mod">
          <ac:chgData name="Richard Anderson" userId="4654cc452026b74c" providerId="LiveId" clId="{EC088369-BD97-4593-93FE-807676B5B788}" dt="2020-03-31T00:20:16.383" v="6417" actId="1076"/>
          <ac:spMkLst>
            <pc:docMk/>
            <pc:sldMk cId="3202831247" sldId="275"/>
            <ac:spMk id="12" creationId="{DC986B9F-EC45-4353-90EF-15842DA1BF4D}"/>
          </ac:spMkLst>
        </pc:spChg>
        <pc:spChg chg="add mod">
          <ac:chgData name="Richard Anderson" userId="4654cc452026b74c" providerId="LiveId" clId="{EC088369-BD97-4593-93FE-807676B5B788}" dt="2020-03-31T00:21:11.553" v="6423" actId="1076"/>
          <ac:spMkLst>
            <pc:docMk/>
            <pc:sldMk cId="3202831247" sldId="275"/>
            <ac:spMk id="13" creationId="{D6459365-4DAD-4EC2-93AC-E6045403C193}"/>
          </ac:spMkLst>
        </pc:spChg>
        <pc:picChg chg="add mod">
          <ac:chgData name="Richard Anderson" userId="4654cc452026b74c" providerId="LiveId" clId="{EC088369-BD97-4593-93FE-807676B5B788}" dt="2020-03-31T00:18:48.543" v="6413" actId="1076"/>
          <ac:picMkLst>
            <pc:docMk/>
            <pc:sldMk cId="3202831247" sldId="275"/>
            <ac:picMk id="9" creationId="{735476AF-71B8-48FA-B4BC-88037B57A69F}"/>
          </ac:picMkLst>
        </pc:picChg>
        <pc:picChg chg="add mod">
          <ac:chgData name="Richard Anderson" userId="4654cc452026b74c" providerId="LiveId" clId="{EC088369-BD97-4593-93FE-807676B5B788}" dt="2020-03-31T00:21:14.277" v="6424" actId="1076"/>
          <ac:picMkLst>
            <pc:docMk/>
            <pc:sldMk cId="3202831247" sldId="275"/>
            <ac:picMk id="10" creationId="{79AFFFD5-1459-4E79-BB38-75FF135DCF29}"/>
          </ac:picMkLst>
        </pc:picChg>
        <pc:picChg chg="add mod">
          <ac:chgData name="Richard Anderson" userId="4654cc452026b74c" providerId="LiveId" clId="{EC088369-BD97-4593-93FE-807676B5B788}" dt="2020-03-31T00:21:18.491" v="6426" actId="14100"/>
          <ac:picMkLst>
            <pc:docMk/>
            <pc:sldMk cId="3202831247" sldId="275"/>
            <ac:picMk id="11" creationId="{7FCDD2A8-6DF7-40BA-A740-A7D74F3FACEC}"/>
          </ac:picMkLst>
        </pc:picChg>
        <pc:picChg chg="add mod">
          <ac:chgData name="Richard Anderson" userId="4654cc452026b74c" providerId="LiveId" clId="{EC088369-BD97-4593-93FE-807676B5B788}" dt="2020-03-31T00:22:22.848" v="6436" actId="1076"/>
          <ac:picMkLst>
            <pc:docMk/>
            <pc:sldMk cId="3202831247" sldId="275"/>
            <ac:picMk id="14" creationId="{3425C38C-A64E-4405-A973-328E55DDFAB1}"/>
          </ac:picMkLst>
        </pc:picChg>
        <pc:picChg chg="add mod">
          <ac:chgData name="Richard Anderson" userId="4654cc452026b74c" providerId="LiveId" clId="{EC088369-BD97-4593-93FE-807676B5B788}" dt="2020-03-31T00:21:52.754" v="6430" actId="1076"/>
          <ac:picMkLst>
            <pc:docMk/>
            <pc:sldMk cId="3202831247" sldId="275"/>
            <ac:picMk id="15" creationId="{0DC41BD3-9CD8-4E17-ADA6-7C6595A4EB8D}"/>
          </ac:picMkLst>
        </pc:picChg>
        <pc:picChg chg="add mod">
          <ac:chgData name="Richard Anderson" userId="4654cc452026b74c" providerId="LiveId" clId="{EC088369-BD97-4593-93FE-807676B5B788}" dt="2020-03-31T00:21:50.252" v="6429" actId="1076"/>
          <ac:picMkLst>
            <pc:docMk/>
            <pc:sldMk cId="3202831247" sldId="275"/>
            <ac:picMk id="16" creationId="{F9DC9DBA-AC1D-42EA-A4A6-8C84A94E4B32}"/>
          </ac:picMkLst>
        </pc:picChg>
        <pc:picChg chg="add mod">
          <ac:chgData name="Richard Anderson" userId="4654cc452026b74c" providerId="LiveId" clId="{EC088369-BD97-4593-93FE-807676B5B788}" dt="2020-03-31T00:22:24.348" v="6437" actId="1076"/>
          <ac:picMkLst>
            <pc:docMk/>
            <pc:sldMk cId="3202831247" sldId="275"/>
            <ac:picMk id="17" creationId="{CA51F8DE-BA06-485D-B43A-621ACB49B28D}"/>
          </ac:picMkLst>
        </pc:picChg>
      </pc:sldChg>
      <pc:sldChg chg="modSp mod">
        <pc:chgData name="Richard Anderson" userId="4654cc452026b74c" providerId="LiveId" clId="{EC088369-BD97-4593-93FE-807676B5B788}" dt="2020-03-30T17:17:04.562" v="2305" actId="20577"/>
        <pc:sldMkLst>
          <pc:docMk/>
          <pc:sldMk cId="7440596" sldId="276"/>
        </pc:sldMkLst>
        <pc:spChg chg="mod">
          <ac:chgData name="Richard Anderson" userId="4654cc452026b74c" providerId="LiveId" clId="{EC088369-BD97-4593-93FE-807676B5B788}" dt="2020-03-30T17:17:04.562" v="2305" actId="20577"/>
          <ac:spMkLst>
            <pc:docMk/>
            <pc:sldMk cId="7440596" sldId="276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18:22:07.956" v="3027" actId="20577"/>
        <pc:sldMkLst>
          <pc:docMk/>
          <pc:sldMk cId="3741785937" sldId="277"/>
        </pc:sldMkLst>
        <pc:spChg chg="mod">
          <ac:chgData name="Richard Anderson" userId="4654cc452026b74c" providerId="LiveId" clId="{EC088369-BD97-4593-93FE-807676B5B788}" dt="2020-03-30T18:22:07.956" v="3027" actId="20577"/>
          <ac:spMkLst>
            <pc:docMk/>
            <pc:sldMk cId="3741785937" sldId="277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07:20:49.008" v="1099" actId="20577"/>
        <pc:sldMkLst>
          <pc:docMk/>
          <pc:sldMk cId="4241064455" sldId="278"/>
        </pc:sldMkLst>
        <pc:spChg chg="mod">
          <ac:chgData name="Richard Anderson" userId="4654cc452026b74c" providerId="LiveId" clId="{EC088369-BD97-4593-93FE-807676B5B788}" dt="2020-03-30T07:20:49.008" v="1099" actId="20577"/>
          <ac:spMkLst>
            <pc:docMk/>
            <pc:sldMk cId="4241064455" sldId="278"/>
            <ac:spMk id="2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18:54:30.162" v="3569" actId="20577"/>
        <pc:sldMkLst>
          <pc:docMk/>
          <pc:sldMk cId="4275940681" sldId="279"/>
        </pc:sldMkLst>
        <pc:spChg chg="mod">
          <ac:chgData name="Richard Anderson" userId="4654cc452026b74c" providerId="LiveId" clId="{EC088369-BD97-4593-93FE-807676B5B788}" dt="2020-03-30T18:54:30.162" v="3569" actId="20577"/>
          <ac:spMkLst>
            <pc:docMk/>
            <pc:sldMk cId="4275940681" sldId="279"/>
            <ac:spMk id="3" creationId="{00000000-0000-0000-0000-000000000000}"/>
          </ac:spMkLst>
        </pc:spChg>
      </pc:sldChg>
      <pc:sldChg chg="addSp delSp modSp mod">
        <pc:chgData name="Richard Anderson" userId="4654cc452026b74c" providerId="LiveId" clId="{EC088369-BD97-4593-93FE-807676B5B788}" dt="2020-03-30T21:08:52.404" v="4472" actId="1076"/>
        <pc:sldMkLst>
          <pc:docMk/>
          <pc:sldMk cId="515695430" sldId="280"/>
        </pc:sldMkLst>
        <pc:spChg chg="mod">
          <ac:chgData name="Richard Anderson" userId="4654cc452026b74c" providerId="LiveId" clId="{EC088369-BD97-4593-93FE-807676B5B788}" dt="2020-03-30T20:59:41.860" v="4464" actId="20577"/>
          <ac:spMkLst>
            <pc:docMk/>
            <pc:sldMk cId="515695430" sldId="280"/>
            <ac:spMk id="2" creationId="{00000000-0000-0000-0000-000000000000}"/>
          </ac:spMkLst>
        </pc:spChg>
        <pc:spChg chg="mod">
          <ac:chgData name="Richard Anderson" userId="4654cc452026b74c" providerId="LiveId" clId="{EC088369-BD97-4593-93FE-807676B5B788}" dt="2020-03-30T20:53:20.912" v="4426" actId="20577"/>
          <ac:spMkLst>
            <pc:docMk/>
            <pc:sldMk cId="515695430" sldId="280"/>
            <ac:spMk id="3" creationId="{00000000-0000-0000-0000-000000000000}"/>
          </ac:spMkLst>
        </pc:spChg>
        <pc:spChg chg="add del">
          <ac:chgData name="Richard Anderson" userId="4654cc452026b74c" providerId="LiveId" clId="{EC088369-BD97-4593-93FE-807676B5B788}" dt="2020-03-30T20:54:31.754" v="4432"/>
          <ac:spMkLst>
            <pc:docMk/>
            <pc:sldMk cId="515695430" sldId="280"/>
            <ac:spMk id="4" creationId="{820D7A0A-C36C-45A3-8132-F87D25332F96}"/>
          </ac:spMkLst>
        </pc:spChg>
        <pc:picChg chg="add mod">
          <ac:chgData name="Richard Anderson" userId="4654cc452026b74c" providerId="LiveId" clId="{EC088369-BD97-4593-93FE-807676B5B788}" dt="2020-03-30T20:59:49.371" v="4466" actId="1076"/>
          <ac:picMkLst>
            <pc:docMk/>
            <pc:sldMk cId="515695430" sldId="280"/>
            <ac:picMk id="5" creationId="{EE45D68B-4E45-4AD8-9173-1C65DBB7AAE9}"/>
          </ac:picMkLst>
        </pc:picChg>
        <pc:picChg chg="add mod">
          <ac:chgData name="Richard Anderson" userId="4654cc452026b74c" providerId="LiveId" clId="{EC088369-BD97-4593-93FE-807676B5B788}" dt="2020-03-30T20:59:53.638" v="4467" actId="1076"/>
          <ac:picMkLst>
            <pc:docMk/>
            <pc:sldMk cId="515695430" sldId="280"/>
            <ac:picMk id="6" creationId="{6BAA50FC-9A53-4B2F-B1C1-4BEDEF976AC0}"/>
          </ac:picMkLst>
        </pc:picChg>
        <pc:picChg chg="add mod">
          <ac:chgData name="Richard Anderson" userId="4654cc452026b74c" providerId="LiveId" clId="{EC088369-BD97-4593-93FE-807676B5B788}" dt="2020-03-30T21:08:52.404" v="4472" actId="1076"/>
          <ac:picMkLst>
            <pc:docMk/>
            <pc:sldMk cId="515695430" sldId="280"/>
            <ac:picMk id="8" creationId="{34D479BD-E1EE-4B47-B0A5-BB488BC87828}"/>
          </ac:picMkLst>
        </pc:picChg>
        <pc:picChg chg="add mod">
          <ac:chgData name="Richard Anderson" userId="4654cc452026b74c" providerId="LiveId" clId="{EC088369-BD97-4593-93FE-807676B5B788}" dt="2020-03-30T20:59:47.394" v="4465" actId="1076"/>
          <ac:picMkLst>
            <pc:docMk/>
            <pc:sldMk cId="515695430" sldId="280"/>
            <ac:picMk id="1028" creationId="{D981BA4A-8C1E-4D8A-B12A-CCA466BEB9E9}"/>
          </ac:picMkLst>
        </pc:picChg>
      </pc:sldChg>
      <pc:sldChg chg="modSp del mod">
        <pc:chgData name="Richard Anderson" userId="4654cc452026b74c" providerId="LiveId" clId="{EC088369-BD97-4593-93FE-807676B5B788}" dt="2020-03-30T21:13:52.463" v="4484" actId="2696"/>
        <pc:sldMkLst>
          <pc:docMk/>
          <pc:sldMk cId="3358282589" sldId="281"/>
        </pc:sldMkLst>
        <pc:spChg chg="mod">
          <ac:chgData name="Richard Anderson" userId="4654cc452026b74c" providerId="LiveId" clId="{EC088369-BD97-4593-93FE-807676B5B788}" dt="2020-03-30T21:13:40.668" v="4483" actId="5793"/>
          <ac:spMkLst>
            <pc:docMk/>
            <pc:sldMk cId="3358282589" sldId="281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20:44:25.393" v="4045" actId="20577"/>
        <pc:sldMkLst>
          <pc:docMk/>
          <pc:sldMk cId="3730567104" sldId="282"/>
        </pc:sldMkLst>
        <pc:spChg chg="mod">
          <ac:chgData name="Richard Anderson" userId="4654cc452026b74c" providerId="LiveId" clId="{EC088369-BD97-4593-93FE-807676B5B788}" dt="2020-03-30T20:41:38.327" v="3957" actId="20577"/>
          <ac:spMkLst>
            <pc:docMk/>
            <pc:sldMk cId="3730567104" sldId="282"/>
            <ac:spMk id="2" creationId="{00000000-0000-0000-0000-000000000000}"/>
          </ac:spMkLst>
        </pc:spChg>
        <pc:spChg chg="mod">
          <ac:chgData name="Richard Anderson" userId="4654cc452026b74c" providerId="LiveId" clId="{EC088369-BD97-4593-93FE-807676B5B788}" dt="2020-03-30T20:44:25.393" v="4045" actId="20577"/>
          <ac:spMkLst>
            <pc:docMk/>
            <pc:sldMk cId="3730567104" sldId="282"/>
            <ac:spMk id="3" creationId="{00000000-0000-0000-0000-000000000000}"/>
          </ac:spMkLst>
        </pc:spChg>
      </pc:sldChg>
      <pc:sldChg chg="modSp add mod">
        <pc:chgData name="Richard Anderson" userId="4654cc452026b74c" providerId="LiveId" clId="{EC088369-BD97-4593-93FE-807676B5B788}" dt="2020-03-30T06:15:58.996" v="303" actId="20577"/>
        <pc:sldMkLst>
          <pc:docMk/>
          <pc:sldMk cId="2127249199" sldId="285"/>
        </pc:sldMkLst>
        <pc:spChg chg="mod">
          <ac:chgData name="Richard Anderson" userId="4654cc452026b74c" providerId="LiveId" clId="{EC088369-BD97-4593-93FE-807676B5B788}" dt="2020-03-30T05:59:36.646" v="16" actId="20577"/>
          <ac:spMkLst>
            <pc:docMk/>
            <pc:sldMk cId="2127249199" sldId="285"/>
            <ac:spMk id="2" creationId="{37830514-B4B5-4E61-A26D-1AE10AFAFB2D}"/>
          </ac:spMkLst>
        </pc:spChg>
        <pc:spChg chg="mod">
          <ac:chgData name="Richard Anderson" userId="4654cc452026b74c" providerId="LiveId" clId="{EC088369-BD97-4593-93FE-807676B5B788}" dt="2020-03-30T06:15:58.996" v="303" actId="20577"/>
          <ac:spMkLst>
            <pc:docMk/>
            <pc:sldMk cId="2127249199" sldId="285"/>
            <ac:spMk id="3" creationId="{B8917EA0-FC77-4204-ABDA-D4B37E414D3A}"/>
          </ac:spMkLst>
        </pc:spChg>
      </pc:sldChg>
      <pc:sldChg chg="modSp add mod">
        <pc:chgData name="Richard Anderson" userId="4654cc452026b74c" providerId="LiveId" clId="{EC088369-BD97-4593-93FE-807676B5B788}" dt="2020-03-30T06:28:07.893" v="691" actId="20577"/>
        <pc:sldMkLst>
          <pc:docMk/>
          <pc:sldMk cId="1356587359" sldId="286"/>
        </pc:sldMkLst>
        <pc:spChg chg="mod">
          <ac:chgData name="Richard Anderson" userId="4654cc452026b74c" providerId="LiveId" clId="{EC088369-BD97-4593-93FE-807676B5B788}" dt="2020-03-30T06:16:13.781" v="320" actId="20577"/>
          <ac:spMkLst>
            <pc:docMk/>
            <pc:sldMk cId="1356587359" sldId="286"/>
            <ac:spMk id="2" creationId="{9625B420-CA6B-402D-A0F4-A4CE45E4AEAC}"/>
          </ac:spMkLst>
        </pc:spChg>
        <pc:spChg chg="mod">
          <ac:chgData name="Richard Anderson" userId="4654cc452026b74c" providerId="LiveId" clId="{EC088369-BD97-4593-93FE-807676B5B788}" dt="2020-03-30T06:28:07.893" v="691" actId="20577"/>
          <ac:spMkLst>
            <pc:docMk/>
            <pc:sldMk cId="1356587359" sldId="286"/>
            <ac:spMk id="3" creationId="{72B00956-8DC5-4531-98DA-F77641AD5DC4}"/>
          </ac:spMkLst>
        </pc:spChg>
      </pc:sldChg>
      <pc:sldChg chg="modSp add mod">
        <pc:chgData name="Richard Anderson" userId="4654cc452026b74c" providerId="LiveId" clId="{EC088369-BD97-4593-93FE-807676B5B788}" dt="2020-03-30T21:14:31.686" v="4570" actId="20577"/>
        <pc:sldMkLst>
          <pc:docMk/>
          <pc:sldMk cId="670514081" sldId="287"/>
        </pc:sldMkLst>
        <pc:spChg chg="mod">
          <ac:chgData name="Richard Anderson" userId="4654cc452026b74c" providerId="LiveId" clId="{EC088369-BD97-4593-93FE-807676B5B788}" dt="2020-03-30T07:10:44.060" v="706" actId="20577"/>
          <ac:spMkLst>
            <pc:docMk/>
            <pc:sldMk cId="670514081" sldId="287"/>
            <ac:spMk id="2" creationId="{E6C42044-28E3-47E0-8C1B-65E81D1D664C}"/>
          </ac:spMkLst>
        </pc:spChg>
        <pc:spChg chg="mod">
          <ac:chgData name="Richard Anderson" userId="4654cc452026b74c" providerId="LiveId" clId="{EC088369-BD97-4593-93FE-807676B5B788}" dt="2020-03-30T21:14:31.686" v="4570" actId="20577"/>
          <ac:spMkLst>
            <pc:docMk/>
            <pc:sldMk cId="670514081" sldId="287"/>
            <ac:spMk id="3" creationId="{E92D48AB-2F6D-4FF6-BD25-5283C0F58BA6}"/>
          </ac:spMkLst>
        </pc:spChg>
      </pc:sldChg>
      <pc:sldChg chg="modSp add mod">
        <pc:chgData name="Richard Anderson" userId="4654cc452026b74c" providerId="LiveId" clId="{EC088369-BD97-4593-93FE-807676B5B788}" dt="2020-03-30T17:15:23.116" v="2291" actId="20577"/>
        <pc:sldMkLst>
          <pc:docMk/>
          <pc:sldMk cId="3559773080" sldId="288"/>
        </pc:sldMkLst>
        <pc:spChg chg="mod">
          <ac:chgData name="Richard Anderson" userId="4654cc452026b74c" providerId="LiveId" clId="{EC088369-BD97-4593-93FE-807676B5B788}" dt="2020-03-30T17:01:42.194" v="1872" actId="20577"/>
          <ac:spMkLst>
            <pc:docMk/>
            <pc:sldMk cId="3559773080" sldId="288"/>
            <ac:spMk id="2" creationId="{10DE0827-5DDF-4E88-9B81-8C352B76664C}"/>
          </ac:spMkLst>
        </pc:spChg>
        <pc:spChg chg="mod">
          <ac:chgData name="Richard Anderson" userId="4654cc452026b74c" providerId="LiveId" clId="{EC088369-BD97-4593-93FE-807676B5B788}" dt="2020-03-30T17:15:23.116" v="2291" actId="20577"/>
          <ac:spMkLst>
            <pc:docMk/>
            <pc:sldMk cId="3559773080" sldId="288"/>
            <ac:spMk id="3" creationId="{3E2D64B5-6462-434F-BBAA-3657C16D7009}"/>
          </ac:spMkLst>
        </pc:spChg>
      </pc:sldChg>
      <pc:sldChg chg="modSp add mod">
        <pc:chgData name="Richard Anderson" userId="4654cc452026b74c" providerId="LiveId" clId="{EC088369-BD97-4593-93FE-807676B5B788}" dt="2020-03-30T20:48:05.771" v="4065" actId="20577"/>
        <pc:sldMkLst>
          <pc:docMk/>
          <pc:sldMk cId="4055266462" sldId="289"/>
        </pc:sldMkLst>
        <pc:spChg chg="mod">
          <ac:chgData name="Richard Anderson" userId="4654cc452026b74c" providerId="LiveId" clId="{EC088369-BD97-4593-93FE-807676B5B788}" dt="2020-03-30T20:41:56.360" v="3972" actId="20577"/>
          <ac:spMkLst>
            <pc:docMk/>
            <pc:sldMk cId="4055266462" sldId="289"/>
            <ac:spMk id="2" creationId="{075EFE4D-BF2E-4F7F-9D48-0A37B042153C}"/>
          </ac:spMkLst>
        </pc:spChg>
        <pc:spChg chg="mod">
          <ac:chgData name="Richard Anderson" userId="4654cc452026b74c" providerId="LiveId" clId="{EC088369-BD97-4593-93FE-807676B5B788}" dt="2020-03-30T20:48:05.771" v="4065" actId="20577"/>
          <ac:spMkLst>
            <pc:docMk/>
            <pc:sldMk cId="4055266462" sldId="289"/>
            <ac:spMk id="3" creationId="{2C05D5A4-A5B4-4610-A6A4-3FFFD385EC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154A2-05FE-47B3-AC65-BC7390313379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2C520-A73E-4566-A8F7-7C18DF123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6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cadb1c5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cadb1c5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4603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cadb1c51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cadb1c51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6225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F81-B42B-40A7-898F-146F1D3C7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B6895-92C1-4C4C-9B00-DD301A247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9FE66-7B8C-4743-92A0-A06B180B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40FAA-B909-4946-8CEF-3B3997CB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EA8B0-45CC-46F3-B8FF-8A6CDEC0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4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5A4-AE6C-40DA-BCDD-C750652F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A2655-61B1-40DB-A8B1-884F6F23D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12278-16F9-419D-9E6F-6B30764A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D42B5-EDD4-4E33-9844-97B8952A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73CA7-A722-4DF2-9A7D-38227EC2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3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74F86-8B7F-459A-BBC9-479132698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F1BB0-CBC5-45DF-BE08-4A6A08468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090FF-A020-464E-851C-0F3DE5E0D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1A201-431A-4084-AC9A-94B929B31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6C4B7-557B-42F3-8FAC-C1428956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06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545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33EC-6252-423B-A4F5-522DBC9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49E51-BF78-4AA4-9E9B-4E7A3085E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38BE8-C6B5-4CB8-9546-83E26506F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53BDF-263D-4953-9930-D0B03C921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A3A4E-EF11-4076-A697-85B685C1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2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2E5BF-163C-4C10-953A-A19874F5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9DD07-0C6A-4220-B3F2-BA0B3D325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9568-6B31-4DC0-86FB-D59FAB8F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92198-7F9D-4730-B6D9-A3CED08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3D0CE-490E-4C14-B060-094C7914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7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57898-BB5B-4B3F-8845-F05B278F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CF7CB-905F-4C4D-8047-29D60C30F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FA6E2-DC77-4BC5-BA01-84A0910CB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647EB-06C3-44E0-9F10-231A8A2E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CAD47-652F-464D-AC0D-D79ACEA6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AF432-24F1-4469-9DB1-7D607EDA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A6FB-C549-4D84-8E40-E611F7E53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0A581-98DF-465D-9602-506F4476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BA4B6-BFE9-4FEC-A645-F4427A929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FA76F-AE79-4543-BAC9-D23430354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501A44-BCC6-4C28-BB29-B2B3D1C3B2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46B58D-CEFF-46E4-AC64-573368F7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2315F6-1971-46CE-BF7F-D9862DA3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5BEAFF-B35E-451C-A0D9-687E6906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2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69CF-F44F-47A5-8E5A-B5F0DD81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38154-D148-4C48-8AF7-4085124D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55C12-2E93-40F2-BCE0-374B237B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ECE60-F2E1-44C9-84FB-C56D9FC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5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C73930-BC58-4504-B418-DB16FC2C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1A2E74-FE84-487B-A9AD-4A25493E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2EA65-D46C-447E-B605-E5A63DC9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4CCA-1D30-4FE4-A32C-E4B28F3D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CD7F-3528-4BBE-B540-5EDC1724D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C7515-84E2-4A38-9E93-342CD226D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91A39-281B-40C7-9558-83F92201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91E3E-BE2E-44E5-A4C0-629A0B1AC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C154F-AF05-424A-B384-2A9C0EA5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8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090E-D71B-457D-917C-9A02948C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5DE1CA-C106-4631-9583-CCB799DE95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25DE1-02C4-49BB-89D6-1407F4746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BFD66-F1ED-45A3-A272-DA312C9A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DB0F1-C3E6-4B89-B86A-1B98D0B8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6E1C1-930A-4BA8-95D3-39E8B82B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0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6366C-0593-4800-8932-C536B361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701F5-AE89-4881-B007-CD6D7538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8E0BD-B6E8-4681-8C9A-182A780BF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A76F9-7A64-4970-B6FE-58BC2577E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45F81-1E64-46FA-AB26-F8039DB5F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a.ifrc.org/ifrc/rc2-relief-tool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3.xml"/><Relationship Id="rId7" Type="http://schemas.openxmlformats.org/officeDocument/2006/relationships/image" Target="../media/image1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.xml"/><Relationship Id="rId9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7.xml"/><Relationship Id="rId7" Type="http://schemas.openxmlformats.org/officeDocument/2006/relationships/image" Target="../media/image18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1ED15-34C5-4D94-8EB6-9DC29797C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ICTD Capstone</a:t>
            </a:r>
            <a:br>
              <a:rPr lang="en-US" dirty="0" smtClean="0"/>
            </a:br>
            <a:r>
              <a:rPr lang="en-US" dirty="0" smtClean="0"/>
              <a:t>Software Design for Underserved Populations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E1100-CCB2-463D-9806-6043C79BE4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CSE </a:t>
            </a:r>
            <a:r>
              <a:rPr lang="en-US" dirty="0" smtClean="0"/>
              <a:t>482b</a:t>
            </a:r>
            <a:endParaRPr lang="en-US" dirty="0"/>
          </a:p>
          <a:p>
            <a:r>
              <a:rPr lang="en-US" dirty="0"/>
              <a:t>Course </a:t>
            </a:r>
            <a:r>
              <a:rPr lang="en-US" dirty="0" smtClean="0"/>
              <a:t>Overview, March 31, 2021</a:t>
            </a:r>
            <a:endParaRPr lang="en-US" dirty="0"/>
          </a:p>
          <a:p>
            <a:r>
              <a:rPr lang="en-US" dirty="0"/>
              <a:t>Richard </a:t>
            </a:r>
            <a:r>
              <a:rPr lang="en-US" dirty="0" smtClean="0"/>
              <a:t>Anderson, Samia Ibtasam, Naveena Karusala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48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Today – present project ideas</a:t>
            </a:r>
          </a:p>
          <a:p>
            <a:r>
              <a:rPr lang="en-US" dirty="0" smtClean="0"/>
              <a:t>Thursday – establish project groups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3976-74FF-4D04-8CD4-387CDD390681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994807"/>
              </p:ext>
            </p:extLst>
          </p:nvPr>
        </p:nvGraphicFramePr>
        <p:xfrm>
          <a:off x="2209800" y="3485357"/>
          <a:ext cx="8128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37162339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16299606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Schedule (Dates tentative)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191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</a:t>
                      </a:r>
                      <a:r>
                        <a:rPr lang="en-US" baseline="0" dirty="0" smtClean="0"/>
                        <a:t> Pitch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27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Progress Report and Prototype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321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Final Presentations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998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Deliverables</a:t>
                      </a:r>
                      <a:r>
                        <a:rPr lang="en-US" baseline="0" dirty="0" smtClean="0"/>
                        <a:t> due:  Code,  </a:t>
                      </a:r>
                      <a:r>
                        <a:rPr lang="en-US" baseline="0" dirty="0" err="1" smtClean="0"/>
                        <a:t>Writeup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64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0379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Mechanics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Group development of projects</a:t>
            </a:r>
          </a:p>
          <a:p>
            <a:r>
              <a:rPr lang="en-US" dirty="0" smtClean="0"/>
              <a:t>Lectures/class meetings for first few weeks</a:t>
            </a:r>
          </a:p>
          <a:p>
            <a:r>
              <a:rPr lang="en-US" dirty="0" smtClean="0"/>
              <a:t>Regular group meetings with course staff</a:t>
            </a:r>
          </a:p>
          <a:p>
            <a:r>
              <a:rPr lang="en-US" dirty="0" smtClean="0"/>
              <a:t>Later class sessions for presentations and demos</a:t>
            </a:r>
          </a:p>
          <a:p>
            <a:r>
              <a:rPr lang="en-US" dirty="0" smtClean="0"/>
              <a:t>Specific deliverables will be specified during the quarter</a:t>
            </a:r>
          </a:p>
          <a:p>
            <a:r>
              <a:rPr lang="en-US" dirty="0" smtClean="0"/>
              <a:t>Final turn in will include code and a paper (~10 pages)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35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Vaccine Stock Tracker 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Vaccine </a:t>
            </a:r>
            <a:r>
              <a:rPr lang="en-US" dirty="0"/>
              <a:t>Passport </a:t>
            </a:r>
            <a:r>
              <a:rPr lang="en-US" dirty="0" smtClean="0"/>
              <a:t>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Immunization Campaign Planning System  </a:t>
            </a:r>
            <a:r>
              <a:rPr lang="en-US" dirty="0" smtClean="0"/>
              <a:t>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Notification / Registration tool.  </a:t>
            </a:r>
            <a:r>
              <a:rPr lang="en-US" dirty="0" smtClean="0"/>
              <a:t>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Vaccine Impact Modelling tool. 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Speed Test App for Tacoma Community Cellular Network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Red Cross Data Reporting Tool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6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Vaccine Stock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Problem:  A country needs to keep track of vaccines as they are used in immunization campaigns</a:t>
            </a:r>
          </a:p>
          <a:p>
            <a:pPr lvl="1"/>
            <a:r>
              <a:rPr lang="en-US" dirty="0" smtClean="0"/>
              <a:t>This is going to be particularly important for </a:t>
            </a:r>
            <a:r>
              <a:rPr lang="en-US" dirty="0" err="1" smtClean="0"/>
              <a:t>Covid</a:t>
            </a:r>
            <a:r>
              <a:rPr lang="en-US" dirty="0" smtClean="0"/>
              <a:t> vaccines as they are expensive, limited in availability, and are likely to supplied irregularly</a:t>
            </a:r>
          </a:p>
          <a:p>
            <a:pPr lvl="1"/>
            <a:r>
              <a:rPr lang="en-US" dirty="0" smtClean="0"/>
              <a:t>Tracking vaccines needed for initial allocation as well as collecting unused vaccines after a campaign</a:t>
            </a:r>
          </a:p>
          <a:p>
            <a:r>
              <a:rPr lang="en-US" dirty="0" smtClean="0"/>
              <a:t>This project could be integrated into our existing Cold-Chain Information System</a:t>
            </a:r>
          </a:p>
          <a:p>
            <a:pPr lvl="1"/>
            <a:r>
              <a:rPr lang="en-US" dirty="0" smtClean="0"/>
              <a:t>Mobile application for vaccine logisticians</a:t>
            </a:r>
          </a:p>
          <a:p>
            <a:pPr lvl="1"/>
            <a:r>
              <a:rPr lang="en-US" dirty="0" smtClean="0"/>
              <a:t>Dashboard for ministry of health</a:t>
            </a:r>
          </a:p>
          <a:p>
            <a:pPr lvl="1"/>
            <a:r>
              <a:rPr lang="en-US" dirty="0" smtClean="0"/>
              <a:t>Deployment in Uganda underway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04872" y="3244334"/>
            <a:ext cx="2382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Vaccine Passport  </a:t>
            </a:r>
          </a:p>
        </p:txBody>
      </p:sp>
    </p:spTree>
    <p:extLst>
      <p:ext uri="{BB962C8B-B14F-4D97-AF65-F5344CB8AC3E}">
        <p14:creationId xmlns:p14="http://schemas.microsoft.com/office/powerpoint/2010/main" val="229929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dirty="0"/>
              <a:t>Vaccine Passport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 verification of vaccination status</a:t>
            </a:r>
          </a:p>
          <a:p>
            <a:r>
              <a:rPr lang="en-US" dirty="0" smtClean="0"/>
              <a:t>Basic model allows established authorities to enter vaccine information and others to verify credentials</a:t>
            </a:r>
          </a:p>
          <a:p>
            <a:r>
              <a:rPr lang="en-US" dirty="0" smtClean="0"/>
              <a:t>Should have some basis in cryptography or digital signatures</a:t>
            </a:r>
          </a:p>
          <a:p>
            <a:r>
              <a:rPr lang="en-US" dirty="0" smtClean="0"/>
              <a:t>Could involve mobile apps for vaccinated and/or verifiers</a:t>
            </a:r>
          </a:p>
          <a:p>
            <a:r>
              <a:rPr lang="en-US" dirty="0" smtClean="0"/>
              <a:t>Need to consider multiple different components of the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12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Immunization Campaign Planning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Developing countries will likely rely on campaigns for </a:t>
            </a:r>
            <a:r>
              <a:rPr lang="en-US" dirty="0" err="1" smtClean="0"/>
              <a:t>Covid</a:t>
            </a:r>
            <a:r>
              <a:rPr lang="en-US" dirty="0" smtClean="0"/>
              <a:t> immunization</a:t>
            </a:r>
          </a:p>
          <a:p>
            <a:pPr lvl="1"/>
            <a:r>
              <a:rPr lang="en-US" dirty="0" smtClean="0"/>
              <a:t>Identify population group and locations</a:t>
            </a:r>
          </a:p>
          <a:p>
            <a:pPr lvl="1"/>
            <a:r>
              <a:rPr lang="en-US" dirty="0" smtClean="0"/>
              <a:t>Plan for campaign with supplies and schedule</a:t>
            </a:r>
          </a:p>
          <a:p>
            <a:pPr lvl="1"/>
            <a:r>
              <a:rPr lang="en-US" dirty="0" smtClean="0"/>
              <a:t>Required data: demographics and health system information</a:t>
            </a:r>
          </a:p>
          <a:p>
            <a:r>
              <a:rPr lang="en-US" dirty="0" smtClean="0"/>
              <a:t>Create various web based planning tools</a:t>
            </a:r>
          </a:p>
          <a:p>
            <a:r>
              <a:rPr lang="en-US" dirty="0" smtClean="0"/>
              <a:t>Will require some background research and domain knowledge</a:t>
            </a:r>
          </a:p>
          <a:p>
            <a:r>
              <a:rPr lang="en-US" dirty="0" smtClean="0"/>
              <a:t>Possible applications of Algorithms or AI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73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Notification and registration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Tool to support tracking of individuals for immunization</a:t>
            </a:r>
          </a:p>
          <a:p>
            <a:r>
              <a:rPr lang="en-US" dirty="0" smtClean="0"/>
              <a:t>Target needs of a developing country (such as Uganda)</a:t>
            </a:r>
          </a:p>
          <a:p>
            <a:r>
              <a:rPr lang="en-US" dirty="0" smtClean="0"/>
              <a:t>Multi-dose vaccines complicate this problem</a:t>
            </a:r>
          </a:p>
          <a:p>
            <a:r>
              <a:rPr lang="en-US" dirty="0" smtClean="0"/>
              <a:t>Integrate across multiple messaging technologies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32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Vaccine impact modelling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 framework for modeling impact of </a:t>
            </a:r>
            <a:r>
              <a:rPr lang="en-US" dirty="0" err="1" smtClean="0"/>
              <a:t>Covid</a:t>
            </a:r>
            <a:r>
              <a:rPr lang="en-US" dirty="0" smtClean="0"/>
              <a:t> </a:t>
            </a:r>
            <a:r>
              <a:rPr lang="en-US" dirty="0" smtClean="0"/>
              <a:t>vaccination</a:t>
            </a:r>
          </a:p>
          <a:p>
            <a:r>
              <a:rPr lang="en-US" dirty="0" smtClean="0"/>
              <a:t>Framework would allow various different models to be used</a:t>
            </a:r>
          </a:p>
          <a:p>
            <a:pPr lvl="1"/>
            <a:r>
              <a:rPr lang="en-US" dirty="0" smtClean="0"/>
              <a:t>Fairly naïve models could be implemented initially with a mechanism for domain experts to add models later</a:t>
            </a:r>
          </a:p>
          <a:p>
            <a:r>
              <a:rPr lang="en-US" dirty="0" smtClean="0"/>
              <a:t>Scenario:  tracking progress of global immunization and predicting impacts of different immunization approaches and coverages</a:t>
            </a:r>
          </a:p>
          <a:p>
            <a:r>
              <a:rPr lang="en-US" dirty="0" smtClean="0"/>
              <a:t>Variables to consider:  Vaccine type,  populations,  coverage by dose, efficacy on different strains</a:t>
            </a:r>
          </a:p>
          <a:p>
            <a:r>
              <a:rPr lang="en-US" dirty="0" smtClean="0"/>
              <a:t>Possibly set up as a global modelling tool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96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 smtClean="0"/>
              <a:t>6. Local </a:t>
            </a:r>
            <a:r>
              <a:rPr lang="en" dirty="0"/>
              <a:t>Connectivity Lab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638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Non-profit partnering with UW to increase free/low-cost broadband access in higher-need areas throughout the city</a:t>
            </a:r>
            <a:endParaRPr/>
          </a:p>
          <a:p>
            <a:r>
              <a:rPr lang="en"/>
              <a:t>Makes use of existing UW and city network infrastructure such as buildings and fiber-optic cables to extend coverage</a:t>
            </a:r>
            <a:endParaRPr/>
          </a:p>
          <a:p>
            <a:r>
              <a:rPr lang="en"/>
              <a:t>4G LTE networks, powered by open5gs, operating in the Citizen’s Band Radio Service frequency spectrum (band 48)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6233" y="881685"/>
            <a:ext cx="3821931" cy="509463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466200" y="5990234"/>
            <a:ext cx="38220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>
                <a:solidFill>
                  <a:schemeClr val="dk2"/>
                </a:solidFill>
              </a:rPr>
              <a:t>Test LTE network on UW campus</a:t>
            </a:r>
            <a:endParaRPr sz="14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33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smtClean="0"/>
              <a:t>6. Performance </a:t>
            </a:r>
            <a:r>
              <a:rPr lang="en"/>
              <a:t>Measurement App</a:t>
            </a:r>
            <a:endParaRPr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560000" cy="418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r>
              <a:rPr lang="en"/>
              <a:t>BaiCells Nova 233 CBRS basestations can support 96 simultaneous users with a peak bandwidth of 116 Mbps per link</a:t>
            </a:r>
            <a:endParaRPr/>
          </a:p>
          <a:p>
            <a:r>
              <a:rPr lang="en"/>
              <a:t>Project goal: measure network performance over time, especially how it changes with more users and under backhaul saturation</a:t>
            </a:r>
            <a:endParaRPr/>
          </a:p>
          <a:p>
            <a:pPr lvl="1"/>
            <a:r>
              <a:rPr lang="en"/>
              <a:t>Potential for gamification</a:t>
            </a:r>
            <a:endParaRPr/>
          </a:p>
          <a:p>
            <a:pPr lvl="1"/>
            <a:r>
              <a:rPr lang="en"/>
              <a:t>Report to a server</a:t>
            </a:r>
            <a:endParaRPr/>
          </a:p>
          <a:p>
            <a:pPr lvl="1"/>
            <a:r>
              <a:rPr lang="en"/>
              <a:t>Some level of anonymity to protect privacy</a:t>
            </a:r>
            <a:endParaRPr/>
          </a:p>
          <a:p>
            <a:r>
              <a:rPr lang="en"/>
              <a:t>Skills: Android app development; user interface design </a:t>
            </a:r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7059100" y="1606367"/>
            <a:ext cx="4810000" cy="4049998"/>
            <a:chOff x="5304150" y="1289538"/>
            <a:chExt cx="3607500" cy="3037498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04150" y="1289538"/>
              <a:ext cx="3607500" cy="2344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p14"/>
            <p:cNvSpPr txBox="1"/>
            <p:nvPr/>
          </p:nvSpPr>
          <p:spPr>
            <a:xfrm>
              <a:off x="5378700" y="3634425"/>
              <a:ext cx="3458400" cy="692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1467">
                  <a:solidFill>
                    <a:schemeClr val="dk2"/>
                  </a:solidFill>
                </a:rPr>
                <a:t>Early example: Line-of-sight performance of LTE test network at UW, with Baicells 14 dBi Consumer Premises Equipment receiver.</a:t>
              </a:r>
              <a:endParaRPr sz="1467">
                <a:solidFill>
                  <a:schemeClr val="dk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948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1D33C-8033-49D1-9EAA-54B1243FE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6A79C-3EA3-4C5A-9068-EB379C428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Capstone Courses</a:t>
            </a:r>
            <a:endParaRPr lang="en-US" dirty="0"/>
          </a:p>
          <a:p>
            <a:r>
              <a:rPr lang="en-US" dirty="0" smtClean="0"/>
              <a:t>Project Ideas</a:t>
            </a:r>
            <a:endParaRPr lang="en-US" dirty="0"/>
          </a:p>
          <a:p>
            <a:r>
              <a:rPr lang="en-US" dirty="0" smtClean="0"/>
              <a:t>My </a:t>
            </a:r>
            <a:r>
              <a:rPr lang="en-US" dirty="0"/>
              <a:t>background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B8F30-F043-4FE6-9985-CAD440926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D44FA-E5BE-4B4A-80B6-69D939D4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DB0A4-19B0-4E5A-B4DB-1C183ED9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69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Red </a:t>
            </a:r>
            <a:r>
              <a:rPr lang="en-US" dirty="0"/>
              <a:t>Cross Data Reporting Tool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UW has collaborated with IFRC to develop RC2,  and ODK-X app for disaster response</a:t>
            </a:r>
          </a:p>
          <a:p>
            <a:pPr lvl="1"/>
            <a:r>
              <a:rPr lang="en-US" u="sng" dirty="0">
                <a:hlinkClick r:id="rId2"/>
              </a:rPr>
              <a:t>https://media.ifrc.org/ifrc/rc2-relief-tool</a:t>
            </a:r>
            <a:r>
              <a:rPr lang="en-US" u="sng" dirty="0" smtClean="0">
                <a:hlinkClick r:id="rId2"/>
              </a:rPr>
              <a:t>/</a:t>
            </a:r>
            <a:endParaRPr lang="en-US" u="sng" dirty="0" smtClean="0"/>
          </a:p>
          <a:p>
            <a:r>
              <a:rPr lang="en-US" dirty="0" smtClean="0"/>
              <a:t>Mobile application for tracking distribution of aid</a:t>
            </a:r>
          </a:p>
          <a:p>
            <a:r>
              <a:rPr lang="en-US" dirty="0" smtClean="0"/>
              <a:t>Challenge in making use of the data and customizing reporting during field deployments</a:t>
            </a:r>
          </a:p>
          <a:p>
            <a:r>
              <a:rPr lang="en-US" dirty="0" smtClean="0"/>
              <a:t>Project would develop user-configurable system to process system information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39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background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A09CB8-E0B8-443A-9AF7-A936BB2EE0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PhD, Stanford (1985) </a:t>
            </a:r>
          </a:p>
          <a:p>
            <a:pPr lvl="1"/>
            <a:r>
              <a:rPr lang="en-US" dirty="0"/>
              <a:t>Thesis: </a:t>
            </a:r>
            <a:r>
              <a:rPr lang="en-US" i="1" dirty="0"/>
              <a:t>The Complexity of Parallel Algorithms</a:t>
            </a:r>
          </a:p>
          <a:p>
            <a:r>
              <a:rPr lang="en-US" dirty="0"/>
              <a:t>Post Doc (1985-86) Mathematical Science Research Institute,  Berkeley</a:t>
            </a:r>
          </a:p>
          <a:p>
            <a:r>
              <a:rPr lang="en-US" dirty="0"/>
              <a:t>University of Washington (since 1986)</a:t>
            </a:r>
          </a:p>
          <a:p>
            <a:pPr lvl="1"/>
            <a:r>
              <a:rPr lang="en-US" dirty="0"/>
              <a:t>Broad range of work: Algorithms, Software Engineering, Educational Technology,  Computing for Development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2DECB0-6825-4DC3-B8CA-E3DB9264FC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Sabbatical 1993-1994</a:t>
            </a:r>
          </a:p>
          <a:p>
            <a:pPr lvl="1"/>
            <a:r>
              <a:rPr lang="en-US" dirty="0"/>
              <a:t>Indian Institute of Science, Bangalore</a:t>
            </a:r>
          </a:p>
          <a:p>
            <a:pPr lvl="1"/>
            <a:r>
              <a:rPr lang="en-US" dirty="0"/>
              <a:t>Parallel Algorithms</a:t>
            </a:r>
          </a:p>
          <a:p>
            <a:r>
              <a:rPr lang="en-US" dirty="0"/>
              <a:t>Sabbatical 2001-2002</a:t>
            </a:r>
          </a:p>
          <a:p>
            <a:pPr lvl="1"/>
            <a:r>
              <a:rPr lang="en-US" dirty="0"/>
              <a:t>Microsoft Research, Redmond</a:t>
            </a:r>
          </a:p>
          <a:p>
            <a:pPr lvl="1"/>
            <a:r>
              <a:rPr lang="en-US" dirty="0"/>
              <a:t>Learning Science and Technology</a:t>
            </a:r>
          </a:p>
          <a:p>
            <a:r>
              <a:rPr lang="en-US" dirty="0"/>
              <a:t>Sabbatical 2008-2009</a:t>
            </a:r>
          </a:p>
          <a:p>
            <a:pPr lvl="1"/>
            <a:r>
              <a:rPr lang="en-US" dirty="0"/>
              <a:t>PATH,  Seattle</a:t>
            </a:r>
          </a:p>
          <a:p>
            <a:pPr lvl="1"/>
            <a:r>
              <a:rPr lang="en-US" dirty="0"/>
              <a:t>Digital Health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F8CA7-3536-48CC-8BB8-A9089080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5F9FB-2B3F-40B7-A753-39369889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C766-8AA0-45CF-BDD2-5D9C163A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10" descr="Richard Anderson">
            <a:extLst>
              <a:ext uri="{FF2B5EF4-FFF2-40B4-BE49-F238E27FC236}">
                <a16:creationId xmlns:a16="http://schemas.microsoft.com/office/drawing/2014/main" id="{464957A0-C439-40D3-9ECE-E0FC57DA0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-21327"/>
            <a:ext cx="1590676" cy="21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dian Institute of Science | Bengaluru, India | IISC">
            <a:extLst>
              <a:ext uri="{FF2B5EF4-FFF2-40B4-BE49-F238E27FC236}">
                <a16:creationId xmlns:a16="http://schemas.microsoft.com/office/drawing/2014/main" id="{2262275C-A321-4A62-A7A3-A7146971C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66" y="5518150"/>
            <a:ext cx="1418665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TH (global health organization) - Wikipedia">
            <a:extLst>
              <a:ext uri="{FF2B5EF4-FFF2-40B4-BE49-F238E27FC236}">
                <a16:creationId xmlns:a16="http://schemas.microsoft.com/office/drawing/2014/main" id="{FF45F344-6743-45D2-BF4C-7EF76276C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489" y="5518150"/>
            <a:ext cx="231913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fessor Cipolla granted Microsoft Research Outstanding ...">
            <a:extLst>
              <a:ext uri="{FF2B5EF4-FFF2-40B4-BE49-F238E27FC236}">
                <a16:creationId xmlns:a16="http://schemas.microsoft.com/office/drawing/2014/main" id="{2D5EACCA-CBEC-4338-8FBB-51360CB4A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46" y="5578100"/>
            <a:ext cx="2127107" cy="11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262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Education (2001-2008)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D436A1-B838-40CE-82FC-A2FC5B9398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Sabbatical at Microsoft to develop </a:t>
            </a:r>
            <a:r>
              <a:rPr lang="en-US" dirty="0" err="1"/>
              <a:t>ConferenceXP</a:t>
            </a:r>
            <a:r>
              <a:rPr lang="en-US" dirty="0"/>
              <a:t> technology</a:t>
            </a:r>
          </a:p>
          <a:p>
            <a:pPr lvl="1"/>
            <a:r>
              <a:rPr lang="en-US" dirty="0"/>
              <a:t>Basis of UW PMP Distance Learning</a:t>
            </a:r>
          </a:p>
          <a:p>
            <a:pPr lvl="1"/>
            <a:r>
              <a:rPr lang="en-US" dirty="0"/>
              <a:t>Multisite courses including UW-Redmond-Pakistan</a:t>
            </a:r>
          </a:p>
          <a:p>
            <a:r>
              <a:rPr lang="en-US" dirty="0"/>
              <a:t>Tablet PC Technology</a:t>
            </a:r>
          </a:p>
          <a:p>
            <a:pPr lvl="1"/>
            <a:r>
              <a:rPr lang="en-US" dirty="0"/>
              <a:t>Classroom Presenter</a:t>
            </a:r>
          </a:p>
          <a:p>
            <a:pPr lvl="1"/>
            <a:r>
              <a:rPr lang="en-US" dirty="0"/>
              <a:t>Interactive Classroom Activities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09905A-CF99-4217-908C-283167C451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202BB-A578-4622-8B79-96BDD7F4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E6048-E2DE-4E07-80BE-80C968A72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261FA-2358-4F5F-BD8F-85A29E9D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806C05D-47B7-4A71-8A8E-5055AA94985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http://www.cs.washington.edu/education/courses/csep590b/CurrentQtr/slides/Lecture05/Lecture05_files/Lecture05_020.jpg">
            <a:extLst>
              <a:ext uri="{FF2B5EF4-FFF2-40B4-BE49-F238E27FC236}">
                <a16:creationId xmlns:a16="http://schemas.microsoft.com/office/drawing/2014/main" id="{B8908C9D-60AC-42B4-800B-0EC21BD471B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895975" y="1533526"/>
            <a:ext cx="1990724" cy="1493043"/>
          </a:xfrm>
          <a:prstGeom prst="rect">
            <a:avLst/>
          </a:prstGeom>
          <a:noFill/>
        </p:spPr>
      </p:pic>
      <p:pic>
        <p:nvPicPr>
          <p:cNvPr id="11" name="Picture 2" descr="wb6">
            <a:extLst>
              <a:ext uri="{FF2B5EF4-FFF2-40B4-BE49-F238E27FC236}">
                <a16:creationId xmlns:a16="http://schemas.microsoft.com/office/drawing/2014/main" id="{43DE625B-6E0C-4240-B3D2-22FB3055DFD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9526784" y="3673475"/>
            <a:ext cx="2665216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4" descr="InstructorView.jpg">
            <a:extLst>
              <a:ext uri="{FF2B5EF4-FFF2-40B4-BE49-F238E27FC236}">
                <a16:creationId xmlns:a16="http://schemas.microsoft.com/office/drawing/2014/main" id="{F6DFFF17-DDD4-4A0C-AC9F-0035CD23F32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5975" y="3523808"/>
            <a:ext cx="3105150" cy="21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44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</a:t>
            </a:r>
            <a:r>
              <a:rPr lang="en-US" dirty="0" err="1"/>
              <a:t>StudyHall</a:t>
            </a:r>
            <a:r>
              <a:rPr lang="en-US" dirty="0"/>
              <a:t>  (Lucknow, India)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108820-4178-4795-B80E-021CB7B34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793" y="1854200"/>
            <a:ext cx="341809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Tutored Video Instruction Pedagogy</a:t>
            </a:r>
          </a:p>
          <a:p>
            <a:r>
              <a:rPr lang="en-US" dirty="0"/>
              <a:t>Target: Rural schools in India</a:t>
            </a:r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Lesson videos recorded at hub school</a:t>
            </a:r>
          </a:p>
          <a:p>
            <a:pPr lvl="1"/>
            <a:r>
              <a:rPr lang="en-US" dirty="0"/>
              <a:t>Training of facilitators</a:t>
            </a:r>
          </a:p>
          <a:p>
            <a:pPr lvl="1"/>
            <a:r>
              <a:rPr lang="en-US" dirty="0"/>
              <a:t>Facilitation model</a:t>
            </a:r>
          </a:p>
          <a:p>
            <a:pPr lvl="1"/>
            <a:r>
              <a:rPr lang="en-US" dirty="0"/>
              <a:t>Cost realism in technology deployment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CAF49C-E785-493D-9CAB-B9AB373645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82438-0338-467C-A38B-170D861C5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092E6-F52C-4E37-851C-749EA692B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1BDBB-A20F-430E-B427-31A7AC68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23</a:t>
            </a:fld>
            <a:endParaRPr lang="en-US"/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EC4EB053-E6A4-47CE-AC8E-0C0EEBC69BF6}"/>
              </a:ext>
            </a:extLst>
          </p:cNvPr>
          <p:cNvSpPr/>
          <p:nvPr/>
        </p:nvSpPr>
        <p:spPr>
          <a:xfrm>
            <a:off x="7391400" y="2257425"/>
            <a:ext cx="1066800" cy="914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IMG_5181_Tanuja_recording">
            <a:extLst>
              <a:ext uri="{FF2B5EF4-FFF2-40B4-BE49-F238E27FC236}">
                <a16:creationId xmlns:a16="http://schemas.microsoft.com/office/drawing/2014/main" id="{F2081030-16D5-4DC1-A614-68887A98814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98" y="1495425"/>
            <a:ext cx="351668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55_mohan_elephant">
            <a:extLst>
              <a:ext uri="{FF2B5EF4-FFF2-40B4-BE49-F238E27FC236}">
                <a16:creationId xmlns:a16="http://schemas.microsoft.com/office/drawing/2014/main" id="{AF8AB040-4E8B-4E80-B0CB-A47C9191711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517650"/>
            <a:ext cx="3368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01_madan_school_IMG_3844">
            <a:extLst>
              <a:ext uri="{FF2B5EF4-FFF2-40B4-BE49-F238E27FC236}">
                <a16:creationId xmlns:a16="http://schemas.microsoft.com/office/drawing/2014/main" id="{56BF5926-8133-4E25-9B18-A268CE8C80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98" y="4666230"/>
            <a:ext cx="3167052" cy="152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Salarganj_Hand_Raise">
            <a:extLst>
              <a:ext uri="{FF2B5EF4-FFF2-40B4-BE49-F238E27FC236}">
                <a16:creationId xmlns:a16="http://schemas.microsoft.com/office/drawing/2014/main" id="{42F80B15-6AF6-4E06-8F58-E3B0ADE1A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0516"/>
            <a:ext cx="2232595" cy="163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WestVillage-Deployment">
            <a:extLst>
              <a:ext uri="{FF2B5EF4-FFF2-40B4-BE49-F238E27FC236}">
                <a16:creationId xmlns:a16="http://schemas.microsoft.com/office/drawing/2014/main" id="{DE1B780A-A7F5-430F-BA58-EE1F998B3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" b="3334"/>
          <a:stretch>
            <a:fillRect/>
          </a:stretch>
        </p:blipFill>
        <p:spPr bwMode="auto">
          <a:xfrm>
            <a:off x="10379075" y="4313237"/>
            <a:ext cx="1600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140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Health at PATH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Global Health NGO Based in Seattle</a:t>
            </a:r>
          </a:p>
          <a:p>
            <a:pPr lvl="1"/>
            <a:r>
              <a:rPr lang="en-US" dirty="0"/>
              <a:t>Development of health technologies</a:t>
            </a:r>
          </a:p>
          <a:p>
            <a:pPr lvl="1"/>
            <a:r>
              <a:rPr lang="en-US" dirty="0"/>
              <a:t>Global advocacy</a:t>
            </a:r>
          </a:p>
          <a:p>
            <a:pPr lvl="1"/>
            <a:r>
              <a:rPr lang="en-US" dirty="0"/>
              <a:t>Implementation of global programs</a:t>
            </a:r>
          </a:p>
          <a:p>
            <a:r>
              <a:rPr lang="en-US" dirty="0"/>
              <a:t>Increased emphasis on Digital Health</a:t>
            </a:r>
          </a:p>
          <a:p>
            <a:pPr lvl="1"/>
            <a:r>
              <a:rPr lang="en-US" dirty="0"/>
              <a:t>Promotion of Global Good software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696AC9-AB83-4776-AE46-2447B262C9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0CF12-4F83-4ACD-9956-F7644C56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20948-B8FC-4D4C-AD80-E03DA495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EBFD6-31A9-433E-A211-2FC71640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10" descr="Man standing next to bicycle and poster for a safe water campaign.">
            <a:extLst>
              <a:ext uri="{FF2B5EF4-FFF2-40B4-BE49-F238E27FC236}">
                <a16:creationId xmlns:a16="http://schemas.microsoft.com/office/drawing/2014/main" id="{05C8FCDE-6B44-4AF0-BCA4-EB5034C6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1775" y="0"/>
            <a:ext cx="1676400" cy="2242185"/>
          </a:xfrm>
          <a:prstGeom prst="rect">
            <a:avLst/>
          </a:prstGeom>
          <a:noFill/>
        </p:spPr>
      </p:pic>
      <p:pic>
        <p:nvPicPr>
          <p:cNvPr id="9" name="Picture 2" descr="The SILCS diaphragm, its case, and packaging">
            <a:extLst>
              <a:ext uri="{FF2B5EF4-FFF2-40B4-BE49-F238E27FC236}">
                <a16:creationId xmlns:a16="http://schemas.microsoft.com/office/drawing/2014/main" id="{B893E200-BC1A-4EBC-9BA5-1531F6BCD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50" y="4112260"/>
            <a:ext cx="2362200" cy="1771650"/>
          </a:xfrm>
          <a:prstGeom prst="rect">
            <a:avLst/>
          </a:prstGeom>
          <a:noFill/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F3580DF-D836-40A1-B717-D1B86B88CF1C}"/>
              </a:ext>
            </a:extLst>
          </p:cNvPr>
          <p:cNvSpPr txBox="1">
            <a:spLocks/>
          </p:cNvSpPr>
          <p:nvPr/>
        </p:nvSpPr>
        <p:spPr>
          <a:xfrm>
            <a:off x="8531788" y="5648960"/>
            <a:ext cx="548640" cy="396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19A817-D625-4F1D-B4A7-3AECBDB5198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1" name="Picture 2" descr="Ultra Rice packaging">
            <a:extLst>
              <a:ext uri="{FF2B5EF4-FFF2-40B4-BE49-F238E27FC236}">
                <a16:creationId xmlns:a16="http://schemas.microsoft.com/office/drawing/2014/main" id="{4A48B140-D438-4B85-A3BB-79A204011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7824" y="1870075"/>
            <a:ext cx="2549235" cy="1752600"/>
          </a:xfrm>
          <a:prstGeom prst="rect">
            <a:avLst/>
          </a:prstGeom>
          <a:noFill/>
        </p:spPr>
      </p:pic>
      <p:pic>
        <p:nvPicPr>
          <p:cNvPr id="12" name="Picture 3" descr="Soloshot 2589128">
            <a:extLst>
              <a:ext uri="{FF2B5EF4-FFF2-40B4-BE49-F238E27FC236}">
                <a16:creationId xmlns:a16="http://schemas.microsoft.com/office/drawing/2014/main" id="{E226FC4B-8B79-48FD-8949-1E627EBEC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8925" y="4786312"/>
            <a:ext cx="2711339" cy="1752600"/>
          </a:xfrm>
          <a:prstGeom prst="rect">
            <a:avLst/>
          </a:prstGeom>
          <a:noFill/>
        </p:spPr>
      </p:pic>
      <p:pic>
        <p:nvPicPr>
          <p:cNvPr id="13" name="Picture 12" descr="129">
            <a:extLst>
              <a:ext uri="{FF2B5EF4-FFF2-40B4-BE49-F238E27FC236}">
                <a16:creationId xmlns:a16="http://schemas.microsoft.com/office/drawing/2014/main" id="{7A722063-C308-4663-A8B0-9D703D70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2041264"/>
            <a:ext cx="2842965" cy="1943548"/>
          </a:xfrm>
          <a:prstGeom prst="rect">
            <a:avLst/>
          </a:prstGeom>
          <a:noFill/>
        </p:spPr>
      </p:pic>
      <p:pic>
        <p:nvPicPr>
          <p:cNvPr id="14" name="Picture 3" descr="Heatmarker VVM 180004">
            <a:extLst>
              <a:ext uri="{FF2B5EF4-FFF2-40B4-BE49-F238E27FC236}">
                <a16:creationId xmlns:a16="http://schemas.microsoft.com/office/drawing/2014/main" id="{2064674C-EED7-4A34-B602-F0CDC77A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1775" y="0"/>
            <a:ext cx="2562225" cy="1606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69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Projecting Health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A087B7-0362-4872-A6D8-0FC64905A1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Video based education in Health</a:t>
            </a:r>
          </a:p>
          <a:p>
            <a:r>
              <a:rPr lang="en-US" dirty="0"/>
              <a:t>Implementation with PATH</a:t>
            </a:r>
          </a:p>
          <a:p>
            <a:r>
              <a:rPr lang="en-US" dirty="0"/>
              <a:t>Community created video content</a:t>
            </a:r>
          </a:p>
          <a:p>
            <a:r>
              <a:rPr lang="en-US" dirty="0"/>
              <a:t>Facilitated showing in Mothers’ groups</a:t>
            </a:r>
          </a:p>
          <a:p>
            <a:r>
              <a:rPr lang="en-US" dirty="0"/>
              <a:t>Broad range of health messaging</a:t>
            </a:r>
          </a:p>
          <a:p>
            <a:pPr lvl="1"/>
            <a:r>
              <a:rPr lang="en-US" dirty="0"/>
              <a:t>Maternal Health</a:t>
            </a:r>
          </a:p>
          <a:p>
            <a:pPr lvl="1"/>
            <a:r>
              <a:rPr lang="en-US" dirty="0"/>
              <a:t>Immunization</a:t>
            </a:r>
          </a:p>
          <a:p>
            <a:pPr lvl="1"/>
            <a:r>
              <a:rPr lang="en-US" dirty="0"/>
              <a:t>Family Planning</a:t>
            </a:r>
          </a:p>
          <a:p>
            <a:pPr lvl="1"/>
            <a:r>
              <a:rPr lang="en-US" dirty="0"/>
              <a:t>Infectious diseases</a:t>
            </a:r>
          </a:p>
          <a:p>
            <a:pPr lvl="1"/>
            <a:r>
              <a:rPr lang="en-US" dirty="0"/>
              <a:t>Sanitation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FD6215-22DA-482A-860D-C275978828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1A61C-C9C1-4516-8496-38A06D4A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5EC23-FA67-4378-B60E-8A79802D5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25845-58D3-4A94-B5F7-54AA623B8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 descr="unit-surestart-communities-sabji.jpg">
            <a:extLst>
              <a:ext uri="{FF2B5EF4-FFF2-40B4-BE49-F238E27FC236}">
                <a16:creationId xmlns:a16="http://schemas.microsoft.com/office/drawing/2014/main" id="{7CD607AE-249A-4ED7-9171-BEB6E76588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303213"/>
            <a:ext cx="3581400" cy="2686050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FDE860A6-110B-4CAA-B251-17C5DAB0A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03213"/>
            <a:ext cx="1757363" cy="200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anderson\Pictures\Brittany\IMG_4980.JPG">
            <a:extLst>
              <a:ext uri="{FF2B5EF4-FFF2-40B4-BE49-F238E27FC236}">
                <a16:creationId xmlns:a16="http://schemas.microsoft.com/office/drawing/2014/main" id="{2A9B6D04-F4E3-42B2-B0D0-61F1F45F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6" y="3205163"/>
            <a:ext cx="3567113" cy="267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780A23E-7244-4CBB-B3BE-1072B157E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206" y="2810049"/>
            <a:ext cx="2204650" cy="145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025DD0-0B25-43B1-9B3A-0891D1AC0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722" y="4439782"/>
            <a:ext cx="2173618" cy="14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92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Data Kit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F449B5-43E6-411E-AC8A-27D8172CB4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Digital Data Collection on Android Phones</a:t>
            </a:r>
          </a:p>
          <a:p>
            <a:r>
              <a:rPr lang="en-US" dirty="0"/>
              <a:t>Launched by Gaetano Borriello (2008)</a:t>
            </a:r>
          </a:p>
          <a:p>
            <a:r>
              <a:rPr lang="en-US" dirty="0"/>
              <a:t>Took over project in 2014</a:t>
            </a:r>
          </a:p>
          <a:p>
            <a:r>
              <a:rPr lang="en-US" dirty="0"/>
              <a:t>ODK 1.0 Forms based data collection</a:t>
            </a:r>
          </a:p>
          <a:p>
            <a:pPr lvl="1"/>
            <a:r>
              <a:rPr lang="en-US" dirty="0"/>
              <a:t>Spun out as independent Open Source Project</a:t>
            </a:r>
          </a:p>
          <a:p>
            <a:r>
              <a:rPr lang="en-US" dirty="0"/>
              <a:t>ODK-X  Mobile Data Management </a:t>
            </a:r>
          </a:p>
          <a:p>
            <a:r>
              <a:rPr lang="en-US" dirty="0"/>
              <a:t>Multiple current projects in immunization and with </a:t>
            </a:r>
            <a:r>
              <a:rPr lang="en-US" dirty="0" smtClean="0"/>
              <a:t>International Red Cross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65B995A-BA49-4442-A727-5328BA5DA5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BB299-9C4C-40F3-807C-B06F206E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52068-9FD0-435D-9344-1A0F57CE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DB2FD-43B0-4D18-BE0F-D2CF75D1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EFB05-5A35-4D26-B7B6-DCB6571C6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406" y="4574164"/>
            <a:ext cx="982261" cy="1782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BDACCA-5926-4C49-95A0-8E59B89E6F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1445" y="4715908"/>
            <a:ext cx="2200184" cy="16501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925587-8335-4CD3-A7F5-0AD61E13AC6B}"/>
              </a:ext>
            </a:extLst>
          </p:cNvPr>
          <p:cNvGrpSpPr/>
          <p:nvPr/>
        </p:nvGrpSpPr>
        <p:grpSpPr>
          <a:xfrm>
            <a:off x="7418758" y="2029097"/>
            <a:ext cx="1031133" cy="1972197"/>
            <a:chOff x="717390" y="1492207"/>
            <a:chExt cx="2684449" cy="519935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EDE395-FB25-493A-8385-7F31DB711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" t="1387" r="2948" b="1971"/>
            <a:stretch/>
          </p:blipFill>
          <p:spPr>
            <a:xfrm>
              <a:off x="717390" y="1492207"/>
              <a:ext cx="2684449" cy="5199353"/>
            </a:xfrm>
            <a:prstGeom prst="round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98D1ED-344E-428B-93D8-2BA0823BC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669" y="2206509"/>
              <a:ext cx="2250615" cy="3754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99055F6-A8E0-4348-8771-3C658A466A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06" y="1977441"/>
            <a:ext cx="1856381" cy="19984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857F3B-A4DF-4F15-827C-3EB2C46BC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9412" y="251621"/>
            <a:ext cx="4614388" cy="13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79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Financial Services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CCE9F1-8C23-4E60-9903-DDB6CC4FE1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with BMGF</a:t>
            </a:r>
          </a:p>
          <a:p>
            <a:r>
              <a:rPr lang="en-US" dirty="0"/>
              <a:t>Funded to investigate technological challenges to adoption of Digital Financial Services</a:t>
            </a:r>
          </a:p>
          <a:p>
            <a:r>
              <a:rPr lang="en-US" dirty="0"/>
              <a:t>Project Areas</a:t>
            </a:r>
          </a:p>
          <a:p>
            <a:pPr lvl="1"/>
            <a:r>
              <a:rPr lang="en-US" dirty="0"/>
              <a:t>Security and Fraud</a:t>
            </a:r>
          </a:p>
          <a:p>
            <a:pPr lvl="1"/>
            <a:r>
              <a:rPr lang="en-US" dirty="0"/>
              <a:t>USSD Technology</a:t>
            </a:r>
          </a:p>
          <a:p>
            <a:pPr lvl="1"/>
            <a:r>
              <a:rPr lang="en-US" dirty="0"/>
              <a:t>Technological Inclusion</a:t>
            </a:r>
          </a:p>
          <a:p>
            <a:r>
              <a:rPr lang="en-US" dirty="0"/>
              <a:t>Established center in Lahore, Pakistan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C4DB3-FF40-402E-B0BA-FF5D0CFE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DD896-AF9E-4700-AA2E-7B32AABA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C9F61-F56F-472B-89B8-309C24A9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2" descr="MoU Signing">
            <a:extLst>
              <a:ext uri="{FF2B5EF4-FFF2-40B4-BE49-F238E27FC236}">
                <a16:creationId xmlns:a16="http://schemas.microsoft.com/office/drawing/2014/main" id="{735476AF-71B8-48FA-B4BC-88037B57A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-23813"/>
            <a:ext cx="257175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AFFFD5-1459-4E79-BB38-75FF135DC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5" y="1245834"/>
            <a:ext cx="2458430" cy="1703025"/>
          </a:xfrm>
          <a:prstGeom prst="rect">
            <a:avLst/>
          </a:prstGeom>
        </p:spPr>
      </p:pic>
      <p:pic>
        <p:nvPicPr>
          <p:cNvPr id="11" name="Picture 2" descr="Ug_mobile_money">
            <a:extLst>
              <a:ext uri="{FF2B5EF4-FFF2-40B4-BE49-F238E27FC236}">
                <a16:creationId xmlns:a16="http://schemas.microsoft.com/office/drawing/2014/main" id="{7FCDD2A8-6DF7-40BA-A740-A7D74F3FA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r="21313" b="1679"/>
          <a:stretch/>
        </p:blipFill>
        <p:spPr bwMode="auto">
          <a:xfrm>
            <a:off x="6619875" y="3166527"/>
            <a:ext cx="1533525" cy="149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986B9F-EC45-4353-90EF-15842DA1BF4D}"/>
              </a:ext>
            </a:extLst>
          </p:cNvPr>
          <p:cNvSpPr txBox="1"/>
          <p:nvPr/>
        </p:nvSpPr>
        <p:spPr>
          <a:xfrm>
            <a:off x="527588" y="6119336"/>
            <a:ext cx="5330777" cy="738664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Improved access to financial services is critical for raising people out of poverty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6459365-4DAD-4EC2-93AC-E6045403C193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10182224" y="2511425"/>
            <a:ext cx="1895475" cy="22306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indent="0" defTabSz="6858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Waseela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-e-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haq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program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ki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taraf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se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apkay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Rs.25200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rupay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aya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hain.apka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ye number03314311169BISP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mein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register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tha.ap</a:t>
            </a:r>
            <a:r>
              <a:rPr lang="en-US" sz="1400" b="1" dirty="0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is number per 03017073199 call </a:t>
            </a:r>
            <a:r>
              <a:rPr lang="en-US" sz="1400" b="1" dirty="0" err="1">
                <a:solidFill>
                  <a:prstClr val="black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karein</a:t>
            </a:r>
            <a:endParaRPr lang="en-US" sz="1400" b="1" dirty="0">
              <a:solidFill>
                <a:prstClr val="black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25C38C-A64E-4405-A973-328E55DDFA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1663" y="5270384"/>
            <a:ext cx="1377640" cy="10332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C41BD3-9CD8-4E17-ADA6-7C6595A4E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5552" y="5167312"/>
            <a:ext cx="868818" cy="137160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9DC9DBA-AC1D-42EA-A4A6-8C84A94E4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760" y="3320286"/>
            <a:ext cx="889118" cy="133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Image result for thin sim">
            <a:extLst>
              <a:ext uri="{FF2B5EF4-FFF2-40B4-BE49-F238E27FC236}">
                <a16:creationId xmlns:a16="http://schemas.microsoft.com/office/drawing/2014/main" id="{CA51F8DE-BA06-485D-B43A-621ACB49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198" y="5167312"/>
            <a:ext cx="1784053" cy="144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815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Chain Information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Track information about country vaccine cold chains</a:t>
            </a:r>
          </a:p>
          <a:p>
            <a:pPr lvl="1"/>
            <a:r>
              <a:rPr lang="en-US" dirty="0" smtClean="0"/>
              <a:t>Status of vaccine refrigerators and cold rooms</a:t>
            </a:r>
          </a:p>
          <a:p>
            <a:r>
              <a:rPr lang="en-US" dirty="0" smtClean="0"/>
              <a:t>ODK-X Application for immunization logisticians</a:t>
            </a:r>
          </a:p>
          <a:p>
            <a:r>
              <a:rPr lang="en-US" dirty="0" smtClean="0"/>
              <a:t>Dashboard for country managers</a:t>
            </a:r>
          </a:p>
          <a:p>
            <a:r>
              <a:rPr lang="en-US" dirty="0" smtClean="0"/>
              <a:t>Deployment in multiple countries with </a:t>
            </a:r>
            <a:r>
              <a:rPr lang="en-US" dirty="0" err="1" smtClean="0"/>
              <a:t>Gavi</a:t>
            </a:r>
            <a:r>
              <a:rPr lang="en-US" dirty="0" smtClean="0"/>
              <a:t> and WHO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184C0-9310-4EDD-9C06-39976925C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9800" y="1420345"/>
            <a:ext cx="784456" cy="1394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E0B58-1B3B-4433-96CB-BF884037C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6656" y="1420345"/>
            <a:ext cx="784456" cy="1394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6F13F4-30E4-4A59-AA20-71510598A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9800" y="2877668"/>
            <a:ext cx="784231" cy="1394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80E24A-AFD3-4A27-A5A4-BC384627F2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6431" y="2877668"/>
            <a:ext cx="781424" cy="1389198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4C42090F-3C7E-4D07-88AA-7224165531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446253"/>
            <a:ext cx="4190050" cy="1979672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13" name="Picture 12" descr="A picture containing indoor, person, bed, laying&#10;&#10;Description automatically generated">
            <a:extLst>
              <a:ext uri="{FF2B5EF4-FFF2-40B4-BE49-F238E27FC236}">
                <a16:creationId xmlns:a16="http://schemas.microsoft.com/office/drawing/2014/main" id="{3E66E431-723C-4C55-B727-3381ED91D7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7111" y="478417"/>
            <a:ext cx="2089036" cy="1566777"/>
          </a:xfrm>
          <a:prstGeom prst="rect">
            <a:avLst/>
          </a:prstGeom>
        </p:spPr>
      </p:pic>
      <p:pic>
        <p:nvPicPr>
          <p:cNvPr id="14" name="Picture 13" descr="IMG_6639.JPG">
            <a:extLst>
              <a:ext uri="{FF2B5EF4-FFF2-40B4-BE49-F238E27FC236}">
                <a16:creationId xmlns:a16="http://schemas.microsoft.com/office/drawing/2014/main" id="{11ED9AB3-8444-4D6D-A656-96A04CB405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screen">
            <a:lum/>
          </a:blip>
          <a:stretch>
            <a:fillRect/>
          </a:stretch>
        </p:blipFill>
        <p:spPr>
          <a:xfrm>
            <a:off x="8058240" y="2410402"/>
            <a:ext cx="2407825" cy="1806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MG_6719.JPG">
            <a:extLst>
              <a:ext uri="{FF2B5EF4-FFF2-40B4-BE49-F238E27FC236}">
                <a16:creationId xmlns:a16="http://schemas.microsoft.com/office/drawing/2014/main" id="{9FBAE289-9E3E-44A5-9069-01D3E8164F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screen">
            <a:lum/>
          </a:blip>
          <a:stretch>
            <a:fillRect/>
          </a:stretch>
        </p:blipFill>
        <p:spPr>
          <a:xfrm>
            <a:off x="9942146" y="449860"/>
            <a:ext cx="2103468" cy="157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sitting, table, box, wooden&#10;&#10;Description automatically generated">
            <a:extLst>
              <a:ext uri="{FF2B5EF4-FFF2-40B4-BE49-F238E27FC236}">
                <a16:creationId xmlns:a16="http://schemas.microsoft.com/office/drawing/2014/main" id="{72A67A28-A6AD-4A4F-90DB-1E47E49B556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39197" y="4698965"/>
            <a:ext cx="2064477" cy="154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57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Technological interventions to improve human and economic conditions in low-resource settings</a:t>
            </a:r>
          </a:p>
          <a:p>
            <a:endParaRPr lang="en-US" dirty="0"/>
          </a:p>
          <a:p>
            <a:r>
              <a:rPr lang="en-US" dirty="0"/>
              <a:t>An engineering discipline aimed at addressing global inequity</a:t>
            </a:r>
          </a:p>
          <a:p>
            <a:endParaRPr lang="en-US" dirty="0"/>
          </a:p>
          <a:p>
            <a:r>
              <a:rPr lang="en-US" dirty="0"/>
              <a:t>Develop principles for design,  introduction,  scaling, and sustainability of Global Good technology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682ED-5B6F-4F56-AF19-B37432E7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FAC67-D4B0-45B0-BD1F-838EE130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0ACE0-A664-42A0-8236-9BF378FEC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69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Domain challenges: Health,  Education, Agriculture, Markets, Livelihoods,  Infrastructure,  Sanitation,  Energy,   Environmental Degradation</a:t>
            </a:r>
          </a:p>
          <a:p>
            <a:endParaRPr lang="en-US" dirty="0"/>
          </a:p>
          <a:p>
            <a:r>
              <a:rPr lang="en-US" dirty="0"/>
              <a:t>Resource constraints:   Finance,  Infrastructure,  Distance, Education and literacy,  Governance</a:t>
            </a:r>
          </a:p>
          <a:p>
            <a:endParaRPr lang="en-US" dirty="0"/>
          </a:p>
          <a:p>
            <a:r>
              <a:rPr lang="en-US" dirty="0"/>
              <a:t>Shocks:  Climate Change,   Global Pandemics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E5B7A-7FB3-457E-A546-68C895ABF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44346-BE8A-47ED-8F2B-E06C4186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E3648-C2D3-4643-A14C-14820921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E0827-5DDF-4E88-9B81-8C352B76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D64B5-6462-434F-BBAA-3657C16D7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Rapid,  global economic and technological change</a:t>
            </a:r>
          </a:p>
          <a:p>
            <a:pPr lvl="1"/>
            <a:r>
              <a:rPr lang="en-US" dirty="0"/>
              <a:t>Many technologies are globally accessible</a:t>
            </a:r>
          </a:p>
          <a:p>
            <a:r>
              <a:rPr lang="en-US" dirty="0"/>
              <a:t>Not just a split between “Developed” and “Developing Countries”,  but within countries between “Urban-Affluent” and “Rural/Urban-Poor”</a:t>
            </a:r>
          </a:p>
          <a:p>
            <a:r>
              <a:rPr lang="en-US" dirty="0"/>
              <a:t>In many ways,  the world is getting better</a:t>
            </a:r>
          </a:p>
          <a:p>
            <a:pPr lvl="1"/>
            <a:r>
              <a:rPr lang="en-US" dirty="0"/>
              <a:t>Increasing literacy rates</a:t>
            </a:r>
          </a:p>
          <a:p>
            <a:pPr lvl="1"/>
            <a:r>
              <a:rPr lang="en-US" dirty="0"/>
              <a:t>Decline in maternal mortality rates</a:t>
            </a:r>
          </a:p>
          <a:p>
            <a:pPr lvl="1"/>
            <a:r>
              <a:rPr lang="en-US" dirty="0"/>
              <a:t>Near elimination of diseases such as polio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CB6C5-7EB1-4708-A39D-774D56C6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4124B-E69F-430F-BCF3-16094D45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AEBD2-5F30-47F9-AF10-25357C89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73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ICTD,  Information and Computing Technologies for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 with global impact</a:t>
            </a:r>
          </a:p>
          <a:p>
            <a:r>
              <a:rPr lang="en-US" dirty="0" smtClean="0"/>
              <a:t>Appropriate for `low resource’ settings</a:t>
            </a:r>
          </a:p>
          <a:p>
            <a:r>
              <a:rPr lang="en-US" dirty="0" smtClean="0"/>
              <a:t>Target development domains</a:t>
            </a:r>
          </a:p>
          <a:p>
            <a:pPr lvl="1"/>
            <a:r>
              <a:rPr lang="en-US" dirty="0" smtClean="0"/>
              <a:t>Health, Education, Livelihood, Agriculture,  Disaster Relief</a:t>
            </a:r>
          </a:p>
          <a:p>
            <a:r>
              <a:rPr lang="en-US" dirty="0" smtClean="0"/>
              <a:t>This quarter – many of the proposed projects around global Covid-19 immunization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3976-74FF-4D04-8CD4-387CDD3906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1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Capstone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Capstone Goals</a:t>
            </a:r>
          </a:p>
          <a:p>
            <a:pPr lvl="1"/>
            <a:r>
              <a:rPr lang="en-US" dirty="0"/>
              <a:t>Projects must be large enough to require teams of several students to work on over one quarter.</a:t>
            </a:r>
          </a:p>
          <a:p>
            <a:pPr lvl="1"/>
            <a:r>
              <a:rPr lang="en-US" dirty="0"/>
              <a:t>Students must apply concepts from more than one sub-area of CSE (at the 300-level and above).</a:t>
            </a:r>
          </a:p>
          <a:p>
            <a:pPr lvl="1"/>
            <a:r>
              <a:rPr lang="en-US" dirty="0"/>
              <a:t>The work must involve a substantial design effort.</a:t>
            </a:r>
          </a:p>
          <a:p>
            <a:pPr lvl="1"/>
            <a:r>
              <a:rPr lang="en-US" dirty="0"/>
              <a:t>Students must present their work using formal oral presentations and written reports.</a:t>
            </a:r>
          </a:p>
          <a:p>
            <a:pPr lvl="1"/>
            <a:r>
              <a:rPr lang="en-US" dirty="0"/>
              <a:t>Efforts must culminate in an interesting, working artifact.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3976-74FF-4D04-8CD4-387CDD3906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92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expect in a capstone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Group projects </a:t>
            </a:r>
          </a:p>
          <a:p>
            <a:pPr lvl="1"/>
            <a:r>
              <a:rPr lang="en-US" dirty="0"/>
              <a:t>About </a:t>
            </a:r>
            <a:r>
              <a:rPr lang="en-US" dirty="0" smtClean="0"/>
              <a:t>five </a:t>
            </a:r>
            <a:r>
              <a:rPr lang="en-US" dirty="0"/>
              <a:t>people</a:t>
            </a:r>
          </a:p>
          <a:p>
            <a:pPr lvl="1"/>
            <a:r>
              <a:rPr lang="en-US" dirty="0"/>
              <a:t>Different roles</a:t>
            </a:r>
          </a:p>
          <a:p>
            <a:r>
              <a:rPr lang="en-US" dirty="0"/>
              <a:t>Design and Implementation</a:t>
            </a:r>
          </a:p>
          <a:p>
            <a:r>
              <a:rPr lang="en-US" dirty="0"/>
              <a:t>Multiple check points and expert review</a:t>
            </a:r>
          </a:p>
          <a:p>
            <a:r>
              <a:rPr lang="en-US" dirty="0"/>
              <a:t>Working,  useful software</a:t>
            </a:r>
          </a:p>
          <a:p>
            <a:r>
              <a:rPr lang="en-US" dirty="0"/>
              <a:t>Reasonable software process</a:t>
            </a:r>
          </a:p>
          <a:p>
            <a:r>
              <a:rPr lang="en-US" dirty="0"/>
              <a:t>Presentation of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3976-74FF-4D04-8CD4-387CDD3906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88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capstone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3556000"/>
            <a:ext cx="7886700" cy="2620962"/>
          </a:xfrm>
        </p:spPr>
        <p:txBody>
          <a:bodyPr/>
          <a:lstStyle/>
          <a:p>
            <a:r>
              <a:rPr lang="en-US" dirty="0"/>
              <a:t>Too much stuff to fit into nine weeks in the spring</a:t>
            </a:r>
          </a:p>
          <a:p>
            <a:r>
              <a:rPr lang="en-US" dirty="0"/>
              <a:t>Focus on Design,  Development &amp; Implementation</a:t>
            </a:r>
          </a:p>
          <a:p>
            <a:r>
              <a:rPr lang="en-US" dirty="0"/>
              <a:t>Choose at start of course from a set of project ideas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3/31/2021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3976-74FF-4D04-8CD4-387CDD390681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9F1CF2-A0EC-4E52-878F-B19C9B56C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134" y="1477651"/>
            <a:ext cx="7333720" cy="1960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45D68B-4E45-4AD8-9173-1C65DBB7A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53" y="5377758"/>
            <a:ext cx="1791623" cy="1343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AA50FC-9A53-4B2F-B1C1-4BEDEF976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917" y="5065412"/>
            <a:ext cx="2228866" cy="1656063"/>
          </a:xfrm>
          <a:prstGeom prst="rect">
            <a:avLst/>
          </a:prstGeom>
        </p:spPr>
      </p:pic>
      <p:pic>
        <p:nvPicPr>
          <p:cNvPr id="10" name="Picture 4" descr="Spiral Innovation Model">
            <a:extLst>
              <a:ext uri="{FF2B5EF4-FFF2-40B4-BE49-F238E27FC236}">
                <a16:creationId xmlns:a16="http://schemas.microsoft.com/office/drawing/2014/main" id="{D981BA4A-8C1E-4D8A-B12A-CCA466BEB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88" y="5377758"/>
            <a:ext cx="2565819" cy="12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4D479BD-E1EE-4B47-B0A5-BB488BC87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2825" y="5461843"/>
            <a:ext cx="2694057" cy="117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91057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1524</Words>
  <Application>Microsoft Office PowerPoint</Application>
  <PresentationFormat>Widescreen</PresentationFormat>
  <Paragraphs>280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Office Theme</vt:lpstr>
      <vt:lpstr>ICTD Capstone Software Design for Underserved Populations</vt:lpstr>
      <vt:lpstr>Today</vt:lpstr>
      <vt:lpstr>Development Engineering</vt:lpstr>
      <vt:lpstr>What are the challenges</vt:lpstr>
      <vt:lpstr>Setting</vt:lpstr>
      <vt:lpstr>ICTD,  Information and Computing Technologies for Development</vt:lpstr>
      <vt:lpstr>CSE Capstone courses</vt:lpstr>
      <vt:lpstr>What I expect in a capstone</vt:lpstr>
      <vt:lpstr>The capstone challenge</vt:lpstr>
      <vt:lpstr>Schedule</vt:lpstr>
      <vt:lpstr>Course Mechanics</vt:lpstr>
      <vt:lpstr>Project Ideas</vt:lpstr>
      <vt:lpstr>1. Vaccine Stock Tracker</vt:lpstr>
      <vt:lpstr>2. Vaccine Passport  </vt:lpstr>
      <vt:lpstr>3. Immunization Campaign Planning Tool</vt:lpstr>
      <vt:lpstr>4. Notification and registration tool</vt:lpstr>
      <vt:lpstr>5. Vaccine impact modelling tool</vt:lpstr>
      <vt:lpstr>6. Local Connectivity Lab</vt:lpstr>
      <vt:lpstr>6. Performance Measurement App</vt:lpstr>
      <vt:lpstr>7. Red Cross Data Reporting Tool </vt:lpstr>
      <vt:lpstr>My background</vt:lpstr>
      <vt:lpstr>Distance Education (2001-2008)</vt:lpstr>
      <vt:lpstr>Digital StudyHall  (Lucknow, India)</vt:lpstr>
      <vt:lpstr>Digital Health at PATH</vt:lpstr>
      <vt:lpstr>Projecting Health</vt:lpstr>
      <vt:lpstr>Open Data Kit</vt:lpstr>
      <vt:lpstr>Digital Financial Services</vt:lpstr>
      <vt:lpstr>Cold Chain Information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Engineering</dc:title>
  <dc:creator>Richard Anderson</dc:creator>
  <cp:lastModifiedBy>Richard Anderson</cp:lastModifiedBy>
  <cp:revision>30</cp:revision>
  <dcterms:created xsi:type="dcterms:W3CDTF">2020-03-29T19:49:02Z</dcterms:created>
  <dcterms:modified xsi:type="dcterms:W3CDTF">2021-03-30T02:09:38Z</dcterms:modified>
</cp:coreProperties>
</file>