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sldIdLst>
    <p:sldId id="256" r:id="rId2"/>
    <p:sldId id="283" r:id="rId3"/>
    <p:sldId id="299" r:id="rId4"/>
    <p:sldId id="307" r:id="rId5"/>
    <p:sldId id="308" r:id="rId6"/>
    <p:sldId id="309" r:id="rId7"/>
    <p:sldId id="310" r:id="rId8"/>
    <p:sldId id="311" r:id="rId9"/>
    <p:sldId id="312" r:id="rId10"/>
    <p:sldId id="313" r:id="rId11"/>
    <p:sldId id="297" r:id="rId12"/>
    <p:sldId id="314" r:id="rId13"/>
    <p:sldId id="316" r:id="rId14"/>
    <p:sldId id="290" r:id="rId15"/>
    <p:sldId id="323" r:id="rId16"/>
    <p:sldId id="324" r:id="rId17"/>
    <p:sldId id="325" r:id="rId18"/>
    <p:sldId id="326" r:id="rId19"/>
    <p:sldId id="327" r:id="rId20"/>
    <p:sldId id="328" r:id="rId21"/>
    <p:sldId id="330" r:id="rId22"/>
    <p:sldId id="329" r:id="rId23"/>
    <p:sldId id="317" r:id="rId24"/>
    <p:sldId id="319" r:id="rId25"/>
    <p:sldId id="331" r:id="rId26"/>
    <p:sldId id="332" r:id="rId27"/>
    <p:sldId id="342" r:id="rId28"/>
    <p:sldId id="338" r:id="rId29"/>
    <p:sldId id="336" r:id="rId30"/>
    <p:sldId id="333" r:id="rId31"/>
    <p:sldId id="334" r:id="rId32"/>
    <p:sldId id="298" r:id="rId33"/>
    <p:sldId id="343" r:id="rId34"/>
    <p:sldId id="335" r:id="rId35"/>
    <p:sldId id="341" r:id="rId36"/>
    <p:sldId id="339" r:id="rId37"/>
    <p:sldId id="340" r:id="rId38"/>
    <p:sldId id="27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9"/>
    <p:restoredTop sz="94658"/>
  </p:normalViewPr>
  <p:slideViewPr>
    <p:cSldViewPr snapToGrid="0">
      <p:cViewPr varScale="1">
        <p:scale>
          <a:sx n="120" d="100"/>
          <a:sy n="120" d="100"/>
        </p:scale>
        <p:origin x="528" y="184"/>
      </p:cViewPr>
      <p:guideLst/>
    </p:cSldViewPr>
  </p:slideViewPr>
  <p:outlineViewPr>
    <p:cViewPr>
      <p:scale>
        <a:sx n="33" d="100"/>
        <a:sy n="33" d="100"/>
      </p:scale>
      <p:origin x="0" y="-66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B3DF3-877D-684C-AE35-476B60C7BD12}" type="datetimeFigureOut">
              <a:rPr lang="en-US" smtClean="0"/>
              <a:t>6/26/26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8E8CD-B525-7F42-9E34-08FAB2233465}" type="slidenum">
              <a:rPr lang="en-US" smtClean="0"/>
              <a:t>‹#›</a:t>
            </a:fld>
            <a:endParaRPr lang="en-US"/>
          </a:p>
        </p:txBody>
      </p:sp>
    </p:spTree>
    <p:extLst>
      <p:ext uri="{BB962C8B-B14F-4D97-AF65-F5344CB8AC3E}">
        <p14:creationId xmlns:p14="http://schemas.microsoft.com/office/powerpoint/2010/main" val="1517158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8E8CD-B525-7F42-9E34-08FAB2233465}" type="slidenum">
              <a:rPr lang="en-US" smtClean="0"/>
              <a:t>23</a:t>
            </a:fld>
            <a:endParaRPr lang="en-US"/>
          </a:p>
        </p:txBody>
      </p:sp>
    </p:spTree>
    <p:extLst>
      <p:ext uri="{BB962C8B-B14F-4D97-AF65-F5344CB8AC3E}">
        <p14:creationId xmlns:p14="http://schemas.microsoft.com/office/powerpoint/2010/main" val="1657670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030E8-D9B8-C0B6-8828-148E40AD6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E1309-3F0D-FA15-5A99-855401C0E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3E3AF-42B8-68F2-E6C9-62BF05F01F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3D9EEA-3BEC-C401-C9BF-45BD9BBE9071}"/>
              </a:ext>
            </a:extLst>
          </p:cNvPr>
          <p:cNvSpPr>
            <a:spLocks noGrp="1"/>
          </p:cNvSpPr>
          <p:nvPr>
            <p:ph type="sldNum" sz="quarter" idx="5"/>
          </p:nvPr>
        </p:nvSpPr>
        <p:spPr/>
        <p:txBody>
          <a:bodyPr/>
          <a:lstStyle/>
          <a:p>
            <a:fld id="{7658E8CD-B525-7F42-9E34-08FAB2233465}" type="slidenum">
              <a:rPr lang="en-US" smtClean="0"/>
              <a:t>25</a:t>
            </a:fld>
            <a:endParaRPr lang="en-US"/>
          </a:p>
        </p:txBody>
      </p:sp>
    </p:spTree>
    <p:extLst>
      <p:ext uri="{BB962C8B-B14F-4D97-AF65-F5344CB8AC3E}">
        <p14:creationId xmlns:p14="http://schemas.microsoft.com/office/powerpoint/2010/main" val="3456038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F440F-345B-9D2B-D331-03E377CF5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60CCD-7799-4293-1AE1-14C787897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C8E142-E360-2FF0-3A26-0607E088A5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4A6BAD-5BA5-D6A4-D83E-3069E8B15E28}"/>
              </a:ext>
            </a:extLst>
          </p:cNvPr>
          <p:cNvSpPr>
            <a:spLocks noGrp="1"/>
          </p:cNvSpPr>
          <p:nvPr>
            <p:ph type="sldNum" sz="quarter" idx="5"/>
          </p:nvPr>
        </p:nvSpPr>
        <p:spPr/>
        <p:txBody>
          <a:bodyPr/>
          <a:lstStyle/>
          <a:p>
            <a:fld id="{7658E8CD-B525-7F42-9E34-08FAB2233465}" type="slidenum">
              <a:rPr lang="en-US" smtClean="0"/>
              <a:t>28</a:t>
            </a:fld>
            <a:endParaRPr lang="en-US"/>
          </a:p>
        </p:txBody>
      </p:sp>
    </p:spTree>
    <p:extLst>
      <p:ext uri="{BB962C8B-B14F-4D97-AF65-F5344CB8AC3E}">
        <p14:creationId xmlns:p14="http://schemas.microsoft.com/office/powerpoint/2010/main" val="2128344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C6035-7913-5DA7-ED9C-5CA0A2C52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69384-619A-9509-A093-2AAFDE76E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434FF-B1D4-577D-2580-BA28FDEF7B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98D47B-632C-C8CE-867F-603F1A63861E}"/>
              </a:ext>
            </a:extLst>
          </p:cNvPr>
          <p:cNvSpPr>
            <a:spLocks noGrp="1"/>
          </p:cNvSpPr>
          <p:nvPr>
            <p:ph type="sldNum" sz="quarter" idx="5"/>
          </p:nvPr>
        </p:nvSpPr>
        <p:spPr/>
        <p:txBody>
          <a:bodyPr/>
          <a:lstStyle/>
          <a:p>
            <a:fld id="{7658E8CD-B525-7F42-9E34-08FAB2233465}" type="slidenum">
              <a:rPr lang="en-US" smtClean="0"/>
              <a:t>30</a:t>
            </a:fld>
            <a:endParaRPr lang="en-US"/>
          </a:p>
        </p:txBody>
      </p:sp>
    </p:spTree>
    <p:extLst>
      <p:ext uri="{BB962C8B-B14F-4D97-AF65-F5344CB8AC3E}">
        <p14:creationId xmlns:p14="http://schemas.microsoft.com/office/powerpoint/2010/main" val="150983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58E8CD-B525-7F42-9E34-08FAB2233465}" type="slidenum">
              <a:rPr lang="en-US" smtClean="0"/>
              <a:t>38</a:t>
            </a:fld>
            <a:endParaRPr lang="en-US"/>
          </a:p>
        </p:txBody>
      </p:sp>
    </p:spTree>
    <p:extLst>
      <p:ext uri="{BB962C8B-B14F-4D97-AF65-F5344CB8AC3E}">
        <p14:creationId xmlns:p14="http://schemas.microsoft.com/office/powerpoint/2010/main" val="94531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sli.do/"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li.do/"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BC0A6-4A08-7A82-6313-89C52ED0C042}"/>
              </a:ext>
            </a:extLst>
          </p:cNvPr>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EDC4369E-035A-4CDE-B08F-79998962BD05}"/>
              </a:ext>
            </a:extLst>
          </p:cNvPr>
          <p:cNvSpPr>
            <a:spLocks noGrp="1"/>
          </p:cNvSpPr>
          <p:nvPr>
            <p:ph type="subTitle" idx="1"/>
          </p:nvPr>
        </p:nvSpPr>
        <p:spPr>
          <a:xfrm>
            <a:off x="1524000" y="3809181"/>
            <a:ext cx="9144000" cy="1821338"/>
          </a:xfrm>
        </p:spPr>
        <p:txBody>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E7416877-0F64-0DA5-37BE-73193BD10DBA}"/>
              </a:ext>
              <a:ext uri="{C183D7F6-B498-43B3-948B-1728B52AA6E4}">
                <adec:decorative xmlns:adec="http://schemas.microsoft.com/office/drawing/2017/decorative" val="1"/>
              </a:ext>
            </a:extLst>
          </p:cNvPr>
          <p:cNvSpPr/>
          <p:nvPr userDrawn="1"/>
        </p:nvSpPr>
        <p:spPr>
          <a:xfrm>
            <a:off x="1624360" y="3506765"/>
            <a:ext cx="795453" cy="106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DA2CF66F-B4D1-BE27-528C-45028F2A1876}"/>
              </a:ext>
            </a:extLst>
          </p:cNvPr>
          <p:cNvSpPr>
            <a:spLocks noGrp="1"/>
          </p:cNvSpPr>
          <p:nvPr>
            <p:ph type="sldNum" sz="quarter" idx="12"/>
          </p:nvPr>
        </p:nvSpPr>
        <p:spPr/>
        <p:txBody>
          <a:bodyPr/>
          <a:lstStyle/>
          <a:p>
            <a:fld id="{0C6CD854-DD62-6C4B-87F1-66B34D688D3F}" type="slidenum">
              <a:rPr lang="en-US" smtClean="0"/>
              <a:pPr/>
              <a:t>‹#›</a:t>
            </a:fld>
            <a:endParaRPr lang="en-US"/>
          </a:p>
        </p:txBody>
      </p:sp>
    </p:spTree>
    <p:extLst>
      <p:ext uri="{BB962C8B-B14F-4D97-AF65-F5344CB8AC3E}">
        <p14:creationId xmlns:p14="http://schemas.microsoft.com/office/powerpoint/2010/main" val="1954312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796A-833A-2ADB-9E0B-58D06FDE630A}"/>
              </a:ext>
            </a:extLst>
          </p:cNvPr>
          <p:cNvSpPr>
            <a:spLocks noGrp="1"/>
          </p:cNvSpPr>
          <p:nvPr>
            <p:ph type="title"/>
          </p:nvPr>
        </p:nvSpPr>
        <p:spPr>
          <a:xfrm>
            <a:off x="497159" y="5960410"/>
            <a:ext cx="5598842" cy="365126"/>
          </a:xfrm>
        </p:spPr>
        <p:txBody>
          <a:bodyPr/>
          <a:lstStyle>
            <a:lvl1pPr>
              <a:defRPr sz="1600"/>
            </a:lvl1pPr>
          </a:lstStyle>
          <a:p>
            <a:r>
              <a:rPr lang="en-US"/>
              <a:t>Click to edit Master title style</a:t>
            </a:r>
          </a:p>
        </p:txBody>
      </p:sp>
      <p:sp>
        <p:nvSpPr>
          <p:cNvPr id="5" name="Date Placeholder 3">
            <a:extLst>
              <a:ext uri="{FF2B5EF4-FFF2-40B4-BE49-F238E27FC236}">
                <a16:creationId xmlns:a16="http://schemas.microsoft.com/office/drawing/2014/main" id="{F530C07F-37D3-986B-D568-1B4347510E8F}"/>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dirty="0"/>
              <a:t>CSE 473</a:t>
            </a:r>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Tree>
    <p:extLst>
      <p:ext uri="{BB962C8B-B14F-4D97-AF65-F5344CB8AC3E}">
        <p14:creationId xmlns:p14="http://schemas.microsoft.com/office/powerpoint/2010/main" val="73282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Picture: Slido Respon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796A-833A-2ADB-9E0B-58D06FDE630A}"/>
              </a:ext>
            </a:extLst>
          </p:cNvPr>
          <p:cNvSpPr>
            <a:spLocks noGrp="1"/>
          </p:cNvSpPr>
          <p:nvPr>
            <p:ph type="title"/>
          </p:nvPr>
        </p:nvSpPr>
        <p:spPr>
          <a:xfrm>
            <a:off x="1058945" y="2755884"/>
            <a:ext cx="10074109" cy="1161039"/>
          </a:xfrm>
        </p:spPr>
        <p:txBody>
          <a:bodyPr/>
          <a:lstStyle>
            <a:lvl1pPr algn="ctr">
              <a:defRPr sz="5600" i="1"/>
            </a:lvl1pPr>
          </a:lstStyle>
          <a:p>
            <a:r>
              <a:rPr lang="en-US" dirty="0"/>
              <a:t>Click to edit Master title style</a:t>
            </a:r>
          </a:p>
        </p:txBody>
      </p:sp>
      <p:sp>
        <p:nvSpPr>
          <p:cNvPr id="5" name="Date Placeholder 3">
            <a:extLst>
              <a:ext uri="{FF2B5EF4-FFF2-40B4-BE49-F238E27FC236}">
                <a16:creationId xmlns:a16="http://schemas.microsoft.com/office/drawing/2014/main" id="{F530C07F-37D3-986B-D568-1B4347510E8F}"/>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dirty="0"/>
              <a:t>CSE 473</a:t>
            </a:r>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
        <p:nvSpPr>
          <p:cNvPr id="9" name="TextBox 8">
            <a:extLst>
              <a:ext uri="{FF2B5EF4-FFF2-40B4-BE49-F238E27FC236}">
                <a16:creationId xmlns:a16="http://schemas.microsoft.com/office/drawing/2014/main" id="{BBF13BBE-AA55-446F-64C8-1CC6A249A1C4}"/>
              </a:ext>
            </a:extLst>
          </p:cNvPr>
          <p:cNvSpPr txBox="1"/>
          <p:nvPr userDrawn="1"/>
        </p:nvSpPr>
        <p:spPr>
          <a:xfrm>
            <a:off x="1182027" y="267886"/>
            <a:ext cx="1594624" cy="246221"/>
          </a:xfrm>
          <a:prstGeom prst="rect">
            <a:avLst/>
          </a:prstGeom>
          <a:noFill/>
        </p:spPr>
        <p:txBody>
          <a:bodyPr wrap="square" rtlCol="0">
            <a:spAutoFit/>
          </a:bodyPr>
          <a:lstStyle/>
          <a:p>
            <a:r>
              <a:rPr lang="en-US" sz="1000" b="1" i="0" dirty="0">
                <a:solidFill>
                  <a:schemeClr val="accent4"/>
                </a:solidFill>
                <a:latin typeface="Avenir Next" panose="020B0503020202020204" pitchFamily="34" charset="0"/>
              </a:rPr>
              <a:t>BIG PICTURE</a:t>
            </a:r>
          </a:p>
        </p:txBody>
      </p:sp>
      <p:sp>
        <p:nvSpPr>
          <p:cNvPr id="10" name="Rectangle 9">
            <a:extLst>
              <a:ext uri="{FF2B5EF4-FFF2-40B4-BE49-F238E27FC236}">
                <a16:creationId xmlns:a16="http://schemas.microsoft.com/office/drawing/2014/main" id="{BB585545-C611-2C5A-0DAC-F4EAABCBFA60}"/>
              </a:ext>
              <a:ext uri="{C183D7F6-B498-43B3-948B-1728B52AA6E4}">
                <adec:decorative xmlns:adec="http://schemas.microsoft.com/office/drawing/2017/decorative" val="1"/>
              </a:ext>
            </a:extLst>
          </p:cNvPr>
          <p:cNvSpPr/>
          <p:nvPr userDrawn="1"/>
        </p:nvSpPr>
        <p:spPr>
          <a:xfrm>
            <a:off x="386574" y="318004"/>
            <a:ext cx="795453" cy="106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8E6C67-B790-4041-280A-811B102C2741}"/>
              </a:ext>
            </a:extLst>
          </p:cNvPr>
          <p:cNvPicPr>
            <a:picLocks noChangeAspect="1"/>
          </p:cNvPicPr>
          <p:nvPr userDrawn="1"/>
        </p:nvPicPr>
        <p:blipFill>
          <a:blip r:embed="rId2"/>
          <a:stretch>
            <a:fillRect/>
          </a:stretch>
        </p:blipFill>
        <p:spPr>
          <a:xfrm>
            <a:off x="10776337" y="136525"/>
            <a:ext cx="1283148" cy="1283148"/>
          </a:xfrm>
          <a:prstGeom prst="rect">
            <a:avLst/>
          </a:prstGeom>
        </p:spPr>
      </p:pic>
      <p:sp>
        <p:nvSpPr>
          <p:cNvPr id="4" name="TextBox 3">
            <a:extLst>
              <a:ext uri="{FF2B5EF4-FFF2-40B4-BE49-F238E27FC236}">
                <a16:creationId xmlns:a16="http://schemas.microsoft.com/office/drawing/2014/main" id="{298FDA21-2C3C-36CF-9674-11D38439F036}"/>
              </a:ext>
            </a:extLst>
          </p:cNvPr>
          <p:cNvSpPr txBox="1"/>
          <p:nvPr userDrawn="1"/>
        </p:nvSpPr>
        <p:spPr>
          <a:xfrm>
            <a:off x="4238732" y="3987813"/>
            <a:ext cx="3714535" cy="461665"/>
          </a:xfrm>
          <a:prstGeom prst="rect">
            <a:avLst/>
          </a:prstGeom>
          <a:noFill/>
        </p:spPr>
        <p:txBody>
          <a:bodyPr wrap="square" rtlCol="0">
            <a:spAutoFit/>
          </a:bodyPr>
          <a:lstStyle/>
          <a:p>
            <a:pPr algn="l"/>
            <a:r>
              <a:rPr lang="en-US" sz="2400" b="0" dirty="0">
                <a:solidFill>
                  <a:schemeClr val="bg2"/>
                </a:solidFill>
                <a:latin typeface="+mj-lt"/>
              </a:rPr>
              <a:t>respond on </a:t>
            </a:r>
            <a:r>
              <a:rPr lang="en-US" sz="2400" b="0" dirty="0">
                <a:solidFill>
                  <a:schemeClr val="bg2"/>
                </a:solidFill>
                <a:latin typeface="+mj-lt"/>
                <a:hlinkClick r:id="rId3"/>
              </a:rPr>
              <a:t>sli.do</a:t>
            </a:r>
            <a:r>
              <a:rPr lang="en-US" sz="2400" b="0" dirty="0">
                <a:solidFill>
                  <a:schemeClr val="bg2"/>
                </a:solidFill>
                <a:latin typeface="+mj-lt"/>
              </a:rPr>
              <a:t>  </a:t>
            </a:r>
          </a:p>
        </p:txBody>
      </p:sp>
      <p:sp>
        <p:nvSpPr>
          <p:cNvPr id="7" name="Rounded Rectangle 6">
            <a:extLst>
              <a:ext uri="{FF2B5EF4-FFF2-40B4-BE49-F238E27FC236}">
                <a16:creationId xmlns:a16="http://schemas.microsoft.com/office/drawing/2014/main" id="{4B273BB3-C8A2-3327-C246-6D3E42ED0111}"/>
              </a:ext>
            </a:extLst>
          </p:cNvPr>
          <p:cNvSpPr/>
          <p:nvPr userDrawn="1"/>
        </p:nvSpPr>
        <p:spPr>
          <a:xfrm>
            <a:off x="6919597" y="4058703"/>
            <a:ext cx="1033670" cy="31988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#cse473</a:t>
            </a:r>
          </a:p>
        </p:txBody>
      </p:sp>
    </p:spTree>
    <p:extLst>
      <p:ext uri="{BB962C8B-B14F-4D97-AF65-F5344CB8AC3E}">
        <p14:creationId xmlns:p14="http://schemas.microsoft.com/office/powerpoint/2010/main" val="56367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Picture: Big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796A-833A-2ADB-9E0B-58D06FDE630A}"/>
              </a:ext>
            </a:extLst>
          </p:cNvPr>
          <p:cNvSpPr>
            <a:spLocks noGrp="1"/>
          </p:cNvSpPr>
          <p:nvPr>
            <p:ph type="title"/>
          </p:nvPr>
        </p:nvSpPr>
        <p:spPr>
          <a:xfrm>
            <a:off x="1058945" y="2755884"/>
            <a:ext cx="10074109" cy="1161039"/>
          </a:xfrm>
        </p:spPr>
        <p:txBody>
          <a:bodyPr/>
          <a:lstStyle>
            <a:lvl1pPr algn="ctr">
              <a:defRPr sz="5600" i="1"/>
            </a:lvl1pPr>
          </a:lstStyle>
          <a:p>
            <a:r>
              <a:rPr lang="en-US" dirty="0"/>
              <a:t>Click to edit Master title style</a:t>
            </a:r>
          </a:p>
        </p:txBody>
      </p:sp>
      <p:sp>
        <p:nvSpPr>
          <p:cNvPr id="5" name="Date Placeholder 3">
            <a:extLst>
              <a:ext uri="{FF2B5EF4-FFF2-40B4-BE49-F238E27FC236}">
                <a16:creationId xmlns:a16="http://schemas.microsoft.com/office/drawing/2014/main" id="{F530C07F-37D3-986B-D568-1B4347510E8F}"/>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dirty="0"/>
              <a:t>CSE 473</a:t>
            </a:r>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
        <p:nvSpPr>
          <p:cNvPr id="9" name="TextBox 8">
            <a:extLst>
              <a:ext uri="{FF2B5EF4-FFF2-40B4-BE49-F238E27FC236}">
                <a16:creationId xmlns:a16="http://schemas.microsoft.com/office/drawing/2014/main" id="{BBF13BBE-AA55-446F-64C8-1CC6A249A1C4}"/>
              </a:ext>
            </a:extLst>
          </p:cNvPr>
          <p:cNvSpPr txBox="1"/>
          <p:nvPr userDrawn="1"/>
        </p:nvSpPr>
        <p:spPr>
          <a:xfrm>
            <a:off x="1182027" y="267886"/>
            <a:ext cx="1594624" cy="246221"/>
          </a:xfrm>
          <a:prstGeom prst="rect">
            <a:avLst/>
          </a:prstGeom>
          <a:noFill/>
        </p:spPr>
        <p:txBody>
          <a:bodyPr wrap="square" rtlCol="0">
            <a:spAutoFit/>
          </a:bodyPr>
          <a:lstStyle/>
          <a:p>
            <a:r>
              <a:rPr lang="en-US" sz="1000" b="1" i="0" dirty="0">
                <a:solidFill>
                  <a:schemeClr val="accent4"/>
                </a:solidFill>
                <a:latin typeface="Avenir Next" panose="020B0503020202020204" pitchFamily="34" charset="0"/>
              </a:rPr>
              <a:t>BIG PICTURE</a:t>
            </a:r>
          </a:p>
        </p:txBody>
      </p:sp>
      <p:sp>
        <p:nvSpPr>
          <p:cNvPr id="10" name="Rectangle 9">
            <a:extLst>
              <a:ext uri="{FF2B5EF4-FFF2-40B4-BE49-F238E27FC236}">
                <a16:creationId xmlns:a16="http://schemas.microsoft.com/office/drawing/2014/main" id="{BB585545-C611-2C5A-0DAC-F4EAABCBFA60}"/>
              </a:ext>
              <a:ext uri="{C183D7F6-B498-43B3-948B-1728B52AA6E4}">
                <adec:decorative xmlns:adec="http://schemas.microsoft.com/office/drawing/2017/decorative" val="1"/>
              </a:ext>
            </a:extLst>
          </p:cNvPr>
          <p:cNvSpPr/>
          <p:nvPr userDrawn="1"/>
        </p:nvSpPr>
        <p:spPr>
          <a:xfrm>
            <a:off x="386574" y="318004"/>
            <a:ext cx="795453" cy="106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4854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796A-833A-2ADB-9E0B-58D06FDE630A}"/>
              </a:ext>
            </a:extLst>
          </p:cNvPr>
          <p:cNvSpPr>
            <a:spLocks noGrp="1"/>
          </p:cNvSpPr>
          <p:nvPr>
            <p:ph type="title"/>
          </p:nvPr>
        </p:nvSpPr>
        <p:spPr>
          <a:xfrm>
            <a:off x="1058945" y="2755884"/>
            <a:ext cx="10074109" cy="1161039"/>
          </a:xfrm>
        </p:spPr>
        <p:txBody>
          <a:bodyPr/>
          <a:lstStyle>
            <a:lvl1pPr algn="ctr">
              <a:defRPr sz="5600" i="1"/>
            </a:lvl1pPr>
          </a:lstStyle>
          <a:p>
            <a:r>
              <a:rPr lang="en-US" dirty="0"/>
              <a:t>Click to edit Master title style</a:t>
            </a:r>
          </a:p>
        </p:txBody>
      </p:sp>
      <p:sp>
        <p:nvSpPr>
          <p:cNvPr id="5" name="Date Placeholder 3">
            <a:extLst>
              <a:ext uri="{FF2B5EF4-FFF2-40B4-BE49-F238E27FC236}">
                <a16:creationId xmlns:a16="http://schemas.microsoft.com/office/drawing/2014/main" id="{F530C07F-37D3-986B-D568-1B4347510E8F}"/>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dirty="0"/>
              <a:t>CSE 473</a:t>
            </a:r>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Tree>
    <p:extLst>
      <p:ext uri="{BB962C8B-B14F-4D97-AF65-F5344CB8AC3E}">
        <p14:creationId xmlns:p14="http://schemas.microsoft.com/office/powerpoint/2010/main" val="3464122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530C07F-37D3-986B-D568-1B4347510E8F}"/>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dirty="0"/>
              <a:t>CSE 473</a:t>
            </a:r>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
        <p:nvSpPr>
          <p:cNvPr id="9" name="TextBox 8">
            <a:extLst>
              <a:ext uri="{FF2B5EF4-FFF2-40B4-BE49-F238E27FC236}">
                <a16:creationId xmlns:a16="http://schemas.microsoft.com/office/drawing/2014/main" id="{BBF13BBE-AA55-446F-64C8-1CC6A249A1C4}"/>
              </a:ext>
            </a:extLst>
          </p:cNvPr>
          <p:cNvSpPr txBox="1"/>
          <p:nvPr userDrawn="1"/>
        </p:nvSpPr>
        <p:spPr>
          <a:xfrm>
            <a:off x="1182027" y="267886"/>
            <a:ext cx="1594624" cy="246221"/>
          </a:xfrm>
          <a:prstGeom prst="rect">
            <a:avLst/>
          </a:prstGeom>
          <a:noFill/>
        </p:spPr>
        <p:txBody>
          <a:bodyPr wrap="square" rtlCol="0">
            <a:spAutoFit/>
          </a:bodyPr>
          <a:lstStyle/>
          <a:p>
            <a:r>
              <a:rPr lang="en-US" sz="1000" b="1" i="0" dirty="0">
                <a:solidFill>
                  <a:schemeClr val="accent3"/>
                </a:solidFill>
                <a:latin typeface="Avenir Next" panose="020B0503020202020204" pitchFamily="34" charset="0"/>
              </a:rPr>
              <a:t>QUESTIONS</a:t>
            </a:r>
          </a:p>
        </p:txBody>
      </p:sp>
      <p:sp>
        <p:nvSpPr>
          <p:cNvPr id="10" name="Rectangle 9">
            <a:extLst>
              <a:ext uri="{FF2B5EF4-FFF2-40B4-BE49-F238E27FC236}">
                <a16:creationId xmlns:a16="http://schemas.microsoft.com/office/drawing/2014/main" id="{BB585545-C611-2C5A-0DAC-F4EAABCBFA60}"/>
              </a:ext>
              <a:ext uri="{C183D7F6-B498-43B3-948B-1728B52AA6E4}">
                <adec:decorative xmlns:adec="http://schemas.microsoft.com/office/drawing/2017/decorative" val="1"/>
              </a:ext>
            </a:extLst>
          </p:cNvPr>
          <p:cNvSpPr/>
          <p:nvPr userDrawn="1"/>
        </p:nvSpPr>
        <p:spPr>
          <a:xfrm>
            <a:off x="386574" y="318004"/>
            <a:ext cx="795453" cy="106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C7EDCA-ACC3-60BE-A411-C502B1E39FC1}"/>
              </a:ext>
            </a:extLst>
          </p:cNvPr>
          <p:cNvSpPr txBox="1"/>
          <p:nvPr userDrawn="1"/>
        </p:nvSpPr>
        <p:spPr>
          <a:xfrm>
            <a:off x="4238732" y="3987813"/>
            <a:ext cx="3714535" cy="461665"/>
          </a:xfrm>
          <a:prstGeom prst="rect">
            <a:avLst/>
          </a:prstGeom>
          <a:noFill/>
        </p:spPr>
        <p:txBody>
          <a:bodyPr wrap="square" rtlCol="0">
            <a:spAutoFit/>
          </a:bodyPr>
          <a:lstStyle/>
          <a:p>
            <a:pPr algn="l"/>
            <a:r>
              <a:rPr lang="en-US" sz="2400" b="0" dirty="0">
                <a:solidFill>
                  <a:schemeClr val="bg2"/>
                </a:solidFill>
                <a:latin typeface="+mj-lt"/>
              </a:rPr>
              <a:t>live and on </a:t>
            </a:r>
            <a:r>
              <a:rPr lang="en-US" sz="2400" b="0" dirty="0" err="1">
                <a:solidFill>
                  <a:schemeClr val="bg2"/>
                </a:solidFill>
                <a:latin typeface="+mj-lt"/>
                <a:hlinkClick r:id="rId2"/>
              </a:rPr>
              <a:t>sli.do</a:t>
            </a:r>
            <a:r>
              <a:rPr lang="en-US" sz="2400" b="0" dirty="0">
                <a:solidFill>
                  <a:schemeClr val="bg2"/>
                </a:solidFill>
                <a:latin typeface="+mj-lt"/>
              </a:rPr>
              <a:t>  </a:t>
            </a:r>
          </a:p>
        </p:txBody>
      </p:sp>
      <p:pic>
        <p:nvPicPr>
          <p:cNvPr id="7" name="Picture 6">
            <a:extLst>
              <a:ext uri="{FF2B5EF4-FFF2-40B4-BE49-F238E27FC236}">
                <a16:creationId xmlns:a16="http://schemas.microsoft.com/office/drawing/2014/main" id="{3C76C6F7-F499-29B9-77D6-872235B4248B}"/>
              </a:ext>
            </a:extLst>
          </p:cNvPr>
          <p:cNvPicPr>
            <a:picLocks noChangeAspect="1"/>
          </p:cNvPicPr>
          <p:nvPr userDrawn="1"/>
        </p:nvPicPr>
        <p:blipFill>
          <a:blip r:embed="rId3"/>
          <a:stretch>
            <a:fillRect/>
          </a:stretch>
        </p:blipFill>
        <p:spPr>
          <a:xfrm>
            <a:off x="386574" y="564225"/>
            <a:ext cx="1594624" cy="1594624"/>
          </a:xfrm>
          <a:prstGeom prst="rect">
            <a:avLst/>
          </a:prstGeom>
        </p:spPr>
      </p:pic>
      <p:sp>
        <p:nvSpPr>
          <p:cNvPr id="8" name="Rounded Rectangle 7">
            <a:extLst>
              <a:ext uri="{FF2B5EF4-FFF2-40B4-BE49-F238E27FC236}">
                <a16:creationId xmlns:a16="http://schemas.microsoft.com/office/drawing/2014/main" id="{DBD13390-E1C8-49EA-71D7-74D1FEDE0B7B}"/>
              </a:ext>
            </a:extLst>
          </p:cNvPr>
          <p:cNvSpPr/>
          <p:nvPr userDrawn="1"/>
        </p:nvSpPr>
        <p:spPr>
          <a:xfrm>
            <a:off x="6919597" y="4058703"/>
            <a:ext cx="1033670" cy="31988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#cse473</a:t>
            </a:r>
          </a:p>
        </p:txBody>
      </p:sp>
      <p:sp>
        <p:nvSpPr>
          <p:cNvPr id="11" name="Title 1">
            <a:extLst>
              <a:ext uri="{FF2B5EF4-FFF2-40B4-BE49-F238E27FC236}">
                <a16:creationId xmlns:a16="http://schemas.microsoft.com/office/drawing/2014/main" id="{498A6512-0AA6-C8EB-D719-DD0205DF043D}"/>
              </a:ext>
            </a:extLst>
          </p:cNvPr>
          <p:cNvSpPr txBox="1">
            <a:spLocks/>
          </p:cNvSpPr>
          <p:nvPr userDrawn="1"/>
        </p:nvSpPr>
        <p:spPr>
          <a:xfrm>
            <a:off x="1238463" y="2897664"/>
            <a:ext cx="9715072" cy="1161039"/>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8000" b="1" i="1" kern="1200">
                <a:solidFill>
                  <a:schemeClr val="tx1"/>
                </a:solidFill>
                <a:latin typeface="Avenir Next" panose="020B0503020202020204" pitchFamily="34" charset="0"/>
                <a:ea typeface="+mj-ea"/>
                <a:cs typeface="Calibri" panose="020F0502020204030204" pitchFamily="34" charset="0"/>
              </a:defRPr>
            </a:lvl1pPr>
          </a:lstStyle>
          <a:p>
            <a:r>
              <a:rPr lang="en-US" i="0" dirty="0"/>
              <a:t>Questions?</a:t>
            </a:r>
          </a:p>
        </p:txBody>
      </p:sp>
      <p:sp>
        <p:nvSpPr>
          <p:cNvPr id="12" name="Title 11">
            <a:extLst>
              <a:ext uri="{FF2B5EF4-FFF2-40B4-BE49-F238E27FC236}">
                <a16:creationId xmlns:a16="http://schemas.microsoft.com/office/drawing/2014/main" id="{CC184BE7-022A-A27D-C943-41473A9770F4}"/>
              </a:ext>
            </a:extLst>
          </p:cNvPr>
          <p:cNvSpPr>
            <a:spLocks noGrp="1"/>
          </p:cNvSpPr>
          <p:nvPr>
            <p:ph type="title"/>
          </p:nvPr>
        </p:nvSpPr>
        <p:spPr>
          <a:xfrm>
            <a:off x="497158" y="-1344845"/>
            <a:ext cx="11197683" cy="1325563"/>
          </a:xfrm>
        </p:spPr>
        <p:txBody>
          <a:bodyPr/>
          <a:lstStyle/>
          <a:p>
            <a:r>
              <a:rPr lang="en-US"/>
              <a:t>Click to edit Master title style</a:t>
            </a:r>
          </a:p>
        </p:txBody>
      </p:sp>
    </p:spTree>
    <p:extLst>
      <p:ext uri="{BB962C8B-B14F-4D97-AF65-F5344CB8AC3E}">
        <p14:creationId xmlns:p14="http://schemas.microsoft.com/office/powerpoint/2010/main" val="2206257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BC0A6-4A08-7A82-6313-89C52ED0C042}"/>
              </a:ext>
            </a:extLst>
          </p:cNvPr>
          <p:cNvSpPr>
            <a:spLocks noGrp="1"/>
          </p:cNvSpPr>
          <p:nvPr>
            <p:ph type="ctrTitle"/>
          </p:nvPr>
        </p:nvSpPr>
        <p:spPr>
          <a:xfrm>
            <a:off x="1524000" y="784035"/>
            <a:ext cx="9144000" cy="2387600"/>
          </a:xfrm>
        </p:spPr>
        <p:txBody>
          <a:bodyPr anchor="b"/>
          <a:lstStyle>
            <a:lvl1pPr algn="l">
              <a:defRPr sz="6000"/>
            </a:lvl1pPr>
          </a:lstStyle>
          <a:p>
            <a:r>
              <a:rPr lang="en-US" dirty="0"/>
              <a:t>Click to edit Master title style</a:t>
            </a:r>
          </a:p>
        </p:txBody>
      </p:sp>
      <p:sp>
        <p:nvSpPr>
          <p:cNvPr id="7" name="Rectangle 6">
            <a:extLst>
              <a:ext uri="{FF2B5EF4-FFF2-40B4-BE49-F238E27FC236}">
                <a16:creationId xmlns:a16="http://schemas.microsoft.com/office/drawing/2014/main" id="{E7416877-0F64-0DA5-37BE-73193BD10DBA}"/>
              </a:ext>
              <a:ext uri="{C183D7F6-B498-43B3-948B-1728B52AA6E4}">
                <adec:decorative xmlns:adec="http://schemas.microsoft.com/office/drawing/2017/decorative" val="1"/>
              </a:ext>
            </a:extLst>
          </p:cNvPr>
          <p:cNvSpPr/>
          <p:nvPr userDrawn="1"/>
        </p:nvSpPr>
        <p:spPr>
          <a:xfrm>
            <a:off x="1624360" y="3442757"/>
            <a:ext cx="795453" cy="106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DA2CF66F-B4D1-BE27-528C-45028F2A1876}"/>
              </a:ext>
            </a:extLst>
          </p:cNvPr>
          <p:cNvSpPr>
            <a:spLocks noGrp="1"/>
          </p:cNvSpPr>
          <p:nvPr>
            <p:ph type="sldNum" sz="quarter" idx="12"/>
          </p:nvPr>
        </p:nvSpPr>
        <p:spPr/>
        <p:txBody>
          <a:bodyPr/>
          <a:lstStyle/>
          <a:p>
            <a:fld id="{0C6CD854-DD62-6C4B-87F1-66B34D688D3F}" type="slidenum">
              <a:rPr lang="en-US" smtClean="0"/>
              <a:pPr/>
              <a:t>‹#›</a:t>
            </a:fld>
            <a:endParaRPr lang="en-US"/>
          </a:p>
        </p:txBody>
      </p:sp>
      <p:sp>
        <p:nvSpPr>
          <p:cNvPr id="4" name="TextBox 3">
            <a:extLst>
              <a:ext uri="{FF2B5EF4-FFF2-40B4-BE49-F238E27FC236}">
                <a16:creationId xmlns:a16="http://schemas.microsoft.com/office/drawing/2014/main" id="{E53364CE-FC90-EE81-0C85-AB1B3ABC9D4E}"/>
              </a:ext>
            </a:extLst>
          </p:cNvPr>
          <p:cNvSpPr txBox="1"/>
          <p:nvPr userDrawn="1"/>
        </p:nvSpPr>
        <p:spPr>
          <a:xfrm>
            <a:off x="2419813" y="3372761"/>
            <a:ext cx="936035" cy="246221"/>
          </a:xfrm>
          <a:prstGeom prst="rect">
            <a:avLst/>
          </a:prstGeom>
          <a:noFill/>
        </p:spPr>
        <p:txBody>
          <a:bodyPr wrap="square" rtlCol="0">
            <a:spAutoFit/>
          </a:bodyPr>
          <a:lstStyle/>
          <a:p>
            <a:r>
              <a:rPr lang="en-US" sz="1000" b="1" i="0" dirty="0">
                <a:solidFill>
                  <a:schemeClr val="accent2"/>
                </a:solidFill>
                <a:latin typeface="Avenir Next" panose="020B0503020202020204" pitchFamily="34" charset="0"/>
              </a:rPr>
              <a:t>SUMMARY</a:t>
            </a:r>
          </a:p>
        </p:txBody>
      </p:sp>
      <p:sp>
        <p:nvSpPr>
          <p:cNvPr id="8" name="Text Placeholder 7">
            <a:extLst>
              <a:ext uri="{FF2B5EF4-FFF2-40B4-BE49-F238E27FC236}">
                <a16:creationId xmlns:a16="http://schemas.microsoft.com/office/drawing/2014/main" id="{C68A7CF4-0FC0-1051-4B95-5233CF4D37CE}"/>
              </a:ext>
            </a:extLst>
          </p:cNvPr>
          <p:cNvSpPr>
            <a:spLocks noGrp="1"/>
          </p:cNvSpPr>
          <p:nvPr>
            <p:ph type="body" sz="quarter" idx="13"/>
          </p:nvPr>
        </p:nvSpPr>
        <p:spPr>
          <a:xfrm>
            <a:off x="1624360" y="3768662"/>
            <a:ext cx="2801336" cy="2259013"/>
          </a:xfrm>
        </p:spPr>
        <p:txBody>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18" name="Rectangle 17">
            <a:extLst>
              <a:ext uri="{FF2B5EF4-FFF2-40B4-BE49-F238E27FC236}">
                <a16:creationId xmlns:a16="http://schemas.microsoft.com/office/drawing/2014/main" id="{A341BD03-D38D-4889-DDFD-CA0F5498D098}"/>
              </a:ext>
              <a:ext uri="{C183D7F6-B498-43B3-948B-1728B52AA6E4}">
                <adec:decorative xmlns:adec="http://schemas.microsoft.com/office/drawing/2017/decorative" val="1"/>
              </a:ext>
            </a:extLst>
          </p:cNvPr>
          <p:cNvSpPr/>
          <p:nvPr userDrawn="1"/>
        </p:nvSpPr>
        <p:spPr>
          <a:xfrm>
            <a:off x="7866664" y="3436535"/>
            <a:ext cx="795453" cy="106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BA84C4D-3877-454D-DE80-40637B35D436}"/>
              </a:ext>
            </a:extLst>
          </p:cNvPr>
          <p:cNvSpPr txBox="1"/>
          <p:nvPr userDrawn="1"/>
        </p:nvSpPr>
        <p:spPr>
          <a:xfrm>
            <a:off x="8662117" y="3366539"/>
            <a:ext cx="1110070" cy="246221"/>
          </a:xfrm>
          <a:prstGeom prst="rect">
            <a:avLst/>
          </a:prstGeom>
          <a:noFill/>
        </p:spPr>
        <p:txBody>
          <a:bodyPr wrap="square" rtlCol="0">
            <a:spAutoFit/>
          </a:bodyPr>
          <a:lstStyle/>
          <a:p>
            <a:r>
              <a:rPr lang="en-US" sz="1000" b="1" i="0" dirty="0">
                <a:solidFill>
                  <a:schemeClr val="accent4"/>
                </a:solidFill>
                <a:latin typeface="Avenir Next" panose="020B0503020202020204" pitchFamily="34" charset="0"/>
              </a:rPr>
              <a:t>REMINDERS</a:t>
            </a:r>
          </a:p>
        </p:txBody>
      </p:sp>
      <p:sp>
        <p:nvSpPr>
          <p:cNvPr id="20" name="Text Placeholder 7">
            <a:extLst>
              <a:ext uri="{FF2B5EF4-FFF2-40B4-BE49-F238E27FC236}">
                <a16:creationId xmlns:a16="http://schemas.microsoft.com/office/drawing/2014/main" id="{4CBA48C4-C824-B605-6727-F7E2EB6B85B2}"/>
              </a:ext>
            </a:extLst>
          </p:cNvPr>
          <p:cNvSpPr>
            <a:spLocks noGrp="1"/>
          </p:cNvSpPr>
          <p:nvPr>
            <p:ph type="body" sz="quarter" idx="15"/>
          </p:nvPr>
        </p:nvSpPr>
        <p:spPr>
          <a:xfrm>
            <a:off x="7866664" y="3762440"/>
            <a:ext cx="2801336" cy="2259013"/>
          </a:xfrm>
        </p:spPr>
        <p:txBody>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21" name="Rectangle 20">
            <a:extLst>
              <a:ext uri="{FF2B5EF4-FFF2-40B4-BE49-F238E27FC236}">
                <a16:creationId xmlns:a16="http://schemas.microsoft.com/office/drawing/2014/main" id="{3538C9C4-A634-C527-770A-874B3E7B30E9}"/>
              </a:ext>
              <a:ext uri="{C183D7F6-B498-43B3-948B-1728B52AA6E4}">
                <adec:decorative xmlns:adec="http://schemas.microsoft.com/office/drawing/2017/decorative" val="1"/>
              </a:ext>
            </a:extLst>
          </p:cNvPr>
          <p:cNvSpPr/>
          <p:nvPr userDrawn="1"/>
        </p:nvSpPr>
        <p:spPr>
          <a:xfrm>
            <a:off x="4745512" y="3436535"/>
            <a:ext cx="795453" cy="106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C580644-FA07-988F-6FF5-DE87D669B6CF}"/>
              </a:ext>
            </a:extLst>
          </p:cNvPr>
          <p:cNvSpPr txBox="1"/>
          <p:nvPr userDrawn="1"/>
        </p:nvSpPr>
        <p:spPr>
          <a:xfrm>
            <a:off x="5540965" y="3366539"/>
            <a:ext cx="936035" cy="246221"/>
          </a:xfrm>
          <a:prstGeom prst="rect">
            <a:avLst/>
          </a:prstGeom>
          <a:noFill/>
        </p:spPr>
        <p:txBody>
          <a:bodyPr wrap="square" rtlCol="0">
            <a:spAutoFit/>
          </a:bodyPr>
          <a:lstStyle/>
          <a:p>
            <a:r>
              <a:rPr lang="en-US" sz="1000" b="1" i="0" dirty="0">
                <a:solidFill>
                  <a:schemeClr val="accent3"/>
                </a:solidFill>
                <a:latin typeface="Avenir Next" panose="020B0503020202020204" pitchFamily="34" charset="0"/>
              </a:rPr>
              <a:t>UPCOMING</a:t>
            </a:r>
          </a:p>
        </p:txBody>
      </p:sp>
      <p:sp>
        <p:nvSpPr>
          <p:cNvPr id="23" name="Text Placeholder 7">
            <a:extLst>
              <a:ext uri="{FF2B5EF4-FFF2-40B4-BE49-F238E27FC236}">
                <a16:creationId xmlns:a16="http://schemas.microsoft.com/office/drawing/2014/main" id="{05F9B325-0B36-5AA9-7D12-5A17DF8C65C4}"/>
              </a:ext>
            </a:extLst>
          </p:cNvPr>
          <p:cNvSpPr>
            <a:spLocks noGrp="1"/>
          </p:cNvSpPr>
          <p:nvPr>
            <p:ph type="body" sz="quarter" idx="16"/>
          </p:nvPr>
        </p:nvSpPr>
        <p:spPr>
          <a:xfrm>
            <a:off x="4745512" y="3762440"/>
            <a:ext cx="2801336" cy="2259013"/>
          </a:xfrm>
        </p:spPr>
        <p:txBody>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965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nouncemen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BC0A6-4A08-7A82-6313-89C52ED0C042}"/>
              </a:ext>
            </a:extLst>
          </p:cNvPr>
          <p:cNvSpPr>
            <a:spLocks noGrp="1"/>
          </p:cNvSpPr>
          <p:nvPr>
            <p:ph type="ctrTitle"/>
          </p:nvPr>
        </p:nvSpPr>
        <p:spPr>
          <a:xfrm>
            <a:off x="1524000" y="784035"/>
            <a:ext cx="9144000" cy="2387600"/>
          </a:xfrm>
        </p:spPr>
        <p:txBody>
          <a:bodyPr anchor="b"/>
          <a:lstStyle>
            <a:lvl1pPr algn="l">
              <a:defRPr sz="6000"/>
            </a:lvl1pPr>
          </a:lstStyle>
          <a:p>
            <a:r>
              <a:rPr lang="en-US" dirty="0"/>
              <a:t>Click to edit Master title style</a:t>
            </a:r>
          </a:p>
        </p:txBody>
      </p:sp>
      <p:sp>
        <p:nvSpPr>
          <p:cNvPr id="7" name="Rectangle 6">
            <a:extLst>
              <a:ext uri="{FF2B5EF4-FFF2-40B4-BE49-F238E27FC236}">
                <a16:creationId xmlns:a16="http://schemas.microsoft.com/office/drawing/2014/main" id="{E7416877-0F64-0DA5-37BE-73193BD10DBA}"/>
              </a:ext>
              <a:ext uri="{C183D7F6-B498-43B3-948B-1728B52AA6E4}">
                <adec:decorative xmlns:adec="http://schemas.microsoft.com/office/drawing/2017/decorative" val="1"/>
              </a:ext>
            </a:extLst>
          </p:cNvPr>
          <p:cNvSpPr/>
          <p:nvPr userDrawn="1"/>
        </p:nvSpPr>
        <p:spPr>
          <a:xfrm>
            <a:off x="1624360" y="3442757"/>
            <a:ext cx="795453" cy="106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DA2CF66F-B4D1-BE27-528C-45028F2A1876}"/>
              </a:ext>
            </a:extLst>
          </p:cNvPr>
          <p:cNvSpPr>
            <a:spLocks noGrp="1"/>
          </p:cNvSpPr>
          <p:nvPr>
            <p:ph type="sldNum" sz="quarter" idx="12"/>
          </p:nvPr>
        </p:nvSpPr>
        <p:spPr/>
        <p:txBody>
          <a:bodyPr/>
          <a:lstStyle/>
          <a:p>
            <a:fld id="{0C6CD854-DD62-6C4B-87F1-66B34D688D3F}" type="slidenum">
              <a:rPr lang="en-US" smtClean="0"/>
              <a:pPr/>
              <a:t>‹#›</a:t>
            </a:fld>
            <a:endParaRPr lang="en-US"/>
          </a:p>
        </p:txBody>
      </p:sp>
      <p:sp>
        <p:nvSpPr>
          <p:cNvPr id="4" name="TextBox 3">
            <a:extLst>
              <a:ext uri="{FF2B5EF4-FFF2-40B4-BE49-F238E27FC236}">
                <a16:creationId xmlns:a16="http://schemas.microsoft.com/office/drawing/2014/main" id="{E53364CE-FC90-EE81-0C85-AB1B3ABC9D4E}"/>
              </a:ext>
            </a:extLst>
          </p:cNvPr>
          <p:cNvSpPr txBox="1"/>
          <p:nvPr userDrawn="1"/>
        </p:nvSpPr>
        <p:spPr>
          <a:xfrm>
            <a:off x="2419813" y="3372761"/>
            <a:ext cx="1466387" cy="246221"/>
          </a:xfrm>
          <a:prstGeom prst="rect">
            <a:avLst/>
          </a:prstGeom>
          <a:noFill/>
        </p:spPr>
        <p:txBody>
          <a:bodyPr wrap="square" rtlCol="0">
            <a:spAutoFit/>
          </a:bodyPr>
          <a:lstStyle/>
          <a:p>
            <a:r>
              <a:rPr lang="en-US" sz="1000" b="1" i="0" dirty="0">
                <a:solidFill>
                  <a:schemeClr val="accent2"/>
                </a:solidFill>
                <a:latin typeface="Avenir Next" panose="020B0503020202020204" pitchFamily="34" charset="0"/>
              </a:rPr>
              <a:t>ANNOUNCEMENTS</a:t>
            </a:r>
          </a:p>
        </p:txBody>
      </p:sp>
      <p:sp>
        <p:nvSpPr>
          <p:cNvPr id="8" name="Text Placeholder 7">
            <a:extLst>
              <a:ext uri="{FF2B5EF4-FFF2-40B4-BE49-F238E27FC236}">
                <a16:creationId xmlns:a16="http://schemas.microsoft.com/office/drawing/2014/main" id="{C68A7CF4-0FC0-1051-4B95-5233CF4D37CE}"/>
              </a:ext>
            </a:extLst>
          </p:cNvPr>
          <p:cNvSpPr>
            <a:spLocks noGrp="1"/>
          </p:cNvSpPr>
          <p:nvPr>
            <p:ph type="body" sz="quarter" idx="13"/>
          </p:nvPr>
        </p:nvSpPr>
        <p:spPr>
          <a:xfrm>
            <a:off x="1624360" y="3768662"/>
            <a:ext cx="2801336" cy="2259013"/>
          </a:xfrm>
        </p:spPr>
        <p:txBody>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dirty="0"/>
              <a:t>Click to edit Master text styles</a:t>
            </a:r>
          </a:p>
          <a:p>
            <a:pPr lvl="1"/>
            <a:r>
              <a:rPr lang="en-US" dirty="0"/>
              <a:t>Second level</a:t>
            </a:r>
          </a:p>
        </p:txBody>
      </p:sp>
      <p:sp>
        <p:nvSpPr>
          <p:cNvPr id="21" name="Rectangle 20">
            <a:extLst>
              <a:ext uri="{FF2B5EF4-FFF2-40B4-BE49-F238E27FC236}">
                <a16:creationId xmlns:a16="http://schemas.microsoft.com/office/drawing/2014/main" id="{3538C9C4-A634-C527-770A-874B3E7B30E9}"/>
              </a:ext>
              <a:ext uri="{C183D7F6-B498-43B3-948B-1728B52AA6E4}">
                <adec:decorative xmlns:adec="http://schemas.microsoft.com/office/drawing/2017/decorative" val="1"/>
              </a:ext>
            </a:extLst>
          </p:cNvPr>
          <p:cNvSpPr/>
          <p:nvPr userDrawn="1"/>
        </p:nvSpPr>
        <p:spPr>
          <a:xfrm>
            <a:off x="4745512" y="3436535"/>
            <a:ext cx="795453" cy="106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C580644-FA07-988F-6FF5-DE87D669B6CF}"/>
              </a:ext>
            </a:extLst>
          </p:cNvPr>
          <p:cNvSpPr txBox="1"/>
          <p:nvPr userDrawn="1"/>
        </p:nvSpPr>
        <p:spPr>
          <a:xfrm>
            <a:off x="5540965" y="3366539"/>
            <a:ext cx="1110070" cy="246221"/>
          </a:xfrm>
          <a:prstGeom prst="rect">
            <a:avLst/>
          </a:prstGeom>
          <a:noFill/>
        </p:spPr>
        <p:txBody>
          <a:bodyPr wrap="square" rtlCol="0">
            <a:spAutoFit/>
          </a:bodyPr>
          <a:lstStyle/>
          <a:p>
            <a:r>
              <a:rPr lang="en-US" sz="1000" b="1" i="0" dirty="0">
                <a:solidFill>
                  <a:schemeClr val="accent3"/>
                </a:solidFill>
                <a:latin typeface="Avenir Next" panose="020B0503020202020204" pitchFamily="34" charset="0"/>
              </a:rPr>
              <a:t>ASSIGNMENTS</a:t>
            </a:r>
          </a:p>
        </p:txBody>
      </p:sp>
      <p:sp>
        <p:nvSpPr>
          <p:cNvPr id="23" name="Text Placeholder 7">
            <a:extLst>
              <a:ext uri="{FF2B5EF4-FFF2-40B4-BE49-F238E27FC236}">
                <a16:creationId xmlns:a16="http://schemas.microsoft.com/office/drawing/2014/main" id="{05F9B325-0B36-5AA9-7D12-5A17DF8C65C4}"/>
              </a:ext>
            </a:extLst>
          </p:cNvPr>
          <p:cNvSpPr>
            <a:spLocks noGrp="1"/>
          </p:cNvSpPr>
          <p:nvPr>
            <p:ph type="body" sz="quarter" idx="16"/>
          </p:nvPr>
        </p:nvSpPr>
        <p:spPr>
          <a:xfrm>
            <a:off x="4745512" y="3762440"/>
            <a:ext cx="2801336" cy="2259013"/>
          </a:xfrm>
        </p:spPr>
        <p:txBody>
          <a:bodyPr/>
          <a:lstStyle>
            <a:lvl1pPr>
              <a:lnSpc>
                <a:spcPct val="100000"/>
              </a:lnSpc>
              <a:defRPr sz="1400"/>
            </a:lvl1pPr>
            <a:lvl2pPr>
              <a:lnSpc>
                <a:spcPct val="100000"/>
              </a:lnSpc>
              <a:defRPr sz="1400"/>
            </a:lvl2pPr>
            <a:lvl3pPr>
              <a:defRPr sz="1400"/>
            </a:lvl3pPr>
            <a:lvl4pPr>
              <a:defRPr sz="1400"/>
            </a:lvl4pPr>
            <a:lvl5pPr>
              <a:defRPr sz="14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4662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796A-833A-2ADB-9E0B-58D06FDE630A}"/>
              </a:ext>
            </a:extLst>
          </p:cNvPr>
          <p:cNvSpPr>
            <a:spLocks noGrp="1"/>
          </p:cNvSpPr>
          <p:nvPr>
            <p:ph type="title"/>
          </p:nvPr>
        </p:nvSpPr>
        <p:spPr>
          <a:xfrm>
            <a:off x="497158" y="106268"/>
            <a:ext cx="11197683" cy="1325563"/>
          </a:xfrm>
        </p:spPr>
        <p:txBody>
          <a:bodyPr/>
          <a:lstStyle/>
          <a:p>
            <a:r>
              <a:rPr lang="en-US"/>
              <a:t>Click to edit Master title style</a:t>
            </a:r>
          </a:p>
        </p:txBody>
      </p:sp>
      <p:sp>
        <p:nvSpPr>
          <p:cNvPr id="10" name="Rectangle 9">
            <a:extLst>
              <a:ext uri="{FF2B5EF4-FFF2-40B4-BE49-F238E27FC236}">
                <a16:creationId xmlns:a16="http://schemas.microsoft.com/office/drawing/2014/main" id="{84D4E5D7-6AE8-399B-80A3-BA2673C59C28}"/>
              </a:ext>
              <a:ext uri="{C183D7F6-B498-43B3-948B-1728B52AA6E4}">
                <adec:decorative xmlns:adec="http://schemas.microsoft.com/office/drawing/2017/decorative" val="1"/>
              </a:ext>
            </a:extLst>
          </p:cNvPr>
          <p:cNvSpPr/>
          <p:nvPr userDrawn="1"/>
        </p:nvSpPr>
        <p:spPr>
          <a:xfrm>
            <a:off x="609599" y="1154345"/>
            <a:ext cx="795453" cy="106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F8C0F763-E5C9-6C8D-9C27-9FA42555EC96}"/>
              </a:ext>
            </a:extLst>
          </p:cNvPr>
          <p:cNvSpPr>
            <a:spLocks noGrp="1"/>
          </p:cNvSpPr>
          <p:nvPr>
            <p:ph idx="1"/>
          </p:nvPr>
        </p:nvSpPr>
        <p:spPr>
          <a:xfrm>
            <a:off x="497158" y="1590261"/>
            <a:ext cx="11197683" cy="4606139"/>
          </a:xfrm>
        </p:spPr>
        <p:txBody>
          <a:bodyPr/>
          <a:lstStyle>
            <a:lvl1pPr>
              <a:defRPr sz="2400" b="0" i="0">
                <a:latin typeface="Avenir Next Medium" panose="020B0503020202020204" pitchFamily="34"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CD689FF8-ABDB-D073-FC13-F963F22B5EEE}"/>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a:t>CSE 473</a:t>
            </a:r>
            <a:endParaRPr lang="en-US" dirty="0"/>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Tree>
    <p:extLst>
      <p:ext uri="{BB962C8B-B14F-4D97-AF65-F5344CB8AC3E}">
        <p14:creationId xmlns:p14="http://schemas.microsoft.com/office/powerpoint/2010/main" val="226359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9ED6EC-DF88-5CD5-C9B6-FB212C6DA73D}"/>
              </a:ext>
            </a:extLst>
          </p:cNvPr>
          <p:cNvSpPr>
            <a:spLocks noGrp="1"/>
          </p:cNvSpPr>
          <p:nvPr>
            <p:ph type="title"/>
          </p:nvPr>
        </p:nvSpPr>
        <p:spPr>
          <a:xfrm>
            <a:off x="497158" y="106268"/>
            <a:ext cx="11197683" cy="1325563"/>
          </a:xfrm>
        </p:spPr>
        <p:txBody>
          <a:bodyPr/>
          <a:lstStyle/>
          <a:p>
            <a:r>
              <a:rPr lang="en-US"/>
              <a:t>Click to edit Master title style</a:t>
            </a:r>
          </a:p>
        </p:txBody>
      </p:sp>
      <p:sp>
        <p:nvSpPr>
          <p:cNvPr id="7" name="Rectangle 6">
            <a:extLst>
              <a:ext uri="{FF2B5EF4-FFF2-40B4-BE49-F238E27FC236}">
                <a16:creationId xmlns:a16="http://schemas.microsoft.com/office/drawing/2014/main" id="{794C7B43-C611-517C-8655-E89E67E1280F}"/>
              </a:ext>
              <a:ext uri="{C183D7F6-B498-43B3-948B-1728B52AA6E4}">
                <adec:decorative xmlns:adec="http://schemas.microsoft.com/office/drawing/2017/decorative" val="1"/>
              </a:ext>
            </a:extLst>
          </p:cNvPr>
          <p:cNvSpPr/>
          <p:nvPr userDrawn="1"/>
        </p:nvSpPr>
        <p:spPr>
          <a:xfrm>
            <a:off x="609599" y="1154345"/>
            <a:ext cx="795453" cy="106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610EDA3F-C141-5BF2-6B52-BAB8A332F4BE}"/>
              </a:ext>
            </a:extLst>
          </p:cNvPr>
          <p:cNvSpPr>
            <a:spLocks noGrp="1"/>
          </p:cNvSpPr>
          <p:nvPr>
            <p:ph idx="1"/>
          </p:nvPr>
        </p:nvSpPr>
        <p:spPr>
          <a:xfrm>
            <a:off x="497158" y="1590261"/>
            <a:ext cx="11197683" cy="4606139"/>
          </a:xfrm>
        </p:spPr>
        <p:txBody>
          <a:bodyPr/>
          <a:lstStyle>
            <a:lvl1pPr>
              <a:defRPr sz="2400" b="0" i="0">
                <a:latin typeface="Avenir Next Medium" panose="020B0503020202020204" pitchFamily="34"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CD689FF8-ABDB-D073-FC13-F963F22B5EEE}"/>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a:t>CSE 473</a:t>
            </a:r>
            <a:endParaRPr lang="en-US" dirty="0"/>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Tree>
    <p:extLst>
      <p:ext uri="{BB962C8B-B14F-4D97-AF65-F5344CB8AC3E}">
        <p14:creationId xmlns:p14="http://schemas.microsoft.com/office/powerpoint/2010/main" val="29015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97768A8-06D8-056C-235C-FA33DBE1CDE6}"/>
              </a:ext>
            </a:extLst>
          </p:cNvPr>
          <p:cNvSpPr>
            <a:spLocks noGrp="1"/>
          </p:cNvSpPr>
          <p:nvPr>
            <p:ph type="title"/>
          </p:nvPr>
        </p:nvSpPr>
        <p:spPr>
          <a:xfrm>
            <a:off x="497158" y="106268"/>
            <a:ext cx="11197683" cy="1325563"/>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CE4592B9-97B4-2687-1616-9564CCD75B93}"/>
              </a:ext>
            </a:extLst>
          </p:cNvPr>
          <p:cNvSpPr>
            <a:spLocks noGrp="1"/>
          </p:cNvSpPr>
          <p:nvPr>
            <p:ph idx="1"/>
          </p:nvPr>
        </p:nvSpPr>
        <p:spPr>
          <a:xfrm>
            <a:off x="497159" y="1590261"/>
            <a:ext cx="5598842" cy="4606139"/>
          </a:xfrm>
        </p:spPr>
        <p:txBody>
          <a:bodyPr/>
          <a:lstStyle>
            <a:lvl1pPr>
              <a:lnSpc>
                <a:spcPct val="150000"/>
              </a:lnSpc>
              <a:defRPr sz="2400" b="0" i="0">
                <a:latin typeface="Avenir Next Medium" panose="020B0503020202020204" pitchFamily="34" charset="0"/>
              </a:defRPr>
            </a:lvl1pPr>
            <a:lvl2pPr>
              <a:lnSpc>
                <a:spcPct val="150000"/>
              </a:lnSpc>
              <a:defRPr sz="1800"/>
            </a:lvl2pPr>
            <a:lvl3pPr>
              <a:lnSpc>
                <a:spcPct val="150000"/>
              </a:lnSpc>
              <a:defRPr sz="1800"/>
            </a:lvl3pPr>
            <a:lvl4pPr>
              <a:lnSpc>
                <a:spcPct val="150000"/>
              </a:lnSpc>
              <a:defRPr sz="1800"/>
            </a:lvl4pPr>
            <a:lvl5pPr>
              <a:lnSpc>
                <a:spcPct val="15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CD689FF8-ABDB-D073-FC13-F963F22B5EEE}"/>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a:t>CSE 473</a:t>
            </a:r>
            <a:endParaRPr lang="en-US" dirty="0"/>
          </a:p>
        </p:txBody>
      </p:sp>
      <p:sp>
        <p:nvSpPr>
          <p:cNvPr id="5" name="Rectangle 4">
            <a:extLst>
              <a:ext uri="{FF2B5EF4-FFF2-40B4-BE49-F238E27FC236}">
                <a16:creationId xmlns:a16="http://schemas.microsoft.com/office/drawing/2014/main" id="{366EE43D-F642-8E1A-450D-683DCFEFE6A9}"/>
              </a:ext>
              <a:ext uri="{C183D7F6-B498-43B3-948B-1728B52AA6E4}">
                <adec:decorative xmlns:adec="http://schemas.microsoft.com/office/drawing/2017/decorative" val="1"/>
              </a:ext>
            </a:extLst>
          </p:cNvPr>
          <p:cNvSpPr/>
          <p:nvPr userDrawn="1"/>
        </p:nvSpPr>
        <p:spPr>
          <a:xfrm>
            <a:off x="609599" y="1154345"/>
            <a:ext cx="795453" cy="106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Tree>
    <p:extLst>
      <p:ext uri="{BB962C8B-B14F-4D97-AF65-F5344CB8AC3E}">
        <p14:creationId xmlns:p14="http://schemas.microsoft.com/office/powerpoint/2010/main" val="1813217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xt: 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9ED6EC-DF88-5CD5-C9B6-FB212C6DA73D}"/>
              </a:ext>
            </a:extLst>
          </p:cNvPr>
          <p:cNvSpPr>
            <a:spLocks noGrp="1"/>
          </p:cNvSpPr>
          <p:nvPr>
            <p:ph type="title"/>
          </p:nvPr>
        </p:nvSpPr>
        <p:spPr>
          <a:xfrm>
            <a:off x="497158" y="106268"/>
            <a:ext cx="11197683" cy="1325563"/>
          </a:xfrm>
        </p:spPr>
        <p:txBody>
          <a:bodyPr/>
          <a:lstStyle/>
          <a:p>
            <a:r>
              <a:rPr lang="en-US" dirty="0"/>
              <a:t>Click to edit Master title style</a:t>
            </a:r>
          </a:p>
        </p:txBody>
      </p:sp>
      <p:sp>
        <p:nvSpPr>
          <p:cNvPr id="2" name="TextBox 1">
            <a:extLst>
              <a:ext uri="{FF2B5EF4-FFF2-40B4-BE49-F238E27FC236}">
                <a16:creationId xmlns:a16="http://schemas.microsoft.com/office/drawing/2014/main" id="{AAC5D1D5-8900-F5A0-17C2-8095697830BF}"/>
              </a:ext>
            </a:extLst>
          </p:cNvPr>
          <p:cNvSpPr txBox="1"/>
          <p:nvPr userDrawn="1"/>
        </p:nvSpPr>
        <p:spPr>
          <a:xfrm>
            <a:off x="1405052" y="1104227"/>
            <a:ext cx="1594624" cy="246221"/>
          </a:xfrm>
          <a:prstGeom prst="rect">
            <a:avLst/>
          </a:prstGeom>
          <a:noFill/>
        </p:spPr>
        <p:txBody>
          <a:bodyPr wrap="square" rtlCol="0">
            <a:spAutoFit/>
          </a:bodyPr>
          <a:lstStyle/>
          <a:p>
            <a:r>
              <a:rPr lang="en-US" sz="1000" b="1" i="0" dirty="0">
                <a:solidFill>
                  <a:schemeClr val="accent4"/>
                </a:solidFill>
                <a:latin typeface="Avenir Next" panose="020B0503020202020204" pitchFamily="34" charset="0"/>
              </a:rPr>
              <a:t>CONTEXT</a:t>
            </a:r>
          </a:p>
        </p:txBody>
      </p:sp>
      <p:sp>
        <p:nvSpPr>
          <p:cNvPr id="8" name="Content Placeholder 2">
            <a:extLst>
              <a:ext uri="{FF2B5EF4-FFF2-40B4-BE49-F238E27FC236}">
                <a16:creationId xmlns:a16="http://schemas.microsoft.com/office/drawing/2014/main" id="{610EDA3F-C141-5BF2-6B52-BAB8A332F4BE}"/>
              </a:ext>
            </a:extLst>
          </p:cNvPr>
          <p:cNvSpPr>
            <a:spLocks noGrp="1"/>
          </p:cNvSpPr>
          <p:nvPr>
            <p:ph idx="1"/>
          </p:nvPr>
        </p:nvSpPr>
        <p:spPr>
          <a:xfrm>
            <a:off x="497158" y="1590261"/>
            <a:ext cx="11197683" cy="4606139"/>
          </a:xfrm>
        </p:spPr>
        <p:txBody>
          <a:bodyPr/>
          <a:lstStyle>
            <a:lvl1pPr>
              <a:defRPr sz="2400" b="0" i="0">
                <a:latin typeface="Avenir Next Medium" panose="020B0503020202020204" pitchFamily="34"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CD689FF8-ABDB-D073-FC13-F963F22B5EEE}"/>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a:t>CSE 473</a:t>
            </a:r>
            <a:endParaRPr lang="en-US" dirty="0"/>
          </a:p>
        </p:txBody>
      </p:sp>
      <p:sp>
        <p:nvSpPr>
          <p:cNvPr id="7" name="Rectangle 6">
            <a:extLst>
              <a:ext uri="{FF2B5EF4-FFF2-40B4-BE49-F238E27FC236}">
                <a16:creationId xmlns:a16="http://schemas.microsoft.com/office/drawing/2014/main" id="{794C7B43-C611-517C-8655-E89E67E1280F}"/>
              </a:ext>
              <a:ext uri="{C183D7F6-B498-43B3-948B-1728B52AA6E4}">
                <adec:decorative xmlns:adec="http://schemas.microsoft.com/office/drawing/2017/decorative" val="1"/>
              </a:ext>
            </a:extLst>
          </p:cNvPr>
          <p:cNvSpPr/>
          <p:nvPr userDrawn="1"/>
        </p:nvSpPr>
        <p:spPr>
          <a:xfrm>
            <a:off x="609599" y="1154345"/>
            <a:ext cx="795453" cy="106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Tree>
    <p:extLst>
      <p:ext uri="{BB962C8B-B14F-4D97-AF65-F5344CB8AC3E}">
        <p14:creationId xmlns:p14="http://schemas.microsoft.com/office/powerpoint/2010/main" val="305726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ndations: 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9ED6EC-DF88-5CD5-C9B6-FB212C6DA73D}"/>
              </a:ext>
            </a:extLst>
          </p:cNvPr>
          <p:cNvSpPr>
            <a:spLocks noGrp="1"/>
          </p:cNvSpPr>
          <p:nvPr>
            <p:ph type="title"/>
          </p:nvPr>
        </p:nvSpPr>
        <p:spPr>
          <a:xfrm>
            <a:off x="497158" y="106268"/>
            <a:ext cx="11197683" cy="1325563"/>
          </a:xfrm>
        </p:spPr>
        <p:txBody>
          <a:bodyPr/>
          <a:lstStyle/>
          <a:p>
            <a:r>
              <a:rPr lang="en-US" dirty="0"/>
              <a:t>Click to edit Master title style</a:t>
            </a:r>
          </a:p>
        </p:txBody>
      </p:sp>
      <p:sp>
        <p:nvSpPr>
          <p:cNvPr id="2" name="TextBox 1">
            <a:extLst>
              <a:ext uri="{FF2B5EF4-FFF2-40B4-BE49-F238E27FC236}">
                <a16:creationId xmlns:a16="http://schemas.microsoft.com/office/drawing/2014/main" id="{AAC5D1D5-8900-F5A0-17C2-8095697830BF}"/>
              </a:ext>
            </a:extLst>
          </p:cNvPr>
          <p:cNvSpPr txBox="1"/>
          <p:nvPr userDrawn="1"/>
        </p:nvSpPr>
        <p:spPr>
          <a:xfrm>
            <a:off x="1405052" y="1104227"/>
            <a:ext cx="1594624" cy="246221"/>
          </a:xfrm>
          <a:prstGeom prst="rect">
            <a:avLst/>
          </a:prstGeom>
          <a:noFill/>
        </p:spPr>
        <p:txBody>
          <a:bodyPr wrap="square" rtlCol="0">
            <a:spAutoFit/>
          </a:bodyPr>
          <a:lstStyle/>
          <a:p>
            <a:r>
              <a:rPr lang="en-US" sz="1000" b="1" i="0" dirty="0">
                <a:solidFill>
                  <a:schemeClr val="accent1"/>
                </a:solidFill>
                <a:latin typeface="Avenir Next" panose="020B0503020202020204" pitchFamily="34" charset="0"/>
              </a:rPr>
              <a:t>FOUNDATIONS</a:t>
            </a:r>
          </a:p>
        </p:txBody>
      </p:sp>
      <p:sp>
        <p:nvSpPr>
          <p:cNvPr id="8" name="Content Placeholder 2">
            <a:extLst>
              <a:ext uri="{FF2B5EF4-FFF2-40B4-BE49-F238E27FC236}">
                <a16:creationId xmlns:a16="http://schemas.microsoft.com/office/drawing/2014/main" id="{610EDA3F-C141-5BF2-6B52-BAB8A332F4BE}"/>
              </a:ext>
            </a:extLst>
          </p:cNvPr>
          <p:cNvSpPr>
            <a:spLocks noGrp="1"/>
          </p:cNvSpPr>
          <p:nvPr>
            <p:ph idx="1"/>
          </p:nvPr>
        </p:nvSpPr>
        <p:spPr>
          <a:xfrm>
            <a:off x="497158" y="1590261"/>
            <a:ext cx="11197683" cy="4606139"/>
          </a:xfrm>
        </p:spPr>
        <p:txBody>
          <a:bodyPr/>
          <a:lstStyle>
            <a:lvl1pPr>
              <a:defRPr sz="2400" b="0" i="0">
                <a:latin typeface="Avenir Next Medium" panose="020B0503020202020204" pitchFamily="34"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CD689FF8-ABDB-D073-FC13-F963F22B5EEE}"/>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a:t>CSE 473</a:t>
            </a:r>
            <a:endParaRPr lang="en-US" dirty="0"/>
          </a:p>
        </p:txBody>
      </p:sp>
      <p:sp>
        <p:nvSpPr>
          <p:cNvPr id="7" name="Rectangle 6">
            <a:extLst>
              <a:ext uri="{FF2B5EF4-FFF2-40B4-BE49-F238E27FC236}">
                <a16:creationId xmlns:a16="http://schemas.microsoft.com/office/drawing/2014/main" id="{794C7B43-C611-517C-8655-E89E67E1280F}"/>
              </a:ext>
              <a:ext uri="{C183D7F6-B498-43B3-948B-1728B52AA6E4}">
                <adec:decorative xmlns:adec="http://schemas.microsoft.com/office/drawing/2017/decorative" val="1"/>
              </a:ext>
            </a:extLst>
          </p:cNvPr>
          <p:cNvSpPr/>
          <p:nvPr userDrawn="1"/>
        </p:nvSpPr>
        <p:spPr>
          <a:xfrm>
            <a:off x="609599" y="1154345"/>
            <a:ext cx="795453" cy="106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Tree>
    <p:extLst>
      <p:ext uri="{BB962C8B-B14F-4D97-AF65-F5344CB8AC3E}">
        <p14:creationId xmlns:p14="http://schemas.microsoft.com/office/powerpoint/2010/main" val="87573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finition: 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9ED6EC-DF88-5CD5-C9B6-FB212C6DA73D}"/>
              </a:ext>
            </a:extLst>
          </p:cNvPr>
          <p:cNvSpPr>
            <a:spLocks noGrp="1"/>
          </p:cNvSpPr>
          <p:nvPr>
            <p:ph type="title"/>
          </p:nvPr>
        </p:nvSpPr>
        <p:spPr>
          <a:xfrm>
            <a:off x="497158" y="106268"/>
            <a:ext cx="11197683" cy="1325563"/>
          </a:xfrm>
        </p:spPr>
        <p:txBody>
          <a:bodyPr/>
          <a:lstStyle/>
          <a:p>
            <a:r>
              <a:rPr lang="en-US" dirty="0"/>
              <a:t>Click to edit Master title style</a:t>
            </a:r>
          </a:p>
        </p:txBody>
      </p:sp>
      <p:sp>
        <p:nvSpPr>
          <p:cNvPr id="2" name="TextBox 1">
            <a:extLst>
              <a:ext uri="{FF2B5EF4-FFF2-40B4-BE49-F238E27FC236}">
                <a16:creationId xmlns:a16="http://schemas.microsoft.com/office/drawing/2014/main" id="{AAC5D1D5-8900-F5A0-17C2-8095697830BF}"/>
              </a:ext>
            </a:extLst>
          </p:cNvPr>
          <p:cNvSpPr txBox="1"/>
          <p:nvPr userDrawn="1"/>
        </p:nvSpPr>
        <p:spPr>
          <a:xfrm>
            <a:off x="1405052" y="1104227"/>
            <a:ext cx="1594624" cy="246221"/>
          </a:xfrm>
          <a:prstGeom prst="rect">
            <a:avLst/>
          </a:prstGeom>
          <a:noFill/>
        </p:spPr>
        <p:txBody>
          <a:bodyPr wrap="square" rtlCol="0">
            <a:spAutoFit/>
          </a:bodyPr>
          <a:lstStyle/>
          <a:p>
            <a:r>
              <a:rPr lang="en-US" sz="1000" b="1" i="0" dirty="0">
                <a:solidFill>
                  <a:schemeClr val="accent2"/>
                </a:solidFill>
                <a:latin typeface="Avenir Next" panose="020B0503020202020204" pitchFamily="34" charset="0"/>
              </a:rPr>
              <a:t>DEFINITION</a:t>
            </a:r>
          </a:p>
        </p:txBody>
      </p:sp>
      <p:sp>
        <p:nvSpPr>
          <p:cNvPr id="8" name="Content Placeholder 2">
            <a:extLst>
              <a:ext uri="{FF2B5EF4-FFF2-40B4-BE49-F238E27FC236}">
                <a16:creationId xmlns:a16="http://schemas.microsoft.com/office/drawing/2014/main" id="{610EDA3F-C141-5BF2-6B52-BAB8A332F4BE}"/>
              </a:ext>
            </a:extLst>
          </p:cNvPr>
          <p:cNvSpPr>
            <a:spLocks noGrp="1"/>
          </p:cNvSpPr>
          <p:nvPr>
            <p:ph idx="1"/>
          </p:nvPr>
        </p:nvSpPr>
        <p:spPr>
          <a:xfrm>
            <a:off x="497158" y="1590261"/>
            <a:ext cx="11197683" cy="4606139"/>
          </a:xfrm>
        </p:spPr>
        <p:txBody>
          <a:bodyPr/>
          <a:lstStyle>
            <a:lvl1pPr>
              <a:defRPr sz="2400" b="0" i="0">
                <a:latin typeface="Avenir Next Medium" panose="020B0503020202020204" pitchFamily="34"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CD689FF8-ABDB-D073-FC13-F963F22B5EEE}"/>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a:t>CSE 473</a:t>
            </a:r>
            <a:endParaRPr lang="en-US" dirty="0"/>
          </a:p>
        </p:txBody>
      </p:sp>
      <p:sp>
        <p:nvSpPr>
          <p:cNvPr id="7" name="Rectangle 6">
            <a:extLst>
              <a:ext uri="{FF2B5EF4-FFF2-40B4-BE49-F238E27FC236}">
                <a16:creationId xmlns:a16="http://schemas.microsoft.com/office/drawing/2014/main" id="{794C7B43-C611-517C-8655-E89E67E1280F}"/>
              </a:ext>
              <a:ext uri="{C183D7F6-B498-43B3-948B-1728B52AA6E4}">
                <adec:decorative xmlns:adec="http://schemas.microsoft.com/office/drawing/2017/decorative" val="1"/>
              </a:ext>
            </a:extLst>
          </p:cNvPr>
          <p:cNvSpPr/>
          <p:nvPr userDrawn="1"/>
        </p:nvSpPr>
        <p:spPr>
          <a:xfrm>
            <a:off x="609599" y="1154345"/>
            <a:ext cx="795453" cy="106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Tree>
    <p:extLst>
      <p:ext uri="{BB962C8B-B14F-4D97-AF65-F5344CB8AC3E}">
        <p14:creationId xmlns:p14="http://schemas.microsoft.com/office/powerpoint/2010/main" val="280434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le: 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9ED6EC-DF88-5CD5-C9B6-FB212C6DA73D}"/>
              </a:ext>
            </a:extLst>
          </p:cNvPr>
          <p:cNvSpPr>
            <a:spLocks noGrp="1"/>
          </p:cNvSpPr>
          <p:nvPr>
            <p:ph type="title"/>
          </p:nvPr>
        </p:nvSpPr>
        <p:spPr>
          <a:xfrm>
            <a:off x="497158" y="106268"/>
            <a:ext cx="11197683" cy="1325563"/>
          </a:xfrm>
        </p:spPr>
        <p:txBody>
          <a:bodyPr/>
          <a:lstStyle/>
          <a:p>
            <a:r>
              <a:rPr lang="en-US" dirty="0"/>
              <a:t>Click to edit Master title style</a:t>
            </a:r>
          </a:p>
        </p:txBody>
      </p:sp>
      <p:sp>
        <p:nvSpPr>
          <p:cNvPr id="2" name="TextBox 1">
            <a:extLst>
              <a:ext uri="{FF2B5EF4-FFF2-40B4-BE49-F238E27FC236}">
                <a16:creationId xmlns:a16="http://schemas.microsoft.com/office/drawing/2014/main" id="{AAC5D1D5-8900-F5A0-17C2-8095697830BF}"/>
              </a:ext>
            </a:extLst>
          </p:cNvPr>
          <p:cNvSpPr txBox="1"/>
          <p:nvPr userDrawn="1"/>
        </p:nvSpPr>
        <p:spPr>
          <a:xfrm>
            <a:off x="1405052" y="1104227"/>
            <a:ext cx="1594624" cy="246221"/>
          </a:xfrm>
          <a:prstGeom prst="rect">
            <a:avLst/>
          </a:prstGeom>
          <a:noFill/>
        </p:spPr>
        <p:txBody>
          <a:bodyPr wrap="square" rtlCol="0">
            <a:spAutoFit/>
          </a:bodyPr>
          <a:lstStyle/>
          <a:p>
            <a:r>
              <a:rPr lang="en-US" sz="1000" b="1" i="0" dirty="0">
                <a:solidFill>
                  <a:schemeClr val="accent3"/>
                </a:solidFill>
                <a:latin typeface="Avenir Next" panose="020B0503020202020204" pitchFamily="34" charset="0"/>
              </a:rPr>
              <a:t>EXAMPLE</a:t>
            </a:r>
          </a:p>
        </p:txBody>
      </p:sp>
      <p:sp>
        <p:nvSpPr>
          <p:cNvPr id="8" name="Content Placeholder 2">
            <a:extLst>
              <a:ext uri="{FF2B5EF4-FFF2-40B4-BE49-F238E27FC236}">
                <a16:creationId xmlns:a16="http://schemas.microsoft.com/office/drawing/2014/main" id="{610EDA3F-C141-5BF2-6B52-BAB8A332F4BE}"/>
              </a:ext>
            </a:extLst>
          </p:cNvPr>
          <p:cNvSpPr>
            <a:spLocks noGrp="1"/>
          </p:cNvSpPr>
          <p:nvPr>
            <p:ph idx="1"/>
          </p:nvPr>
        </p:nvSpPr>
        <p:spPr>
          <a:xfrm>
            <a:off x="497158" y="1590261"/>
            <a:ext cx="11197683" cy="4606139"/>
          </a:xfrm>
        </p:spPr>
        <p:txBody>
          <a:bodyPr/>
          <a:lstStyle>
            <a:lvl1pPr>
              <a:defRPr sz="2400" b="0" i="0">
                <a:latin typeface="Avenir Next Medium" panose="020B0503020202020204" pitchFamily="34" charset="0"/>
              </a:defRPr>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CD689FF8-ABDB-D073-FC13-F963F22B5EEE}"/>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a:t>CSE 473</a:t>
            </a:r>
            <a:endParaRPr lang="en-US" dirty="0"/>
          </a:p>
        </p:txBody>
      </p:sp>
      <p:sp>
        <p:nvSpPr>
          <p:cNvPr id="7" name="Rectangle 6">
            <a:extLst>
              <a:ext uri="{FF2B5EF4-FFF2-40B4-BE49-F238E27FC236}">
                <a16:creationId xmlns:a16="http://schemas.microsoft.com/office/drawing/2014/main" id="{794C7B43-C611-517C-8655-E89E67E1280F}"/>
              </a:ext>
              <a:ext uri="{C183D7F6-B498-43B3-948B-1728B52AA6E4}">
                <adec:decorative xmlns:adec="http://schemas.microsoft.com/office/drawing/2017/decorative" val="1"/>
              </a:ext>
            </a:extLst>
          </p:cNvPr>
          <p:cNvSpPr/>
          <p:nvPr userDrawn="1"/>
        </p:nvSpPr>
        <p:spPr>
          <a:xfrm>
            <a:off x="609599" y="1154345"/>
            <a:ext cx="795453" cy="106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Tree>
    <p:extLst>
      <p:ext uri="{BB962C8B-B14F-4D97-AF65-F5344CB8AC3E}">
        <p14:creationId xmlns:p14="http://schemas.microsoft.com/office/powerpoint/2010/main" val="3289064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gorithm Pseudoco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9ED6EC-DF88-5CD5-C9B6-FB212C6DA73D}"/>
              </a:ext>
            </a:extLst>
          </p:cNvPr>
          <p:cNvSpPr>
            <a:spLocks noGrp="1"/>
          </p:cNvSpPr>
          <p:nvPr>
            <p:ph type="title"/>
          </p:nvPr>
        </p:nvSpPr>
        <p:spPr>
          <a:xfrm>
            <a:off x="497158" y="106268"/>
            <a:ext cx="11197683" cy="1325563"/>
          </a:xfrm>
        </p:spPr>
        <p:txBody>
          <a:bodyPr/>
          <a:lstStyle/>
          <a:p>
            <a:r>
              <a:rPr lang="en-US" dirty="0"/>
              <a:t>Click to edit Master title style</a:t>
            </a:r>
          </a:p>
        </p:txBody>
      </p:sp>
      <p:sp>
        <p:nvSpPr>
          <p:cNvPr id="2" name="TextBox 1">
            <a:extLst>
              <a:ext uri="{FF2B5EF4-FFF2-40B4-BE49-F238E27FC236}">
                <a16:creationId xmlns:a16="http://schemas.microsoft.com/office/drawing/2014/main" id="{AAC5D1D5-8900-F5A0-17C2-8095697830BF}"/>
              </a:ext>
            </a:extLst>
          </p:cNvPr>
          <p:cNvSpPr txBox="1"/>
          <p:nvPr userDrawn="1"/>
        </p:nvSpPr>
        <p:spPr>
          <a:xfrm>
            <a:off x="1405052" y="1104227"/>
            <a:ext cx="1594624" cy="246221"/>
          </a:xfrm>
          <a:prstGeom prst="rect">
            <a:avLst/>
          </a:prstGeom>
          <a:noFill/>
        </p:spPr>
        <p:txBody>
          <a:bodyPr wrap="square" rtlCol="0">
            <a:spAutoFit/>
          </a:bodyPr>
          <a:lstStyle/>
          <a:p>
            <a:r>
              <a:rPr lang="en-US" sz="1000" b="1" i="0" dirty="0">
                <a:solidFill>
                  <a:schemeClr val="accent1"/>
                </a:solidFill>
                <a:latin typeface="Avenir Next" panose="020B0503020202020204" pitchFamily="34" charset="0"/>
              </a:rPr>
              <a:t>ALGORITHM</a:t>
            </a:r>
          </a:p>
        </p:txBody>
      </p:sp>
      <p:sp>
        <p:nvSpPr>
          <p:cNvPr id="11" name="Date Placeholder 3">
            <a:extLst>
              <a:ext uri="{FF2B5EF4-FFF2-40B4-BE49-F238E27FC236}">
                <a16:creationId xmlns:a16="http://schemas.microsoft.com/office/drawing/2014/main" id="{CD689FF8-ABDB-D073-FC13-F963F22B5EEE}"/>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a:t>CSE 473</a:t>
            </a:r>
            <a:endParaRPr lang="en-US" dirty="0"/>
          </a:p>
        </p:txBody>
      </p:sp>
      <p:sp>
        <p:nvSpPr>
          <p:cNvPr id="7" name="Rectangle 6">
            <a:extLst>
              <a:ext uri="{FF2B5EF4-FFF2-40B4-BE49-F238E27FC236}">
                <a16:creationId xmlns:a16="http://schemas.microsoft.com/office/drawing/2014/main" id="{794C7B43-C611-517C-8655-E89E67E1280F}"/>
              </a:ext>
              <a:ext uri="{C183D7F6-B498-43B3-948B-1728B52AA6E4}">
                <adec:decorative xmlns:adec="http://schemas.microsoft.com/office/drawing/2017/decorative" val="1"/>
              </a:ext>
            </a:extLst>
          </p:cNvPr>
          <p:cNvSpPr/>
          <p:nvPr userDrawn="1"/>
        </p:nvSpPr>
        <p:spPr>
          <a:xfrm>
            <a:off x="609599" y="1154345"/>
            <a:ext cx="795453" cy="106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22D9B00-3580-94D5-B4CB-1F00AF14AD5E}"/>
              </a:ext>
            </a:extLst>
          </p:cNvPr>
          <p:cNvSpPr>
            <a:spLocks noGrp="1"/>
          </p:cNvSpPr>
          <p:nvPr>
            <p:ph type="sldNum" sz="quarter" idx="12"/>
          </p:nvPr>
        </p:nvSpPr>
        <p:spPr/>
        <p:txBody>
          <a:bodyPr/>
          <a:lstStyle/>
          <a:p>
            <a:fld id="{0C6CD854-DD62-6C4B-87F1-66B34D688D3F}" type="slidenum">
              <a:rPr lang="en-US" smtClean="0"/>
              <a:t>‹#›</a:t>
            </a:fld>
            <a:endParaRPr lang="en-US"/>
          </a:p>
        </p:txBody>
      </p:sp>
      <p:sp>
        <p:nvSpPr>
          <p:cNvPr id="12" name="Text Placeholder 11">
            <a:extLst>
              <a:ext uri="{FF2B5EF4-FFF2-40B4-BE49-F238E27FC236}">
                <a16:creationId xmlns:a16="http://schemas.microsoft.com/office/drawing/2014/main" id="{AEF7A763-4698-7F89-CB17-3873A8E8EF9B}"/>
              </a:ext>
            </a:extLst>
          </p:cNvPr>
          <p:cNvSpPr>
            <a:spLocks noGrp="1"/>
          </p:cNvSpPr>
          <p:nvPr>
            <p:ph type="body" sz="quarter" idx="13"/>
          </p:nvPr>
        </p:nvSpPr>
        <p:spPr>
          <a:xfrm>
            <a:off x="2289968" y="2009971"/>
            <a:ext cx="7612062" cy="3509963"/>
          </a:xfrm>
          <a:ln w="38100">
            <a:solidFill>
              <a:schemeClr val="accent1"/>
            </a:solidFill>
          </a:ln>
        </p:spPr>
        <p:txBody>
          <a:bodyPr lIns="274320" tIns="274320" rIns="274320" bIns="274320"/>
          <a:lstStyle>
            <a:lvl1pPr>
              <a:lnSpc>
                <a:spcPct val="100000"/>
              </a:lnSpc>
              <a:buNone/>
              <a:defRPr sz="1600">
                <a:latin typeface="Consolas" panose="020B0609020204030204" pitchFamily="49" charset="0"/>
                <a:cs typeface="Consolas" panose="020B0609020204030204" pitchFamily="49" charset="0"/>
              </a:defRPr>
            </a:lvl1pPr>
          </a:lstStyle>
          <a:p>
            <a:pPr lvl="0"/>
            <a:r>
              <a:rPr lang="en-US" dirty="0"/>
              <a:t>Click to edit Master text styles</a:t>
            </a:r>
          </a:p>
        </p:txBody>
      </p:sp>
    </p:spTree>
    <p:extLst>
      <p:ext uri="{BB962C8B-B14F-4D97-AF65-F5344CB8AC3E}">
        <p14:creationId xmlns:p14="http://schemas.microsoft.com/office/powerpoint/2010/main" val="16195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586B17-E70C-C36B-F4F9-F03908D14139}"/>
              </a:ext>
            </a:extLst>
          </p:cNvPr>
          <p:cNvSpPr>
            <a:spLocks noGrp="1"/>
          </p:cNvSpPr>
          <p:nvPr>
            <p:ph type="title"/>
          </p:nvPr>
        </p:nvSpPr>
        <p:spPr>
          <a:xfrm>
            <a:off x="497158" y="384562"/>
            <a:ext cx="1119768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44BB32B-3746-DA1E-D750-837D24E64EE6}"/>
              </a:ext>
            </a:extLst>
          </p:cNvPr>
          <p:cNvSpPr>
            <a:spLocks noGrp="1"/>
          </p:cNvSpPr>
          <p:nvPr>
            <p:ph type="body" idx="1"/>
          </p:nvPr>
        </p:nvSpPr>
        <p:spPr>
          <a:xfrm>
            <a:off x="497158" y="1845062"/>
            <a:ext cx="1119768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6927D7-1CDC-B6C6-C311-3C2225417051}"/>
              </a:ext>
            </a:extLst>
          </p:cNvPr>
          <p:cNvSpPr>
            <a:spLocks noGrp="1"/>
          </p:cNvSpPr>
          <p:nvPr>
            <p:ph type="dt" sz="half" idx="2"/>
          </p:nvPr>
        </p:nvSpPr>
        <p:spPr>
          <a:xfrm>
            <a:off x="497158" y="6356350"/>
            <a:ext cx="2743200" cy="365125"/>
          </a:xfrm>
          <a:prstGeom prst="rect">
            <a:avLst/>
          </a:prstGeom>
        </p:spPr>
        <p:txBody>
          <a:bodyPr vert="horz" lIns="91440" tIns="45720" rIns="91440" bIns="45720" rtlCol="0" anchor="ctr"/>
          <a:lstStyle>
            <a:lvl1pPr algn="l">
              <a:defRPr sz="1200" b="0" i="0">
                <a:solidFill>
                  <a:schemeClr val="bg2"/>
                </a:solidFill>
                <a:latin typeface="Avenir Next" panose="020B0503020202020204" pitchFamily="34" charset="0"/>
              </a:defRPr>
            </a:lvl1pPr>
          </a:lstStyle>
          <a:p>
            <a:r>
              <a:rPr lang="en-US"/>
              <a:t>CSE 473</a:t>
            </a:r>
            <a:endParaRPr lang="en-US" dirty="0"/>
          </a:p>
        </p:txBody>
      </p:sp>
      <p:sp>
        <p:nvSpPr>
          <p:cNvPr id="11" name="TextBox 10">
            <a:extLst>
              <a:ext uri="{FF2B5EF4-FFF2-40B4-BE49-F238E27FC236}">
                <a16:creationId xmlns:a16="http://schemas.microsoft.com/office/drawing/2014/main" id="{DEBFEB64-4673-6A43-8616-7941BB3CDF8B}"/>
              </a:ext>
            </a:extLst>
          </p:cNvPr>
          <p:cNvSpPr txBox="1"/>
          <p:nvPr userDrawn="1"/>
        </p:nvSpPr>
        <p:spPr>
          <a:xfrm>
            <a:off x="4417740" y="6400412"/>
            <a:ext cx="3356517" cy="276999"/>
          </a:xfrm>
          <a:prstGeom prst="rect">
            <a:avLst/>
          </a:prstGeom>
          <a:noFill/>
        </p:spPr>
        <p:txBody>
          <a:bodyPr wrap="square" rtlCol="0">
            <a:spAutoFit/>
          </a:bodyPr>
          <a:lstStyle/>
          <a:p>
            <a:pPr algn="ctr"/>
            <a:r>
              <a:rPr lang="en-US" sz="1200" b="0" i="0" dirty="0">
                <a:solidFill>
                  <a:schemeClr val="bg2"/>
                </a:solidFill>
                <a:latin typeface="Avenir Next" panose="020B0503020202020204" pitchFamily="34" charset="0"/>
              </a:rPr>
              <a:t>Uninformed Search</a:t>
            </a:r>
          </a:p>
        </p:txBody>
      </p:sp>
      <p:sp>
        <p:nvSpPr>
          <p:cNvPr id="6" name="Slide Number Placeholder 5">
            <a:extLst>
              <a:ext uri="{FF2B5EF4-FFF2-40B4-BE49-F238E27FC236}">
                <a16:creationId xmlns:a16="http://schemas.microsoft.com/office/drawing/2014/main" id="{C5711F53-FD27-C80E-DCB5-8DB9F3A84BE4}"/>
              </a:ext>
            </a:extLst>
          </p:cNvPr>
          <p:cNvSpPr>
            <a:spLocks noGrp="1"/>
          </p:cNvSpPr>
          <p:nvPr>
            <p:ph type="sldNum" sz="quarter" idx="4"/>
          </p:nvPr>
        </p:nvSpPr>
        <p:spPr>
          <a:xfrm>
            <a:off x="8951641" y="6356350"/>
            <a:ext cx="2743200" cy="365125"/>
          </a:xfrm>
          <a:prstGeom prst="rect">
            <a:avLst/>
          </a:prstGeom>
        </p:spPr>
        <p:txBody>
          <a:bodyPr vert="horz" lIns="91440" tIns="45720" rIns="91440" bIns="45720" rtlCol="0" anchor="ctr"/>
          <a:lstStyle>
            <a:lvl1pPr algn="r">
              <a:defRPr sz="1200" b="0" i="0">
                <a:solidFill>
                  <a:schemeClr val="bg2"/>
                </a:solidFill>
                <a:latin typeface="Avenir Next" panose="020B0503020202020204" pitchFamily="34" charset="0"/>
              </a:defRPr>
            </a:lvl1pPr>
          </a:lstStyle>
          <a:p>
            <a:fld id="{0C6CD854-DD62-6C4B-87F1-66B34D688D3F}" type="slidenum">
              <a:rPr lang="en-US" smtClean="0"/>
              <a:pPr/>
              <a:t>‹#›</a:t>
            </a:fld>
            <a:endParaRPr lang="en-US"/>
          </a:p>
        </p:txBody>
      </p:sp>
      <p:pic>
        <p:nvPicPr>
          <p:cNvPr id="8" name="Picture 7">
            <a:extLst>
              <a:ext uri="{FF2B5EF4-FFF2-40B4-BE49-F238E27FC236}">
                <a16:creationId xmlns:a16="http://schemas.microsoft.com/office/drawing/2014/main" id="{17C3A93F-7135-699B-56F1-3ACAFD26B7D7}"/>
              </a:ext>
              <a:ext uri="{C183D7F6-B498-43B3-948B-1728B52AA6E4}">
                <adec:decorative xmlns:adec="http://schemas.microsoft.com/office/drawing/2017/decorative" val="1"/>
              </a:ext>
            </a:extLst>
          </p:cNvPr>
          <p:cNvPicPr>
            <a:picLocks noChangeAspect="1"/>
          </p:cNvPicPr>
          <p:nvPr userDrawn="1"/>
        </p:nvPicPr>
        <p:blipFill>
          <a:blip r:embed="rId18"/>
          <a:stretch>
            <a:fillRect/>
          </a:stretch>
        </p:blipFill>
        <p:spPr>
          <a:xfrm>
            <a:off x="11293985" y="372368"/>
            <a:ext cx="534134" cy="365125"/>
          </a:xfrm>
          <a:prstGeom prst="rect">
            <a:avLst/>
          </a:prstGeom>
        </p:spPr>
      </p:pic>
    </p:spTree>
    <p:extLst>
      <p:ext uri="{BB962C8B-B14F-4D97-AF65-F5344CB8AC3E}">
        <p14:creationId xmlns:p14="http://schemas.microsoft.com/office/powerpoint/2010/main" val="2368600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9" r:id="rId5"/>
    <p:sldLayoutId id="2147483660" r:id="rId6"/>
    <p:sldLayoutId id="2147483661" r:id="rId7"/>
    <p:sldLayoutId id="2147483662" r:id="rId8"/>
    <p:sldLayoutId id="2147483669" r:id="rId9"/>
    <p:sldLayoutId id="2147483652" r:id="rId10"/>
    <p:sldLayoutId id="2147483663" r:id="rId11"/>
    <p:sldLayoutId id="2147483666" r:id="rId12"/>
    <p:sldLayoutId id="2147483664" r:id="rId13"/>
    <p:sldLayoutId id="2147483665" r:id="rId14"/>
    <p:sldLayoutId id="2147483667" r:id="rId15"/>
    <p:sldLayoutId id="2147483668" r:id="rId16"/>
  </p:sldLayoutIdLst>
  <p:hf hdr="0"/>
  <p:txStyles>
    <p:titleStyle>
      <a:lvl1pPr algn="l" defTabSz="914400" rtl="0" eaLnBrk="1" latinLnBrk="0" hangingPunct="1">
        <a:lnSpc>
          <a:spcPct val="90000"/>
        </a:lnSpc>
        <a:spcBef>
          <a:spcPct val="0"/>
        </a:spcBef>
        <a:buNone/>
        <a:defRPr sz="4400" b="1" i="0" kern="1200">
          <a:solidFill>
            <a:schemeClr val="tx1"/>
          </a:solidFill>
          <a:latin typeface="Avenir Next Demi Bold" panose="020B0503020202020204" pitchFamily="34" charset="0"/>
          <a:ea typeface="+mj-ea"/>
          <a:cs typeface="Calibri" panose="020F050202020403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urses.cs.washington.edu/courses/cse473/26su/syllabus/#acknowledgements" TargetMode="External"/><Relationship Id="rId2" Type="http://schemas.openxmlformats.org/officeDocument/2006/relationships/hyperlink" Target="http://cs.uw.edu/473"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sli.do/"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s.uw.edu/473/projects/" TargetMode="Externa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11469C9-0764-13BE-B1CC-9CE35D8ED85A}"/>
              </a:ext>
            </a:extLst>
          </p:cNvPr>
          <p:cNvSpPr>
            <a:spLocks noGrp="1"/>
          </p:cNvSpPr>
          <p:nvPr>
            <p:ph type="subTitle" idx="1"/>
          </p:nvPr>
        </p:nvSpPr>
        <p:spPr/>
        <p:txBody>
          <a:bodyPr/>
          <a:lstStyle/>
          <a:p>
            <a:r>
              <a:rPr lang="en-US" dirty="0"/>
              <a:t>CSE 473: Introduction to Artificial Intelligence</a:t>
            </a:r>
          </a:p>
        </p:txBody>
      </p:sp>
      <p:sp>
        <p:nvSpPr>
          <p:cNvPr id="5" name="Title 4">
            <a:extLst>
              <a:ext uri="{FF2B5EF4-FFF2-40B4-BE49-F238E27FC236}">
                <a16:creationId xmlns:a16="http://schemas.microsoft.com/office/drawing/2014/main" id="{E127AB39-AED4-942B-DAD1-E1FE5557A36B}"/>
              </a:ext>
            </a:extLst>
          </p:cNvPr>
          <p:cNvSpPr>
            <a:spLocks noGrp="1"/>
          </p:cNvSpPr>
          <p:nvPr>
            <p:ph type="ctrTitle"/>
          </p:nvPr>
        </p:nvSpPr>
        <p:spPr/>
        <p:txBody>
          <a:bodyPr/>
          <a:lstStyle/>
          <a:p>
            <a:r>
              <a:rPr lang="en-US" dirty="0">
                <a:latin typeface="+mj-lt"/>
              </a:rPr>
              <a:t>Uninformed Search</a:t>
            </a:r>
          </a:p>
        </p:txBody>
      </p:sp>
      <p:sp>
        <p:nvSpPr>
          <p:cNvPr id="7" name="TextBox 6">
            <a:extLst>
              <a:ext uri="{FF2B5EF4-FFF2-40B4-BE49-F238E27FC236}">
                <a16:creationId xmlns:a16="http://schemas.microsoft.com/office/drawing/2014/main" id="{C8B1834C-CC29-1208-6D3D-632195F587DF}"/>
              </a:ext>
            </a:extLst>
          </p:cNvPr>
          <p:cNvSpPr txBox="1"/>
          <p:nvPr/>
        </p:nvSpPr>
        <p:spPr>
          <a:xfrm>
            <a:off x="214743" y="6026719"/>
            <a:ext cx="2424545" cy="646331"/>
          </a:xfrm>
          <a:prstGeom prst="rect">
            <a:avLst/>
          </a:prstGeom>
          <a:noFill/>
        </p:spPr>
        <p:txBody>
          <a:bodyPr wrap="square" rtlCol="0">
            <a:spAutoFit/>
          </a:bodyPr>
          <a:lstStyle/>
          <a:p>
            <a:r>
              <a:rPr lang="en-US" sz="1200" b="1" dirty="0">
                <a:solidFill>
                  <a:schemeClr val="bg2"/>
                </a:solidFill>
                <a:latin typeface="Avenir Next Demi Bold" panose="020B0503020202020204" pitchFamily="34" charset="0"/>
              </a:rPr>
              <a:t>James Weichert </a:t>
            </a:r>
            <a:r>
              <a:rPr lang="en-US" sz="1200" dirty="0">
                <a:solidFill>
                  <a:schemeClr val="bg2"/>
                </a:solidFill>
                <a:latin typeface="Avenir Next" panose="020B0503020202020204" pitchFamily="34" charset="0"/>
              </a:rPr>
              <a:t>(</a:t>
            </a:r>
            <a:r>
              <a:rPr lang="en-US" sz="1200" dirty="0" err="1">
                <a:solidFill>
                  <a:schemeClr val="bg2"/>
                </a:solidFill>
                <a:latin typeface="Avenir Next" panose="020B0503020202020204" pitchFamily="34" charset="0"/>
              </a:rPr>
              <a:t>jpw@cs</a:t>
            </a:r>
            <a:r>
              <a:rPr lang="en-US" sz="1200" dirty="0">
                <a:solidFill>
                  <a:schemeClr val="bg2"/>
                </a:solidFill>
                <a:latin typeface="Avenir Next" panose="020B0503020202020204" pitchFamily="34" charset="0"/>
              </a:rPr>
              <a:t>)</a:t>
            </a:r>
          </a:p>
          <a:p>
            <a:r>
              <a:rPr lang="en-US" sz="1200" b="1" dirty="0" err="1">
                <a:solidFill>
                  <a:schemeClr val="bg2"/>
                </a:solidFill>
                <a:latin typeface="Avenir Next" panose="020B0503020202020204" pitchFamily="34" charset="0"/>
                <a:hlinkClick r:id="rId2"/>
              </a:rPr>
              <a:t>cs.uw.edu</a:t>
            </a:r>
            <a:r>
              <a:rPr lang="en-US" sz="1200" b="1" dirty="0">
                <a:solidFill>
                  <a:schemeClr val="bg2"/>
                </a:solidFill>
                <a:latin typeface="Avenir Next" panose="020B0503020202020204" pitchFamily="34" charset="0"/>
                <a:hlinkClick r:id="rId2"/>
              </a:rPr>
              <a:t>/473</a:t>
            </a:r>
            <a:endParaRPr lang="en-US" sz="1200" b="1" dirty="0">
              <a:solidFill>
                <a:schemeClr val="bg2"/>
              </a:solidFill>
              <a:latin typeface="Avenir Next" panose="020B0503020202020204" pitchFamily="34" charset="0"/>
            </a:endParaRPr>
          </a:p>
          <a:p>
            <a:r>
              <a:rPr lang="en-US" sz="1200" dirty="0">
                <a:solidFill>
                  <a:schemeClr val="bg2"/>
                </a:solidFill>
                <a:latin typeface="Avenir Next" panose="020B0503020202020204" pitchFamily="34" charset="0"/>
                <a:hlinkClick r:id="rId3"/>
              </a:rPr>
              <a:t>acknowledgements</a:t>
            </a:r>
            <a:endParaRPr lang="en-US" sz="1200" dirty="0">
              <a:solidFill>
                <a:schemeClr val="bg2"/>
              </a:solidFill>
              <a:latin typeface="Avenir Next" panose="020B0503020202020204" pitchFamily="34" charset="0"/>
            </a:endParaRPr>
          </a:p>
        </p:txBody>
      </p:sp>
      <p:sp>
        <p:nvSpPr>
          <p:cNvPr id="8" name="TextBox 7">
            <a:extLst>
              <a:ext uri="{FF2B5EF4-FFF2-40B4-BE49-F238E27FC236}">
                <a16:creationId xmlns:a16="http://schemas.microsoft.com/office/drawing/2014/main" id="{E06C3B27-066E-8525-19EC-1D936788C0CC}"/>
              </a:ext>
            </a:extLst>
          </p:cNvPr>
          <p:cNvSpPr txBox="1"/>
          <p:nvPr/>
        </p:nvSpPr>
        <p:spPr>
          <a:xfrm>
            <a:off x="8530684" y="6026719"/>
            <a:ext cx="3446574" cy="646331"/>
          </a:xfrm>
          <a:prstGeom prst="rect">
            <a:avLst/>
          </a:prstGeom>
          <a:noFill/>
        </p:spPr>
        <p:txBody>
          <a:bodyPr wrap="square" rtlCol="0">
            <a:spAutoFit/>
          </a:bodyPr>
          <a:lstStyle/>
          <a:p>
            <a:pPr algn="r"/>
            <a:r>
              <a:rPr lang="en-US" sz="1200" b="1" dirty="0">
                <a:solidFill>
                  <a:schemeClr val="bg2"/>
                </a:solidFill>
                <a:latin typeface="Avenir Next" panose="020B0503020202020204" pitchFamily="34" charset="0"/>
              </a:rPr>
              <a:t>Welcome!</a:t>
            </a:r>
          </a:p>
          <a:p>
            <a:pPr algn="r"/>
            <a:r>
              <a:rPr lang="en-US" sz="1200" i="1" dirty="0">
                <a:solidFill>
                  <a:schemeClr val="bg2"/>
                </a:solidFill>
                <a:latin typeface="Avenir Next" panose="020B0503020202020204" pitchFamily="34" charset="0"/>
              </a:rPr>
              <a:t>Place in Washington you want to visit?</a:t>
            </a:r>
          </a:p>
          <a:p>
            <a:pPr algn="r"/>
            <a:r>
              <a:rPr lang="en-US" sz="1200" dirty="0">
                <a:solidFill>
                  <a:schemeClr val="bg2"/>
                </a:solidFill>
                <a:latin typeface="Avenir Next" panose="020B0503020202020204" pitchFamily="34" charset="0"/>
                <a:hlinkClick r:id="rId4"/>
              </a:rPr>
              <a:t>sli.do</a:t>
            </a:r>
            <a:r>
              <a:rPr lang="en-US" sz="1200" dirty="0">
                <a:solidFill>
                  <a:schemeClr val="bg2"/>
                </a:solidFill>
                <a:latin typeface="Avenir Next" panose="020B0503020202020204" pitchFamily="34" charset="0"/>
              </a:rPr>
              <a:t> </a:t>
            </a:r>
            <a:r>
              <a:rPr lang="en-US" sz="1200" b="1" dirty="0">
                <a:solidFill>
                  <a:schemeClr val="accent3"/>
                </a:solidFill>
                <a:latin typeface="Avenir Next Demi Bold" panose="020B0503020202020204" pitchFamily="34" charset="0"/>
              </a:rPr>
              <a:t>#cse473</a:t>
            </a:r>
          </a:p>
        </p:txBody>
      </p:sp>
      <p:pic>
        <p:nvPicPr>
          <p:cNvPr id="4" name="Google Shape;90;p2" descr="Illustration of a robot entering a maze holding a map of the maze.">
            <a:extLst>
              <a:ext uri="{FF2B5EF4-FFF2-40B4-BE49-F238E27FC236}">
                <a16:creationId xmlns:a16="http://schemas.microsoft.com/office/drawing/2014/main" id="{AC15FB95-15C7-D9BB-F5E6-E868D910F38E}"/>
              </a:ext>
            </a:extLst>
          </p:cNvPr>
          <p:cNvPicPr preferRelativeResize="0">
            <a:picLocks noChangeAspect="1"/>
          </p:cNvPicPr>
          <p:nvPr/>
        </p:nvPicPr>
        <p:blipFill rotWithShape="1">
          <a:blip r:embed="rId5">
            <a:alphaModFix/>
          </a:blip>
          <a:srcRect t="27532" b="7194"/>
          <a:stretch>
            <a:fillRect/>
          </a:stretch>
        </p:blipFill>
        <p:spPr>
          <a:xfrm>
            <a:off x="8530684" y="2736991"/>
            <a:ext cx="3153892" cy="1545943"/>
          </a:xfrm>
          <a:prstGeom prst="rect">
            <a:avLst/>
          </a:prstGeom>
          <a:noFill/>
          <a:ln>
            <a:noFill/>
          </a:ln>
        </p:spPr>
      </p:pic>
    </p:spTree>
    <p:extLst>
      <p:ext uri="{BB962C8B-B14F-4D97-AF65-F5344CB8AC3E}">
        <p14:creationId xmlns:p14="http://schemas.microsoft.com/office/powerpoint/2010/main" val="3889582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0F359D-F220-15EA-711A-1AEF54E4F048}"/>
              </a:ext>
            </a:extLst>
          </p:cNvPr>
          <p:cNvSpPr>
            <a:spLocks noGrp="1"/>
          </p:cNvSpPr>
          <p:nvPr>
            <p:ph type="title"/>
          </p:nvPr>
        </p:nvSpPr>
        <p:spPr/>
        <p:txBody>
          <a:bodyPr/>
          <a:lstStyle/>
          <a:p>
            <a:r>
              <a:rPr lang="en-US" dirty="0"/>
              <a:t>Graph vs. Tree</a:t>
            </a:r>
          </a:p>
        </p:txBody>
      </p:sp>
      <p:sp>
        <p:nvSpPr>
          <p:cNvPr id="4" name="Date Placeholder 3">
            <a:extLst>
              <a:ext uri="{FF2B5EF4-FFF2-40B4-BE49-F238E27FC236}">
                <a16:creationId xmlns:a16="http://schemas.microsoft.com/office/drawing/2014/main" id="{184C4278-DA68-ECB7-E85E-F107E037E099}"/>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E6EF3BEC-7E6A-EC13-EA11-CBC4507100BB}"/>
              </a:ext>
            </a:extLst>
          </p:cNvPr>
          <p:cNvSpPr>
            <a:spLocks noGrp="1"/>
          </p:cNvSpPr>
          <p:nvPr>
            <p:ph type="sldNum" sz="quarter" idx="12"/>
          </p:nvPr>
        </p:nvSpPr>
        <p:spPr/>
        <p:txBody>
          <a:bodyPr/>
          <a:lstStyle/>
          <a:p>
            <a:fld id="{0C6CD854-DD62-6C4B-87F1-66B34D688D3F}" type="slidenum">
              <a:rPr lang="en-US" smtClean="0"/>
              <a:t>10</a:t>
            </a:fld>
            <a:endParaRPr lang="en-US"/>
          </a:p>
        </p:txBody>
      </p:sp>
      <p:grpSp>
        <p:nvGrpSpPr>
          <p:cNvPr id="18" name="Group 17" descr="A directed graph with the following edges:&#10;S-&gt;a&#10;S-&gt;b&#10;a-&gt;b&#10;b-&gt;a&#10;a-&gt;G&#10;b-&gt;G">
            <a:extLst>
              <a:ext uri="{FF2B5EF4-FFF2-40B4-BE49-F238E27FC236}">
                <a16:creationId xmlns:a16="http://schemas.microsoft.com/office/drawing/2014/main" id="{7293D5E3-52B0-28A7-C34B-BDC8B260CB41}"/>
              </a:ext>
            </a:extLst>
          </p:cNvPr>
          <p:cNvGrpSpPr/>
          <p:nvPr/>
        </p:nvGrpSpPr>
        <p:grpSpPr>
          <a:xfrm>
            <a:off x="2507216" y="2591252"/>
            <a:ext cx="2494984" cy="2120079"/>
            <a:chOff x="1600200" y="2680523"/>
            <a:chExt cx="2494984" cy="2120079"/>
          </a:xfrm>
        </p:grpSpPr>
        <p:sp>
          <p:nvSpPr>
            <p:cNvPr id="8" name="Google Shape;448;p20">
              <a:extLst>
                <a:ext uri="{FF2B5EF4-FFF2-40B4-BE49-F238E27FC236}">
                  <a16:creationId xmlns:a16="http://schemas.microsoft.com/office/drawing/2014/main" id="{561A40F7-A690-7136-E314-556150C839C1}"/>
                </a:ext>
              </a:extLst>
            </p:cNvPr>
            <p:cNvSpPr/>
            <p:nvPr/>
          </p:nvSpPr>
          <p:spPr>
            <a:xfrm>
              <a:off x="1600200" y="3518723"/>
              <a:ext cx="437584" cy="443679"/>
            </a:xfrm>
            <a:prstGeom prst="flowChartConnector">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S</a:t>
              </a:r>
              <a:endParaRPr/>
            </a:p>
          </p:txBody>
        </p:sp>
        <p:sp>
          <p:nvSpPr>
            <p:cNvPr id="9" name="Google Shape;449;p20">
              <a:extLst>
                <a:ext uri="{FF2B5EF4-FFF2-40B4-BE49-F238E27FC236}">
                  <a16:creationId xmlns:a16="http://schemas.microsoft.com/office/drawing/2014/main" id="{57693956-40D8-A8CA-0B42-86965BFC0ADF}"/>
                </a:ext>
              </a:extLst>
            </p:cNvPr>
            <p:cNvSpPr/>
            <p:nvPr/>
          </p:nvSpPr>
          <p:spPr>
            <a:xfrm>
              <a:off x="3657600" y="3518723"/>
              <a:ext cx="437584" cy="443679"/>
            </a:xfrm>
            <a:prstGeom prst="flowChartConnector">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G</a:t>
              </a:r>
              <a:endParaRPr dirty="0"/>
            </a:p>
          </p:txBody>
        </p:sp>
        <p:sp>
          <p:nvSpPr>
            <p:cNvPr id="10" name="Google Shape;450;p20">
              <a:extLst>
                <a:ext uri="{FF2B5EF4-FFF2-40B4-BE49-F238E27FC236}">
                  <a16:creationId xmlns:a16="http://schemas.microsoft.com/office/drawing/2014/main" id="{025455E7-FE16-C04F-C198-BA50DED7E841}"/>
                </a:ext>
              </a:extLst>
            </p:cNvPr>
            <p:cNvSpPr/>
            <p:nvPr/>
          </p:nvSpPr>
          <p:spPr>
            <a:xfrm>
              <a:off x="2590800" y="4356923"/>
              <a:ext cx="437584" cy="443679"/>
            </a:xfrm>
            <a:prstGeom prst="flowChartConnector">
              <a:avLst/>
            </a:prstGeom>
            <a:noFill/>
            <a:ln w="28575" cap="flat" cmpd="sng">
              <a:solidFill>
                <a:schemeClr val="tx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b</a:t>
              </a:r>
              <a:endParaRPr/>
            </a:p>
          </p:txBody>
        </p:sp>
        <p:sp>
          <p:nvSpPr>
            <p:cNvPr id="11" name="Google Shape;451;p20">
              <a:extLst>
                <a:ext uri="{FF2B5EF4-FFF2-40B4-BE49-F238E27FC236}">
                  <a16:creationId xmlns:a16="http://schemas.microsoft.com/office/drawing/2014/main" id="{E8011049-09F3-5C4C-6A94-77C38F58A319}"/>
                </a:ext>
              </a:extLst>
            </p:cNvPr>
            <p:cNvSpPr/>
            <p:nvPr/>
          </p:nvSpPr>
          <p:spPr>
            <a:xfrm>
              <a:off x="2590800" y="2680523"/>
              <a:ext cx="437584" cy="443679"/>
            </a:xfrm>
            <a:prstGeom prst="flowChartConnector">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a</a:t>
              </a:r>
              <a:endParaRPr dirty="0"/>
            </a:p>
          </p:txBody>
        </p:sp>
        <p:cxnSp>
          <p:nvCxnSpPr>
            <p:cNvPr id="12" name="Google Shape;452;p20">
              <a:extLst>
                <a:ext uri="{FF2B5EF4-FFF2-40B4-BE49-F238E27FC236}">
                  <a16:creationId xmlns:a16="http://schemas.microsoft.com/office/drawing/2014/main" id="{0148A520-7A98-7968-2F8A-44FAB8669683}"/>
                </a:ext>
              </a:extLst>
            </p:cNvPr>
            <p:cNvCxnSpPr>
              <a:stCxn id="8" idx="5"/>
              <a:endCxn id="10" idx="2"/>
            </p:cNvCxnSpPr>
            <p:nvPr/>
          </p:nvCxnSpPr>
          <p:spPr>
            <a:xfrm>
              <a:off x="1973701" y="3897427"/>
              <a:ext cx="617100" cy="681300"/>
            </a:xfrm>
            <a:prstGeom prst="straightConnector1">
              <a:avLst/>
            </a:prstGeom>
            <a:noFill/>
            <a:ln w="28575" cap="flat" cmpd="sng">
              <a:solidFill>
                <a:schemeClr val="tx1"/>
              </a:solidFill>
              <a:prstDash val="solid"/>
              <a:round/>
              <a:headEnd type="none" w="med" len="med"/>
              <a:tailEnd type="triangle" w="lg" len="lg"/>
            </a:ln>
          </p:spPr>
        </p:cxnSp>
        <p:cxnSp>
          <p:nvCxnSpPr>
            <p:cNvPr id="13" name="Google Shape;453;p20">
              <a:extLst>
                <a:ext uri="{FF2B5EF4-FFF2-40B4-BE49-F238E27FC236}">
                  <a16:creationId xmlns:a16="http://schemas.microsoft.com/office/drawing/2014/main" id="{F28BFB12-7248-B803-AA3C-44EA8850B6B3}"/>
                </a:ext>
              </a:extLst>
            </p:cNvPr>
            <p:cNvCxnSpPr>
              <a:stCxn id="11" idx="3"/>
              <a:endCxn id="10" idx="1"/>
            </p:cNvCxnSpPr>
            <p:nvPr/>
          </p:nvCxnSpPr>
          <p:spPr>
            <a:xfrm>
              <a:off x="2654883" y="3059227"/>
              <a:ext cx="0" cy="1362600"/>
            </a:xfrm>
            <a:prstGeom prst="straightConnector1">
              <a:avLst/>
            </a:prstGeom>
            <a:noFill/>
            <a:ln w="28575" cap="flat" cmpd="sng">
              <a:solidFill>
                <a:schemeClr val="tx1"/>
              </a:solidFill>
              <a:prstDash val="solid"/>
              <a:round/>
              <a:headEnd type="none" w="med" len="med"/>
              <a:tailEnd type="triangle" w="lg" len="lg"/>
            </a:ln>
          </p:spPr>
        </p:cxnSp>
        <p:cxnSp>
          <p:nvCxnSpPr>
            <p:cNvPr id="14" name="Google Shape;454;p20">
              <a:extLst>
                <a:ext uri="{FF2B5EF4-FFF2-40B4-BE49-F238E27FC236}">
                  <a16:creationId xmlns:a16="http://schemas.microsoft.com/office/drawing/2014/main" id="{ACF4336F-ADC4-5C16-AE0B-49CD347FC2BF}"/>
                </a:ext>
              </a:extLst>
            </p:cNvPr>
            <p:cNvCxnSpPr>
              <a:stCxn id="10" idx="7"/>
              <a:endCxn id="11" idx="5"/>
            </p:cNvCxnSpPr>
            <p:nvPr/>
          </p:nvCxnSpPr>
          <p:spPr>
            <a:xfrm rot="10800000">
              <a:off x="2964301" y="3059298"/>
              <a:ext cx="0" cy="1362600"/>
            </a:xfrm>
            <a:prstGeom prst="straightConnector1">
              <a:avLst/>
            </a:prstGeom>
            <a:noFill/>
            <a:ln w="28575" cap="flat" cmpd="sng">
              <a:solidFill>
                <a:schemeClr val="tx1"/>
              </a:solidFill>
              <a:prstDash val="solid"/>
              <a:round/>
              <a:headEnd type="none" w="med" len="med"/>
              <a:tailEnd type="triangle" w="lg" len="lg"/>
            </a:ln>
          </p:spPr>
        </p:cxnSp>
        <p:cxnSp>
          <p:nvCxnSpPr>
            <p:cNvPr id="15" name="Google Shape;455;p20">
              <a:extLst>
                <a:ext uri="{FF2B5EF4-FFF2-40B4-BE49-F238E27FC236}">
                  <a16:creationId xmlns:a16="http://schemas.microsoft.com/office/drawing/2014/main" id="{C0ABCE30-71D4-A0B1-C3D8-D4B1E4F11607}"/>
                </a:ext>
              </a:extLst>
            </p:cNvPr>
            <p:cNvCxnSpPr>
              <a:stCxn id="11" idx="6"/>
              <a:endCxn id="9" idx="1"/>
            </p:cNvCxnSpPr>
            <p:nvPr/>
          </p:nvCxnSpPr>
          <p:spPr>
            <a:xfrm>
              <a:off x="3028384" y="2902363"/>
              <a:ext cx="693300" cy="681300"/>
            </a:xfrm>
            <a:prstGeom prst="straightConnector1">
              <a:avLst/>
            </a:prstGeom>
            <a:noFill/>
            <a:ln w="28575" cap="flat" cmpd="sng">
              <a:solidFill>
                <a:schemeClr val="tx1"/>
              </a:solidFill>
              <a:prstDash val="solid"/>
              <a:round/>
              <a:headEnd type="none" w="med" len="med"/>
              <a:tailEnd type="triangle" w="lg" len="lg"/>
            </a:ln>
          </p:spPr>
        </p:cxnSp>
        <p:cxnSp>
          <p:nvCxnSpPr>
            <p:cNvPr id="16" name="Google Shape;456;p20">
              <a:extLst>
                <a:ext uri="{FF2B5EF4-FFF2-40B4-BE49-F238E27FC236}">
                  <a16:creationId xmlns:a16="http://schemas.microsoft.com/office/drawing/2014/main" id="{970A3638-8768-6126-1849-8FD6FB186FAA}"/>
                </a:ext>
              </a:extLst>
            </p:cNvPr>
            <p:cNvCxnSpPr>
              <a:stCxn id="10" idx="6"/>
              <a:endCxn id="9" idx="3"/>
            </p:cNvCxnSpPr>
            <p:nvPr/>
          </p:nvCxnSpPr>
          <p:spPr>
            <a:xfrm rot="10800000" flipH="1">
              <a:off x="3028384" y="3897463"/>
              <a:ext cx="693300" cy="681300"/>
            </a:xfrm>
            <a:prstGeom prst="straightConnector1">
              <a:avLst/>
            </a:prstGeom>
            <a:noFill/>
            <a:ln w="28575" cap="flat" cmpd="sng">
              <a:solidFill>
                <a:schemeClr val="tx1"/>
              </a:solidFill>
              <a:prstDash val="solid"/>
              <a:round/>
              <a:headEnd type="none" w="med" len="med"/>
              <a:tailEnd type="triangle" w="lg" len="lg"/>
            </a:ln>
          </p:spPr>
        </p:cxnSp>
        <p:cxnSp>
          <p:nvCxnSpPr>
            <p:cNvPr id="17" name="Google Shape;457;p20">
              <a:extLst>
                <a:ext uri="{FF2B5EF4-FFF2-40B4-BE49-F238E27FC236}">
                  <a16:creationId xmlns:a16="http://schemas.microsoft.com/office/drawing/2014/main" id="{2BA88393-D428-3628-7A34-64D26768FFC2}"/>
                </a:ext>
              </a:extLst>
            </p:cNvPr>
            <p:cNvCxnSpPr>
              <a:stCxn id="8" idx="7"/>
              <a:endCxn id="11" idx="2"/>
            </p:cNvCxnSpPr>
            <p:nvPr/>
          </p:nvCxnSpPr>
          <p:spPr>
            <a:xfrm rot="10800000" flipH="1">
              <a:off x="1973701" y="2902398"/>
              <a:ext cx="617100" cy="681300"/>
            </a:xfrm>
            <a:prstGeom prst="straightConnector1">
              <a:avLst/>
            </a:prstGeom>
            <a:noFill/>
            <a:ln w="28575" cap="flat" cmpd="sng">
              <a:solidFill>
                <a:schemeClr val="tx1"/>
              </a:solidFill>
              <a:prstDash val="solid"/>
              <a:round/>
              <a:headEnd type="none" w="med" len="med"/>
              <a:tailEnd type="triangle" w="lg" len="lg"/>
            </a:ln>
          </p:spPr>
        </p:cxnSp>
      </p:grpSp>
      <p:grpSp>
        <p:nvGrpSpPr>
          <p:cNvPr id="46" name="Group 45" descr="An infinite search treach based on the graph:&#10;S-&gt;a&#10;S-&gt;b&#10;a-&gt;b&#10;b-&gt;a&#10;a-&gt;G&#10;b-&gt;G">
            <a:extLst>
              <a:ext uri="{FF2B5EF4-FFF2-40B4-BE49-F238E27FC236}">
                <a16:creationId xmlns:a16="http://schemas.microsoft.com/office/drawing/2014/main" id="{FC0D6D98-AB62-4C19-36EC-D7900EA54F76}"/>
              </a:ext>
            </a:extLst>
          </p:cNvPr>
          <p:cNvGrpSpPr/>
          <p:nvPr/>
        </p:nvGrpSpPr>
        <p:grpSpPr>
          <a:xfrm>
            <a:off x="7324754" y="2505318"/>
            <a:ext cx="2360030" cy="2605676"/>
            <a:chOff x="4800600" y="3037589"/>
            <a:chExt cx="2360030" cy="2605676"/>
          </a:xfrm>
        </p:grpSpPr>
        <p:sp>
          <p:nvSpPr>
            <p:cNvPr id="20" name="Google Shape;482;p21">
              <a:extLst>
                <a:ext uri="{FF2B5EF4-FFF2-40B4-BE49-F238E27FC236}">
                  <a16:creationId xmlns:a16="http://schemas.microsoft.com/office/drawing/2014/main" id="{CCDB0F24-F5EC-3370-0DF2-262E10FECDC8}"/>
                </a:ext>
              </a:extLst>
            </p:cNvPr>
            <p:cNvSpPr txBox="1"/>
            <p:nvPr/>
          </p:nvSpPr>
          <p:spPr>
            <a:xfrm>
              <a:off x="6248400" y="3124200"/>
              <a:ext cx="34636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b</a:t>
              </a:r>
              <a:endParaRPr dirty="0"/>
            </a:p>
          </p:txBody>
        </p:sp>
        <p:sp>
          <p:nvSpPr>
            <p:cNvPr id="21" name="Google Shape;483;p21">
              <a:extLst>
                <a:ext uri="{FF2B5EF4-FFF2-40B4-BE49-F238E27FC236}">
                  <a16:creationId xmlns:a16="http://schemas.microsoft.com/office/drawing/2014/main" id="{64BE98D4-E929-9CD5-ADE8-C49F48D974F5}"/>
                </a:ext>
              </a:extLst>
            </p:cNvPr>
            <p:cNvSpPr txBox="1"/>
            <p:nvPr/>
          </p:nvSpPr>
          <p:spPr>
            <a:xfrm>
              <a:off x="5105400" y="3733800"/>
              <a:ext cx="34636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b</a:t>
              </a:r>
              <a:endParaRPr/>
            </a:p>
          </p:txBody>
        </p:sp>
        <p:sp>
          <p:nvSpPr>
            <p:cNvPr id="22" name="Google Shape;484;p21">
              <a:extLst>
                <a:ext uri="{FF2B5EF4-FFF2-40B4-BE49-F238E27FC236}">
                  <a16:creationId xmlns:a16="http://schemas.microsoft.com/office/drawing/2014/main" id="{62A65123-DFDF-8444-6621-4E7961451FF9}"/>
                </a:ext>
              </a:extLst>
            </p:cNvPr>
            <p:cNvSpPr txBox="1"/>
            <p:nvPr/>
          </p:nvSpPr>
          <p:spPr>
            <a:xfrm>
              <a:off x="5715000" y="3733800"/>
              <a:ext cx="3788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G</a:t>
              </a:r>
              <a:endParaRPr dirty="0"/>
            </a:p>
          </p:txBody>
        </p:sp>
        <p:sp>
          <p:nvSpPr>
            <p:cNvPr id="23" name="Google Shape;485;p21">
              <a:extLst>
                <a:ext uri="{FF2B5EF4-FFF2-40B4-BE49-F238E27FC236}">
                  <a16:creationId xmlns:a16="http://schemas.microsoft.com/office/drawing/2014/main" id="{761C8405-DCF0-946F-4213-F9BD4AB4A833}"/>
                </a:ext>
              </a:extLst>
            </p:cNvPr>
            <p:cNvSpPr txBox="1"/>
            <p:nvPr/>
          </p:nvSpPr>
          <p:spPr>
            <a:xfrm>
              <a:off x="6172200" y="3733800"/>
              <a:ext cx="3320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a:t>
              </a:r>
              <a:endParaRPr/>
            </a:p>
          </p:txBody>
        </p:sp>
        <p:sp>
          <p:nvSpPr>
            <p:cNvPr id="24" name="Google Shape;486;p21">
              <a:extLst>
                <a:ext uri="{FF2B5EF4-FFF2-40B4-BE49-F238E27FC236}">
                  <a16:creationId xmlns:a16="http://schemas.microsoft.com/office/drawing/2014/main" id="{B92B8F41-0E1B-ACC0-8087-6FCB429479CD}"/>
                </a:ext>
              </a:extLst>
            </p:cNvPr>
            <p:cNvSpPr txBox="1"/>
            <p:nvPr/>
          </p:nvSpPr>
          <p:spPr>
            <a:xfrm>
              <a:off x="5486400" y="3124200"/>
              <a:ext cx="3320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a:t>
              </a:r>
              <a:endParaRPr/>
            </a:p>
          </p:txBody>
        </p:sp>
        <p:sp>
          <p:nvSpPr>
            <p:cNvPr id="25" name="Google Shape;487;p21">
              <a:extLst>
                <a:ext uri="{FF2B5EF4-FFF2-40B4-BE49-F238E27FC236}">
                  <a16:creationId xmlns:a16="http://schemas.microsoft.com/office/drawing/2014/main" id="{B2974C7A-EBF8-E91F-8F98-2683071D2F0D}"/>
                </a:ext>
              </a:extLst>
            </p:cNvPr>
            <p:cNvSpPr txBox="1"/>
            <p:nvPr/>
          </p:nvSpPr>
          <p:spPr>
            <a:xfrm>
              <a:off x="6781800" y="3733800"/>
              <a:ext cx="3788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G</a:t>
              </a:r>
              <a:endParaRPr/>
            </a:p>
          </p:txBody>
        </p:sp>
        <p:sp>
          <p:nvSpPr>
            <p:cNvPr id="26" name="Google Shape;488;p21">
              <a:extLst>
                <a:ext uri="{FF2B5EF4-FFF2-40B4-BE49-F238E27FC236}">
                  <a16:creationId xmlns:a16="http://schemas.microsoft.com/office/drawing/2014/main" id="{6A836438-9BEC-688F-579E-DBC91E0F696F}"/>
                </a:ext>
              </a:extLst>
            </p:cNvPr>
            <p:cNvSpPr txBox="1"/>
            <p:nvPr/>
          </p:nvSpPr>
          <p:spPr>
            <a:xfrm>
              <a:off x="4849508" y="4343400"/>
              <a:ext cx="33209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a:t>
              </a:r>
              <a:endParaRPr/>
            </a:p>
          </p:txBody>
        </p:sp>
        <p:sp>
          <p:nvSpPr>
            <p:cNvPr id="27" name="Google Shape;489;p21">
              <a:extLst>
                <a:ext uri="{FF2B5EF4-FFF2-40B4-BE49-F238E27FC236}">
                  <a16:creationId xmlns:a16="http://schemas.microsoft.com/office/drawing/2014/main" id="{F0A2ECBC-CBFA-33B0-EC9B-031A2C845E72}"/>
                </a:ext>
              </a:extLst>
            </p:cNvPr>
            <p:cNvSpPr txBox="1"/>
            <p:nvPr/>
          </p:nvSpPr>
          <p:spPr>
            <a:xfrm>
              <a:off x="5410200" y="4343400"/>
              <a:ext cx="3788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G</a:t>
              </a:r>
              <a:endParaRPr dirty="0"/>
            </a:p>
          </p:txBody>
        </p:sp>
        <p:sp>
          <p:nvSpPr>
            <p:cNvPr id="28" name="Google Shape;490;p21">
              <a:extLst>
                <a:ext uri="{FF2B5EF4-FFF2-40B4-BE49-F238E27FC236}">
                  <a16:creationId xmlns:a16="http://schemas.microsoft.com/office/drawing/2014/main" id="{2A976850-DA2B-D9DF-4C85-06D14A5628A6}"/>
                </a:ext>
              </a:extLst>
            </p:cNvPr>
            <p:cNvSpPr txBox="1"/>
            <p:nvPr/>
          </p:nvSpPr>
          <p:spPr>
            <a:xfrm>
              <a:off x="6098170" y="4343400"/>
              <a:ext cx="34636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b</a:t>
              </a:r>
              <a:endParaRPr dirty="0"/>
            </a:p>
          </p:txBody>
        </p:sp>
        <p:sp>
          <p:nvSpPr>
            <p:cNvPr id="29" name="Google Shape;491;p21">
              <a:extLst>
                <a:ext uri="{FF2B5EF4-FFF2-40B4-BE49-F238E27FC236}">
                  <a16:creationId xmlns:a16="http://schemas.microsoft.com/office/drawing/2014/main" id="{F37C6B55-3709-F9EE-57C5-F96C819C23F1}"/>
                </a:ext>
              </a:extLst>
            </p:cNvPr>
            <p:cNvSpPr txBox="1"/>
            <p:nvPr/>
          </p:nvSpPr>
          <p:spPr>
            <a:xfrm>
              <a:off x="6631570" y="4343400"/>
              <a:ext cx="37883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G</a:t>
              </a:r>
              <a:endParaRPr/>
            </a:p>
          </p:txBody>
        </p:sp>
        <p:cxnSp>
          <p:nvCxnSpPr>
            <p:cNvPr id="30" name="Google Shape;492;p21">
              <a:extLst>
                <a:ext uri="{FF2B5EF4-FFF2-40B4-BE49-F238E27FC236}">
                  <a16:creationId xmlns:a16="http://schemas.microsoft.com/office/drawing/2014/main" id="{83D0EFFF-4B3C-2251-8363-AF740B78E849}"/>
                </a:ext>
              </a:extLst>
            </p:cNvPr>
            <p:cNvCxnSpPr/>
            <p:nvPr/>
          </p:nvCxnSpPr>
          <p:spPr>
            <a:xfrm>
              <a:off x="6096000" y="3048000"/>
              <a:ext cx="228600" cy="228600"/>
            </a:xfrm>
            <a:prstGeom prst="straightConnector1">
              <a:avLst/>
            </a:prstGeom>
            <a:noFill/>
            <a:ln w="25400" cap="flat" cmpd="sng">
              <a:solidFill>
                <a:schemeClr val="dk1"/>
              </a:solidFill>
              <a:prstDash val="solid"/>
              <a:round/>
              <a:headEnd type="none" w="sm" len="sm"/>
              <a:tailEnd type="none" w="sm" len="sm"/>
            </a:ln>
          </p:spPr>
        </p:cxnSp>
        <p:cxnSp>
          <p:nvCxnSpPr>
            <p:cNvPr id="31" name="Google Shape;493;p21">
              <a:extLst>
                <a:ext uri="{FF2B5EF4-FFF2-40B4-BE49-F238E27FC236}">
                  <a16:creationId xmlns:a16="http://schemas.microsoft.com/office/drawing/2014/main" id="{DBAC0BFC-4BA2-2A6B-FAAC-D232ADF0A6F1}"/>
                </a:ext>
              </a:extLst>
            </p:cNvPr>
            <p:cNvCxnSpPr/>
            <p:nvPr/>
          </p:nvCxnSpPr>
          <p:spPr>
            <a:xfrm>
              <a:off x="6563609" y="3550167"/>
              <a:ext cx="228600" cy="228600"/>
            </a:xfrm>
            <a:prstGeom prst="straightConnector1">
              <a:avLst/>
            </a:prstGeom>
            <a:noFill/>
            <a:ln w="25400" cap="flat" cmpd="sng">
              <a:solidFill>
                <a:schemeClr val="dk1"/>
              </a:solidFill>
              <a:prstDash val="solid"/>
              <a:round/>
              <a:headEnd type="none" w="sm" len="sm"/>
              <a:tailEnd type="none" w="sm" len="sm"/>
            </a:ln>
          </p:spPr>
        </p:cxnSp>
        <p:cxnSp>
          <p:nvCxnSpPr>
            <p:cNvPr id="32" name="Google Shape;494;p21">
              <a:extLst>
                <a:ext uri="{FF2B5EF4-FFF2-40B4-BE49-F238E27FC236}">
                  <a16:creationId xmlns:a16="http://schemas.microsoft.com/office/drawing/2014/main" id="{6A4AE140-08C1-1541-35B2-942B741D5141}"/>
                </a:ext>
              </a:extLst>
            </p:cNvPr>
            <p:cNvCxnSpPr/>
            <p:nvPr/>
          </p:nvCxnSpPr>
          <p:spPr>
            <a:xfrm>
              <a:off x="6490746" y="4191000"/>
              <a:ext cx="228600" cy="228600"/>
            </a:xfrm>
            <a:prstGeom prst="straightConnector1">
              <a:avLst/>
            </a:prstGeom>
            <a:noFill/>
            <a:ln w="25400" cap="flat" cmpd="sng">
              <a:solidFill>
                <a:schemeClr val="dk1"/>
              </a:solidFill>
              <a:prstDash val="solid"/>
              <a:round/>
              <a:headEnd type="none" w="sm" len="sm"/>
              <a:tailEnd type="none" w="sm" len="sm"/>
            </a:ln>
          </p:spPr>
        </p:cxnSp>
        <p:cxnSp>
          <p:nvCxnSpPr>
            <p:cNvPr id="33" name="Google Shape;495;p21">
              <a:extLst>
                <a:ext uri="{FF2B5EF4-FFF2-40B4-BE49-F238E27FC236}">
                  <a16:creationId xmlns:a16="http://schemas.microsoft.com/office/drawing/2014/main" id="{D59C2104-14F3-268F-A5BD-D9A75E7F61A7}"/>
                </a:ext>
              </a:extLst>
            </p:cNvPr>
            <p:cNvCxnSpPr/>
            <p:nvPr/>
          </p:nvCxnSpPr>
          <p:spPr>
            <a:xfrm>
              <a:off x="5334000" y="4191000"/>
              <a:ext cx="228600" cy="228600"/>
            </a:xfrm>
            <a:prstGeom prst="straightConnector1">
              <a:avLst/>
            </a:prstGeom>
            <a:noFill/>
            <a:ln w="25400" cap="flat" cmpd="sng">
              <a:solidFill>
                <a:schemeClr val="dk1"/>
              </a:solidFill>
              <a:prstDash val="solid"/>
              <a:round/>
              <a:headEnd type="none" w="sm" len="sm"/>
              <a:tailEnd type="none" w="sm" len="sm"/>
            </a:ln>
          </p:spPr>
        </p:cxnSp>
        <p:cxnSp>
          <p:nvCxnSpPr>
            <p:cNvPr id="34" name="Google Shape;496;p21">
              <a:extLst>
                <a:ext uri="{FF2B5EF4-FFF2-40B4-BE49-F238E27FC236}">
                  <a16:creationId xmlns:a16="http://schemas.microsoft.com/office/drawing/2014/main" id="{86832849-241C-AE03-6F8A-9CC02414A992}"/>
                </a:ext>
              </a:extLst>
            </p:cNvPr>
            <p:cNvCxnSpPr/>
            <p:nvPr/>
          </p:nvCxnSpPr>
          <p:spPr>
            <a:xfrm>
              <a:off x="5638800" y="3581400"/>
              <a:ext cx="228600" cy="228600"/>
            </a:xfrm>
            <a:prstGeom prst="straightConnector1">
              <a:avLst/>
            </a:prstGeom>
            <a:noFill/>
            <a:ln w="25400" cap="flat" cmpd="sng">
              <a:solidFill>
                <a:schemeClr val="dk1"/>
              </a:solidFill>
              <a:prstDash val="solid"/>
              <a:round/>
              <a:headEnd type="none" w="sm" len="sm"/>
              <a:tailEnd type="none" w="sm" len="sm"/>
            </a:ln>
          </p:spPr>
        </p:cxnSp>
        <p:cxnSp>
          <p:nvCxnSpPr>
            <p:cNvPr id="35" name="Google Shape;497;p21">
              <a:extLst>
                <a:ext uri="{FF2B5EF4-FFF2-40B4-BE49-F238E27FC236}">
                  <a16:creationId xmlns:a16="http://schemas.microsoft.com/office/drawing/2014/main" id="{C62CFBE4-8022-6F2C-F8CD-F1BBCEEDDAEE}"/>
                </a:ext>
              </a:extLst>
            </p:cNvPr>
            <p:cNvCxnSpPr/>
            <p:nvPr/>
          </p:nvCxnSpPr>
          <p:spPr>
            <a:xfrm flipH="1">
              <a:off x="5746227" y="3037589"/>
              <a:ext cx="152400" cy="228600"/>
            </a:xfrm>
            <a:prstGeom prst="straightConnector1">
              <a:avLst/>
            </a:prstGeom>
            <a:noFill/>
            <a:ln w="25400" cap="flat" cmpd="sng">
              <a:solidFill>
                <a:schemeClr val="dk1"/>
              </a:solidFill>
              <a:prstDash val="solid"/>
              <a:round/>
              <a:headEnd type="none" w="sm" len="sm"/>
              <a:tailEnd type="none" w="sm" len="sm"/>
            </a:ln>
          </p:spPr>
        </p:cxnSp>
        <p:cxnSp>
          <p:nvCxnSpPr>
            <p:cNvPr id="36" name="Google Shape;498;p21">
              <a:extLst>
                <a:ext uri="{FF2B5EF4-FFF2-40B4-BE49-F238E27FC236}">
                  <a16:creationId xmlns:a16="http://schemas.microsoft.com/office/drawing/2014/main" id="{2EE31329-B639-7DDE-D2B4-2FFAF1157972}"/>
                </a:ext>
              </a:extLst>
            </p:cNvPr>
            <p:cNvCxnSpPr/>
            <p:nvPr/>
          </p:nvCxnSpPr>
          <p:spPr>
            <a:xfrm flipH="1">
              <a:off x="6324600" y="3539756"/>
              <a:ext cx="76200" cy="304800"/>
            </a:xfrm>
            <a:prstGeom prst="straightConnector1">
              <a:avLst/>
            </a:prstGeom>
            <a:noFill/>
            <a:ln w="25400" cap="flat" cmpd="sng">
              <a:solidFill>
                <a:schemeClr val="dk1"/>
              </a:solidFill>
              <a:prstDash val="solid"/>
              <a:round/>
              <a:headEnd type="none" w="sm" len="sm"/>
              <a:tailEnd type="none" w="sm" len="sm"/>
            </a:ln>
          </p:spPr>
        </p:cxnSp>
        <p:cxnSp>
          <p:nvCxnSpPr>
            <p:cNvPr id="37" name="Google Shape;499;p21">
              <a:extLst>
                <a:ext uri="{FF2B5EF4-FFF2-40B4-BE49-F238E27FC236}">
                  <a16:creationId xmlns:a16="http://schemas.microsoft.com/office/drawing/2014/main" id="{6BAA0253-5A98-78CC-5F12-76D97F602266}"/>
                </a:ext>
              </a:extLst>
            </p:cNvPr>
            <p:cNvCxnSpPr/>
            <p:nvPr/>
          </p:nvCxnSpPr>
          <p:spPr>
            <a:xfrm flipH="1">
              <a:off x="5334000" y="3581400"/>
              <a:ext cx="228600" cy="228600"/>
            </a:xfrm>
            <a:prstGeom prst="straightConnector1">
              <a:avLst/>
            </a:prstGeom>
            <a:noFill/>
            <a:ln w="25400" cap="flat" cmpd="sng">
              <a:solidFill>
                <a:schemeClr val="dk1"/>
              </a:solidFill>
              <a:prstDash val="solid"/>
              <a:round/>
              <a:headEnd type="none" w="sm" len="sm"/>
              <a:tailEnd type="none" w="sm" len="sm"/>
            </a:ln>
          </p:spPr>
        </p:cxnSp>
        <p:cxnSp>
          <p:nvCxnSpPr>
            <p:cNvPr id="38" name="Google Shape;500;p21">
              <a:extLst>
                <a:ext uri="{FF2B5EF4-FFF2-40B4-BE49-F238E27FC236}">
                  <a16:creationId xmlns:a16="http://schemas.microsoft.com/office/drawing/2014/main" id="{2F074696-B047-C5DE-5B6A-4C4A169810B1}"/>
                </a:ext>
              </a:extLst>
            </p:cNvPr>
            <p:cNvCxnSpPr>
              <a:cxnSpLocks/>
              <a:endCxn id="28" idx="0"/>
            </p:cNvCxnSpPr>
            <p:nvPr/>
          </p:nvCxnSpPr>
          <p:spPr>
            <a:xfrm flipH="1">
              <a:off x="6271355" y="4191000"/>
              <a:ext cx="53245" cy="152400"/>
            </a:xfrm>
            <a:prstGeom prst="straightConnector1">
              <a:avLst/>
            </a:prstGeom>
            <a:noFill/>
            <a:ln w="25400" cap="flat" cmpd="sng">
              <a:solidFill>
                <a:schemeClr val="dk1"/>
              </a:solidFill>
              <a:prstDash val="solid"/>
              <a:round/>
              <a:headEnd type="none" w="sm" len="sm"/>
              <a:tailEnd type="none" w="sm" len="sm"/>
            </a:ln>
          </p:spPr>
        </p:cxnSp>
        <p:cxnSp>
          <p:nvCxnSpPr>
            <p:cNvPr id="39" name="Google Shape;501;p21">
              <a:extLst>
                <a:ext uri="{FF2B5EF4-FFF2-40B4-BE49-F238E27FC236}">
                  <a16:creationId xmlns:a16="http://schemas.microsoft.com/office/drawing/2014/main" id="{0B20C336-6CD3-BD31-A51C-450078643182}"/>
                </a:ext>
              </a:extLst>
            </p:cNvPr>
            <p:cNvCxnSpPr/>
            <p:nvPr/>
          </p:nvCxnSpPr>
          <p:spPr>
            <a:xfrm flipH="1">
              <a:off x="5029200" y="4191000"/>
              <a:ext cx="152400" cy="304800"/>
            </a:xfrm>
            <a:prstGeom prst="straightConnector1">
              <a:avLst/>
            </a:prstGeom>
            <a:noFill/>
            <a:ln w="25400" cap="flat" cmpd="sng">
              <a:solidFill>
                <a:schemeClr val="dk1"/>
              </a:solidFill>
              <a:prstDash val="solid"/>
              <a:round/>
              <a:headEnd type="none" w="sm" len="sm"/>
              <a:tailEnd type="none" w="sm" len="sm"/>
            </a:ln>
          </p:spPr>
        </p:cxnSp>
        <p:cxnSp>
          <p:nvCxnSpPr>
            <p:cNvPr id="40" name="Google Shape;502;p21">
              <a:extLst>
                <a:ext uri="{FF2B5EF4-FFF2-40B4-BE49-F238E27FC236}">
                  <a16:creationId xmlns:a16="http://schemas.microsoft.com/office/drawing/2014/main" id="{537A64F6-4C0F-B70A-F826-85285A18D2BE}"/>
                </a:ext>
              </a:extLst>
            </p:cNvPr>
            <p:cNvCxnSpPr/>
            <p:nvPr/>
          </p:nvCxnSpPr>
          <p:spPr>
            <a:xfrm>
              <a:off x="5105400" y="4876800"/>
              <a:ext cx="228600" cy="228600"/>
            </a:xfrm>
            <a:prstGeom prst="straightConnector1">
              <a:avLst/>
            </a:prstGeom>
            <a:noFill/>
            <a:ln w="25400" cap="flat" cmpd="sng">
              <a:solidFill>
                <a:schemeClr val="dk1"/>
              </a:solidFill>
              <a:prstDash val="solid"/>
              <a:round/>
              <a:headEnd type="none" w="sm" len="sm"/>
              <a:tailEnd type="none" w="sm" len="sm"/>
            </a:ln>
          </p:spPr>
        </p:cxnSp>
        <p:cxnSp>
          <p:nvCxnSpPr>
            <p:cNvPr id="41" name="Google Shape;503;p21">
              <a:extLst>
                <a:ext uri="{FF2B5EF4-FFF2-40B4-BE49-F238E27FC236}">
                  <a16:creationId xmlns:a16="http://schemas.microsoft.com/office/drawing/2014/main" id="{B5F0EAC9-67BC-D705-E2F0-F3349891CDC4}"/>
                </a:ext>
              </a:extLst>
            </p:cNvPr>
            <p:cNvCxnSpPr/>
            <p:nvPr/>
          </p:nvCxnSpPr>
          <p:spPr>
            <a:xfrm flipH="1">
              <a:off x="4800600" y="4876800"/>
              <a:ext cx="152400" cy="304800"/>
            </a:xfrm>
            <a:prstGeom prst="straightConnector1">
              <a:avLst/>
            </a:prstGeom>
            <a:noFill/>
            <a:ln w="25400" cap="flat" cmpd="sng">
              <a:solidFill>
                <a:schemeClr val="dk1"/>
              </a:solidFill>
              <a:prstDash val="solid"/>
              <a:round/>
              <a:headEnd type="none" w="sm" len="sm"/>
              <a:tailEnd type="none" w="sm" len="sm"/>
            </a:ln>
          </p:spPr>
        </p:cxnSp>
        <p:cxnSp>
          <p:nvCxnSpPr>
            <p:cNvPr id="42" name="Google Shape;504;p21">
              <a:extLst>
                <a:ext uri="{FF2B5EF4-FFF2-40B4-BE49-F238E27FC236}">
                  <a16:creationId xmlns:a16="http://schemas.microsoft.com/office/drawing/2014/main" id="{01B0FC41-8305-BF9E-AF36-BD53C099C8EB}"/>
                </a:ext>
              </a:extLst>
            </p:cNvPr>
            <p:cNvCxnSpPr/>
            <p:nvPr/>
          </p:nvCxnSpPr>
          <p:spPr>
            <a:xfrm>
              <a:off x="6324600" y="4876800"/>
              <a:ext cx="228600" cy="228600"/>
            </a:xfrm>
            <a:prstGeom prst="straightConnector1">
              <a:avLst/>
            </a:prstGeom>
            <a:noFill/>
            <a:ln w="25400" cap="flat" cmpd="sng">
              <a:solidFill>
                <a:schemeClr val="dk1"/>
              </a:solidFill>
              <a:prstDash val="solid"/>
              <a:round/>
              <a:headEnd type="none" w="sm" len="sm"/>
              <a:tailEnd type="none" w="sm" len="sm"/>
            </a:ln>
          </p:spPr>
        </p:cxnSp>
        <p:cxnSp>
          <p:nvCxnSpPr>
            <p:cNvPr id="43" name="Google Shape;505;p21">
              <a:extLst>
                <a:ext uri="{FF2B5EF4-FFF2-40B4-BE49-F238E27FC236}">
                  <a16:creationId xmlns:a16="http://schemas.microsoft.com/office/drawing/2014/main" id="{058FCBA6-3F62-8108-FF97-5E6712710B2A}"/>
                </a:ext>
              </a:extLst>
            </p:cNvPr>
            <p:cNvCxnSpPr/>
            <p:nvPr/>
          </p:nvCxnSpPr>
          <p:spPr>
            <a:xfrm flipH="1">
              <a:off x="6019800" y="4876800"/>
              <a:ext cx="152400" cy="304800"/>
            </a:xfrm>
            <a:prstGeom prst="straightConnector1">
              <a:avLst/>
            </a:prstGeom>
            <a:noFill/>
            <a:ln w="25400" cap="flat" cmpd="sng">
              <a:solidFill>
                <a:schemeClr val="dk1"/>
              </a:solidFill>
              <a:prstDash val="solid"/>
              <a:round/>
              <a:headEnd type="none" w="sm" len="sm"/>
              <a:tailEnd type="none" w="sm" len="sm"/>
            </a:ln>
          </p:spPr>
        </p:cxnSp>
        <p:sp>
          <p:nvSpPr>
            <p:cNvPr id="44" name="Google Shape;506;p21">
              <a:extLst>
                <a:ext uri="{FF2B5EF4-FFF2-40B4-BE49-F238E27FC236}">
                  <a16:creationId xmlns:a16="http://schemas.microsoft.com/office/drawing/2014/main" id="{44E4430C-6A7A-072E-A566-A061A9E5F067}"/>
                </a:ext>
              </a:extLst>
            </p:cNvPr>
            <p:cNvSpPr txBox="1"/>
            <p:nvPr/>
          </p:nvSpPr>
          <p:spPr>
            <a:xfrm>
              <a:off x="4876800" y="5177135"/>
              <a:ext cx="3971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t>
              </a:r>
              <a:endParaRPr/>
            </a:p>
          </p:txBody>
        </p:sp>
        <p:sp>
          <p:nvSpPr>
            <p:cNvPr id="45" name="Google Shape;507;p21">
              <a:extLst>
                <a:ext uri="{FF2B5EF4-FFF2-40B4-BE49-F238E27FC236}">
                  <a16:creationId xmlns:a16="http://schemas.microsoft.com/office/drawing/2014/main" id="{6CA9A9F3-EC45-D956-EF64-D03342B8B57F}"/>
                </a:ext>
              </a:extLst>
            </p:cNvPr>
            <p:cNvSpPr txBox="1"/>
            <p:nvPr/>
          </p:nvSpPr>
          <p:spPr>
            <a:xfrm>
              <a:off x="6172200" y="5181600"/>
              <a:ext cx="39716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t>
              </a:r>
              <a:endParaRPr/>
            </a:p>
          </p:txBody>
        </p:sp>
      </p:grpSp>
      <p:sp>
        <p:nvSpPr>
          <p:cNvPr id="49" name="Rounded Rectangle 48">
            <a:extLst>
              <a:ext uri="{FF2B5EF4-FFF2-40B4-BE49-F238E27FC236}">
                <a16:creationId xmlns:a16="http://schemas.microsoft.com/office/drawing/2014/main" id="{40AD8F46-88D8-D442-EC4B-79F84A6FA20D}"/>
              </a:ext>
            </a:extLst>
          </p:cNvPr>
          <p:cNvSpPr/>
          <p:nvPr/>
        </p:nvSpPr>
        <p:spPr>
          <a:xfrm>
            <a:off x="6978044" y="1318295"/>
            <a:ext cx="3131820" cy="694149"/>
          </a:xfrm>
          <a:prstGeom prst="round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The tree is </a:t>
            </a:r>
            <a:r>
              <a:rPr lang="en-US" sz="1400" i="1" dirty="0">
                <a:solidFill>
                  <a:schemeClr val="tx1"/>
                </a:solidFill>
                <a:latin typeface="+mj-lt"/>
              </a:rPr>
              <a:t>infinitely big</a:t>
            </a:r>
            <a:r>
              <a:rPr lang="en-US" sz="1400" i="1" dirty="0">
                <a:solidFill>
                  <a:schemeClr val="tx1"/>
                </a:solidFill>
              </a:rPr>
              <a:t> because the graph has a cycle.</a:t>
            </a:r>
          </a:p>
        </p:txBody>
      </p:sp>
    </p:spTree>
    <p:extLst>
      <p:ext uri="{BB962C8B-B14F-4D97-AF65-F5344CB8AC3E}">
        <p14:creationId xmlns:p14="http://schemas.microsoft.com/office/powerpoint/2010/main" val="169691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FED7B-6A77-2F4F-F86A-92E8F89480D2}"/>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F5A3A40B-DA2A-BF00-BF63-37528CDD3B73}"/>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2F116C60-1BE6-169C-C29B-612037C0ED63}"/>
              </a:ext>
            </a:extLst>
          </p:cNvPr>
          <p:cNvSpPr>
            <a:spLocks noGrp="1"/>
          </p:cNvSpPr>
          <p:nvPr>
            <p:ph type="sldNum" sz="quarter" idx="12"/>
          </p:nvPr>
        </p:nvSpPr>
        <p:spPr/>
        <p:txBody>
          <a:bodyPr/>
          <a:lstStyle/>
          <a:p>
            <a:fld id="{0C6CD854-DD62-6C4B-87F1-66B34D688D3F}" type="slidenum">
              <a:rPr lang="en-US" smtClean="0"/>
              <a:t>11</a:t>
            </a:fld>
            <a:endParaRPr lang="en-US"/>
          </a:p>
        </p:txBody>
      </p:sp>
      <p:sp>
        <p:nvSpPr>
          <p:cNvPr id="5" name="Title 4">
            <a:extLst>
              <a:ext uri="{FF2B5EF4-FFF2-40B4-BE49-F238E27FC236}">
                <a16:creationId xmlns:a16="http://schemas.microsoft.com/office/drawing/2014/main" id="{EEFEB909-C111-28D6-63C9-876C1F4E1A0B}"/>
              </a:ext>
            </a:extLst>
          </p:cNvPr>
          <p:cNvSpPr>
            <a:spLocks noGrp="1"/>
          </p:cNvSpPr>
          <p:nvPr>
            <p:ph type="title"/>
          </p:nvPr>
        </p:nvSpPr>
        <p:spPr/>
        <p:txBody>
          <a:bodyPr/>
          <a:lstStyle/>
          <a:p>
            <a:r>
              <a:rPr lang="en-US" dirty="0"/>
              <a:t>Questions (1)</a:t>
            </a:r>
          </a:p>
        </p:txBody>
      </p:sp>
    </p:spTree>
    <p:extLst>
      <p:ext uri="{BB962C8B-B14F-4D97-AF65-F5344CB8AC3E}">
        <p14:creationId xmlns:p14="http://schemas.microsoft.com/office/powerpoint/2010/main" val="779342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hree concentric circles: the innermost is green, indicating the set of expanded nodes. The middle ring is red and denotes the fringe nodes. The outer ring is purple and denotes unexplored nodes.">
            <a:extLst>
              <a:ext uri="{FF2B5EF4-FFF2-40B4-BE49-F238E27FC236}">
                <a16:creationId xmlns:a16="http://schemas.microsoft.com/office/drawing/2014/main" id="{69C92974-062C-6822-A301-E6F6A19B21CC}"/>
              </a:ext>
            </a:extLst>
          </p:cNvPr>
          <p:cNvGrpSpPr/>
          <p:nvPr/>
        </p:nvGrpSpPr>
        <p:grpSpPr>
          <a:xfrm>
            <a:off x="2351685" y="3784838"/>
            <a:ext cx="2490870" cy="2491537"/>
            <a:chOff x="2351685" y="3784838"/>
            <a:chExt cx="2490870" cy="2491537"/>
          </a:xfrm>
        </p:grpSpPr>
        <p:sp>
          <p:nvSpPr>
            <p:cNvPr id="14" name="Oval 13">
              <a:extLst>
                <a:ext uri="{FF2B5EF4-FFF2-40B4-BE49-F238E27FC236}">
                  <a16:creationId xmlns:a16="http://schemas.microsoft.com/office/drawing/2014/main" id="{399A5DFF-705E-0B9E-0061-89EF3E518BE1}"/>
                </a:ext>
              </a:extLst>
            </p:cNvPr>
            <p:cNvSpPr/>
            <p:nvPr/>
          </p:nvSpPr>
          <p:spPr>
            <a:xfrm>
              <a:off x="2351685" y="3784838"/>
              <a:ext cx="2490870" cy="2491537"/>
            </a:xfrm>
            <a:prstGeom prst="ellipse">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96148FE9-86D4-5355-5519-6BBF0E9B50C5}"/>
                </a:ext>
                <a:ext uri="{C183D7F6-B498-43B3-948B-1728B52AA6E4}">
                  <adec:decorative xmlns:adec="http://schemas.microsoft.com/office/drawing/2017/decorative" val="1"/>
                </a:ext>
              </a:extLst>
            </p:cNvPr>
            <p:cNvCxnSpPr>
              <a:cxnSpLocks/>
            </p:cNvCxnSpPr>
            <p:nvPr/>
          </p:nvCxnSpPr>
          <p:spPr>
            <a:xfrm flipH="1">
              <a:off x="4150479" y="3926171"/>
              <a:ext cx="644434" cy="0"/>
            </a:xfrm>
            <a:prstGeom prst="line">
              <a:avLst/>
            </a:prstGeom>
            <a:ln w="381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A3B240EE-E4A1-0929-32CA-AC407469FE39}"/>
                </a:ext>
              </a:extLst>
            </p:cNvPr>
            <p:cNvSpPr/>
            <p:nvPr/>
          </p:nvSpPr>
          <p:spPr>
            <a:xfrm>
              <a:off x="2634595" y="4064995"/>
              <a:ext cx="1925049" cy="1931224"/>
            </a:xfrm>
            <a:prstGeom prst="ellipse">
              <a:avLst/>
            </a:prstGeom>
            <a:solidFill>
              <a:schemeClr val="accent2">
                <a:lumMod val="40000"/>
                <a:lumOff val="6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5328675-123A-4B37-89BC-CD7266479CF9}"/>
                </a:ext>
              </a:extLst>
            </p:cNvPr>
            <p:cNvSpPr/>
            <p:nvPr/>
          </p:nvSpPr>
          <p:spPr>
            <a:xfrm>
              <a:off x="2902260" y="4337144"/>
              <a:ext cx="1389720" cy="1386927"/>
            </a:xfrm>
            <a:prstGeom prst="ellipse">
              <a:avLst/>
            </a:prstGeom>
            <a:solidFill>
              <a:schemeClr val="accent3">
                <a:lumMod val="40000"/>
                <a:lumOff val="60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a:extLst>
              <a:ext uri="{FF2B5EF4-FFF2-40B4-BE49-F238E27FC236}">
                <a16:creationId xmlns:a16="http://schemas.microsoft.com/office/drawing/2014/main" id="{7B95CFE8-BAEB-E1F1-0931-82C6CE4D1EB0}"/>
              </a:ext>
              <a:ext uri="{C183D7F6-B498-43B3-948B-1728B52AA6E4}">
                <adec:decorative xmlns:adec="http://schemas.microsoft.com/office/drawing/2017/decorative" val="1"/>
              </a:ext>
            </a:extLst>
          </p:cNvPr>
          <p:cNvCxnSpPr>
            <a:cxnSpLocks/>
            <a:stCxn id="22" idx="1"/>
          </p:cNvCxnSpPr>
          <p:nvPr/>
        </p:nvCxnSpPr>
        <p:spPr>
          <a:xfrm flipH="1">
            <a:off x="4429329" y="5522561"/>
            <a:ext cx="644434"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8" name="Google Shape;534;p24" descr="Illustration of a partial search tree with beige square nodes">
            <a:extLst>
              <a:ext uri="{FF2B5EF4-FFF2-40B4-BE49-F238E27FC236}">
                <a16:creationId xmlns:a16="http://schemas.microsoft.com/office/drawing/2014/main" id="{9E42B05D-A5D9-C984-5DC7-4999ACB25730}"/>
              </a:ext>
            </a:extLst>
          </p:cNvPr>
          <p:cNvPicPr preferRelativeResize="0"/>
          <p:nvPr/>
        </p:nvPicPr>
        <p:blipFill rotWithShape="1">
          <a:blip r:embed="rId2">
            <a:alphaModFix/>
          </a:blip>
          <a:srcRect/>
          <a:stretch/>
        </p:blipFill>
        <p:spPr>
          <a:xfrm>
            <a:off x="6986488" y="1590261"/>
            <a:ext cx="4017746" cy="4260878"/>
          </a:xfrm>
          <a:prstGeom prst="rect">
            <a:avLst/>
          </a:prstGeom>
          <a:noFill/>
          <a:ln>
            <a:noFill/>
          </a:ln>
        </p:spPr>
      </p:pic>
      <p:sp>
        <p:nvSpPr>
          <p:cNvPr id="9" name="Google Shape;535;p24" descr="A red lasso outline of the leaf nodes of the search tree that constitute the fringe">
            <a:extLst>
              <a:ext uri="{FF2B5EF4-FFF2-40B4-BE49-F238E27FC236}">
                <a16:creationId xmlns:a16="http://schemas.microsoft.com/office/drawing/2014/main" id="{983F88F9-9984-A7A0-8327-8F3DAFBFEA13}"/>
              </a:ext>
            </a:extLst>
          </p:cNvPr>
          <p:cNvSpPr/>
          <p:nvPr/>
        </p:nvSpPr>
        <p:spPr>
          <a:xfrm>
            <a:off x="6841784" y="3753914"/>
            <a:ext cx="5030176" cy="2170723"/>
          </a:xfrm>
          <a:custGeom>
            <a:avLst/>
            <a:gdLst/>
            <a:ahLst/>
            <a:cxnLst/>
            <a:rect l="l" t="t" r="r" b="b"/>
            <a:pathLst>
              <a:path w="5030176" h="2170723" extrusionOk="0">
                <a:moveTo>
                  <a:pt x="542192" y="895839"/>
                </a:moveTo>
                <a:cubicBezTo>
                  <a:pt x="235927" y="995485"/>
                  <a:pt x="29308" y="1295889"/>
                  <a:pt x="14654" y="1493716"/>
                </a:cubicBezTo>
                <a:cubicBezTo>
                  <a:pt x="0" y="1691543"/>
                  <a:pt x="117231" y="1994877"/>
                  <a:pt x="454269" y="2082800"/>
                </a:cubicBezTo>
                <a:cubicBezTo>
                  <a:pt x="791307" y="2170723"/>
                  <a:pt x="1720851" y="2119923"/>
                  <a:pt x="2036885" y="2021254"/>
                </a:cubicBezTo>
                <a:cubicBezTo>
                  <a:pt x="2352919" y="1922585"/>
                  <a:pt x="2196610" y="1591897"/>
                  <a:pt x="2350475" y="1490786"/>
                </a:cubicBezTo>
                <a:cubicBezTo>
                  <a:pt x="2504340" y="1389675"/>
                  <a:pt x="2814513" y="1337898"/>
                  <a:pt x="2960075" y="1414586"/>
                </a:cubicBezTo>
                <a:cubicBezTo>
                  <a:pt x="3105637" y="1491274"/>
                  <a:pt x="2931746" y="1874716"/>
                  <a:pt x="3223846" y="1950916"/>
                </a:cubicBezTo>
                <a:cubicBezTo>
                  <a:pt x="3515946" y="2027116"/>
                  <a:pt x="4464538" y="2037374"/>
                  <a:pt x="4712676" y="1871786"/>
                </a:cubicBezTo>
                <a:cubicBezTo>
                  <a:pt x="4960814" y="1706198"/>
                  <a:pt x="5030176" y="1122486"/>
                  <a:pt x="4712676" y="957386"/>
                </a:cubicBezTo>
                <a:cubicBezTo>
                  <a:pt x="4395176" y="792286"/>
                  <a:pt x="3150577" y="1020886"/>
                  <a:pt x="2807677" y="881186"/>
                </a:cubicBezTo>
                <a:cubicBezTo>
                  <a:pt x="2464777" y="741486"/>
                  <a:pt x="2815981" y="238370"/>
                  <a:pt x="2655277" y="119185"/>
                </a:cubicBezTo>
                <a:cubicBezTo>
                  <a:pt x="2494573" y="0"/>
                  <a:pt x="1977292" y="36635"/>
                  <a:pt x="1843454" y="166077"/>
                </a:cubicBezTo>
                <a:cubicBezTo>
                  <a:pt x="1709616" y="295519"/>
                  <a:pt x="2064727" y="775677"/>
                  <a:pt x="1852246" y="895839"/>
                </a:cubicBezTo>
                <a:cubicBezTo>
                  <a:pt x="1639765" y="1016001"/>
                  <a:pt x="848457" y="796193"/>
                  <a:pt x="542192" y="895839"/>
                </a:cubicBezTo>
                <a:close/>
              </a:path>
            </a:pathLst>
          </a:cu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Title 5">
            <a:extLst>
              <a:ext uri="{FF2B5EF4-FFF2-40B4-BE49-F238E27FC236}">
                <a16:creationId xmlns:a16="http://schemas.microsoft.com/office/drawing/2014/main" id="{68650850-D245-3E73-8893-E5F438763E2E}"/>
              </a:ext>
            </a:extLst>
          </p:cNvPr>
          <p:cNvSpPr>
            <a:spLocks noGrp="1"/>
          </p:cNvSpPr>
          <p:nvPr>
            <p:ph type="title"/>
          </p:nvPr>
        </p:nvSpPr>
        <p:spPr/>
        <p:txBody>
          <a:bodyPr/>
          <a:lstStyle/>
          <a:p>
            <a:r>
              <a:rPr lang="en-US" dirty="0"/>
              <a:t>Tree Search</a:t>
            </a:r>
          </a:p>
        </p:txBody>
      </p:sp>
      <p:sp>
        <p:nvSpPr>
          <p:cNvPr id="7" name="Content Placeholder 6">
            <a:extLst>
              <a:ext uri="{FF2B5EF4-FFF2-40B4-BE49-F238E27FC236}">
                <a16:creationId xmlns:a16="http://schemas.microsoft.com/office/drawing/2014/main" id="{26E1A051-C175-4831-CDB6-76FF29B25C8A}"/>
              </a:ext>
            </a:extLst>
          </p:cNvPr>
          <p:cNvSpPr>
            <a:spLocks noGrp="1"/>
          </p:cNvSpPr>
          <p:nvPr>
            <p:ph idx="1"/>
          </p:nvPr>
        </p:nvSpPr>
        <p:spPr>
          <a:xfrm>
            <a:off x="497159" y="1590261"/>
            <a:ext cx="7949612" cy="4606139"/>
          </a:xfrm>
        </p:spPr>
        <p:txBody>
          <a:bodyPr/>
          <a:lstStyle/>
          <a:p>
            <a:pPr marL="0" indent="0">
              <a:buNone/>
            </a:pPr>
            <a:r>
              <a:rPr lang="en-US" dirty="0"/>
              <a:t>Tree search is a search algorithm that maintains a </a:t>
            </a:r>
            <a:r>
              <a:rPr lang="en-US" b="1" dirty="0">
                <a:solidFill>
                  <a:schemeClr val="accent2"/>
                </a:solidFill>
                <a:latin typeface="Avenir Next" panose="020B0503020202020204" pitchFamily="34" charset="0"/>
              </a:rPr>
              <a:t>fringe</a:t>
            </a:r>
            <a:r>
              <a:rPr lang="en-US" dirty="0"/>
              <a:t> (or frontier) of nodes to consider exploring</a:t>
            </a:r>
          </a:p>
          <a:p>
            <a:pPr lvl="1"/>
            <a:endParaRPr lang="en-US" dirty="0"/>
          </a:p>
          <a:p>
            <a:pPr lvl="1"/>
            <a:r>
              <a:rPr lang="en-US" sz="2000" dirty="0"/>
              <a:t>Nodes on the fringe are </a:t>
            </a:r>
            <a:r>
              <a:rPr lang="en-US" sz="2000" b="1" i="1" dirty="0">
                <a:solidFill>
                  <a:schemeClr val="accent3"/>
                </a:solidFill>
              </a:rPr>
              <a:t>expanded</a:t>
            </a:r>
            <a:r>
              <a:rPr lang="en-US" sz="2000" dirty="0"/>
              <a:t> to find new nodes</a:t>
            </a:r>
          </a:p>
          <a:p>
            <a:pPr lvl="1"/>
            <a:endParaRPr lang="en-US" dirty="0"/>
          </a:p>
        </p:txBody>
      </p:sp>
      <p:sp>
        <p:nvSpPr>
          <p:cNvPr id="4" name="Date Placeholder 3">
            <a:extLst>
              <a:ext uri="{FF2B5EF4-FFF2-40B4-BE49-F238E27FC236}">
                <a16:creationId xmlns:a16="http://schemas.microsoft.com/office/drawing/2014/main" id="{9253E195-163C-F48B-A157-3CEDD805DA56}"/>
              </a:ext>
            </a:extLst>
          </p:cNvPr>
          <p:cNvSpPr>
            <a:spLocks noGrp="1"/>
          </p:cNvSpPr>
          <p:nvPr>
            <p:ph type="dt" sz="half" idx="2"/>
          </p:nvPr>
        </p:nvSpPr>
        <p:spPr/>
        <p:txBody>
          <a:bodyPr/>
          <a:lstStyle/>
          <a:p>
            <a:r>
              <a:rPr lang="en-US" dirty="0"/>
              <a:t>CSE 473</a:t>
            </a:r>
          </a:p>
        </p:txBody>
      </p:sp>
      <p:sp>
        <p:nvSpPr>
          <p:cNvPr id="5" name="Slide Number Placeholder 4">
            <a:extLst>
              <a:ext uri="{FF2B5EF4-FFF2-40B4-BE49-F238E27FC236}">
                <a16:creationId xmlns:a16="http://schemas.microsoft.com/office/drawing/2014/main" id="{2D007F59-DB09-6D28-C792-499BC56C815C}"/>
              </a:ext>
            </a:extLst>
          </p:cNvPr>
          <p:cNvSpPr>
            <a:spLocks noGrp="1"/>
          </p:cNvSpPr>
          <p:nvPr>
            <p:ph type="sldNum" sz="quarter" idx="12"/>
          </p:nvPr>
        </p:nvSpPr>
        <p:spPr/>
        <p:txBody>
          <a:bodyPr/>
          <a:lstStyle/>
          <a:p>
            <a:fld id="{0C6CD854-DD62-6C4B-87F1-66B34D688D3F}" type="slidenum">
              <a:rPr lang="en-US" smtClean="0"/>
              <a:t>12</a:t>
            </a:fld>
            <a:endParaRPr lang="en-US"/>
          </a:p>
        </p:txBody>
      </p:sp>
      <p:sp>
        <p:nvSpPr>
          <p:cNvPr id="15" name="TextBox 14">
            <a:extLst>
              <a:ext uri="{FF2B5EF4-FFF2-40B4-BE49-F238E27FC236}">
                <a16:creationId xmlns:a16="http://schemas.microsoft.com/office/drawing/2014/main" id="{4A46C61D-80E5-433E-D0A4-D750295112CE}"/>
              </a:ext>
            </a:extLst>
          </p:cNvPr>
          <p:cNvSpPr txBox="1"/>
          <p:nvPr/>
        </p:nvSpPr>
        <p:spPr>
          <a:xfrm>
            <a:off x="493240" y="4736819"/>
            <a:ext cx="1389052" cy="587574"/>
          </a:xfrm>
          <a:prstGeom prst="rect">
            <a:avLst/>
          </a:prstGeom>
          <a:noFill/>
        </p:spPr>
        <p:txBody>
          <a:bodyPr wrap="square" rtlCol="0">
            <a:spAutoFit/>
          </a:bodyPr>
          <a:lstStyle/>
          <a:p>
            <a:r>
              <a:rPr lang="en-US" dirty="0">
                <a:solidFill>
                  <a:schemeClr val="accent3"/>
                </a:solidFill>
                <a:latin typeface="+mj-lt"/>
              </a:rPr>
              <a:t>expanded nodes</a:t>
            </a:r>
          </a:p>
        </p:txBody>
      </p:sp>
      <p:sp>
        <p:nvSpPr>
          <p:cNvPr id="16" name="TextBox 15">
            <a:extLst>
              <a:ext uri="{FF2B5EF4-FFF2-40B4-BE49-F238E27FC236}">
                <a16:creationId xmlns:a16="http://schemas.microsoft.com/office/drawing/2014/main" id="{DE278EB9-A5E4-107E-282A-76A968EEC0F3}"/>
              </a:ext>
            </a:extLst>
          </p:cNvPr>
          <p:cNvSpPr txBox="1"/>
          <p:nvPr/>
        </p:nvSpPr>
        <p:spPr>
          <a:xfrm>
            <a:off x="4781661" y="3727830"/>
            <a:ext cx="2115323" cy="369332"/>
          </a:xfrm>
          <a:prstGeom prst="rect">
            <a:avLst/>
          </a:prstGeom>
          <a:noFill/>
        </p:spPr>
        <p:txBody>
          <a:bodyPr wrap="none" rtlCol="0">
            <a:spAutoFit/>
          </a:bodyPr>
          <a:lstStyle/>
          <a:p>
            <a:r>
              <a:rPr lang="en-US" dirty="0">
                <a:solidFill>
                  <a:schemeClr val="accent4"/>
                </a:solidFill>
                <a:latin typeface="+mj-lt"/>
              </a:rPr>
              <a:t>unexplored nodes</a:t>
            </a:r>
          </a:p>
        </p:txBody>
      </p:sp>
      <p:cxnSp>
        <p:nvCxnSpPr>
          <p:cNvPr id="20" name="Straight Connector 19">
            <a:extLst>
              <a:ext uri="{FF2B5EF4-FFF2-40B4-BE49-F238E27FC236}">
                <a16:creationId xmlns:a16="http://schemas.microsoft.com/office/drawing/2014/main" id="{EF20A92D-1B60-A6EF-7248-A604109E00B2}"/>
              </a:ext>
              <a:ext uri="{C183D7F6-B498-43B3-948B-1728B52AA6E4}">
                <adec:decorative xmlns:adec="http://schemas.microsoft.com/office/drawing/2017/decorative" val="1"/>
              </a:ext>
            </a:extLst>
          </p:cNvPr>
          <p:cNvCxnSpPr>
            <a:cxnSpLocks/>
            <a:stCxn id="15" idx="3"/>
            <a:endCxn id="12" idx="2"/>
          </p:cNvCxnSpPr>
          <p:nvPr/>
        </p:nvCxnSpPr>
        <p:spPr>
          <a:xfrm>
            <a:off x="1882292" y="5030606"/>
            <a:ext cx="1019968" cy="2"/>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9FBA2E8-54C5-2919-D40E-22A10A4B09AF}"/>
              </a:ext>
            </a:extLst>
          </p:cNvPr>
          <p:cNvSpPr txBox="1"/>
          <p:nvPr/>
        </p:nvSpPr>
        <p:spPr>
          <a:xfrm>
            <a:off x="5073763" y="5337895"/>
            <a:ext cx="1534394" cy="369332"/>
          </a:xfrm>
          <a:prstGeom prst="rect">
            <a:avLst/>
          </a:prstGeom>
          <a:noFill/>
        </p:spPr>
        <p:txBody>
          <a:bodyPr wrap="none" rtlCol="0">
            <a:spAutoFit/>
          </a:bodyPr>
          <a:lstStyle/>
          <a:p>
            <a:r>
              <a:rPr lang="en-US" dirty="0">
                <a:solidFill>
                  <a:schemeClr val="accent2"/>
                </a:solidFill>
                <a:latin typeface="+mj-lt"/>
              </a:rPr>
              <a:t>fringe nodes</a:t>
            </a:r>
          </a:p>
        </p:txBody>
      </p:sp>
    </p:spTree>
    <p:extLst>
      <p:ext uri="{BB962C8B-B14F-4D97-AF65-F5344CB8AC3E}">
        <p14:creationId xmlns:p14="http://schemas.microsoft.com/office/powerpoint/2010/main" val="271818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533F9-688E-1557-C352-51EC7ABDBB99}"/>
              </a:ext>
            </a:extLst>
          </p:cNvPr>
          <p:cNvSpPr>
            <a:spLocks noGrp="1"/>
          </p:cNvSpPr>
          <p:nvPr>
            <p:ph type="title"/>
          </p:nvPr>
        </p:nvSpPr>
        <p:spPr/>
        <p:txBody>
          <a:bodyPr/>
          <a:lstStyle/>
          <a:p>
            <a:r>
              <a:rPr lang="en-US" dirty="0"/>
              <a:t>General Tree Search</a:t>
            </a:r>
          </a:p>
        </p:txBody>
      </p:sp>
      <p:sp>
        <p:nvSpPr>
          <p:cNvPr id="3" name="Date Placeholder 2">
            <a:extLst>
              <a:ext uri="{FF2B5EF4-FFF2-40B4-BE49-F238E27FC236}">
                <a16:creationId xmlns:a16="http://schemas.microsoft.com/office/drawing/2014/main" id="{3886A4B9-8058-40B0-9899-1674FA639781}"/>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74D0BA95-7F9C-BC5E-A7E9-9FB3A05313B5}"/>
              </a:ext>
            </a:extLst>
          </p:cNvPr>
          <p:cNvSpPr>
            <a:spLocks noGrp="1"/>
          </p:cNvSpPr>
          <p:nvPr>
            <p:ph type="sldNum" sz="quarter" idx="12"/>
          </p:nvPr>
        </p:nvSpPr>
        <p:spPr/>
        <p:txBody>
          <a:bodyPr/>
          <a:lstStyle/>
          <a:p>
            <a:fld id="{0C6CD854-DD62-6C4B-87F1-66B34D688D3F}" type="slidenum">
              <a:rPr lang="en-US" smtClean="0"/>
              <a:t>13</a:t>
            </a:fld>
            <a:endParaRPr lang="en-US"/>
          </a:p>
        </p:txBody>
      </p:sp>
      <p:sp>
        <p:nvSpPr>
          <p:cNvPr id="5" name="Text Placeholder 4">
            <a:extLst>
              <a:ext uri="{FF2B5EF4-FFF2-40B4-BE49-F238E27FC236}">
                <a16:creationId xmlns:a16="http://schemas.microsoft.com/office/drawing/2014/main" id="{A023EFBA-90B6-92B6-1843-A366B7FBB0F8}"/>
              </a:ext>
            </a:extLst>
          </p:cNvPr>
          <p:cNvSpPr>
            <a:spLocks noGrp="1"/>
          </p:cNvSpPr>
          <p:nvPr>
            <p:ph type="body" sz="quarter" idx="13"/>
          </p:nvPr>
        </p:nvSpPr>
        <p:spPr>
          <a:xfrm>
            <a:off x="1901229" y="2044261"/>
            <a:ext cx="8389542" cy="3419279"/>
          </a:xfrm>
        </p:spPr>
        <p:txBody>
          <a:bodyPr>
            <a:normAutofit/>
          </a:bodyPr>
          <a:lstStyle/>
          <a:p>
            <a:r>
              <a:rPr lang="en-US" b="1" dirty="0">
                <a:solidFill>
                  <a:schemeClr val="accent1"/>
                </a:solidFill>
              </a:rPr>
              <a:t>function</a:t>
            </a:r>
            <a:r>
              <a:rPr lang="en-US" dirty="0"/>
              <a:t> </a:t>
            </a:r>
            <a:r>
              <a:rPr lang="en-US" dirty="0">
                <a:solidFill>
                  <a:schemeClr val="accent2"/>
                </a:solidFill>
              </a:rPr>
              <a:t>TREE-SEARCH</a:t>
            </a:r>
            <a:r>
              <a:rPr lang="en-US" dirty="0"/>
              <a:t>(</a:t>
            </a:r>
            <a:r>
              <a:rPr lang="en-US" i="1" dirty="0">
                <a:solidFill>
                  <a:schemeClr val="accent3"/>
                </a:solidFill>
              </a:rPr>
              <a:t>problem</a:t>
            </a:r>
            <a:r>
              <a:rPr lang="en-US" dirty="0"/>
              <a:t>, </a:t>
            </a:r>
            <a:r>
              <a:rPr lang="en-US" i="1" dirty="0">
                <a:solidFill>
                  <a:schemeClr val="accent3"/>
                </a:solidFill>
              </a:rPr>
              <a:t>strategy</a:t>
            </a:r>
            <a:r>
              <a:rPr lang="en-US" dirty="0"/>
              <a:t>) </a:t>
            </a:r>
            <a:r>
              <a:rPr lang="en-US" b="1" dirty="0">
                <a:solidFill>
                  <a:schemeClr val="accent1"/>
                </a:solidFill>
              </a:rPr>
              <a:t>returns</a:t>
            </a:r>
            <a:r>
              <a:rPr lang="en-US" dirty="0"/>
              <a:t> solution or failure</a:t>
            </a:r>
          </a:p>
          <a:p>
            <a:r>
              <a:rPr lang="en-US" dirty="0"/>
              <a:t>	initialize tree using initial state of </a:t>
            </a:r>
            <a:r>
              <a:rPr lang="en-US" i="1" dirty="0">
                <a:solidFill>
                  <a:schemeClr val="accent3"/>
                </a:solidFill>
              </a:rPr>
              <a:t>problem</a:t>
            </a:r>
          </a:p>
          <a:p>
            <a:r>
              <a:rPr lang="en-US" dirty="0"/>
              <a:t>	</a:t>
            </a:r>
            <a:r>
              <a:rPr lang="en-US" b="1" dirty="0">
                <a:solidFill>
                  <a:schemeClr val="accent1"/>
                </a:solidFill>
              </a:rPr>
              <a:t>loop do</a:t>
            </a:r>
          </a:p>
          <a:p>
            <a:r>
              <a:rPr lang="en-US" dirty="0"/>
              <a:t>		</a:t>
            </a:r>
            <a:r>
              <a:rPr lang="en-US" b="1" dirty="0">
                <a:solidFill>
                  <a:schemeClr val="accent1"/>
                </a:solidFill>
              </a:rPr>
              <a:t>if</a:t>
            </a:r>
            <a:r>
              <a:rPr lang="en-US" dirty="0"/>
              <a:t> no candidates for expansion </a:t>
            </a:r>
            <a:r>
              <a:rPr lang="en-US" b="1" dirty="0">
                <a:solidFill>
                  <a:schemeClr val="accent1"/>
                </a:solidFill>
              </a:rPr>
              <a:t>then</a:t>
            </a:r>
            <a:r>
              <a:rPr lang="en-US" dirty="0"/>
              <a:t> </a:t>
            </a:r>
            <a:r>
              <a:rPr lang="en-US" b="1" dirty="0">
                <a:solidFill>
                  <a:schemeClr val="accent1"/>
                </a:solidFill>
              </a:rPr>
              <a:t>return</a:t>
            </a:r>
            <a:r>
              <a:rPr lang="en-US" dirty="0"/>
              <a:t> failure</a:t>
            </a:r>
          </a:p>
          <a:p>
            <a:r>
              <a:rPr lang="en-US" dirty="0"/>
              <a:t>		choose a leaf node for expansion according to </a:t>
            </a:r>
            <a:r>
              <a:rPr lang="en-US" i="1" dirty="0">
                <a:solidFill>
                  <a:schemeClr val="accent3"/>
                </a:solidFill>
              </a:rPr>
              <a:t>strategy</a:t>
            </a:r>
          </a:p>
          <a:p>
            <a:r>
              <a:rPr lang="en-US" dirty="0"/>
              <a:t>		</a:t>
            </a:r>
            <a:r>
              <a:rPr lang="en-US" b="1" dirty="0">
                <a:solidFill>
                  <a:schemeClr val="accent1"/>
                </a:solidFill>
              </a:rPr>
              <a:t>if</a:t>
            </a:r>
            <a:r>
              <a:rPr lang="en-US" dirty="0"/>
              <a:t> node contains goal state </a:t>
            </a:r>
            <a:r>
              <a:rPr lang="en-US" b="1" dirty="0">
                <a:solidFill>
                  <a:schemeClr val="accent1"/>
                </a:solidFill>
              </a:rPr>
              <a:t>then</a:t>
            </a:r>
            <a:r>
              <a:rPr lang="en-US" dirty="0"/>
              <a:t> </a:t>
            </a:r>
            <a:r>
              <a:rPr lang="en-US" b="1" dirty="0">
                <a:solidFill>
                  <a:schemeClr val="accent1"/>
                </a:solidFill>
              </a:rPr>
              <a:t>return</a:t>
            </a:r>
            <a:r>
              <a:rPr lang="en-US" dirty="0"/>
              <a:t> corresponding solution</a:t>
            </a:r>
          </a:p>
          <a:p>
            <a:r>
              <a:rPr lang="en-US" dirty="0"/>
              <a:t>		</a:t>
            </a:r>
            <a:r>
              <a:rPr lang="en-US" b="1" dirty="0">
                <a:solidFill>
                  <a:schemeClr val="accent1"/>
                </a:solidFill>
              </a:rPr>
              <a:t>else</a:t>
            </a:r>
            <a:r>
              <a:rPr lang="en-US" dirty="0"/>
              <a:t> expand node and add resulting nodes to search tree</a:t>
            </a:r>
          </a:p>
          <a:p>
            <a:r>
              <a:rPr lang="en-US" dirty="0"/>
              <a:t>	</a:t>
            </a:r>
            <a:r>
              <a:rPr lang="en-US" b="1" dirty="0">
                <a:solidFill>
                  <a:schemeClr val="accent1"/>
                </a:solidFill>
              </a:rPr>
              <a:t>end</a:t>
            </a:r>
          </a:p>
        </p:txBody>
      </p:sp>
    </p:spTree>
    <p:extLst>
      <p:ext uri="{BB962C8B-B14F-4D97-AF65-F5344CB8AC3E}">
        <p14:creationId xmlns:p14="http://schemas.microsoft.com/office/powerpoint/2010/main" val="3992877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47B42C-45B5-35CD-DB4E-06A62E6C2504}"/>
              </a:ext>
            </a:extLst>
          </p:cNvPr>
          <p:cNvSpPr>
            <a:spLocks noGrp="1"/>
          </p:cNvSpPr>
          <p:nvPr>
            <p:ph type="title"/>
          </p:nvPr>
        </p:nvSpPr>
        <p:spPr/>
        <p:txBody>
          <a:bodyPr>
            <a:normAutofit/>
          </a:bodyPr>
          <a:lstStyle/>
          <a:p>
            <a:r>
              <a:rPr lang="en-US" dirty="0"/>
              <a:t>How to order fringe?</a:t>
            </a:r>
          </a:p>
        </p:txBody>
      </p:sp>
      <p:sp>
        <p:nvSpPr>
          <p:cNvPr id="4" name="Date Placeholder 3">
            <a:extLst>
              <a:ext uri="{FF2B5EF4-FFF2-40B4-BE49-F238E27FC236}">
                <a16:creationId xmlns:a16="http://schemas.microsoft.com/office/drawing/2014/main" id="{AAA75CD7-40A5-82FC-F477-E476BCE0FDC6}"/>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64F1C898-BF50-A5C7-626D-5D048D301441}"/>
              </a:ext>
            </a:extLst>
          </p:cNvPr>
          <p:cNvSpPr>
            <a:spLocks noGrp="1"/>
          </p:cNvSpPr>
          <p:nvPr>
            <p:ph type="sldNum" sz="quarter" idx="12"/>
          </p:nvPr>
        </p:nvSpPr>
        <p:spPr/>
        <p:txBody>
          <a:bodyPr/>
          <a:lstStyle/>
          <a:p>
            <a:fld id="{0C6CD854-DD62-6C4B-87F1-66B34D688D3F}" type="slidenum">
              <a:rPr lang="en-US" smtClean="0"/>
              <a:t>14</a:t>
            </a:fld>
            <a:endParaRPr lang="en-US"/>
          </a:p>
        </p:txBody>
      </p:sp>
    </p:spTree>
    <p:extLst>
      <p:ext uri="{BB962C8B-B14F-4D97-AF65-F5344CB8AC3E}">
        <p14:creationId xmlns:p14="http://schemas.microsoft.com/office/powerpoint/2010/main" val="529320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1E1932-5E37-A512-2A40-C9C010393050}"/>
              </a:ext>
            </a:extLst>
          </p:cNvPr>
          <p:cNvSpPr>
            <a:spLocks noGrp="1"/>
          </p:cNvSpPr>
          <p:nvPr>
            <p:ph type="title"/>
          </p:nvPr>
        </p:nvSpPr>
        <p:spPr/>
        <p:txBody>
          <a:bodyPr/>
          <a:lstStyle/>
          <a:p>
            <a:r>
              <a:rPr lang="en-US" dirty="0"/>
              <a:t>Random Exploration: Step 1</a:t>
            </a:r>
          </a:p>
        </p:txBody>
      </p:sp>
      <p:sp>
        <p:nvSpPr>
          <p:cNvPr id="3" name="Date Placeholder 2">
            <a:extLst>
              <a:ext uri="{FF2B5EF4-FFF2-40B4-BE49-F238E27FC236}">
                <a16:creationId xmlns:a16="http://schemas.microsoft.com/office/drawing/2014/main" id="{0C39A46E-5268-8909-5B3F-2B0C7F87B242}"/>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0CB5A9D7-0B9F-A133-4397-FEA2F7C7DD00}"/>
              </a:ext>
            </a:extLst>
          </p:cNvPr>
          <p:cNvSpPr>
            <a:spLocks noGrp="1"/>
          </p:cNvSpPr>
          <p:nvPr>
            <p:ph type="sldNum" sz="quarter" idx="12"/>
          </p:nvPr>
        </p:nvSpPr>
        <p:spPr/>
        <p:txBody>
          <a:bodyPr/>
          <a:lstStyle/>
          <a:p>
            <a:fld id="{0C6CD854-DD62-6C4B-87F1-66B34D688D3F}" type="slidenum">
              <a:rPr lang="en-US" smtClean="0"/>
              <a:t>15</a:t>
            </a:fld>
            <a:endParaRPr lang="en-US"/>
          </a:p>
        </p:txBody>
      </p:sp>
      <p:grpSp>
        <p:nvGrpSpPr>
          <p:cNvPr id="8" name="Google Shape;409;p19" descr="A directed graph with the following edges:&#10;S-&gt;d&#10;S-&gt;e&#10;S-&gt;p&#10;d-&gt;b&#10;d-&gt;c&#10;d-&gt;e&#10;b-&gt;a&#10;c-&gt;a&#10;p-&gt;q&#10;e-&gt;h&#10;h-&gt;p&#10;h-&gt;q&#10;e-&gt;r&#10;r-&gt;f&#10;f-&gt;c&#10;f-&gt;G">
            <a:extLst>
              <a:ext uri="{FF2B5EF4-FFF2-40B4-BE49-F238E27FC236}">
                <a16:creationId xmlns:a16="http://schemas.microsoft.com/office/drawing/2014/main" id="{AADD597E-023B-8DE2-6E94-FDB1FA52B938}"/>
              </a:ext>
            </a:extLst>
          </p:cNvPr>
          <p:cNvGrpSpPr>
            <a:grpSpLocks noChangeAspect="1"/>
          </p:cNvGrpSpPr>
          <p:nvPr/>
        </p:nvGrpSpPr>
        <p:grpSpPr>
          <a:xfrm>
            <a:off x="1193408" y="1728389"/>
            <a:ext cx="4225668" cy="2331547"/>
            <a:chOff x="336" y="576"/>
            <a:chExt cx="4848" cy="2784"/>
          </a:xfrm>
        </p:grpSpPr>
        <p:sp>
          <p:nvSpPr>
            <p:cNvPr id="10" name="Google Shape;410;p19">
              <a:extLst>
                <a:ext uri="{FF2B5EF4-FFF2-40B4-BE49-F238E27FC236}">
                  <a16:creationId xmlns:a16="http://schemas.microsoft.com/office/drawing/2014/main" id="{E116DE27-44EA-E10A-53BD-0FB194222606}"/>
                </a:ext>
              </a:extLst>
            </p:cNvPr>
            <p:cNvSpPr/>
            <p:nvPr/>
          </p:nvSpPr>
          <p:spPr>
            <a:xfrm>
              <a:off x="336" y="2208"/>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2"/>
                  </a:solidFill>
                  <a:latin typeface="Calibri"/>
                  <a:ea typeface="Calibri"/>
                  <a:cs typeface="Calibri"/>
                  <a:sym typeface="Calibri"/>
                </a:rPr>
                <a:t>S</a:t>
              </a:r>
              <a:endParaRPr dirty="0">
                <a:solidFill>
                  <a:schemeClr val="accent2"/>
                </a:solidFill>
              </a:endParaRPr>
            </a:p>
          </p:txBody>
        </p:sp>
        <p:sp>
          <p:nvSpPr>
            <p:cNvPr id="11" name="Google Shape;411;p19">
              <a:extLst>
                <a:ext uri="{FF2B5EF4-FFF2-40B4-BE49-F238E27FC236}">
                  <a16:creationId xmlns:a16="http://schemas.microsoft.com/office/drawing/2014/main" id="{827B1196-5A02-679F-AFFA-F5F964514C3F}"/>
                </a:ext>
              </a:extLst>
            </p:cNvPr>
            <p:cNvSpPr/>
            <p:nvPr/>
          </p:nvSpPr>
          <p:spPr>
            <a:xfrm>
              <a:off x="4704" y="57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G</a:t>
              </a:r>
              <a:endParaRPr dirty="0"/>
            </a:p>
          </p:txBody>
        </p:sp>
        <p:sp>
          <p:nvSpPr>
            <p:cNvPr id="12" name="Google Shape;412;p19">
              <a:extLst>
                <a:ext uri="{FF2B5EF4-FFF2-40B4-BE49-F238E27FC236}">
                  <a16:creationId xmlns:a16="http://schemas.microsoft.com/office/drawing/2014/main" id="{BF7302FC-79A1-E04C-BFF1-713DA8411FD6}"/>
                </a:ext>
              </a:extLst>
            </p:cNvPr>
            <p:cNvSpPr/>
            <p:nvPr/>
          </p:nvSpPr>
          <p:spPr>
            <a:xfrm>
              <a:off x="1728" y="177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d</a:t>
              </a:r>
              <a:endParaRPr/>
            </a:p>
          </p:txBody>
        </p:sp>
        <p:sp>
          <p:nvSpPr>
            <p:cNvPr id="13" name="Google Shape;413;p19">
              <a:extLst>
                <a:ext uri="{FF2B5EF4-FFF2-40B4-BE49-F238E27FC236}">
                  <a16:creationId xmlns:a16="http://schemas.microsoft.com/office/drawing/2014/main" id="{E8FE004E-5C25-16D2-1E5E-2AAE9CEE61F8}"/>
                </a:ext>
              </a:extLst>
            </p:cNvPr>
            <p:cNvSpPr/>
            <p:nvPr/>
          </p:nvSpPr>
          <p:spPr>
            <a:xfrm>
              <a:off x="720" y="105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b</a:t>
              </a:r>
              <a:endParaRPr/>
            </a:p>
          </p:txBody>
        </p:sp>
        <p:sp>
          <p:nvSpPr>
            <p:cNvPr id="14" name="Google Shape;414;p19">
              <a:extLst>
                <a:ext uri="{FF2B5EF4-FFF2-40B4-BE49-F238E27FC236}">
                  <a16:creationId xmlns:a16="http://schemas.microsoft.com/office/drawing/2014/main" id="{A30FC98D-BA10-6A31-3962-E09A78779BDA}"/>
                </a:ext>
              </a:extLst>
            </p:cNvPr>
            <p:cNvSpPr/>
            <p:nvPr/>
          </p:nvSpPr>
          <p:spPr>
            <a:xfrm>
              <a:off x="1200" y="273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p</a:t>
              </a:r>
              <a:endParaRPr dirty="0"/>
            </a:p>
          </p:txBody>
        </p:sp>
        <p:sp>
          <p:nvSpPr>
            <p:cNvPr id="15" name="Google Shape;415;p19">
              <a:extLst>
                <a:ext uri="{FF2B5EF4-FFF2-40B4-BE49-F238E27FC236}">
                  <a16:creationId xmlns:a16="http://schemas.microsoft.com/office/drawing/2014/main" id="{C4D95724-6055-951E-9326-57338D220E51}"/>
                </a:ext>
              </a:extLst>
            </p:cNvPr>
            <p:cNvSpPr/>
            <p:nvPr/>
          </p:nvSpPr>
          <p:spPr>
            <a:xfrm>
              <a:off x="2352" y="2880"/>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q</a:t>
              </a:r>
              <a:endParaRPr dirty="0"/>
            </a:p>
          </p:txBody>
        </p:sp>
        <p:sp>
          <p:nvSpPr>
            <p:cNvPr id="16" name="Google Shape;416;p19">
              <a:extLst>
                <a:ext uri="{FF2B5EF4-FFF2-40B4-BE49-F238E27FC236}">
                  <a16:creationId xmlns:a16="http://schemas.microsoft.com/office/drawing/2014/main" id="{BE61000A-ABA8-3DEE-A6F1-66491466325B}"/>
                </a:ext>
              </a:extLst>
            </p:cNvPr>
            <p:cNvSpPr/>
            <p:nvPr/>
          </p:nvSpPr>
          <p:spPr>
            <a:xfrm>
              <a:off x="2880" y="1008"/>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c</a:t>
              </a:r>
              <a:endParaRPr dirty="0"/>
            </a:p>
          </p:txBody>
        </p:sp>
        <p:sp>
          <p:nvSpPr>
            <p:cNvPr id="17" name="Google Shape;417;p19">
              <a:extLst>
                <a:ext uri="{FF2B5EF4-FFF2-40B4-BE49-F238E27FC236}">
                  <a16:creationId xmlns:a16="http://schemas.microsoft.com/office/drawing/2014/main" id="{06E48F72-047D-5ABE-C34D-797F6D545CE9}"/>
                </a:ext>
              </a:extLst>
            </p:cNvPr>
            <p:cNvSpPr/>
            <p:nvPr/>
          </p:nvSpPr>
          <p:spPr>
            <a:xfrm>
              <a:off x="3552" y="1584"/>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e</a:t>
              </a:r>
              <a:endParaRPr dirty="0"/>
            </a:p>
          </p:txBody>
        </p:sp>
        <p:sp>
          <p:nvSpPr>
            <p:cNvPr id="18" name="Google Shape;418;p19">
              <a:extLst>
                <a:ext uri="{FF2B5EF4-FFF2-40B4-BE49-F238E27FC236}">
                  <a16:creationId xmlns:a16="http://schemas.microsoft.com/office/drawing/2014/main" id="{35498DBA-D585-B439-51C3-72352E5232E5}"/>
                </a:ext>
              </a:extLst>
            </p:cNvPr>
            <p:cNvSpPr>
              <a:spLocks/>
            </p:cNvSpPr>
            <p:nvPr/>
          </p:nvSpPr>
          <p:spPr>
            <a:xfrm>
              <a:off x="3204" y="2427"/>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h</a:t>
              </a:r>
              <a:endParaRPr dirty="0"/>
            </a:p>
          </p:txBody>
        </p:sp>
        <p:sp>
          <p:nvSpPr>
            <p:cNvPr id="19" name="Google Shape;419;p19">
              <a:extLst>
                <a:ext uri="{FF2B5EF4-FFF2-40B4-BE49-F238E27FC236}">
                  <a16:creationId xmlns:a16="http://schemas.microsoft.com/office/drawing/2014/main" id="{C5544719-BFF3-188B-B851-F2FD813C952E}"/>
                </a:ext>
              </a:extLst>
            </p:cNvPr>
            <p:cNvSpPr/>
            <p:nvPr/>
          </p:nvSpPr>
          <p:spPr>
            <a:xfrm>
              <a:off x="1584" y="624"/>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a</a:t>
              </a:r>
              <a:endParaRPr dirty="0"/>
            </a:p>
          </p:txBody>
        </p:sp>
        <p:sp>
          <p:nvSpPr>
            <p:cNvPr id="20" name="Google Shape;420;p19">
              <a:extLst>
                <a:ext uri="{FF2B5EF4-FFF2-40B4-BE49-F238E27FC236}">
                  <a16:creationId xmlns:a16="http://schemas.microsoft.com/office/drawing/2014/main" id="{DF251615-6D0D-DEE0-933B-4B5F12B11140}"/>
                </a:ext>
              </a:extLst>
            </p:cNvPr>
            <p:cNvSpPr/>
            <p:nvPr/>
          </p:nvSpPr>
          <p:spPr>
            <a:xfrm>
              <a:off x="4560" y="1872"/>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f</a:t>
              </a:r>
              <a:endParaRPr/>
            </a:p>
          </p:txBody>
        </p:sp>
        <p:sp>
          <p:nvSpPr>
            <p:cNvPr id="21" name="Google Shape;421;p19">
              <a:extLst>
                <a:ext uri="{FF2B5EF4-FFF2-40B4-BE49-F238E27FC236}">
                  <a16:creationId xmlns:a16="http://schemas.microsoft.com/office/drawing/2014/main" id="{EF26F4D2-5312-35F5-756E-07136675993D}"/>
                </a:ext>
              </a:extLst>
            </p:cNvPr>
            <p:cNvSpPr/>
            <p:nvPr/>
          </p:nvSpPr>
          <p:spPr>
            <a:xfrm>
              <a:off x="4368" y="273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r</a:t>
              </a:r>
              <a:endParaRPr dirty="0"/>
            </a:p>
          </p:txBody>
        </p:sp>
        <p:cxnSp>
          <p:nvCxnSpPr>
            <p:cNvPr id="22" name="Google Shape;422;p19">
              <a:extLst>
                <a:ext uri="{FF2B5EF4-FFF2-40B4-BE49-F238E27FC236}">
                  <a16:creationId xmlns:a16="http://schemas.microsoft.com/office/drawing/2014/main" id="{360EDA77-543A-455C-9AC7-E92946100704}"/>
                </a:ext>
              </a:extLst>
            </p:cNvPr>
            <p:cNvCxnSpPr>
              <a:cxnSpLocks/>
              <a:stCxn id="10" idx="5"/>
              <a:endCxn id="14" idx="1"/>
            </p:cNvCxnSpPr>
            <p:nvPr/>
          </p:nvCxnSpPr>
          <p:spPr>
            <a:xfrm>
              <a:off x="746" y="2618"/>
              <a:ext cx="525" cy="189"/>
            </a:xfrm>
            <a:prstGeom prst="straightConnector1">
              <a:avLst/>
            </a:prstGeom>
            <a:noFill/>
            <a:ln w="28575" cap="flat" cmpd="sng">
              <a:solidFill>
                <a:schemeClr val="dk1"/>
              </a:solidFill>
              <a:prstDash val="solid"/>
              <a:round/>
              <a:headEnd type="none" w="med" len="med"/>
              <a:tailEnd type="triangle" w="med" len="med"/>
            </a:ln>
          </p:spPr>
        </p:cxnSp>
        <p:cxnSp>
          <p:nvCxnSpPr>
            <p:cNvPr id="23" name="Google Shape;423;p19">
              <a:extLst>
                <a:ext uri="{FF2B5EF4-FFF2-40B4-BE49-F238E27FC236}">
                  <a16:creationId xmlns:a16="http://schemas.microsoft.com/office/drawing/2014/main" id="{9A17B0B0-A3BB-32AA-715B-1FE26761468A}"/>
                </a:ext>
              </a:extLst>
            </p:cNvPr>
            <p:cNvCxnSpPr>
              <a:cxnSpLocks/>
              <a:stCxn id="14" idx="6"/>
              <a:endCxn id="15" idx="2"/>
            </p:cNvCxnSpPr>
            <p:nvPr/>
          </p:nvCxnSpPr>
          <p:spPr>
            <a:xfrm>
              <a:off x="1680" y="2976"/>
              <a:ext cx="672" cy="144"/>
            </a:xfrm>
            <a:prstGeom prst="straightConnector1">
              <a:avLst/>
            </a:prstGeom>
            <a:noFill/>
            <a:ln w="28575" cap="flat" cmpd="sng">
              <a:solidFill>
                <a:schemeClr val="dk1"/>
              </a:solidFill>
              <a:prstDash val="solid"/>
              <a:round/>
              <a:headEnd type="none" w="med" len="med"/>
              <a:tailEnd type="triangle" w="med" len="med"/>
            </a:ln>
          </p:spPr>
        </p:cxnSp>
        <p:cxnSp>
          <p:nvCxnSpPr>
            <p:cNvPr id="24" name="Google Shape;424;p19">
              <a:extLst>
                <a:ext uri="{FF2B5EF4-FFF2-40B4-BE49-F238E27FC236}">
                  <a16:creationId xmlns:a16="http://schemas.microsoft.com/office/drawing/2014/main" id="{A24F11F6-D1A0-FD8C-790D-E283F613760B}"/>
                </a:ext>
              </a:extLst>
            </p:cNvPr>
            <p:cNvCxnSpPr>
              <a:cxnSpLocks/>
              <a:stCxn id="18" idx="3"/>
              <a:endCxn id="15" idx="6"/>
            </p:cNvCxnSpPr>
            <p:nvPr/>
          </p:nvCxnSpPr>
          <p:spPr>
            <a:xfrm flipH="1">
              <a:off x="2832" y="2837"/>
              <a:ext cx="442" cy="283"/>
            </a:xfrm>
            <a:prstGeom prst="straightConnector1">
              <a:avLst/>
            </a:prstGeom>
            <a:noFill/>
            <a:ln w="28575" cap="flat" cmpd="sng">
              <a:solidFill>
                <a:schemeClr val="dk1"/>
              </a:solidFill>
              <a:prstDash val="solid"/>
              <a:round/>
              <a:headEnd type="none" w="med" len="med"/>
              <a:tailEnd type="triangle" w="med" len="med"/>
            </a:ln>
          </p:spPr>
        </p:cxnSp>
        <p:cxnSp>
          <p:nvCxnSpPr>
            <p:cNvPr id="25" name="Google Shape;425;p19">
              <a:extLst>
                <a:ext uri="{FF2B5EF4-FFF2-40B4-BE49-F238E27FC236}">
                  <a16:creationId xmlns:a16="http://schemas.microsoft.com/office/drawing/2014/main" id="{B8C65A57-981C-BC4C-0A25-B657B6A07033}"/>
                </a:ext>
              </a:extLst>
            </p:cNvPr>
            <p:cNvCxnSpPr>
              <a:cxnSpLocks/>
              <a:stCxn id="18" idx="2"/>
              <a:endCxn id="14" idx="7"/>
            </p:cNvCxnSpPr>
            <p:nvPr/>
          </p:nvCxnSpPr>
          <p:spPr>
            <a:xfrm flipH="1">
              <a:off x="1610" y="2667"/>
              <a:ext cx="1594" cy="139"/>
            </a:xfrm>
            <a:prstGeom prst="straightConnector1">
              <a:avLst/>
            </a:prstGeom>
            <a:noFill/>
            <a:ln w="28575" cap="flat" cmpd="sng">
              <a:solidFill>
                <a:schemeClr val="dk1"/>
              </a:solidFill>
              <a:prstDash val="solid"/>
              <a:round/>
              <a:headEnd type="none" w="med" len="med"/>
              <a:tailEnd type="triangle" w="med" len="med"/>
            </a:ln>
          </p:spPr>
        </p:cxnSp>
        <p:cxnSp>
          <p:nvCxnSpPr>
            <p:cNvPr id="26" name="Google Shape;426;p19">
              <a:extLst>
                <a:ext uri="{FF2B5EF4-FFF2-40B4-BE49-F238E27FC236}">
                  <a16:creationId xmlns:a16="http://schemas.microsoft.com/office/drawing/2014/main" id="{BC410509-25F8-B13E-D27C-D7CE329A846D}"/>
                </a:ext>
              </a:extLst>
            </p:cNvPr>
            <p:cNvCxnSpPr>
              <a:cxnSpLocks/>
              <a:stCxn id="17" idx="4"/>
              <a:endCxn id="18" idx="7"/>
            </p:cNvCxnSpPr>
            <p:nvPr/>
          </p:nvCxnSpPr>
          <p:spPr>
            <a:xfrm flipH="1">
              <a:off x="3614" y="2064"/>
              <a:ext cx="178" cy="433"/>
            </a:xfrm>
            <a:prstGeom prst="straightConnector1">
              <a:avLst/>
            </a:prstGeom>
            <a:noFill/>
            <a:ln w="28575" cap="flat" cmpd="sng">
              <a:solidFill>
                <a:schemeClr val="dk1"/>
              </a:solidFill>
              <a:prstDash val="solid"/>
              <a:round/>
              <a:headEnd type="none" w="med" len="med"/>
              <a:tailEnd type="triangle" w="med" len="med"/>
            </a:ln>
          </p:spPr>
        </p:cxnSp>
        <p:cxnSp>
          <p:nvCxnSpPr>
            <p:cNvPr id="27" name="Google Shape;427;p19">
              <a:extLst>
                <a:ext uri="{FF2B5EF4-FFF2-40B4-BE49-F238E27FC236}">
                  <a16:creationId xmlns:a16="http://schemas.microsoft.com/office/drawing/2014/main" id="{163EE23A-A8E9-B0AC-F346-791FFD8081C5}"/>
                </a:ext>
              </a:extLst>
            </p:cNvPr>
            <p:cNvCxnSpPr>
              <a:cxnSpLocks/>
              <a:stCxn id="17" idx="5"/>
              <a:endCxn id="21" idx="1"/>
            </p:cNvCxnSpPr>
            <p:nvPr/>
          </p:nvCxnSpPr>
          <p:spPr>
            <a:xfrm>
              <a:off x="3962" y="1994"/>
              <a:ext cx="477" cy="813"/>
            </a:xfrm>
            <a:prstGeom prst="straightConnector1">
              <a:avLst/>
            </a:prstGeom>
            <a:noFill/>
            <a:ln w="28575" cap="flat" cmpd="sng">
              <a:solidFill>
                <a:schemeClr val="tx1"/>
              </a:solidFill>
              <a:prstDash val="solid"/>
              <a:round/>
              <a:headEnd type="none" w="med" len="med"/>
              <a:tailEnd type="triangle" w="med" len="med"/>
            </a:ln>
          </p:spPr>
        </p:cxnSp>
        <p:cxnSp>
          <p:nvCxnSpPr>
            <p:cNvPr id="28" name="Google Shape;428;p19">
              <a:extLst>
                <a:ext uri="{FF2B5EF4-FFF2-40B4-BE49-F238E27FC236}">
                  <a16:creationId xmlns:a16="http://schemas.microsoft.com/office/drawing/2014/main" id="{81AC458B-A3E6-29F3-B0DA-D9E78A29C88B}"/>
                </a:ext>
              </a:extLst>
            </p:cNvPr>
            <p:cNvCxnSpPr>
              <a:cxnSpLocks/>
              <a:stCxn id="21" idx="0"/>
              <a:endCxn id="20" idx="4"/>
            </p:cNvCxnSpPr>
            <p:nvPr/>
          </p:nvCxnSpPr>
          <p:spPr>
            <a:xfrm flipV="1">
              <a:off x="4608" y="2352"/>
              <a:ext cx="192" cy="384"/>
            </a:xfrm>
            <a:prstGeom prst="straightConnector1">
              <a:avLst/>
            </a:prstGeom>
            <a:noFill/>
            <a:ln w="28575" cap="flat" cmpd="sng">
              <a:solidFill>
                <a:schemeClr val="tx1"/>
              </a:solidFill>
              <a:prstDash val="solid"/>
              <a:round/>
              <a:headEnd type="none" w="med" len="med"/>
              <a:tailEnd type="triangle" w="med" len="med"/>
            </a:ln>
          </p:spPr>
        </p:cxnSp>
        <p:cxnSp>
          <p:nvCxnSpPr>
            <p:cNvPr id="29" name="Google Shape;429;p19">
              <a:extLst>
                <a:ext uri="{FF2B5EF4-FFF2-40B4-BE49-F238E27FC236}">
                  <a16:creationId xmlns:a16="http://schemas.microsoft.com/office/drawing/2014/main" id="{72F0BFAA-1300-4BC7-D6D2-D770B2613433}"/>
                </a:ext>
              </a:extLst>
            </p:cNvPr>
            <p:cNvCxnSpPr>
              <a:cxnSpLocks/>
              <a:stCxn id="20" idx="0"/>
              <a:endCxn id="11" idx="4"/>
            </p:cNvCxnSpPr>
            <p:nvPr/>
          </p:nvCxnSpPr>
          <p:spPr>
            <a:xfrm flipV="1">
              <a:off x="4800" y="1056"/>
              <a:ext cx="144" cy="816"/>
            </a:xfrm>
            <a:prstGeom prst="straightConnector1">
              <a:avLst/>
            </a:prstGeom>
            <a:noFill/>
            <a:ln w="28575" cap="flat" cmpd="sng">
              <a:solidFill>
                <a:schemeClr val="tx1"/>
              </a:solidFill>
              <a:prstDash val="solid"/>
              <a:round/>
              <a:headEnd type="none" w="med" len="med"/>
              <a:tailEnd type="triangle" w="med" len="med"/>
            </a:ln>
          </p:spPr>
        </p:cxnSp>
        <p:cxnSp>
          <p:nvCxnSpPr>
            <p:cNvPr id="30" name="Google Shape;430;p19">
              <a:extLst>
                <a:ext uri="{FF2B5EF4-FFF2-40B4-BE49-F238E27FC236}">
                  <a16:creationId xmlns:a16="http://schemas.microsoft.com/office/drawing/2014/main" id="{E778F764-905E-1077-AC6C-FD3344C9E242}"/>
                </a:ext>
              </a:extLst>
            </p:cNvPr>
            <p:cNvCxnSpPr>
              <a:cxnSpLocks/>
              <a:stCxn id="10" idx="7"/>
              <a:endCxn id="12" idx="2"/>
            </p:cNvCxnSpPr>
            <p:nvPr/>
          </p:nvCxnSpPr>
          <p:spPr>
            <a:xfrm flipV="1">
              <a:off x="746" y="2016"/>
              <a:ext cx="982" cy="262"/>
            </a:xfrm>
            <a:prstGeom prst="straightConnector1">
              <a:avLst/>
            </a:prstGeom>
            <a:noFill/>
            <a:ln w="28575" cap="flat" cmpd="sng">
              <a:solidFill>
                <a:schemeClr val="tx1"/>
              </a:solidFill>
              <a:prstDash val="solid"/>
              <a:round/>
              <a:headEnd type="none" w="med" len="med"/>
              <a:tailEnd type="triangle" w="med" len="med"/>
            </a:ln>
          </p:spPr>
        </p:cxnSp>
        <p:cxnSp>
          <p:nvCxnSpPr>
            <p:cNvPr id="31" name="Google Shape;431;p19">
              <a:extLst>
                <a:ext uri="{FF2B5EF4-FFF2-40B4-BE49-F238E27FC236}">
                  <a16:creationId xmlns:a16="http://schemas.microsoft.com/office/drawing/2014/main" id="{989C198B-CA3D-4F17-04EF-E93A21281334}"/>
                </a:ext>
              </a:extLst>
            </p:cNvPr>
            <p:cNvCxnSpPr>
              <a:cxnSpLocks/>
              <a:stCxn id="12" idx="1"/>
              <a:endCxn id="13" idx="5"/>
            </p:cNvCxnSpPr>
            <p:nvPr/>
          </p:nvCxnSpPr>
          <p:spPr>
            <a:xfrm flipH="1" flipV="1">
              <a:off x="1130" y="1466"/>
              <a:ext cx="669" cy="381"/>
            </a:xfrm>
            <a:prstGeom prst="straightConnector1">
              <a:avLst/>
            </a:prstGeom>
            <a:noFill/>
            <a:ln w="28575" cap="flat" cmpd="sng">
              <a:solidFill>
                <a:schemeClr val="dk1"/>
              </a:solidFill>
              <a:prstDash val="solid"/>
              <a:round/>
              <a:headEnd type="none" w="med" len="med"/>
              <a:tailEnd type="triangle" w="med" len="med"/>
            </a:ln>
          </p:spPr>
        </p:cxnSp>
        <p:cxnSp>
          <p:nvCxnSpPr>
            <p:cNvPr id="32" name="Google Shape;432;p19">
              <a:extLst>
                <a:ext uri="{FF2B5EF4-FFF2-40B4-BE49-F238E27FC236}">
                  <a16:creationId xmlns:a16="http://schemas.microsoft.com/office/drawing/2014/main" id="{D2C3C8C0-FD00-C85C-674E-2CF0B978DF54}"/>
                </a:ext>
              </a:extLst>
            </p:cNvPr>
            <p:cNvCxnSpPr>
              <a:cxnSpLocks/>
              <a:stCxn id="13" idx="7"/>
              <a:endCxn id="19" idx="2"/>
            </p:cNvCxnSpPr>
            <p:nvPr/>
          </p:nvCxnSpPr>
          <p:spPr>
            <a:xfrm flipV="1">
              <a:off x="1130" y="864"/>
              <a:ext cx="454" cy="262"/>
            </a:xfrm>
            <a:prstGeom prst="straightConnector1">
              <a:avLst/>
            </a:prstGeom>
            <a:noFill/>
            <a:ln w="28575" cap="flat" cmpd="sng">
              <a:solidFill>
                <a:schemeClr val="dk1"/>
              </a:solidFill>
              <a:prstDash val="solid"/>
              <a:round/>
              <a:headEnd type="none" w="med" len="med"/>
              <a:tailEnd type="triangle" w="med" len="med"/>
            </a:ln>
          </p:spPr>
        </p:cxnSp>
        <p:cxnSp>
          <p:nvCxnSpPr>
            <p:cNvPr id="33" name="Google Shape;433;p19">
              <a:extLst>
                <a:ext uri="{FF2B5EF4-FFF2-40B4-BE49-F238E27FC236}">
                  <a16:creationId xmlns:a16="http://schemas.microsoft.com/office/drawing/2014/main" id="{9F63D461-B621-B918-BE30-C3B7A633975C}"/>
                </a:ext>
              </a:extLst>
            </p:cNvPr>
            <p:cNvCxnSpPr>
              <a:cxnSpLocks/>
              <a:stCxn id="16" idx="2"/>
              <a:endCxn id="19" idx="6"/>
            </p:cNvCxnSpPr>
            <p:nvPr/>
          </p:nvCxnSpPr>
          <p:spPr>
            <a:xfrm flipH="1" flipV="1">
              <a:off x="2064" y="864"/>
              <a:ext cx="816" cy="384"/>
            </a:xfrm>
            <a:prstGeom prst="straightConnector1">
              <a:avLst/>
            </a:prstGeom>
            <a:noFill/>
            <a:ln w="28575" cap="flat" cmpd="sng">
              <a:solidFill>
                <a:schemeClr val="dk1"/>
              </a:solidFill>
              <a:prstDash val="solid"/>
              <a:round/>
              <a:headEnd type="none" w="med" len="med"/>
              <a:tailEnd type="triangle" w="med" len="med"/>
            </a:ln>
          </p:spPr>
        </p:cxnSp>
        <p:cxnSp>
          <p:nvCxnSpPr>
            <p:cNvPr id="34" name="Google Shape;434;p19">
              <a:extLst>
                <a:ext uri="{FF2B5EF4-FFF2-40B4-BE49-F238E27FC236}">
                  <a16:creationId xmlns:a16="http://schemas.microsoft.com/office/drawing/2014/main" id="{DCA64DCA-73B4-0C91-C31A-DDD6F5BC57F8}"/>
                </a:ext>
              </a:extLst>
            </p:cNvPr>
            <p:cNvCxnSpPr>
              <a:cxnSpLocks/>
              <a:stCxn id="12" idx="7"/>
              <a:endCxn id="16" idx="3"/>
            </p:cNvCxnSpPr>
            <p:nvPr/>
          </p:nvCxnSpPr>
          <p:spPr>
            <a:xfrm flipV="1">
              <a:off x="2138" y="1418"/>
              <a:ext cx="813" cy="429"/>
            </a:xfrm>
            <a:prstGeom prst="straightConnector1">
              <a:avLst/>
            </a:prstGeom>
            <a:noFill/>
            <a:ln w="28575" cap="flat" cmpd="sng">
              <a:solidFill>
                <a:schemeClr val="dk1"/>
              </a:solidFill>
              <a:prstDash val="solid"/>
              <a:round/>
              <a:headEnd type="none" w="med" len="med"/>
              <a:tailEnd type="triangle" w="med" len="med"/>
            </a:ln>
          </p:spPr>
        </p:cxnSp>
        <p:cxnSp>
          <p:nvCxnSpPr>
            <p:cNvPr id="35" name="Google Shape;435;p19">
              <a:extLst>
                <a:ext uri="{FF2B5EF4-FFF2-40B4-BE49-F238E27FC236}">
                  <a16:creationId xmlns:a16="http://schemas.microsoft.com/office/drawing/2014/main" id="{8E739975-2E04-1630-4F63-8EFC07FB82E9}"/>
                </a:ext>
              </a:extLst>
            </p:cNvPr>
            <p:cNvCxnSpPr>
              <a:cxnSpLocks/>
              <a:stCxn id="12" idx="6"/>
              <a:endCxn id="17" idx="2"/>
            </p:cNvCxnSpPr>
            <p:nvPr/>
          </p:nvCxnSpPr>
          <p:spPr>
            <a:xfrm flipV="1">
              <a:off x="2208" y="1824"/>
              <a:ext cx="1344" cy="192"/>
            </a:xfrm>
            <a:prstGeom prst="straightConnector1">
              <a:avLst/>
            </a:prstGeom>
            <a:noFill/>
            <a:ln w="28575" cap="flat" cmpd="sng">
              <a:solidFill>
                <a:schemeClr val="tx1"/>
              </a:solidFill>
              <a:prstDash val="solid"/>
              <a:round/>
              <a:headEnd type="none" w="med" len="med"/>
              <a:tailEnd type="triangle" w="med" len="med"/>
            </a:ln>
          </p:spPr>
        </p:cxnSp>
        <p:cxnSp>
          <p:nvCxnSpPr>
            <p:cNvPr id="36" name="Google Shape;436;p19">
              <a:extLst>
                <a:ext uri="{FF2B5EF4-FFF2-40B4-BE49-F238E27FC236}">
                  <a16:creationId xmlns:a16="http://schemas.microsoft.com/office/drawing/2014/main" id="{AFC113B1-FD51-EE0F-1453-93525B988B9B}"/>
                </a:ext>
              </a:extLst>
            </p:cNvPr>
            <p:cNvCxnSpPr>
              <a:cxnSpLocks/>
              <a:stCxn id="20" idx="1"/>
              <a:endCxn id="16" idx="6"/>
            </p:cNvCxnSpPr>
            <p:nvPr/>
          </p:nvCxnSpPr>
          <p:spPr>
            <a:xfrm rot="16200000" flipV="1">
              <a:off x="3648" y="960"/>
              <a:ext cx="694" cy="1270"/>
            </a:xfrm>
            <a:prstGeom prst="curvedConnector2">
              <a:avLst/>
            </a:prstGeom>
            <a:noFill/>
            <a:ln w="28575" cap="flat" cmpd="sng">
              <a:solidFill>
                <a:schemeClr val="dk1"/>
              </a:solidFill>
              <a:prstDash val="solid"/>
              <a:round/>
              <a:headEnd type="none" w="med" len="med"/>
              <a:tailEnd type="triangle" w="med" len="med"/>
            </a:ln>
          </p:spPr>
        </p:cxnSp>
        <p:cxnSp>
          <p:nvCxnSpPr>
            <p:cNvPr id="37" name="Google Shape;437;p19">
              <a:extLst>
                <a:ext uri="{FF2B5EF4-FFF2-40B4-BE49-F238E27FC236}">
                  <a16:creationId xmlns:a16="http://schemas.microsoft.com/office/drawing/2014/main" id="{E5B9FF9E-CE93-8C42-0AD8-BF8E1951D25B}"/>
                </a:ext>
              </a:extLst>
            </p:cNvPr>
            <p:cNvCxnSpPr>
              <a:cxnSpLocks/>
              <a:stCxn id="10" idx="6"/>
              <a:endCxn id="17" idx="3"/>
            </p:cNvCxnSpPr>
            <p:nvPr/>
          </p:nvCxnSpPr>
          <p:spPr>
            <a:xfrm flipV="1">
              <a:off x="816" y="1994"/>
              <a:ext cx="2806" cy="454"/>
            </a:xfrm>
            <a:prstGeom prst="curvedConnector2">
              <a:avLst/>
            </a:prstGeom>
            <a:noFill/>
            <a:ln w="28575" cap="flat" cmpd="sng">
              <a:solidFill>
                <a:schemeClr val="dk1"/>
              </a:solidFill>
              <a:prstDash val="solid"/>
              <a:round/>
              <a:headEnd type="none" w="med" len="med"/>
              <a:tailEnd type="triangle" w="med" len="med"/>
            </a:ln>
          </p:spPr>
        </p:cxnSp>
      </p:grpSp>
      <p:sp>
        <p:nvSpPr>
          <p:cNvPr id="101" name="Rounded Rectangle 100">
            <a:extLst>
              <a:ext uri="{FF2B5EF4-FFF2-40B4-BE49-F238E27FC236}">
                <a16:creationId xmlns:a16="http://schemas.microsoft.com/office/drawing/2014/main" id="{A80F5D8A-A6A7-8D19-1ACC-8C4CEB425382}"/>
              </a:ext>
              <a:ext uri="{C183D7F6-B498-43B3-948B-1728B52AA6E4}">
                <adec:decorative xmlns:adec="http://schemas.microsoft.com/office/drawing/2017/decorative" val="1"/>
              </a:ext>
            </a:extLst>
          </p:cNvPr>
          <p:cNvSpPr/>
          <p:nvPr/>
        </p:nvSpPr>
        <p:spPr>
          <a:xfrm>
            <a:off x="6873948" y="4614529"/>
            <a:ext cx="3976578" cy="1467294"/>
          </a:xfrm>
          <a:prstGeom prst="roundRect">
            <a:avLst>
              <a:gd name="adj" fmla="val 10145"/>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ounded Rectangle 99">
            <a:extLst>
              <a:ext uri="{FF2B5EF4-FFF2-40B4-BE49-F238E27FC236}">
                <a16:creationId xmlns:a16="http://schemas.microsoft.com/office/drawing/2014/main" id="{B0ED6DB2-DBA0-73FB-740A-BA3DE51E30B9}"/>
              </a:ext>
              <a:ext uri="{C183D7F6-B498-43B3-948B-1728B52AA6E4}">
                <adec:decorative xmlns:adec="http://schemas.microsoft.com/office/drawing/2017/decorative" val="1"/>
              </a:ext>
            </a:extLst>
          </p:cNvPr>
          <p:cNvSpPr/>
          <p:nvPr/>
        </p:nvSpPr>
        <p:spPr>
          <a:xfrm>
            <a:off x="1341474" y="4614529"/>
            <a:ext cx="3976578" cy="1467294"/>
          </a:xfrm>
          <a:prstGeom prst="roundRect">
            <a:avLst>
              <a:gd name="adj" fmla="val 10145"/>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A4937E2A-2728-2C86-C885-4FB622B73DBC}"/>
              </a:ext>
            </a:extLst>
          </p:cNvPr>
          <p:cNvSpPr txBox="1"/>
          <p:nvPr/>
        </p:nvSpPr>
        <p:spPr>
          <a:xfrm>
            <a:off x="1456661" y="4752753"/>
            <a:ext cx="1330814" cy="369332"/>
          </a:xfrm>
          <a:prstGeom prst="rect">
            <a:avLst/>
          </a:prstGeom>
          <a:noFill/>
        </p:spPr>
        <p:txBody>
          <a:bodyPr wrap="none" rtlCol="0">
            <a:spAutoFit/>
          </a:bodyPr>
          <a:lstStyle/>
          <a:p>
            <a:r>
              <a:rPr lang="en-US" b="1" dirty="0">
                <a:solidFill>
                  <a:schemeClr val="accent3"/>
                </a:solidFill>
              </a:rPr>
              <a:t>Expanded</a:t>
            </a:r>
          </a:p>
        </p:txBody>
      </p:sp>
      <p:sp>
        <p:nvSpPr>
          <p:cNvPr id="104" name="TextBox 103">
            <a:extLst>
              <a:ext uri="{FF2B5EF4-FFF2-40B4-BE49-F238E27FC236}">
                <a16:creationId xmlns:a16="http://schemas.microsoft.com/office/drawing/2014/main" id="{4AEA684E-72D1-1A49-E7CF-F73B65661693}"/>
              </a:ext>
            </a:extLst>
          </p:cNvPr>
          <p:cNvSpPr txBox="1"/>
          <p:nvPr/>
        </p:nvSpPr>
        <p:spPr>
          <a:xfrm>
            <a:off x="6989135" y="4752753"/>
            <a:ext cx="901144" cy="369332"/>
          </a:xfrm>
          <a:prstGeom prst="rect">
            <a:avLst/>
          </a:prstGeom>
          <a:noFill/>
        </p:spPr>
        <p:txBody>
          <a:bodyPr wrap="none" rtlCol="0">
            <a:spAutoFit/>
          </a:bodyPr>
          <a:lstStyle/>
          <a:p>
            <a:r>
              <a:rPr lang="en-US" b="1" dirty="0">
                <a:solidFill>
                  <a:schemeClr val="accent2"/>
                </a:solidFill>
              </a:rPr>
              <a:t>Fringe</a:t>
            </a:r>
          </a:p>
        </p:txBody>
      </p:sp>
      <p:sp>
        <p:nvSpPr>
          <p:cNvPr id="105" name="TextBox 104">
            <a:extLst>
              <a:ext uri="{FF2B5EF4-FFF2-40B4-BE49-F238E27FC236}">
                <a16:creationId xmlns:a16="http://schemas.microsoft.com/office/drawing/2014/main" id="{4FEFE374-8C98-89EC-1866-1DEE23B18391}"/>
              </a:ext>
            </a:extLst>
          </p:cNvPr>
          <p:cNvSpPr txBox="1"/>
          <p:nvPr/>
        </p:nvSpPr>
        <p:spPr>
          <a:xfrm>
            <a:off x="7111852" y="5239043"/>
            <a:ext cx="3500770" cy="553998"/>
          </a:xfrm>
          <a:prstGeom prst="rect">
            <a:avLst/>
          </a:prstGeom>
          <a:noFill/>
        </p:spPr>
        <p:txBody>
          <a:bodyPr wrap="square" rtlCol="0">
            <a:spAutoFit/>
          </a:bodyPr>
          <a:lstStyle/>
          <a:p>
            <a:pPr algn="ctr"/>
            <a:r>
              <a:rPr lang="en-US" sz="3000" dirty="0">
                <a:latin typeface="+mj-lt"/>
              </a:rPr>
              <a:t>S</a:t>
            </a:r>
          </a:p>
        </p:txBody>
      </p:sp>
      <p:grpSp>
        <p:nvGrpSpPr>
          <p:cNvPr id="212" name="Group 211" descr="A search tree based on the search graph on the left, starting with the node S">
            <a:extLst>
              <a:ext uri="{FF2B5EF4-FFF2-40B4-BE49-F238E27FC236}">
                <a16:creationId xmlns:a16="http://schemas.microsoft.com/office/drawing/2014/main" id="{F88ADC39-8158-5EC5-4AA5-235A44595EFB}"/>
              </a:ext>
            </a:extLst>
          </p:cNvPr>
          <p:cNvGrpSpPr/>
          <p:nvPr/>
        </p:nvGrpSpPr>
        <p:grpSpPr>
          <a:xfrm>
            <a:off x="6882807" y="1230878"/>
            <a:ext cx="3685033" cy="3256939"/>
            <a:chOff x="6882807" y="1230878"/>
            <a:chExt cx="3685033" cy="3256939"/>
          </a:xfrm>
        </p:grpSpPr>
        <p:sp>
          <p:nvSpPr>
            <p:cNvPr id="108" name="TextBox 107">
              <a:extLst>
                <a:ext uri="{FF2B5EF4-FFF2-40B4-BE49-F238E27FC236}">
                  <a16:creationId xmlns:a16="http://schemas.microsoft.com/office/drawing/2014/main" id="{2443A9F9-350C-4D32-27C9-DBA78DA8A918}"/>
                </a:ext>
              </a:extLst>
            </p:cNvPr>
            <p:cNvSpPr txBox="1"/>
            <p:nvPr/>
          </p:nvSpPr>
          <p:spPr>
            <a:xfrm>
              <a:off x="8738200" y="1230878"/>
              <a:ext cx="426882" cy="369332"/>
            </a:xfrm>
            <a:prstGeom prst="rect">
              <a:avLst/>
            </a:prstGeom>
            <a:noFill/>
          </p:spPr>
          <p:txBody>
            <a:bodyPr wrap="square">
              <a:spAutoFit/>
            </a:bodyPr>
            <a:lstStyle/>
            <a:p>
              <a:pPr marL="0" marR="0" lvl="0" indent="0" algn="ctr" rtl="0">
                <a:spcBef>
                  <a:spcPts val="0"/>
                </a:spcBef>
                <a:spcAft>
                  <a:spcPts val="0"/>
                </a:spcAft>
                <a:buNone/>
              </a:pPr>
              <a:r>
                <a:rPr lang="en-US" sz="1800" dirty="0">
                  <a:solidFill>
                    <a:schemeClr val="accent2"/>
                  </a:solidFill>
                  <a:latin typeface="Calibri"/>
                  <a:ea typeface="Calibri"/>
                  <a:cs typeface="Calibri"/>
                  <a:sym typeface="Calibri"/>
                </a:rPr>
                <a:t>S</a:t>
              </a:r>
              <a:endParaRPr lang="en-US" dirty="0">
                <a:solidFill>
                  <a:schemeClr val="accent2"/>
                </a:solidFill>
              </a:endParaRPr>
            </a:p>
          </p:txBody>
        </p:sp>
        <p:sp>
          <p:nvSpPr>
            <p:cNvPr id="109" name="TextBox 108">
              <a:extLst>
                <a:ext uri="{FF2B5EF4-FFF2-40B4-BE49-F238E27FC236}">
                  <a16:creationId xmlns:a16="http://schemas.microsoft.com/office/drawing/2014/main" id="{54C21F1E-11D6-45C0-FF58-A1364CBC9B5B}"/>
                </a:ext>
              </a:extLst>
            </p:cNvPr>
            <p:cNvSpPr txBox="1"/>
            <p:nvPr/>
          </p:nvSpPr>
          <p:spPr>
            <a:xfrm>
              <a:off x="7358075" y="183282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d</a:t>
              </a:r>
              <a:endParaRPr lang="en-US" dirty="0"/>
            </a:p>
          </p:txBody>
        </p:sp>
        <p:sp>
          <p:nvSpPr>
            <p:cNvPr id="110" name="TextBox 109">
              <a:extLst>
                <a:ext uri="{FF2B5EF4-FFF2-40B4-BE49-F238E27FC236}">
                  <a16:creationId xmlns:a16="http://schemas.microsoft.com/office/drawing/2014/main" id="{BD6C9F34-CEC2-403F-5296-D079A6C8B98E}"/>
                </a:ext>
              </a:extLst>
            </p:cNvPr>
            <p:cNvSpPr txBox="1"/>
            <p:nvPr/>
          </p:nvSpPr>
          <p:spPr>
            <a:xfrm>
              <a:off x="9429324"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e</a:t>
              </a:r>
              <a:endParaRPr lang="en-US" dirty="0"/>
            </a:p>
          </p:txBody>
        </p:sp>
        <p:sp>
          <p:nvSpPr>
            <p:cNvPr id="111" name="TextBox 110">
              <a:extLst>
                <a:ext uri="{FF2B5EF4-FFF2-40B4-BE49-F238E27FC236}">
                  <a16:creationId xmlns:a16="http://schemas.microsoft.com/office/drawing/2014/main" id="{4789BDAE-4F3D-B202-86F6-D3532E57D62E}"/>
                </a:ext>
              </a:extLst>
            </p:cNvPr>
            <p:cNvSpPr txBox="1"/>
            <p:nvPr/>
          </p:nvSpPr>
          <p:spPr>
            <a:xfrm>
              <a:off x="10226891"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12" name="TextBox 111">
              <a:extLst>
                <a:ext uri="{FF2B5EF4-FFF2-40B4-BE49-F238E27FC236}">
                  <a16:creationId xmlns:a16="http://schemas.microsoft.com/office/drawing/2014/main" id="{9FFEB152-70C8-2C77-D80A-EEE210063388}"/>
                </a:ext>
              </a:extLst>
            </p:cNvPr>
            <p:cNvSpPr txBox="1"/>
            <p:nvPr/>
          </p:nvSpPr>
          <p:spPr>
            <a:xfrm>
              <a:off x="6882807" y="229117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b</a:t>
              </a:r>
              <a:endParaRPr lang="en-US" dirty="0"/>
            </a:p>
          </p:txBody>
        </p:sp>
        <p:sp>
          <p:nvSpPr>
            <p:cNvPr id="113" name="TextBox 112">
              <a:extLst>
                <a:ext uri="{FF2B5EF4-FFF2-40B4-BE49-F238E27FC236}">
                  <a16:creationId xmlns:a16="http://schemas.microsoft.com/office/drawing/2014/main" id="{50CC1667-44B8-3796-7DFB-E817BDD074AA}"/>
                </a:ext>
              </a:extLst>
            </p:cNvPr>
            <p:cNvSpPr txBox="1"/>
            <p:nvPr/>
          </p:nvSpPr>
          <p:spPr>
            <a:xfrm>
              <a:off x="7356216"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14" name="TextBox 113">
              <a:extLst>
                <a:ext uri="{FF2B5EF4-FFF2-40B4-BE49-F238E27FC236}">
                  <a16:creationId xmlns:a16="http://schemas.microsoft.com/office/drawing/2014/main" id="{64B5F891-FD67-445D-0AE9-6E38AC998497}"/>
                </a:ext>
              </a:extLst>
            </p:cNvPr>
            <p:cNvSpPr txBox="1"/>
            <p:nvPr/>
          </p:nvSpPr>
          <p:spPr>
            <a:xfrm>
              <a:off x="8127342" y="2295602"/>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e</a:t>
              </a:r>
              <a:endParaRPr lang="en-US" dirty="0"/>
            </a:p>
          </p:txBody>
        </p:sp>
        <p:sp>
          <p:nvSpPr>
            <p:cNvPr id="115" name="TextBox 114">
              <a:extLst>
                <a:ext uri="{FF2B5EF4-FFF2-40B4-BE49-F238E27FC236}">
                  <a16:creationId xmlns:a16="http://schemas.microsoft.com/office/drawing/2014/main" id="{D31E8AFB-C7C5-B867-8786-D9FE662DB998}"/>
                </a:ext>
              </a:extLst>
            </p:cNvPr>
            <p:cNvSpPr txBox="1"/>
            <p:nvPr/>
          </p:nvSpPr>
          <p:spPr>
            <a:xfrm>
              <a:off x="9110858" y="228740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h</a:t>
              </a:r>
              <a:endParaRPr lang="en-US" dirty="0"/>
            </a:p>
          </p:txBody>
        </p:sp>
        <p:sp>
          <p:nvSpPr>
            <p:cNvPr id="116" name="TextBox 115">
              <a:extLst>
                <a:ext uri="{FF2B5EF4-FFF2-40B4-BE49-F238E27FC236}">
                  <a16:creationId xmlns:a16="http://schemas.microsoft.com/office/drawing/2014/main" id="{C88A2A05-9053-64AF-BA84-85C5DB9C91FC}"/>
                </a:ext>
              </a:extLst>
            </p:cNvPr>
            <p:cNvSpPr txBox="1"/>
            <p:nvPr/>
          </p:nvSpPr>
          <p:spPr>
            <a:xfrm>
              <a:off x="9732864" y="2283568"/>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r</a:t>
              </a:r>
              <a:endParaRPr lang="en-US" dirty="0"/>
            </a:p>
          </p:txBody>
        </p:sp>
        <p:sp>
          <p:nvSpPr>
            <p:cNvPr id="117" name="TextBox 116">
              <a:extLst>
                <a:ext uri="{FF2B5EF4-FFF2-40B4-BE49-F238E27FC236}">
                  <a16:creationId xmlns:a16="http://schemas.microsoft.com/office/drawing/2014/main" id="{A6CEF3DF-27C0-7848-0565-D47944C2ACB5}"/>
                </a:ext>
              </a:extLst>
            </p:cNvPr>
            <p:cNvSpPr txBox="1"/>
            <p:nvPr/>
          </p:nvSpPr>
          <p:spPr>
            <a:xfrm>
              <a:off x="10226939"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18" name="TextBox 117">
              <a:extLst>
                <a:ext uri="{FF2B5EF4-FFF2-40B4-BE49-F238E27FC236}">
                  <a16:creationId xmlns:a16="http://schemas.microsoft.com/office/drawing/2014/main" id="{2A6482F3-A63C-06E8-4D5A-E67B91AF25AE}"/>
                </a:ext>
              </a:extLst>
            </p:cNvPr>
            <p:cNvSpPr txBox="1"/>
            <p:nvPr/>
          </p:nvSpPr>
          <p:spPr>
            <a:xfrm>
              <a:off x="9280981"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0" name="TextBox 119">
              <a:extLst>
                <a:ext uri="{FF2B5EF4-FFF2-40B4-BE49-F238E27FC236}">
                  <a16:creationId xmlns:a16="http://schemas.microsoft.com/office/drawing/2014/main" id="{2B976EF5-DB2E-7F5D-B927-86824786FAA6}"/>
                </a:ext>
              </a:extLst>
            </p:cNvPr>
            <p:cNvSpPr txBox="1"/>
            <p:nvPr/>
          </p:nvSpPr>
          <p:spPr>
            <a:xfrm>
              <a:off x="8951324"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21" name="TextBox 120">
              <a:extLst>
                <a:ext uri="{FF2B5EF4-FFF2-40B4-BE49-F238E27FC236}">
                  <a16:creationId xmlns:a16="http://schemas.microsoft.com/office/drawing/2014/main" id="{F8762F46-E6E8-4FBE-C612-9972464C62ED}"/>
                </a:ext>
              </a:extLst>
            </p:cNvPr>
            <p:cNvSpPr txBox="1"/>
            <p:nvPr/>
          </p:nvSpPr>
          <p:spPr>
            <a:xfrm>
              <a:off x="8951040" y="321181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3" name="TextBox 122">
              <a:extLst>
                <a:ext uri="{FF2B5EF4-FFF2-40B4-BE49-F238E27FC236}">
                  <a16:creationId xmlns:a16="http://schemas.microsoft.com/office/drawing/2014/main" id="{4CE34A23-5540-E695-CFAE-F8FAD6AF6547}"/>
                </a:ext>
              </a:extLst>
            </p:cNvPr>
            <p:cNvSpPr txBox="1"/>
            <p:nvPr/>
          </p:nvSpPr>
          <p:spPr>
            <a:xfrm>
              <a:off x="9546886"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24" name="TextBox 123">
              <a:extLst>
                <a:ext uri="{FF2B5EF4-FFF2-40B4-BE49-F238E27FC236}">
                  <a16:creationId xmlns:a16="http://schemas.microsoft.com/office/drawing/2014/main" id="{A0D13D96-571B-74CA-C73A-7008FFB6C448}"/>
                </a:ext>
              </a:extLst>
            </p:cNvPr>
            <p:cNvSpPr txBox="1"/>
            <p:nvPr/>
          </p:nvSpPr>
          <p:spPr>
            <a:xfrm>
              <a:off x="9929490"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25" name="TextBox 124">
              <a:extLst>
                <a:ext uri="{FF2B5EF4-FFF2-40B4-BE49-F238E27FC236}">
                  <a16:creationId xmlns:a16="http://schemas.microsoft.com/office/drawing/2014/main" id="{C8B2C51E-F250-1F2F-BD64-6EBDF1D76D74}"/>
                </a:ext>
              </a:extLst>
            </p:cNvPr>
            <p:cNvSpPr txBox="1"/>
            <p:nvPr/>
          </p:nvSpPr>
          <p:spPr>
            <a:xfrm>
              <a:off x="6882807"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6" name="TextBox 125">
              <a:extLst>
                <a:ext uri="{FF2B5EF4-FFF2-40B4-BE49-F238E27FC236}">
                  <a16:creationId xmlns:a16="http://schemas.microsoft.com/office/drawing/2014/main" id="{E776EAD6-0A01-3BE5-C9F2-47CAFC7A6007}"/>
                </a:ext>
              </a:extLst>
            </p:cNvPr>
            <p:cNvSpPr txBox="1"/>
            <p:nvPr/>
          </p:nvSpPr>
          <p:spPr>
            <a:xfrm>
              <a:off x="9732699" y="2751529"/>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127" name="TextBox 126">
              <a:extLst>
                <a:ext uri="{FF2B5EF4-FFF2-40B4-BE49-F238E27FC236}">
                  <a16:creationId xmlns:a16="http://schemas.microsoft.com/office/drawing/2014/main" id="{33B9DCA1-6A4A-B545-2517-671702C19E1D}"/>
                </a:ext>
              </a:extLst>
            </p:cNvPr>
            <p:cNvSpPr txBox="1"/>
            <p:nvPr/>
          </p:nvSpPr>
          <p:spPr>
            <a:xfrm>
              <a:off x="7358075" y="2745420"/>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8" name="TextBox 127">
              <a:extLst>
                <a:ext uri="{FF2B5EF4-FFF2-40B4-BE49-F238E27FC236}">
                  <a16:creationId xmlns:a16="http://schemas.microsoft.com/office/drawing/2014/main" id="{A99A99C7-E6B1-9224-7C09-EA6C1698018E}"/>
                </a:ext>
              </a:extLst>
            </p:cNvPr>
            <p:cNvSpPr txBox="1"/>
            <p:nvPr/>
          </p:nvSpPr>
          <p:spPr>
            <a:xfrm>
              <a:off x="7820053"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h</a:t>
              </a:r>
              <a:endParaRPr lang="en-US" dirty="0"/>
            </a:p>
          </p:txBody>
        </p:sp>
        <p:sp>
          <p:nvSpPr>
            <p:cNvPr id="129" name="TextBox 128">
              <a:extLst>
                <a:ext uri="{FF2B5EF4-FFF2-40B4-BE49-F238E27FC236}">
                  <a16:creationId xmlns:a16="http://schemas.microsoft.com/office/drawing/2014/main" id="{C4CB2EBC-083F-6CFE-4BD9-DD847BCCEEDA}"/>
                </a:ext>
              </a:extLst>
            </p:cNvPr>
            <p:cNvSpPr txBox="1"/>
            <p:nvPr/>
          </p:nvSpPr>
          <p:spPr>
            <a:xfrm>
              <a:off x="8420685" y="274197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r</a:t>
              </a:r>
              <a:endParaRPr lang="en-US" dirty="0"/>
            </a:p>
          </p:txBody>
        </p:sp>
        <p:sp>
          <p:nvSpPr>
            <p:cNvPr id="131" name="TextBox 130">
              <a:extLst>
                <a:ext uri="{FF2B5EF4-FFF2-40B4-BE49-F238E27FC236}">
                  <a16:creationId xmlns:a16="http://schemas.microsoft.com/office/drawing/2014/main" id="{D0B4CCDA-2CB8-9418-02C0-5A01F969FAA1}"/>
                </a:ext>
              </a:extLst>
            </p:cNvPr>
            <p:cNvSpPr txBox="1"/>
            <p:nvPr/>
          </p:nvSpPr>
          <p:spPr>
            <a:xfrm>
              <a:off x="9546885" y="364710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40" name="TextBox 139">
              <a:extLst>
                <a:ext uri="{FF2B5EF4-FFF2-40B4-BE49-F238E27FC236}">
                  <a16:creationId xmlns:a16="http://schemas.microsoft.com/office/drawing/2014/main" id="{E2EC0D5B-23D4-880F-B154-D076E1F38C78}"/>
                </a:ext>
              </a:extLst>
            </p:cNvPr>
            <p:cNvSpPr txBox="1"/>
            <p:nvPr/>
          </p:nvSpPr>
          <p:spPr>
            <a:xfrm>
              <a:off x="8221357"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41" name="TextBox 140">
              <a:extLst>
                <a:ext uri="{FF2B5EF4-FFF2-40B4-BE49-F238E27FC236}">
                  <a16:creationId xmlns:a16="http://schemas.microsoft.com/office/drawing/2014/main" id="{A9D0F69E-9665-43CE-715E-4CEAB1CE2EB4}"/>
                </a:ext>
              </a:extLst>
            </p:cNvPr>
            <p:cNvSpPr txBox="1"/>
            <p:nvPr/>
          </p:nvSpPr>
          <p:spPr>
            <a:xfrm>
              <a:off x="8603961"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42" name="TextBox 141">
              <a:extLst>
                <a:ext uri="{FF2B5EF4-FFF2-40B4-BE49-F238E27FC236}">
                  <a16:creationId xmlns:a16="http://schemas.microsoft.com/office/drawing/2014/main" id="{4F346EBF-C1AB-46FA-96D1-4688F7F87EDD}"/>
                </a:ext>
              </a:extLst>
            </p:cNvPr>
            <p:cNvSpPr txBox="1"/>
            <p:nvPr/>
          </p:nvSpPr>
          <p:spPr>
            <a:xfrm>
              <a:off x="8418837" y="3222871"/>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143" name="TextBox 142">
              <a:extLst>
                <a:ext uri="{FF2B5EF4-FFF2-40B4-BE49-F238E27FC236}">
                  <a16:creationId xmlns:a16="http://schemas.microsoft.com/office/drawing/2014/main" id="{72DBD0DF-3CC9-8EB0-0C25-E712C8C3C1C8}"/>
                </a:ext>
              </a:extLst>
            </p:cNvPr>
            <p:cNvSpPr txBox="1"/>
            <p:nvPr/>
          </p:nvSpPr>
          <p:spPr>
            <a:xfrm>
              <a:off x="8221356" y="411848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44" name="TextBox 143">
              <a:extLst>
                <a:ext uri="{FF2B5EF4-FFF2-40B4-BE49-F238E27FC236}">
                  <a16:creationId xmlns:a16="http://schemas.microsoft.com/office/drawing/2014/main" id="{A9EE3894-287D-2ED6-2CA1-9DDB92F7DEEB}"/>
                </a:ext>
              </a:extLst>
            </p:cNvPr>
            <p:cNvSpPr txBox="1"/>
            <p:nvPr/>
          </p:nvSpPr>
          <p:spPr>
            <a:xfrm>
              <a:off x="8024635" y="3204694"/>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45" name="TextBox 144">
              <a:extLst>
                <a:ext uri="{FF2B5EF4-FFF2-40B4-BE49-F238E27FC236}">
                  <a16:creationId xmlns:a16="http://schemas.microsoft.com/office/drawing/2014/main" id="{B81E1038-AE3D-2197-4207-60DE15103C23}"/>
                </a:ext>
              </a:extLst>
            </p:cNvPr>
            <p:cNvSpPr txBox="1"/>
            <p:nvPr/>
          </p:nvSpPr>
          <p:spPr>
            <a:xfrm>
              <a:off x="7643693" y="320830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46" name="TextBox 145">
              <a:extLst>
                <a:ext uri="{FF2B5EF4-FFF2-40B4-BE49-F238E27FC236}">
                  <a16:creationId xmlns:a16="http://schemas.microsoft.com/office/drawing/2014/main" id="{2077E05F-A369-1341-8B23-169A7DC91571}"/>
                </a:ext>
              </a:extLst>
            </p:cNvPr>
            <p:cNvSpPr txBox="1"/>
            <p:nvPr/>
          </p:nvSpPr>
          <p:spPr>
            <a:xfrm>
              <a:off x="7643692" y="365242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cxnSp>
          <p:nvCxnSpPr>
            <p:cNvPr id="151" name="Straight Connector 150">
              <a:extLst>
                <a:ext uri="{FF2B5EF4-FFF2-40B4-BE49-F238E27FC236}">
                  <a16:creationId xmlns:a16="http://schemas.microsoft.com/office/drawing/2014/main" id="{4D05423E-FB08-6F0B-1CD3-A6D67814F9F5}"/>
                </a:ext>
              </a:extLst>
            </p:cNvPr>
            <p:cNvCxnSpPr>
              <a:stCxn id="108" idx="2"/>
              <a:endCxn id="109" idx="0"/>
            </p:cNvCxnSpPr>
            <p:nvPr/>
          </p:nvCxnSpPr>
          <p:spPr>
            <a:xfrm flipH="1">
              <a:off x="7528526" y="1600210"/>
              <a:ext cx="1423115" cy="232616"/>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0399E214-31D3-5532-67AE-0B26B6C4F48C}"/>
                </a:ext>
              </a:extLst>
            </p:cNvPr>
            <p:cNvCxnSpPr>
              <a:stCxn id="108" idx="2"/>
              <a:endCxn id="110" idx="0"/>
            </p:cNvCxnSpPr>
            <p:nvPr/>
          </p:nvCxnSpPr>
          <p:spPr>
            <a:xfrm>
              <a:off x="8951641" y="1600210"/>
              <a:ext cx="648134" cy="2339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3FEA8925-10C9-046D-408B-59E271844291}"/>
                </a:ext>
              </a:extLst>
            </p:cNvPr>
            <p:cNvCxnSpPr>
              <a:stCxn id="108" idx="2"/>
              <a:endCxn id="111" idx="0"/>
            </p:cNvCxnSpPr>
            <p:nvPr/>
          </p:nvCxnSpPr>
          <p:spPr>
            <a:xfrm>
              <a:off x="8951641" y="1600210"/>
              <a:ext cx="1445701" cy="2339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A3495A41-D7E2-B002-67E1-B6D5BBA8DE22}"/>
                </a:ext>
              </a:extLst>
            </p:cNvPr>
            <p:cNvCxnSpPr>
              <a:stCxn id="109" idx="2"/>
              <a:endCxn id="112" idx="0"/>
            </p:cNvCxnSpPr>
            <p:nvPr/>
          </p:nvCxnSpPr>
          <p:spPr>
            <a:xfrm flipH="1">
              <a:off x="7053258" y="2202158"/>
              <a:ext cx="475268" cy="8901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9799A778-5C05-DD3A-F65B-E8A8009B3BA7}"/>
                </a:ext>
              </a:extLst>
            </p:cNvPr>
            <p:cNvCxnSpPr>
              <a:stCxn id="109" idx="2"/>
              <a:endCxn id="113" idx="0"/>
            </p:cNvCxnSpPr>
            <p:nvPr/>
          </p:nvCxnSpPr>
          <p:spPr>
            <a:xfrm flipH="1">
              <a:off x="7526667" y="2202158"/>
              <a:ext cx="1859" cy="8850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9FD61D77-0395-2104-E5B9-87962DE84CFF}"/>
                </a:ext>
              </a:extLst>
            </p:cNvPr>
            <p:cNvCxnSpPr>
              <a:stCxn id="109" idx="2"/>
              <a:endCxn id="114" idx="0"/>
            </p:cNvCxnSpPr>
            <p:nvPr/>
          </p:nvCxnSpPr>
          <p:spPr>
            <a:xfrm>
              <a:off x="7528526" y="2202158"/>
              <a:ext cx="769267" cy="9344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69E641D2-EBFB-D477-99A2-368D41C38084}"/>
                </a:ext>
              </a:extLst>
            </p:cNvPr>
            <p:cNvCxnSpPr>
              <a:stCxn id="110" idx="2"/>
              <a:endCxn id="115" idx="0"/>
            </p:cNvCxnSpPr>
            <p:nvPr/>
          </p:nvCxnSpPr>
          <p:spPr>
            <a:xfrm flipH="1">
              <a:off x="9281309" y="2203505"/>
              <a:ext cx="318466"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0235D105-768D-6D69-CC63-4F669E0E68C2}"/>
                </a:ext>
              </a:extLst>
            </p:cNvPr>
            <p:cNvCxnSpPr>
              <a:stCxn id="110" idx="2"/>
              <a:endCxn id="116" idx="0"/>
            </p:cNvCxnSpPr>
            <p:nvPr/>
          </p:nvCxnSpPr>
          <p:spPr>
            <a:xfrm>
              <a:off x="9599775" y="2203505"/>
              <a:ext cx="303540" cy="800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CB1F2EEB-9922-7D74-4A41-D68549E58E87}"/>
                </a:ext>
              </a:extLst>
            </p:cNvPr>
            <p:cNvCxnSpPr>
              <a:cxnSpLocks/>
              <a:stCxn id="111" idx="2"/>
              <a:endCxn id="117" idx="0"/>
            </p:cNvCxnSpPr>
            <p:nvPr/>
          </p:nvCxnSpPr>
          <p:spPr>
            <a:xfrm>
              <a:off x="10397342" y="2203505"/>
              <a:ext cx="48" cy="8716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76E51489-7349-B7D3-0FDB-B1F5FC05931F}"/>
                </a:ext>
              </a:extLst>
            </p:cNvPr>
            <p:cNvCxnSpPr>
              <a:stCxn id="112" idx="2"/>
              <a:endCxn id="125" idx="0"/>
            </p:cNvCxnSpPr>
            <p:nvPr/>
          </p:nvCxnSpPr>
          <p:spPr>
            <a:xfrm>
              <a:off x="7053258" y="2660508"/>
              <a:ext cx="0" cy="8013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0C24B0B4-0051-EF55-25F8-3C4A4A7426F3}"/>
                </a:ext>
              </a:extLst>
            </p:cNvPr>
            <p:cNvCxnSpPr>
              <a:cxnSpLocks/>
              <a:stCxn id="113" idx="2"/>
              <a:endCxn id="127" idx="0"/>
            </p:cNvCxnSpPr>
            <p:nvPr/>
          </p:nvCxnSpPr>
          <p:spPr>
            <a:xfrm>
              <a:off x="7526667" y="2659999"/>
              <a:ext cx="1859" cy="8542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B5DDBBFA-6F7B-03F2-999F-6022A030B713}"/>
                </a:ext>
              </a:extLst>
            </p:cNvPr>
            <p:cNvCxnSpPr>
              <a:stCxn id="114" idx="2"/>
              <a:endCxn id="128" idx="0"/>
            </p:cNvCxnSpPr>
            <p:nvPr/>
          </p:nvCxnSpPr>
          <p:spPr>
            <a:xfrm flipH="1">
              <a:off x="7990504" y="2664934"/>
              <a:ext cx="307289" cy="8166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9BBA613C-259B-5D3E-75CB-E5A7FF8BABA6}"/>
                </a:ext>
              </a:extLst>
            </p:cNvPr>
            <p:cNvCxnSpPr>
              <a:stCxn id="114" idx="2"/>
              <a:endCxn id="129" idx="0"/>
            </p:cNvCxnSpPr>
            <p:nvPr/>
          </p:nvCxnSpPr>
          <p:spPr>
            <a:xfrm>
              <a:off x="8297793" y="2664934"/>
              <a:ext cx="293343" cy="7704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1902697B-2BA5-6740-ED42-4403A67BF5F0}"/>
                </a:ext>
              </a:extLst>
            </p:cNvPr>
            <p:cNvCxnSpPr>
              <a:stCxn id="115" idx="2"/>
              <a:endCxn id="120" idx="0"/>
            </p:cNvCxnSpPr>
            <p:nvPr/>
          </p:nvCxnSpPr>
          <p:spPr>
            <a:xfrm flipH="1">
              <a:off x="9121775" y="2656738"/>
              <a:ext cx="159534" cy="8986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D13341DA-C54D-643A-737B-ACB226B5DB21}"/>
                </a:ext>
              </a:extLst>
            </p:cNvPr>
            <p:cNvCxnSpPr>
              <a:stCxn id="115" idx="2"/>
              <a:endCxn id="118" idx="0"/>
            </p:cNvCxnSpPr>
            <p:nvPr/>
          </p:nvCxnSpPr>
          <p:spPr>
            <a:xfrm>
              <a:off x="9281309" y="2656738"/>
              <a:ext cx="170123"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C8C7E677-4F28-63D8-B4F8-972E16892907}"/>
                </a:ext>
              </a:extLst>
            </p:cNvPr>
            <p:cNvCxnSpPr>
              <a:stCxn id="116" idx="2"/>
              <a:endCxn id="126" idx="0"/>
            </p:cNvCxnSpPr>
            <p:nvPr/>
          </p:nvCxnSpPr>
          <p:spPr>
            <a:xfrm flipH="1">
              <a:off x="9903150" y="2652900"/>
              <a:ext cx="165" cy="9862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879F9F25-32B0-C7CC-1CD2-1E9FAD274255}"/>
                </a:ext>
              </a:extLst>
            </p:cNvPr>
            <p:cNvCxnSpPr>
              <a:stCxn id="126" idx="2"/>
              <a:endCxn id="123" idx="0"/>
            </p:cNvCxnSpPr>
            <p:nvPr/>
          </p:nvCxnSpPr>
          <p:spPr>
            <a:xfrm flipH="1">
              <a:off x="9717337" y="3120861"/>
              <a:ext cx="185813"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85F730EB-0E00-720E-887D-3571385B4D43}"/>
                </a:ext>
              </a:extLst>
            </p:cNvPr>
            <p:cNvCxnSpPr>
              <a:stCxn id="126" idx="2"/>
              <a:endCxn id="124" idx="0"/>
            </p:cNvCxnSpPr>
            <p:nvPr/>
          </p:nvCxnSpPr>
          <p:spPr>
            <a:xfrm>
              <a:off x="9903150" y="3120861"/>
              <a:ext cx="196791"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23C9B2C5-6C7D-FFBE-1065-808671E79E5B}"/>
                </a:ext>
              </a:extLst>
            </p:cNvPr>
            <p:cNvCxnSpPr>
              <a:stCxn id="123" idx="2"/>
              <a:endCxn id="131" idx="0"/>
            </p:cNvCxnSpPr>
            <p:nvPr/>
          </p:nvCxnSpPr>
          <p:spPr>
            <a:xfrm flipH="1">
              <a:off x="9717336" y="357051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B6C4AF9C-BD49-1B7F-90EA-70B9E48A3519}"/>
                </a:ext>
              </a:extLst>
            </p:cNvPr>
            <p:cNvCxnSpPr>
              <a:stCxn id="120" idx="2"/>
              <a:endCxn id="121" idx="0"/>
            </p:cNvCxnSpPr>
            <p:nvPr/>
          </p:nvCxnSpPr>
          <p:spPr>
            <a:xfrm flipH="1">
              <a:off x="9121491" y="3115931"/>
              <a:ext cx="284" cy="958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FE5E3598-FEAA-FFA8-1C8A-A482773A8C8C}"/>
                </a:ext>
              </a:extLst>
            </p:cNvPr>
            <p:cNvCxnSpPr>
              <a:stCxn id="128" idx="2"/>
              <a:endCxn id="145" idx="0"/>
            </p:cNvCxnSpPr>
            <p:nvPr/>
          </p:nvCxnSpPr>
          <p:spPr>
            <a:xfrm flipH="1">
              <a:off x="7814144" y="3115931"/>
              <a:ext cx="176360" cy="9237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74A6DBB4-4EFF-F287-84A7-39B11334A6EB}"/>
                </a:ext>
              </a:extLst>
            </p:cNvPr>
            <p:cNvCxnSpPr>
              <a:stCxn id="128" idx="2"/>
              <a:endCxn id="144" idx="0"/>
            </p:cNvCxnSpPr>
            <p:nvPr/>
          </p:nvCxnSpPr>
          <p:spPr>
            <a:xfrm>
              <a:off x="7990504" y="3115931"/>
              <a:ext cx="204582" cy="887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D4BA4092-F98E-6A0D-EB60-1F6C217C2769}"/>
                </a:ext>
              </a:extLst>
            </p:cNvPr>
            <p:cNvCxnSpPr>
              <a:stCxn id="129" idx="2"/>
              <a:endCxn id="142" idx="0"/>
            </p:cNvCxnSpPr>
            <p:nvPr/>
          </p:nvCxnSpPr>
          <p:spPr>
            <a:xfrm flipH="1">
              <a:off x="8589288" y="3111309"/>
              <a:ext cx="1848" cy="11156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07276513-5ACE-9437-CE9F-D0748A533FD3}"/>
                </a:ext>
              </a:extLst>
            </p:cNvPr>
            <p:cNvCxnSpPr>
              <a:stCxn id="145" idx="2"/>
              <a:endCxn id="146" idx="0"/>
            </p:cNvCxnSpPr>
            <p:nvPr/>
          </p:nvCxnSpPr>
          <p:spPr>
            <a:xfrm flipH="1">
              <a:off x="7814143" y="3577633"/>
              <a:ext cx="1" cy="747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2DD5BFEE-E3CB-6E42-3C4D-C0D3F05F0123}"/>
                </a:ext>
              </a:extLst>
            </p:cNvPr>
            <p:cNvCxnSpPr>
              <a:stCxn id="142" idx="2"/>
              <a:endCxn id="140" idx="0"/>
            </p:cNvCxnSpPr>
            <p:nvPr/>
          </p:nvCxnSpPr>
          <p:spPr>
            <a:xfrm flipH="1">
              <a:off x="8391808" y="3592203"/>
              <a:ext cx="197480"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2210A138-E476-6DE9-5887-A570F3360642}"/>
                </a:ext>
              </a:extLst>
            </p:cNvPr>
            <p:cNvCxnSpPr>
              <a:stCxn id="142" idx="2"/>
              <a:endCxn id="141" idx="0"/>
            </p:cNvCxnSpPr>
            <p:nvPr/>
          </p:nvCxnSpPr>
          <p:spPr>
            <a:xfrm>
              <a:off x="8589288" y="3592203"/>
              <a:ext cx="185124"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0C229F3F-3288-E4AA-50B7-B948A43D1379}"/>
                </a:ext>
              </a:extLst>
            </p:cNvPr>
            <p:cNvCxnSpPr>
              <a:stCxn id="140" idx="2"/>
              <a:endCxn id="143" idx="0"/>
            </p:cNvCxnSpPr>
            <p:nvPr/>
          </p:nvCxnSpPr>
          <p:spPr>
            <a:xfrm flipH="1">
              <a:off x="8391807" y="404189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493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0" grpId="0" animBg="1"/>
      <p:bldP spid="103" grpId="0"/>
      <p:bldP spid="104" grpId="0"/>
      <p:bldP spid="10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DC1EE-499D-2157-4064-83A720E1938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686AEB3-CE4F-27FE-44E4-52B802353F73}"/>
              </a:ext>
            </a:extLst>
          </p:cNvPr>
          <p:cNvSpPr>
            <a:spLocks noGrp="1"/>
          </p:cNvSpPr>
          <p:nvPr>
            <p:ph type="title"/>
          </p:nvPr>
        </p:nvSpPr>
        <p:spPr/>
        <p:txBody>
          <a:bodyPr/>
          <a:lstStyle/>
          <a:p>
            <a:r>
              <a:rPr lang="en-US" dirty="0"/>
              <a:t>Random Exploration: Step 2</a:t>
            </a:r>
          </a:p>
        </p:txBody>
      </p:sp>
      <p:sp>
        <p:nvSpPr>
          <p:cNvPr id="3" name="Date Placeholder 2">
            <a:extLst>
              <a:ext uri="{FF2B5EF4-FFF2-40B4-BE49-F238E27FC236}">
                <a16:creationId xmlns:a16="http://schemas.microsoft.com/office/drawing/2014/main" id="{EB3F0AED-B728-F95E-FB84-1F161FB02E02}"/>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4761097D-E02F-49A9-581E-7B888C48BA57}"/>
              </a:ext>
            </a:extLst>
          </p:cNvPr>
          <p:cNvSpPr>
            <a:spLocks noGrp="1"/>
          </p:cNvSpPr>
          <p:nvPr>
            <p:ph type="sldNum" sz="quarter" idx="12"/>
          </p:nvPr>
        </p:nvSpPr>
        <p:spPr/>
        <p:txBody>
          <a:bodyPr/>
          <a:lstStyle/>
          <a:p>
            <a:fld id="{0C6CD854-DD62-6C4B-87F1-66B34D688D3F}" type="slidenum">
              <a:rPr lang="en-US" smtClean="0"/>
              <a:t>16</a:t>
            </a:fld>
            <a:endParaRPr lang="en-US"/>
          </a:p>
        </p:txBody>
      </p:sp>
      <p:grpSp>
        <p:nvGrpSpPr>
          <p:cNvPr id="8" name="Google Shape;409;p19" descr="A directed graph with the following edges:&#10;S-&gt;d&#10;S-&gt;e&#10;S-&gt;p&#10;d-&gt;b&#10;d-&gt;c&#10;d-&gt;e&#10;b-&gt;a&#10;c-&gt;a&#10;p-&gt;q&#10;e-&gt;h&#10;h-&gt;p&#10;h-&gt;q&#10;e-&gt;r&#10;r-&gt;f&#10;f-&gt;c&#10;f-&gt;G">
            <a:extLst>
              <a:ext uri="{FF2B5EF4-FFF2-40B4-BE49-F238E27FC236}">
                <a16:creationId xmlns:a16="http://schemas.microsoft.com/office/drawing/2014/main" id="{8C6CDDB0-57B0-5F70-7259-D0A52EA29F31}"/>
              </a:ext>
            </a:extLst>
          </p:cNvPr>
          <p:cNvGrpSpPr>
            <a:grpSpLocks noChangeAspect="1"/>
          </p:cNvGrpSpPr>
          <p:nvPr/>
        </p:nvGrpSpPr>
        <p:grpSpPr>
          <a:xfrm>
            <a:off x="1193408" y="1728389"/>
            <a:ext cx="4225668" cy="2331547"/>
            <a:chOff x="336" y="576"/>
            <a:chExt cx="4848" cy="2784"/>
          </a:xfrm>
        </p:grpSpPr>
        <p:sp>
          <p:nvSpPr>
            <p:cNvPr id="10" name="Google Shape;410;p19">
              <a:extLst>
                <a:ext uri="{FF2B5EF4-FFF2-40B4-BE49-F238E27FC236}">
                  <a16:creationId xmlns:a16="http://schemas.microsoft.com/office/drawing/2014/main" id="{289B9B74-4D4B-F977-1556-E45AA3E3290B}"/>
                </a:ext>
              </a:extLst>
            </p:cNvPr>
            <p:cNvSpPr/>
            <p:nvPr/>
          </p:nvSpPr>
          <p:spPr>
            <a:xfrm>
              <a:off x="336" y="22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dirty="0">
                <a:solidFill>
                  <a:schemeClr val="accent3"/>
                </a:solidFill>
              </a:endParaRPr>
            </a:p>
          </p:txBody>
        </p:sp>
        <p:sp>
          <p:nvSpPr>
            <p:cNvPr id="11" name="Google Shape;411;p19">
              <a:extLst>
                <a:ext uri="{FF2B5EF4-FFF2-40B4-BE49-F238E27FC236}">
                  <a16:creationId xmlns:a16="http://schemas.microsoft.com/office/drawing/2014/main" id="{7159D329-1026-B7F8-155B-46592E41129B}"/>
                </a:ext>
              </a:extLst>
            </p:cNvPr>
            <p:cNvSpPr/>
            <p:nvPr/>
          </p:nvSpPr>
          <p:spPr>
            <a:xfrm>
              <a:off x="4704" y="57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G</a:t>
              </a:r>
              <a:endParaRPr dirty="0"/>
            </a:p>
          </p:txBody>
        </p:sp>
        <p:sp>
          <p:nvSpPr>
            <p:cNvPr id="12" name="Google Shape;412;p19">
              <a:extLst>
                <a:ext uri="{FF2B5EF4-FFF2-40B4-BE49-F238E27FC236}">
                  <a16:creationId xmlns:a16="http://schemas.microsoft.com/office/drawing/2014/main" id="{FBB993F9-F62F-1389-BF8A-845E24D37108}"/>
                </a:ext>
              </a:extLst>
            </p:cNvPr>
            <p:cNvSpPr/>
            <p:nvPr/>
          </p:nvSpPr>
          <p:spPr>
            <a:xfrm>
              <a:off x="1728" y="1776"/>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d</a:t>
              </a:r>
              <a:endParaRPr dirty="0">
                <a:solidFill>
                  <a:schemeClr val="accent2"/>
                </a:solidFill>
              </a:endParaRPr>
            </a:p>
          </p:txBody>
        </p:sp>
        <p:sp>
          <p:nvSpPr>
            <p:cNvPr id="13" name="Google Shape;413;p19">
              <a:extLst>
                <a:ext uri="{FF2B5EF4-FFF2-40B4-BE49-F238E27FC236}">
                  <a16:creationId xmlns:a16="http://schemas.microsoft.com/office/drawing/2014/main" id="{551381CE-C246-222E-FF46-405876DB97EB}"/>
                </a:ext>
              </a:extLst>
            </p:cNvPr>
            <p:cNvSpPr/>
            <p:nvPr/>
          </p:nvSpPr>
          <p:spPr>
            <a:xfrm>
              <a:off x="720" y="105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b</a:t>
              </a:r>
              <a:endParaRPr/>
            </a:p>
          </p:txBody>
        </p:sp>
        <p:sp>
          <p:nvSpPr>
            <p:cNvPr id="14" name="Google Shape;414;p19">
              <a:extLst>
                <a:ext uri="{FF2B5EF4-FFF2-40B4-BE49-F238E27FC236}">
                  <a16:creationId xmlns:a16="http://schemas.microsoft.com/office/drawing/2014/main" id="{AA02550B-5D4C-8591-53BF-E11FBE491722}"/>
                </a:ext>
              </a:extLst>
            </p:cNvPr>
            <p:cNvSpPr/>
            <p:nvPr/>
          </p:nvSpPr>
          <p:spPr>
            <a:xfrm>
              <a:off x="1200" y="2736"/>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p</a:t>
              </a:r>
              <a:endParaRPr dirty="0">
                <a:solidFill>
                  <a:schemeClr val="accent2"/>
                </a:solidFill>
              </a:endParaRPr>
            </a:p>
          </p:txBody>
        </p:sp>
        <p:sp>
          <p:nvSpPr>
            <p:cNvPr id="15" name="Google Shape;415;p19">
              <a:extLst>
                <a:ext uri="{FF2B5EF4-FFF2-40B4-BE49-F238E27FC236}">
                  <a16:creationId xmlns:a16="http://schemas.microsoft.com/office/drawing/2014/main" id="{14D96A73-FE09-8673-081A-8C2028B3728F}"/>
                </a:ext>
              </a:extLst>
            </p:cNvPr>
            <p:cNvSpPr/>
            <p:nvPr/>
          </p:nvSpPr>
          <p:spPr>
            <a:xfrm>
              <a:off x="2352" y="2880"/>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q</a:t>
              </a:r>
              <a:endParaRPr dirty="0"/>
            </a:p>
          </p:txBody>
        </p:sp>
        <p:sp>
          <p:nvSpPr>
            <p:cNvPr id="16" name="Google Shape;416;p19">
              <a:extLst>
                <a:ext uri="{FF2B5EF4-FFF2-40B4-BE49-F238E27FC236}">
                  <a16:creationId xmlns:a16="http://schemas.microsoft.com/office/drawing/2014/main" id="{A260741F-94CE-0301-5626-E60F0B597834}"/>
                </a:ext>
              </a:extLst>
            </p:cNvPr>
            <p:cNvSpPr/>
            <p:nvPr/>
          </p:nvSpPr>
          <p:spPr>
            <a:xfrm>
              <a:off x="2880" y="1008"/>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c</a:t>
              </a:r>
              <a:endParaRPr dirty="0"/>
            </a:p>
          </p:txBody>
        </p:sp>
        <p:sp>
          <p:nvSpPr>
            <p:cNvPr id="17" name="Google Shape;417;p19">
              <a:extLst>
                <a:ext uri="{FF2B5EF4-FFF2-40B4-BE49-F238E27FC236}">
                  <a16:creationId xmlns:a16="http://schemas.microsoft.com/office/drawing/2014/main" id="{9F017038-1CEA-9EA5-6CD8-028E1736AF6B}"/>
                </a:ext>
              </a:extLst>
            </p:cNvPr>
            <p:cNvSpPr/>
            <p:nvPr/>
          </p:nvSpPr>
          <p:spPr>
            <a:xfrm>
              <a:off x="3552" y="1584"/>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e</a:t>
              </a:r>
              <a:endParaRPr dirty="0">
                <a:solidFill>
                  <a:schemeClr val="accent2"/>
                </a:solidFill>
              </a:endParaRPr>
            </a:p>
          </p:txBody>
        </p:sp>
        <p:sp>
          <p:nvSpPr>
            <p:cNvPr id="18" name="Google Shape;418;p19">
              <a:extLst>
                <a:ext uri="{FF2B5EF4-FFF2-40B4-BE49-F238E27FC236}">
                  <a16:creationId xmlns:a16="http://schemas.microsoft.com/office/drawing/2014/main" id="{02637192-9C7B-31D2-38DD-5B2969AD6802}"/>
                </a:ext>
              </a:extLst>
            </p:cNvPr>
            <p:cNvSpPr>
              <a:spLocks/>
            </p:cNvSpPr>
            <p:nvPr/>
          </p:nvSpPr>
          <p:spPr>
            <a:xfrm>
              <a:off x="3204" y="2427"/>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h</a:t>
              </a:r>
              <a:endParaRPr dirty="0"/>
            </a:p>
          </p:txBody>
        </p:sp>
        <p:sp>
          <p:nvSpPr>
            <p:cNvPr id="19" name="Google Shape;419;p19">
              <a:extLst>
                <a:ext uri="{FF2B5EF4-FFF2-40B4-BE49-F238E27FC236}">
                  <a16:creationId xmlns:a16="http://schemas.microsoft.com/office/drawing/2014/main" id="{59BA616A-A799-54E0-4ADF-D0B162FD835D}"/>
                </a:ext>
              </a:extLst>
            </p:cNvPr>
            <p:cNvSpPr/>
            <p:nvPr/>
          </p:nvSpPr>
          <p:spPr>
            <a:xfrm>
              <a:off x="1584" y="624"/>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a</a:t>
              </a:r>
              <a:endParaRPr dirty="0"/>
            </a:p>
          </p:txBody>
        </p:sp>
        <p:sp>
          <p:nvSpPr>
            <p:cNvPr id="20" name="Google Shape;420;p19">
              <a:extLst>
                <a:ext uri="{FF2B5EF4-FFF2-40B4-BE49-F238E27FC236}">
                  <a16:creationId xmlns:a16="http://schemas.microsoft.com/office/drawing/2014/main" id="{4B5F2A79-DF27-DF6B-592F-430ABEFCAF2E}"/>
                </a:ext>
              </a:extLst>
            </p:cNvPr>
            <p:cNvSpPr/>
            <p:nvPr/>
          </p:nvSpPr>
          <p:spPr>
            <a:xfrm>
              <a:off x="4560" y="1872"/>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f</a:t>
              </a:r>
              <a:endParaRPr/>
            </a:p>
          </p:txBody>
        </p:sp>
        <p:sp>
          <p:nvSpPr>
            <p:cNvPr id="21" name="Google Shape;421;p19">
              <a:extLst>
                <a:ext uri="{FF2B5EF4-FFF2-40B4-BE49-F238E27FC236}">
                  <a16:creationId xmlns:a16="http://schemas.microsoft.com/office/drawing/2014/main" id="{F872ECE0-E1A7-7C13-51D4-CF89E50EEF4F}"/>
                </a:ext>
              </a:extLst>
            </p:cNvPr>
            <p:cNvSpPr/>
            <p:nvPr/>
          </p:nvSpPr>
          <p:spPr>
            <a:xfrm>
              <a:off x="4368" y="273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r</a:t>
              </a:r>
              <a:endParaRPr dirty="0"/>
            </a:p>
          </p:txBody>
        </p:sp>
        <p:cxnSp>
          <p:nvCxnSpPr>
            <p:cNvPr id="22" name="Google Shape;422;p19">
              <a:extLst>
                <a:ext uri="{FF2B5EF4-FFF2-40B4-BE49-F238E27FC236}">
                  <a16:creationId xmlns:a16="http://schemas.microsoft.com/office/drawing/2014/main" id="{5C5FE6FB-3850-558E-F26C-CC334A2D5507}"/>
                </a:ext>
              </a:extLst>
            </p:cNvPr>
            <p:cNvCxnSpPr>
              <a:cxnSpLocks/>
              <a:stCxn id="10" idx="5"/>
              <a:endCxn id="14" idx="1"/>
            </p:cNvCxnSpPr>
            <p:nvPr/>
          </p:nvCxnSpPr>
          <p:spPr>
            <a:xfrm>
              <a:off x="746" y="2618"/>
              <a:ext cx="525" cy="189"/>
            </a:xfrm>
            <a:prstGeom prst="straightConnector1">
              <a:avLst/>
            </a:prstGeom>
            <a:noFill/>
            <a:ln w="28575" cap="flat" cmpd="sng">
              <a:solidFill>
                <a:schemeClr val="accent2"/>
              </a:solidFill>
              <a:prstDash val="solid"/>
              <a:round/>
              <a:headEnd type="none" w="med" len="med"/>
              <a:tailEnd type="triangle" w="med" len="med"/>
            </a:ln>
          </p:spPr>
        </p:cxnSp>
        <p:cxnSp>
          <p:nvCxnSpPr>
            <p:cNvPr id="23" name="Google Shape;423;p19">
              <a:extLst>
                <a:ext uri="{FF2B5EF4-FFF2-40B4-BE49-F238E27FC236}">
                  <a16:creationId xmlns:a16="http://schemas.microsoft.com/office/drawing/2014/main" id="{5C954005-8C78-03EC-D605-3B0DBC187441}"/>
                </a:ext>
              </a:extLst>
            </p:cNvPr>
            <p:cNvCxnSpPr>
              <a:cxnSpLocks/>
              <a:stCxn id="14" idx="6"/>
              <a:endCxn id="15" idx="2"/>
            </p:cNvCxnSpPr>
            <p:nvPr/>
          </p:nvCxnSpPr>
          <p:spPr>
            <a:xfrm>
              <a:off x="1680" y="2976"/>
              <a:ext cx="672" cy="144"/>
            </a:xfrm>
            <a:prstGeom prst="straightConnector1">
              <a:avLst/>
            </a:prstGeom>
            <a:noFill/>
            <a:ln w="28575" cap="flat" cmpd="sng">
              <a:solidFill>
                <a:schemeClr val="dk1"/>
              </a:solidFill>
              <a:prstDash val="solid"/>
              <a:round/>
              <a:headEnd type="none" w="med" len="med"/>
              <a:tailEnd type="triangle" w="med" len="med"/>
            </a:ln>
          </p:spPr>
        </p:cxnSp>
        <p:cxnSp>
          <p:nvCxnSpPr>
            <p:cNvPr id="24" name="Google Shape;424;p19">
              <a:extLst>
                <a:ext uri="{FF2B5EF4-FFF2-40B4-BE49-F238E27FC236}">
                  <a16:creationId xmlns:a16="http://schemas.microsoft.com/office/drawing/2014/main" id="{8258378D-0993-B2F7-BF37-CBAF1DB0451B}"/>
                </a:ext>
              </a:extLst>
            </p:cNvPr>
            <p:cNvCxnSpPr>
              <a:cxnSpLocks/>
              <a:stCxn id="18" idx="3"/>
              <a:endCxn id="15" idx="6"/>
            </p:cNvCxnSpPr>
            <p:nvPr/>
          </p:nvCxnSpPr>
          <p:spPr>
            <a:xfrm flipH="1">
              <a:off x="2832" y="2837"/>
              <a:ext cx="442" cy="283"/>
            </a:xfrm>
            <a:prstGeom prst="straightConnector1">
              <a:avLst/>
            </a:prstGeom>
            <a:noFill/>
            <a:ln w="28575" cap="flat" cmpd="sng">
              <a:solidFill>
                <a:schemeClr val="dk1"/>
              </a:solidFill>
              <a:prstDash val="solid"/>
              <a:round/>
              <a:headEnd type="none" w="med" len="med"/>
              <a:tailEnd type="triangle" w="med" len="med"/>
            </a:ln>
          </p:spPr>
        </p:cxnSp>
        <p:cxnSp>
          <p:nvCxnSpPr>
            <p:cNvPr id="25" name="Google Shape;425;p19">
              <a:extLst>
                <a:ext uri="{FF2B5EF4-FFF2-40B4-BE49-F238E27FC236}">
                  <a16:creationId xmlns:a16="http://schemas.microsoft.com/office/drawing/2014/main" id="{EB58B724-AB45-F191-C0FC-3572E94FE87E}"/>
                </a:ext>
              </a:extLst>
            </p:cNvPr>
            <p:cNvCxnSpPr>
              <a:cxnSpLocks/>
              <a:stCxn id="18" idx="2"/>
              <a:endCxn id="14" idx="7"/>
            </p:cNvCxnSpPr>
            <p:nvPr/>
          </p:nvCxnSpPr>
          <p:spPr>
            <a:xfrm flipH="1">
              <a:off x="1610" y="2667"/>
              <a:ext cx="1594" cy="139"/>
            </a:xfrm>
            <a:prstGeom prst="straightConnector1">
              <a:avLst/>
            </a:prstGeom>
            <a:noFill/>
            <a:ln w="28575" cap="flat" cmpd="sng">
              <a:solidFill>
                <a:schemeClr val="dk1"/>
              </a:solidFill>
              <a:prstDash val="solid"/>
              <a:round/>
              <a:headEnd type="none" w="med" len="med"/>
              <a:tailEnd type="triangle" w="med" len="med"/>
            </a:ln>
          </p:spPr>
        </p:cxnSp>
        <p:cxnSp>
          <p:nvCxnSpPr>
            <p:cNvPr id="26" name="Google Shape;426;p19">
              <a:extLst>
                <a:ext uri="{FF2B5EF4-FFF2-40B4-BE49-F238E27FC236}">
                  <a16:creationId xmlns:a16="http://schemas.microsoft.com/office/drawing/2014/main" id="{9D70C4C3-77B5-ABBC-34DE-E82EAA24C089}"/>
                </a:ext>
              </a:extLst>
            </p:cNvPr>
            <p:cNvCxnSpPr>
              <a:cxnSpLocks/>
              <a:stCxn id="17" idx="4"/>
              <a:endCxn id="18" idx="7"/>
            </p:cNvCxnSpPr>
            <p:nvPr/>
          </p:nvCxnSpPr>
          <p:spPr>
            <a:xfrm flipH="1">
              <a:off x="3614" y="2064"/>
              <a:ext cx="178" cy="433"/>
            </a:xfrm>
            <a:prstGeom prst="straightConnector1">
              <a:avLst/>
            </a:prstGeom>
            <a:noFill/>
            <a:ln w="28575" cap="flat" cmpd="sng">
              <a:solidFill>
                <a:schemeClr val="dk1"/>
              </a:solidFill>
              <a:prstDash val="solid"/>
              <a:round/>
              <a:headEnd type="none" w="med" len="med"/>
              <a:tailEnd type="triangle" w="med" len="med"/>
            </a:ln>
          </p:spPr>
        </p:cxnSp>
        <p:cxnSp>
          <p:nvCxnSpPr>
            <p:cNvPr id="27" name="Google Shape;427;p19">
              <a:extLst>
                <a:ext uri="{FF2B5EF4-FFF2-40B4-BE49-F238E27FC236}">
                  <a16:creationId xmlns:a16="http://schemas.microsoft.com/office/drawing/2014/main" id="{6ED6B9F8-F363-D386-3919-437FF672CB7C}"/>
                </a:ext>
              </a:extLst>
            </p:cNvPr>
            <p:cNvCxnSpPr>
              <a:cxnSpLocks/>
              <a:stCxn id="17" idx="5"/>
              <a:endCxn id="21" idx="1"/>
            </p:cNvCxnSpPr>
            <p:nvPr/>
          </p:nvCxnSpPr>
          <p:spPr>
            <a:xfrm>
              <a:off x="3962" y="1994"/>
              <a:ext cx="477" cy="813"/>
            </a:xfrm>
            <a:prstGeom prst="straightConnector1">
              <a:avLst/>
            </a:prstGeom>
            <a:noFill/>
            <a:ln w="28575" cap="flat" cmpd="sng">
              <a:solidFill>
                <a:schemeClr val="tx1"/>
              </a:solidFill>
              <a:prstDash val="solid"/>
              <a:round/>
              <a:headEnd type="none" w="med" len="med"/>
              <a:tailEnd type="triangle" w="med" len="med"/>
            </a:ln>
          </p:spPr>
        </p:cxnSp>
        <p:cxnSp>
          <p:nvCxnSpPr>
            <p:cNvPr id="28" name="Google Shape;428;p19">
              <a:extLst>
                <a:ext uri="{FF2B5EF4-FFF2-40B4-BE49-F238E27FC236}">
                  <a16:creationId xmlns:a16="http://schemas.microsoft.com/office/drawing/2014/main" id="{6B482BA7-EDFD-20F3-6AA5-B399ADB28D3B}"/>
                </a:ext>
              </a:extLst>
            </p:cNvPr>
            <p:cNvCxnSpPr>
              <a:cxnSpLocks/>
              <a:stCxn id="21" idx="0"/>
              <a:endCxn id="20" idx="4"/>
            </p:cNvCxnSpPr>
            <p:nvPr/>
          </p:nvCxnSpPr>
          <p:spPr>
            <a:xfrm flipV="1">
              <a:off x="4608" y="2352"/>
              <a:ext cx="192" cy="384"/>
            </a:xfrm>
            <a:prstGeom prst="straightConnector1">
              <a:avLst/>
            </a:prstGeom>
            <a:noFill/>
            <a:ln w="28575" cap="flat" cmpd="sng">
              <a:solidFill>
                <a:schemeClr val="tx1"/>
              </a:solidFill>
              <a:prstDash val="solid"/>
              <a:round/>
              <a:headEnd type="none" w="med" len="med"/>
              <a:tailEnd type="triangle" w="med" len="med"/>
            </a:ln>
          </p:spPr>
        </p:cxnSp>
        <p:cxnSp>
          <p:nvCxnSpPr>
            <p:cNvPr id="29" name="Google Shape;429;p19">
              <a:extLst>
                <a:ext uri="{FF2B5EF4-FFF2-40B4-BE49-F238E27FC236}">
                  <a16:creationId xmlns:a16="http://schemas.microsoft.com/office/drawing/2014/main" id="{AD88B0D5-671B-65FE-8B49-62EF0DA2E8BC}"/>
                </a:ext>
              </a:extLst>
            </p:cNvPr>
            <p:cNvCxnSpPr>
              <a:cxnSpLocks/>
              <a:stCxn id="20" idx="0"/>
              <a:endCxn id="11" idx="4"/>
            </p:cNvCxnSpPr>
            <p:nvPr/>
          </p:nvCxnSpPr>
          <p:spPr>
            <a:xfrm flipV="1">
              <a:off x="4800" y="1056"/>
              <a:ext cx="144" cy="816"/>
            </a:xfrm>
            <a:prstGeom prst="straightConnector1">
              <a:avLst/>
            </a:prstGeom>
            <a:noFill/>
            <a:ln w="28575" cap="flat" cmpd="sng">
              <a:solidFill>
                <a:schemeClr val="tx1"/>
              </a:solidFill>
              <a:prstDash val="solid"/>
              <a:round/>
              <a:headEnd type="none" w="med" len="med"/>
              <a:tailEnd type="triangle" w="med" len="med"/>
            </a:ln>
          </p:spPr>
        </p:cxnSp>
        <p:cxnSp>
          <p:nvCxnSpPr>
            <p:cNvPr id="30" name="Google Shape;430;p19">
              <a:extLst>
                <a:ext uri="{FF2B5EF4-FFF2-40B4-BE49-F238E27FC236}">
                  <a16:creationId xmlns:a16="http://schemas.microsoft.com/office/drawing/2014/main" id="{B1A1C7FE-9271-D1BB-B10B-DD8F3EF946C8}"/>
                </a:ext>
              </a:extLst>
            </p:cNvPr>
            <p:cNvCxnSpPr>
              <a:cxnSpLocks/>
              <a:stCxn id="10" idx="7"/>
              <a:endCxn id="12" idx="2"/>
            </p:cNvCxnSpPr>
            <p:nvPr/>
          </p:nvCxnSpPr>
          <p:spPr>
            <a:xfrm flipV="1">
              <a:off x="746" y="2016"/>
              <a:ext cx="982" cy="262"/>
            </a:xfrm>
            <a:prstGeom prst="straightConnector1">
              <a:avLst/>
            </a:prstGeom>
            <a:noFill/>
            <a:ln w="28575" cap="flat" cmpd="sng">
              <a:solidFill>
                <a:schemeClr val="accent2"/>
              </a:solidFill>
              <a:prstDash val="solid"/>
              <a:round/>
              <a:headEnd type="none" w="med" len="med"/>
              <a:tailEnd type="triangle" w="med" len="med"/>
            </a:ln>
          </p:spPr>
        </p:cxnSp>
        <p:cxnSp>
          <p:nvCxnSpPr>
            <p:cNvPr id="31" name="Google Shape;431;p19">
              <a:extLst>
                <a:ext uri="{FF2B5EF4-FFF2-40B4-BE49-F238E27FC236}">
                  <a16:creationId xmlns:a16="http://schemas.microsoft.com/office/drawing/2014/main" id="{4F86D7D1-081F-ED32-F00A-4422627A46C8}"/>
                </a:ext>
              </a:extLst>
            </p:cNvPr>
            <p:cNvCxnSpPr>
              <a:cxnSpLocks/>
              <a:stCxn id="12" idx="1"/>
              <a:endCxn id="13" idx="5"/>
            </p:cNvCxnSpPr>
            <p:nvPr/>
          </p:nvCxnSpPr>
          <p:spPr>
            <a:xfrm flipH="1" flipV="1">
              <a:off x="1130" y="1466"/>
              <a:ext cx="669" cy="381"/>
            </a:xfrm>
            <a:prstGeom prst="straightConnector1">
              <a:avLst/>
            </a:prstGeom>
            <a:noFill/>
            <a:ln w="28575" cap="flat" cmpd="sng">
              <a:solidFill>
                <a:schemeClr val="dk1"/>
              </a:solidFill>
              <a:prstDash val="solid"/>
              <a:round/>
              <a:headEnd type="none" w="med" len="med"/>
              <a:tailEnd type="triangle" w="med" len="med"/>
            </a:ln>
          </p:spPr>
        </p:cxnSp>
        <p:cxnSp>
          <p:nvCxnSpPr>
            <p:cNvPr id="32" name="Google Shape;432;p19">
              <a:extLst>
                <a:ext uri="{FF2B5EF4-FFF2-40B4-BE49-F238E27FC236}">
                  <a16:creationId xmlns:a16="http://schemas.microsoft.com/office/drawing/2014/main" id="{C185300C-5F39-34D2-6C45-E7A020E70DA2}"/>
                </a:ext>
              </a:extLst>
            </p:cNvPr>
            <p:cNvCxnSpPr>
              <a:cxnSpLocks/>
              <a:stCxn id="13" idx="7"/>
              <a:endCxn id="19" idx="2"/>
            </p:cNvCxnSpPr>
            <p:nvPr/>
          </p:nvCxnSpPr>
          <p:spPr>
            <a:xfrm flipV="1">
              <a:off x="1130" y="864"/>
              <a:ext cx="454" cy="262"/>
            </a:xfrm>
            <a:prstGeom prst="straightConnector1">
              <a:avLst/>
            </a:prstGeom>
            <a:noFill/>
            <a:ln w="28575" cap="flat" cmpd="sng">
              <a:solidFill>
                <a:schemeClr val="dk1"/>
              </a:solidFill>
              <a:prstDash val="solid"/>
              <a:round/>
              <a:headEnd type="none" w="med" len="med"/>
              <a:tailEnd type="triangle" w="med" len="med"/>
            </a:ln>
          </p:spPr>
        </p:cxnSp>
        <p:cxnSp>
          <p:nvCxnSpPr>
            <p:cNvPr id="33" name="Google Shape;433;p19">
              <a:extLst>
                <a:ext uri="{FF2B5EF4-FFF2-40B4-BE49-F238E27FC236}">
                  <a16:creationId xmlns:a16="http://schemas.microsoft.com/office/drawing/2014/main" id="{9087DD95-E5CD-188A-89AB-73CE01E3A1C5}"/>
                </a:ext>
              </a:extLst>
            </p:cNvPr>
            <p:cNvCxnSpPr>
              <a:cxnSpLocks/>
              <a:stCxn id="16" idx="2"/>
              <a:endCxn id="19" idx="6"/>
            </p:cNvCxnSpPr>
            <p:nvPr/>
          </p:nvCxnSpPr>
          <p:spPr>
            <a:xfrm flipH="1" flipV="1">
              <a:off x="2064" y="864"/>
              <a:ext cx="816" cy="384"/>
            </a:xfrm>
            <a:prstGeom prst="straightConnector1">
              <a:avLst/>
            </a:prstGeom>
            <a:noFill/>
            <a:ln w="28575" cap="flat" cmpd="sng">
              <a:solidFill>
                <a:schemeClr val="dk1"/>
              </a:solidFill>
              <a:prstDash val="solid"/>
              <a:round/>
              <a:headEnd type="none" w="med" len="med"/>
              <a:tailEnd type="triangle" w="med" len="med"/>
            </a:ln>
          </p:spPr>
        </p:cxnSp>
        <p:cxnSp>
          <p:nvCxnSpPr>
            <p:cNvPr id="34" name="Google Shape;434;p19">
              <a:extLst>
                <a:ext uri="{FF2B5EF4-FFF2-40B4-BE49-F238E27FC236}">
                  <a16:creationId xmlns:a16="http://schemas.microsoft.com/office/drawing/2014/main" id="{BC0F57BC-14E2-C1DA-E999-D505FEC3D213}"/>
                </a:ext>
              </a:extLst>
            </p:cNvPr>
            <p:cNvCxnSpPr>
              <a:cxnSpLocks/>
              <a:stCxn id="12" idx="7"/>
              <a:endCxn id="16" idx="3"/>
            </p:cNvCxnSpPr>
            <p:nvPr/>
          </p:nvCxnSpPr>
          <p:spPr>
            <a:xfrm flipV="1">
              <a:off x="2138" y="1418"/>
              <a:ext cx="813" cy="429"/>
            </a:xfrm>
            <a:prstGeom prst="straightConnector1">
              <a:avLst/>
            </a:prstGeom>
            <a:noFill/>
            <a:ln w="28575" cap="flat" cmpd="sng">
              <a:solidFill>
                <a:schemeClr val="dk1"/>
              </a:solidFill>
              <a:prstDash val="solid"/>
              <a:round/>
              <a:headEnd type="none" w="med" len="med"/>
              <a:tailEnd type="triangle" w="med" len="med"/>
            </a:ln>
          </p:spPr>
        </p:cxnSp>
        <p:cxnSp>
          <p:nvCxnSpPr>
            <p:cNvPr id="35" name="Google Shape;435;p19">
              <a:extLst>
                <a:ext uri="{FF2B5EF4-FFF2-40B4-BE49-F238E27FC236}">
                  <a16:creationId xmlns:a16="http://schemas.microsoft.com/office/drawing/2014/main" id="{82D9410A-74FB-5C97-4DF4-839B2D3BAB1A}"/>
                </a:ext>
              </a:extLst>
            </p:cNvPr>
            <p:cNvCxnSpPr>
              <a:cxnSpLocks/>
              <a:stCxn id="12" idx="6"/>
              <a:endCxn id="17" idx="2"/>
            </p:cNvCxnSpPr>
            <p:nvPr/>
          </p:nvCxnSpPr>
          <p:spPr>
            <a:xfrm flipV="1">
              <a:off x="2208" y="1824"/>
              <a:ext cx="1344" cy="192"/>
            </a:xfrm>
            <a:prstGeom prst="straightConnector1">
              <a:avLst/>
            </a:prstGeom>
            <a:noFill/>
            <a:ln w="28575" cap="flat" cmpd="sng">
              <a:solidFill>
                <a:schemeClr val="tx1"/>
              </a:solidFill>
              <a:prstDash val="solid"/>
              <a:round/>
              <a:headEnd type="none" w="med" len="med"/>
              <a:tailEnd type="triangle" w="med" len="med"/>
            </a:ln>
          </p:spPr>
        </p:cxnSp>
        <p:cxnSp>
          <p:nvCxnSpPr>
            <p:cNvPr id="36" name="Google Shape;436;p19">
              <a:extLst>
                <a:ext uri="{FF2B5EF4-FFF2-40B4-BE49-F238E27FC236}">
                  <a16:creationId xmlns:a16="http://schemas.microsoft.com/office/drawing/2014/main" id="{3C2B5983-91C9-92E7-1264-59E6408B29AD}"/>
                </a:ext>
              </a:extLst>
            </p:cNvPr>
            <p:cNvCxnSpPr>
              <a:cxnSpLocks/>
              <a:stCxn id="20" idx="1"/>
              <a:endCxn id="16" idx="6"/>
            </p:cNvCxnSpPr>
            <p:nvPr/>
          </p:nvCxnSpPr>
          <p:spPr>
            <a:xfrm rot="16200000" flipV="1">
              <a:off x="3648" y="960"/>
              <a:ext cx="694" cy="1270"/>
            </a:xfrm>
            <a:prstGeom prst="curvedConnector2">
              <a:avLst/>
            </a:prstGeom>
            <a:noFill/>
            <a:ln w="28575" cap="flat" cmpd="sng">
              <a:solidFill>
                <a:schemeClr val="dk1"/>
              </a:solidFill>
              <a:prstDash val="solid"/>
              <a:round/>
              <a:headEnd type="none" w="med" len="med"/>
              <a:tailEnd type="triangle" w="med" len="med"/>
            </a:ln>
          </p:spPr>
        </p:cxnSp>
        <p:cxnSp>
          <p:nvCxnSpPr>
            <p:cNvPr id="37" name="Google Shape;437;p19">
              <a:extLst>
                <a:ext uri="{FF2B5EF4-FFF2-40B4-BE49-F238E27FC236}">
                  <a16:creationId xmlns:a16="http://schemas.microsoft.com/office/drawing/2014/main" id="{0FE8DB9F-25C1-3D33-DD06-FDF7FB44E8F2}"/>
                </a:ext>
              </a:extLst>
            </p:cNvPr>
            <p:cNvCxnSpPr>
              <a:cxnSpLocks/>
              <a:stCxn id="10" idx="6"/>
              <a:endCxn id="17" idx="3"/>
            </p:cNvCxnSpPr>
            <p:nvPr/>
          </p:nvCxnSpPr>
          <p:spPr>
            <a:xfrm flipV="1">
              <a:off x="816" y="1994"/>
              <a:ext cx="2806" cy="454"/>
            </a:xfrm>
            <a:prstGeom prst="curvedConnector2">
              <a:avLst/>
            </a:prstGeom>
            <a:noFill/>
            <a:ln w="28575" cap="flat" cmpd="sng">
              <a:solidFill>
                <a:schemeClr val="accent2"/>
              </a:solidFill>
              <a:prstDash val="solid"/>
              <a:round/>
              <a:headEnd type="none" w="med" len="med"/>
              <a:tailEnd type="triangle" w="med" len="med"/>
            </a:ln>
          </p:spPr>
        </p:cxnSp>
      </p:grpSp>
      <p:sp>
        <p:nvSpPr>
          <p:cNvPr id="100" name="Rounded Rectangle 99">
            <a:extLst>
              <a:ext uri="{FF2B5EF4-FFF2-40B4-BE49-F238E27FC236}">
                <a16:creationId xmlns:a16="http://schemas.microsoft.com/office/drawing/2014/main" id="{9F32F957-D896-0A57-B4B1-24FE1CFEA83C}"/>
              </a:ext>
              <a:ext uri="{C183D7F6-B498-43B3-948B-1728B52AA6E4}">
                <adec:decorative xmlns:adec="http://schemas.microsoft.com/office/drawing/2017/decorative" val="1"/>
              </a:ext>
            </a:extLst>
          </p:cNvPr>
          <p:cNvSpPr/>
          <p:nvPr/>
        </p:nvSpPr>
        <p:spPr>
          <a:xfrm>
            <a:off x="1341474" y="4614529"/>
            <a:ext cx="3976578" cy="1467294"/>
          </a:xfrm>
          <a:prstGeom prst="roundRect">
            <a:avLst>
              <a:gd name="adj" fmla="val 10145"/>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a:extLst>
              <a:ext uri="{FF2B5EF4-FFF2-40B4-BE49-F238E27FC236}">
                <a16:creationId xmlns:a16="http://schemas.microsoft.com/office/drawing/2014/main" id="{01CF981B-C06B-B6BF-FD94-DF99654D9092}"/>
              </a:ext>
              <a:ext uri="{C183D7F6-B498-43B3-948B-1728B52AA6E4}">
                <adec:decorative xmlns:adec="http://schemas.microsoft.com/office/drawing/2017/decorative" val="1"/>
              </a:ext>
            </a:extLst>
          </p:cNvPr>
          <p:cNvSpPr/>
          <p:nvPr/>
        </p:nvSpPr>
        <p:spPr>
          <a:xfrm>
            <a:off x="6873948" y="4614529"/>
            <a:ext cx="3976578" cy="1467294"/>
          </a:xfrm>
          <a:prstGeom prst="roundRect">
            <a:avLst>
              <a:gd name="adj" fmla="val 10145"/>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F1B3720D-8A7A-9160-5F3B-C8890D3412F5}"/>
              </a:ext>
            </a:extLst>
          </p:cNvPr>
          <p:cNvSpPr txBox="1"/>
          <p:nvPr/>
        </p:nvSpPr>
        <p:spPr>
          <a:xfrm>
            <a:off x="1456661" y="4752753"/>
            <a:ext cx="1330814" cy="369332"/>
          </a:xfrm>
          <a:prstGeom prst="rect">
            <a:avLst/>
          </a:prstGeom>
          <a:noFill/>
        </p:spPr>
        <p:txBody>
          <a:bodyPr wrap="none" rtlCol="0">
            <a:spAutoFit/>
          </a:bodyPr>
          <a:lstStyle/>
          <a:p>
            <a:r>
              <a:rPr lang="en-US" b="1" dirty="0">
                <a:solidFill>
                  <a:schemeClr val="accent3"/>
                </a:solidFill>
              </a:rPr>
              <a:t>Expanded</a:t>
            </a:r>
          </a:p>
        </p:txBody>
      </p:sp>
      <p:sp>
        <p:nvSpPr>
          <p:cNvPr id="104" name="TextBox 103">
            <a:extLst>
              <a:ext uri="{FF2B5EF4-FFF2-40B4-BE49-F238E27FC236}">
                <a16:creationId xmlns:a16="http://schemas.microsoft.com/office/drawing/2014/main" id="{8781F871-2601-60FC-EFD4-A16DEF99274A}"/>
              </a:ext>
            </a:extLst>
          </p:cNvPr>
          <p:cNvSpPr txBox="1"/>
          <p:nvPr/>
        </p:nvSpPr>
        <p:spPr>
          <a:xfrm>
            <a:off x="6989135" y="4752753"/>
            <a:ext cx="901144" cy="369332"/>
          </a:xfrm>
          <a:prstGeom prst="rect">
            <a:avLst/>
          </a:prstGeom>
          <a:noFill/>
        </p:spPr>
        <p:txBody>
          <a:bodyPr wrap="none" rtlCol="0">
            <a:spAutoFit/>
          </a:bodyPr>
          <a:lstStyle/>
          <a:p>
            <a:r>
              <a:rPr lang="en-US" b="1" dirty="0">
                <a:solidFill>
                  <a:schemeClr val="accent2"/>
                </a:solidFill>
              </a:rPr>
              <a:t>Fringe</a:t>
            </a:r>
          </a:p>
        </p:txBody>
      </p:sp>
      <p:sp>
        <p:nvSpPr>
          <p:cNvPr id="105" name="TextBox 104">
            <a:extLst>
              <a:ext uri="{FF2B5EF4-FFF2-40B4-BE49-F238E27FC236}">
                <a16:creationId xmlns:a16="http://schemas.microsoft.com/office/drawing/2014/main" id="{9954419B-4B32-A253-6FC0-17CEA1C5A344}"/>
              </a:ext>
            </a:extLst>
          </p:cNvPr>
          <p:cNvSpPr txBox="1"/>
          <p:nvPr/>
        </p:nvSpPr>
        <p:spPr>
          <a:xfrm>
            <a:off x="7111852" y="5239043"/>
            <a:ext cx="3500770" cy="553998"/>
          </a:xfrm>
          <a:prstGeom prst="rect">
            <a:avLst/>
          </a:prstGeom>
          <a:noFill/>
        </p:spPr>
        <p:txBody>
          <a:bodyPr wrap="square" rtlCol="0">
            <a:spAutoFit/>
          </a:bodyPr>
          <a:lstStyle/>
          <a:p>
            <a:pPr algn="ctr"/>
            <a:r>
              <a:rPr lang="en-US" sz="3000" dirty="0">
                <a:latin typeface="+mj-lt"/>
              </a:rPr>
              <a:t>d, e, p</a:t>
            </a:r>
          </a:p>
        </p:txBody>
      </p:sp>
      <p:sp>
        <p:nvSpPr>
          <p:cNvPr id="143" name="TextBox 142">
            <a:extLst>
              <a:ext uri="{FF2B5EF4-FFF2-40B4-BE49-F238E27FC236}">
                <a16:creationId xmlns:a16="http://schemas.microsoft.com/office/drawing/2014/main" id="{22D030A6-25CE-4A74-63BB-EE7A6C73B1B2}"/>
              </a:ext>
            </a:extLst>
          </p:cNvPr>
          <p:cNvSpPr txBox="1"/>
          <p:nvPr/>
        </p:nvSpPr>
        <p:spPr>
          <a:xfrm>
            <a:off x="8221356" y="411848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grpSp>
        <p:nvGrpSpPr>
          <p:cNvPr id="7" name="Group 6" descr="A search tree based on the search graph on the left, starting with the node S">
            <a:extLst>
              <a:ext uri="{FF2B5EF4-FFF2-40B4-BE49-F238E27FC236}">
                <a16:creationId xmlns:a16="http://schemas.microsoft.com/office/drawing/2014/main" id="{44C70854-95BF-FCB0-200C-50F0E0E57FF3}"/>
              </a:ext>
            </a:extLst>
          </p:cNvPr>
          <p:cNvGrpSpPr/>
          <p:nvPr/>
        </p:nvGrpSpPr>
        <p:grpSpPr>
          <a:xfrm>
            <a:off x="6882807" y="1230878"/>
            <a:ext cx="3685033" cy="2887607"/>
            <a:chOff x="6882807" y="1230878"/>
            <a:chExt cx="3685033" cy="2887607"/>
          </a:xfrm>
        </p:grpSpPr>
        <p:sp>
          <p:nvSpPr>
            <p:cNvPr id="108" name="TextBox 107">
              <a:extLst>
                <a:ext uri="{FF2B5EF4-FFF2-40B4-BE49-F238E27FC236}">
                  <a16:creationId xmlns:a16="http://schemas.microsoft.com/office/drawing/2014/main" id="{7B4D922C-37A7-5E0F-0021-1D9AD9E3769D}"/>
                </a:ext>
              </a:extLst>
            </p:cNvPr>
            <p:cNvSpPr txBox="1"/>
            <p:nvPr/>
          </p:nvSpPr>
          <p:spPr>
            <a:xfrm>
              <a:off x="8738200" y="1230878"/>
              <a:ext cx="426882" cy="369332"/>
            </a:xfrm>
            <a:prstGeom prst="rect">
              <a:avLst/>
            </a:prstGeom>
            <a:noFill/>
          </p:spPr>
          <p:txBody>
            <a:bodyPr wrap="square">
              <a:sp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lang="en-US" dirty="0">
                <a:solidFill>
                  <a:schemeClr val="accent3"/>
                </a:solidFill>
              </a:endParaRPr>
            </a:p>
          </p:txBody>
        </p:sp>
        <p:sp>
          <p:nvSpPr>
            <p:cNvPr id="109" name="TextBox 108">
              <a:extLst>
                <a:ext uri="{FF2B5EF4-FFF2-40B4-BE49-F238E27FC236}">
                  <a16:creationId xmlns:a16="http://schemas.microsoft.com/office/drawing/2014/main" id="{BD9A7911-C9B2-D7B0-3B88-8EC24EAE024B}"/>
                </a:ext>
              </a:extLst>
            </p:cNvPr>
            <p:cNvSpPr txBox="1"/>
            <p:nvPr/>
          </p:nvSpPr>
          <p:spPr>
            <a:xfrm>
              <a:off x="7358075" y="183282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d</a:t>
              </a:r>
              <a:endParaRPr lang="en-US" dirty="0">
                <a:solidFill>
                  <a:schemeClr val="accent2"/>
                </a:solidFill>
              </a:endParaRPr>
            </a:p>
          </p:txBody>
        </p:sp>
        <p:sp>
          <p:nvSpPr>
            <p:cNvPr id="110" name="TextBox 109">
              <a:extLst>
                <a:ext uri="{FF2B5EF4-FFF2-40B4-BE49-F238E27FC236}">
                  <a16:creationId xmlns:a16="http://schemas.microsoft.com/office/drawing/2014/main" id="{9E76B176-D13C-5925-C25C-B793EEE4CDAD}"/>
                </a:ext>
              </a:extLst>
            </p:cNvPr>
            <p:cNvSpPr txBox="1"/>
            <p:nvPr/>
          </p:nvSpPr>
          <p:spPr>
            <a:xfrm>
              <a:off x="9429324"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e</a:t>
              </a:r>
              <a:endParaRPr lang="en-US" dirty="0">
                <a:solidFill>
                  <a:schemeClr val="accent2"/>
                </a:solidFill>
              </a:endParaRPr>
            </a:p>
          </p:txBody>
        </p:sp>
        <p:sp>
          <p:nvSpPr>
            <p:cNvPr id="111" name="TextBox 110">
              <a:extLst>
                <a:ext uri="{FF2B5EF4-FFF2-40B4-BE49-F238E27FC236}">
                  <a16:creationId xmlns:a16="http://schemas.microsoft.com/office/drawing/2014/main" id="{A8A80695-B73A-DB94-1861-EF30027B97C1}"/>
                </a:ext>
              </a:extLst>
            </p:cNvPr>
            <p:cNvSpPr txBox="1"/>
            <p:nvPr/>
          </p:nvSpPr>
          <p:spPr>
            <a:xfrm>
              <a:off x="10226891"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p</a:t>
              </a:r>
              <a:endParaRPr lang="en-US" dirty="0">
                <a:solidFill>
                  <a:schemeClr val="accent2"/>
                </a:solidFill>
              </a:endParaRPr>
            </a:p>
          </p:txBody>
        </p:sp>
        <p:sp>
          <p:nvSpPr>
            <p:cNvPr id="112" name="TextBox 111">
              <a:extLst>
                <a:ext uri="{FF2B5EF4-FFF2-40B4-BE49-F238E27FC236}">
                  <a16:creationId xmlns:a16="http://schemas.microsoft.com/office/drawing/2014/main" id="{80A87E39-1D7F-50E9-AE6F-0DDEFBBB05B6}"/>
                </a:ext>
              </a:extLst>
            </p:cNvPr>
            <p:cNvSpPr txBox="1"/>
            <p:nvPr/>
          </p:nvSpPr>
          <p:spPr>
            <a:xfrm>
              <a:off x="6882807" y="229117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b</a:t>
              </a:r>
              <a:endParaRPr lang="en-US" dirty="0"/>
            </a:p>
          </p:txBody>
        </p:sp>
        <p:sp>
          <p:nvSpPr>
            <p:cNvPr id="113" name="TextBox 112">
              <a:extLst>
                <a:ext uri="{FF2B5EF4-FFF2-40B4-BE49-F238E27FC236}">
                  <a16:creationId xmlns:a16="http://schemas.microsoft.com/office/drawing/2014/main" id="{86E12ADE-F03F-6630-9F7D-8674C6BB115F}"/>
                </a:ext>
              </a:extLst>
            </p:cNvPr>
            <p:cNvSpPr txBox="1"/>
            <p:nvPr/>
          </p:nvSpPr>
          <p:spPr>
            <a:xfrm>
              <a:off x="7356216"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14" name="TextBox 113">
              <a:extLst>
                <a:ext uri="{FF2B5EF4-FFF2-40B4-BE49-F238E27FC236}">
                  <a16:creationId xmlns:a16="http://schemas.microsoft.com/office/drawing/2014/main" id="{30097357-559B-39C0-0B3A-DED35FD14A2E}"/>
                </a:ext>
              </a:extLst>
            </p:cNvPr>
            <p:cNvSpPr txBox="1"/>
            <p:nvPr/>
          </p:nvSpPr>
          <p:spPr>
            <a:xfrm>
              <a:off x="8127342" y="2295602"/>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e</a:t>
              </a:r>
              <a:endParaRPr lang="en-US" dirty="0"/>
            </a:p>
          </p:txBody>
        </p:sp>
        <p:sp>
          <p:nvSpPr>
            <p:cNvPr id="115" name="TextBox 114">
              <a:extLst>
                <a:ext uri="{FF2B5EF4-FFF2-40B4-BE49-F238E27FC236}">
                  <a16:creationId xmlns:a16="http://schemas.microsoft.com/office/drawing/2014/main" id="{845E68C8-BB84-5FA1-CF19-58EDFB98FD23}"/>
                </a:ext>
              </a:extLst>
            </p:cNvPr>
            <p:cNvSpPr txBox="1"/>
            <p:nvPr/>
          </p:nvSpPr>
          <p:spPr>
            <a:xfrm>
              <a:off x="9110858" y="228740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h</a:t>
              </a:r>
              <a:endParaRPr lang="en-US" dirty="0"/>
            </a:p>
          </p:txBody>
        </p:sp>
        <p:sp>
          <p:nvSpPr>
            <p:cNvPr id="116" name="TextBox 115">
              <a:extLst>
                <a:ext uri="{FF2B5EF4-FFF2-40B4-BE49-F238E27FC236}">
                  <a16:creationId xmlns:a16="http://schemas.microsoft.com/office/drawing/2014/main" id="{CC2FBEFF-EEE6-2E97-A4BB-734EF3F8070F}"/>
                </a:ext>
              </a:extLst>
            </p:cNvPr>
            <p:cNvSpPr txBox="1"/>
            <p:nvPr/>
          </p:nvSpPr>
          <p:spPr>
            <a:xfrm>
              <a:off x="9732864" y="2283568"/>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r</a:t>
              </a:r>
              <a:endParaRPr lang="en-US" dirty="0"/>
            </a:p>
          </p:txBody>
        </p:sp>
        <p:sp>
          <p:nvSpPr>
            <p:cNvPr id="117" name="TextBox 116">
              <a:extLst>
                <a:ext uri="{FF2B5EF4-FFF2-40B4-BE49-F238E27FC236}">
                  <a16:creationId xmlns:a16="http://schemas.microsoft.com/office/drawing/2014/main" id="{1292A631-E5EF-7610-DDEC-5B4235E6EB78}"/>
                </a:ext>
              </a:extLst>
            </p:cNvPr>
            <p:cNvSpPr txBox="1"/>
            <p:nvPr/>
          </p:nvSpPr>
          <p:spPr>
            <a:xfrm>
              <a:off x="10226939"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18" name="TextBox 117">
              <a:extLst>
                <a:ext uri="{FF2B5EF4-FFF2-40B4-BE49-F238E27FC236}">
                  <a16:creationId xmlns:a16="http://schemas.microsoft.com/office/drawing/2014/main" id="{C86FB258-1A8C-B1EB-E4A5-11CD03AF3DB9}"/>
                </a:ext>
              </a:extLst>
            </p:cNvPr>
            <p:cNvSpPr txBox="1"/>
            <p:nvPr/>
          </p:nvSpPr>
          <p:spPr>
            <a:xfrm>
              <a:off x="9280981"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0" name="TextBox 119">
              <a:extLst>
                <a:ext uri="{FF2B5EF4-FFF2-40B4-BE49-F238E27FC236}">
                  <a16:creationId xmlns:a16="http://schemas.microsoft.com/office/drawing/2014/main" id="{4E1F9E9F-9F7F-7C9C-6DCA-69F3FDADFFD0}"/>
                </a:ext>
              </a:extLst>
            </p:cNvPr>
            <p:cNvSpPr txBox="1"/>
            <p:nvPr/>
          </p:nvSpPr>
          <p:spPr>
            <a:xfrm>
              <a:off x="8951324"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21" name="TextBox 120">
              <a:extLst>
                <a:ext uri="{FF2B5EF4-FFF2-40B4-BE49-F238E27FC236}">
                  <a16:creationId xmlns:a16="http://schemas.microsoft.com/office/drawing/2014/main" id="{015912D0-0E8E-E1E8-D97D-1C2C9F115D02}"/>
                </a:ext>
              </a:extLst>
            </p:cNvPr>
            <p:cNvSpPr txBox="1"/>
            <p:nvPr/>
          </p:nvSpPr>
          <p:spPr>
            <a:xfrm>
              <a:off x="8951040" y="321181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3" name="TextBox 122">
              <a:extLst>
                <a:ext uri="{FF2B5EF4-FFF2-40B4-BE49-F238E27FC236}">
                  <a16:creationId xmlns:a16="http://schemas.microsoft.com/office/drawing/2014/main" id="{029AB9D3-2CCB-280B-6AE7-0014AB9DCB8D}"/>
                </a:ext>
              </a:extLst>
            </p:cNvPr>
            <p:cNvSpPr txBox="1"/>
            <p:nvPr/>
          </p:nvSpPr>
          <p:spPr>
            <a:xfrm>
              <a:off x="9546886"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24" name="TextBox 123">
              <a:extLst>
                <a:ext uri="{FF2B5EF4-FFF2-40B4-BE49-F238E27FC236}">
                  <a16:creationId xmlns:a16="http://schemas.microsoft.com/office/drawing/2014/main" id="{6F47E426-6D4C-AA23-2815-750BD21819A7}"/>
                </a:ext>
              </a:extLst>
            </p:cNvPr>
            <p:cNvSpPr txBox="1"/>
            <p:nvPr/>
          </p:nvSpPr>
          <p:spPr>
            <a:xfrm>
              <a:off x="9929490"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25" name="TextBox 124">
              <a:extLst>
                <a:ext uri="{FF2B5EF4-FFF2-40B4-BE49-F238E27FC236}">
                  <a16:creationId xmlns:a16="http://schemas.microsoft.com/office/drawing/2014/main" id="{7DC50644-2508-D8C3-F22D-7FB1962C3A01}"/>
                </a:ext>
              </a:extLst>
            </p:cNvPr>
            <p:cNvSpPr txBox="1"/>
            <p:nvPr/>
          </p:nvSpPr>
          <p:spPr>
            <a:xfrm>
              <a:off x="6882807"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6" name="TextBox 125">
              <a:extLst>
                <a:ext uri="{FF2B5EF4-FFF2-40B4-BE49-F238E27FC236}">
                  <a16:creationId xmlns:a16="http://schemas.microsoft.com/office/drawing/2014/main" id="{5C9DFE43-7DAC-8E95-7CE8-73BC3B5104A1}"/>
                </a:ext>
              </a:extLst>
            </p:cNvPr>
            <p:cNvSpPr txBox="1"/>
            <p:nvPr/>
          </p:nvSpPr>
          <p:spPr>
            <a:xfrm>
              <a:off x="9732699" y="2751529"/>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127" name="TextBox 126">
              <a:extLst>
                <a:ext uri="{FF2B5EF4-FFF2-40B4-BE49-F238E27FC236}">
                  <a16:creationId xmlns:a16="http://schemas.microsoft.com/office/drawing/2014/main" id="{B5419A44-E5F9-F369-E1A1-3BB4B6735492}"/>
                </a:ext>
              </a:extLst>
            </p:cNvPr>
            <p:cNvSpPr txBox="1"/>
            <p:nvPr/>
          </p:nvSpPr>
          <p:spPr>
            <a:xfrm>
              <a:off x="7358075" y="2745420"/>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8" name="TextBox 127">
              <a:extLst>
                <a:ext uri="{FF2B5EF4-FFF2-40B4-BE49-F238E27FC236}">
                  <a16:creationId xmlns:a16="http://schemas.microsoft.com/office/drawing/2014/main" id="{C265164C-72C6-C043-B31C-F42D5FA8D250}"/>
                </a:ext>
              </a:extLst>
            </p:cNvPr>
            <p:cNvSpPr txBox="1"/>
            <p:nvPr/>
          </p:nvSpPr>
          <p:spPr>
            <a:xfrm>
              <a:off x="7820053"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h</a:t>
              </a:r>
              <a:endParaRPr lang="en-US" dirty="0"/>
            </a:p>
          </p:txBody>
        </p:sp>
        <p:sp>
          <p:nvSpPr>
            <p:cNvPr id="129" name="TextBox 128">
              <a:extLst>
                <a:ext uri="{FF2B5EF4-FFF2-40B4-BE49-F238E27FC236}">
                  <a16:creationId xmlns:a16="http://schemas.microsoft.com/office/drawing/2014/main" id="{93C657D6-14EA-83D6-FEC4-81206F693E2E}"/>
                </a:ext>
              </a:extLst>
            </p:cNvPr>
            <p:cNvSpPr txBox="1"/>
            <p:nvPr/>
          </p:nvSpPr>
          <p:spPr>
            <a:xfrm>
              <a:off x="8420685" y="274197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r</a:t>
              </a:r>
              <a:endParaRPr lang="en-US" dirty="0"/>
            </a:p>
          </p:txBody>
        </p:sp>
        <p:sp>
          <p:nvSpPr>
            <p:cNvPr id="131" name="TextBox 130">
              <a:extLst>
                <a:ext uri="{FF2B5EF4-FFF2-40B4-BE49-F238E27FC236}">
                  <a16:creationId xmlns:a16="http://schemas.microsoft.com/office/drawing/2014/main" id="{5F6E5DF9-47A3-F951-9C5F-C0599ADB1F10}"/>
                </a:ext>
              </a:extLst>
            </p:cNvPr>
            <p:cNvSpPr txBox="1"/>
            <p:nvPr/>
          </p:nvSpPr>
          <p:spPr>
            <a:xfrm>
              <a:off x="9546885" y="364710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40" name="TextBox 139">
              <a:extLst>
                <a:ext uri="{FF2B5EF4-FFF2-40B4-BE49-F238E27FC236}">
                  <a16:creationId xmlns:a16="http://schemas.microsoft.com/office/drawing/2014/main" id="{DBD57FCE-A0E8-3714-A6A5-2999021448E2}"/>
                </a:ext>
              </a:extLst>
            </p:cNvPr>
            <p:cNvSpPr txBox="1"/>
            <p:nvPr/>
          </p:nvSpPr>
          <p:spPr>
            <a:xfrm>
              <a:off x="8221357"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41" name="TextBox 140">
              <a:extLst>
                <a:ext uri="{FF2B5EF4-FFF2-40B4-BE49-F238E27FC236}">
                  <a16:creationId xmlns:a16="http://schemas.microsoft.com/office/drawing/2014/main" id="{B9B7EE5D-9520-63D8-F93B-168D9A36C8A1}"/>
                </a:ext>
              </a:extLst>
            </p:cNvPr>
            <p:cNvSpPr txBox="1"/>
            <p:nvPr/>
          </p:nvSpPr>
          <p:spPr>
            <a:xfrm>
              <a:off x="8603961"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42" name="TextBox 141">
              <a:extLst>
                <a:ext uri="{FF2B5EF4-FFF2-40B4-BE49-F238E27FC236}">
                  <a16:creationId xmlns:a16="http://schemas.microsoft.com/office/drawing/2014/main" id="{CB34105E-58FC-0A0F-1BE1-78C44E51C970}"/>
                </a:ext>
              </a:extLst>
            </p:cNvPr>
            <p:cNvSpPr txBox="1"/>
            <p:nvPr/>
          </p:nvSpPr>
          <p:spPr>
            <a:xfrm>
              <a:off x="8418837" y="3222871"/>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144" name="TextBox 143">
              <a:extLst>
                <a:ext uri="{FF2B5EF4-FFF2-40B4-BE49-F238E27FC236}">
                  <a16:creationId xmlns:a16="http://schemas.microsoft.com/office/drawing/2014/main" id="{58248662-DAB0-E7A8-BE3F-A83169EB50A1}"/>
                </a:ext>
              </a:extLst>
            </p:cNvPr>
            <p:cNvSpPr txBox="1"/>
            <p:nvPr/>
          </p:nvSpPr>
          <p:spPr>
            <a:xfrm>
              <a:off x="8024635" y="3204694"/>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45" name="TextBox 144">
              <a:extLst>
                <a:ext uri="{FF2B5EF4-FFF2-40B4-BE49-F238E27FC236}">
                  <a16:creationId xmlns:a16="http://schemas.microsoft.com/office/drawing/2014/main" id="{D35C4F31-026E-0B12-F257-78622DE377C4}"/>
                </a:ext>
              </a:extLst>
            </p:cNvPr>
            <p:cNvSpPr txBox="1"/>
            <p:nvPr/>
          </p:nvSpPr>
          <p:spPr>
            <a:xfrm>
              <a:off x="7643693" y="320830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46" name="TextBox 145">
              <a:extLst>
                <a:ext uri="{FF2B5EF4-FFF2-40B4-BE49-F238E27FC236}">
                  <a16:creationId xmlns:a16="http://schemas.microsoft.com/office/drawing/2014/main" id="{12FC46B7-B9D9-34F3-27C5-0CC0D2C301FE}"/>
                </a:ext>
              </a:extLst>
            </p:cNvPr>
            <p:cNvSpPr txBox="1"/>
            <p:nvPr/>
          </p:nvSpPr>
          <p:spPr>
            <a:xfrm>
              <a:off x="7643692" y="365242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cxnSp>
          <p:nvCxnSpPr>
            <p:cNvPr id="151" name="Straight Connector 150">
              <a:extLst>
                <a:ext uri="{FF2B5EF4-FFF2-40B4-BE49-F238E27FC236}">
                  <a16:creationId xmlns:a16="http://schemas.microsoft.com/office/drawing/2014/main" id="{602DD8A4-0AEB-D883-9CBA-22EAB430132D}"/>
                </a:ext>
              </a:extLst>
            </p:cNvPr>
            <p:cNvCxnSpPr>
              <a:stCxn id="108" idx="2"/>
              <a:endCxn id="109" idx="0"/>
            </p:cNvCxnSpPr>
            <p:nvPr/>
          </p:nvCxnSpPr>
          <p:spPr>
            <a:xfrm flipH="1">
              <a:off x="7528526" y="1600210"/>
              <a:ext cx="1423115" cy="23261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1EE84A85-DEE2-9C85-3EDE-E979174D2C75}"/>
                </a:ext>
              </a:extLst>
            </p:cNvPr>
            <p:cNvCxnSpPr>
              <a:stCxn id="108" idx="2"/>
              <a:endCxn id="110" idx="0"/>
            </p:cNvCxnSpPr>
            <p:nvPr/>
          </p:nvCxnSpPr>
          <p:spPr>
            <a:xfrm>
              <a:off x="8951641" y="1600210"/>
              <a:ext cx="648134" cy="2339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C1C2A764-F188-BF1C-2178-989F78FADB4D}"/>
                </a:ext>
              </a:extLst>
            </p:cNvPr>
            <p:cNvCxnSpPr>
              <a:stCxn id="108" idx="2"/>
              <a:endCxn id="111" idx="0"/>
            </p:cNvCxnSpPr>
            <p:nvPr/>
          </p:nvCxnSpPr>
          <p:spPr>
            <a:xfrm>
              <a:off x="8951641" y="1600210"/>
              <a:ext cx="1445701" cy="2339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B2343E87-B1C1-215F-514E-D632A6C3535D}"/>
                </a:ext>
              </a:extLst>
            </p:cNvPr>
            <p:cNvCxnSpPr>
              <a:stCxn id="109" idx="2"/>
              <a:endCxn id="112" idx="0"/>
            </p:cNvCxnSpPr>
            <p:nvPr/>
          </p:nvCxnSpPr>
          <p:spPr>
            <a:xfrm flipH="1">
              <a:off x="7053258" y="2202158"/>
              <a:ext cx="475268" cy="8901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F52C3A3B-1C1E-7996-F454-740E351AC4BF}"/>
                </a:ext>
              </a:extLst>
            </p:cNvPr>
            <p:cNvCxnSpPr>
              <a:stCxn id="109" idx="2"/>
              <a:endCxn id="113" idx="0"/>
            </p:cNvCxnSpPr>
            <p:nvPr/>
          </p:nvCxnSpPr>
          <p:spPr>
            <a:xfrm flipH="1">
              <a:off x="7526667" y="2202158"/>
              <a:ext cx="1859" cy="8850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FC953CAC-6577-D990-4886-E2456A246256}"/>
                </a:ext>
              </a:extLst>
            </p:cNvPr>
            <p:cNvCxnSpPr>
              <a:stCxn id="109" idx="2"/>
              <a:endCxn id="114" idx="0"/>
            </p:cNvCxnSpPr>
            <p:nvPr/>
          </p:nvCxnSpPr>
          <p:spPr>
            <a:xfrm>
              <a:off x="7528526" y="2202158"/>
              <a:ext cx="769267" cy="9344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CD9161D1-4003-A37E-85ED-7599A92A49D6}"/>
                </a:ext>
              </a:extLst>
            </p:cNvPr>
            <p:cNvCxnSpPr>
              <a:stCxn id="110" idx="2"/>
              <a:endCxn id="115" idx="0"/>
            </p:cNvCxnSpPr>
            <p:nvPr/>
          </p:nvCxnSpPr>
          <p:spPr>
            <a:xfrm flipH="1">
              <a:off x="9281309" y="2203505"/>
              <a:ext cx="318466"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E97E5741-2700-ABA7-E60B-AC2B8D5350DB}"/>
                </a:ext>
              </a:extLst>
            </p:cNvPr>
            <p:cNvCxnSpPr>
              <a:stCxn id="110" idx="2"/>
              <a:endCxn id="116" idx="0"/>
            </p:cNvCxnSpPr>
            <p:nvPr/>
          </p:nvCxnSpPr>
          <p:spPr>
            <a:xfrm>
              <a:off x="9599775" y="2203505"/>
              <a:ext cx="303540" cy="800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83178A3A-5DA4-6ECC-044F-1A92913F2A00}"/>
                </a:ext>
              </a:extLst>
            </p:cNvPr>
            <p:cNvCxnSpPr>
              <a:cxnSpLocks/>
              <a:stCxn id="111" idx="2"/>
              <a:endCxn id="117" idx="0"/>
            </p:cNvCxnSpPr>
            <p:nvPr/>
          </p:nvCxnSpPr>
          <p:spPr>
            <a:xfrm>
              <a:off x="10397342" y="2203505"/>
              <a:ext cx="48" cy="8716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F9700370-032B-9E32-1F39-0FF8D0BBE786}"/>
                </a:ext>
              </a:extLst>
            </p:cNvPr>
            <p:cNvCxnSpPr>
              <a:stCxn id="112" idx="2"/>
              <a:endCxn id="125" idx="0"/>
            </p:cNvCxnSpPr>
            <p:nvPr/>
          </p:nvCxnSpPr>
          <p:spPr>
            <a:xfrm>
              <a:off x="7053258" y="2660508"/>
              <a:ext cx="0" cy="8013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0A2B022E-BA15-3F2C-2C54-2B15D8E5815E}"/>
                </a:ext>
              </a:extLst>
            </p:cNvPr>
            <p:cNvCxnSpPr>
              <a:cxnSpLocks/>
              <a:stCxn id="113" idx="2"/>
              <a:endCxn id="127" idx="0"/>
            </p:cNvCxnSpPr>
            <p:nvPr/>
          </p:nvCxnSpPr>
          <p:spPr>
            <a:xfrm>
              <a:off x="7526667" y="2659999"/>
              <a:ext cx="1859" cy="8542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9F17D6AA-B76D-7224-D597-F13C375D68E6}"/>
                </a:ext>
              </a:extLst>
            </p:cNvPr>
            <p:cNvCxnSpPr>
              <a:stCxn id="114" idx="2"/>
              <a:endCxn id="128" idx="0"/>
            </p:cNvCxnSpPr>
            <p:nvPr/>
          </p:nvCxnSpPr>
          <p:spPr>
            <a:xfrm flipH="1">
              <a:off x="7990504" y="2664934"/>
              <a:ext cx="307289" cy="8166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F8721AF2-022A-A996-EEFE-D59C032B225E}"/>
                </a:ext>
              </a:extLst>
            </p:cNvPr>
            <p:cNvCxnSpPr>
              <a:stCxn id="114" idx="2"/>
              <a:endCxn id="129" idx="0"/>
            </p:cNvCxnSpPr>
            <p:nvPr/>
          </p:nvCxnSpPr>
          <p:spPr>
            <a:xfrm>
              <a:off x="8297793" y="2664934"/>
              <a:ext cx="293343" cy="7704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719A82B4-751B-F5E0-82F1-ADC1E84873B8}"/>
                </a:ext>
              </a:extLst>
            </p:cNvPr>
            <p:cNvCxnSpPr>
              <a:stCxn id="115" idx="2"/>
              <a:endCxn id="120" idx="0"/>
            </p:cNvCxnSpPr>
            <p:nvPr/>
          </p:nvCxnSpPr>
          <p:spPr>
            <a:xfrm flipH="1">
              <a:off x="9121775" y="2656738"/>
              <a:ext cx="159534" cy="8986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FEFCBB68-D2A1-9997-EB60-477CF9E1C5A7}"/>
                </a:ext>
              </a:extLst>
            </p:cNvPr>
            <p:cNvCxnSpPr>
              <a:stCxn id="115" idx="2"/>
              <a:endCxn id="118" idx="0"/>
            </p:cNvCxnSpPr>
            <p:nvPr/>
          </p:nvCxnSpPr>
          <p:spPr>
            <a:xfrm>
              <a:off x="9281309" y="2656738"/>
              <a:ext cx="170123"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93FA8933-D4DE-B455-4D49-DCAEC5AF9630}"/>
                </a:ext>
              </a:extLst>
            </p:cNvPr>
            <p:cNvCxnSpPr>
              <a:stCxn id="116" idx="2"/>
              <a:endCxn id="126" idx="0"/>
            </p:cNvCxnSpPr>
            <p:nvPr/>
          </p:nvCxnSpPr>
          <p:spPr>
            <a:xfrm flipH="1">
              <a:off x="9903150" y="2652900"/>
              <a:ext cx="165" cy="9862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98640524-9E84-9848-50ED-171B2E2C3C18}"/>
                </a:ext>
              </a:extLst>
            </p:cNvPr>
            <p:cNvCxnSpPr>
              <a:stCxn id="126" idx="2"/>
              <a:endCxn id="123" idx="0"/>
            </p:cNvCxnSpPr>
            <p:nvPr/>
          </p:nvCxnSpPr>
          <p:spPr>
            <a:xfrm flipH="1">
              <a:off x="9717337" y="3120861"/>
              <a:ext cx="185813"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37623FE4-330B-D199-B7CD-A826013253FE}"/>
                </a:ext>
              </a:extLst>
            </p:cNvPr>
            <p:cNvCxnSpPr>
              <a:stCxn id="126" idx="2"/>
              <a:endCxn id="124" idx="0"/>
            </p:cNvCxnSpPr>
            <p:nvPr/>
          </p:nvCxnSpPr>
          <p:spPr>
            <a:xfrm>
              <a:off x="9903150" y="3120861"/>
              <a:ext cx="196791"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AAD63069-1B67-2637-2C58-16C52C399D8F}"/>
                </a:ext>
              </a:extLst>
            </p:cNvPr>
            <p:cNvCxnSpPr>
              <a:stCxn id="123" idx="2"/>
              <a:endCxn id="131" idx="0"/>
            </p:cNvCxnSpPr>
            <p:nvPr/>
          </p:nvCxnSpPr>
          <p:spPr>
            <a:xfrm flipH="1">
              <a:off x="9717336" y="357051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6F299662-751F-AA20-F33D-F67AEDA55CD3}"/>
                </a:ext>
              </a:extLst>
            </p:cNvPr>
            <p:cNvCxnSpPr>
              <a:stCxn id="120" idx="2"/>
              <a:endCxn id="121" idx="0"/>
            </p:cNvCxnSpPr>
            <p:nvPr/>
          </p:nvCxnSpPr>
          <p:spPr>
            <a:xfrm flipH="1">
              <a:off x="9121491" y="3115931"/>
              <a:ext cx="284" cy="958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36F88ADB-0ABB-A624-D8B0-46A592B0B4D5}"/>
                </a:ext>
              </a:extLst>
            </p:cNvPr>
            <p:cNvCxnSpPr>
              <a:stCxn id="128" idx="2"/>
              <a:endCxn id="145" idx="0"/>
            </p:cNvCxnSpPr>
            <p:nvPr/>
          </p:nvCxnSpPr>
          <p:spPr>
            <a:xfrm flipH="1">
              <a:off x="7814144" y="3115931"/>
              <a:ext cx="176360" cy="9237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C9E79FBB-F8F8-A4CC-5982-E2FBB6FAE79A}"/>
                </a:ext>
              </a:extLst>
            </p:cNvPr>
            <p:cNvCxnSpPr>
              <a:stCxn id="128" idx="2"/>
              <a:endCxn id="144" idx="0"/>
            </p:cNvCxnSpPr>
            <p:nvPr/>
          </p:nvCxnSpPr>
          <p:spPr>
            <a:xfrm>
              <a:off x="7990504" y="3115931"/>
              <a:ext cx="204582" cy="887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F1835957-E4DD-89AE-3C1A-42154E42A10C}"/>
                </a:ext>
              </a:extLst>
            </p:cNvPr>
            <p:cNvCxnSpPr>
              <a:stCxn id="129" idx="2"/>
              <a:endCxn id="142" idx="0"/>
            </p:cNvCxnSpPr>
            <p:nvPr/>
          </p:nvCxnSpPr>
          <p:spPr>
            <a:xfrm flipH="1">
              <a:off x="8589288" y="3111309"/>
              <a:ext cx="1848" cy="11156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C3AAAD7A-D0CD-D1BB-4BC7-E2E3784C922F}"/>
                </a:ext>
              </a:extLst>
            </p:cNvPr>
            <p:cNvCxnSpPr>
              <a:stCxn id="145" idx="2"/>
              <a:endCxn id="146" idx="0"/>
            </p:cNvCxnSpPr>
            <p:nvPr/>
          </p:nvCxnSpPr>
          <p:spPr>
            <a:xfrm flipH="1">
              <a:off x="7814143" y="3577633"/>
              <a:ext cx="1" cy="747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AAD4985C-D38B-C2D9-78B6-9CEF422B0B08}"/>
                </a:ext>
              </a:extLst>
            </p:cNvPr>
            <p:cNvCxnSpPr>
              <a:stCxn id="142" idx="2"/>
              <a:endCxn id="140" idx="0"/>
            </p:cNvCxnSpPr>
            <p:nvPr/>
          </p:nvCxnSpPr>
          <p:spPr>
            <a:xfrm flipH="1">
              <a:off x="8391808" y="3592203"/>
              <a:ext cx="197480"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D3D418BD-A390-6D9C-2C55-6D38FB0D1C82}"/>
                </a:ext>
              </a:extLst>
            </p:cNvPr>
            <p:cNvCxnSpPr>
              <a:stCxn id="142" idx="2"/>
              <a:endCxn id="141" idx="0"/>
            </p:cNvCxnSpPr>
            <p:nvPr/>
          </p:nvCxnSpPr>
          <p:spPr>
            <a:xfrm>
              <a:off x="8589288" y="3592203"/>
              <a:ext cx="185124"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C1214D5F-665B-990A-AD48-6344D9883F10}"/>
                </a:ext>
              </a:extLst>
            </p:cNvPr>
            <p:cNvCxnSpPr>
              <a:stCxn id="140" idx="2"/>
              <a:endCxn id="143" idx="0"/>
            </p:cNvCxnSpPr>
            <p:nvPr/>
          </p:nvCxnSpPr>
          <p:spPr>
            <a:xfrm flipH="1">
              <a:off x="8391807" y="404189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38A32400-60B7-3F48-33D4-01200DB884BA}"/>
              </a:ext>
            </a:extLst>
          </p:cNvPr>
          <p:cNvSpPr txBox="1"/>
          <p:nvPr/>
        </p:nvSpPr>
        <p:spPr>
          <a:xfrm>
            <a:off x="1579378" y="5239043"/>
            <a:ext cx="3500770" cy="553998"/>
          </a:xfrm>
          <a:prstGeom prst="rect">
            <a:avLst/>
          </a:prstGeom>
          <a:noFill/>
        </p:spPr>
        <p:txBody>
          <a:bodyPr wrap="square" rtlCol="0">
            <a:spAutoFit/>
          </a:bodyPr>
          <a:lstStyle/>
          <a:p>
            <a:pPr algn="ctr"/>
            <a:r>
              <a:rPr lang="en-US" sz="3000" dirty="0">
                <a:latin typeface="+mj-lt"/>
              </a:rPr>
              <a:t>S</a:t>
            </a:r>
          </a:p>
        </p:txBody>
      </p:sp>
      <p:sp>
        <p:nvSpPr>
          <p:cNvPr id="6" name="TextBox 5">
            <a:extLst>
              <a:ext uri="{FF2B5EF4-FFF2-40B4-BE49-F238E27FC236}">
                <a16:creationId xmlns:a16="http://schemas.microsoft.com/office/drawing/2014/main" id="{122F245F-6114-AA38-BABE-58B0677E36E4}"/>
              </a:ext>
            </a:extLst>
          </p:cNvPr>
          <p:cNvSpPr txBox="1"/>
          <p:nvPr/>
        </p:nvSpPr>
        <p:spPr>
          <a:xfrm>
            <a:off x="5575665" y="5025010"/>
            <a:ext cx="1040670" cy="646331"/>
          </a:xfrm>
          <a:prstGeom prst="rect">
            <a:avLst/>
          </a:prstGeom>
          <a:noFill/>
        </p:spPr>
        <p:txBody>
          <a:bodyPr wrap="none" rtlCol="0">
            <a:spAutoFit/>
          </a:bodyPr>
          <a:lstStyle/>
          <a:p>
            <a:r>
              <a:rPr lang="en-US" b="1" i="1" dirty="0">
                <a:solidFill>
                  <a:schemeClr val="accent1"/>
                </a:solidFill>
              </a:rPr>
              <a:t>Expand</a:t>
            </a:r>
          </a:p>
          <a:p>
            <a:pPr algn="ctr"/>
            <a:r>
              <a:rPr lang="en-US" dirty="0">
                <a:latin typeface="+mj-lt"/>
              </a:rPr>
              <a:t>S</a:t>
            </a:r>
          </a:p>
        </p:txBody>
      </p:sp>
    </p:spTree>
    <p:extLst>
      <p:ext uri="{BB962C8B-B14F-4D97-AF65-F5344CB8AC3E}">
        <p14:creationId xmlns:p14="http://schemas.microsoft.com/office/powerpoint/2010/main" val="3524892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8E35E-E560-0262-F290-B6FAB61F2E6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49F8F3-2D86-4D2B-FAE1-09AE5FDC9763}"/>
              </a:ext>
            </a:extLst>
          </p:cNvPr>
          <p:cNvSpPr>
            <a:spLocks noGrp="1"/>
          </p:cNvSpPr>
          <p:nvPr>
            <p:ph type="title"/>
          </p:nvPr>
        </p:nvSpPr>
        <p:spPr/>
        <p:txBody>
          <a:bodyPr/>
          <a:lstStyle/>
          <a:p>
            <a:r>
              <a:rPr lang="en-US" dirty="0"/>
              <a:t>Random Exploration: Step 3</a:t>
            </a:r>
          </a:p>
        </p:txBody>
      </p:sp>
      <p:sp>
        <p:nvSpPr>
          <p:cNvPr id="3" name="Date Placeholder 2">
            <a:extLst>
              <a:ext uri="{FF2B5EF4-FFF2-40B4-BE49-F238E27FC236}">
                <a16:creationId xmlns:a16="http://schemas.microsoft.com/office/drawing/2014/main" id="{447C5F83-98B2-FC12-C0FF-5DC3BD5EA4A7}"/>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601511E4-C2A7-4908-32C7-98F29763AB32}"/>
              </a:ext>
            </a:extLst>
          </p:cNvPr>
          <p:cNvSpPr>
            <a:spLocks noGrp="1"/>
          </p:cNvSpPr>
          <p:nvPr>
            <p:ph type="sldNum" sz="quarter" idx="12"/>
          </p:nvPr>
        </p:nvSpPr>
        <p:spPr/>
        <p:txBody>
          <a:bodyPr/>
          <a:lstStyle/>
          <a:p>
            <a:fld id="{0C6CD854-DD62-6C4B-87F1-66B34D688D3F}" type="slidenum">
              <a:rPr lang="en-US" smtClean="0"/>
              <a:t>17</a:t>
            </a:fld>
            <a:endParaRPr lang="en-US"/>
          </a:p>
        </p:txBody>
      </p:sp>
      <p:grpSp>
        <p:nvGrpSpPr>
          <p:cNvPr id="8" name="Google Shape;409;p19" descr="A directed graph with the following edges:&#10;S-&gt;d&#10;S-&gt;e&#10;S-&gt;p&#10;d-&gt;b&#10;d-&gt;c&#10;d-&gt;e&#10;b-&gt;a&#10;c-&gt;a&#10;p-&gt;q&#10;e-&gt;h&#10;h-&gt;p&#10;h-&gt;q&#10;e-&gt;r&#10;r-&gt;f&#10;f-&gt;c&#10;f-&gt;G&#10;">
            <a:extLst>
              <a:ext uri="{FF2B5EF4-FFF2-40B4-BE49-F238E27FC236}">
                <a16:creationId xmlns:a16="http://schemas.microsoft.com/office/drawing/2014/main" id="{53E00C2E-351F-5A6B-3729-7A76C283EF47}"/>
              </a:ext>
            </a:extLst>
          </p:cNvPr>
          <p:cNvGrpSpPr>
            <a:grpSpLocks noChangeAspect="1"/>
          </p:cNvGrpSpPr>
          <p:nvPr/>
        </p:nvGrpSpPr>
        <p:grpSpPr>
          <a:xfrm>
            <a:off x="1193408" y="1728389"/>
            <a:ext cx="4225668" cy="2331547"/>
            <a:chOff x="336" y="576"/>
            <a:chExt cx="4848" cy="2784"/>
          </a:xfrm>
        </p:grpSpPr>
        <p:sp>
          <p:nvSpPr>
            <p:cNvPr id="10" name="Google Shape;410;p19">
              <a:extLst>
                <a:ext uri="{FF2B5EF4-FFF2-40B4-BE49-F238E27FC236}">
                  <a16:creationId xmlns:a16="http://schemas.microsoft.com/office/drawing/2014/main" id="{1CA5050F-7AC8-924E-0F0B-FF4F89CBFE29}"/>
                </a:ext>
              </a:extLst>
            </p:cNvPr>
            <p:cNvSpPr/>
            <p:nvPr/>
          </p:nvSpPr>
          <p:spPr>
            <a:xfrm>
              <a:off x="336" y="22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dirty="0">
                <a:solidFill>
                  <a:schemeClr val="accent3"/>
                </a:solidFill>
              </a:endParaRPr>
            </a:p>
          </p:txBody>
        </p:sp>
        <p:sp>
          <p:nvSpPr>
            <p:cNvPr id="11" name="Google Shape;411;p19">
              <a:extLst>
                <a:ext uri="{FF2B5EF4-FFF2-40B4-BE49-F238E27FC236}">
                  <a16:creationId xmlns:a16="http://schemas.microsoft.com/office/drawing/2014/main" id="{E264336C-C4F2-2998-1AD0-835978C423D6}"/>
                </a:ext>
              </a:extLst>
            </p:cNvPr>
            <p:cNvSpPr/>
            <p:nvPr/>
          </p:nvSpPr>
          <p:spPr>
            <a:xfrm>
              <a:off x="4704" y="57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G</a:t>
              </a:r>
              <a:endParaRPr dirty="0"/>
            </a:p>
          </p:txBody>
        </p:sp>
        <p:sp>
          <p:nvSpPr>
            <p:cNvPr id="12" name="Google Shape;412;p19">
              <a:extLst>
                <a:ext uri="{FF2B5EF4-FFF2-40B4-BE49-F238E27FC236}">
                  <a16:creationId xmlns:a16="http://schemas.microsoft.com/office/drawing/2014/main" id="{AD92D4F9-2683-29AC-1B01-F72B0ACC479B}"/>
                </a:ext>
              </a:extLst>
            </p:cNvPr>
            <p:cNvSpPr/>
            <p:nvPr/>
          </p:nvSpPr>
          <p:spPr>
            <a:xfrm>
              <a:off x="1728" y="1776"/>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d</a:t>
              </a:r>
              <a:endParaRPr dirty="0">
                <a:solidFill>
                  <a:schemeClr val="accent2"/>
                </a:solidFill>
              </a:endParaRPr>
            </a:p>
          </p:txBody>
        </p:sp>
        <p:sp>
          <p:nvSpPr>
            <p:cNvPr id="13" name="Google Shape;413;p19">
              <a:extLst>
                <a:ext uri="{FF2B5EF4-FFF2-40B4-BE49-F238E27FC236}">
                  <a16:creationId xmlns:a16="http://schemas.microsoft.com/office/drawing/2014/main" id="{BB7A33E8-B7EA-B3A0-C361-F2B822B25E1E}"/>
                </a:ext>
              </a:extLst>
            </p:cNvPr>
            <p:cNvSpPr/>
            <p:nvPr/>
          </p:nvSpPr>
          <p:spPr>
            <a:xfrm>
              <a:off x="720" y="105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b</a:t>
              </a:r>
              <a:endParaRPr/>
            </a:p>
          </p:txBody>
        </p:sp>
        <p:sp>
          <p:nvSpPr>
            <p:cNvPr id="14" name="Google Shape;414;p19">
              <a:extLst>
                <a:ext uri="{FF2B5EF4-FFF2-40B4-BE49-F238E27FC236}">
                  <a16:creationId xmlns:a16="http://schemas.microsoft.com/office/drawing/2014/main" id="{1EA0BDA2-0F09-03A4-83B8-2EE69ACD85DE}"/>
                </a:ext>
              </a:extLst>
            </p:cNvPr>
            <p:cNvSpPr/>
            <p:nvPr/>
          </p:nvSpPr>
          <p:spPr>
            <a:xfrm>
              <a:off x="1200" y="2736"/>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p</a:t>
              </a:r>
              <a:endParaRPr dirty="0">
                <a:solidFill>
                  <a:schemeClr val="accent2"/>
                </a:solidFill>
              </a:endParaRPr>
            </a:p>
          </p:txBody>
        </p:sp>
        <p:sp>
          <p:nvSpPr>
            <p:cNvPr id="15" name="Google Shape;415;p19">
              <a:extLst>
                <a:ext uri="{FF2B5EF4-FFF2-40B4-BE49-F238E27FC236}">
                  <a16:creationId xmlns:a16="http://schemas.microsoft.com/office/drawing/2014/main" id="{AE1FAC86-8459-8D52-29F2-CADCC0AC4968}"/>
                </a:ext>
              </a:extLst>
            </p:cNvPr>
            <p:cNvSpPr/>
            <p:nvPr/>
          </p:nvSpPr>
          <p:spPr>
            <a:xfrm>
              <a:off x="2352" y="2880"/>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q</a:t>
              </a:r>
              <a:endParaRPr dirty="0"/>
            </a:p>
          </p:txBody>
        </p:sp>
        <p:sp>
          <p:nvSpPr>
            <p:cNvPr id="16" name="Google Shape;416;p19">
              <a:extLst>
                <a:ext uri="{FF2B5EF4-FFF2-40B4-BE49-F238E27FC236}">
                  <a16:creationId xmlns:a16="http://schemas.microsoft.com/office/drawing/2014/main" id="{AFB4962B-476B-8E9B-3926-8F89F6761E96}"/>
                </a:ext>
              </a:extLst>
            </p:cNvPr>
            <p:cNvSpPr/>
            <p:nvPr/>
          </p:nvSpPr>
          <p:spPr>
            <a:xfrm>
              <a:off x="2880" y="1008"/>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c</a:t>
              </a:r>
              <a:endParaRPr dirty="0"/>
            </a:p>
          </p:txBody>
        </p:sp>
        <p:sp>
          <p:nvSpPr>
            <p:cNvPr id="17" name="Google Shape;417;p19">
              <a:extLst>
                <a:ext uri="{FF2B5EF4-FFF2-40B4-BE49-F238E27FC236}">
                  <a16:creationId xmlns:a16="http://schemas.microsoft.com/office/drawing/2014/main" id="{7452A7A7-7EBB-3661-3561-3F02DF4270ED}"/>
                </a:ext>
              </a:extLst>
            </p:cNvPr>
            <p:cNvSpPr/>
            <p:nvPr/>
          </p:nvSpPr>
          <p:spPr>
            <a:xfrm>
              <a:off x="3552" y="158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e</a:t>
              </a:r>
              <a:endParaRPr dirty="0">
                <a:solidFill>
                  <a:schemeClr val="accent3"/>
                </a:solidFill>
              </a:endParaRPr>
            </a:p>
          </p:txBody>
        </p:sp>
        <p:sp>
          <p:nvSpPr>
            <p:cNvPr id="18" name="Google Shape;418;p19">
              <a:extLst>
                <a:ext uri="{FF2B5EF4-FFF2-40B4-BE49-F238E27FC236}">
                  <a16:creationId xmlns:a16="http://schemas.microsoft.com/office/drawing/2014/main" id="{931E769B-1841-F159-6F3A-6AED9DFC2BBA}"/>
                </a:ext>
              </a:extLst>
            </p:cNvPr>
            <p:cNvSpPr>
              <a:spLocks/>
            </p:cNvSpPr>
            <p:nvPr/>
          </p:nvSpPr>
          <p:spPr>
            <a:xfrm>
              <a:off x="3204" y="2427"/>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h</a:t>
              </a:r>
              <a:endParaRPr dirty="0">
                <a:solidFill>
                  <a:schemeClr val="accent2"/>
                </a:solidFill>
              </a:endParaRPr>
            </a:p>
          </p:txBody>
        </p:sp>
        <p:sp>
          <p:nvSpPr>
            <p:cNvPr id="19" name="Google Shape;419;p19">
              <a:extLst>
                <a:ext uri="{FF2B5EF4-FFF2-40B4-BE49-F238E27FC236}">
                  <a16:creationId xmlns:a16="http://schemas.microsoft.com/office/drawing/2014/main" id="{BAB02F75-497A-B60C-5980-BD815CFB749B}"/>
                </a:ext>
              </a:extLst>
            </p:cNvPr>
            <p:cNvSpPr/>
            <p:nvPr/>
          </p:nvSpPr>
          <p:spPr>
            <a:xfrm>
              <a:off x="1584" y="624"/>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a</a:t>
              </a:r>
              <a:endParaRPr dirty="0"/>
            </a:p>
          </p:txBody>
        </p:sp>
        <p:sp>
          <p:nvSpPr>
            <p:cNvPr id="20" name="Google Shape;420;p19">
              <a:extLst>
                <a:ext uri="{FF2B5EF4-FFF2-40B4-BE49-F238E27FC236}">
                  <a16:creationId xmlns:a16="http://schemas.microsoft.com/office/drawing/2014/main" id="{E744477D-99F7-68D8-7C6A-648E25C57B7B}"/>
                </a:ext>
              </a:extLst>
            </p:cNvPr>
            <p:cNvSpPr/>
            <p:nvPr/>
          </p:nvSpPr>
          <p:spPr>
            <a:xfrm>
              <a:off x="4560" y="1872"/>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f</a:t>
              </a:r>
              <a:endParaRPr/>
            </a:p>
          </p:txBody>
        </p:sp>
        <p:sp>
          <p:nvSpPr>
            <p:cNvPr id="21" name="Google Shape;421;p19">
              <a:extLst>
                <a:ext uri="{FF2B5EF4-FFF2-40B4-BE49-F238E27FC236}">
                  <a16:creationId xmlns:a16="http://schemas.microsoft.com/office/drawing/2014/main" id="{F1A50499-7D5D-49E2-74B1-8F6F23637E2C}"/>
                </a:ext>
              </a:extLst>
            </p:cNvPr>
            <p:cNvSpPr/>
            <p:nvPr/>
          </p:nvSpPr>
          <p:spPr>
            <a:xfrm>
              <a:off x="4368" y="2736"/>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r</a:t>
              </a:r>
              <a:endParaRPr dirty="0">
                <a:solidFill>
                  <a:schemeClr val="accent2"/>
                </a:solidFill>
              </a:endParaRPr>
            </a:p>
          </p:txBody>
        </p:sp>
        <p:cxnSp>
          <p:nvCxnSpPr>
            <p:cNvPr id="22" name="Google Shape;422;p19">
              <a:extLst>
                <a:ext uri="{FF2B5EF4-FFF2-40B4-BE49-F238E27FC236}">
                  <a16:creationId xmlns:a16="http://schemas.microsoft.com/office/drawing/2014/main" id="{EE2CA8C8-F13A-2C5D-1AFF-3664B9751132}"/>
                </a:ext>
              </a:extLst>
            </p:cNvPr>
            <p:cNvCxnSpPr>
              <a:cxnSpLocks/>
              <a:stCxn id="10" idx="5"/>
              <a:endCxn id="14" idx="1"/>
            </p:cNvCxnSpPr>
            <p:nvPr/>
          </p:nvCxnSpPr>
          <p:spPr>
            <a:xfrm>
              <a:off x="746" y="2618"/>
              <a:ext cx="525" cy="189"/>
            </a:xfrm>
            <a:prstGeom prst="straightConnector1">
              <a:avLst/>
            </a:prstGeom>
            <a:noFill/>
            <a:ln w="28575" cap="flat" cmpd="sng">
              <a:solidFill>
                <a:schemeClr val="accent2"/>
              </a:solidFill>
              <a:prstDash val="solid"/>
              <a:round/>
              <a:headEnd type="none" w="med" len="med"/>
              <a:tailEnd type="triangle" w="med" len="med"/>
            </a:ln>
          </p:spPr>
        </p:cxnSp>
        <p:cxnSp>
          <p:nvCxnSpPr>
            <p:cNvPr id="23" name="Google Shape;423;p19">
              <a:extLst>
                <a:ext uri="{FF2B5EF4-FFF2-40B4-BE49-F238E27FC236}">
                  <a16:creationId xmlns:a16="http://schemas.microsoft.com/office/drawing/2014/main" id="{28449B3E-CD4F-C396-6048-2FC4073C6460}"/>
                </a:ext>
              </a:extLst>
            </p:cNvPr>
            <p:cNvCxnSpPr>
              <a:cxnSpLocks/>
              <a:stCxn id="14" idx="6"/>
              <a:endCxn id="15" idx="2"/>
            </p:cNvCxnSpPr>
            <p:nvPr/>
          </p:nvCxnSpPr>
          <p:spPr>
            <a:xfrm>
              <a:off x="1680" y="2976"/>
              <a:ext cx="672" cy="144"/>
            </a:xfrm>
            <a:prstGeom prst="straightConnector1">
              <a:avLst/>
            </a:prstGeom>
            <a:noFill/>
            <a:ln w="28575" cap="flat" cmpd="sng">
              <a:solidFill>
                <a:schemeClr val="dk1"/>
              </a:solidFill>
              <a:prstDash val="solid"/>
              <a:round/>
              <a:headEnd type="none" w="med" len="med"/>
              <a:tailEnd type="triangle" w="med" len="med"/>
            </a:ln>
          </p:spPr>
        </p:cxnSp>
        <p:cxnSp>
          <p:nvCxnSpPr>
            <p:cNvPr id="24" name="Google Shape;424;p19">
              <a:extLst>
                <a:ext uri="{FF2B5EF4-FFF2-40B4-BE49-F238E27FC236}">
                  <a16:creationId xmlns:a16="http://schemas.microsoft.com/office/drawing/2014/main" id="{191E9570-ED4F-AFDD-618B-9FE4889138D6}"/>
                </a:ext>
              </a:extLst>
            </p:cNvPr>
            <p:cNvCxnSpPr>
              <a:cxnSpLocks/>
              <a:stCxn id="18" idx="3"/>
              <a:endCxn id="15" idx="6"/>
            </p:cNvCxnSpPr>
            <p:nvPr/>
          </p:nvCxnSpPr>
          <p:spPr>
            <a:xfrm flipH="1">
              <a:off x="2832" y="2837"/>
              <a:ext cx="442" cy="283"/>
            </a:xfrm>
            <a:prstGeom prst="straightConnector1">
              <a:avLst/>
            </a:prstGeom>
            <a:noFill/>
            <a:ln w="28575" cap="flat" cmpd="sng">
              <a:solidFill>
                <a:schemeClr val="dk1"/>
              </a:solidFill>
              <a:prstDash val="solid"/>
              <a:round/>
              <a:headEnd type="none" w="med" len="med"/>
              <a:tailEnd type="triangle" w="med" len="med"/>
            </a:ln>
          </p:spPr>
        </p:cxnSp>
        <p:cxnSp>
          <p:nvCxnSpPr>
            <p:cNvPr id="25" name="Google Shape;425;p19">
              <a:extLst>
                <a:ext uri="{FF2B5EF4-FFF2-40B4-BE49-F238E27FC236}">
                  <a16:creationId xmlns:a16="http://schemas.microsoft.com/office/drawing/2014/main" id="{C380DDDF-C46C-6002-244B-DBFBA349AB9E}"/>
                </a:ext>
              </a:extLst>
            </p:cNvPr>
            <p:cNvCxnSpPr>
              <a:cxnSpLocks/>
              <a:stCxn id="18" idx="2"/>
              <a:endCxn id="14" idx="7"/>
            </p:cNvCxnSpPr>
            <p:nvPr/>
          </p:nvCxnSpPr>
          <p:spPr>
            <a:xfrm flipH="1">
              <a:off x="1610" y="2667"/>
              <a:ext cx="1594" cy="139"/>
            </a:xfrm>
            <a:prstGeom prst="straightConnector1">
              <a:avLst/>
            </a:prstGeom>
            <a:noFill/>
            <a:ln w="28575" cap="flat" cmpd="sng">
              <a:solidFill>
                <a:schemeClr val="dk1"/>
              </a:solidFill>
              <a:prstDash val="solid"/>
              <a:round/>
              <a:headEnd type="none" w="med" len="med"/>
              <a:tailEnd type="triangle" w="med" len="med"/>
            </a:ln>
          </p:spPr>
        </p:cxnSp>
        <p:cxnSp>
          <p:nvCxnSpPr>
            <p:cNvPr id="26" name="Google Shape;426;p19">
              <a:extLst>
                <a:ext uri="{FF2B5EF4-FFF2-40B4-BE49-F238E27FC236}">
                  <a16:creationId xmlns:a16="http://schemas.microsoft.com/office/drawing/2014/main" id="{37036C1E-7656-4C41-51B6-BBA00D61DA8A}"/>
                </a:ext>
              </a:extLst>
            </p:cNvPr>
            <p:cNvCxnSpPr>
              <a:cxnSpLocks/>
              <a:stCxn id="17" idx="4"/>
              <a:endCxn id="18" idx="7"/>
            </p:cNvCxnSpPr>
            <p:nvPr/>
          </p:nvCxnSpPr>
          <p:spPr>
            <a:xfrm flipH="1">
              <a:off x="3614" y="2064"/>
              <a:ext cx="178" cy="433"/>
            </a:xfrm>
            <a:prstGeom prst="straightConnector1">
              <a:avLst/>
            </a:prstGeom>
            <a:noFill/>
            <a:ln w="28575" cap="flat" cmpd="sng">
              <a:solidFill>
                <a:schemeClr val="accent2"/>
              </a:solidFill>
              <a:prstDash val="solid"/>
              <a:round/>
              <a:headEnd type="none" w="med" len="med"/>
              <a:tailEnd type="triangle" w="med" len="med"/>
            </a:ln>
          </p:spPr>
        </p:cxnSp>
        <p:cxnSp>
          <p:nvCxnSpPr>
            <p:cNvPr id="27" name="Google Shape;427;p19">
              <a:extLst>
                <a:ext uri="{FF2B5EF4-FFF2-40B4-BE49-F238E27FC236}">
                  <a16:creationId xmlns:a16="http://schemas.microsoft.com/office/drawing/2014/main" id="{60576E2F-55B5-24B9-2ACA-1FF7D772FAB9}"/>
                </a:ext>
              </a:extLst>
            </p:cNvPr>
            <p:cNvCxnSpPr>
              <a:cxnSpLocks/>
              <a:stCxn id="17" idx="5"/>
              <a:endCxn id="21" idx="1"/>
            </p:cNvCxnSpPr>
            <p:nvPr/>
          </p:nvCxnSpPr>
          <p:spPr>
            <a:xfrm>
              <a:off x="3962" y="1994"/>
              <a:ext cx="477" cy="813"/>
            </a:xfrm>
            <a:prstGeom prst="straightConnector1">
              <a:avLst/>
            </a:prstGeom>
            <a:noFill/>
            <a:ln w="28575" cap="flat" cmpd="sng">
              <a:solidFill>
                <a:schemeClr val="accent2"/>
              </a:solidFill>
              <a:prstDash val="solid"/>
              <a:round/>
              <a:headEnd type="none" w="med" len="med"/>
              <a:tailEnd type="triangle" w="med" len="med"/>
            </a:ln>
          </p:spPr>
        </p:cxnSp>
        <p:cxnSp>
          <p:nvCxnSpPr>
            <p:cNvPr id="28" name="Google Shape;428;p19">
              <a:extLst>
                <a:ext uri="{FF2B5EF4-FFF2-40B4-BE49-F238E27FC236}">
                  <a16:creationId xmlns:a16="http://schemas.microsoft.com/office/drawing/2014/main" id="{D782CCCC-3D8F-2025-4D13-6D925B9DC173}"/>
                </a:ext>
              </a:extLst>
            </p:cNvPr>
            <p:cNvCxnSpPr>
              <a:cxnSpLocks/>
              <a:stCxn id="21" idx="0"/>
              <a:endCxn id="20" idx="4"/>
            </p:cNvCxnSpPr>
            <p:nvPr/>
          </p:nvCxnSpPr>
          <p:spPr>
            <a:xfrm flipV="1">
              <a:off x="4608" y="2352"/>
              <a:ext cx="192" cy="384"/>
            </a:xfrm>
            <a:prstGeom prst="straightConnector1">
              <a:avLst/>
            </a:prstGeom>
            <a:noFill/>
            <a:ln w="28575" cap="flat" cmpd="sng">
              <a:solidFill>
                <a:schemeClr val="tx1"/>
              </a:solidFill>
              <a:prstDash val="solid"/>
              <a:round/>
              <a:headEnd type="none" w="med" len="med"/>
              <a:tailEnd type="triangle" w="med" len="med"/>
            </a:ln>
          </p:spPr>
        </p:cxnSp>
        <p:cxnSp>
          <p:nvCxnSpPr>
            <p:cNvPr id="29" name="Google Shape;429;p19">
              <a:extLst>
                <a:ext uri="{FF2B5EF4-FFF2-40B4-BE49-F238E27FC236}">
                  <a16:creationId xmlns:a16="http://schemas.microsoft.com/office/drawing/2014/main" id="{0C3FC879-8F41-5977-8319-E678EB4D8735}"/>
                </a:ext>
              </a:extLst>
            </p:cNvPr>
            <p:cNvCxnSpPr>
              <a:cxnSpLocks/>
              <a:stCxn id="20" idx="0"/>
              <a:endCxn id="11" idx="4"/>
            </p:cNvCxnSpPr>
            <p:nvPr/>
          </p:nvCxnSpPr>
          <p:spPr>
            <a:xfrm flipV="1">
              <a:off x="4800" y="1056"/>
              <a:ext cx="144" cy="816"/>
            </a:xfrm>
            <a:prstGeom prst="straightConnector1">
              <a:avLst/>
            </a:prstGeom>
            <a:noFill/>
            <a:ln w="28575" cap="flat" cmpd="sng">
              <a:solidFill>
                <a:schemeClr val="tx1"/>
              </a:solidFill>
              <a:prstDash val="solid"/>
              <a:round/>
              <a:headEnd type="none" w="med" len="med"/>
              <a:tailEnd type="triangle" w="med" len="med"/>
            </a:ln>
          </p:spPr>
        </p:cxnSp>
        <p:cxnSp>
          <p:nvCxnSpPr>
            <p:cNvPr id="30" name="Google Shape;430;p19">
              <a:extLst>
                <a:ext uri="{FF2B5EF4-FFF2-40B4-BE49-F238E27FC236}">
                  <a16:creationId xmlns:a16="http://schemas.microsoft.com/office/drawing/2014/main" id="{C019B258-5ADB-537D-46CF-62B4FF6F7FF1}"/>
                </a:ext>
              </a:extLst>
            </p:cNvPr>
            <p:cNvCxnSpPr>
              <a:cxnSpLocks/>
              <a:stCxn id="10" idx="7"/>
              <a:endCxn id="12" idx="2"/>
            </p:cNvCxnSpPr>
            <p:nvPr/>
          </p:nvCxnSpPr>
          <p:spPr>
            <a:xfrm flipV="1">
              <a:off x="746" y="2016"/>
              <a:ext cx="982" cy="262"/>
            </a:xfrm>
            <a:prstGeom prst="straightConnector1">
              <a:avLst/>
            </a:prstGeom>
            <a:noFill/>
            <a:ln w="28575" cap="flat" cmpd="sng">
              <a:solidFill>
                <a:schemeClr val="accent2"/>
              </a:solidFill>
              <a:prstDash val="solid"/>
              <a:round/>
              <a:headEnd type="none" w="med" len="med"/>
              <a:tailEnd type="triangle" w="med" len="med"/>
            </a:ln>
          </p:spPr>
        </p:cxnSp>
        <p:cxnSp>
          <p:nvCxnSpPr>
            <p:cNvPr id="31" name="Google Shape;431;p19">
              <a:extLst>
                <a:ext uri="{FF2B5EF4-FFF2-40B4-BE49-F238E27FC236}">
                  <a16:creationId xmlns:a16="http://schemas.microsoft.com/office/drawing/2014/main" id="{1F01A948-3309-B430-110D-A86F83E32C5C}"/>
                </a:ext>
              </a:extLst>
            </p:cNvPr>
            <p:cNvCxnSpPr>
              <a:cxnSpLocks/>
              <a:stCxn id="12" idx="1"/>
              <a:endCxn id="13" idx="5"/>
            </p:cNvCxnSpPr>
            <p:nvPr/>
          </p:nvCxnSpPr>
          <p:spPr>
            <a:xfrm flipH="1" flipV="1">
              <a:off x="1130" y="1466"/>
              <a:ext cx="669" cy="381"/>
            </a:xfrm>
            <a:prstGeom prst="straightConnector1">
              <a:avLst/>
            </a:prstGeom>
            <a:noFill/>
            <a:ln w="28575" cap="flat" cmpd="sng">
              <a:solidFill>
                <a:schemeClr val="dk1"/>
              </a:solidFill>
              <a:prstDash val="solid"/>
              <a:round/>
              <a:headEnd type="none" w="med" len="med"/>
              <a:tailEnd type="triangle" w="med" len="med"/>
            </a:ln>
          </p:spPr>
        </p:cxnSp>
        <p:cxnSp>
          <p:nvCxnSpPr>
            <p:cNvPr id="32" name="Google Shape;432;p19">
              <a:extLst>
                <a:ext uri="{FF2B5EF4-FFF2-40B4-BE49-F238E27FC236}">
                  <a16:creationId xmlns:a16="http://schemas.microsoft.com/office/drawing/2014/main" id="{7A164C99-EBBA-C9C1-99A6-0792BC35BDB1}"/>
                </a:ext>
              </a:extLst>
            </p:cNvPr>
            <p:cNvCxnSpPr>
              <a:cxnSpLocks/>
              <a:stCxn id="13" idx="7"/>
              <a:endCxn id="19" idx="2"/>
            </p:cNvCxnSpPr>
            <p:nvPr/>
          </p:nvCxnSpPr>
          <p:spPr>
            <a:xfrm flipV="1">
              <a:off x="1130" y="864"/>
              <a:ext cx="454" cy="262"/>
            </a:xfrm>
            <a:prstGeom prst="straightConnector1">
              <a:avLst/>
            </a:prstGeom>
            <a:noFill/>
            <a:ln w="28575" cap="flat" cmpd="sng">
              <a:solidFill>
                <a:schemeClr val="dk1"/>
              </a:solidFill>
              <a:prstDash val="solid"/>
              <a:round/>
              <a:headEnd type="none" w="med" len="med"/>
              <a:tailEnd type="triangle" w="med" len="med"/>
            </a:ln>
          </p:spPr>
        </p:cxnSp>
        <p:cxnSp>
          <p:nvCxnSpPr>
            <p:cNvPr id="33" name="Google Shape;433;p19">
              <a:extLst>
                <a:ext uri="{FF2B5EF4-FFF2-40B4-BE49-F238E27FC236}">
                  <a16:creationId xmlns:a16="http://schemas.microsoft.com/office/drawing/2014/main" id="{CB813CFE-C488-BDB6-2F27-F3BE19977ED9}"/>
                </a:ext>
              </a:extLst>
            </p:cNvPr>
            <p:cNvCxnSpPr>
              <a:cxnSpLocks/>
              <a:stCxn id="16" idx="2"/>
              <a:endCxn id="19" idx="6"/>
            </p:cNvCxnSpPr>
            <p:nvPr/>
          </p:nvCxnSpPr>
          <p:spPr>
            <a:xfrm flipH="1" flipV="1">
              <a:off x="2064" y="864"/>
              <a:ext cx="816" cy="384"/>
            </a:xfrm>
            <a:prstGeom prst="straightConnector1">
              <a:avLst/>
            </a:prstGeom>
            <a:noFill/>
            <a:ln w="28575" cap="flat" cmpd="sng">
              <a:solidFill>
                <a:schemeClr val="dk1"/>
              </a:solidFill>
              <a:prstDash val="solid"/>
              <a:round/>
              <a:headEnd type="none" w="med" len="med"/>
              <a:tailEnd type="triangle" w="med" len="med"/>
            </a:ln>
          </p:spPr>
        </p:cxnSp>
        <p:cxnSp>
          <p:nvCxnSpPr>
            <p:cNvPr id="34" name="Google Shape;434;p19">
              <a:extLst>
                <a:ext uri="{FF2B5EF4-FFF2-40B4-BE49-F238E27FC236}">
                  <a16:creationId xmlns:a16="http://schemas.microsoft.com/office/drawing/2014/main" id="{A9E8D0FD-BDDB-1D7C-8CD7-AA3058AAF5C8}"/>
                </a:ext>
              </a:extLst>
            </p:cNvPr>
            <p:cNvCxnSpPr>
              <a:cxnSpLocks/>
              <a:stCxn id="12" idx="7"/>
              <a:endCxn id="16" idx="3"/>
            </p:cNvCxnSpPr>
            <p:nvPr/>
          </p:nvCxnSpPr>
          <p:spPr>
            <a:xfrm flipV="1">
              <a:off x="2138" y="1418"/>
              <a:ext cx="813" cy="429"/>
            </a:xfrm>
            <a:prstGeom prst="straightConnector1">
              <a:avLst/>
            </a:prstGeom>
            <a:noFill/>
            <a:ln w="28575" cap="flat" cmpd="sng">
              <a:solidFill>
                <a:schemeClr val="dk1"/>
              </a:solidFill>
              <a:prstDash val="solid"/>
              <a:round/>
              <a:headEnd type="none" w="med" len="med"/>
              <a:tailEnd type="triangle" w="med" len="med"/>
            </a:ln>
          </p:spPr>
        </p:cxnSp>
        <p:cxnSp>
          <p:nvCxnSpPr>
            <p:cNvPr id="35" name="Google Shape;435;p19">
              <a:extLst>
                <a:ext uri="{FF2B5EF4-FFF2-40B4-BE49-F238E27FC236}">
                  <a16:creationId xmlns:a16="http://schemas.microsoft.com/office/drawing/2014/main" id="{F591F3B7-444A-6F4D-60E4-422AB59921C4}"/>
                </a:ext>
              </a:extLst>
            </p:cNvPr>
            <p:cNvCxnSpPr>
              <a:cxnSpLocks/>
              <a:stCxn id="12" idx="6"/>
              <a:endCxn id="17" idx="2"/>
            </p:cNvCxnSpPr>
            <p:nvPr/>
          </p:nvCxnSpPr>
          <p:spPr>
            <a:xfrm flipV="1">
              <a:off x="2208" y="1824"/>
              <a:ext cx="1344" cy="192"/>
            </a:xfrm>
            <a:prstGeom prst="straightConnector1">
              <a:avLst/>
            </a:prstGeom>
            <a:noFill/>
            <a:ln w="28575" cap="flat" cmpd="sng">
              <a:solidFill>
                <a:schemeClr val="tx1"/>
              </a:solidFill>
              <a:prstDash val="solid"/>
              <a:round/>
              <a:headEnd type="none" w="med" len="med"/>
              <a:tailEnd type="triangle" w="med" len="med"/>
            </a:ln>
          </p:spPr>
        </p:cxnSp>
        <p:cxnSp>
          <p:nvCxnSpPr>
            <p:cNvPr id="36" name="Google Shape;436;p19">
              <a:extLst>
                <a:ext uri="{FF2B5EF4-FFF2-40B4-BE49-F238E27FC236}">
                  <a16:creationId xmlns:a16="http://schemas.microsoft.com/office/drawing/2014/main" id="{2C4FF921-FC7A-B630-B8F0-8A0984761266}"/>
                </a:ext>
              </a:extLst>
            </p:cNvPr>
            <p:cNvCxnSpPr>
              <a:cxnSpLocks/>
              <a:stCxn id="20" idx="1"/>
              <a:endCxn id="16" idx="6"/>
            </p:cNvCxnSpPr>
            <p:nvPr/>
          </p:nvCxnSpPr>
          <p:spPr>
            <a:xfrm rot="16200000" flipV="1">
              <a:off x="3648" y="960"/>
              <a:ext cx="694" cy="1270"/>
            </a:xfrm>
            <a:prstGeom prst="curvedConnector2">
              <a:avLst/>
            </a:prstGeom>
            <a:noFill/>
            <a:ln w="28575" cap="flat" cmpd="sng">
              <a:solidFill>
                <a:schemeClr val="dk1"/>
              </a:solidFill>
              <a:prstDash val="solid"/>
              <a:round/>
              <a:headEnd type="none" w="med" len="med"/>
              <a:tailEnd type="triangle" w="med" len="med"/>
            </a:ln>
          </p:spPr>
        </p:cxnSp>
        <p:cxnSp>
          <p:nvCxnSpPr>
            <p:cNvPr id="37" name="Google Shape;437;p19">
              <a:extLst>
                <a:ext uri="{FF2B5EF4-FFF2-40B4-BE49-F238E27FC236}">
                  <a16:creationId xmlns:a16="http://schemas.microsoft.com/office/drawing/2014/main" id="{B087A90F-6434-93B6-08F6-B2960FA7348B}"/>
                </a:ext>
              </a:extLst>
            </p:cNvPr>
            <p:cNvCxnSpPr>
              <a:cxnSpLocks/>
              <a:stCxn id="10" idx="6"/>
              <a:endCxn id="17" idx="3"/>
            </p:cNvCxnSpPr>
            <p:nvPr/>
          </p:nvCxnSpPr>
          <p:spPr>
            <a:xfrm flipV="1">
              <a:off x="816" y="1994"/>
              <a:ext cx="2806" cy="454"/>
            </a:xfrm>
            <a:prstGeom prst="curvedConnector2">
              <a:avLst/>
            </a:prstGeom>
            <a:noFill/>
            <a:ln w="28575" cap="flat" cmpd="sng">
              <a:solidFill>
                <a:schemeClr val="accent3"/>
              </a:solidFill>
              <a:prstDash val="solid"/>
              <a:round/>
              <a:headEnd type="none" w="med" len="med"/>
              <a:tailEnd type="triangle" w="med" len="med"/>
            </a:ln>
          </p:spPr>
        </p:cxnSp>
      </p:grpSp>
      <p:sp>
        <p:nvSpPr>
          <p:cNvPr id="100" name="Rounded Rectangle 99">
            <a:extLst>
              <a:ext uri="{FF2B5EF4-FFF2-40B4-BE49-F238E27FC236}">
                <a16:creationId xmlns:a16="http://schemas.microsoft.com/office/drawing/2014/main" id="{CFF60DFF-4BDF-78B0-3E4D-7D01E46FA4CE}"/>
              </a:ext>
              <a:ext uri="{C183D7F6-B498-43B3-948B-1728B52AA6E4}">
                <adec:decorative xmlns:adec="http://schemas.microsoft.com/office/drawing/2017/decorative" val="1"/>
              </a:ext>
            </a:extLst>
          </p:cNvPr>
          <p:cNvSpPr/>
          <p:nvPr/>
        </p:nvSpPr>
        <p:spPr>
          <a:xfrm>
            <a:off x="1341474" y="4614529"/>
            <a:ext cx="3976578" cy="1467294"/>
          </a:xfrm>
          <a:prstGeom prst="roundRect">
            <a:avLst>
              <a:gd name="adj" fmla="val 10145"/>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a:extLst>
              <a:ext uri="{FF2B5EF4-FFF2-40B4-BE49-F238E27FC236}">
                <a16:creationId xmlns:a16="http://schemas.microsoft.com/office/drawing/2014/main" id="{A12E91EC-D47B-6596-8827-95D3DCEDA5C9}"/>
              </a:ext>
              <a:ext uri="{C183D7F6-B498-43B3-948B-1728B52AA6E4}">
                <adec:decorative xmlns:adec="http://schemas.microsoft.com/office/drawing/2017/decorative" val="1"/>
              </a:ext>
            </a:extLst>
          </p:cNvPr>
          <p:cNvSpPr/>
          <p:nvPr/>
        </p:nvSpPr>
        <p:spPr>
          <a:xfrm>
            <a:off x="6873948" y="4614529"/>
            <a:ext cx="3976578" cy="1467294"/>
          </a:xfrm>
          <a:prstGeom prst="roundRect">
            <a:avLst>
              <a:gd name="adj" fmla="val 10145"/>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B9AFF88C-68E0-F9A6-EF71-28024A9A0A3B}"/>
              </a:ext>
            </a:extLst>
          </p:cNvPr>
          <p:cNvSpPr txBox="1"/>
          <p:nvPr/>
        </p:nvSpPr>
        <p:spPr>
          <a:xfrm>
            <a:off x="1456661" y="4752753"/>
            <a:ext cx="1330814" cy="369332"/>
          </a:xfrm>
          <a:prstGeom prst="rect">
            <a:avLst/>
          </a:prstGeom>
          <a:noFill/>
        </p:spPr>
        <p:txBody>
          <a:bodyPr wrap="none" rtlCol="0">
            <a:spAutoFit/>
          </a:bodyPr>
          <a:lstStyle/>
          <a:p>
            <a:r>
              <a:rPr lang="en-US" b="1" dirty="0">
                <a:solidFill>
                  <a:schemeClr val="accent3"/>
                </a:solidFill>
              </a:rPr>
              <a:t>Expanded</a:t>
            </a:r>
          </a:p>
        </p:txBody>
      </p:sp>
      <p:sp>
        <p:nvSpPr>
          <p:cNvPr id="104" name="TextBox 103">
            <a:extLst>
              <a:ext uri="{FF2B5EF4-FFF2-40B4-BE49-F238E27FC236}">
                <a16:creationId xmlns:a16="http://schemas.microsoft.com/office/drawing/2014/main" id="{361AB130-DF0C-63AE-C9F4-7E3842CEE478}"/>
              </a:ext>
            </a:extLst>
          </p:cNvPr>
          <p:cNvSpPr txBox="1"/>
          <p:nvPr/>
        </p:nvSpPr>
        <p:spPr>
          <a:xfrm>
            <a:off x="6989135" y="4752753"/>
            <a:ext cx="901144" cy="369332"/>
          </a:xfrm>
          <a:prstGeom prst="rect">
            <a:avLst/>
          </a:prstGeom>
          <a:noFill/>
        </p:spPr>
        <p:txBody>
          <a:bodyPr wrap="none" rtlCol="0">
            <a:spAutoFit/>
          </a:bodyPr>
          <a:lstStyle/>
          <a:p>
            <a:r>
              <a:rPr lang="en-US" b="1" dirty="0">
                <a:solidFill>
                  <a:schemeClr val="accent2"/>
                </a:solidFill>
              </a:rPr>
              <a:t>Fringe</a:t>
            </a:r>
          </a:p>
        </p:txBody>
      </p:sp>
      <p:sp>
        <p:nvSpPr>
          <p:cNvPr id="105" name="TextBox 104">
            <a:extLst>
              <a:ext uri="{FF2B5EF4-FFF2-40B4-BE49-F238E27FC236}">
                <a16:creationId xmlns:a16="http://schemas.microsoft.com/office/drawing/2014/main" id="{FD3E24FB-7387-6DC6-D20A-B774EC7BD8B7}"/>
              </a:ext>
            </a:extLst>
          </p:cNvPr>
          <p:cNvSpPr txBox="1"/>
          <p:nvPr/>
        </p:nvSpPr>
        <p:spPr>
          <a:xfrm>
            <a:off x="7111852" y="5239043"/>
            <a:ext cx="3500770" cy="553998"/>
          </a:xfrm>
          <a:prstGeom prst="rect">
            <a:avLst/>
          </a:prstGeom>
          <a:noFill/>
        </p:spPr>
        <p:txBody>
          <a:bodyPr wrap="square" rtlCol="0">
            <a:spAutoFit/>
          </a:bodyPr>
          <a:lstStyle/>
          <a:p>
            <a:pPr algn="ctr"/>
            <a:r>
              <a:rPr lang="en-US" sz="3000" dirty="0">
                <a:latin typeface="+mj-lt"/>
              </a:rPr>
              <a:t>d, p, h, r</a:t>
            </a:r>
          </a:p>
        </p:txBody>
      </p:sp>
      <p:sp>
        <p:nvSpPr>
          <p:cNvPr id="143" name="TextBox 142">
            <a:extLst>
              <a:ext uri="{FF2B5EF4-FFF2-40B4-BE49-F238E27FC236}">
                <a16:creationId xmlns:a16="http://schemas.microsoft.com/office/drawing/2014/main" id="{601016D1-9D4B-B427-815B-57556D326C4B}"/>
              </a:ext>
            </a:extLst>
          </p:cNvPr>
          <p:cNvSpPr txBox="1"/>
          <p:nvPr/>
        </p:nvSpPr>
        <p:spPr>
          <a:xfrm>
            <a:off x="8221356" y="411848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grpSp>
        <p:nvGrpSpPr>
          <p:cNvPr id="7" name="Group 6" descr="A search tree based on the search graph on the left, starting with the node S">
            <a:extLst>
              <a:ext uri="{FF2B5EF4-FFF2-40B4-BE49-F238E27FC236}">
                <a16:creationId xmlns:a16="http://schemas.microsoft.com/office/drawing/2014/main" id="{A89CCB0B-9C53-06F3-BA1F-B39E8FB04775}"/>
              </a:ext>
            </a:extLst>
          </p:cNvPr>
          <p:cNvGrpSpPr/>
          <p:nvPr/>
        </p:nvGrpSpPr>
        <p:grpSpPr>
          <a:xfrm>
            <a:off x="6882807" y="1230878"/>
            <a:ext cx="3685033" cy="2887607"/>
            <a:chOff x="6882807" y="1230878"/>
            <a:chExt cx="3685033" cy="2887607"/>
          </a:xfrm>
        </p:grpSpPr>
        <p:sp>
          <p:nvSpPr>
            <p:cNvPr id="108" name="TextBox 107">
              <a:extLst>
                <a:ext uri="{FF2B5EF4-FFF2-40B4-BE49-F238E27FC236}">
                  <a16:creationId xmlns:a16="http://schemas.microsoft.com/office/drawing/2014/main" id="{42872E69-F634-346D-ECB6-80C73184B6C7}"/>
                </a:ext>
              </a:extLst>
            </p:cNvPr>
            <p:cNvSpPr txBox="1"/>
            <p:nvPr/>
          </p:nvSpPr>
          <p:spPr>
            <a:xfrm>
              <a:off x="8738200" y="1230878"/>
              <a:ext cx="426882" cy="369332"/>
            </a:xfrm>
            <a:prstGeom prst="rect">
              <a:avLst/>
            </a:prstGeom>
            <a:noFill/>
          </p:spPr>
          <p:txBody>
            <a:bodyPr wrap="square">
              <a:sp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lang="en-US" dirty="0">
                <a:solidFill>
                  <a:schemeClr val="accent3"/>
                </a:solidFill>
              </a:endParaRPr>
            </a:p>
          </p:txBody>
        </p:sp>
        <p:sp>
          <p:nvSpPr>
            <p:cNvPr id="109" name="TextBox 108">
              <a:extLst>
                <a:ext uri="{FF2B5EF4-FFF2-40B4-BE49-F238E27FC236}">
                  <a16:creationId xmlns:a16="http://schemas.microsoft.com/office/drawing/2014/main" id="{380B7A0E-D4E1-BE3B-7113-B771735119FF}"/>
                </a:ext>
              </a:extLst>
            </p:cNvPr>
            <p:cNvSpPr txBox="1"/>
            <p:nvPr/>
          </p:nvSpPr>
          <p:spPr>
            <a:xfrm>
              <a:off x="7358075" y="183282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d</a:t>
              </a:r>
              <a:endParaRPr lang="en-US" dirty="0">
                <a:solidFill>
                  <a:schemeClr val="accent2"/>
                </a:solidFill>
              </a:endParaRPr>
            </a:p>
          </p:txBody>
        </p:sp>
        <p:sp>
          <p:nvSpPr>
            <p:cNvPr id="110" name="TextBox 109">
              <a:extLst>
                <a:ext uri="{FF2B5EF4-FFF2-40B4-BE49-F238E27FC236}">
                  <a16:creationId xmlns:a16="http://schemas.microsoft.com/office/drawing/2014/main" id="{CD6D4C68-CE03-794C-B51A-6A6FECEEAA8E}"/>
                </a:ext>
              </a:extLst>
            </p:cNvPr>
            <p:cNvSpPr txBox="1"/>
            <p:nvPr/>
          </p:nvSpPr>
          <p:spPr>
            <a:xfrm>
              <a:off x="9429324"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e</a:t>
              </a:r>
              <a:endParaRPr lang="en-US" dirty="0">
                <a:solidFill>
                  <a:schemeClr val="accent3"/>
                </a:solidFill>
              </a:endParaRPr>
            </a:p>
          </p:txBody>
        </p:sp>
        <p:sp>
          <p:nvSpPr>
            <p:cNvPr id="111" name="TextBox 110">
              <a:extLst>
                <a:ext uri="{FF2B5EF4-FFF2-40B4-BE49-F238E27FC236}">
                  <a16:creationId xmlns:a16="http://schemas.microsoft.com/office/drawing/2014/main" id="{4052856F-0A52-6CF1-4995-5C40B40607D8}"/>
                </a:ext>
              </a:extLst>
            </p:cNvPr>
            <p:cNvSpPr txBox="1"/>
            <p:nvPr/>
          </p:nvSpPr>
          <p:spPr>
            <a:xfrm>
              <a:off x="10226891"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p</a:t>
              </a:r>
              <a:endParaRPr lang="en-US" dirty="0">
                <a:solidFill>
                  <a:schemeClr val="accent2"/>
                </a:solidFill>
              </a:endParaRPr>
            </a:p>
          </p:txBody>
        </p:sp>
        <p:sp>
          <p:nvSpPr>
            <p:cNvPr id="112" name="TextBox 111">
              <a:extLst>
                <a:ext uri="{FF2B5EF4-FFF2-40B4-BE49-F238E27FC236}">
                  <a16:creationId xmlns:a16="http://schemas.microsoft.com/office/drawing/2014/main" id="{2E2044D8-0052-C1A1-81D5-0A6BF0AE6828}"/>
                </a:ext>
              </a:extLst>
            </p:cNvPr>
            <p:cNvSpPr txBox="1"/>
            <p:nvPr/>
          </p:nvSpPr>
          <p:spPr>
            <a:xfrm>
              <a:off x="6882807" y="229117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b</a:t>
              </a:r>
              <a:endParaRPr lang="en-US" dirty="0"/>
            </a:p>
          </p:txBody>
        </p:sp>
        <p:sp>
          <p:nvSpPr>
            <p:cNvPr id="113" name="TextBox 112">
              <a:extLst>
                <a:ext uri="{FF2B5EF4-FFF2-40B4-BE49-F238E27FC236}">
                  <a16:creationId xmlns:a16="http://schemas.microsoft.com/office/drawing/2014/main" id="{B7098403-567F-EDC0-18ED-F756239A7864}"/>
                </a:ext>
              </a:extLst>
            </p:cNvPr>
            <p:cNvSpPr txBox="1"/>
            <p:nvPr/>
          </p:nvSpPr>
          <p:spPr>
            <a:xfrm>
              <a:off x="7356216"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14" name="TextBox 113">
              <a:extLst>
                <a:ext uri="{FF2B5EF4-FFF2-40B4-BE49-F238E27FC236}">
                  <a16:creationId xmlns:a16="http://schemas.microsoft.com/office/drawing/2014/main" id="{9544970D-F19B-BDFD-BF4A-A3599C0564D5}"/>
                </a:ext>
              </a:extLst>
            </p:cNvPr>
            <p:cNvSpPr txBox="1"/>
            <p:nvPr/>
          </p:nvSpPr>
          <p:spPr>
            <a:xfrm>
              <a:off x="8127342" y="2295602"/>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e</a:t>
              </a:r>
              <a:endParaRPr lang="en-US" dirty="0"/>
            </a:p>
          </p:txBody>
        </p:sp>
        <p:sp>
          <p:nvSpPr>
            <p:cNvPr id="115" name="TextBox 114">
              <a:extLst>
                <a:ext uri="{FF2B5EF4-FFF2-40B4-BE49-F238E27FC236}">
                  <a16:creationId xmlns:a16="http://schemas.microsoft.com/office/drawing/2014/main" id="{AF55D92C-73EF-4D3D-DFD2-7333D2325F4F}"/>
                </a:ext>
              </a:extLst>
            </p:cNvPr>
            <p:cNvSpPr txBox="1"/>
            <p:nvPr/>
          </p:nvSpPr>
          <p:spPr>
            <a:xfrm>
              <a:off x="9110858" y="228740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h</a:t>
              </a:r>
              <a:endParaRPr lang="en-US" dirty="0">
                <a:solidFill>
                  <a:schemeClr val="accent2"/>
                </a:solidFill>
              </a:endParaRPr>
            </a:p>
          </p:txBody>
        </p:sp>
        <p:sp>
          <p:nvSpPr>
            <p:cNvPr id="116" name="TextBox 115">
              <a:extLst>
                <a:ext uri="{FF2B5EF4-FFF2-40B4-BE49-F238E27FC236}">
                  <a16:creationId xmlns:a16="http://schemas.microsoft.com/office/drawing/2014/main" id="{C9712422-03BA-4156-75B9-C55876E6B2B4}"/>
                </a:ext>
              </a:extLst>
            </p:cNvPr>
            <p:cNvSpPr txBox="1"/>
            <p:nvPr/>
          </p:nvSpPr>
          <p:spPr>
            <a:xfrm>
              <a:off x="9732864" y="2283568"/>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r</a:t>
              </a:r>
              <a:endParaRPr lang="en-US" dirty="0">
                <a:solidFill>
                  <a:schemeClr val="accent2"/>
                </a:solidFill>
              </a:endParaRPr>
            </a:p>
          </p:txBody>
        </p:sp>
        <p:sp>
          <p:nvSpPr>
            <p:cNvPr id="117" name="TextBox 116">
              <a:extLst>
                <a:ext uri="{FF2B5EF4-FFF2-40B4-BE49-F238E27FC236}">
                  <a16:creationId xmlns:a16="http://schemas.microsoft.com/office/drawing/2014/main" id="{40E8CD6F-DC8F-48F2-F981-F70F994E9BB5}"/>
                </a:ext>
              </a:extLst>
            </p:cNvPr>
            <p:cNvSpPr txBox="1"/>
            <p:nvPr/>
          </p:nvSpPr>
          <p:spPr>
            <a:xfrm>
              <a:off x="10226939"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18" name="TextBox 117">
              <a:extLst>
                <a:ext uri="{FF2B5EF4-FFF2-40B4-BE49-F238E27FC236}">
                  <a16:creationId xmlns:a16="http://schemas.microsoft.com/office/drawing/2014/main" id="{E2C38C17-A67A-ED7A-0F39-48F070B60B12}"/>
                </a:ext>
              </a:extLst>
            </p:cNvPr>
            <p:cNvSpPr txBox="1"/>
            <p:nvPr/>
          </p:nvSpPr>
          <p:spPr>
            <a:xfrm>
              <a:off x="9280981"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0" name="TextBox 119">
              <a:extLst>
                <a:ext uri="{FF2B5EF4-FFF2-40B4-BE49-F238E27FC236}">
                  <a16:creationId xmlns:a16="http://schemas.microsoft.com/office/drawing/2014/main" id="{8FA20323-A70D-DA88-C50C-B0DCDBA0A4D5}"/>
                </a:ext>
              </a:extLst>
            </p:cNvPr>
            <p:cNvSpPr txBox="1"/>
            <p:nvPr/>
          </p:nvSpPr>
          <p:spPr>
            <a:xfrm>
              <a:off x="8951324"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21" name="TextBox 120">
              <a:extLst>
                <a:ext uri="{FF2B5EF4-FFF2-40B4-BE49-F238E27FC236}">
                  <a16:creationId xmlns:a16="http://schemas.microsoft.com/office/drawing/2014/main" id="{335CE690-D996-0A77-9821-E9823F43454E}"/>
                </a:ext>
              </a:extLst>
            </p:cNvPr>
            <p:cNvSpPr txBox="1"/>
            <p:nvPr/>
          </p:nvSpPr>
          <p:spPr>
            <a:xfrm>
              <a:off x="8951040" y="321181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3" name="TextBox 122">
              <a:extLst>
                <a:ext uri="{FF2B5EF4-FFF2-40B4-BE49-F238E27FC236}">
                  <a16:creationId xmlns:a16="http://schemas.microsoft.com/office/drawing/2014/main" id="{3BAC97A4-CA6A-2564-5B58-6A0806101B47}"/>
                </a:ext>
              </a:extLst>
            </p:cNvPr>
            <p:cNvSpPr txBox="1"/>
            <p:nvPr/>
          </p:nvSpPr>
          <p:spPr>
            <a:xfrm>
              <a:off x="9546886"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24" name="TextBox 123">
              <a:extLst>
                <a:ext uri="{FF2B5EF4-FFF2-40B4-BE49-F238E27FC236}">
                  <a16:creationId xmlns:a16="http://schemas.microsoft.com/office/drawing/2014/main" id="{296B64F4-F2E4-48AD-65F7-24FF4B496CA5}"/>
                </a:ext>
              </a:extLst>
            </p:cNvPr>
            <p:cNvSpPr txBox="1"/>
            <p:nvPr/>
          </p:nvSpPr>
          <p:spPr>
            <a:xfrm>
              <a:off x="9929490"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25" name="TextBox 124">
              <a:extLst>
                <a:ext uri="{FF2B5EF4-FFF2-40B4-BE49-F238E27FC236}">
                  <a16:creationId xmlns:a16="http://schemas.microsoft.com/office/drawing/2014/main" id="{9D6A3359-DBCD-72A5-3D93-76CAEB2E9758}"/>
                </a:ext>
              </a:extLst>
            </p:cNvPr>
            <p:cNvSpPr txBox="1"/>
            <p:nvPr/>
          </p:nvSpPr>
          <p:spPr>
            <a:xfrm>
              <a:off x="6882807"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6" name="TextBox 125">
              <a:extLst>
                <a:ext uri="{FF2B5EF4-FFF2-40B4-BE49-F238E27FC236}">
                  <a16:creationId xmlns:a16="http://schemas.microsoft.com/office/drawing/2014/main" id="{7F3AA0FB-5F50-1967-AB01-E37F02018D8E}"/>
                </a:ext>
              </a:extLst>
            </p:cNvPr>
            <p:cNvSpPr txBox="1"/>
            <p:nvPr/>
          </p:nvSpPr>
          <p:spPr>
            <a:xfrm>
              <a:off x="9732699" y="2751529"/>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127" name="TextBox 126">
              <a:extLst>
                <a:ext uri="{FF2B5EF4-FFF2-40B4-BE49-F238E27FC236}">
                  <a16:creationId xmlns:a16="http://schemas.microsoft.com/office/drawing/2014/main" id="{A941371F-591A-5C64-F310-F11F4B61013B}"/>
                </a:ext>
              </a:extLst>
            </p:cNvPr>
            <p:cNvSpPr txBox="1"/>
            <p:nvPr/>
          </p:nvSpPr>
          <p:spPr>
            <a:xfrm>
              <a:off x="7358075" y="2745420"/>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8" name="TextBox 127">
              <a:extLst>
                <a:ext uri="{FF2B5EF4-FFF2-40B4-BE49-F238E27FC236}">
                  <a16:creationId xmlns:a16="http://schemas.microsoft.com/office/drawing/2014/main" id="{5E48D060-1E99-84C8-991F-A0123034F386}"/>
                </a:ext>
              </a:extLst>
            </p:cNvPr>
            <p:cNvSpPr txBox="1"/>
            <p:nvPr/>
          </p:nvSpPr>
          <p:spPr>
            <a:xfrm>
              <a:off x="7820053"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h</a:t>
              </a:r>
              <a:endParaRPr lang="en-US" dirty="0"/>
            </a:p>
          </p:txBody>
        </p:sp>
        <p:sp>
          <p:nvSpPr>
            <p:cNvPr id="129" name="TextBox 128">
              <a:extLst>
                <a:ext uri="{FF2B5EF4-FFF2-40B4-BE49-F238E27FC236}">
                  <a16:creationId xmlns:a16="http://schemas.microsoft.com/office/drawing/2014/main" id="{200EB8CD-6B37-246E-81D7-5412ABD3F158}"/>
                </a:ext>
              </a:extLst>
            </p:cNvPr>
            <p:cNvSpPr txBox="1"/>
            <p:nvPr/>
          </p:nvSpPr>
          <p:spPr>
            <a:xfrm>
              <a:off x="8420685" y="274197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r</a:t>
              </a:r>
              <a:endParaRPr lang="en-US" dirty="0"/>
            </a:p>
          </p:txBody>
        </p:sp>
        <p:sp>
          <p:nvSpPr>
            <p:cNvPr id="131" name="TextBox 130">
              <a:extLst>
                <a:ext uri="{FF2B5EF4-FFF2-40B4-BE49-F238E27FC236}">
                  <a16:creationId xmlns:a16="http://schemas.microsoft.com/office/drawing/2014/main" id="{3A3230D7-72AC-2E8B-214A-63AC90E67CAA}"/>
                </a:ext>
              </a:extLst>
            </p:cNvPr>
            <p:cNvSpPr txBox="1"/>
            <p:nvPr/>
          </p:nvSpPr>
          <p:spPr>
            <a:xfrm>
              <a:off x="9546885" y="364710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40" name="TextBox 139">
              <a:extLst>
                <a:ext uri="{FF2B5EF4-FFF2-40B4-BE49-F238E27FC236}">
                  <a16:creationId xmlns:a16="http://schemas.microsoft.com/office/drawing/2014/main" id="{D8075E3C-2C1E-F2A1-14B4-AEDE54DB8871}"/>
                </a:ext>
              </a:extLst>
            </p:cNvPr>
            <p:cNvSpPr txBox="1"/>
            <p:nvPr/>
          </p:nvSpPr>
          <p:spPr>
            <a:xfrm>
              <a:off x="8221357"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41" name="TextBox 140">
              <a:extLst>
                <a:ext uri="{FF2B5EF4-FFF2-40B4-BE49-F238E27FC236}">
                  <a16:creationId xmlns:a16="http://schemas.microsoft.com/office/drawing/2014/main" id="{6DDE3D2E-1E5A-64A4-9222-12830AD0C816}"/>
                </a:ext>
              </a:extLst>
            </p:cNvPr>
            <p:cNvSpPr txBox="1"/>
            <p:nvPr/>
          </p:nvSpPr>
          <p:spPr>
            <a:xfrm>
              <a:off x="8603961"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42" name="TextBox 141">
              <a:extLst>
                <a:ext uri="{FF2B5EF4-FFF2-40B4-BE49-F238E27FC236}">
                  <a16:creationId xmlns:a16="http://schemas.microsoft.com/office/drawing/2014/main" id="{31C3EBCE-97D5-2F36-7806-943BF8C4EFBF}"/>
                </a:ext>
              </a:extLst>
            </p:cNvPr>
            <p:cNvSpPr txBox="1"/>
            <p:nvPr/>
          </p:nvSpPr>
          <p:spPr>
            <a:xfrm>
              <a:off x="8418837" y="3222871"/>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144" name="TextBox 143">
              <a:extLst>
                <a:ext uri="{FF2B5EF4-FFF2-40B4-BE49-F238E27FC236}">
                  <a16:creationId xmlns:a16="http://schemas.microsoft.com/office/drawing/2014/main" id="{65F81A24-2289-EA39-5C76-F83EB41837DF}"/>
                </a:ext>
              </a:extLst>
            </p:cNvPr>
            <p:cNvSpPr txBox="1"/>
            <p:nvPr/>
          </p:nvSpPr>
          <p:spPr>
            <a:xfrm>
              <a:off x="8024635" y="3204694"/>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45" name="TextBox 144">
              <a:extLst>
                <a:ext uri="{FF2B5EF4-FFF2-40B4-BE49-F238E27FC236}">
                  <a16:creationId xmlns:a16="http://schemas.microsoft.com/office/drawing/2014/main" id="{8AEE2203-B3EB-9A0F-E423-E9F4AF57B473}"/>
                </a:ext>
              </a:extLst>
            </p:cNvPr>
            <p:cNvSpPr txBox="1"/>
            <p:nvPr/>
          </p:nvSpPr>
          <p:spPr>
            <a:xfrm>
              <a:off x="7643693" y="320830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46" name="TextBox 145">
              <a:extLst>
                <a:ext uri="{FF2B5EF4-FFF2-40B4-BE49-F238E27FC236}">
                  <a16:creationId xmlns:a16="http://schemas.microsoft.com/office/drawing/2014/main" id="{95488B4A-B2CD-5CD7-CA35-83272D88B16F}"/>
                </a:ext>
              </a:extLst>
            </p:cNvPr>
            <p:cNvSpPr txBox="1"/>
            <p:nvPr/>
          </p:nvSpPr>
          <p:spPr>
            <a:xfrm>
              <a:off x="7643692" y="365242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cxnSp>
          <p:nvCxnSpPr>
            <p:cNvPr id="151" name="Straight Connector 150">
              <a:extLst>
                <a:ext uri="{FF2B5EF4-FFF2-40B4-BE49-F238E27FC236}">
                  <a16:creationId xmlns:a16="http://schemas.microsoft.com/office/drawing/2014/main" id="{8D1315A8-8EB8-CA93-9022-00F2E4C9810F}"/>
                </a:ext>
              </a:extLst>
            </p:cNvPr>
            <p:cNvCxnSpPr>
              <a:stCxn id="108" idx="2"/>
              <a:endCxn id="109" idx="0"/>
            </p:cNvCxnSpPr>
            <p:nvPr/>
          </p:nvCxnSpPr>
          <p:spPr>
            <a:xfrm flipH="1">
              <a:off x="7528526" y="1600210"/>
              <a:ext cx="1423115" cy="23261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8C7703F4-2E1C-CCB6-80DC-13AD469F655D}"/>
                </a:ext>
              </a:extLst>
            </p:cNvPr>
            <p:cNvCxnSpPr>
              <a:stCxn id="108" idx="2"/>
              <a:endCxn id="110" idx="0"/>
            </p:cNvCxnSpPr>
            <p:nvPr/>
          </p:nvCxnSpPr>
          <p:spPr>
            <a:xfrm>
              <a:off x="8951641" y="1600210"/>
              <a:ext cx="648134" cy="2339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A0495530-FF8E-3A85-660E-8B6B7DBC03C9}"/>
                </a:ext>
              </a:extLst>
            </p:cNvPr>
            <p:cNvCxnSpPr>
              <a:stCxn id="108" idx="2"/>
              <a:endCxn id="111" idx="0"/>
            </p:cNvCxnSpPr>
            <p:nvPr/>
          </p:nvCxnSpPr>
          <p:spPr>
            <a:xfrm>
              <a:off x="8951641" y="1600210"/>
              <a:ext cx="1445701" cy="2339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B3FDFF8C-4C4C-08FF-83C7-B529530DF370}"/>
                </a:ext>
              </a:extLst>
            </p:cNvPr>
            <p:cNvCxnSpPr>
              <a:stCxn id="109" idx="2"/>
              <a:endCxn id="112" idx="0"/>
            </p:cNvCxnSpPr>
            <p:nvPr/>
          </p:nvCxnSpPr>
          <p:spPr>
            <a:xfrm flipH="1">
              <a:off x="7053258" y="2202158"/>
              <a:ext cx="475268" cy="8901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2F18609C-EFE3-4681-DBBE-A73513FE1DE3}"/>
                </a:ext>
              </a:extLst>
            </p:cNvPr>
            <p:cNvCxnSpPr>
              <a:stCxn id="109" idx="2"/>
              <a:endCxn id="113" idx="0"/>
            </p:cNvCxnSpPr>
            <p:nvPr/>
          </p:nvCxnSpPr>
          <p:spPr>
            <a:xfrm flipH="1">
              <a:off x="7526667" y="2202158"/>
              <a:ext cx="1859" cy="8850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A9DF0331-5433-C79F-0688-13E9DF2A5488}"/>
                </a:ext>
              </a:extLst>
            </p:cNvPr>
            <p:cNvCxnSpPr>
              <a:stCxn id="109" idx="2"/>
              <a:endCxn id="114" idx="0"/>
            </p:cNvCxnSpPr>
            <p:nvPr/>
          </p:nvCxnSpPr>
          <p:spPr>
            <a:xfrm>
              <a:off x="7528526" y="2202158"/>
              <a:ext cx="769267" cy="9344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1A133039-1D80-341B-2DF3-A141885B460D}"/>
                </a:ext>
              </a:extLst>
            </p:cNvPr>
            <p:cNvCxnSpPr>
              <a:stCxn id="110" idx="2"/>
              <a:endCxn id="115" idx="0"/>
            </p:cNvCxnSpPr>
            <p:nvPr/>
          </p:nvCxnSpPr>
          <p:spPr>
            <a:xfrm flipH="1">
              <a:off x="9281309" y="2203505"/>
              <a:ext cx="318466" cy="8390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980BD5A8-48BF-99A3-6E3F-2F6D6695E131}"/>
                </a:ext>
              </a:extLst>
            </p:cNvPr>
            <p:cNvCxnSpPr>
              <a:stCxn id="110" idx="2"/>
              <a:endCxn id="116" idx="0"/>
            </p:cNvCxnSpPr>
            <p:nvPr/>
          </p:nvCxnSpPr>
          <p:spPr>
            <a:xfrm>
              <a:off x="9599775" y="2203505"/>
              <a:ext cx="303540" cy="800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CE4C3F43-F2AF-CAAF-5098-353E23EBDB1D}"/>
                </a:ext>
              </a:extLst>
            </p:cNvPr>
            <p:cNvCxnSpPr>
              <a:cxnSpLocks/>
              <a:stCxn id="111" idx="2"/>
              <a:endCxn id="117" idx="0"/>
            </p:cNvCxnSpPr>
            <p:nvPr/>
          </p:nvCxnSpPr>
          <p:spPr>
            <a:xfrm>
              <a:off x="10397342" y="2203505"/>
              <a:ext cx="48" cy="8716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5095246E-04BD-5F83-6C10-B862B45A0E60}"/>
                </a:ext>
              </a:extLst>
            </p:cNvPr>
            <p:cNvCxnSpPr>
              <a:stCxn id="112" idx="2"/>
              <a:endCxn id="125" idx="0"/>
            </p:cNvCxnSpPr>
            <p:nvPr/>
          </p:nvCxnSpPr>
          <p:spPr>
            <a:xfrm>
              <a:off x="7053258" y="2660508"/>
              <a:ext cx="0" cy="8013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1F39B751-92BB-34A9-B49F-4B7AB800AB1D}"/>
                </a:ext>
              </a:extLst>
            </p:cNvPr>
            <p:cNvCxnSpPr>
              <a:cxnSpLocks/>
              <a:stCxn id="113" idx="2"/>
              <a:endCxn id="127" idx="0"/>
            </p:cNvCxnSpPr>
            <p:nvPr/>
          </p:nvCxnSpPr>
          <p:spPr>
            <a:xfrm>
              <a:off x="7526667" y="2659999"/>
              <a:ext cx="1859" cy="8542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65ED3B78-8ADD-3263-D43F-67C1E4884726}"/>
                </a:ext>
              </a:extLst>
            </p:cNvPr>
            <p:cNvCxnSpPr>
              <a:stCxn id="114" idx="2"/>
              <a:endCxn id="128" idx="0"/>
            </p:cNvCxnSpPr>
            <p:nvPr/>
          </p:nvCxnSpPr>
          <p:spPr>
            <a:xfrm flipH="1">
              <a:off x="7990504" y="2664934"/>
              <a:ext cx="307289" cy="8166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30FB37B0-2AF9-5F3C-1DC7-B0D7385BB55F}"/>
                </a:ext>
              </a:extLst>
            </p:cNvPr>
            <p:cNvCxnSpPr>
              <a:stCxn id="114" idx="2"/>
              <a:endCxn id="129" idx="0"/>
            </p:cNvCxnSpPr>
            <p:nvPr/>
          </p:nvCxnSpPr>
          <p:spPr>
            <a:xfrm>
              <a:off x="8297793" y="2664934"/>
              <a:ext cx="293343" cy="7704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875DB323-335B-C711-9B94-FF3201C21D56}"/>
                </a:ext>
              </a:extLst>
            </p:cNvPr>
            <p:cNvCxnSpPr>
              <a:stCxn id="115" idx="2"/>
              <a:endCxn id="120" idx="0"/>
            </p:cNvCxnSpPr>
            <p:nvPr/>
          </p:nvCxnSpPr>
          <p:spPr>
            <a:xfrm flipH="1">
              <a:off x="9121775" y="2656738"/>
              <a:ext cx="159534" cy="8986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758C13C1-4832-A4E3-2C59-06A787B5FE24}"/>
                </a:ext>
              </a:extLst>
            </p:cNvPr>
            <p:cNvCxnSpPr>
              <a:stCxn id="115" idx="2"/>
              <a:endCxn id="118" idx="0"/>
            </p:cNvCxnSpPr>
            <p:nvPr/>
          </p:nvCxnSpPr>
          <p:spPr>
            <a:xfrm>
              <a:off x="9281309" y="2656738"/>
              <a:ext cx="170123"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FFE4ED29-52CD-FA30-A92F-81B4C24CCFFA}"/>
                </a:ext>
              </a:extLst>
            </p:cNvPr>
            <p:cNvCxnSpPr>
              <a:stCxn id="116" idx="2"/>
              <a:endCxn id="126" idx="0"/>
            </p:cNvCxnSpPr>
            <p:nvPr/>
          </p:nvCxnSpPr>
          <p:spPr>
            <a:xfrm flipH="1">
              <a:off x="9903150" y="2652900"/>
              <a:ext cx="165" cy="9862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4CDDFAF4-528B-9DA4-B122-3B98D57EB7B0}"/>
                </a:ext>
              </a:extLst>
            </p:cNvPr>
            <p:cNvCxnSpPr>
              <a:stCxn id="126" idx="2"/>
              <a:endCxn id="123" idx="0"/>
            </p:cNvCxnSpPr>
            <p:nvPr/>
          </p:nvCxnSpPr>
          <p:spPr>
            <a:xfrm flipH="1">
              <a:off x="9717337" y="3120861"/>
              <a:ext cx="185813"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5FCC3711-2BF6-7FBC-3C4F-E77A2A07DB04}"/>
                </a:ext>
              </a:extLst>
            </p:cNvPr>
            <p:cNvCxnSpPr>
              <a:stCxn id="126" idx="2"/>
              <a:endCxn id="124" idx="0"/>
            </p:cNvCxnSpPr>
            <p:nvPr/>
          </p:nvCxnSpPr>
          <p:spPr>
            <a:xfrm>
              <a:off x="9903150" y="3120861"/>
              <a:ext cx="196791"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C25EED40-59A6-2A3D-BC08-54D35FC430BF}"/>
                </a:ext>
              </a:extLst>
            </p:cNvPr>
            <p:cNvCxnSpPr>
              <a:stCxn id="123" idx="2"/>
              <a:endCxn id="131" idx="0"/>
            </p:cNvCxnSpPr>
            <p:nvPr/>
          </p:nvCxnSpPr>
          <p:spPr>
            <a:xfrm flipH="1">
              <a:off x="9717336" y="357051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209B2A5A-995A-664A-77CF-BE479F4E22AB}"/>
                </a:ext>
              </a:extLst>
            </p:cNvPr>
            <p:cNvCxnSpPr>
              <a:stCxn id="120" idx="2"/>
              <a:endCxn id="121" idx="0"/>
            </p:cNvCxnSpPr>
            <p:nvPr/>
          </p:nvCxnSpPr>
          <p:spPr>
            <a:xfrm flipH="1">
              <a:off x="9121491" y="3115931"/>
              <a:ext cx="284" cy="958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4B725442-D90C-752A-87B0-55B970477714}"/>
                </a:ext>
              </a:extLst>
            </p:cNvPr>
            <p:cNvCxnSpPr>
              <a:stCxn id="128" idx="2"/>
              <a:endCxn id="145" idx="0"/>
            </p:cNvCxnSpPr>
            <p:nvPr/>
          </p:nvCxnSpPr>
          <p:spPr>
            <a:xfrm flipH="1">
              <a:off x="7814144" y="3115931"/>
              <a:ext cx="176360" cy="9237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51CE5695-D7EC-7F33-2547-5F21D4F75A67}"/>
                </a:ext>
              </a:extLst>
            </p:cNvPr>
            <p:cNvCxnSpPr>
              <a:stCxn id="128" idx="2"/>
              <a:endCxn id="144" idx="0"/>
            </p:cNvCxnSpPr>
            <p:nvPr/>
          </p:nvCxnSpPr>
          <p:spPr>
            <a:xfrm>
              <a:off x="7990504" y="3115931"/>
              <a:ext cx="204582" cy="887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5E4D2453-65AD-A4E0-54A8-A7331119B6C5}"/>
                </a:ext>
              </a:extLst>
            </p:cNvPr>
            <p:cNvCxnSpPr>
              <a:stCxn id="129" idx="2"/>
              <a:endCxn id="142" idx="0"/>
            </p:cNvCxnSpPr>
            <p:nvPr/>
          </p:nvCxnSpPr>
          <p:spPr>
            <a:xfrm flipH="1">
              <a:off x="8589288" y="3111309"/>
              <a:ext cx="1848" cy="11156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955F4976-5BC6-DCAE-3B83-1D55A07E69CC}"/>
                </a:ext>
              </a:extLst>
            </p:cNvPr>
            <p:cNvCxnSpPr>
              <a:stCxn id="145" idx="2"/>
              <a:endCxn id="146" idx="0"/>
            </p:cNvCxnSpPr>
            <p:nvPr/>
          </p:nvCxnSpPr>
          <p:spPr>
            <a:xfrm flipH="1">
              <a:off x="7814143" y="3577633"/>
              <a:ext cx="1" cy="747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79BF0F8F-2781-B8AE-8B91-503DA7A34198}"/>
                </a:ext>
              </a:extLst>
            </p:cNvPr>
            <p:cNvCxnSpPr>
              <a:stCxn id="142" idx="2"/>
              <a:endCxn id="140" idx="0"/>
            </p:cNvCxnSpPr>
            <p:nvPr/>
          </p:nvCxnSpPr>
          <p:spPr>
            <a:xfrm flipH="1">
              <a:off x="8391808" y="3592203"/>
              <a:ext cx="197480"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0DCD1559-43C9-CE07-04A9-683DF11ED773}"/>
                </a:ext>
              </a:extLst>
            </p:cNvPr>
            <p:cNvCxnSpPr>
              <a:stCxn id="142" idx="2"/>
              <a:endCxn id="141" idx="0"/>
            </p:cNvCxnSpPr>
            <p:nvPr/>
          </p:nvCxnSpPr>
          <p:spPr>
            <a:xfrm>
              <a:off x="8589288" y="3592203"/>
              <a:ext cx="185124"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8D07BCC4-7691-4A90-DED3-B64815C6EF8C}"/>
                </a:ext>
              </a:extLst>
            </p:cNvPr>
            <p:cNvCxnSpPr>
              <a:stCxn id="140" idx="2"/>
              <a:endCxn id="143" idx="0"/>
            </p:cNvCxnSpPr>
            <p:nvPr/>
          </p:nvCxnSpPr>
          <p:spPr>
            <a:xfrm flipH="1">
              <a:off x="8391807" y="404189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8ABEBC78-D88F-8C0D-4CEE-795397C32DBF}"/>
              </a:ext>
            </a:extLst>
          </p:cNvPr>
          <p:cNvSpPr txBox="1"/>
          <p:nvPr/>
        </p:nvSpPr>
        <p:spPr>
          <a:xfrm>
            <a:off x="1579378" y="5239043"/>
            <a:ext cx="3500770" cy="553998"/>
          </a:xfrm>
          <a:prstGeom prst="rect">
            <a:avLst/>
          </a:prstGeom>
          <a:noFill/>
        </p:spPr>
        <p:txBody>
          <a:bodyPr wrap="square" rtlCol="0">
            <a:spAutoFit/>
          </a:bodyPr>
          <a:lstStyle/>
          <a:p>
            <a:pPr algn="ctr"/>
            <a:r>
              <a:rPr lang="en-US" sz="3000" dirty="0">
                <a:latin typeface="+mj-lt"/>
              </a:rPr>
              <a:t>S, e</a:t>
            </a:r>
          </a:p>
        </p:txBody>
      </p:sp>
      <p:sp>
        <p:nvSpPr>
          <p:cNvPr id="6" name="TextBox 5">
            <a:extLst>
              <a:ext uri="{FF2B5EF4-FFF2-40B4-BE49-F238E27FC236}">
                <a16:creationId xmlns:a16="http://schemas.microsoft.com/office/drawing/2014/main" id="{9E7467FE-9CA3-E95E-3A71-94CD855870B9}"/>
              </a:ext>
            </a:extLst>
          </p:cNvPr>
          <p:cNvSpPr txBox="1"/>
          <p:nvPr/>
        </p:nvSpPr>
        <p:spPr>
          <a:xfrm>
            <a:off x="5575665" y="5025010"/>
            <a:ext cx="1040670" cy="646331"/>
          </a:xfrm>
          <a:prstGeom prst="rect">
            <a:avLst/>
          </a:prstGeom>
          <a:noFill/>
        </p:spPr>
        <p:txBody>
          <a:bodyPr wrap="none" rtlCol="0">
            <a:spAutoFit/>
          </a:bodyPr>
          <a:lstStyle/>
          <a:p>
            <a:r>
              <a:rPr lang="en-US" b="1" i="1" dirty="0">
                <a:solidFill>
                  <a:schemeClr val="accent1"/>
                </a:solidFill>
              </a:rPr>
              <a:t>Expand</a:t>
            </a:r>
          </a:p>
          <a:p>
            <a:pPr algn="ctr"/>
            <a:r>
              <a:rPr lang="en-US" dirty="0">
                <a:latin typeface="+mj-lt"/>
              </a:rPr>
              <a:t>e</a:t>
            </a:r>
          </a:p>
        </p:txBody>
      </p:sp>
    </p:spTree>
    <p:extLst>
      <p:ext uri="{BB962C8B-B14F-4D97-AF65-F5344CB8AC3E}">
        <p14:creationId xmlns:p14="http://schemas.microsoft.com/office/powerpoint/2010/main" val="3217323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19B92-C241-60B2-7300-8BB21B1564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7D52A1-6EFF-F80C-7DE7-079A32842524}"/>
              </a:ext>
            </a:extLst>
          </p:cNvPr>
          <p:cNvSpPr>
            <a:spLocks noGrp="1"/>
          </p:cNvSpPr>
          <p:nvPr>
            <p:ph type="title"/>
          </p:nvPr>
        </p:nvSpPr>
        <p:spPr/>
        <p:txBody>
          <a:bodyPr/>
          <a:lstStyle/>
          <a:p>
            <a:r>
              <a:rPr lang="en-US" dirty="0"/>
              <a:t>Random Exploration: Step 4</a:t>
            </a:r>
          </a:p>
        </p:txBody>
      </p:sp>
      <p:sp>
        <p:nvSpPr>
          <p:cNvPr id="3" name="Date Placeholder 2">
            <a:extLst>
              <a:ext uri="{FF2B5EF4-FFF2-40B4-BE49-F238E27FC236}">
                <a16:creationId xmlns:a16="http://schemas.microsoft.com/office/drawing/2014/main" id="{BC0540E5-B164-0704-92B4-0184D4D2889C}"/>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E0CA3322-F37F-AC88-95D5-FC9085000725}"/>
              </a:ext>
            </a:extLst>
          </p:cNvPr>
          <p:cNvSpPr>
            <a:spLocks noGrp="1"/>
          </p:cNvSpPr>
          <p:nvPr>
            <p:ph type="sldNum" sz="quarter" idx="12"/>
          </p:nvPr>
        </p:nvSpPr>
        <p:spPr/>
        <p:txBody>
          <a:bodyPr/>
          <a:lstStyle/>
          <a:p>
            <a:fld id="{0C6CD854-DD62-6C4B-87F1-66B34D688D3F}" type="slidenum">
              <a:rPr lang="en-US" smtClean="0"/>
              <a:t>18</a:t>
            </a:fld>
            <a:endParaRPr lang="en-US"/>
          </a:p>
        </p:txBody>
      </p:sp>
      <p:grpSp>
        <p:nvGrpSpPr>
          <p:cNvPr id="8" name="Google Shape;409;p19" descr="A directed graph with the following edges:&#10;S-&gt;d&#10;S-&gt;e&#10;S-&gt;p&#10;d-&gt;b&#10;d-&gt;c&#10;d-&gt;e&#10;b-&gt;a&#10;c-&gt;a&#10;p-&gt;q&#10;e-&gt;h&#10;h-&gt;p&#10;h-&gt;q&#10;e-&gt;r&#10;r-&gt;f&#10;f-&gt;c&#10;f-&gt;G&#10;">
            <a:extLst>
              <a:ext uri="{FF2B5EF4-FFF2-40B4-BE49-F238E27FC236}">
                <a16:creationId xmlns:a16="http://schemas.microsoft.com/office/drawing/2014/main" id="{2D44217C-9B67-B161-3F0F-4527C1C1C942}"/>
              </a:ext>
            </a:extLst>
          </p:cNvPr>
          <p:cNvGrpSpPr>
            <a:grpSpLocks noChangeAspect="1"/>
          </p:cNvGrpSpPr>
          <p:nvPr/>
        </p:nvGrpSpPr>
        <p:grpSpPr>
          <a:xfrm>
            <a:off x="1193408" y="1728389"/>
            <a:ext cx="4225668" cy="2331547"/>
            <a:chOff x="336" y="576"/>
            <a:chExt cx="4848" cy="2784"/>
          </a:xfrm>
        </p:grpSpPr>
        <p:sp>
          <p:nvSpPr>
            <p:cNvPr id="10" name="Google Shape;410;p19">
              <a:extLst>
                <a:ext uri="{FF2B5EF4-FFF2-40B4-BE49-F238E27FC236}">
                  <a16:creationId xmlns:a16="http://schemas.microsoft.com/office/drawing/2014/main" id="{2DC3B9CC-D506-1914-DF5E-C106ACAD34F4}"/>
                </a:ext>
              </a:extLst>
            </p:cNvPr>
            <p:cNvSpPr/>
            <p:nvPr/>
          </p:nvSpPr>
          <p:spPr>
            <a:xfrm>
              <a:off x="336" y="22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dirty="0">
                <a:solidFill>
                  <a:schemeClr val="accent3"/>
                </a:solidFill>
              </a:endParaRPr>
            </a:p>
          </p:txBody>
        </p:sp>
        <p:sp>
          <p:nvSpPr>
            <p:cNvPr id="11" name="Google Shape;411;p19">
              <a:extLst>
                <a:ext uri="{FF2B5EF4-FFF2-40B4-BE49-F238E27FC236}">
                  <a16:creationId xmlns:a16="http://schemas.microsoft.com/office/drawing/2014/main" id="{438C6EF8-F461-7FA0-652C-A16497B6289C}"/>
                </a:ext>
              </a:extLst>
            </p:cNvPr>
            <p:cNvSpPr/>
            <p:nvPr/>
          </p:nvSpPr>
          <p:spPr>
            <a:xfrm>
              <a:off x="4704" y="57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G</a:t>
              </a:r>
              <a:endParaRPr dirty="0"/>
            </a:p>
          </p:txBody>
        </p:sp>
        <p:sp>
          <p:nvSpPr>
            <p:cNvPr id="12" name="Google Shape;412;p19">
              <a:extLst>
                <a:ext uri="{FF2B5EF4-FFF2-40B4-BE49-F238E27FC236}">
                  <a16:creationId xmlns:a16="http://schemas.microsoft.com/office/drawing/2014/main" id="{DCE74335-51C8-A80C-0016-C492915912DD}"/>
                </a:ext>
              </a:extLst>
            </p:cNvPr>
            <p:cNvSpPr/>
            <p:nvPr/>
          </p:nvSpPr>
          <p:spPr>
            <a:xfrm>
              <a:off x="1728" y="1776"/>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d</a:t>
              </a:r>
              <a:endParaRPr dirty="0">
                <a:solidFill>
                  <a:schemeClr val="accent2"/>
                </a:solidFill>
              </a:endParaRPr>
            </a:p>
          </p:txBody>
        </p:sp>
        <p:sp>
          <p:nvSpPr>
            <p:cNvPr id="13" name="Google Shape;413;p19">
              <a:extLst>
                <a:ext uri="{FF2B5EF4-FFF2-40B4-BE49-F238E27FC236}">
                  <a16:creationId xmlns:a16="http://schemas.microsoft.com/office/drawing/2014/main" id="{AA0DB896-CBC3-75F1-214D-953D34ACA6BA}"/>
                </a:ext>
              </a:extLst>
            </p:cNvPr>
            <p:cNvSpPr/>
            <p:nvPr/>
          </p:nvSpPr>
          <p:spPr>
            <a:xfrm>
              <a:off x="720" y="105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b</a:t>
              </a:r>
              <a:endParaRPr/>
            </a:p>
          </p:txBody>
        </p:sp>
        <p:sp>
          <p:nvSpPr>
            <p:cNvPr id="14" name="Google Shape;414;p19">
              <a:extLst>
                <a:ext uri="{FF2B5EF4-FFF2-40B4-BE49-F238E27FC236}">
                  <a16:creationId xmlns:a16="http://schemas.microsoft.com/office/drawing/2014/main" id="{625CF24A-8288-3A99-931F-5BCC9F7673FC}"/>
                </a:ext>
              </a:extLst>
            </p:cNvPr>
            <p:cNvSpPr/>
            <p:nvPr/>
          </p:nvSpPr>
          <p:spPr>
            <a:xfrm>
              <a:off x="1200"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p</a:t>
              </a:r>
              <a:endParaRPr dirty="0">
                <a:solidFill>
                  <a:schemeClr val="accent3"/>
                </a:solidFill>
              </a:endParaRPr>
            </a:p>
          </p:txBody>
        </p:sp>
        <p:sp>
          <p:nvSpPr>
            <p:cNvPr id="15" name="Google Shape;415;p19">
              <a:extLst>
                <a:ext uri="{FF2B5EF4-FFF2-40B4-BE49-F238E27FC236}">
                  <a16:creationId xmlns:a16="http://schemas.microsoft.com/office/drawing/2014/main" id="{D2F2E01D-E38D-EC4A-0317-9479A1E621C2}"/>
                </a:ext>
              </a:extLst>
            </p:cNvPr>
            <p:cNvSpPr/>
            <p:nvPr/>
          </p:nvSpPr>
          <p:spPr>
            <a:xfrm>
              <a:off x="2352" y="2880"/>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q</a:t>
              </a:r>
              <a:endParaRPr dirty="0">
                <a:solidFill>
                  <a:schemeClr val="accent2"/>
                </a:solidFill>
              </a:endParaRPr>
            </a:p>
          </p:txBody>
        </p:sp>
        <p:sp>
          <p:nvSpPr>
            <p:cNvPr id="16" name="Google Shape;416;p19">
              <a:extLst>
                <a:ext uri="{FF2B5EF4-FFF2-40B4-BE49-F238E27FC236}">
                  <a16:creationId xmlns:a16="http://schemas.microsoft.com/office/drawing/2014/main" id="{EB708880-7C16-6A2D-67A4-7746B49CE082}"/>
                </a:ext>
              </a:extLst>
            </p:cNvPr>
            <p:cNvSpPr/>
            <p:nvPr/>
          </p:nvSpPr>
          <p:spPr>
            <a:xfrm>
              <a:off x="2880" y="1008"/>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c</a:t>
              </a:r>
              <a:endParaRPr dirty="0"/>
            </a:p>
          </p:txBody>
        </p:sp>
        <p:sp>
          <p:nvSpPr>
            <p:cNvPr id="17" name="Google Shape;417;p19">
              <a:extLst>
                <a:ext uri="{FF2B5EF4-FFF2-40B4-BE49-F238E27FC236}">
                  <a16:creationId xmlns:a16="http://schemas.microsoft.com/office/drawing/2014/main" id="{104C6AB8-8742-9C70-7E0B-C5146CC3BB34}"/>
                </a:ext>
              </a:extLst>
            </p:cNvPr>
            <p:cNvSpPr/>
            <p:nvPr/>
          </p:nvSpPr>
          <p:spPr>
            <a:xfrm>
              <a:off x="3552" y="158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e</a:t>
              </a:r>
              <a:endParaRPr dirty="0">
                <a:solidFill>
                  <a:schemeClr val="accent3"/>
                </a:solidFill>
              </a:endParaRPr>
            </a:p>
          </p:txBody>
        </p:sp>
        <p:sp>
          <p:nvSpPr>
            <p:cNvPr id="18" name="Google Shape;418;p19">
              <a:extLst>
                <a:ext uri="{FF2B5EF4-FFF2-40B4-BE49-F238E27FC236}">
                  <a16:creationId xmlns:a16="http://schemas.microsoft.com/office/drawing/2014/main" id="{55914B42-CDD7-8A28-C567-1E300F26204D}"/>
                </a:ext>
              </a:extLst>
            </p:cNvPr>
            <p:cNvSpPr>
              <a:spLocks/>
            </p:cNvSpPr>
            <p:nvPr/>
          </p:nvSpPr>
          <p:spPr>
            <a:xfrm>
              <a:off x="3204" y="2427"/>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h</a:t>
              </a:r>
              <a:endParaRPr dirty="0">
                <a:solidFill>
                  <a:schemeClr val="accent2"/>
                </a:solidFill>
              </a:endParaRPr>
            </a:p>
          </p:txBody>
        </p:sp>
        <p:sp>
          <p:nvSpPr>
            <p:cNvPr id="19" name="Google Shape;419;p19">
              <a:extLst>
                <a:ext uri="{FF2B5EF4-FFF2-40B4-BE49-F238E27FC236}">
                  <a16:creationId xmlns:a16="http://schemas.microsoft.com/office/drawing/2014/main" id="{D9D38148-77BD-7CC8-A01A-AF46C5E35180}"/>
                </a:ext>
              </a:extLst>
            </p:cNvPr>
            <p:cNvSpPr/>
            <p:nvPr/>
          </p:nvSpPr>
          <p:spPr>
            <a:xfrm>
              <a:off x="1584" y="624"/>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a</a:t>
              </a:r>
              <a:endParaRPr dirty="0"/>
            </a:p>
          </p:txBody>
        </p:sp>
        <p:sp>
          <p:nvSpPr>
            <p:cNvPr id="20" name="Google Shape;420;p19">
              <a:extLst>
                <a:ext uri="{FF2B5EF4-FFF2-40B4-BE49-F238E27FC236}">
                  <a16:creationId xmlns:a16="http://schemas.microsoft.com/office/drawing/2014/main" id="{BB4DA9E9-BD1C-2084-44D8-BE4240D0A7D9}"/>
                </a:ext>
              </a:extLst>
            </p:cNvPr>
            <p:cNvSpPr/>
            <p:nvPr/>
          </p:nvSpPr>
          <p:spPr>
            <a:xfrm>
              <a:off x="4560" y="1872"/>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f</a:t>
              </a:r>
              <a:endParaRPr/>
            </a:p>
          </p:txBody>
        </p:sp>
        <p:sp>
          <p:nvSpPr>
            <p:cNvPr id="21" name="Google Shape;421;p19">
              <a:extLst>
                <a:ext uri="{FF2B5EF4-FFF2-40B4-BE49-F238E27FC236}">
                  <a16:creationId xmlns:a16="http://schemas.microsoft.com/office/drawing/2014/main" id="{A6A730F9-79E5-674C-F73E-5673FAC634EE}"/>
                </a:ext>
              </a:extLst>
            </p:cNvPr>
            <p:cNvSpPr/>
            <p:nvPr/>
          </p:nvSpPr>
          <p:spPr>
            <a:xfrm>
              <a:off x="4368" y="2736"/>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r</a:t>
              </a:r>
              <a:endParaRPr dirty="0">
                <a:solidFill>
                  <a:schemeClr val="accent2"/>
                </a:solidFill>
              </a:endParaRPr>
            </a:p>
          </p:txBody>
        </p:sp>
        <p:cxnSp>
          <p:nvCxnSpPr>
            <p:cNvPr id="22" name="Google Shape;422;p19">
              <a:extLst>
                <a:ext uri="{FF2B5EF4-FFF2-40B4-BE49-F238E27FC236}">
                  <a16:creationId xmlns:a16="http://schemas.microsoft.com/office/drawing/2014/main" id="{06BF2669-3A0E-D412-91BB-4FC58CF185CC}"/>
                </a:ext>
              </a:extLst>
            </p:cNvPr>
            <p:cNvCxnSpPr>
              <a:cxnSpLocks/>
              <a:stCxn id="10" idx="5"/>
              <a:endCxn id="14" idx="1"/>
            </p:cNvCxnSpPr>
            <p:nvPr/>
          </p:nvCxnSpPr>
          <p:spPr>
            <a:xfrm>
              <a:off x="746" y="2618"/>
              <a:ext cx="525" cy="189"/>
            </a:xfrm>
            <a:prstGeom prst="straightConnector1">
              <a:avLst/>
            </a:prstGeom>
            <a:noFill/>
            <a:ln w="28575" cap="flat" cmpd="sng">
              <a:solidFill>
                <a:schemeClr val="accent3"/>
              </a:solidFill>
              <a:prstDash val="solid"/>
              <a:round/>
              <a:headEnd type="none" w="med" len="med"/>
              <a:tailEnd type="triangle" w="med" len="med"/>
            </a:ln>
          </p:spPr>
        </p:cxnSp>
        <p:cxnSp>
          <p:nvCxnSpPr>
            <p:cNvPr id="23" name="Google Shape;423;p19">
              <a:extLst>
                <a:ext uri="{FF2B5EF4-FFF2-40B4-BE49-F238E27FC236}">
                  <a16:creationId xmlns:a16="http://schemas.microsoft.com/office/drawing/2014/main" id="{ECD07CBC-F7D9-F5AD-C5BE-1261FFA3AC85}"/>
                </a:ext>
              </a:extLst>
            </p:cNvPr>
            <p:cNvCxnSpPr>
              <a:cxnSpLocks/>
              <a:stCxn id="14" idx="6"/>
              <a:endCxn id="15" idx="2"/>
            </p:cNvCxnSpPr>
            <p:nvPr/>
          </p:nvCxnSpPr>
          <p:spPr>
            <a:xfrm>
              <a:off x="1680" y="2976"/>
              <a:ext cx="672" cy="144"/>
            </a:xfrm>
            <a:prstGeom prst="straightConnector1">
              <a:avLst/>
            </a:prstGeom>
            <a:noFill/>
            <a:ln w="28575" cap="flat" cmpd="sng">
              <a:solidFill>
                <a:schemeClr val="accent2"/>
              </a:solidFill>
              <a:prstDash val="solid"/>
              <a:round/>
              <a:headEnd type="none" w="med" len="med"/>
              <a:tailEnd type="triangle" w="med" len="med"/>
            </a:ln>
          </p:spPr>
        </p:cxnSp>
        <p:cxnSp>
          <p:nvCxnSpPr>
            <p:cNvPr id="24" name="Google Shape;424;p19">
              <a:extLst>
                <a:ext uri="{FF2B5EF4-FFF2-40B4-BE49-F238E27FC236}">
                  <a16:creationId xmlns:a16="http://schemas.microsoft.com/office/drawing/2014/main" id="{0EEBDC17-0EF5-3AFE-8E80-D17398913F97}"/>
                </a:ext>
              </a:extLst>
            </p:cNvPr>
            <p:cNvCxnSpPr>
              <a:cxnSpLocks/>
              <a:stCxn id="18" idx="3"/>
              <a:endCxn id="15" idx="6"/>
            </p:cNvCxnSpPr>
            <p:nvPr/>
          </p:nvCxnSpPr>
          <p:spPr>
            <a:xfrm flipH="1">
              <a:off x="2832" y="2837"/>
              <a:ext cx="442" cy="283"/>
            </a:xfrm>
            <a:prstGeom prst="straightConnector1">
              <a:avLst/>
            </a:prstGeom>
            <a:noFill/>
            <a:ln w="28575" cap="flat" cmpd="sng">
              <a:solidFill>
                <a:schemeClr val="dk1"/>
              </a:solidFill>
              <a:prstDash val="solid"/>
              <a:round/>
              <a:headEnd type="none" w="med" len="med"/>
              <a:tailEnd type="triangle" w="med" len="med"/>
            </a:ln>
          </p:spPr>
        </p:cxnSp>
        <p:cxnSp>
          <p:nvCxnSpPr>
            <p:cNvPr id="25" name="Google Shape;425;p19">
              <a:extLst>
                <a:ext uri="{FF2B5EF4-FFF2-40B4-BE49-F238E27FC236}">
                  <a16:creationId xmlns:a16="http://schemas.microsoft.com/office/drawing/2014/main" id="{28D8AF30-6D09-B7AD-310A-75C21B111D4F}"/>
                </a:ext>
              </a:extLst>
            </p:cNvPr>
            <p:cNvCxnSpPr>
              <a:cxnSpLocks/>
              <a:stCxn id="18" idx="2"/>
              <a:endCxn id="14" idx="7"/>
            </p:cNvCxnSpPr>
            <p:nvPr/>
          </p:nvCxnSpPr>
          <p:spPr>
            <a:xfrm flipH="1">
              <a:off x="1610" y="2667"/>
              <a:ext cx="1594" cy="139"/>
            </a:xfrm>
            <a:prstGeom prst="straightConnector1">
              <a:avLst/>
            </a:prstGeom>
            <a:noFill/>
            <a:ln w="28575" cap="flat" cmpd="sng">
              <a:solidFill>
                <a:schemeClr val="dk1"/>
              </a:solidFill>
              <a:prstDash val="solid"/>
              <a:round/>
              <a:headEnd type="none" w="med" len="med"/>
              <a:tailEnd type="triangle" w="med" len="med"/>
            </a:ln>
          </p:spPr>
        </p:cxnSp>
        <p:cxnSp>
          <p:nvCxnSpPr>
            <p:cNvPr id="26" name="Google Shape;426;p19">
              <a:extLst>
                <a:ext uri="{FF2B5EF4-FFF2-40B4-BE49-F238E27FC236}">
                  <a16:creationId xmlns:a16="http://schemas.microsoft.com/office/drawing/2014/main" id="{8D83F159-0C92-4C30-9E4B-46B04EF351AA}"/>
                </a:ext>
              </a:extLst>
            </p:cNvPr>
            <p:cNvCxnSpPr>
              <a:cxnSpLocks/>
              <a:stCxn id="17" idx="4"/>
              <a:endCxn id="18" idx="7"/>
            </p:cNvCxnSpPr>
            <p:nvPr/>
          </p:nvCxnSpPr>
          <p:spPr>
            <a:xfrm flipH="1">
              <a:off x="3614" y="2064"/>
              <a:ext cx="178" cy="433"/>
            </a:xfrm>
            <a:prstGeom prst="straightConnector1">
              <a:avLst/>
            </a:prstGeom>
            <a:noFill/>
            <a:ln w="28575" cap="flat" cmpd="sng">
              <a:solidFill>
                <a:schemeClr val="accent2"/>
              </a:solidFill>
              <a:prstDash val="solid"/>
              <a:round/>
              <a:headEnd type="none" w="med" len="med"/>
              <a:tailEnd type="triangle" w="med" len="med"/>
            </a:ln>
          </p:spPr>
        </p:cxnSp>
        <p:cxnSp>
          <p:nvCxnSpPr>
            <p:cNvPr id="27" name="Google Shape;427;p19">
              <a:extLst>
                <a:ext uri="{FF2B5EF4-FFF2-40B4-BE49-F238E27FC236}">
                  <a16:creationId xmlns:a16="http://schemas.microsoft.com/office/drawing/2014/main" id="{CC9B2A2F-BCC4-A50F-ED00-9214D059B0C2}"/>
                </a:ext>
              </a:extLst>
            </p:cNvPr>
            <p:cNvCxnSpPr>
              <a:cxnSpLocks/>
              <a:stCxn id="17" idx="5"/>
              <a:endCxn id="21" idx="1"/>
            </p:cNvCxnSpPr>
            <p:nvPr/>
          </p:nvCxnSpPr>
          <p:spPr>
            <a:xfrm>
              <a:off x="3962" y="1994"/>
              <a:ext cx="477" cy="813"/>
            </a:xfrm>
            <a:prstGeom prst="straightConnector1">
              <a:avLst/>
            </a:prstGeom>
            <a:noFill/>
            <a:ln w="28575" cap="flat" cmpd="sng">
              <a:solidFill>
                <a:schemeClr val="accent2"/>
              </a:solidFill>
              <a:prstDash val="solid"/>
              <a:round/>
              <a:headEnd type="none" w="med" len="med"/>
              <a:tailEnd type="triangle" w="med" len="med"/>
            </a:ln>
          </p:spPr>
        </p:cxnSp>
        <p:cxnSp>
          <p:nvCxnSpPr>
            <p:cNvPr id="28" name="Google Shape;428;p19">
              <a:extLst>
                <a:ext uri="{FF2B5EF4-FFF2-40B4-BE49-F238E27FC236}">
                  <a16:creationId xmlns:a16="http://schemas.microsoft.com/office/drawing/2014/main" id="{759BF87E-BD3C-2BE1-5576-47F875B5E82F}"/>
                </a:ext>
              </a:extLst>
            </p:cNvPr>
            <p:cNvCxnSpPr>
              <a:cxnSpLocks/>
              <a:stCxn id="21" idx="0"/>
              <a:endCxn id="20" idx="4"/>
            </p:cNvCxnSpPr>
            <p:nvPr/>
          </p:nvCxnSpPr>
          <p:spPr>
            <a:xfrm flipV="1">
              <a:off x="4608" y="2352"/>
              <a:ext cx="192" cy="384"/>
            </a:xfrm>
            <a:prstGeom prst="straightConnector1">
              <a:avLst/>
            </a:prstGeom>
            <a:noFill/>
            <a:ln w="28575" cap="flat" cmpd="sng">
              <a:solidFill>
                <a:schemeClr val="tx1"/>
              </a:solidFill>
              <a:prstDash val="solid"/>
              <a:round/>
              <a:headEnd type="none" w="med" len="med"/>
              <a:tailEnd type="triangle" w="med" len="med"/>
            </a:ln>
          </p:spPr>
        </p:cxnSp>
        <p:cxnSp>
          <p:nvCxnSpPr>
            <p:cNvPr id="29" name="Google Shape;429;p19">
              <a:extLst>
                <a:ext uri="{FF2B5EF4-FFF2-40B4-BE49-F238E27FC236}">
                  <a16:creationId xmlns:a16="http://schemas.microsoft.com/office/drawing/2014/main" id="{8ED955E4-03E7-2C2C-95DE-DA1DA8B71977}"/>
                </a:ext>
              </a:extLst>
            </p:cNvPr>
            <p:cNvCxnSpPr>
              <a:cxnSpLocks/>
              <a:stCxn id="20" idx="0"/>
              <a:endCxn id="11" idx="4"/>
            </p:cNvCxnSpPr>
            <p:nvPr/>
          </p:nvCxnSpPr>
          <p:spPr>
            <a:xfrm flipV="1">
              <a:off x="4800" y="1056"/>
              <a:ext cx="144" cy="816"/>
            </a:xfrm>
            <a:prstGeom prst="straightConnector1">
              <a:avLst/>
            </a:prstGeom>
            <a:noFill/>
            <a:ln w="28575" cap="flat" cmpd="sng">
              <a:solidFill>
                <a:schemeClr val="tx1"/>
              </a:solidFill>
              <a:prstDash val="solid"/>
              <a:round/>
              <a:headEnd type="none" w="med" len="med"/>
              <a:tailEnd type="triangle" w="med" len="med"/>
            </a:ln>
          </p:spPr>
        </p:cxnSp>
        <p:cxnSp>
          <p:nvCxnSpPr>
            <p:cNvPr id="30" name="Google Shape;430;p19">
              <a:extLst>
                <a:ext uri="{FF2B5EF4-FFF2-40B4-BE49-F238E27FC236}">
                  <a16:creationId xmlns:a16="http://schemas.microsoft.com/office/drawing/2014/main" id="{6F217A3D-B7A3-DCED-C2AD-5EB34C8A64D0}"/>
                </a:ext>
              </a:extLst>
            </p:cNvPr>
            <p:cNvCxnSpPr>
              <a:cxnSpLocks/>
              <a:stCxn id="10" idx="7"/>
              <a:endCxn id="12" idx="2"/>
            </p:cNvCxnSpPr>
            <p:nvPr/>
          </p:nvCxnSpPr>
          <p:spPr>
            <a:xfrm flipV="1">
              <a:off x="746" y="2016"/>
              <a:ext cx="982" cy="262"/>
            </a:xfrm>
            <a:prstGeom prst="straightConnector1">
              <a:avLst/>
            </a:prstGeom>
            <a:noFill/>
            <a:ln w="28575" cap="flat" cmpd="sng">
              <a:solidFill>
                <a:schemeClr val="accent2"/>
              </a:solidFill>
              <a:prstDash val="solid"/>
              <a:round/>
              <a:headEnd type="none" w="med" len="med"/>
              <a:tailEnd type="triangle" w="med" len="med"/>
            </a:ln>
          </p:spPr>
        </p:cxnSp>
        <p:cxnSp>
          <p:nvCxnSpPr>
            <p:cNvPr id="31" name="Google Shape;431;p19">
              <a:extLst>
                <a:ext uri="{FF2B5EF4-FFF2-40B4-BE49-F238E27FC236}">
                  <a16:creationId xmlns:a16="http://schemas.microsoft.com/office/drawing/2014/main" id="{04AC4A0C-1159-1C21-707F-84BB07420B36}"/>
                </a:ext>
              </a:extLst>
            </p:cNvPr>
            <p:cNvCxnSpPr>
              <a:cxnSpLocks/>
              <a:stCxn id="12" idx="1"/>
              <a:endCxn id="13" idx="5"/>
            </p:cNvCxnSpPr>
            <p:nvPr/>
          </p:nvCxnSpPr>
          <p:spPr>
            <a:xfrm flipH="1" flipV="1">
              <a:off x="1130" y="1466"/>
              <a:ext cx="669" cy="381"/>
            </a:xfrm>
            <a:prstGeom prst="straightConnector1">
              <a:avLst/>
            </a:prstGeom>
            <a:noFill/>
            <a:ln w="28575" cap="flat" cmpd="sng">
              <a:solidFill>
                <a:schemeClr val="dk1"/>
              </a:solidFill>
              <a:prstDash val="solid"/>
              <a:round/>
              <a:headEnd type="none" w="med" len="med"/>
              <a:tailEnd type="triangle" w="med" len="med"/>
            </a:ln>
          </p:spPr>
        </p:cxnSp>
        <p:cxnSp>
          <p:nvCxnSpPr>
            <p:cNvPr id="32" name="Google Shape;432;p19">
              <a:extLst>
                <a:ext uri="{FF2B5EF4-FFF2-40B4-BE49-F238E27FC236}">
                  <a16:creationId xmlns:a16="http://schemas.microsoft.com/office/drawing/2014/main" id="{8FB082FF-AB74-B43A-E698-830FB3B61026}"/>
                </a:ext>
              </a:extLst>
            </p:cNvPr>
            <p:cNvCxnSpPr>
              <a:cxnSpLocks/>
              <a:stCxn id="13" idx="7"/>
              <a:endCxn id="19" idx="2"/>
            </p:cNvCxnSpPr>
            <p:nvPr/>
          </p:nvCxnSpPr>
          <p:spPr>
            <a:xfrm flipV="1">
              <a:off x="1130" y="864"/>
              <a:ext cx="454" cy="262"/>
            </a:xfrm>
            <a:prstGeom prst="straightConnector1">
              <a:avLst/>
            </a:prstGeom>
            <a:noFill/>
            <a:ln w="28575" cap="flat" cmpd="sng">
              <a:solidFill>
                <a:schemeClr val="dk1"/>
              </a:solidFill>
              <a:prstDash val="solid"/>
              <a:round/>
              <a:headEnd type="none" w="med" len="med"/>
              <a:tailEnd type="triangle" w="med" len="med"/>
            </a:ln>
          </p:spPr>
        </p:cxnSp>
        <p:cxnSp>
          <p:nvCxnSpPr>
            <p:cNvPr id="33" name="Google Shape;433;p19">
              <a:extLst>
                <a:ext uri="{FF2B5EF4-FFF2-40B4-BE49-F238E27FC236}">
                  <a16:creationId xmlns:a16="http://schemas.microsoft.com/office/drawing/2014/main" id="{73B2D7E3-3195-DCC9-DA45-FA84E1298C88}"/>
                </a:ext>
              </a:extLst>
            </p:cNvPr>
            <p:cNvCxnSpPr>
              <a:cxnSpLocks/>
              <a:stCxn id="16" idx="2"/>
              <a:endCxn id="19" idx="6"/>
            </p:cNvCxnSpPr>
            <p:nvPr/>
          </p:nvCxnSpPr>
          <p:spPr>
            <a:xfrm flipH="1" flipV="1">
              <a:off x="2064" y="864"/>
              <a:ext cx="816" cy="384"/>
            </a:xfrm>
            <a:prstGeom prst="straightConnector1">
              <a:avLst/>
            </a:prstGeom>
            <a:noFill/>
            <a:ln w="28575" cap="flat" cmpd="sng">
              <a:solidFill>
                <a:schemeClr val="dk1"/>
              </a:solidFill>
              <a:prstDash val="solid"/>
              <a:round/>
              <a:headEnd type="none" w="med" len="med"/>
              <a:tailEnd type="triangle" w="med" len="med"/>
            </a:ln>
          </p:spPr>
        </p:cxnSp>
        <p:cxnSp>
          <p:nvCxnSpPr>
            <p:cNvPr id="34" name="Google Shape;434;p19">
              <a:extLst>
                <a:ext uri="{FF2B5EF4-FFF2-40B4-BE49-F238E27FC236}">
                  <a16:creationId xmlns:a16="http://schemas.microsoft.com/office/drawing/2014/main" id="{59AB40DB-85AD-C3EE-21C4-2A0078A1CF04}"/>
                </a:ext>
              </a:extLst>
            </p:cNvPr>
            <p:cNvCxnSpPr>
              <a:cxnSpLocks/>
              <a:stCxn id="12" idx="7"/>
              <a:endCxn id="16" idx="3"/>
            </p:cNvCxnSpPr>
            <p:nvPr/>
          </p:nvCxnSpPr>
          <p:spPr>
            <a:xfrm flipV="1">
              <a:off x="2138" y="1418"/>
              <a:ext cx="813" cy="429"/>
            </a:xfrm>
            <a:prstGeom prst="straightConnector1">
              <a:avLst/>
            </a:prstGeom>
            <a:noFill/>
            <a:ln w="28575" cap="flat" cmpd="sng">
              <a:solidFill>
                <a:schemeClr val="dk1"/>
              </a:solidFill>
              <a:prstDash val="solid"/>
              <a:round/>
              <a:headEnd type="none" w="med" len="med"/>
              <a:tailEnd type="triangle" w="med" len="med"/>
            </a:ln>
          </p:spPr>
        </p:cxnSp>
        <p:cxnSp>
          <p:nvCxnSpPr>
            <p:cNvPr id="35" name="Google Shape;435;p19">
              <a:extLst>
                <a:ext uri="{FF2B5EF4-FFF2-40B4-BE49-F238E27FC236}">
                  <a16:creationId xmlns:a16="http://schemas.microsoft.com/office/drawing/2014/main" id="{4B628CDF-ACBC-4FB9-9ABA-9AC2C132F554}"/>
                </a:ext>
              </a:extLst>
            </p:cNvPr>
            <p:cNvCxnSpPr>
              <a:cxnSpLocks/>
              <a:stCxn id="12" idx="6"/>
              <a:endCxn id="17" idx="2"/>
            </p:cNvCxnSpPr>
            <p:nvPr/>
          </p:nvCxnSpPr>
          <p:spPr>
            <a:xfrm flipV="1">
              <a:off x="2208" y="1824"/>
              <a:ext cx="1344" cy="192"/>
            </a:xfrm>
            <a:prstGeom prst="straightConnector1">
              <a:avLst/>
            </a:prstGeom>
            <a:noFill/>
            <a:ln w="28575" cap="flat" cmpd="sng">
              <a:solidFill>
                <a:schemeClr val="tx1"/>
              </a:solidFill>
              <a:prstDash val="solid"/>
              <a:round/>
              <a:headEnd type="none" w="med" len="med"/>
              <a:tailEnd type="triangle" w="med" len="med"/>
            </a:ln>
          </p:spPr>
        </p:cxnSp>
        <p:cxnSp>
          <p:nvCxnSpPr>
            <p:cNvPr id="36" name="Google Shape;436;p19">
              <a:extLst>
                <a:ext uri="{FF2B5EF4-FFF2-40B4-BE49-F238E27FC236}">
                  <a16:creationId xmlns:a16="http://schemas.microsoft.com/office/drawing/2014/main" id="{24CB82A4-24F8-D5D7-72C6-11B2B2F21274}"/>
                </a:ext>
              </a:extLst>
            </p:cNvPr>
            <p:cNvCxnSpPr>
              <a:cxnSpLocks/>
              <a:stCxn id="20" idx="1"/>
              <a:endCxn id="16" idx="6"/>
            </p:cNvCxnSpPr>
            <p:nvPr/>
          </p:nvCxnSpPr>
          <p:spPr>
            <a:xfrm rot="16200000" flipV="1">
              <a:off x="3648" y="960"/>
              <a:ext cx="694" cy="1270"/>
            </a:xfrm>
            <a:prstGeom prst="curvedConnector2">
              <a:avLst/>
            </a:prstGeom>
            <a:noFill/>
            <a:ln w="28575" cap="flat" cmpd="sng">
              <a:solidFill>
                <a:schemeClr val="dk1"/>
              </a:solidFill>
              <a:prstDash val="solid"/>
              <a:round/>
              <a:headEnd type="none" w="med" len="med"/>
              <a:tailEnd type="triangle" w="med" len="med"/>
            </a:ln>
          </p:spPr>
        </p:cxnSp>
        <p:cxnSp>
          <p:nvCxnSpPr>
            <p:cNvPr id="37" name="Google Shape;437;p19">
              <a:extLst>
                <a:ext uri="{FF2B5EF4-FFF2-40B4-BE49-F238E27FC236}">
                  <a16:creationId xmlns:a16="http://schemas.microsoft.com/office/drawing/2014/main" id="{17703767-9185-CA1B-3D9D-70623AC24C2D}"/>
                </a:ext>
              </a:extLst>
            </p:cNvPr>
            <p:cNvCxnSpPr>
              <a:cxnSpLocks/>
              <a:stCxn id="10" idx="6"/>
              <a:endCxn id="17" idx="3"/>
            </p:cNvCxnSpPr>
            <p:nvPr/>
          </p:nvCxnSpPr>
          <p:spPr>
            <a:xfrm flipV="1">
              <a:off x="816" y="1994"/>
              <a:ext cx="2806" cy="454"/>
            </a:xfrm>
            <a:prstGeom prst="curvedConnector2">
              <a:avLst/>
            </a:prstGeom>
            <a:noFill/>
            <a:ln w="28575" cap="flat" cmpd="sng">
              <a:solidFill>
                <a:schemeClr val="accent3"/>
              </a:solidFill>
              <a:prstDash val="solid"/>
              <a:round/>
              <a:headEnd type="none" w="med" len="med"/>
              <a:tailEnd type="triangle" w="med" len="med"/>
            </a:ln>
          </p:spPr>
        </p:cxnSp>
      </p:grpSp>
      <p:sp>
        <p:nvSpPr>
          <p:cNvPr id="100" name="Rounded Rectangle 99">
            <a:extLst>
              <a:ext uri="{FF2B5EF4-FFF2-40B4-BE49-F238E27FC236}">
                <a16:creationId xmlns:a16="http://schemas.microsoft.com/office/drawing/2014/main" id="{BAB39A50-5E83-8AD3-13F5-74D74A178FC9}"/>
              </a:ext>
              <a:ext uri="{C183D7F6-B498-43B3-948B-1728B52AA6E4}">
                <adec:decorative xmlns:adec="http://schemas.microsoft.com/office/drawing/2017/decorative" val="1"/>
              </a:ext>
            </a:extLst>
          </p:cNvPr>
          <p:cNvSpPr/>
          <p:nvPr/>
        </p:nvSpPr>
        <p:spPr>
          <a:xfrm>
            <a:off x="1341474" y="4614529"/>
            <a:ext cx="3976578" cy="1467294"/>
          </a:xfrm>
          <a:prstGeom prst="roundRect">
            <a:avLst>
              <a:gd name="adj" fmla="val 10145"/>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a:extLst>
              <a:ext uri="{FF2B5EF4-FFF2-40B4-BE49-F238E27FC236}">
                <a16:creationId xmlns:a16="http://schemas.microsoft.com/office/drawing/2014/main" id="{E4474C97-63D6-4E92-53B0-7EF613D12C9E}"/>
              </a:ext>
              <a:ext uri="{C183D7F6-B498-43B3-948B-1728B52AA6E4}">
                <adec:decorative xmlns:adec="http://schemas.microsoft.com/office/drawing/2017/decorative" val="1"/>
              </a:ext>
            </a:extLst>
          </p:cNvPr>
          <p:cNvSpPr/>
          <p:nvPr/>
        </p:nvSpPr>
        <p:spPr>
          <a:xfrm>
            <a:off x="6873948" y="4614529"/>
            <a:ext cx="3976578" cy="1467294"/>
          </a:xfrm>
          <a:prstGeom prst="roundRect">
            <a:avLst>
              <a:gd name="adj" fmla="val 10145"/>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4793FB88-0671-CD15-8221-AE33DC346FB7}"/>
              </a:ext>
            </a:extLst>
          </p:cNvPr>
          <p:cNvSpPr txBox="1"/>
          <p:nvPr/>
        </p:nvSpPr>
        <p:spPr>
          <a:xfrm>
            <a:off x="1456661" y="4752753"/>
            <a:ext cx="1330814" cy="369332"/>
          </a:xfrm>
          <a:prstGeom prst="rect">
            <a:avLst/>
          </a:prstGeom>
          <a:noFill/>
        </p:spPr>
        <p:txBody>
          <a:bodyPr wrap="none" rtlCol="0">
            <a:spAutoFit/>
          </a:bodyPr>
          <a:lstStyle/>
          <a:p>
            <a:r>
              <a:rPr lang="en-US" b="1" dirty="0">
                <a:solidFill>
                  <a:schemeClr val="accent3"/>
                </a:solidFill>
              </a:rPr>
              <a:t>Expanded</a:t>
            </a:r>
          </a:p>
        </p:txBody>
      </p:sp>
      <p:sp>
        <p:nvSpPr>
          <p:cNvPr id="104" name="TextBox 103">
            <a:extLst>
              <a:ext uri="{FF2B5EF4-FFF2-40B4-BE49-F238E27FC236}">
                <a16:creationId xmlns:a16="http://schemas.microsoft.com/office/drawing/2014/main" id="{F966A7FC-3510-3D69-EE55-DAF1A5F943D7}"/>
              </a:ext>
            </a:extLst>
          </p:cNvPr>
          <p:cNvSpPr txBox="1"/>
          <p:nvPr/>
        </p:nvSpPr>
        <p:spPr>
          <a:xfrm>
            <a:off x="6989135" y="4752753"/>
            <a:ext cx="901144" cy="369332"/>
          </a:xfrm>
          <a:prstGeom prst="rect">
            <a:avLst/>
          </a:prstGeom>
          <a:noFill/>
        </p:spPr>
        <p:txBody>
          <a:bodyPr wrap="none" rtlCol="0">
            <a:spAutoFit/>
          </a:bodyPr>
          <a:lstStyle/>
          <a:p>
            <a:r>
              <a:rPr lang="en-US" b="1" dirty="0">
                <a:solidFill>
                  <a:schemeClr val="accent2"/>
                </a:solidFill>
              </a:rPr>
              <a:t>Fringe</a:t>
            </a:r>
          </a:p>
        </p:txBody>
      </p:sp>
      <p:sp>
        <p:nvSpPr>
          <p:cNvPr id="105" name="TextBox 104">
            <a:extLst>
              <a:ext uri="{FF2B5EF4-FFF2-40B4-BE49-F238E27FC236}">
                <a16:creationId xmlns:a16="http://schemas.microsoft.com/office/drawing/2014/main" id="{658169C3-53F5-785D-4488-48BFE2F40EC2}"/>
              </a:ext>
            </a:extLst>
          </p:cNvPr>
          <p:cNvSpPr txBox="1"/>
          <p:nvPr/>
        </p:nvSpPr>
        <p:spPr>
          <a:xfrm>
            <a:off x="7111852" y="5239043"/>
            <a:ext cx="3500770" cy="553998"/>
          </a:xfrm>
          <a:prstGeom prst="rect">
            <a:avLst/>
          </a:prstGeom>
          <a:noFill/>
        </p:spPr>
        <p:txBody>
          <a:bodyPr wrap="square" rtlCol="0">
            <a:spAutoFit/>
          </a:bodyPr>
          <a:lstStyle/>
          <a:p>
            <a:pPr algn="ctr"/>
            <a:r>
              <a:rPr lang="en-US" sz="3000" dirty="0">
                <a:latin typeface="+mj-lt"/>
              </a:rPr>
              <a:t>d, h, r, q</a:t>
            </a:r>
          </a:p>
        </p:txBody>
      </p:sp>
      <p:sp>
        <p:nvSpPr>
          <p:cNvPr id="143" name="TextBox 142">
            <a:extLst>
              <a:ext uri="{FF2B5EF4-FFF2-40B4-BE49-F238E27FC236}">
                <a16:creationId xmlns:a16="http://schemas.microsoft.com/office/drawing/2014/main" id="{D84C2EB9-0E84-4282-BCBF-1B49B29B33B1}"/>
              </a:ext>
            </a:extLst>
          </p:cNvPr>
          <p:cNvSpPr txBox="1"/>
          <p:nvPr/>
        </p:nvSpPr>
        <p:spPr>
          <a:xfrm>
            <a:off x="8221356" y="411848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grpSp>
        <p:nvGrpSpPr>
          <p:cNvPr id="7" name="Group 6" descr="A search tree based on the search graph on the left, starting with the node S">
            <a:extLst>
              <a:ext uri="{FF2B5EF4-FFF2-40B4-BE49-F238E27FC236}">
                <a16:creationId xmlns:a16="http://schemas.microsoft.com/office/drawing/2014/main" id="{7CF76460-473B-192B-EE50-580662B04930}"/>
              </a:ext>
            </a:extLst>
          </p:cNvPr>
          <p:cNvGrpSpPr/>
          <p:nvPr/>
        </p:nvGrpSpPr>
        <p:grpSpPr>
          <a:xfrm>
            <a:off x="6882807" y="1230878"/>
            <a:ext cx="3685033" cy="2887607"/>
            <a:chOff x="6882807" y="1230878"/>
            <a:chExt cx="3685033" cy="2887607"/>
          </a:xfrm>
        </p:grpSpPr>
        <p:sp>
          <p:nvSpPr>
            <p:cNvPr id="108" name="TextBox 107">
              <a:extLst>
                <a:ext uri="{FF2B5EF4-FFF2-40B4-BE49-F238E27FC236}">
                  <a16:creationId xmlns:a16="http://schemas.microsoft.com/office/drawing/2014/main" id="{9469DA96-94CA-09D6-B5F0-CA9624A10D5C}"/>
                </a:ext>
              </a:extLst>
            </p:cNvPr>
            <p:cNvSpPr txBox="1"/>
            <p:nvPr/>
          </p:nvSpPr>
          <p:spPr>
            <a:xfrm>
              <a:off x="8738200" y="1230878"/>
              <a:ext cx="426882" cy="369332"/>
            </a:xfrm>
            <a:prstGeom prst="rect">
              <a:avLst/>
            </a:prstGeom>
            <a:noFill/>
          </p:spPr>
          <p:txBody>
            <a:bodyPr wrap="square">
              <a:sp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lang="en-US" dirty="0">
                <a:solidFill>
                  <a:schemeClr val="accent3"/>
                </a:solidFill>
              </a:endParaRPr>
            </a:p>
          </p:txBody>
        </p:sp>
        <p:sp>
          <p:nvSpPr>
            <p:cNvPr id="109" name="TextBox 108">
              <a:extLst>
                <a:ext uri="{FF2B5EF4-FFF2-40B4-BE49-F238E27FC236}">
                  <a16:creationId xmlns:a16="http://schemas.microsoft.com/office/drawing/2014/main" id="{979049B2-8A5D-4B89-00C9-E519E6B7324A}"/>
                </a:ext>
              </a:extLst>
            </p:cNvPr>
            <p:cNvSpPr txBox="1"/>
            <p:nvPr/>
          </p:nvSpPr>
          <p:spPr>
            <a:xfrm>
              <a:off x="7358075" y="183282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d</a:t>
              </a:r>
              <a:endParaRPr lang="en-US" dirty="0">
                <a:solidFill>
                  <a:schemeClr val="accent2"/>
                </a:solidFill>
              </a:endParaRPr>
            </a:p>
          </p:txBody>
        </p:sp>
        <p:sp>
          <p:nvSpPr>
            <p:cNvPr id="110" name="TextBox 109">
              <a:extLst>
                <a:ext uri="{FF2B5EF4-FFF2-40B4-BE49-F238E27FC236}">
                  <a16:creationId xmlns:a16="http://schemas.microsoft.com/office/drawing/2014/main" id="{3C0FE842-7152-CA14-C80E-2F8610342500}"/>
                </a:ext>
              </a:extLst>
            </p:cNvPr>
            <p:cNvSpPr txBox="1"/>
            <p:nvPr/>
          </p:nvSpPr>
          <p:spPr>
            <a:xfrm>
              <a:off x="9429324"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e</a:t>
              </a:r>
              <a:endParaRPr lang="en-US" dirty="0">
                <a:solidFill>
                  <a:schemeClr val="accent3"/>
                </a:solidFill>
              </a:endParaRPr>
            </a:p>
          </p:txBody>
        </p:sp>
        <p:sp>
          <p:nvSpPr>
            <p:cNvPr id="111" name="TextBox 110">
              <a:extLst>
                <a:ext uri="{FF2B5EF4-FFF2-40B4-BE49-F238E27FC236}">
                  <a16:creationId xmlns:a16="http://schemas.microsoft.com/office/drawing/2014/main" id="{D0821F7F-8D94-761A-FADA-E0339AC3BA4A}"/>
                </a:ext>
              </a:extLst>
            </p:cNvPr>
            <p:cNvSpPr txBox="1"/>
            <p:nvPr/>
          </p:nvSpPr>
          <p:spPr>
            <a:xfrm>
              <a:off x="10226891"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p</a:t>
              </a:r>
              <a:endParaRPr lang="en-US" dirty="0">
                <a:solidFill>
                  <a:schemeClr val="accent3"/>
                </a:solidFill>
              </a:endParaRPr>
            </a:p>
          </p:txBody>
        </p:sp>
        <p:sp>
          <p:nvSpPr>
            <p:cNvPr id="112" name="TextBox 111">
              <a:extLst>
                <a:ext uri="{FF2B5EF4-FFF2-40B4-BE49-F238E27FC236}">
                  <a16:creationId xmlns:a16="http://schemas.microsoft.com/office/drawing/2014/main" id="{51096CC9-E084-7F22-A394-05AE67F34ECA}"/>
                </a:ext>
              </a:extLst>
            </p:cNvPr>
            <p:cNvSpPr txBox="1"/>
            <p:nvPr/>
          </p:nvSpPr>
          <p:spPr>
            <a:xfrm>
              <a:off x="6882807" y="229117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b</a:t>
              </a:r>
              <a:endParaRPr lang="en-US" dirty="0"/>
            </a:p>
          </p:txBody>
        </p:sp>
        <p:sp>
          <p:nvSpPr>
            <p:cNvPr id="113" name="TextBox 112">
              <a:extLst>
                <a:ext uri="{FF2B5EF4-FFF2-40B4-BE49-F238E27FC236}">
                  <a16:creationId xmlns:a16="http://schemas.microsoft.com/office/drawing/2014/main" id="{E9AFEFD4-8F60-CB9E-48D3-CB92A572A2FD}"/>
                </a:ext>
              </a:extLst>
            </p:cNvPr>
            <p:cNvSpPr txBox="1"/>
            <p:nvPr/>
          </p:nvSpPr>
          <p:spPr>
            <a:xfrm>
              <a:off x="7356216"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14" name="TextBox 113">
              <a:extLst>
                <a:ext uri="{FF2B5EF4-FFF2-40B4-BE49-F238E27FC236}">
                  <a16:creationId xmlns:a16="http://schemas.microsoft.com/office/drawing/2014/main" id="{2BE26953-F564-8307-9CF5-3A438E913D73}"/>
                </a:ext>
              </a:extLst>
            </p:cNvPr>
            <p:cNvSpPr txBox="1"/>
            <p:nvPr/>
          </p:nvSpPr>
          <p:spPr>
            <a:xfrm>
              <a:off x="8127342" y="2295602"/>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e</a:t>
              </a:r>
              <a:endParaRPr lang="en-US" dirty="0"/>
            </a:p>
          </p:txBody>
        </p:sp>
        <p:sp>
          <p:nvSpPr>
            <p:cNvPr id="115" name="TextBox 114">
              <a:extLst>
                <a:ext uri="{FF2B5EF4-FFF2-40B4-BE49-F238E27FC236}">
                  <a16:creationId xmlns:a16="http://schemas.microsoft.com/office/drawing/2014/main" id="{D3AAF1D2-A3DE-71C8-B6C5-A25302143FF4}"/>
                </a:ext>
              </a:extLst>
            </p:cNvPr>
            <p:cNvSpPr txBox="1"/>
            <p:nvPr/>
          </p:nvSpPr>
          <p:spPr>
            <a:xfrm>
              <a:off x="9110858" y="228740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h</a:t>
              </a:r>
              <a:endParaRPr lang="en-US" dirty="0">
                <a:solidFill>
                  <a:schemeClr val="accent2"/>
                </a:solidFill>
              </a:endParaRPr>
            </a:p>
          </p:txBody>
        </p:sp>
        <p:sp>
          <p:nvSpPr>
            <p:cNvPr id="116" name="TextBox 115">
              <a:extLst>
                <a:ext uri="{FF2B5EF4-FFF2-40B4-BE49-F238E27FC236}">
                  <a16:creationId xmlns:a16="http://schemas.microsoft.com/office/drawing/2014/main" id="{D84FE488-2BE5-AFD1-ECF7-1E48C821D26D}"/>
                </a:ext>
              </a:extLst>
            </p:cNvPr>
            <p:cNvSpPr txBox="1"/>
            <p:nvPr/>
          </p:nvSpPr>
          <p:spPr>
            <a:xfrm>
              <a:off x="9732864" y="2283568"/>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r</a:t>
              </a:r>
              <a:endParaRPr lang="en-US" dirty="0">
                <a:solidFill>
                  <a:schemeClr val="accent2"/>
                </a:solidFill>
              </a:endParaRPr>
            </a:p>
          </p:txBody>
        </p:sp>
        <p:sp>
          <p:nvSpPr>
            <p:cNvPr id="117" name="TextBox 116">
              <a:extLst>
                <a:ext uri="{FF2B5EF4-FFF2-40B4-BE49-F238E27FC236}">
                  <a16:creationId xmlns:a16="http://schemas.microsoft.com/office/drawing/2014/main" id="{46DCDD3A-22F8-B0D6-2DB5-7AC7BE1F471A}"/>
                </a:ext>
              </a:extLst>
            </p:cNvPr>
            <p:cNvSpPr txBox="1"/>
            <p:nvPr/>
          </p:nvSpPr>
          <p:spPr>
            <a:xfrm>
              <a:off x="10226939"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q</a:t>
              </a:r>
              <a:endParaRPr lang="en-US" dirty="0">
                <a:solidFill>
                  <a:schemeClr val="accent2"/>
                </a:solidFill>
              </a:endParaRPr>
            </a:p>
          </p:txBody>
        </p:sp>
        <p:sp>
          <p:nvSpPr>
            <p:cNvPr id="118" name="TextBox 117">
              <a:extLst>
                <a:ext uri="{FF2B5EF4-FFF2-40B4-BE49-F238E27FC236}">
                  <a16:creationId xmlns:a16="http://schemas.microsoft.com/office/drawing/2014/main" id="{16545A32-FAFE-9533-46C1-73969A38DD54}"/>
                </a:ext>
              </a:extLst>
            </p:cNvPr>
            <p:cNvSpPr txBox="1"/>
            <p:nvPr/>
          </p:nvSpPr>
          <p:spPr>
            <a:xfrm>
              <a:off x="9280981"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0" name="TextBox 119">
              <a:extLst>
                <a:ext uri="{FF2B5EF4-FFF2-40B4-BE49-F238E27FC236}">
                  <a16:creationId xmlns:a16="http://schemas.microsoft.com/office/drawing/2014/main" id="{8F184CCA-0BAB-225B-3FD3-3453E410B88A}"/>
                </a:ext>
              </a:extLst>
            </p:cNvPr>
            <p:cNvSpPr txBox="1"/>
            <p:nvPr/>
          </p:nvSpPr>
          <p:spPr>
            <a:xfrm>
              <a:off x="8951324"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21" name="TextBox 120">
              <a:extLst>
                <a:ext uri="{FF2B5EF4-FFF2-40B4-BE49-F238E27FC236}">
                  <a16:creationId xmlns:a16="http://schemas.microsoft.com/office/drawing/2014/main" id="{EDA872F8-4D8A-FEA5-E767-90CFD45870A5}"/>
                </a:ext>
              </a:extLst>
            </p:cNvPr>
            <p:cNvSpPr txBox="1"/>
            <p:nvPr/>
          </p:nvSpPr>
          <p:spPr>
            <a:xfrm>
              <a:off x="8951040" y="321181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3" name="TextBox 122">
              <a:extLst>
                <a:ext uri="{FF2B5EF4-FFF2-40B4-BE49-F238E27FC236}">
                  <a16:creationId xmlns:a16="http://schemas.microsoft.com/office/drawing/2014/main" id="{8B604642-4CC9-63B8-BCE0-96D1CD041BEF}"/>
                </a:ext>
              </a:extLst>
            </p:cNvPr>
            <p:cNvSpPr txBox="1"/>
            <p:nvPr/>
          </p:nvSpPr>
          <p:spPr>
            <a:xfrm>
              <a:off x="9546886"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24" name="TextBox 123">
              <a:extLst>
                <a:ext uri="{FF2B5EF4-FFF2-40B4-BE49-F238E27FC236}">
                  <a16:creationId xmlns:a16="http://schemas.microsoft.com/office/drawing/2014/main" id="{4B9C4D10-FCF1-7475-96D1-2C325243E8B7}"/>
                </a:ext>
              </a:extLst>
            </p:cNvPr>
            <p:cNvSpPr txBox="1"/>
            <p:nvPr/>
          </p:nvSpPr>
          <p:spPr>
            <a:xfrm>
              <a:off x="9929490"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25" name="TextBox 124">
              <a:extLst>
                <a:ext uri="{FF2B5EF4-FFF2-40B4-BE49-F238E27FC236}">
                  <a16:creationId xmlns:a16="http://schemas.microsoft.com/office/drawing/2014/main" id="{8AE6E786-3EB1-9D48-6E1E-260F2AF8BBC5}"/>
                </a:ext>
              </a:extLst>
            </p:cNvPr>
            <p:cNvSpPr txBox="1"/>
            <p:nvPr/>
          </p:nvSpPr>
          <p:spPr>
            <a:xfrm>
              <a:off x="6882807"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6" name="TextBox 125">
              <a:extLst>
                <a:ext uri="{FF2B5EF4-FFF2-40B4-BE49-F238E27FC236}">
                  <a16:creationId xmlns:a16="http://schemas.microsoft.com/office/drawing/2014/main" id="{75F73C97-51E0-549E-8992-51BB4D380716}"/>
                </a:ext>
              </a:extLst>
            </p:cNvPr>
            <p:cNvSpPr txBox="1"/>
            <p:nvPr/>
          </p:nvSpPr>
          <p:spPr>
            <a:xfrm>
              <a:off x="9732699" y="2751529"/>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127" name="TextBox 126">
              <a:extLst>
                <a:ext uri="{FF2B5EF4-FFF2-40B4-BE49-F238E27FC236}">
                  <a16:creationId xmlns:a16="http://schemas.microsoft.com/office/drawing/2014/main" id="{AB5638E8-3178-926F-145E-9AB394381244}"/>
                </a:ext>
              </a:extLst>
            </p:cNvPr>
            <p:cNvSpPr txBox="1"/>
            <p:nvPr/>
          </p:nvSpPr>
          <p:spPr>
            <a:xfrm>
              <a:off x="7358075" y="2745420"/>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8" name="TextBox 127">
              <a:extLst>
                <a:ext uri="{FF2B5EF4-FFF2-40B4-BE49-F238E27FC236}">
                  <a16:creationId xmlns:a16="http://schemas.microsoft.com/office/drawing/2014/main" id="{B752EF9A-9493-1C40-6D80-0E61A86A100B}"/>
                </a:ext>
              </a:extLst>
            </p:cNvPr>
            <p:cNvSpPr txBox="1"/>
            <p:nvPr/>
          </p:nvSpPr>
          <p:spPr>
            <a:xfrm>
              <a:off x="7820053"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h</a:t>
              </a:r>
              <a:endParaRPr lang="en-US" dirty="0"/>
            </a:p>
          </p:txBody>
        </p:sp>
        <p:sp>
          <p:nvSpPr>
            <p:cNvPr id="129" name="TextBox 128">
              <a:extLst>
                <a:ext uri="{FF2B5EF4-FFF2-40B4-BE49-F238E27FC236}">
                  <a16:creationId xmlns:a16="http://schemas.microsoft.com/office/drawing/2014/main" id="{AA23ADE2-6DCE-2D70-706A-B6C2EBBCC5CA}"/>
                </a:ext>
              </a:extLst>
            </p:cNvPr>
            <p:cNvSpPr txBox="1"/>
            <p:nvPr/>
          </p:nvSpPr>
          <p:spPr>
            <a:xfrm>
              <a:off x="8420685" y="274197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r</a:t>
              </a:r>
              <a:endParaRPr lang="en-US" dirty="0"/>
            </a:p>
          </p:txBody>
        </p:sp>
        <p:sp>
          <p:nvSpPr>
            <p:cNvPr id="131" name="TextBox 130">
              <a:extLst>
                <a:ext uri="{FF2B5EF4-FFF2-40B4-BE49-F238E27FC236}">
                  <a16:creationId xmlns:a16="http://schemas.microsoft.com/office/drawing/2014/main" id="{65510F34-8199-BA8A-5C69-1F2BF6803E45}"/>
                </a:ext>
              </a:extLst>
            </p:cNvPr>
            <p:cNvSpPr txBox="1"/>
            <p:nvPr/>
          </p:nvSpPr>
          <p:spPr>
            <a:xfrm>
              <a:off x="9546885" y="364710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40" name="TextBox 139">
              <a:extLst>
                <a:ext uri="{FF2B5EF4-FFF2-40B4-BE49-F238E27FC236}">
                  <a16:creationId xmlns:a16="http://schemas.microsoft.com/office/drawing/2014/main" id="{302100B0-FAB0-2F69-90A0-00724C1E89A7}"/>
                </a:ext>
              </a:extLst>
            </p:cNvPr>
            <p:cNvSpPr txBox="1"/>
            <p:nvPr/>
          </p:nvSpPr>
          <p:spPr>
            <a:xfrm>
              <a:off x="8221357"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41" name="TextBox 140">
              <a:extLst>
                <a:ext uri="{FF2B5EF4-FFF2-40B4-BE49-F238E27FC236}">
                  <a16:creationId xmlns:a16="http://schemas.microsoft.com/office/drawing/2014/main" id="{3593B0EC-C293-F098-0203-939F1CA0DC1B}"/>
                </a:ext>
              </a:extLst>
            </p:cNvPr>
            <p:cNvSpPr txBox="1"/>
            <p:nvPr/>
          </p:nvSpPr>
          <p:spPr>
            <a:xfrm>
              <a:off x="8603961"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42" name="TextBox 141">
              <a:extLst>
                <a:ext uri="{FF2B5EF4-FFF2-40B4-BE49-F238E27FC236}">
                  <a16:creationId xmlns:a16="http://schemas.microsoft.com/office/drawing/2014/main" id="{E8691883-4AB3-2E26-6D93-C61061202ECA}"/>
                </a:ext>
              </a:extLst>
            </p:cNvPr>
            <p:cNvSpPr txBox="1"/>
            <p:nvPr/>
          </p:nvSpPr>
          <p:spPr>
            <a:xfrm>
              <a:off x="8418837" y="3222871"/>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144" name="TextBox 143">
              <a:extLst>
                <a:ext uri="{FF2B5EF4-FFF2-40B4-BE49-F238E27FC236}">
                  <a16:creationId xmlns:a16="http://schemas.microsoft.com/office/drawing/2014/main" id="{5A4255D8-DC0A-185D-578C-6606BA00D173}"/>
                </a:ext>
              </a:extLst>
            </p:cNvPr>
            <p:cNvSpPr txBox="1"/>
            <p:nvPr/>
          </p:nvSpPr>
          <p:spPr>
            <a:xfrm>
              <a:off x="8024635" y="3204694"/>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45" name="TextBox 144">
              <a:extLst>
                <a:ext uri="{FF2B5EF4-FFF2-40B4-BE49-F238E27FC236}">
                  <a16:creationId xmlns:a16="http://schemas.microsoft.com/office/drawing/2014/main" id="{0D8830C0-CEA9-58D9-76DD-81770446C5B4}"/>
                </a:ext>
              </a:extLst>
            </p:cNvPr>
            <p:cNvSpPr txBox="1"/>
            <p:nvPr/>
          </p:nvSpPr>
          <p:spPr>
            <a:xfrm>
              <a:off x="7643693" y="320830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46" name="TextBox 145">
              <a:extLst>
                <a:ext uri="{FF2B5EF4-FFF2-40B4-BE49-F238E27FC236}">
                  <a16:creationId xmlns:a16="http://schemas.microsoft.com/office/drawing/2014/main" id="{E43EE981-A96A-7C99-7F73-12608921F005}"/>
                </a:ext>
              </a:extLst>
            </p:cNvPr>
            <p:cNvSpPr txBox="1"/>
            <p:nvPr/>
          </p:nvSpPr>
          <p:spPr>
            <a:xfrm>
              <a:off x="7643692" y="365242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cxnSp>
          <p:nvCxnSpPr>
            <p:cNvPr id="151" name="Straight Connector 150">
              <a:extLst>
                <a:ext uri="{FF2B5EF4-FFF2-40B4-BE49-F238E27FC236}">
                  <a16:creationId xmlns:a16="http://schemas.microsoft.com/office/drawing/2014/main" id="{6CB82396-E9AB-F27C-4CE3-4064C65E85E1}"/>
                </a:ext>
              </a:extLst>
            </p:cNvPr>
            <p:cNvCxnSpPr>
              <a:stCxn id="108" idx="2"/>
              <a:endCxn id="109" idx="0"/>
            </p:cNvCxnSpPr>
            <p:nvPr/>
          </p:nvCxnSpPr>
          <p:spPr>
            <a:xfrm flipH="1">
              <a:off x="7528526" y="1600210"/>
              <a:ext cx="1423115" cy="23261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518BE265-34DD-B395-6BF5-74111DB9D49F}"/>
                </a:ext>
              </a:extLst>
            </p:cNvPr>
            <p:cNvCxnSpPr>
              <a:stCxn id="108" idx="2"/>
              <a:endCxn id="110" idx="0"/>
            </p:cNvCxnSpPr>
            <p:nvPr/>
          </p:nvCxnSpPr>
          <p:spPr>
            <a:xfrm>
              <a:off x="8951641" y="1600210"/>
              <a:ext cx="648134" cy="2339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282BAF66-DDEC-7D22-0BAD-35D3BB8657F8}"/>
                </a:ext>
              </a:extLst>
            </p:cNvPr>
            <p:cNvCxnSpPr>
              <a:stCxn id="108" idx="2"/>
              <a:endCxn id="111" idx="0"/>
            </p:cNvCxnSpPr>
            <p:nvPr/>
          </p:nvCxnSpPr>
          <p:spPr>
            <a:xfrm>
              <a:off x="8951641" y="1600210"/>
              <a:ext cx="1445701" cy="2339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9F2EC6E8-0983-218B-78AC-F7827D284F08}"/>
                </a:ext>
              </a:extLst>
            </p:cNvPr>
            <p:cNvCxnSpPr>
              <a:stCxn id="109" idx="2"/>
              <a:endCxn id="112" idx="0"/>
            </p:cNvCxnSpPr>
            <p:nvPr/>
          </p:nvCxnSpPr>
          <p:spPr>
            <a:xfrm flipH="1">
              <a:off x="7053258" y="2202158"/>
              <a:ext cx="475268" cy="8901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6D63E0D8-DDFD-D1B8-5418-903B0DC39494}"/>
                </a:ext>
              </a:extLst>
            </p:cNvPr>
            <p:cNvCxnSpPr>
              <a:stCxn id="109" idx="2"/>
              <a:endCxn id="113" idx="0"/>
            </p:cNvCxnSpPr>
            <p:nvPr/>
          </p:nvCxnSpPr>
          <p:spPr>
            <a:xfrm flipH="1">
              <a:off x="7526667" y="2202158"/>
              <a:ext cx="1859" cy="8850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3CFDFC62-EF61-F139-9B74-4EA9CD0AB8FE}"/>
                </a:ext>
              </a:extLst>
            </p:cNvPr>
            <p:cNvCxnSpPr>
              <a:stCxn id="109" idx="2"/>
              <a:endCxn id="114" idx="0"/>
            </p:cNvCxnSpPr>
            <p:nvPr/>
          </p:nvCxnSpPr>
          <p:spPr>
            <a:xfrm>
              <a:off x="7528526" y="2202158"/>
              <a:ext cx="769267" cy="9344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E4FE4BAD-7B30-C7AC-C6ED-EE27E5114564}"/>
                </a:ext>
              </a:extLst>
            </p:cNvPr>
            <p:cNvCxnSpPr>
              <a:stCxn id="110" idx="2"/>
              <a:endCxn id="115" idx="0"/>
            </p:cNvCxnSpPr>
            <p:nvPr/>
          </p:nvCxnSpPr>
          <p:spPr>
            <a:xfrm flipH="1">
              <a:off x="9281309" y="2203505"/>
              <a:ext cx="318466" cy="8390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F4F7A6B5-7C1D-76AC-BFF2-B83413348633}"/>
                </a:ext>
              </a:extLst>
            </p:cNvPr>
            <p:cNvCxnSpPr>
              <a:stCxn id="110" idx="2"/>
              <a:endCxn id="116" idx="0"/>
            </p:cNvCxnSpPr>
            <p:nvPr/>
          </p:nvCxnSpPr>
          <p:spPr>
            <a:xfrm>
              <a:off x="9599775" y="2203505"/>
              <a:ext cx="303540" cy="800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EADB8C8F-8FE2-15F4-94B4-94B833232F53}"/>
                </a:ext>
              </a:extLst>
            </p:cNvPr>
            <p:cNvCxnSpPr>
              <a:cxnSpLocks/>
              <a:stCxn id="111" idx="2"/>
              <a:endCxn id="117" idx="0"/>
            </p:cNvCxnSpPr>
            <p:nvPr/>
          </p:nvCxnSpPr>
          <p:spPr>
            <a:xfrm>
              <a:off x="10397342" y="2203505"/>
              <a:ext cx="48" cy="8716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79252880-FBAB-208D-A9A3-C6510D764665}"/>
                </a:ext>
              </a:extLst>
            </p:cNvPr>
            <p:cNvCxnSpPr>
              <a:stCxn id="112" idx="2"/>
              <a:endCxn id="125" idx="0"/>
            </p:cNvCxnSpPr>
            <p:nvPr/>
          </p:nvCxnSpPr>
          <p:spPr>
            <a:xfrm>
              <a:off x="7053258" y="2660508"/>
              <a:ext cx="0" cy="8013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DC64DBD8-E6B6-CD89-B813-EF988607A8FD}"/>
                </a:ext>
              </a:extLst>
            </p:cNvPr>
            <p:cNvCxnSpPr>
              <a:cxnSpLocks/>
              <a:stCxn id="113" idx="2"/>
              <a:endCxn id="127" idx="0"/>
            </p:cNvCxnSpPr>
            <p:nvPr/>
          </p:nvCxnSpPr>
          <p:spPr>
            <a:xfrm>
              <a:off x="7526667" y="2659999"/>
              <a:ext cx="1859" cy="8542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D00F2D6E-477B-B5FA-BC17-9758DCA37632}"/>
                </a:ext>
              </a:extLst>
            </p:cNvPr>
            <p:cNvCxnSpPr>
              <a:stCxn id="114" idx="2"/>
              <a:endCxn id="128" idx="0"/>
            </p:cNvCxnSpPr>
            <p:nvPr/>
          </p:nvCxnSpPr>
          <p:spPr>
            <a:xfrm flipH="1">
              <a:off x="7990504" y="2664934"/>
              <a:ext cx="307289" cy="8166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83EE167D-E2A8-192B-3ECE-0144663029C9}"/>
                </a:ext>
              </a:extLst>
            </p:cNvPr>
            <p:cNvCxnSpPr>
              <a:stCxn id="114" idx="2"/>
              <a:endCxn id="129" idx="0"/>
            </p:cNvCxnSpPr>
            <p:nvPr/>
          </p:nvCxnSpPr>
          <p:spPr>
            <a:xfrm>
              <a:off x="8297793" y="2664934"/>
              <a:ext cx="293343" cy="7704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2ACB5412-FA3C-7C44-A4AA-56DFC964C937}"/>
                </a:ext>
              </a:extLst>
            </p:cNvPr>
            <p:cNvCxnSpPr>
              <a:stCxn id="115" idx="2"/>
              <a:endCxn id="120" idx="0"/>
            </p:cNvCxnSpPr>
            <p:nvPr/>
          </p:nvCxnSpPr>
          <p:spPr>
            <a:xfrm flipH="1">
              <a:off x="9121775" y="2656738"/>
              <a:ext cx="159534" cy="8986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FC3AFD40-1F73-189D-281F-F0EE18943389}"/>
                </a:ext>
              </a:extLst>
            </p:cNvPr>
            <p:cNvCxnSpPr>
              <a:stCxn id="115" idx="2"/>
              <a:endCxn id="118" idx="0"/>
            </p:cNvCxnSpPr>
            <p:nvPr/>
          </p:nvCxnSpPr>
          <p:spPr>
            <a:xfrm>
              <a:off x="9281309" y="2656738"/>
              <a:ext cx="170123"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C3ECC973-1F3A-0CEA-8DF0-16EFE34813B5}"/>
                </a:ext>
              </a:extLst>
            </p:cNvPr>
            <p:cNvCxnSpPr>
              <a:stCxn id="116" idx="2"/>
              <a:endCxn id="126" idx="0"/>
            </p:cNvCxnSpPr>
            <p:nvPr/>
          </p:nvCxnSpPr>
          <p:spPr>
            <a:xfrm flipH="1">
              <a:off x="9903150" y="2652900"/>
              <a:ext cx="165" cy="9862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79FB1781-7846-F34E-7B31-F91A0F751617}"/>
                </a:ext>
              </a:extLst>
            </p:cNvPr>
            <p:cNvCxnSpPr>
              <a:stCxn id="126" idx="2"/>
              <a:endCxn id="123" idx="0"/>
            </p:cNvCxnSpPr>
            <p:nvPr/>
          </p:nvCxnSpPr>
          <p:spPr>
            <a:xfrm flipH="1">
              <a:off x="9717337" y="3120861"/>
              <a:ext cx="185813"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847B970C-0638-8DE1-0819-65F8E49C630A}"/>
                </a:ext>
              </a:extLst>
            </p:cNvPr>
            <p:cNvCxnSpPr>
              <a:stCxn id="126" idx="2"/>
              <a:endCxn id="124" idx="0"/>
            </p:cNvCxnSpPr>
            <p:nvPr/>
          </p:nvCxnSpPr>
          <p:spPr>
            <a:xfrm>
              <a:off x="9903150" y="3120861"/>
              <a:ext cx="196791"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6E7AFB83-C6C4-487C-08DD-BB5C3521C375}"/>
                </a:ext>
              </a:extLst>
            </p:cNvPr>
            <p:cNvCxnSpPr>
              <a:stCxn id="123" idx="2"/>
              <a:endCxn id="131" idx="0"/>
            </p:cNvCxnSpPr>
            <p:nvPr/>
          </p:nvCxnSpPr>
          <p:spPr>
            <a:xfrm flipH="1">
              <a:off x="9717336" y="357051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9AC05468-4B97-6C70-FD0E-4FC0C48CA7DE}"/>
                </a:ext>
              </a:extLst>
            </p:cNvPr>
            <p:cNvCxnSpPr>
              <a:stCxn id="120" idx="2"/>
              <a:endCxn id="121" idx="0"/>
            </p:cNvCxnSpPr>
            <p:nvPr/>
          </p:nvCxnSpPr>
          <p:spPr>
            <a:xfrm flipH="1">
              <a:off x="9121491" y="3115931"/>
              <a:ext cx="284" cy="958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A001E6BC-C4AD-E8AF-652C-A4E54B80D952}"/>
                </a:ext>
              </a:extLst>
            </p:cNvPr>
            <p:cNvCxnSpPr>
              <a:stCxn id="128" idx="2"/>
              <a:endCxn id="145" idx="0"/>
            </p:cNvCxnSpPr>
            <p:nvPr/>
          </p:nvCxnSpPr>
          <p:spPr>
            <a:xfrm flipH="1">
              <a:off x="7814144" y="3115931"/>
              <a:ext cx="176360" cy="9237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B50631D9-613D-4728-466B-F95855FB5A9B}"/>
                </a:ext>
              </a:extLst>
            </p:cNvPr>
            <p:cNvCxnSpPr>
              <a:stCxn id="128" idx="2"/>
              <a:endCxn id="144" idx="0"/>
            </p:cNvCxnSpPr>
            <p:nvPr/>
          </p:nvCxnSpPr>
          <p:spPr>
            <a:xfrm>
              <a:off x="7990504" y="3115931"/>
              <a:ext cx="204582" cy="887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03966491-085B-9E49-D231-F8B26C31F803}"/>
                </a:ext>
              </a:extLst>
            </p:cNvPr>
            <p:cNvCxnSpPr>
              <a:stCxn id="129" idx="2"/>
              <a:endCxn id="142" idx="0"/>
            </p:cNvCxnSpPr>
            <p:nvPr/>
          </p:nvCxnSpPr>
          <p:spPr>
            <a:xfrm flipH="1">
              <a:off x="8589288" y="3111309"/>
              <a:ext cx="1848" cy="11156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27D883B9-4BCB-8A4B-6F1B-8B4362AC35FD}"/>
                </a:ext>
              </a:extLst>
            </p:cNvPr>
            <p:cNvCxnSpPr>
              <a:stCxn id="145" idx="2"/>
              <a:endCxn id="146" idx="0"/>
            </p:cNvCxnSpPr>
            <p:nvPr/>
          </p:nvCxnSpPr>
          <p:spPr>
            <a:xfrm flipH="1">
              <a:off x="7814143" y="3577633"/>
              <a:ext cx="1" cy="747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7FAB9E20-A328-93B4-7A4D-822F3F709DE8}"/>
                </a:ext>
              </a:extLst>
            </p:cNvPr>
            <p:cNvCxnSpPr>
              <a:stCxn id="142" idx="2"/>
              <a:endCxn id="140" idx="0"/>
            </p:cNvCxnSpPr>
            <p:nvPr/>
          </p:nvCxnSpPr>
          <p:spPr>
            <a:xfrm flipH="1">
              <a:off x="8391808" y="3592203"/>
              <a:ext cx="197480"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9C59B0AA-3063-616D-FD4F-975B17BACE05}"/>
                </a:ext>
              </a:extLst>
            </p:cNvPr>
            <p:cNvCxnSpPr>
              <a:stCxn id="142" idx="2"/>
              <a:endCxn id="141" idx="0"/>
            </p:cNvCxnSpPr>
            <p:nvPr/>
          </p:nvCxnSpPr>
          <p:spPr>
            <a:xfrm>
              <a:off x="8589288" y="3592203"/>
              <a:ext cx="185124"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B17233BE-BE1B-45B9-4F0E-89455D48F810}"/>
                </a:ext>
              </a:extLst>
            </p:cNvPr>
            <p:cNvCxnSpPr>
              <a:stCxn id="140" idx="2"/>
              <a:endCxn id="143" idx="0"/>
            </p:cNvCxnSpPr>
            <p:nvPr/>
          </p:nvCxnSpPr>
          <p:spPr>
            <a:xfrm flipH="1">
              <a:off x="8391807" y="404189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D88B4E50-F34C-0C3B-CFB6-6CDD6467EE1D}"/>
              </a:ext>
            </a:extLst>
          </p:cNvPr>
          <p:cNvSpPr txBox="1"/>
          <p:nvPr/>
        </p:nvSpPr>
        <p:spPr>
          <a:xfrm>
            <a:off x="1579378" y="5239043"/>
            <a:ext cx="3500770" cy="553998"/>
          </a:xfrm>
          <a:prstGeom prst="rect">
            <a:avLst/>
          </a:prstGeom>
          <a:noFill/>
        </p:spPr>
        <p:txBody>
          <a:bodyPr wrap="square" rtlCol="0">
            <a:spAutoFit/>
          </a:bodyPr>
          <a:lstStyle/>
          <a:p>
            <a:pPr algn="ctr"/>
            <a:r>
              <a:rPr lang="en-US" sz="3000" dirty="0">
                <a:latin typeface="+mj-lt"/>
              </a:rPr>
              <a:t>S, e, p</a:t>
            </a:r>
          </a:p>
        </p:txBody>
      </p:sp>
      <p:sp>
        <p:nvSpPr>
          <p:cNvPr id="6" name="TextBox 5">
            <a:extLst>
              <a:ext uri="{FF2B5EF4-FFF2-40B4-BE49-F238E27FC236}">
                <a16:creationId xmlns:a16="http://schemas.microsoft.com/office/drawing/2014/main" id="{A910CCF1-E510-EA84-8B7E-8A3C53024609}"/>
              </a:ext>
            </a:extLst>
          </p:cNvPr>
          <p:cNvSpPr txBox="1"/>
          <p:nvPr/>
        </p:nvSpPr>
        <p:spPr>
          <a:xfrm>
            <a:off x="5575665" y="5025010"/>
            <a:ext cx="1040670" cy="646331"/>
          </a:xfrm>
          <a:prstGeom prst="rect">
            <a:avLst/>
          </a:prstGeom>
          <a:noFill/>
        </p:spPr>
        <p:txBody>
          <a:bodyPr wrap="none" rtlCol="0">
            <a:spAutoFit/>
          </a:bodyPr>
          <a:lstStyle/>
          <a:p>
            <a:r>
              <a:rPr lang="en-US" b="1" i="1" dirty="0">
                <a:solidFill>
                  <a:schemeClr val="accent1"/>
                </a:solidFill>
              </a:rPr>
              <a:t>Expand</a:t>
            </a:r>
          </a:p>
          <a:p>
            <a:pPr algn="ctr"/>
            <a:r>
              <a:rPr lang="en-US" dirty="0">
                <a:latin typeface="+mj-lt"/>
              </a:rPr>
              <a:t>p</a:t>
            </a:r>
          </a:p>
        </p:txBody>
      </p:sp>
    </p:spTree>
    <p:extLst>
      <p:ext uri="{BB962C8B-B14F-4D97-AF65-F5344CB8AC3E}">
        <p14:creationId xmlns:p14="http://schemas.microsoft.com/office/powerpoint/2010/main" val="2046612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75815-6083-7A9F-BE27-7AB1B7C5347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5CBC627-5988-EDBD-E7F6-09179AA56865}"/>
              </a:ext>
            </a:extLst>
          </p:cNvPr>
          <p:cNvSpPr>
            <a:spLocks noGrp="1"/>
          </p:cNvSpPr>
          <p:nvPr>
            <p:ph type="title"/>
          </p:nvPr>
        </p:nvSpPr>
        <p:spPr/>
        <p:txBody>
          <a:bodyPr/>
          <a:lstStyle/>
          <a:p>
            <a:r>
              <a:rPr lang="en-US" dirty="0"/>
              <a:t>Random Exploration: Step 5</a:t>
            </a:r>
          </a:p>
        </p:txBody>
      </p:sp>
      <p:sp>
        <p:nvSpPr>
          <p:cNvPr id="3" name="Date Placeholder 2">
            <a:extLst>
              <a:ext uri="{FF2B5EF4-FFF2-40B4-BE49-F238E27FC236}">
                <a16:creationId xmlns:a16="http://schemas.microsoft.com/office/drawing/2014/main" id="{BBE13216-0F3F-4E06-9CBD-7502198E7E98}"/>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119E9436-9E54-BF0F-F373-F61E4B034C4C}"/>
              </a:ext>
            </a:extLst>
          </p:cNvPr>
          <p:cNvSpPr>
            <a:spLocks noGrp="1"/>
          </p:cNvSpPr>
          <p:nvPr>
            <p:ph type="sldNum" sz="quarter" idx="12"/>
          </p:nvPr>
        </p:nvSpPr>
        <p:spPr/>
        <p:txBody>
          <a:bodyPr/>
          <a:lstStyle/>
          <a:p>
            <a:fld id="{0C6CD854-DD62-6C4B-87F1-66B34D688D3F}" type="slidenum">
              <a:rPr lang="en-US" smtClean="0"/>
              <a:t>19</a:t>
            </a:fld>
            <a:endParaRPr lang="en-US"/>
          </a:p>
        </p:txBody>
      </p:sp>
      <p:grpSp>
        <p:nvGrpSpPr>
          <p:cNvPr id="8" name="Google Shape;409;p19" descr="A directed graph with the following edges:&#10;S-&gt;d&#10;S-&gt;e&#10;S-&gt;p&#10;d-&gt;b&#10;d-&gt;c&#10;d-&gt;e&#10;b-&gt;a&#10;c-&gt;a&#10;p-&gt;q&#10;e-&gt;h&#10;h-&gt;p&#10;h-&gt;q&#10;e-&gt;r&#10;r-&gt;f&#10;f-&gt;c&#10;f-&gt;G&#10;">
            <a:extLst>
              <a:ext uri="{FF2B5EF4-FFF2-40B4-BE49-F238E27FC236}">
                <a16:creationId xmlns:a16="http://schemas.microsoft.com/office/drawing/2014/main" id="{EBC544F9-6B81-4E5B-050C-68C1534AB71C}"/>
              </a:ext>
            </a:extLst>
          </p:cNvPr>
          <p:cNvGrpSpPr>
            <a:grpSpLocks noChangeAspect="1"/>
          </p:cNvGrpSpPr>
          <p:nvPr/>
        </p:nvGrpSpPr>
        <p:grpSpPr>
          <a:xfrm>
            <a:off x="1193408" y="1728389"/>
            <a:ext cx="4225668" cy="2331547"/>
            <a:chOff x="336" y="576"/>
            <a:chExt cx="4848" cy="2784"/>
          </a:xfrm>
        </p:grpSpPr>
        <p:sp>
          <p:nvSpPr>
            <p:cNvPr id="10" name="Google Shape;410;p19">
              <a:extLst>
                <a:ext uri="{FF2B5EF4-FFF2-40B4-BE49-F238E27FC236}">
                  <a16:creationId xmlns:a16="http://schemas.microsoft.com/office/drawing/2014/main" id="{09D758AA-4CF1-0FB4-6B1E-114118E498A7}"/>
                </a:ext>
              </a:extLst>
            </p:cNvPr>
            <p:cNvSpPr/>
            <p:nvPr/>
          </p:nvSpPr>
          <p:spPr>
            <a:xfrm>
              <a:off x="336" y="22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dirty="0">
                <a:solidFill>
                  <a:schemeClr val="accent3"/>
                </a:solidFill>
              </a:endParaRPr>
            </a:p>
          </p:txBody>
        </p:sp>
        <p:sp>
          <p:nvSpPr>
            <p:cNvPr id="11" name="Google Shape;411;p19">
              <a:extLst>
                <a:ext uri="{FF2B5EF4-FFF2-40B4-BE49-F238E27FC236}">
                  <a16:creationId xmlns:a16="http://schemas.microsoft.com/office/drawing/2014/main" id="{93C40E73-E3B5-E591-7AF7-7B7D4EA6F0FE}"/>
                </a:ext>
              </a:extLst>
            </p:cNvPr>
            <p:cNvSpPr/>
            <p:nvPr/>
          </p:nvSpPr>
          <p:spPr>
            <a:xfrm>
              <a:off x="4704" y="57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G</a:t>
              </a:r>
              <a:endParaRPr dirty="0"/>
            </a:p>
          </p:txBody>
        </p:sp>
        <p:sp>
          <p:nvSpPr>
            <p:cNvPr id="12" name="Google Shape;412;p19">
              <a:extLst>
                <a:ext uri="{FF2B5EF4-FFF2-40B4-BE49-F238E27FC236}">
                  <a16:creationId xmlns:a16="http://schemas.microsoft.com/office/drawing/2014/main" id="{B557649E-3B5A-B376-2BC9-95111D8E7702}"/>
                </a:ext>
              </a:extLst>
            </p:cNvPr>
            <p:cNvSpPr/>
            <p:nvPr/>
          </p:nvSpPr>
          <p:spPr>
            <a:xfrm>
              <a:off x="1728" y="1776"/>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d</a:t>
              </a:r>
              <a:endParaRPr dirty="0">
                <a:solidFill>
                  <a:schemeClr val="accent2"/>
                </a:solidFill>
              </a:endParaRPr>
            </a:p>
          </p:txBody>
        </p:sp>
        <p:sp>
          <p:nvSpPr>
            <p:cNvPr id="13" name="Google Shape;413;p19">
              <a:extLst>
                <a:ext uri="{FF2B5EF4-FFF2-40B4-BE49-F238E27FC236}">
                  <a16:creationId xmlns:a16="http://schemas.microsoft.com/office/drawing/2014/main" id="{96516BF6-60D9-F4EE-C760-55B10C4BA641}"/>
                </a:ext>
              </a:extLst>
            </p:cNvPr>
            <p:cNvSpPr/>
            <p:nvPr/>
          </p:nvSpPr>
          <p:spPr>
            <a:xfrm>
              <a:off x="720" y="105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b</a:t>
              </a:r>
              <a:endParaRPr/>
            </a:p>
          </p:txBody>
        </p:sp>
        <p:sp>
          <p:nvSpPr>
            <p:cNvPr id="14" name="Google Shape;414;p19">
              <a:extLst>
                <a:ext uri="{FF2B5EF4-FFF2-40B4-BE49-F238E27FC236}">
                  <a16:creationId xmlns:a16="http://schemas.microsoft.com/office/drawing/2014/main" id="{1AF2DF8D-2EDA-5288-02A0-848D0D364E5B}"/>
                </a:ext>
              </a:extLst>
            </p:cNvPr>
            <p:cNvSpPr/>
            <p:nvPr/>
          </p:nvSpPr>
          <p:spPr>
            <a:xfrm>
              <a:off x="1200"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p</a:t>
              </a:r>
              <a:endParaRPr dirty="0">
                <a:solidFill>
                  <a:schemeClr val="accent3"/>
                </a:solidFill>
              </a:endParaRPr>
            </a:p>
          </p:txBody>
        </p:sp>
        <p:sp>
          <p:nvSpPr>
            <p:cNvPr id="15" name="Google Shape;415;p19">
              <a:extLst>
                <a:ext uri="{FF2B5EF4-FFF2-40B4-BE49-F238E27FC236}">
                  <a16:creationId xmlns:a16="http://schemas.microsoft.com/office/drawing/2014/main" id="{B5B09FD0-11A8-FC7C-1CD6-1B482D79152B}"/>
                </a:ext>
              </a:extLst>
            </p:cNvPr>
            <p:cNvSpPr/>
            <p:nvPr/>
          </p:nvSpPr>
          <p:spPr>
            <a:xfrm>
              <a:off x="2352" y="2880"/>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q</a:t>
              </a:r>
              <a:endParaRPr dirty="0">
                <a:solidFill>
                  <a:schemeClr val="accent2"/>
                </a:solidFill>
              </a:endParaRPr>
            </a:p>
          </p:txBody>
        </p:sp>
        <p:sp>
          <p:nvSpPr>
            <p:cNvPr id="16" name="Google Shape;416;p19">
              <a:extLst>
                <a:ext uri="{FF2B5EF4-FFF2-40B4-BE49-F238E27FC236}">
                  <a16:creationId xmlns:a16="http://schemas.microsoft.com/office/drawing/2014/main" id="{9DDE3A75-BB85-FF5D-5594-B1019743C44C}"/>
                </a:ext>
              </a:extLst>
            </p:cNvPr>
            <p:cNvSpPr/>
            <p:nvPr/>
          </p:nvSpPr>
          <p:spPr>
            <a:xfrm>
              <a:off x="2880" y="1008"/>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c</a:t>
              </a:r>
              <a:endParaRPr dirty="0"/>
            </a:p>
          </p:txBody>
        </p:sp>
        <p:sp>
          <p:nvSpPr>
            <p:cNvPr id="17" name="Google Shape;417;p19">
              <a:extLst>
                <a:ext uri="{FF2B5EF4-FFF2-40B4-BE49-F238E27FC236}">
                  <a16:creationId xmlns:a16="http://schemas.microsoft.com/office/drawing/2014/main" id="{B1361C36-1EB0-451F-2BBB-7224FDE547BA}"/>
                </a:ext>
              </a:extLst>
            </p:cNvPr>
            <p:cNvSpPr/>
            <p:nvPr/>
          </p:nvSpPr>
          <p:spPr>
            <a:xfrm>
              <a:off x="3552" y="158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e</a:t>
              </a:r>
              <a:endParaRPr dirty="0">
                <a:solidFill>
                  <a:schemeClr val="accent3"/>
                </a:solidFill>
              </a:endParaRPr>
            </a:p>
          </p:txBody>
        </p:sp>
        <p:sp>
          <p:nvSpPr>
            <p:cNvPr id="18" name="Google Shape;418;p19">
              <a:extLst>
                <a:ext uri="{FF2B5EF4-FFF2-40B4-BE49-F238E27FC236}">
                  <a16:creationId xmlns:a16="http://schemas.microsoft.com/office/drawing/2014/main" id="{159319E8-9FA6-80CD-D126-E5CE9F028A37}"/>
                </a:ext>
              </a:extLst>
            </p:cNvPr>
            <p:cNvSpPr>
              <a:spLocks/>
            </p:cNvSpPr>
            <p:nvPr/>
          </p:nvSpPr>
          <p:spPr>
            <a:xfrm>
              <a:off x="3204" y="2427"/>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h</a:t>
              </a:r>
              <a:endParaRPr dirty="0">
                <a:solidFill>
                  <a:schemeClr val="accent2"/>
                </a:solidFill>
              </a:endParaRPr>
            </a:p>
          </p:txBody>
        </p:sp>
        <p:sp>
          <p:nvSpPr>
            <p:cNvPr id="19" name="Google Shape;419;p19">
              <a:extLst>
                <a:ext uri="{FF2B5EF4-FFF2-40B4-BE49-F238E27FC236}">
                  <a16:creationId xmlns:a16="http://schemas.microsoft.com/office/drawing/2014/main" id="{85A7258A-006A-B79F-4EDE-372A0BD75DE4}"/>
                </a:ext>
              </a:extLst>
            </p:cNvPr>
            <p:cNvSpPr/>
            <p:nvPr/>
          </p:nvSpPr>
          <p:spPr>
            <a:xfrm>
              <a:off x="1584" y="624"/>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a</a:t>
              </a:r>
              <a:endParaRPr dirty="0"/>
            </a:p>
          </p:txBody>
        </p:sp>
        <p:sp>
          <p:nvSpPr>
            <p:cNvPr id="20" name="Google Shape;420;p19">
              <a:extLst>
                <a:ext uri="{FF2B5EF4-FFF2-40B4-BE49-F238E27FC236}">
                  <a16:creationId xmlns:a16="http://schemas.microsoft.com/office/drawing/2014/main" id="{71F54271-E675-F45A-7346-9A3A2D14DFC4}"/>
                </a:ext>
              </a:extLst>
            </p:cNvPr>
            <p:cNvSpPr/>
            <p:nvPr/>
          </p:nvSpPr>
          <p:spPr>
            <a:xfrm>
              <a:off x="4560" y="1872"/>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2"/>
                  </a:solidFill>
                  <a:latin typeface="Calibri"/>
                  <a:ea typeface="Calibri"/>
                  <a:cs typeface="Calibri"/>
                  <a:sym typeface="Calibri"/>
                </a:rPr>
                <a:t>f</a:t>
              </a:r>
              <a:endParaRPr>
                <a:solidFill>
                  <a:schemeClr val="accent2"/>
                </a:solidFill>
              </a:endParaRPr>
            </a:p>
          </p:txBody>
        </p:sp>
        <p:sp>
          <p:nvSpPr>
            <p:cNvPr id="21" name="Google Shape;421;p19">
              <a:extLst>
                <a:ext uri="{FF2B5EF4-FFF2-40B4-BE49-F238E27FC236}">
                  <a16:creationId xmlns:a16="http://schemas.microsoft.com/office/drawing/2014/main" id="{DB177C85-D48C-1018-55CC-5FB66CF7D120}"/>
                </a:ext>
              </a:extLst>
            </p:cNvPr>
            <p:cNvSpPr/>
            <p:nvPr/>
          </p:nvSpPr>
          <p:spPr>
            <a:xfrm>
              <a:off x="4368"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r</a:t>
              </a:r>
              <a:endParaRPr dirty="0">
                <a:solidFill>
                  <a:schemeClr val="accent3"/>
                </a:solidFill>
              </a:endParaRPr>
            </a:p>
          </p:txBody>
        </p:sp>
        <p:cxnSp>
          <p:nvCxnSpPr>
            <p:cNvPr id="22" name="Google Shape;422;p19">
              <a:extLst>
                <a:ext uri="{FF2B5EF4-FFF2-40B4-BE49-F238E27FC236}">
                  <a16:creationId xmlns:a16="http://schemas.microsoft.com/office/drawing/2014/main" id="{43C2266F-05DD-E2F0-1729-E92543CF3324}"/>
                </a:ext>
              </a:extLst>
            </p:cNvPr>
            <p:cNvCxnSpPr>
              <a:cxnSpLocks/>
              <a:stCxn id="10" idx="5"/>
              <a:endCxn id="14" idx="1"/>
            </p:cNvCxnSpPr>
            <p:nvPr/>
          </p:nvCxnSpPr>
          <p:spPr>
            <a:xfrm>
              <a:off x="746" y="2618"/>
              <a:ext cx="525" cy="189"/>
            </a:xfrm>
            <a:prstGeom prst="straightConnector1">
              <a:avLst/>
            </a:prstGeom>
            <a:noFill/>
            <a:ln w="28575" cap="flat" cmpd="sng">
              <a:solidFill>
                <a:schemeClr val="accent3"/>
              </a:solidFill>
              <a:prstDash val="solid"/>
              <a:round/>
              <a:headEnd type="none" w="med" len="med"/>
              <a:tailEnd type="triangle" w="med" len="med"/>
            </a:ln>
          </p:spPr>
        </p:cxnSp>
        <p:cxnSp>
          <p:nvCxnSpPr>
            <p:cNvPr id="23" name="Google Shape;423;p19">
              <a:extLst>
                <a:ext uri="{FF2B5EF4-FFF2-40B4-BE49-F238E27FC236}">
                  <a16:creationId xmlns:a16="http://schemas.microsoft.com/office/drawing/2014/main" id="{16CC642F-FE1D-285D-A009-D9417A18FC97}"/>
                </a:ext>
              </a:extLst>
            </p:cNvPr>
            <p:cNvCxnSpPr>
              <a:cxnSpLocks/>
              <a:stCxn id="14" idx="6"/>
              <a:endCxn id="15" idx="2"/>
            </p:cNvCxnSpPr>
            <p:nvPr/>
          </p:nvCxnSpPr>
          <p:spPr>
            <a:xfrm>
              <a:off x="1680" y="2976"/>
              <a:ext cx="672" cy="144"/>
            </a:xfrm>
            <a:prstGeom prst="straightConnector1">
              <a:avLst/>
            </a:prstGeom>
            <a:noFill/>
            <a:ln w="28575" cap="flat" cmpd="sng">
              <a:solidFill>
                <a:schemeClr val="accent2"/>
              </a:solidFill>
              <a:prstDash val="solid"/>
              <a:round/>
              <a:headEnd type="none" w="med" len="med"/>
              <a:tailEnd type="triangle" w="med" len="med"/>
            </a:ln>
          </p:spPr>
        </p:cxnSp>
        <p:cxnSp>
          <p:nvCxnSpPr>
            <p:cNvPr id="24" name="Google Shape;424;p19">
              <a:extLst>
                <a:ext uri="{FF2B5EF4-FFF2-40B4-BE49-F238E27FC236}">
                  <a16:creationId xmlns:a16="http://schemas.microsoft.com/office/drawing/2014/main" id="{18130598-3786-83C3-D30F-6E846786D9F0}"/>
                </a:ext>
              </a:extLst>
            </p:cNvPr>
            <p:cNvCxnSpPr>
              <a:cxnSpLocks/>
              <a:stCxn id="18" idx="3"/>
              <a:endCxn id="15" idx="6"/>
            </p:cNvCxnSpPr>
            <p:nvPr/>
          </p:nvCxnSpPr>
          <p:spPr>
            <a:xfrm flipH="1">
              <a:off x="2832" y="2837"/>
              <a:ext cx="442" cy="283"/>
            </a:xfrm>
            <a:prstGeom prst="straightConnector1">
              <a:avLst/>
            </a:prstGeom>
            <a:noFill/>
            <a:ln w="28575" cap="flat" cmpd="sng">
              <a:solidFill>
                <a:schemeClr val="dk1"/>
              </a:solidFill>
              <a:prstDash val="solid"/>
              <a:round/>
              <a:headEnd type="none" w="med" len="med"/>
              <a:tailEnd type="triangle" w="med" len="med"/>
            </a:ln>
          </p:spPr>
        </p:cxnSp>
        <p:cxnSp>
          <p:nvCxnSpPr>
            <p:cNvPr id="25" name="Google Shape;425;p19">
              <a:extLst>
                <a:ext uri="{FF2B5EF4-FFF2-40B4-BE49-F238E27FC236}">
                  <a16:creationId xmlns:a16="http://schemas.microsoft.com/office/drawing/2014/main" id="{16A9E77B-3365-C2FC-DCEC-529D92494FB0}"/>
                </a:ext>
              </a:extLst>
            </p:cNvPr>
            <p:cNvCxnSpPr>
              <a:cxnSpLocks/>
              <a:stCxn id="18" idx="2"/>
              <a:endCxn id="14" idx="7"/>
            </p:cNvCxnSpPr>
            <p:nvPr/>
          </p:nvCxnSpPr>
          <p:spPr>
            <a:xfrm flipH="1">
              <a:off x="1610" y="2667"/>
              <a:ext cx="1594" cy="139"/>
            </a:xfrm>
            <a:prstGeom prst="straightConnector1">
              <a:avLst/>
            </a:prstGeom>
            <a:noFill/>
            <a:ln w="28575" cap="flat" cmpd="sng">
              <a:solidFill>
                <a:schemeClr val="dk1"/>
              </a:solidFill>
              <a:prstDash val="solid"/>
              <a:round/>
              <a:headEnd type="none" w="med" len="med"/>
              <a:tailEnd type="triangle" w="med" len="med"/>
            </a:ln>
          </p:spPr>
        </p:cxnSp>
        <p:cxnSp>
          <p:nvCxnSpPr>
            <p:cNvPr id="26" name="Google Shape;426;p19">
              <a:extLst>
                <a:ext uri="{FF2B5EF4-FFF2-40B4-BE49-F238E27FC236}">
                  <a16:creationId xmlns:a16="http://schemas.microsoft.com/office/drawing/2014/main" id="{7DDE3FED-D813-AC1E-7F33-C08B0F553AB9}"/>
                </a:ext>
              </a:extLst>
            </p:cNvPr>
            <p:cNvCxnSpPr>
              <a:cxnSpLocks/>
              <a:stCxn id="17" idx="4"/>
              <a:endCxn id="18" idx="7"/>
            </p:cNvCxnSpPr>
            <p:nvPr/>
          </p:nvCxnSpPr>
          <p:spPr>
            <a:xfrm flipH="1">
              <a:off x="3614" y="2064"/>
              <a:ext cx="178" cy="433"/>
            </a:xfrm>
            <a:prstGeom prst="straightConnector1">
              <a:avLst/>
            </a:prstGeom>
            <a:noFill/>
            <a:ln w="28575" cap="flat" cmpd="sng">
              <a:solidFill>
                <a:schemeClr val="accent2"/>
              </a:solidFill>
              <a:prstDash val="solid"/>
              <a:round/>
              <a:headEnd type="none" w="med" len="med"/>
              <a:tailEnd type="triangle" w="med" len="med"/>
            </a:ln>
          </p:spPr>
        </p:cxnSp>
        <p:cxnSp>
          <p:nvCxnSpPr>
            <p:cNvPr id="27" name="Google Shape;427;p19">
              <a:extLst>
                <a:ext uri="{FF2B5EF4-FFF2-40B4-BE49-F238E27FC236}">
                  <a16:creationId xmlns:a16="http://schemas.microsoft.com/office/drawing/2014/main" id="{869EAEDE-9007-C289-8FBA-75B8FFD98128}"/>
                </a:ext>
              </a:extLst>
            </p:cNvPr>
            <p:cNvCxnSpPr>
              <a:cxnSpLocks/>
              <a:stCxn id="17" idx="5"/>
              <a:endCxn id="21" idx="1"/>
            </p:cNvCxnSpPr>
            <p:nvPr/>
          </p:nvCxnSpPr>
          <p:spPr>
            <a:xfrm>
              <a:off x="3962" y="1994"/>
              <a:ext cx="477" cy="813"/>
            </a:xfrm>
            <a:prstGeom prst="straightConnector1">
              <a:avLst/>
            </a:prstGeom>
            <a:noFill/>
            <a:ln w="28575" cap="flat" cmpd="sng">
              <a:solidFill>
                <a:schemeClr val="accent3"/>
              </a:solidFill>
              <a:prstDash val="solid"/>
              <a:round/>
              <a:headEnd type="none" w="med" len="med"/>
              <a:tailEnd type="triangle" w="med" len="med"/>
            </a:ln>
          </p:spPr>
        </p:cxnSp>
        <p:cxnSp>
          <p:nvCxnSpPr>
            <p:cNvPr id="28" name="Google Shape;428;p19">
              <a:extLst>
                <a:ext uri="{FF2B5EF4-FFF2-40B4-BE49-F238E27FC236}">
                  <a16:creationId xmlns:a16="http://schemas.microsoft.com/office/drawing/2014/main" id="{6CB00687-8221-45E9-5BB9-DD293B6BE7D7}"/>
                </a:ext>
              </a:extLst>
            </p:cNvPr>
            <p:cNvCxnSpPr>
              <a:cxnSpLocks/>
              <a:stCxn id="21" idx="0"/>
              <a:endCxn id="20" idx="4"/>
            </p:cNvCxnSpPr>
            <p:nvPr/>
          </p:nvCxnSpPr>
          <p:spPr>
            <a:xfrm flipV="1">
              <a:off x="4608" y="2352"/>
              <a:ext cx="192" cy="384"/>
            </a:xfrm>
            <a:prstGeom prst="straightConnector1">
              <a:avLst/>
            </a:prstGeom>
            <a:noFill/>
            <a:ln w="28575" cap="flat" cmpd="sng">
              <a:solidFill>
                <a:schemeClr val="accent2"/>
              </a:solidFill>
              <a:prstDash val="solid"/>
              <a:round/>
              <a:headEnd type="none" w="med" len="med"/>
              <a:tailEnd type="triangle" w="med" len="med"/>
            </a:ln>
          </p:spPr>
        </p:cxnSp>
        <p:cxnSp>
          <p:nvCxnSpPr>
            <p:cNvPr id="29" name="Google Shape;429;p19">
              <a:extLst>
                <a:ext uri="{FF2B5EF4-FFF2-40B4-BE49-F238E27FC236}">
                  <a16:creationId xmlns:a16="http://schemas.microsoft.com/office/drawing/2014/main" id="{5641B3FE-8F89-108F-69BF-EBD4DFC40D87}"/>
                </a:ext>
              </a:extLst>
            </p:cNvPr>
            <p:cNvCxnSpPr>
              <a:cxnSpLocks/>
              <a:stCxn id="20" idx="0"/>
              <a:endCxn id="11" idx="4"/>
            </p:cNvCxnSpPr>
            <p:nvPr/>
          </p:nvCxnSpPr>
          <p:spPr>
            <a:xfrm flipV="1">
              <a:off x="4800" y="1056"/>
              <a:ext cx="144" cy="816"/>
            </a:xfrm>
            <a:prstGeom prst="straightConnector1">
              <a:avLst/>
            </a:prstGeom>
            <a:noFill/>
            <a:ln w="28575" cap="flat" cmpd="sng">
              <a:solidFill>
                <a:schemeClr val="tx1"/>
              </a:solidFill>
              <a:prstDash val="solid"/>
              <a:round/>
              <a:headEnd type="none" w="med" len="med"/>
              <a:tailEnd type="triangle" w="med" len="med"/>
            </a:ln>
          </p:spPr>
        </p:cxnSp>
        <p:cxnSp>
          <p:nvCxnSpPr>
            <p:cNvPr id="30" name="Google Shape;430;p19">
              <a:extLst>
                <a:ext uri="{FF2B5EF4-FFF2-40B4-BE49-F238E27FC236}">
                  <a16:creationId xmlns:a16="http://schemas.microsoft.com/office/drawing/2014/main" id="{22D1EC22-5805-D886-D560-A92127B4B35B}"/>
                </a:ext>
              </a:extLst>
            </p:cNvPr>
            <p:cNvCxnSpPr>
              <a:cxnSpLocks/>
              <a:stCxn id="10" idx="7"/>
              <a:endCxn id="12" idx="2"/>
            </p:cNvCxnSpPr>
            <p:nvPr/>
          </p:nvCxnSpPr>
          <p:spPr>
            <a:xfrm flipV="1">
              <a:off x="746" y="2016"/>
              <a:ext cx="982" cy="262"/>
            </a:xfrm>
            <a:prstGeom prst="straightConnector1">
              <a:avLst/>
            </a:prstGeom>
            <a:noFill/>
            <a:ln w="28575" cap="flat" cmpd="sng">
              <a:solidFill>
                <a:schemeClr val="accent2"/>
              </a:solidFill>
              <a:prstDash val="solid"/>
              <a:round/>
              <a:headEnd type="none" w="med" len="med"/>
              <a:tailEnd type="triangle" w="med" len="med"/>
            </a:ln>
          </p:spPr>
        </p:cxnSp>
        <p:cxnSp>
          <p:nvCxnSpPr>
            <p:cNvPr id="31" name="Google Shape;431;p19">
              <a:extLst>
                <a:ext uri="{FF2B5EF4-FFF2-40B4-BE49-F238E27FC236}">
                  <a16:creationId xmlns:a16="http://schemas.microsoft.com/office/drawing/2014/main" id="{F2F55DC8-1A09-8ADD-A57B-522335450AE9}"/>
                </a:ext>
              </a:extLst>
            </p:cNvPr>
            <p:cNvCxnSpPr>
              <a:cxnSpLocks/>
              <a:stCxn id="12" idx="1"/>
              <a:endCxn id="13" idx="5"/>
            </p:cNvCxnSpPr>
            <p:nvPr/>
          </p:nvCxnSpPr>
          <p:spPr>
            <a:xfrm flipH="1" flipV="1">
              <a:off x="1130" y="1466"/>
              <a:ext cx="669" cy="381"/>
            </a:xfrm>
            <a:prstGeom prst="straightConnector1">
              <a:avLst/>
            </a:prstGeom>
            <a:noFill/>
            <a:ln w="28575" cap="flat" cmpd="sng">
              <a:solidFill>
                <a:schemeClr val="dk1"/>
              </a:solidFill>
              <a:prstDash val="solid"/>
              <a:round/>
              <a:headEnd type="none" w="med" len="med"/>
              <a:tailEnd type="triangle" w="med" len="med"/>
            </a:ln>
          </p:spPr>
        </p:cxnSp>
        <p:cxnSp>
          <p:nvCxnSpPr>
            <p:cNvPr id="32" name="Google Shape;432;p19">
              <a:extLst>
                <a:ext uri="{FF2B5EF4-FFF2-40B4-BE49-F238E27FC236}">
                  <a16:creationId xmlns:a16="http://schemas.microsoft.com/office/drawing/2014/main" id="{91D59F9B-8000-619A-9E04-BD71131CF03D}"/>
                </a:ext>
              </a:extLst>
            </p:cNvPr>
            <p:cNvCxnSpPr>
              <a:cxnSpLocks/>
              <a:stCxn id="13" idx="7"/>
              <a:endCxn id="19" idx="2"/>
            </p:cNvCxnSpPr>
            <p:nvPr/>
          </p:nvCxnSpPr>
          <p:spPr>
            <a:xfrm flipV="1">
              <a:off x="1130" y="864"/>
              <a:ext cx="454" cy="262"/>
            </a:xfrm>
            <a:prstGeom prst="straightConnector1">
              <a:avLst/>
            </a:prstGeom>
            <a:noFill/>
            <a:ln w="28575" cap="flat" cmpd="sng">
              <a:solidFill>
                <a:schemeClr val="dk1"/>
              </a:solidFill>
              <a:prstDash val="solid"/>
              <a:round/>
              <a:headEnd type="none" w="med" len="med"/>
              <a:tailEnd type="triangle" w="med" len="med"/>
            </a:ln>
          </p:spPr>
        </p:cxnSp>
        <p:cxnSp>
          <p:nvCxnSpPr>
            <p:cNvPr id="33" name="Google Shape;433;p19">
              <a:extLst>
                <a:ext uri="{FF2B5EF4-FFF2-40B4-BE49-F238E27FC236}">
                  <a16:creationId xmlns:a16="http://schemas.microsoft.com/office/drawing/2014/main" id="{3261CE26-F414-AB4A-CECF-71844021E473}"/>
                </a:ext>
              </a:extLst>
            </p:cNvPr>
            <p:cNvCxnSpPr>
              <a:cxnSpLocks/>
              <a:stCxn id="16" idx="2"/>
              <a:endCxn id="19" idx="6"/>
            </p:cNvCxnSpPr>
            <p:nvPr/>
          </p:nvCxnSpPr>
          <p:spPr>
            <a:xfrm flipH="1" flipV="1">
              <a:off x="2064" y="864"/>
              <a:ext cx="816" cy="384"/>
            </a:xfrm>
            <a:prstGeom prst="straightConnector1">
              <a:avLst/>
            </a:prstGeom>
            <a:noFill/>
            <a:ln w="28575" cap="flat" cmpd="sng">
              <a:solidFill>
                <a:schemeClr val="dk1"/>
              </a:solidFill>
              <a:prstDash val="solid"/>
              <a:round/>
              <a:headEnd type="none" w="med" len="med"/>
              <a:tailEnd type="triangle" w="med" len="med"/>
            </a:ln>
          </p:spPr>
        </p:cxnSp>
        <p:cxnSp>
          <p:nvCxnSpPr>
            <p:cNvPr id="34" name="Google Shape;434;p19">
              <a:extLst>
                <a:ext uri="{FF2B5EF4-FFF2-40B4-BE49-F238E27FC236}">
                  <a16:creationId xmlns:a16="http://schemas.microsoft.com/office/drawing/2014/main" id="{15B58C19-68C6-BEB6-B107-C03C118ED098}"/>
                </a:ext>
              </a:extLst>
            </p:cNvPr>
            <p:cNvCxnSpPr>
              <a:cxnSpLocks/>
              <a:stCxn id="12" idx="7"/>
              <a:endCxn id="16" idx="3"/>
            </p:cNvCxnSpPr>
            <p:nvPr/>
          </p:nvCxnSpPr>
          <p:spPr>
            <a:xfrm flipV="1">
              <a:off x="2138" y="1418"/>
              <a:ext cx="813" cy="429"/>
            </a:xfrm>
            <a:prstGeom prst="straightConnector1">
              <a:avLst/>
            </a:prstGeom>
            <a:noFill/>
            <a:ln w="28575" cap="flat" cmpd="sng">
              <a:solidFill>
                <a:schemeClr val="dk1"/>
              </a:solidFill>
              <a:prstDash val="solid"/>
              <a:round/>
              <a:headEnd type="none" w="med" len="med"/>
              <a:tailEnd type="triangle" w="med" len="med"/>
            </a:ln>
          </p:spPr>
        </p:cxnSp>
        <p:cxnSp>
          <p:nvCxnSpPr>
            <p:cNvPr id="35" name="Google Shape;435;p19">
              <a:extLst>
                <a:ext uri="{FF2B5EF4-FFF2-40B4-BE49-F238E27FC236}">
                  <a16:creationId xmlns:a16="http://schemas.microsoft.com/office/drawing/2014/main" id="{DF3BD2FC-94F0-E065-8972-5E9D31D99CFB}"/>
                </a:ext>
              </a:extLst>
            </p:cNvPr>
            <p:cNvCxnSpPr>
              <a:cxnSpLocks/>
              <a:stCxn id="12" idx="6"/>
              <a:endCxn id="17" idx="2"/>
            </p:cNvCxnSpPr>
            <p:nvPr/>
          </p:nvCxnSpPr>
          <p:spPr>
            <a:xfrm flipV="1">
              <a:off x="2208" y="1824"/>
              <a:ext cx="1344" cy="192"/>
            </a:xfrm>
            <a:prstGeom prst="straightConnector1">
              <a:avLst/>
            </a:prstGeom>
            <a:noFill/>
            <a:ln w="28575" cap="flat" cmpd="sng">
              <a:solidFill>
                <a:schemeClr val="tx1"/>
              </a:solidFill>
              <a:prstDash val="solid"/>
              <a:round/>
              <a:headEnd type="none" w="med" len="med"/>
              <a:tailEnd type="triangle" w="med" len="med"/>
            </a:ln>
          </p:spPr>
        </p:cxnSp>
        <p:cxnSp>
          <p:nvCxnSpPr>
            <p:cNvPr id="36" name="Google Shape;436;p19">
              <a:extLst>
                <a:ext uri="{FF2B5EF4-FFF2-40B4-BE49-F238E27FC236}">
                  <a16:creationId xmlns:a16="http://schemas.microsoft.com/office/drawing/2014/main" id="{0198992D-1DAC-F753-6D0B-6EB1542A154B}"/>
                </a:ext>
              </a:extLst>
            </p:cNvPr>
            <p:cNvCxnSpPr>
              <a:cxnSpLocks/>
              <a:stCxn id="20" idx="1"/>
              <a:endCxn id="16" idx="6"/>
            </p:cNvCxnSpPr>
            <p:nvPr/>
          </p:nvCxnSpPr>
          <p:spPr>
            <a:xfrm rot="16200000" flipV="1">
              <a:off x="3648" y="960"/>
              <a:ext cx="694" cy="1270"/>
            </a:xfrm>
            <a:prstGeom prst="curvedConnector2">
              <a:avLst/>
            </a:prstGeom>
            <a:noFill/>
            <a:ln w="28575" cap="flat" cmpd="sng">
              <a:solidFill>
                <a:schemeClr val="dk1"/>
              </a:solidFill>
              <a:prstDash val="solid"/>
              <a:round/>
              <a:headEnd type="none" w="med" len="med"/>
              <a:tailEnd type="triangle" w="med" len="med"/>
            </a:ln>
          </p:spPr>
        </p:cxnSp>
        <p:cxnSp>
          <p:nvCxnSpPr>
            <p:cNvPr id="37" name="Google Shape;437;p19">
              <a:extLst>
                <a:ext uri="{FF2B5EF4-FFF2-40B4-BE49-F238E27FC236}">
                  <a16:creationId xmlns:a16="http://schemas.microsoft.com/office/drawing/2014/main" id="{13E93060-3576-06CC-F425-3915A8B1CA1A}"/>
                </a:ext>
              </a:extLst>
            </p:cNvPr>
            <p:cNvCxnSpPr>
              <a:cxnSpLocks/>
              <a:stCxn id="10" idx="6"/>
              <a:endCxn id="17" idx="3"/>
            </p:cNvCxnSpPr>
            <p:nvPr/>
          </p:nvCxnSpPr>
          <p:spPr>
            <a:xfrm flipV="1">
              <a:off x="816" y="1994"/>
              <a:ext cx="2806" cy="454"/>
            </a:xfrm>
            <a:prstGeom prst="curvedConnector2">
              <a:avLst/>
            </a:prstGeom>
            <a:noFill/>
            <a:ln w="28575" cap="flat" cmpd="sng">
              <a:solidFill>
                <a:schemeClr val="accent3"/>
              </a:solidFill>
              <a:prstDash val="solid"/>
              <a:round/>
              <a:headEnd type="none" w="med" len="med"/>
              <a:tailEnd type="triangle" w="med" len="med"/>
            </a:ln>
          </p:spPr>
        </p:cxnSp>
      </p:grpSp>
      <p:sp>
        <p:nvSpPr>
          <p:cNvPr id="100" name="Rounded Rectangle 99">
            <a:extLst>
              <a:ext uri="{FF2B5EF4-FFF2-40B4-BE49-F238E27FC236}">
                <a16:creationId xmlns:a16="http://schemas.microsoft.com/office/drawing/2014/main" id="{1976312D-6008-D555-1D19-A1C86F997A44}"/>
              </a:ext>
              <a:ext uri="{C183D7F6-B498-43B3-948B-1728B52AA6E4}">
                <adec:decorative xmlns:adec="http://schemas.microsoft.com/office/drawing/2017/decorative" val="1"/>
              </a:ext>
            </a:extLst>
          </p:cNvPr>
          <p:cNvSpPr/>
          <p:nvPr/>
        </p:nvSpPr>
        <p:spPr>
          <a:xfrm>
            <a:off x="1341474" y="4614529"/>
            <a:ext cx="3976578" cy="1467294"/>
          </a:xfrm>
          <a:prstGeom prst="roundRect">
            <a:avLst>
              <a:gd name="adj" fmla="val 10145"/>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a:extLst>
              <a:ext uri="{FF2B5EF4-FFF2-40B4-BE49-F238E27FC236}">
                <a16:creationId xmlns:a16="http://schemas.microsoft.com/office/drawing/2014/main" id="{18514F92-83AA-6175-12AF-C3DC9FE0A26F}"/>
              </a:ext>
              <a:ext uri="{C183D7F6-B498-43B3-948B-1728B52AA6E4}">
                <adec:decorative xmlns:adec="http://schemas.microsoft.com/office/drawing/2017/decorative" val="1"/>
              </a:ext>
            </a:extLst>
          </p:cNvPr>
          <p:cNvSpPr/>
          <p:nvPr/>
        </p:nvSpPr>
        <p:spPr>
          <a:xfrm>
            <a:off x="6873948" y="4614529"/>
            <a:ext cx="3976578" cy="1467294"/>
          </a:xfrm>
          <a:prstGeom prst="roundRect">
            <a:avLst>
              <a:gd name="adj" fmla="val 10145"/>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7EB66E91-4AA4-BDFB-13FF-E90581886D55}"/>
              </a:ext>
            </a:extLst>
          </p:cNvPr>
          <p:cNvSpPr txBox="1"/>
          <p:nvPr/>
        </p:nvSpPr>
        <p:spPr>
          <a:xfrm>
            <a:off x="1456661" y="4752753"/>
            <a:ext cx="1330814" cy="369332"/>
          </a:xfrm>
          <a:prstGeom prst="rect">
            <a:avLst/>
          </a:prstGeom>
          <a:noFill/>
        </p:spPr>
        <p:txBody>
          <a:bodyPr wrap="none" rtlCol="0">
            <a:spAutoFit/>
          </a:bodyPr>
          <a:lstStyle/>
          <a:p>
            <a:r>
              <a:rPr lang="en-US" b="1" dirty="0">
                <a:solidFill>
                  <a:schemeClr val="accent3"/>
                </a:solidFill>
              </a:rPr>
              <a:t>Expanded</a:t>
            </a:r>
          </a:p>
        </p:txBody>
      </p:sp>
      <p:sp>
        <p:nvSpPr>
          <p:cNvPr id="104" name="TextBox 103">
            <a:extLst>
              <a:ext uri="{FF2B5EF4-FFF2-40B4-BE49-F238E27FC236}">
                <a16:creationId xmlns:a16="http://schemas.microsoft.com/office/drawing/2014/main" id="{CC0DDEEE-402A-069F-C20F-98F7610E7E41}"/>
              </a:ext>
            </a:extLst>
          </p:cNvPr>
          <p:cNvSpPr txBox="1"/>
          <p:nvPr/>
        </p:nvSpPr>
        <p:spPr>
          <a:xfrm>
            <a:off x="6989135" y="4752753"/>
            <a:ext cx="901144" cy="369332"/>
          </a:xfrm>
          <a:prstGeom prst="rect">
            <a:avLst/>
          </a:prstGeom>
          <a:noFill/>
        </p:spPr>
        <p:txBody>
          <a:bodyPr wrap="none" rtlCol="0">
            <a:spAutoFit/>
          </a:bodyPr>
          <a:lstStyle/>
          <a:p>
            <a:r>
              <a:rPr lang="en-US" b="1" dirty="0">
                <a:solidFill>
                  <a:schemeClr val="accent2"/>
                </a:solidFill>
              </a:rPr>
              <a:t>Fringe</a:t>
            </a:r>
          </a:p>
        </p:txBody>
      </p:sp>
      <p:sp>
        <p:nvSpPr>
          <p:cNvPr id="105" name="TextBox 104">
            <a:extLst>
              <a:ext uri="{FF2B5EF4-FFF2-40B4-BE49-F238E27FC236}">
                <a16:creationId xmlns:a16="http://schemas.microsoft.com/office/drawing/2014/main" id="{CFE67ADD-96E2-6C66-5C88-77D79532B13B}"/>
              </a:ext>
            </a:extLst>
          </p:cNvPr>
          <p:cNvSpPr txBox="1"/>
          <p:nvPr/>
        </p:nvSpPr>
        <p:spPr>
          <a:xfrm>
            <a:off x="7111852" y="5239043"/>
            <a:ext cx="3500770" cy="553998"/>
          </a:xfrm>
          <a:prstGeom prst="rect">
            <a:avLst/>
          </a:prstGeom>
          <a:noFill/>
        </p:spPr>
        <p:txBody>
          <a:bodyPr wrap="square" rtlCol="0">
            <a:spAutoFit/>
          </a:bodyPr>
          <a:lstStyle/>
          <a:p>
            <a:pPr algn="ctr"/>
            <a:r>
              <a:rPr lang="en-US" sz="3000" dirty="0">
                <a:latin typeface="+mj-lt"/>
              </a:rPr>
              <a:t>d, h, q, f</a:t>
            </a:r>
          </a:p>
        </p:txBody>
      </p:sp>
      <p:grpSp>
        <p:nvGrpSpPr>
          <p:cNvPr id="7" name="Group 6" descr="A search tree based on the search graph on the left, starting with the node S">
            <a:extLst>
              <a:ext uri="{FF2B5EF4-FFF2-40B4-BE49-F238E27FC236}">
                <a16:creationId xmlns:a16="http://schemas.microsoft.com/office/drawing/2014/main" id="{21B4E405-969C-D732-8AD4-687EFF739135}"/>
              </a:ext>
            </a:extLst>
          </p:cNvPr>
          <p:cNvGrpSpPr/>
          <p:nvPr/>
        </p:nvGrpSpPr>
        <p:grpSpPr>
          <a:xfrm>
            <a:off x="6882807" y="1230878"/>
            <a:ext cx="3685033" cy="3256939"/>
            <a:chOff x="6882807" y="1230878"/>
            <a:chExt cx="3685033" cy="3256939"/>
          </a:xfrm>
        </p:grpSpPr>
        <p:sp>
          <p:nvSpPr>
            <p:cNvPr id="108" name="TextBox 107">
              <a:extLst>
                <a:ext uri="{FF2B5EF4-FFF2-40B4-BE49-F238E27FC236}">
                  <a16:creationId xmlns:a16="http://schemas.microsoft.com/office/drawing/2014/main" id="{7D4D0F07-27D5-5302-F3D2-E94EFF3DD8F4}"/>
                </a:ext>
              </a:extLst>
            </p:cNvPr>
            <p:cNvSpPr txBox="1"/>
            <p:nvPr/>
          </p:nvSpPr>
          <p:spPr>
            <a:xfrm>
              <a:off x="8738200" y="1230878"/>
              <a:ext cx="426882" cy="369332"/>
            </a:xfrm>
            <a:prstGeom prst="rect">
              <a:avLst/>
            </a:prstGeom>
            <a:noFill/>
          </p:spPr>
          <p:txBody>
            <a:bodyPr wrap="square">
              <a:sp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lang="en-US" dirty="0">
                <a:solidFill>
                  <a:schemeClr val="accent3"/>
                </a:solidFill>
              </a:endParaRPr>
            </a:p>
          </p:txBody>
        </p:sp>
        <p:sp>
          <p:nvSpPr>
            <p:cNvPr id="109" name="TextBox 108">
              <a:extLst>
                <a:ext uri="{FF2B5EF4-FFF2-40B4-BE49-F238E27FC236}">
                  <a16:creationId xmlns:a16="http://schemas.microsoft.com/office/drawing/2014/main" id="{0629F942-2981-4A2E-10C3-DC4A230C4582}"/>
                </a:ext>
              </a:extLst>
            </p:cNvPr>
            <p:cNvSpPr txBox="1"/>
            <p:nvPr/>
          </p:nvSpPr>
          <p:spPr>
            <a:xfrm>
              <a:off x="7358075" y="183282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d</a:t>
              </a:r>
              <a:endParaRPr lang="en-US" dirty="0">
                <a:solidFill>
                  <a:schemeClr val="accent2"/>
                </a:solidFill>
              </a:endParaRPr>
            </a:p>
          </p:txBody>
        </p:sp>
        <p:sp>
          <p:nvSpPr>
            <p:cNvPr id="110" name="TextBox 109">
              <a:extLst>
                <a:ext uri="{FF2B5EF4-FFF2-40B4-BE49-F238E27FC236}">
                  <a16:creationId xmlns:a16="http://schemas.microsoft.com/office/drawing/2014/main" id="{46741D26-1205-F03D-5551-70C3961BCE7B}"/>
                </a:ext>
              </a:extLst>
            </p:cNvPr>
            <p:cNvSpPr txBox="1"/>
            <p:nvPr/>
          </p:nvSpPr>
          <p:spPr>
            <a:xfrm>
              <a:off x="9429324"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e</a:t>
              </a:r>
              <a:endParaRPr lang="en-US" dirty="0">
                <a:solidFill>
                  <a:schemeClr val="accent3"/>
                </a:solidFill>
              </a:endParaRPr>
            </a:p>
          </p:txBody>
        </p:sp>
        <p:sp>
          <p:nvSpPr>
            <p:cNvPr id="111" name="TextBox 110">
              <a:extLst>
                <a:ext uri="{FF2B5EF4-FFF2-40B4-BE49-F238E27FC236}">
                  <a16:creationId xmlns:a16="http://schemas.microsoft.com/office/drawing/2014/main" id="{C6D05632-4AC2-4D93-8F60-6DB32708934C}"/>
                </a:ext>
              </a:extLst>
            </p:cNvPr>
            <p:cNvSpPr txBox="1"/>
            <p:nvPr/>
          </p:nvSpPr>
          <p:spPr>
            <a:xfrm>
              <a:off x="10226891"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p</a:t>
              </a:r>
              <a:endParaRPr lang="en-US" dirty="0">
                <a:solidFill>
                  <a:schemeClr val="accent3"/>
                </a:solidFill>
              </a:endParaRPr>
            </a:p>
          </p:txBody>
        </p:sp>
        <p:sp>
          <p:nvSpPr>
            <p:cNvPr id="112" name="TextBox 111">
              <a:extLst>
                <a:ext uri="{FF2B5EF4-FFF2-40B4-BE49-F238E27FC236}">
                  <a16:creationId xmlns:a16="http://schemas.microsoft.com/office/drawing/2014/main" id="{276F5464-D431-C426-8506-DC123982C5FC}"/>
                </a:ext>
              </a:extLst>
            </p:cNvPr>
            <p:cNvSpPr txBox="1"/>
            <p:nvPr/>
          </p:nvSpPr>
          <p:spPr>
            <a:xfrm>
              <a:off x="6882807" y="229117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b</a:t>
              </a:r>
              <a:endParaRPr lang="en-US" dirty="0"/>
            </a:p>
          </p:txBody>
        </p:sp>
        <p:sp>
          <p:nvSpPr>
            <p:cNvPr id="113" name="TextBox 112">
              <a:extLst>
                <a:ext uri="{FF2B5EF4-FFF2-40B4-BE49-F238E27FC236}">
                  <a16:creationId xmlns:a16="http://schemas.microsoft.com/office/drawing/2014/main" id="{032D70BC-F68E-14D2-78EB-7DA80377FC9C}"/>
                </a:ext>
              </a:extLst>
            </p:cNvPr>
            <p:cNvSpPr txBox="1"/>
            <p:nvPr/>
          </p:nvSpPr>
          <p:spPr>
            <a:xfrm>
              <a:off x="7356216"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14" name="TextBox 113">
              <a:extLst>
                <a:ext uri="{FF2B5EF4-FFF2-40B4-BE49-F238E27FC236}">
                  <a16:creationId xmlns:a16="http://schemas.microsoft.com/office/drawing/2014/main" id="{DA32ADD5-1E6F-EC1A-0598-6B80BAAF596E}"/>
                </a:ext>
              </a:extLst>
            </p:cNvPr>
            <p:cNvSpPr txBox="1"/>
            <p:nvPr/>
          </p:nvSpPr>
          <p:spPr>
            <a:xfrm>
              <a:off x="8127342" y="2295602"/>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e</a:t>
              </a:r>
              <a:endParaRPr lang="en-US" dirty="0"/>
            </a:p>
          </p:txBody>
        </p:sp>
        <p:sp>
          <p:nvSpPr>
            <p:cNvPr id="115" name="TextBox 114">
              <a:extLst>
                <a:ext uri="{FF2B5EF4-FFF2-40B4-BE49-F238E27FC236}">
                  <a16:creationId xmlns:a16="http://schemas.microsoft.com/office/drawing/2014/main" id="{269627B1-3AFD-2FA4-D2D6-49DCC373C168}"/>
                </a:ext>
              </a:extLst>
            </p:cNvPr>
            <p:cNvSpPr txBox="1"/>
            <p:nvPr/>
          </p:nvSpPr>
          <p:spPr>
            <a:xfrm>
              <a:off x="9110858" y="228740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h</a:t>
              </a:r>
              <a:endParaRPr lang="en-US" dirty="0">
                <a:solidFill>
                  <a:schemeClr val="accent2"/>
                </a:solidFill>
              </a:endParaRPr>
            </a:p>
          </p:txBody>
        </p:sp>
        <p:sp>
          <p:nvSpPr>
            <p:cNvPr id="116" name="TextBox 115">
              <a:extLst>
                <a:ext uri="{FF2B5EF4-FFF2-40B4-BE49-F238E27FC236}">
                  <a16:creationId xmlns:a16="http://schemas.microsoft.com/office/drawing/2014/main" id="{56ED3FFF-FA4C-D0A0-AF0C-FA27BD4BFEC0}"/>
                </a:ext>
              </a:extLst>
            </p:cNvPr>
            <p:cNvSpPr txBox="1"/>
            <p:nvPr/>
          </p:nvSpPr>
          <p:spPr>
            <a:xfrm>
              <a:off x="9732864" y="2283568"/>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r</a:t>
              </a:r>
              <a:endParaRPr lang="en-US" dirty="0">
                <a:solidFill>
                  <a:schemeClr val="accent3"/>
                </a:solidFill>
              </a:endParaRPr>
            </a:p>
          </p:txBody>
        </p:sp>
        <p:sp>
          <p:nvSpPr>
            <p:cNvPr id="117" name="TextBox 116">
              <a:extLst>
                <a:ext uri="{FF2B5EF4-FFF2-40B4-BE49-F238E27FC236}">
                  <a16:creationId xmlns:a16="http://schemas.microsoft.com/office/drawing/2014/main" id="{8C1706A4-2BD7-45BA-751D-E9586559820D}"/>
                </a:ext>
              </a:extLst>
            </p:cNvPr>
            <p:cNvSpPr txBox="1"/>
            <p:nvPr/>
          </p:nvSpPr>
          <p:spPr>
            <a:xfrm>
              <a:off x="10226939"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q</a:t>
              </a:r>
              <a:endParaRPr lang="en-US" dirty="0">
                <a:solidFill>
                  <a:schemeClr val="accent2"/>
                </a:solidFill>
              </a:endParaRPr>
            </a:p>
          </p:txBody>
        </p:sp>
        <p:sp>
          <p:nvSpPr>
            <p:cNvPr id="118" name="TextBox 117">
              <a:extLst>
                <a:ext uri="{FF2B5EF4-FFF2-40B4-BE49-F238E27FC236}">
                  <a16:creationId xmlns:a16="http://schemas.microsoft.com/office/drawing/2014/main" id="{F4D05690-4859-95BD-4ECF-03365D0125BE}"/>
                </a:ext>
              </a:extLst>
            </p:cNvPr>
            <p:cNvSpPr txBox="1"/>
            <p:nvPr/>
          </p:nvSpPr>
          <p:spPr>
            <a:xfrm>
              <a:off x="9280981"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0" name="TextBox 119">
              <a:extLst>
                <a:ext uri="{FF2B5EF4-FFF2-40B4-BE49-F238E27FC236}">
                  <a16:creationId xmlns:a16="http://schemas.microsoft.com/office/drawing/2014/main" id="{F79DB019-40B9-E2B8-9886-C54D0F5E4BA9}"/>
                </a:ext>
              </a:extLst>
            </p:cNvPr>
            <p:cNvSpPr txBox="1"/>
            <p:nvPr/>
          </p:nvSpPr>
          <p:spPr>
            <a:xfrm>
              <a:off x="8951324"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21" name="TextBox 120">
              <a:extLst>
                <a:ext uri="{FF2B5EF4-FFF2-40B4-BE49-F238E27FC236}">
                  <a16:creationId xmlns:a16="http://schemas.microsoft.com/office/drawing/2014/main" id="{C59C3DCE-CCB1-8554-BE01-F0DE61684F77}"/>
                </a:ext>
              </a:extLst>
            </p:cNvPr>
            <p:cNvSpPr txBox="1"/>
            <p:nvPr/>
          </p:nvSpPr>
          <p:spPr>
            <a:xfrm>
              <a:off x="8951040" y="321181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3" name="TextBox 122">
              <a:extLst>
                <a:ext uri="{FF2B5EF4-FFF2-40B4-BE49-F238E27FC236}">
                  <a16:creationId xmlns:a16="http://schemas.microsoft.com/office/drawing/2014/main" id="{CA333D8B-D857-7C12-758B-9D9102616A88}"/>
                </a:ext>
              </a:extLst>
            </p:cNvPr>
            <p:cNvSpPr txBox="1"/>
            <p:nvPr/>
          </p:nvSpPr>
          <p:spPr>
            <a:xfrm>
              <a:off x="9546886"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24" name="TextBox 123">
              <a:extLst>
                <a:ext uri="{FF2B5EF4-FFF2-40B4-BE49-F238E27FC236}">
                  <a16:creationId xmlns:a16="http://schemas.microsoft.com/office/drawing/2014/main" id="{09A861CB-DAEC-1CF0-7CB2-AB33EAD59890}"/>
                </a:ext>
              </a:extLst>
            </p:cNvPr>
            <p:cNvSpPr txBox="1"/>
            <p:nvPr/>
          </p:nvSpPr>
          <p:spPr>
            <a:xfrm>
              <a:off x="9929490"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25" name="TextBox 124">
              <a:extLst>
                <a:ext uri="{FF2B5EF4-FFF2-40B4-BE49-F238E27FC236}">
                  <a16:creationId xmlns:a16="http://schemas.microsoft.com/office/drawing/2014/main" id="{EA5D06EA-D018-CA72-8F45-89F1A870F22E}"/>
                </a:ext>
              </a:extLst>
            </p:cNvPr>
            <p:cNvSpPr txBox="1"/>
            <p:nvPr/>
          </p:nvSpPr>
          <p:spPr>
            <a:xfrm>
              <a:off x="6882807"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6" name="TextBox 125">
              <a:extLst>
                <a:ext uri="{FF2B5EF4-FFF2-40B4-BE49-F238E27FC236}">
                  <a16:creationId xmlns:a16="http://schemas.microsoft.com/office/drawing/2014/main" id="{57D6056E-9BC3-15A2-DC22-080AC677F964}"/>
                </a:ext>
              </a:extLst>
            </p:cNvPr>
            <p:cNvSpPr txBox="1"/>
            <p:nvPr/>
          </p:nvSpPr>
          <p:spPr>
            <a:xfrm>
              <a:off x="9732699" y="2751529"/>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f</a:t>
              </a:r>
              <a:endParaRPr lang="en-US" dirty="0">
                <a:solidFill>
                  <a:schemeClr val="accent2"/>
                </a:solidFill>
              </a:endParaRPr>
            </a:p>
          </p:txBody>
        </p:sp>
        <p:sp>
          <p:nvSpPr>
            <p:cNvPr id="127" name="TextBox 126">
              <a:extLst>
                <a:ext uri="{FF2B5EF4-FFF2-40B4-BE49-F238E27FC236}">
                  <a16:creationId xmlns:a16="http://schemas.microsoft.com/office/drawing/2014/main" id="{0F616121-BF7C-3A8D-443B-1E84D06B4E81}"/>
                </a:ext>
              </a:extLst>
            </p:cNvPr>
            <p:cNvSpPr txBox="1"/>
            <p:nvPr/>
          </p:nvSpPr>
          <p:spPr>
            <a:xfrm>
              <a:off x="7358075" y="2745420"/>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8" name="TextBox 127">
              <a:extLst>
                <a:ext uri="{FF2B5EF4-FFF2-40B4-BE49-F238E27FC236}">
                  <a16:creationId xmlns:a16="http://schemas.microsoft.com/office/drawing/2014/main" id="{1931E5AE-8581-533E-488C-649ACBFF60A1}"/>
                </a:ext>
              </a:extLst>
            </p:cNvPr>
            <p:cNvSpPr txBox="1"/>
            <p:nvPr/>
          </p:nvSpPr>
          <p:spPr>
            <a:xfrm>
              <a:off x="7820053"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h</a:t>
              </a:r>
              <a:endParaRPr lang="en-US" dirty="0"/>
            </a:p>
          </p:txBody>
        </p:sp>
        <p:sp>
          <p:nvSpPr>
            <p:cNvPr id="129" name="TextBox 128">
              <a:extLst>
                <a:ext uri="{FF2B5EF4-FFF2-40B4-BE49-F238E27FC236}">
                  <a16:creationId xmlns:a16="http://schemas.microsoft.com/office/drawing/2014/main" id="{56B29E9F-E86D-67FE-20DB-10C814892D20}"/>
                </a:ext>
              </a:extLst>
            </p:cNvPr>
            <p:cNvSpPr txBox="1"/>
            <p:nvPr/>
          </p:nvSpPr>
          <p:spPr>
            <a:xfrm>
              <a:off x="8420685" y="274197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r</a:t>
              </a:r>
              <a:endParaRPr lang="en-US" dirty="0"/>
            </a:p>
          </p:txBody>
        </p:sp>
        <p:sp>
          <p:nvSpPr>
            <p:cNvPr id="131" name="TextBox 130">
              <a:extLst>
                <a:ext uri="{FF2B5EF4-FFF2-40B4-BE49-F238E27FC236}">
                  <a16:creationId xmlns:a16="http://schemas.microsoft.com/office/drawing/2014/main" id="{15B78059-E142-751B-B7F3-145F5724BCD9}"/>
                </a:ext>
              </a:extLst>
            </p:cNvPr>
            <p:cNvSpPr txBox="1"/>
            <p:nvPr/>
          </p:nvSpPr>
          <p:spPr>
            <a:xfrm>
              <a:off x="9546885" y="364710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40" name="TextBox 139">
              <a:extLst>
                <a:ext uri="{FF2B5EF4-FFF2-40B4-BE49-F238E27FC236}">
                  <a16:creationId xmlns:a16="http://schemas.microsoft.com/office/drawing/2014/main" id="{1FB4ADBF-7841-DD23-5024-C95B7B90D317}"/>
                </a:ext>
              </a:extLst>
            </p:cNvPr>
            <p:cNvSpPr txBox="1"/>
            <p:nvPr/>
          </p:nvSpPr>
          <p:spPr>
            <a:xfrm>
              <a:off x="8221357"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41" name="TextBox 140">
              <a:extLst>
                <a:ext uri="{FF2B5EF4-FFF2-40B4-BE49-F238E27FC236}">
                  <a16:creationId xmlns:a16="http://schemas.microsoft.com/office/drawing/2014/main" id="{93F3D9F3-ECE6-022C-559F-306C950B8182}"/>
                </a:ext>
              </a:extLst>
            </p:cNvPr>
            <p:cNvSpPr txBox="1"/>
            <p:nvPr/>
          </p:nvSpPr>
          <p:spPr>
            <a:xfrm>
              <a:off x="8603961"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42" name="TextBox 141">
              <a:extLst>
                <a:ext uri="{FF2B5EF4-FFF2-40B4-BE49-F238E27FC236}">
                  <a16:creationId xmlns:a16="http://schemas.microsoft.com/office/drawing/2014/main" id="{3EB189B0-3BF4-B443-0B12-1637A72A61F1}"/>
                </a:ext>
              </a:extLst>
            </p:cNvPr>
            <p:cNvSpPr txBox="1"/>
            <p:nvPr/>
          </p:nvSpPr>
          <p:spPr>
            <a:xfrm>
              <a:off x="8418837" y="3222871"/>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143" name="TextBox 142">
              <a:extLst>
                <a:ext uri="{FF2B5EF4-FFF2-40B4-BE49-F238E27FC236}">
                  <a16:creationId xmlns:a16="http://schemas.microsoft.com/office/drawing/2014/main" id="{3ADB3771-FD04-3A3B-64BB-35AF7167CDBE}"/>
                </a:ext>
              </a:extLst>
            </p:cNvPr>
            <p:cNvSpPr txBox="1"/>
            <p:nvPr/>
          </p:nvSpPr>
          <p:spPr>
            <a:xfrm>
              <a:off x="8221356" y="411848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44" name="TextBox 143">
              <a:extLst>
                <a:ext uri="{FF2B5EF4-FFF2-40B4-BE49-F238E27FC236}">
                  <a16:creationId xmlns:a16="http://schemas.microsoft.com/office/drawing/2014/main" id="{247426D7-E165-245B-B86A-2120BF9F1296}"/>
                </a:ext>
              </a:extLst>
            </p:cNvPr>
            <p:cNvSpPr txBox="1"/>
            <p:nvPr/>
          </p:nvSpPr>
          <p:spPr>
            <a:xfrm>
              <a:off x="8024635" y="3204694"/>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45" name="TextBox 144">
              <a:extLst>
                <a:ext uri="{FF2B5EF4-FFF2-40B4-BE49-F238E27FC236}">
                  <a16:creationId xmlns:a16="http://schemas.microsoft.com/office/drawing/2014/main" id="{AC19F155-8694-2305-AE29-6DF2594A6D3A}"/>
                </a:ext>
              </a:extLst>
            </p:cNvPr>
            <p:cNvSpPr txBox="1"/>
            <p:nvPr/>
          </p:nvSpPr>
          <p:spPr>
            <a:xfrm>
              <a:off x="7643693" y="320830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46" name="TextBox 145">
              <a:extLst>
                <a:ext uri="{FF2B5EF4-FFF2-40B4-BE49-F238E27FC236}">
                  <a16:creationId xmlns:a16="http://schemas.microsoft.com/office/drawing/2014/main" id="{7AB332C0-550B-79F7-21F4-C357B0D00DFD}"/>
                </a:ext>
              </a:extLst>
            </p:cNvPr>
            <p:cNvSpPr txBox="1"/>
            <p:nvPr/>
          </p:nvSpPr>
          <p:spPr>
            <a:xfrm>
              <a:off x="7643692" y="365242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cxnSp>
          <p:nvCxnSpPr>
            <p:cNvPr id="151" name="Straight Connector 150">
              <a:extLst>
                <a:ext uri="{FF2B5EF4-FFF2-40B4-BE49-F238E27FC236}">
                  <a16:creationId xmlns:a16="http://schemas.microsoft.com/office/drawing/2014/main" id="{C80D5C1B-5B26-740B-D2CF-97FA56CF676A}"/>
                </a:ext>
              </a:extLst>
            </p:cNvPr>
            <p:cNvCxnSpPr>
              <a:stCxn id="108" idx="2"/>
              <a:endCxn id="109" idx="0"/>
            </p:cNvCxnSpPr>
            <p:nvPr/>
          </p:nvCxnSpPr>
          <p:spPr>
            <a:xfrm flipH="1">
              <a:off x="7528526" y="1600210"/>
              <a:ext cx="1423115" cy="23261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4EBD80AD-99D0-4593-7FB5-6F90376A0EE4}"/>
                </a:ext>
              </a:extLst>
            </p:cNvPr>
            <p:cNvCxnSpPr>
              <a:stCxn id="108" idx="2"/>
              <a:endCxn id="110" idx="0"/>
            </p:cNvCxnSpPr>
            <p:nvPr/>
          </p:nvCxnSpPr>
          <p:spPr>
            <a:xfrm>
              <a:off x="8951641" y="1600210"/>
              <a:ext cx="648134" cy="2339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24757A84-D74E-4527-9CDE-62515CECC062}"/>
                </a:ext>
              </a:extLst>
            </p:cNvPr>
            <p:cNvCxnSpPr>
              <a:stCxn id="108" idx="2"/>
              <a:endCxn id="111" idx="0"/>
            </p:cNvCxnSpPr>
            <p:nvPr/>
          </p:nvCxnSpPr>
          <p:spPr>
            <a:xfrm>
              <a:off x="8951641" y="1600210"/>
              <a:ext cx="1445701" cy="2339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A6B96BDF-7E15-67B9-9782-DB136D604BF0}"/>
                </a:ext>
              </a:extLst>
            </p:cNvPr>
            <p:cNvCxnSpPr>
              <a:stCxn id="109" idx="2"/>
              <a:endCxn id="112" idx="0"/>
            </p:cNvCxnSpPr>
            <p:nvPr/>
          </p:nvCxnSpPr>
          <p:spPr>
            <a:xfrm flipH="1">
              <a:off x="7053258" y="2202158"/>
              <a:ext cx="475268" cy="8901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8EA48ABB-3576-C91B-72C5-195A3A0635D1}"/>
                </a:ext>
              </a:extLst>
            </p:cNvPr>
            <p:cNvCxnSpPr>
              <a:stCxn id="109" idx="2"/>
              <a:endCxn id="113" idx="0"/>
            </p:cNvCxnSpPr>
            <p:nvPr/>
          </p:nvCxnSpPr>
          <p:spPr>
            <a:xfrm flipH="1">
              <a:off x="7526667" y="2202158"/>
              <a:ext cx="1859" cy="8850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80CD679F-AC46-665F-6679-6455E7BF1D0A}"/>
                </a:ext>
              </a:extLst>
            </p:cNvPr>
            <p:cNvCxnSpPr>
              <a:stCxn id="109" idx="2"/>
              <a:endCxn id="114" idx="0"/>
            </p:cNvCxnSpPr>
            <p:nvPr/>
          </p:nvCxnSpPr>
          <p:spPr>
            <a:xfrm>
              <a:off x="7528526" y="2202158"/>
              <a:ext cx="769267" cy="9344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847FF1B1-98E2-FEB3-0FB3-88FA0504F51C}"/>
                </a:ext>
              </a:extLst>
            </p:cNvPr>
            <p:cNvCxnSpPr>
              <a:stCxn id="110" idx="2"/>
              <a:endCxn id="115" idx="0"/>
            </p:cNvCxnSpPr>
            <p:nvPr/>
          </p:nvCxnSpPr>
          <p:spPr>
            <a:xfrm flipH="1">
              <a:off x="9281309" y="2203505"/>
              <a:ext cx="318466" cy="8390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6F8F88FF-18AF-29FE-400E-66D6661BAF01}"/>
                </a:ext>
              </a:extLst>
            </p:cNvPr>
            <p:cNvCxnSpPr>
              <a:stCxn id="110" idx="2"/>
              <a:endCxn id="116" idx="0"/>
            </p:cNvCxnSpPr>
            <p:nvPr/>
          </p:nvCxnSpPr>
          <p:spPr>
            <a:xfrm>
              <a:off x="9599775" y="2203505"/>
              <a:ext cx="303540" cy="800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E48B65E4-7623-1BC7-651A-FE9A95294CE4}"/>
                </a:ext>
              </a:extLst>
            </p:cNvPr>
            <p:cNvCxnSpPr>
              <a:cxnSpLocks/>
              <a:stCxn id="111" idx="2"/>
              <a:endCxn id="117" idx="0"/>
            </p:cNvCxnSpPr>
            <p:nvPr/>
          </p:nvCxnSpPr>
          <p:spPr>
            <a:xfrm>
              <a:off x="10397342" y="2203505"/>
              <a:ext cx="48" cy="8716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E784857B-3D7A-9A98-D744-38F37AAFC9B2}"/>
                </a:ext>
              </a:extLst>
            </p:cNvPr>
            <p:cNvCxnSpPr>
              <a:stCxn id="112" idx="2"/>
              <a:endCxn id="125" idx="0"/>
            </p:cNvCxnSpPr>
            <p:nvPr/>
          </p:nvCxnSpPr>
          <p:spPr>
            <a:xfrm>
              <a:off x="7053258" y="2660508"/>
              <a:ext cx="0" cy="8013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8BDAC6C0-A60D-F879-D553-0959E7BF6A9A}"/>
                </a:ext>
              </a:extLst>
            </p:cNvPr>
            <p:cNvCxnSpPr>
              <a:cxnSpLocks/>
              <a:stCxn id="113" idx="2"/>
              <a:endCxn id="127" idx="0"/>
            </p:cNvCxnSpPr>
            <p:nvPr/>
          </p:nvCxnSpPr>
          <p:spPr>
            <a:xfrm>
              <a:off x="7526667" y="2659999"/>
              <a:ext cx="1859" cy="8542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225E6DBC-BEA3-F3FD-7ACE-A09BAF5790B0}"/>
                </a:ext>
              </a:extLst>
            </p:cNvPr>
            <p:cNvCxnSpPr>
              <a:stCxn id="114" idx="2"/>
              <a:endCxn id="128" idx="0"/>
            </p:cNvCxnSpPr>
            <p:nvPr/>
          </p:nvCxnSpPr>
          <p:spPr>
            <a:xfrm flipH="1">
              <a:off x="7990504" y="2664934"/>
              <a:ext cx="307289" cy="8166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2881C54D-995C-40C6-1550-E11B3FA6D278}"/>
                </a:ext>
              </a:extLst>
            </p:cNvPr>
            <p:cNvCxnSpPr>
              <a:stCxn id="114" idx="2"/>
              <a:endCxn id="129" idx="0"/>
            </p:cNvCxnSpPr>
            <p:nvPr/>
          </p:nvCxnSpPr>
          <p:spPr>
            <a:xfrm>
              <a:off x="8297793" y="2664934"/>
              <a:ext cx="293343" cy="7704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460E9280-DCF0-5539-6D8C-4FE8B103A433}"/>
                </a:ext>
              </a:extLst>
            </p:cNvPr>
            <p:cNvCxnSpPr>
              <a:stCxn id="115" idx="2"/>
              <a:endCxn id="120" idx="0"/>
            </p:cNvCxnSpPr>
            <p:nvPr/>
          </p:nvCxnSpPr>
          <p:spPr>
            <a:xfrm flipH="1">
              <a:off x="9121775" y="2656738"/>
              <a:ext cx="159534" cy="8986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508587C3-0AD2-4617-D656-088CD473C3B4}"/>
                </a:ext>
              </a:extLst>
            </p:cNvPr>
            <p:cNvCxnSpPr>
              <a:stCxn id="115" idx="2"/>
              <a:endCxn id="118" idx="0"/>
            </p:cNvCxnSpPr>
            <p:nvPr/>
          </p:nvCxnSpPr>
          <p:spPr>
            <a:xfrm>
              <a:off x="9281309" y="2656738"/>
              <a:ext cx="170123"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6FDEBA7B-12B2-DE61-9EB1-0E67EA7C1042}"/>
                </a:ext>
              </a:extLst>
            </p:cNvPr>
            <p:cNvCxnSpPr>
              <a:stCxn id="116" idx="2"/>
              <a:endCxn id="126" idx="0"/>
            </p:cNvCxnSpPr>
            <p:nvPr/>
          </p:nvCxnSpPr>
          <p:spPr>
            <a:xfrm flipH="1">
              <a:off x="9903150" y="2652900"/>
              <a:ext cx="165" cy="9862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6B60DA38-A137-0A37-A388-C6C96EF1246F}"/>
                </a:ext>
              </a:extLst>
            </p:cNvPr>
            <p:cNvCxnSpPr>
              <a:stCxn id="126" idx="2"/>
              <a:endCxn id="123" idx="0"/>
            </p:cNvCxnSpPr>
            <p:nvPr/>
          </p:nvCxnSpPr>
          <p:spPr>
            <a:xfrm flipH="1">
              <a:off x="9717337" y="3120861"/>
              <a:ext cx="185813"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DAC1281A-C14B-00F8-8215-2FD3EEB9DC91}"/>
                </a:ext>
              </a:extLst>
            </p:cNvPr>
            <p:cNvCxnSpPr>
              <a:stCxn id="126" idx="2"/>
              <a:endCxn id="124" idx="0"/>
            </p:cNvCxnSpPr>
            <p:nvPr/>
          </p:nvCxnSpPr>
          <p:spPr>
            <a:xfrm>
              <a:off x="9903150" y="3120861"/>
              <a:ext cx="196791"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4487BE0F-179D-81FF-2137-D8D568C49631}"/>
                </a:ext>
              </a:extLst>
            </p:cNvPr>
            <p:cNvCxnSpPr>
              <a:stCxn id="123" idx="2"/>
              <a:endCxn id="131" idx="0"/>
            </p:cNvCxnSpPr>
            <p:nvPr/>
          </p:nvCxnSpPr>
          <p:spPr>
            <a:xfrm flipH="1">
              <a:off x="9717336" y="357051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FBB65968-3E61-FC2D-1820-15F78DC01D1E}"/>
                </a:ext>
              </a:extLst>
            </p:cNvPr>
            <p:cNvCxnSpPr>
              <a:stCxn id="120" idx="2"/>
              <a:endCxn id="121" idx="0"/>
            </p:cNvCxnSpPr>
            <p:nvPr/>
          </p:nvCxnSpPr>
          <p:spPr>
            <a:xfrm flipH="1">
              <a:off x="9121491" y="3115931"/>
              <a:ext cx="284" cy="958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78D52AD2-8331-13FE-0402-C68A94347C0F}"/>
                </a:ext>
              </a:extLst>
            </p:cNvPr>
            <p:cNvCxnSpPr>
              <a:stCxn id="128" idx="2"/>
              <a:endCxn id="145" idx="0"/>
            </p:cNvCxnSpPr>
            <p:nvPr/>
          </p:nvCxnSpPr>
          <p:spPr>
            <a:xfrm flipH="1">
              <a:off x="7814144" y="3115931"/>
              <a:ext cx="176360" cy="9237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5FB41E0A-A7C6-20DD-9ACE-850DB7D98495}"/>
                </a:ext>
              </a:extLst>
            </p:cNvPr>
            <p:cNvCxnSpPr>
              <a:stCxn id="128" idx="2"/>
              <a:endCxn id="144" idx="0"/>
            </p:cNvCxnSpPr>
            <p:nvPr/>
          </p:nvCxnSpPr>
          <p:spPr>
            <a:xfrm>
              <a:off x="7990504" y="3115931"/>
              <a:ext cx="204582" cy="887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93408CB3-CE34-B948-8983-F4795007C86C}"/>
                </a:ext>
              </a:extLst>
            </p:cNvPr>
            <p:cNvCxnSpPr>
              <a:stCxn id="129" idx="2"/>
              <a:endCxn id="142" idx="0"/>
            </p:cNvCxnSpPr>
            <p:nvPr/>
          </p:nvCxnSpPr>
          <p:spPr>
            <a:xfrm flipH="1">
              <a:off x="8589288" y="3111309"/>
              <a:ext cx="1848" cy="11156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0D9D0423-4814-5D38-2A87-1EC5F43DE450}"/>
                </a:ext>
              </a:extLst>
            </p:cNvPr>
            <p:cNvCxnSpPr>
              <a:stCxn id="145" idx="2"/>
              <a:endCxn id="146" idx="0"/>
            </p:cNvCxnSpPr>
            <p:nvPr/>
          </p:nvCxnSpPr>
          <p:spPr>
            <a:xfrm flipH="1">
              <a:off x="7814143" y="3577633"/>
              <a:ext cx="1" cy="747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D14B0F6C-E88D-BE9A-5060-42C08DB4832D}"/>
                </a:ext>
              </a:extLst>
            </p:cNvPr>
            <p:cNvCxnSpPr>
              <a:stCxn id="142" idx="2"/>
              <a:endCxn id="140" idx="0"/>
            </p:cNvCxnSpPr>
            <p:nvPr/>
          </p:nvCxnSpPr>
          <p:spPr>
            <a:xfrm flipH="1">
              <a:off x="8391808" y="3592203"/>
              <a:ext cx="197480"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2D4E9573-EDF1-EB61-6EFE-FC4B3F1CD6B8}"/>
                </a:ext>
              </a:extLst>
            </p:cNvPr>
            <p:cNvCxnSpPr>
              <a:stCxn id="142" idx="2"/>
              <a:endCxn id="141" idx="0"/>
            </p:cNvCxnSpPr>
            <p:nvPr/>
          </p:nvCxnSpPr>
          <p:spPr>
            <a:xfrm>
              <a:off x="8589288" y="3592203"/>
              <a:ext cx="185124"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14278A11-3FAD-4DC9-14D5-75C8EA3CD4D9}"/>
                </a:ext>
              </a:extLst>
            </p:cNvPr>
            <p:cNvCxnSpPr>
              <a:stCxn id="140" idx="2"/>
              <a:endCxn id="143" idx="0"/>
            </p:cNvCxnSpPr>
            <p:nvPr/>
          </p:nvCxnSpPr>
          <p:spPr>
            <a:xfrm flipH="1">
              <a:off x="8391807" y="404189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44DC7719-3A60-97CE-0F31-D14296C99775}"/>
              </a:ext>
            </a:extLst>
          </p:cNvPr>
          <p:cNvSpPr txBox="1"/>
          <p:nvPr/>
        </p:nvSpPr>
        <p:spPr>
          <a:xfrm>
            <a:off x="1579378" y="5239043"/>
            <a:ext cx="3500770" cy="553998"/>
          </a:xfrm>
          <a:prstGeom prst="rect">
            <a:avLst/>
          </a:prstGeom>
          <a:noFill/>
        </p:spPr>
        <p:txBody>
          <a:bodyPr wrap="square" rtlCol="0">
            <a:spAutoFit/>
          </a:bodyPr>
          <a:lstStyle/>
          <a:p>
            <a:pPr algn="ctr"/>
            <a:r>
              <a:rPr lang="en-US" sz="3000" dirty="0">
                <a:latin typeface="+mj-lt"/>
              </a:rPr>
              <a:t>S, e, p, r</a:t>
            </a:r>
          </a:p>
        </p:txBody>
      </p:sp>
      <p:sp>
        <p:nvSpPr>
          <p:cNvPr id="6" name="TextBox 5">
            <a:extLst>
              <a:ext uri="{FF2B5EF4-FFF2-40B4-BE49-F238E27FC236}">
                <a16:creationId xmlns:a16="http://schemas.microsoft.com/office/drawing/2014/main" id="{3E42E559-9F9A-2D97-7E45-74E2A2F214EC}"/>
              </a:ext>
            </a:extLst>
          </p:cNvPr>
          <p:cNvSpPr txBox="1"/>
          <p:nvPr/>
        </p:nvSpPr>
        <p:spPr>
          <a:xfrm>
            <a:off x="5575665" y="5025010"/>
            <a:ext cx="1040670" cy="646331"/>
          </a:xfrm>
          <a:prstGeom prst="rect">
            <a:avLst/>
          </a:prstGeom>
          <a:noFill/>
        </p:spPr>
        <p:txBody>
          <a:bodyPr wrap="none" rtlCol="0">
            <a:spAutoFit/>
          </a:bodyPr>
          <a:lstStyle/>
          <a:p>
            <a:r>
              <a:rPr lang="en-US" b="1" i="1" dirty="0">
                <a:solidFill>
                  <a:schemeClr val="accent1"/>
                </a:solidFill>
              </a:rPr>
              <a:t>Expand</a:t>
            </a:r>
          </a:p>
          <a:p>
            <a:pPr algn="ctr"/>
            <a:r>
              <a:rPr lang="en-US" dirty="0">
                <a:latin typeface="+mj-lt"/>
              </a:rPr>
              <a:t>r</a:t>
            </a:r>
          </a:p>
        </p:txBody>
      </p:sp>
    </p:spTree>
    <p:extLst>
      <p:ext uri="{BB962C8B-B14F-4D97-AF65-F5344CB8AC3E}">
        <p14:creationId xmlns:p14="http://schemas.microsoft.com/office/powerpoint/2010/main" val="3906057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DBAE-2F44-295B-A155-159DDF159C8E}"/>
              </a:ext>
            </a:extLst>
          </p:cNvPr>
          <p:cNvSpPr>
            <a:spLocks noGrp="1"/>
          </p:cNvSpPr>
          <p:nvPr>
            <p:ph type="ctrTitle"/>
          </p:nvPr>
        </p:nvSpPr>
        <p:spPr/>
        <p:txBody>
          <a:bodyPr/>
          <a:lstStyle/>
          <a:p>
            <a:r>
              <a:rPr lang="en-US" dirty="0"/>
              <a:t>Administrivia</a:t>
            </a:r>
          </a:p>
        </p:txBody>
      </p:sp>
      <p:sp>
        <p:nvSpPr>
          <p:cNvPr id="5" name="Slide Number Placeholder 4">
            <a:extLst>
              <a:ext uri="{FF2B5EF4-FFF2-40B4-BE49-F238E27FC236}">
                <a16:creationId xmlns:a16="http://schemas.microsoft.com/office/drawing/2014/main" id="{40232766-7746-2DD7-7347-F864637B699E}"/>
              </a:ext>
            </a:extLst>
          </p:cNvPr>
          <p:cNvSpPr>
            <a:spLocks noGrp="1"/>
          </p:cNvSpPr>
          <p:nvPr>
            <p:ph type="sldNum" sz="quarter" idx="12"/>
          </p:nvPr>
        </p:nvSpPr>
        <p:spPr/>
        <p:txBody>
          <a:bodyPr/>
          <a:lstStyle/>
          <a:p>
            <a:fld id="{0C6CD854-DD62-6C4B-87F1-66B34D688D3F}" type="slidenum">
              <a:rPr lang="en-US" smtClean="0"/>
              <a:t>2</a:t>
            </a:fld>
            <a:endParaRPr lang="en-US"/>
          </a:p>
        </p:txBody>
      </p:sp>
      <p:sp>
        <p:nvSpPr>
          <p:cNvPr id="6" name="Text Placeholder 5">
            <a:extLst>
              <a:ext uri="{FF2B5EF4-FFF2-40B4-BE49-F238E27FC236}">
                <a16:creationId xmlns:a16="http://schemas.microsoft.com/office/drawing/2014/main" id="{E2A06076-620B-1F66-6CB0-B63FCF382201}"/>
              </a:ext>
            </a:extLst>
          </p:cNvPr>
          <p:cNvSpPr>
            <a:spLocks noGrp="1"/>
          </p:cNvSpPr>
          <p:nvPr>
            <p:ph type="body" sz="quarter" idx="13"/>
          </p:nvPr>
        </p:nvSpPr>
        <p:spPr>
          <a:xfrm>
            <a:off x="1624360" y="3768662"/>
            <a:ext cx="2979538" cy="2259013"/>
          </a:xfrm>
        </p:spPr>
        <p:txBody>
          <a:bodyPr/>
          <a:lstStyle/>
          <a:p>
            <a:r>
              <a:rPr lang="en-US" dirty="0"/>
              <a:t>Remember to complete the </a:t>
            </a:r>
            <a:r>
              <a:rPr lang="en-US" b="1" dirty="0">
                <a:solidFill>
                  <a:schemeClr val="accent4"/>
                </a:solidFill>
              </a:rPr>
              <a:t>practice problems </a:t>
            </a:r>
            <a:r>
              <a:rPr lang="en-US" dirty="0"/>
              <a:t>for each lecture</a:t>
            </a:r>
          </a:p>
          <a:p>
            <a:r>
              <a:rPr lang="en-US" dirty="0"/>
              <a:t>For each project, make sure to fill out the </a:t>
            </a:r>
            <a:r>
              <a:rPr lang="en-US" b="1" dirty="0">
                <a:solidFill>
                  <a:schemeClr val="accent2"/>
                </a:solidFill>
              </a:rPr>
              <a:t>AI usage reflection </a:t>
            </a:r>
            <a:r>
              <a:rPr lang="en-US" dirty="0"/>
              <a:t>(</a:t>
            </a:r>
            <a:r>
              <a:rPr lang="en-US" dirty="0">
                <a:hlinkClick r:id="rId2"/>
              </a:rPr>
              <a:t>cs.uw.edu/473/</a:t>
            </a:r>
            <a:r>
              <a:rPr lang="en-US" dirty="0">
                <a:hlinkClick r:id="rId2"/>
              </a:rPr>
              <a:t>projects</a:t>
            </a:r>
            <a:r>
              <a:rPr lang="en-US" dirty="0"/>
              <a:t>)</a:t>
            </a:r>
          </a:p>
        </p:txBody>
      </p:sp>
      <p:sp>
        <p:nvSpPr>
          <p:cNvPr id="8" name="Text Placeholder 7">
            <a:extLst>
              <a:ext uri="{FF2B5EF4-FFF2-40B4-BE49-F238E27FC236}">
                <a16:creationId xmlns:a16="http://schemas.microsoft.com/office/drawing/2014/main" id="{E435079F-CE98-A269-61B2-F74BFA6D95EB}"/>
              </a:ext>
            </a:extLst>
          </p:cNvPr>
          <p:cNvSpPr>
            <a:spLocks noGrp="1"/>
          </p:cNvSpPr>
          <p:nvPr>
            <p:ph type="body" sz="quarter" idx="16"/>
          </p:nvPr>
        </p:nvSpPr>
        <p:spPr>
          <a:xfrm>
            <a:off x="4745512" y="3762440"/>
            <a:ext cx="3133214" cy="2259013"/>
          </a:xfrm>
        </p:spPr>
        <p:txBody>
          <a:bodyPr/>
          <a:lstStyle/>
          <a:p>
            <a:r>
              <a:rPr lang="en-US" b="1" dirty="0">
                <a:solidFill>
                  <a:schemeClr val="accent3"/>
                </a:solidFill>
              </a:rPr>
              <a:t>Homework 1 </a:t>
            </a:r>
            <a:r>
              <a:rPr lang="en-US" dirty="0"/>
              <a:t>released today</a:t>
            </a:r>
          </a:p>
          <a:p>
            <a:pPr lvl="1"/>
            <a:r>
              <a:rPr lang="en-US" dirty="0">
                <a:latin typeface="+mj-lt"/>
              </a:rPr>
              <a:t>due</a:t>
            </a:r>
            <a:r>
              <a:rPr lang="en-US" dirty="0"/>
              <a:t> next Thursday (7.2)</a:t>
            </a:r>
          </a:p>
          <a:p>
            <a:r>
              <a:rPr lang="en-US" b="1" dirty="0">
                <a:solidFill>
                  <a:schemeClr val="accent3"/>
                </a:solidFill>
              </a:rPr>
              <a:t>Project 1 </a:t>
            </a:r>
            <a:r>
              <a:rPr lang="en-US" dirty="0"/>
              <a:t>released today</a:t>
            </a:r>
          </a:p>
          <a:p>
            <a:pPr lvl="1"/>
            <a:r>
              <a:rPr lang="en-US" dirty="0">
                <a:latin typeface="+mj-lt"/>
              </a:rPr>
              <a:t>due</a:t>
            </a:r>
            <a:r>
              <a:rPr lang="en-US" dirty="0"/>
              <a:t> in two weeks (7.9)</a:t>
            </a:r>
          </a:p>
        </p:txBody>
      </p:sp>
      <p:sp>
        <p:nvSpPr>
          <p:cNvPr id="4" name="Date Placeholder 3">
            <a:extLst>
              <a:ext uri="{FF2B5EF4-FFF2-40B4-BE49-F238E27FC236}">
                <a16:creationId xmlns:a16="http://schemas.microsoft.com/office/drawing/2014/main" id="{AB662D48-429A-BE0A-ED5A-EC012FABD3A8}"/>
              </a:ext>
            </a:extLst>
          </p:cNvPr>
          <p:cNvSpPr>
            <a:spLocks noGrp="1"/>
          </p:cNvSpPr>
          <p:nvPr>
            <p:ph type="dt" sz="half" idx="4294967295"/>
          </p:nvPr>
        </p:nvSpPr>
        <p:spPr>
          <a:xfrm>
            <a:off x="497159" y="6356350"/>
            <a:ext cx="2743200" cy="365125"/>
          </a:xfrm>
        </p:spPr>
        <p:txBody>
          <a:bodyPr/>
          <a:lstStyle/>
          <a:p>
            <a:r>
              <a:rPr lang="en-US" dirty="0"/>
              <a:t>CSE 473</a:t>
            </a:r>
          </a:p>
        </p:txBody>
      </p:sp>
      <p:pic>
        <p:nvPicPr>
          <p:cNvPr id="9" name="Picture 2" descr="Illustration of a robot holding a clipboard with its back turned">
            <a:extLst>
              <a:ext uri="{FF2B5EF4-FFF2-40B4-BE49-F238E27FC236}">
                <a16:creationId xmlns:a16="http://schemas.microsoft.com/office/drawing/2014/main" id="{3530B264-99D7-642F-0118-9E9B1F334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756" t="47968" r="37446"/>
          <a:stretch>
            <a:fillRect/>
          </a:stretch>
        </p:blipFill>
        <p:spPr bwMode="auto">
          <a:xfrm flipH="1">
            <a:off x="8357144" y="1771233"/>
            <a:ext cx="2470764" cy="3315534"/>
          </a:xfrm>
          <a:prstGeom prst="rect">
            <a:avLst/>
          </a:prstGeom>
          <a:noFill/>
        </p:spPr>
      </p:pic>
      <p:sp>
        <p:nvSpPr>
          <p:cNvPr id="10" name="Rectangle 9">
            <a:extLst>
              <a:ext uri="{FF2B5EF4-FFF2-40B4-BE49-F238E27FC236}">
                <a16:creationId xmlns:a16="http://schemas.microsoft.com/office/drawing/2014/main" id="{42C7F413-3057-84C0-A8D4-309866A75D39}"/>
              </a:ext>
              <a:ext uri="{C183D7F6-B498-43B3-948B-1728B52AA6E4}">
                <adec:decorative xmlns:adec="http://schemas.microsoft.com/office/drawing/2017/decorative" val="1"/>
              </a:ext>
            </a:extLst>
          </p:cNvPr>
          <p:cNvSpPr/>
          <p:nvPr/>
        </p:nvSpPr>
        <p:spPr>
          <a:xfrm>
            <a:off x="8065477" y="1606062"/>
            <a:ext cx="773723" cy="996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857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91753-89FC-7694-44CE-453FC489BB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C7EE08-C7D3-4BF0-3434-780CC8D732B0}"/>
              </a:ext>
            </a:extLst>
          </p:cNvPr>
          <p:cNvSpPr>
            <a:spLocks noGrp="1"/>
          </p:cNvSpPr>
          <p:nvPr>
            <p:ph type="title"/>
          </p:nvPr>
        </p:nvSpPr>
        <p:spPr/>
        <p:txBody>
          <a:bodyPr/>
          <a:lstStyle/>
          <a:p>
            <a:r>
              <a:rPr lang="en-US" dirty="0"/>
              <a:t>Random Exploration: Step 6</a:t>
            </a:r>
          </a:p>
        </p:txBody>
      </p:sp>
      <p:sp>
        <p:nvSpPr>
          <p:cNvPr id="3" name="Date Placeholder 2">
            <a:extLst>
              <a:ext uri="{FF2B5EF4-FFF2-40B4-BE49-F238E27FC236}">
                <a16:creationId xmlns:a16="http://schemas.microsoft.com/office/drawing/2014/main" id="{00245452-28CA-30C5-E20F-B1DB4668B227}"/>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C62FCE38-B3B5-1E94-99CC-676DA1DB4A8D}"/>
              </a:ext>
            </a:extLst>
          </p:cNvPr>
          <p:cNvSpPr>
            <a:spLocks noGrp="1"/>
          </p:cNvSpPr>
          <p:nvPr>
            <p:ph type="sldNum" sz="quarter" idx="12"/>
          </p:nvPr>
        </p:nvSpPr>
        <p:spPr/>
        <p:txBody>
          <a:bodyPr/>
          <a:lstStyle/>
          <a:p>
            <a:fld id="{0C6CD854-DD62-6C4B-87F1-66B34D688D3F}" type="slidenum">
              <a:rPr lang="en-US" smtClean="0"/>
              <a:t>20</a:t>
            </a:fld>
            <a:endParaRPr lang="en-US"/>
          </a:p>
        </p:txBody>
      </p:sp>
      <p:grpSp>
        <p:nvGrpSpPr>
          <p:cNvPr id="8" name="Google Shape;409;p19" descr="A directed graph with the following edges:&#10;S-&gt;d&#10;S-&gt;e&#10;S-&gt;p&#10;d-&gt;b&#10;d-&gt;c&#10;d-&gt;e&#10;b-&gt;a&#10;c-&gt;a&#10;p-&gt;q&#10;e-&gt;h&#10;h-&gt;p&#10;h-&gt;q&#10;e-&gt;r&#10;r-&gt;f&#10;f-&gt;c&#10;f-&gt;G&#10;">
            <a:extLst>
              <a:ext uri="{FF2B5EF4-FFF2-40B4-BE49-F238E27FC236}">
                <a16:creationId xmlns:a16="http://schemas.microsoft.com/office/drawing/2014/main" id="{ABC949C7-3856-62DA-5F4A-62B65F82EBEE}"/>
              </a:ext>
            </a:extLst>
          </p:cNvPr>
          <p:cNvGrpSpPr>
            <a:grpSpLocks noChangeAspect="1"/>
          </p:cNvGrpSpPr>
          <p:nvPr/>
        </p:nvGrpSpPr>
        <p:grpSpPr>
          <a:xfrm>
            <a:off x="1193408" y="1728389"/>
            <a:ext cx="4225668" cy="2331547"/>
            <a:chOff x="336" y="576"/>
            <a:chExt cx="4848" cy="2784"/>
          </a:xfrm>
        </p:grpSpPr>
        <p:sp>
          <p:nvSpPr>
            <p:cNvPr id="10" name="Google Shape;410;p19">
              <a:extLst>
                <a:ext uri="{FF2B5EF4-FFF2-40B4-BE49-F238E27FC236}">
                  <a16:creationId xmlns:a16="http://schemas.microsoft.com/office/drawing/2014/main" id="{E7DE50FD-223B-C1EF-618A-E928CFD5541E}"/>
                </a:ext>
              </a:extLst>
            </p:cNvPr>
            <p:cNvSpPr/>
            <p:nvPr/>
          </p:nvSpPr>
          <p:spPr>
            <a:xfrm>
              <a:off x="336" y="22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dirty="0">
                <a:solidFill>
                  <a:schemeClr val="accent3"/>
                </a:solidFill>
              </a:endParaRPr>
            </a:p>
          </p:txBody>
        </p:sp>
        <p:sp>
          <p:nvSpPr>
            <p:cNvPr id="11" name="Google Shape;411;p19">
              <a:extLst>
                <a:ext uri="{FF2B5EF4-FFF2-40B4-BE49-F238E27FC236}">
                  <a16:creationId xmlns:a16="http://schemas.microsoft.com/office/drawing/2014/main" id="{07482470-0F7E-97BF-015B-4EC44024BE76}"/>
                </a:ext>
              </a:extLst>
            </p:cNvPr>
            <p:cNvSpPr/>
            <p:nvPr/>
          </p:nvSpPr>
          <p:spPr>
            <a:xfrm>
              <a:off x="4704" y="576"/>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2"/>
                  </a:solidFill>
                  <a:latin typeface="Calibri"/>
                  <a:ea typeface="Calibri"/>
                  <a:cs typeface="Calibri"/>
                  <a:sym typeface="Calibri"/>
                </a:rPr>
                <a:t>G</a:t>
              </a:r>
              <a:endParaRPr dirty="0">
                <a:solidFill>
                  <a:schemeClr val="accent2"/>
                </a:solidFill>
              </a:endParaRPr>
            </a:p>
          </p:txBody>
        </p:sp>
        <p:sp>
          <p:nvSpPr>
            <p:cNvPr id="12" name="Google Shape;412;p19">
              <a:extLst>
                <a:ext uri="{FF2B5EF4-FFF2-40B4-BE49-F238E27FC236}">
                  <a16:creationId xmlns:a16="http://schemas.microsoft.com/office/drawing/2014/main" id="{9C6096D3-A60B-7716-AEF1-1A156FD8BDA8}"/>
                </a:ext>
              </a:extLst>
            </p:cNvPr>
            <p:cNvSpPr/>
            <p:nvPr/>
          </p:nvSpPr>
          <p:spPr>
            <a:xfrm>
              <a:off x="1728" y="1776"/>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d</a:t>
              </a:r>
              <a:endParaRPr dirty="0">
                <a:solidFill>
                  <a:schemeClr val="accent2"/>
                </a:solidFill>
              </a:endParaRPr>
            </a:p>
          </p:txBody>
        </p:sp>
        <p:sp>
          <p:nvSpPr>
            <p:cNvPr id="13" name="Google Shape;413;p19">
              <a:extLst>
                <a:ext uri="{FF2B5EF4-FFF2-40B4-BE49-F238E27FC236}">
                  <a16:creationId xmlns:a16="http://schemas.microsoft.com/office/drawing/2014/main" id="{612230FA-3B0F-5AA2-7CB8-72114888D67D}"/>
                </a:ext>
              </a:extLst>
            </p:cNvPr>
            <p:cNvSpPr/>
            <p:nvPr/>
          </p:nvSpPr>
          <p:spPr>
            <a:xfrm>
              <a:off x="720" y="105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b</a:t>
              </a:r>
              <a:endParaRPr/>
            </a:p>
          </p:txBody>
        </p:sp>
        <p:sp>
          <p:nvSpPr>
            <p:cNvPr id="14" name="Google Shape;414;p19">
              <a:extLst>
                <a:ext uri="{FF2B5EF4-FFF2-40B4-BE49-F238E27FC236}">
                  <a16:creationId xmlns:a16="http://schemas.microsoft.com/office/drawing/2014/main" id="{61019983-CC08-58C6-429A-B54EA0C4E44B}"/>
                </a:ext>
              </a:extLst>
            </p:cNvPr>
            <p:cNvSpPr/>
            <p:nvPr/>
          </p:nvSpPr>
          <p:spPr>
            <a:xfrm>
              <a:off x="1200"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p</a:t>
              </a:r>
              <a:endParaRPr dirty="0">
                <a:solidFill>
                  <a:schemeClr val="accent3"/>
                </a:solidFill>
              </a:endParaRPr>
            </a:p>
          </p:txBody>
        </p:sp>
        <p:sp>
          <p:nvSpPr>
            <p:cNvPr id="15" name="Google Shape;415;p19">
              <a:extLst>
                <a:ext uri="{FF2B5EF4-FFF2-40B4-BE49-F238E27FC236}">
                  <a16:creationId xmlns:a16="http://schemas.microsoft.com/office/drawing/2014/main" id="{DECBCCF2-87A8-FB92-0CDC-15A3F8BDE236}"/>
                </a:ext>
              </a:extLst>
            </p:cNvPr>
            <p:cNvSpPr/>
            <p:nvPr/>
          </p:nvSpPr>
          <p:spPr>
            <a:xfrm>
              <a:off x="2352" y="2880"/>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q</a:t>
              </a:r>
              <a:endParaRPr dirty="0">
                <a:solidFill>
                  <a:schemeClr val="accent2"/>
                </a:solidFill>
              </a:endParaRPr>
            </a:p>
          </p:txBody>
        </p:sp>
        <p:sp>
          <p:nvSpPr>
            <p:cNvPr id="16" name="Google Shape;416;p19">
              <a:extLst>
                <a:ext uri="{FF2B5EF4-FFF2-40B4-BE49-F238E27FC236}">
                  <a16:creationId xmlns:a16="http://schemas.microsoft.com/office/drawing/2014/main" id="{30FA0E9E-C836-CFE5-2380-08CFFA1CBFAC}"/>
                </a:ext>
              </a:extLst>
            </p:cNvPr>
            <p:cNvSpPr/>
            <p:nvPr/>
          </p:nvSpPr>
          <p:spPr>
            <a:xfrm>
              <a:off x="2880" y="1008"/>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c</a:t>
              </a:r>
              <a:endParaRPr dirty="0">
                <a:solidFill>
                  <a:schemeClr val="accent2"/>
                </a:solidFill>
              </a:endParaRPr>
            </a:p>
          </p:txBody>
        </p:sp>
        <p:sp>
          <p:nvSpPr>
            <p:cNvPr id="17" name="Google Shape;417;p19">
              <a:extLst>
                <a:ext uri="{FF2B5EF4-FFF2-40B4-BE49-F238E27FC236}">
                  <a16:creationId xmlns:a16="http://schemas.microsoft.com/office/drawing/2014/main" id="{FD065B6E-1389-5957-9B69-24125593990E}"/>
                </a:ext>
              </a:extLst>
            </p:cNvPr>
            <p:cNvSpPr/>
            <p:nvPr/>
          </p:nvSpPr>
          <p:spPr>
            <a:xfrm>
              <a:off x="3552" y="158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e</a:t>
              </a:r>
              <a:endParaRPr dirty="0">
                <a:solidFill>
                  <a:schemeClr val="accent3"/>
                </a:solidFill>
              </a:endParaRPr>
            </a:p>
          </p:txBody>
        </p:sp>
        <p:sp>
          <p:nvSpPr>
            <p:cNvPr id="18" name="Google Shape;418;p19">
              <a:extLst>
                <a:ext uri="{FF2B5EF4-FFF2-40B4-BE49-F238E27FC236}">
                  <a16:creationId xmlns:a16="http://schemas.microsoft.com/office/drawing/2014/main" id="{E19C3052-F41B-441B-E4D2-B3EE6E50B48D}"/>
                </a:ext>
              </a:extLst>
            </p:cNvPr>
            <p:cNvSpPr>
              <a:spLocks/>
            </p:cNvSpPr>
            <p:nvPr/>
          </p:nvSpPr>
          <p:spPr>
            <a:xfrm>
              <a:off x="3204" y="2427"/>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h</a:t>
              </a:r>
              <a:endParaRPr dirty="0">
                <a:solidFill>
                  <a:schemeClr val="accent2"/>
                </a:solidFill>
              </a:endParaRPr>
            </a:p>
          </p:txBody>
        </p:sp>
        <p:sp>
          <p:nvSpPr>
            <p:cNvPr id="19" name="Google Shape;419;p19">
              <a:extLst>
                <a:ext uri="{FF2B5EF4-FFF2-40B4-BE49-F238E27FC236}">
                  <a16:creationId xmlns:a16="http://schemas.microsoft.com/office/drawing/2014/main" id="{AE3EE17B-2D86-2340-8AD7-E6D41E7997C1}"/>
                </a:ext>
              </a:extLst>
            </p:cNvPr>
            <p:cNvSpPr/>
            <p:nvPr/>
          </p:nvSpPr>
          <p:spPr>
            <a:xfrm>
              <a:off x="1584" y="624"/>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a</a:t>
              </a:r>
              <a:endParaRPr dirty="0"/>
            </a:p>
          </p:txBody>
        </p:sp>
        <p:sp>
          <p:nvSpPr>
            <p:cNvPr id="20" name="Google Shape;420;p19">
              <a:extLst>
                <a:ext uri="{FF2B5EF4-FFF2-40B4-BE49-F238E27FC236}">
                  <a16:creationId xmlns:a16="http://schemas.microsoft.com/office/drawing/2014/main" id="{7D74A248-B088-6A2F-8053-EAA65FF0EBC3}"/>
                </a:ext>
              </a:extLst>
            </p:cNvPr>
            <p:cNvSpPr/>
            <p:nvPr/>
          </p:nvSpPr>
          <p:spPr>
            <a:xfrm>
              <a:off x="4560" y="1872"/>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f</a:t>
              </a:r>
              <a:endParaRPr>
                <a:solidFill>
                  <a:schemeClr val="accent3"/>
                </a:solidFill>
              </a:endParaRPr>
            </a:p>
          </p:txBody>
        </p:sp>
        <p:sp>
          <p:nvSpPr>
            <p:cNvPr id="21" name="Google Shape;421;p19">
              <a:extLst>
                <a:ext uri="{FF2B5EF4-FFF2-40B4-BE49-F238E27FC236}">
                  <a16:creationId xmlns:a16="http://schemas.microsoft.com/office/drawing/2014/main" id="{8F213D90-93C4-073F-650D-84C43A2B4466}"/>
                </a:ext>
              </a:extLst>
            </p:cNvPr>
            <p:cNvSpPr/>
            <p:nvPr/>
          </p:nvSpPr>
          <p:spPr>
            <a:xfrm>
              <a:off x="4368"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r</a:t>
              </a:r>
              <a:endParaRPr dirty="0">
                <a:solidFill>
                  <a:schemeClr val="accent3"/>
                </a:solidFill>
              </a:endParaRPr>
            </a:p>
          </p:txBody>
        </p:sp>
        <p:cxnSp>
          <p:nvCxnSpPr>
            <p:cNvPr id="22" name="Google Shape;422;p19">
              <a:extLst>
                <a:ext uri="{FF2B5EF4-FFF2-40B4-BE49-F238E27FC236}">
                  <a16:creationId xmlns:a16="http://schemas.microsoft.com/office/drawing/2014/main" id="{59B19503-A6AD-56D3-49BD-9112A985A715}"/>
                </a:ext>
              </a:extLst>
            </p:cNvPr>
            <p:cNvCxnSpPr>
              <a:cxnSpLocks/>
              <a:stCxn id="10" idx="5"/>
              <a:endCxn id="14" idx="1"/>
            </p:cNvCxnSpPr>
            <p:nvPr/>
          </p:nvCxnSpPr>
          <p:spPr>
            <a:xfrm>
              <a:off x="746" y="2618"/>
              <a:ext cx="525" cy="189"/>
            </a:xfrm>
            <a:prstGeom prst="straightConnector1">
              <a:avLst/>
            </a:prstGeom>
            <a:noFill/>
            <a:ln w="28575" cap="flat" cmpd="sng">
              <a:solidFill>
                <a:schemeClr val="accent3"/>
              </a:solidFill>
              <a:prstDash val="solid"/>
              <a:round/>
              <a:headEnd type="none" w="med" len="med"/>
              <a:tailEnd type="triangle" w="med" len="med"/>
            </a:ln>
          </p:spPr>
        </p:cxnSp>
        <p:cxnSp>
          <p:nvCxnSpPr>
            <p:cNvPr id="23" name="Google Shape;423;p19">
              <a:extLst>
                <a:ext uri="{FF2B5EF4-FFF2-40B4-BE49-F238E27FC236}">
                  <a16:creationId xmlns:a16="http://schemas.microsoft.com/office/drawing/2014/main" id="{0AD7A332-5BBA-41AC-3024-4A254800804B}"/>
                </a:ext>
              </a:extLst>
            </p:cNvPr>
            <p:cNvCxnSpPr>
              <a:cxnSpLocks/>
              <a:stCxn id="14" idx="6"/>
              <a:endCxn id="15" idx="2"/>
            </p:cNvCxnSpPr>
            <p:nvPr/>
          </p:nvCxnSpPr>
          <p:spPr>
            <a:xfrm>
              <a:off x="1680" y="2976"/>
              <a:ext cx="672" cy="144"/>
            </a:xfrm>
            <a:prstGeom prst="straightConnector1">
              <a:avLst/>
            </a:prstGeom>
            <a:noFill/>
            <a:ln w="28575" cap="flat" cmpd="sng">
              <a:solidFill>
                <a:schemeClr val="accent3"/>
              </a:solidFill>
              <a:prstDash val="solid"/>
              <a:round/>
              <a:headEnd type="none" w="med" len="med"/>
              <a:tailEnd type="triangle" w="med" len="med"/>
            </a:ln>
          </p:spPr>
        </p:cxnSp>
        <p:cxnSp>
          <p:nvCxnSpPr>
            <p:cNvPr id="24" name="Google Shape;424;p19">
              <a:extLst>
                <a:ext uri="{FF2B5EF4-FFF2-40B4-BE49-F238E27FC236}">
                  <a16:creationId xmlns:a16="http://schemas.microsoft.com/office/drawing/2014/main" id="{FCFA4600-EDE9-98A0-C892-6C2B0C154BB6}"/>
                </a:ext>
              </a:extLst>
            </p:cNvPr>
            <p:cNvCxnSpPr>
              <a:cxnSpLocks/>
              <a:stCxn id="18" idx="3"/>
              <a:endCxn id="15" idx="6"/>
            </p:cNvCxnSpPr>
            <p:nvPr/>
          </p:nvCxnSpPr>
          <p:spPr>
            <a:xfrm flipH="1">
              <a:off x="2832" y="2837"/>
              <a:ext cx="442" cy="283"/>
            </a:xfrm>
            <a:prstGeom prst="straightConnector1">
              <a:avLst/>
            </a:prstGeom>
            <a:noFill/>
            <a:ln w="28575" cap="flat" cmpd="sng">
              <a:solidFill>
                <a:schemeClr val="dk1"/>
              </a:solidFill>
              <a:prstDash val="solid"/>
              <a:round/>
              <a:headEnd type="none" w="med" len="med"/>
              <a:tailEnd type="triangle" w="med" len="med"/>
            </a:ln>
          </p:spPr>
        </p:cxnSp>
        <p:cxnSp>
          <p:nvCxnSpPr>
            <p:cNvPr id="25" name="Google Shape;425;p19">
              <a:extLst>
                <a:ext uri="{FF2B5EF4-FFF2-40B4-BE49-F238E27FC236}">
                  <a16:creationId xmlns:a16="http://schemas.microsoft.com/office/drawing/2014/main" id="{90A5E196-1AE0-6BEB-CFD6-B13BF4B75AB9}"/>
                </a:ext>
              </a:extLst>
            </p:cNvPr>
            <p:cNvCxnSpPr>
              <a:cxnSpLocks/>
              <a:stCxn id="18" idx="2"/>
              <a:endCxn id="14" idx="7"/>
            </p:cNvCxnSpPr>
            <p:nvPr/>
          </p:nvCxnSpPr>
          <p:spPr>
            <a:xfrm flipH="1">
              <a:off x="1610" y="2667"/>
              <a:ext cx="1594" cy="139"/>
            </a:xfrm>
            <a:prstGeom prst="straightConnector1">
              <a:avLst/>
            </a:prstGeom>
            <a:noFill/>
            <a:ln w="28575" cap="flat" cmpd="sng">
              <a:solidFill>
                <a:schemeClr val="dk1"/>
              </a:solidFill>
              <a:prstDash val="solid"/>
              <a:round/>
              <a:headEnd type="none" w="med" len="med"/>
              <a:tailEnd type="triangle" w="med" len="med"/>
            </a:ln>
          </p:spPr>
        </p:cxnSp>
        <p:cxnSp>
          <p:nvCxnSpPr>
            <p:cNvPr id="26" name="Google Shape;426;p19">
              <a:extLst>
                <a:ext uri="{FF2B5EF4-FFF2-40B4-BE49-F238E27FC236}">
                  <a16:creationId xmlns:a16="http://schemas.microsoft.com/office/drawing/2014/main" id="{28D8092C-1C6F-81FA-7140-F43194873AC8}"/>
                </a:ext>
              </a:extLst>
            </p:cNvPr>
            <p:cNvCxnSpPr>
              <a:cxnSpLocks/>
              <a:stCxn id="17" idx="4"/>
              <a:endCxn id="18" idx="7"/>
            </p:cNvCxnSpPr>
            <p:nvPr/>
          </p:nvCxnSpPr>
          <p:spPr>
            <a:xfrm flipH="1">
              <a:off x="3614" y="2064"/>
              <a:ext cx="178" cy="433"/>
            </a:xfrm>
            <a:prstGeom prst="straightConnector1">
              <a:avLst/>
            </a:prstGeom>
            <a:noFill/>
            <a:ln w="28575" cap="flat" cmpd="sng">
              <a:solidFill>
                <a:schemeClr val="accent3"/>
              </a:solidFill>
              <a:prstDash val="solid"/>
              <a:round/>
              <a:headEnd type="none" w="med" len="med"/>
              <a:tailEnd type="triangle" w="med" len="med"/>
            </a:ln>
          </p:spPr>
        </p:cxnSp>
        <p:cxnSp>
          <p:nvCxnSpPr>
            <p:cNvPr id="27" name="Google Shape;427;p19">
              <a:extLst>
                <a:ext uri="{FF2B5EF4-FFF2-40B4-BE49-F238E27FC236}">
                  <a16:creationId xmlns:a16="http://schemas.microsoft.com/office/drawing/2014/main" id="{74B765A6-6DF1-0522-0E10-E563B27EF366}"/>
                </a:ext>
              </a:extLst>
            </p:cNvPr>
            <p:cNvCxnSpPr>
              <a:cxnSpLocks/>
              <a:stCxn id="17" idx="5"/>
              <a:endCxn id="21" idx="1"/>
            </p:cNvCxnSpPr>
            <p:nvPr/>
          </p:nvCxnSpPr>
          <p:spPr>
            <a:xfrm>
              <a:off x="3962" y="1994"/>
              <a:ext cx="477" cy="813"/>
            </a:xfrm>
            <a:prstGeom prst="straightConnector1">
              <a:avLst/>
            </a:prstGeom>
            <a:noFill/>
            <a:ln w="28575" cap="flat" cmpd="sng">
              <a:solidFill>
                <a:schemeClr val="accent3"/>
              </a:solidFill>
              <a:prstDash val="solid"/>
              <a:round/>
              <a:headEnd type="none" w="med" len="med"/>
              <a:tailEnd type="triangle" w="med" len="med"/>
            </a:ln>
          </p:spPr>
        </p:cxnSp>
        <p:cxnSp>
          <p:nvCxnSpPr>
            <p:cNvPr id="28" name="Google Shape;428;p19">
              <a:extLst>
                <a:ext uri="{FF2B5EF4-FFF2-40B4-BE49-F238E27FC236}">
                  <a16:creationId xmlns:a16="http://schemas.microsoft.com/office/drawing/2014/main" id="{36BBA9D2-07C1-576F-F30F-C71B28D4B432}"/>
                </a:ext>
              </a:extLst>
            </p:cNvPr>
            <p:cNvCxnSpPr>
              <a:cxnSpLocks/>
              <a:stCxn id="21" idx="0"/>
              <a:endCxn id="20" idx="4"/>
            </p:cNvCxnSpPr>
            <p:nvPr/>
          </p:nvCxnSpPr>
          <p:spPr>
            <a:xfrm flipV="1">
              <a:off x="4608" y="2352"/>
              <a:ext cx="192" cy="384"/>
            </a:xfrm>
            <a:prstGeom prst="straightConnector1">
              <a:avLst/>
            </a:prstGeom>
            <a:noFill/>
            <a:ln w="28575" cap="flat" cmpd="sng">
              <a:solidFill>
                <a:schemeClr val="accent3"/>
              </a:solidFill>
              <a:prstDash val="solid"/>
              <a:round/>
              <a:headEnd type="none" w="med" len="med"/>
              <a:tailEnd type="triangle" w="med" len="med"/>
            </a:ln>
          </p:spPr>
        </p:cxnSp>
        <p:cxnSp>
          <p:nvCxnSpPr>
            <p:cNvPr id="29" name="Google Shape;429;p19">
              <a:extLst>
                <a:ext uri="{FF2B5EF4-FFF2-40B4-BE49-F238E27FC236}">
                  <a16:creationId xmlns:a16="http://schemas.microsoft.com/office/drawing/2014/main" id="{5EFFF291-A705-6B81-3A08-A941DA9618A2}"/>
                </a:ext>
              </a:extLst>
            </p:cNvPr>
            <p:cNvCxnSpPr>
              <a:cxnSpLocks/>
              <a:stCxn id="20" idx="0"/>
              <a:endCxn id="11" idx="4"/>
            </p:cNvCxnSpPr>
            <p:nvPr/>
          </p:nvCxnSpPr>
          <p:spPr>
            <a:xfrm flipV="1">
              <a:off x="4800" y="1056"/>
              <a:ext cx="144" cy="816"/>
            </a:xfrm>
            <a:prstGeom prst="straightConnector1">
              <a:avLst/>
            </a:prstGeom>
            <a:noFill/>
            <a:ln w="28575" cap="flat" cmpd="sng">
              <a:solidFill>
                <a:schemeClr val="accent2"/>
              </a:solidFill>
              <a:prstDash val="solid"/>
              <a:round/>
              <a:headEnd type="none" w="med" len="med"/>
              <a:tailEnd type="triangle" w="med" len="med"/>
            </a:ln>
          </p:spPr>
        </p:cxnSp>
        <p:cxnSp>
          <p:nvCxnSpPr>
            <p:cNvPr id="30" name="Google Shape;430;p19">
              <a:extLst>
                <a:ext uri="{FF2B5EF4-FFF2-40B4-BE49-F238E27FC236}">
                  <a16:creationId xmlns:a16="http://schemas.microsoft.com/office/drawing/2014/main" id="{C0554946-5EDE-9FE2-0139-9DDBD5DEF514}"/>
                </a:ext>
              </a:extLst>
            </p:cNvPr>
            <p:cNvCxnSpPr>
              <a:cxnSpLocks/>
              <a:stCxn id="10" idx="7"/>
              <a:endCxn id="12" idx="2"/>
            </p:cNvCxnSpPr>
            <p:nvPr/>
          </p:nvCxnSpPr>
          <p:spPr>
            <a:xfrm flipV="1">
              <a:off x="746" y="2016"/>
              <a:ext cx="982" cy="262"/>
            </a:xfrm>
            <a:prstGeom prst="straightConnector1">
              <a:avLst/>
            </a:prstGeom>
            <a:noFill/>
            <a:ln w="28575" cap="flat" cmpd="sng">
              <a:solidFill>
                <a:schemeClr val="accent2"/>
              </a:solidFill>
              <a:prstDash val="solid"/>
              <a:round/>
              <a:headEnd type="none" w="med" len="med"/>
              <a:tailEnd type="triangle" w="med" len="med"/>
            </a:ln>
          </p:spPr>
        </p:cxnSp>
        <p:cxnSp>
          <p:nvCxnSpPr>
            <p:cNvPr id="31" name="Google Shape;431;p19">
              <a:extLst>
                <a:ext uri="{FF2B5EF4-FFF2-40B4-BE49-F238E27FC236}">
                  <a16:creationId xmlns:a16="http://schemas.microsoft.com/office/drawing/2014/main" id="{D5B187A8-4D8C-A9F8-99D9-07D53F431D53}"/>
                </a:ext>
              </a:extLst>
            </p:cNvPr>
            <p:cNvCxnSpPr>
              <a:cxnSpLocks/>
              <a:stCxn id="12" idx="1"/>
              <a:endCxn id="13" idx="5"/>
            </p:cNvCxnSpPr>
            <p:nvPr/>
          </p:nvCxnSpPr>
          <p:spPr>
            <a:xfrm flipH="1" flipV="1">
              <a:off x="1130" y="1466"/>
              <a:ext cx="669" cy="381"/>
            </a:xfrm>
            <a:prstGeom prst="straightConnector1">
              <a:avLst/>
            </a:prstGeom>
            <a:noFill/>
            <a:ln w="28575" cap="flat" cmpd="sng">
              <a:solidFill>
                <a:schemeClr val="dk1"/>
              </a:solidFill>
              <a:prstDash val="solid"/>
              <a:round/>
              <a:headEnd type="none" w="med" len="med"/>
              <a:tailEnd type="triangle" w="med" len="med"/>
            </a:ln>
          </p:spPr>
        </p:cxnSp>
        <p:cxnSp>
          <p:nvCxnSpPr>
            <p:cNvPr id="32" name="Google Shape;432;p19">
              <a:extLst>
                <a:ext uri="{FF2B5EF4-FFF2-40B4-BE49-F238E27FC236}">
                  <a16:creationId xmlns:a16="http://schemas.microsoft.com/office/drawing/2014/main" id="{7C8118A9-6D88-E9A7-7957-47D9927FB973}"/>
                </a:ext>
              </a:extLst>
            </p:cNvPr>
            <p:cNvCxnSpPr>
              <a:cxnSpLocks/>
              <a:stCxn id="13" idx="7"/>
              <a:endCxn id="19" idx="2"/>
            </p:cNvCxnSpPr>
            <p:nvPr/>
          </p:nvCxnSpPr>
          <p:spPr>
            <a:xfrm flipV="1">
              <a:off x="1130" y="864"/>
              <a:ext cx="454" cy="262"/>
            </a:xfrm>
            <a:prstGeom prst="straightConnector1">
              <a:avLst/>
            </a:prstGeom>
            <a:noFill/>
            <a:ln w="28575" cap="flat" cmpd="sng">
              <a:solidFill>
                <a:schemeClr val="dk1"/>
              </a:solidFill>
              <a:prstDash val="solid"/>
              <a:round/>
              <a:headEnd type="none" w="med" len="med"/>
              <a:tailEnd type="triangle" w="med" len="med"/>
            </a:ln>
          </p:spPr>
        </p:cxnSp>
        <p:cxnSp>
          <p:nvCxnSpPr>
            <p:cNvPr id="33" name="Google Shape;433;p19">
              <a:extLst>
                <a:ext uri="{FF2B5EF4-FFF2-40B4-BE49-F238E27FC236}">
                  <a16:creationId xmlns:a16="http://schemas.microsoft.com/office/drawing/2014/main" id="{B795EA35-5A8C-9403-BDB8-4FEB78AE6CBF}"/>
                </a:ext>
              </a:extLst>
            </p:cNvPr>
            <p:cNvCxnSpPr>
              <a:cxnSpLocks/>
              <a:stCxn id="16" idx="2"/>
              <a:endCxn id="19" idx="6"/>
            </p:cNvCxnSpPr>
            <p:nvPr/>
          </p:nvCxnSpPr>
          <p:spPr>
            <a:xfrm flipH="1" flipV="1">
              <a:off x="2064" y="864"/>
              <a:ext cx="816" cy="384"/>
            </a:xfrm>
            <a:prstGeom prst="straightConnector1">
              <a:avLst/>
            </a:prstGeom>
            <a:noFill/>
            <a:ln w="28575" cap="flat" cmpd="sng">
              <a:solidFill>
                <a:schemeClr val="dk1"/>
              </a:solidFill>
              <a:prstDash val="solid"/>
              <a:round/>
              <a:headEnd type="none" w="med" len="med"/>
              <a:tailEnd type="triangle" w="med" len="med"/>
            </a:ln>
          </p:spPr>
        </p:cxnSp>
        <p:cxnSp>
          <p:nvCxnSpPr>
            <p:cNvPr id="34" name="Google Shape;434;p19">
              <a:extLst>
                <a:ext uri="{FF2B5EF4-FFF2-40B4-BE49-F238E27FC236}">
                  <a16:creationId xmlns:a16="http://schemas.microsoft.com/office/drawing/2014/main" id="{3828855E-F37D-4C90-7926-BD89EB7F4A26}"/>
                </a:ext>
              </a:extLst>
            </p:cNvPr>
            <p:cNvCxnSpPr>
              <a:cxnSpLocks/>
              <a:stCxn id="12" idx="7"/>
              <a:endCxn id="16" idx="3"/>
            </p:cNvCxnSpPr>
            <p:nvPr/>
          </p:nvCxnSpPr>
          <p:spPr>
            <a:xfrm flipV="1">
              <a:off x="2138" y="1418"/>
              <a:ext cx="813" cy="429"/>
            </a:xfrm>
            <a:prstGeom prst="straightConnector1">
              <a:avLst/>
            </a:prstGeom>
            <a:noFill/>
            <a:ln w="28575" cap="flat" cmpd="sng">
              <a:solidFill>
                <a:schemeClr val="dk1"/>
              </a:solidFill>
              <a:prstDash val="solid"/>
              <a:round/>
              <a:headEnd type="none" w="med" len="med"/>
              <a:tailEnd type="triangle" w="med" len="med"/>
            </a:ln>
          </p:spPr>
        </p:cxnSp>
        <p:cxnSp>
          <p:nvCxnSpPr>
            <p:cNvPr id="35" name="Google Shape;435;p19">
              <a:extLst>
                <a:ext uri="{FF2B5EF4-FFF2-40B4-BE49-F238E27FC236}">
                  <a16:creationId xmlns:a16="http://schemas.microsoft.com/office/drawing/2014/main" id="{24A2F917-F5D4-C89B-83FA-4C45D3A66BA2}"/>
                </a:ext>
              </a:extLst>
            </p:cNvPr>
            <p:cNvCxnSpPr>
              <a:cxnSpLocks/>
              <a:stCxn id="12" idx="6"/>
              <a:endCxn id="17" idx="2"/>
            </p:cNvCxnSpPr>
            <p:nvPr/>
          </p:nvCxnSpPr>
          <p:spPr>
            <a:xfrm flipV="1">
              <a:off x="2208" y="1824"/>
              <a:ext cx="1344" cy="192"/>
            </a:xfrm>
            <a:prstGeom prst="straightConnector1">
              <a:avLst/>
            </a:prstGeom>
            <a:noFill/>
            <a:ln w="28575" cap="flat" cmpd="sng">
              <a:solidFill>
                <a:schemeClr val="tx1"/>
              </a:solidFill>
              <a:prstDash val="solid"/>
              <a:round/>
              <a:headEnd type="none" w="med" len="med"/>
              <a:tailEnd type="triangle" w="med" len="med"/>
            </a:ln>
          </p:spPr>
        </p:cxnSp>
        <p:cxnSp>
          <p:nvCxnSpPr>
            <p:cNvPr id="36" name="Google Shape;436;p19">
              <a:extLst>
                <a:ext uri="{FF2B5EF4-FFF2-40B4-BE49-F238E27FC236}">
                  <a16:creationId xmlns:a16="http://schemas.microsoft.com/office/drawing/2014/main" id="{330F93EC-D648-9C0A-B644-2DD07AA7E7A5}"/>
                </a:ext>
              </a:extLst>
            </p:cNvPr>
            <p:cNvCxnSpPr>
              <a:cxnSpLocks/>
              <a:stCxn id="20" idx="1"/>
              <a:endCxn id="16" idx="6"/>
            </p:cNvCxnSpPr>
            <p:nvPr/>
          </p:nvCxnSpPr>
          <p:spPr>
            <a:xfrm rot="16200000" flipV="1">
              <a:off x="3648" y="960"/>
              <a:ext cx="694" cy="1270"/>
            </a:xfrm>
            <a:prstGeom prst="curvedConnector2">
              <a:avLst/>
            </a:prstGeom>
            <a:noFill/>
            <a:ln w="28575" cap="flat" cmpd="sng">
              <a:solidFill>
                <a:schemeClr val="accent2"/>
              </a:solidFill>
              <a:prstDash val="solid"/>
              <a:round/>
              <a:headEnd type="none" w="med" len="med"/>
              <a:tailEnd type="triangle" w="med" len="med"/>
            </a:ln>
          </p:spPr>
        </p:cxnSp>
        <p:cxnSp>
          <p:nvCxnSpPr>
            <p:cNvPr id="37" name="Google Shape;437;p19">
              <a:extLst>
                <a:ext uri="{FF2B5EF4-FFF2-40B4-BE49-F238E27FC236}">
                  <a16:creationId xmlns:a16="http://schemas.microsoft.com/office/drawing/2014/main" id="{BBCBA3A0-C095-85EF-3215-1DA533DA302C}"/>
                </a:ext>
              </a:extLst>
            </p:cNvPr>
            <p:cNvCxnSpPr>
              <a:cxnSpLocks/>
              <a:stCxn id="10" idx="6"/>
              <a:endCxn id="17" idx="3"/>
            </p:cNvCxnSpPr>
            <p:nvPr/>
          </p:nvCxnSpPr>
          <p:spPr>
            <a:xfrm flipV="1">
              <a:off x="816" y="1994"/>
              <a:ext cx="2806" cy="454"/>
            </a:xfrm>
            <a:prstGeom prst="curvedConnector2">
              <a:avLst/>
            </a:prstGeom>
            <a:noFill/>
            <a:ln w="28575" cap="flat" cmpd="sng">
              <a:solidFill>
                <a:schemeClr val="accent3"/>
              </a:solidFill>
              <a:prstDash val="solid"/>
              <a:round/>
              <a:headEnd type="none" w="med" len="med"/>
              <a:tailEnd type="triangle" w="med" len="med"/>
            </a:ln>
          </p:spPr>
        </p:cxnSp>
      </p:grpSp>
      <p:sp>
        <p:nvSpPr>
          <p:cNvPr id="100" name="Rounded Rectangle 99">
            <a:extLst>
              <a:ext uri="{FF2B5EF4-FFF2-40B4-BE49-F238E27FC236}">
                <a16:creationId xmlns:a16="http://schemas.microsoft.com/office/drawing/2014/main" id="{D6B1808C-C89B-7D02-917A-989F3B644FA0}"/>
              </a:ext>
              <a:ext uri="{C183D7F6-B498-43B3-948B-1728B52AA6E4}">
                <adec:decorative xmlns:adec="http://schemas.microsoft.com/office/drawing/2017/decorative" val="1"/>
              </a:ext>
            </a:extLst>
          </p:cNvPr>
          <p:cNvSpPr/>
          <p:nvPr/>
        </p:nvSpPr>
        <p:spPr>
          <a:xfrm>
            <a:off x="1341474" y="4614529"/>
            <a:ext cx="3976578" cy="1467294"/>
          </a:xfrm>
          <a:prstGeom prst="roundRect">
            <a:avLst>
              <a:gd name="adj" fmla="val 10145"/>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a:extLst>
              <a:ext uri="{FF2B5EF4-FFF2-40B4-BE49-F238E27FC236}">
                <a16:creationId xmlns:a16="http://schemas.microsoft.com/office/drawing/2014/main" id="{92F4570A-784F-96E5-C0D1-9AB49D844E7F}"/>
              </a:ext>
              <a:ext uri="{C183D7F6-B498-43B3-948B-1728B52AA6E4}">
                <adec:decorative xmlns:adec="http://schemas.microsoft.com/office/drawing/2017/decorative" val="1"/>
              </a:ext>
            </a:extLst>
          </p:cNvPr>
          <p:cNvSpPr/>
          <p:nvPr/>
        </p:nvSpPr>
        <p:spPr>
          <a:xfrm>
            <a:off x="6873948" y="4614529"/>
            <a:ext cx="3976578" cy="1467294"/>
          </a:xfrm>
          <a:prstGeom prst="roundRect">
            <a:avLst>
              <a:gd name="adj" fmla="val 10145"/>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AAAB8704-31D3-BA53-837D-AC52BA479AC1}"/>
              </a:ext>
            </a:extLst>
          </p:cNvPr>
          <p:cNvSpPr txBox="1"/>
          <p:nvPr/>
        </p:nvSpPr>
        <p:spPr>
          <a:xfrm>
            <a:off x="1456661" y="4752753"/>
            <a:ext cx="1330814" cy="369332"/>
          </a:xfrm>
          <a:prstGeom prst="rect">
            <a:avLst/>
          </a:prstGeom>
          <a:noFill/>
        </p:spPr>
        <p:txBody>
          <a:bodyPr wrap="none" rtlCol="0">
            <a:spAutoFit/>
          </a:bodyPr>
          <a:lstStyle/>
          <a:p>
            <a:r>
              <a:rPr lang="en-US" b="1" dirty="0">
                <a:solidFill>
                  <a:schemeClr val="accent3"/>
                </a:solidFill>
              </a:rPr>
              <a:t>Expanded</a:t>
            </a:r>
          </a:p>
        </p:txBody>
      </p:sp>
      <p:sp>
        <p:nvSpPr>
          <p:cNvPr id="104" name="TextBox 103">
            <a:extLst>
              <a:ext uri="{FF2B5EF4-FFF2-40B4-BE49-F238E27FC236}">
                <a16:creationId xmlns:a16="http://schemas.microsoft.com/office/drawing/2014/main" id="{A1179498-111B-EA97-DDE7-14E035414CB5}"/>
              </a:ext>
            </a:extLst>
          </p:cNvPr>
          <p:cNvSpPr txBox="1"/>
          <p:nvPr/>
        </p:nvSpPr>
        <p:spPr>
          <a:xfrm>
            <a:off x="6989135" y="4752753"/>
            <a:ext cx="901144" cy="369332"/>
          </a:xfrm>
          <a:prstGeom prst="rect">
            <a:avLst/>
          </a:prstGeom>
          <a:noFill/>
        </p:spPr>
        <p:txBody>
          <a:bodyPr wrap="none" rtlCol="0">
            <a:spAutoFit/>
          </a:bodyPr>
          <a:lstStyle/>
          <a:p>
            <a:r>
              <a:rPr lang="en-US" b="1" dirty="0">
                <a:solidFill>
                  <a:schemeClr val="accent2"/>
                </a:solidFill>
              </a:rPr>
              <a:t>Fringe</a:t>
            </a:r>
          </a:p>
        </p:txBody>
      </p:sp>
      <p:sp>
        <p:nvSpPr>
          <p:cNvPr id="105" name="TextBox 104">
            <a:extLst>
              <a:ext uri="{FF2B5EF4-FFF2-40B4-BE49-F238E27FC236}">
                <a16:creationId xmlns:a16="http://schemas.microsoft.com/office/drawing/2014/main" id="{239DCD11-72B5-F201-0DCD-0AAB21667965}"/>
              </a:ext>
            </a:extLst>
          </p:cNvPr>
          <p:cNvSpPr txBox="1"/>
          <p:nvPr/>
        </p:nvSpPr>
        <p:spPr>
          <a:xfrm>
            <a:off x="7111852" y="5239043"/>
            <a:ext cx="3500770" cy="553998"/>
          </a:xfrm>
          <a:prstGeom prst="rect">
            <a:avLst/>
          </a:prstGeom>
          <a:noFill/>
        </p:spPr>
        <p:txBody>
          <a:bodyPr wrap="square" rtlCol="0">
            <a:spAutoFit/>
          </a:bodyPr>
          <a:lstStyle/>
          <a:p>
            <a:pPr algn="ctr"/>
            <a:r>
              <a:rPr lang="en-US" sz="3000" dirty="0">
                <a:latin typeface="+mj-lt"/>
              </a:rPr>
              <a:t>d, h, q, c, G</a:t>
            </a:r>
          </a:p>
        </p:txBody>
      </p:sp>
      <p:sp>
        <p:nvSpPr>
          <p:cNvPr id="143" name="TextBox 142">
            <a:extLst>
              <a:ext uri="{FF2B5EF4-FFF2-40B4-BE49-F238E27FC236}">
                <a16:creationId xmlns:a16="http://schemas.microsoft.com/office/drawing/2014/main" id="{C0D799E7-FC99-E1F8-52DE-AF6094F01AF1}"/>
              </a:ext>
            </a:extLst>
          </p:cNvPr>
          <p:cNvSpPr txBox="1"/>
          <p:nvPr/>
        </p:nvSpPr>
        <p:spPr>
          <a:xfrm>
            <a:off x="8221356" y="411848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grpSp>
        <p:nvGrpSpPr>
          <p:cNvPr id="7" name="Group 6" descr="A search tree based on the search graph on the left, starting with the node S">
            <a:extLst>
              <a:ext uri="{FF2B5EF4-FFF2-40B4-BE49-F238E27FC236}">
                <a16:creationId xmlns:a16="http://schemas.microsoft.com/office/drawing/2014/main" id="{4B73756A-2F3E-BEE8-87FC-934EA1920889}"/>
              </a:ext>
            </a:extLst>
          </p:cNvPr>
          <p:cNvGrpSpPr/>
          <p:nvPr/>
        </p:nvGrpSpPr>
        <p:grpSpPr>
          <a:xfrm>
            <a:off x="6882807" y="1230878"/>
            <a:ext cx="3685033" cy="2887607"/>
            <a:chOff x="6882807" y="1230878"/>
            <a:chExt cx="3685033" cy="2887607"/>
          </a:xfrm>
        </p:grpSpPr>
        <p:sp>
          <p:nvSpPr>
            <p:cNvPr id="108" name="TextBox 107">
              <a:extLst>
                <a:ext uri="{FF2B5EF4-FFF2-40B4-BE49-F238E27FC236}">
                  <a16:creationId xmlns:a16="http://schemas.microsoft.com/office/drawing/2014/main" id="{A13474F1-4724-0E26-2B24-8096BE689485}"/>
                </a:ext>
              </a:extLst>
            </p:cNvPr>
            <p:cNvSpPr txBox="1"/>
            <p:nvPr/>
          </p:nvSpPr>
          <p:spPr>
            <a:xfrm>
              <a:off x="8738200" y="1230878"/>
              <a:ext cx="426882" cy="369332"/>
            </a:xfrm>
            <a:prstGeom prst="rect">
              <a:avLst/>
            </a:prstGeom>
            <a:noFill/>
          </p:spPr>
          <p:txBody>
            <a:bodyPr wrap="square">
              <a:sp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lang="en-US" dirty="0">
                <a:solidFill>
                  <a:schemeClr val="accent3"/>
                </a:solidFill>
              </a:endParaRPr>
            </a:p>
          </p:txBody>
        </p:sp>
        <p:sp>
          <p:nvSpPr>
            <p:cNvPr id="109" name="TextBox 108">
              <a:extLst>
                <a:ext uri="{FF2B5EF4-FFF2-40B4-BE49-F238E27FC236}">
                  <a16:creationId xmlns:a16="http://schemas.microsoft.com/office/drawing/2014/main" id="{6F02E6E6-276F-A1EC-C03B-6A6C6B3D2D6D}"/>
                </a:ext>
              </a:extLst>
            </p:cNvPr>
            <p:cNvSpPr txBox="1"/>
            <p:nvPr/>
          </p:nvSpPr>
          <p:spPr>
            <a:xfrm>
              <a:off x="7358075" y="183282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d</a:t>
              </a:r>
              <a:endParaRPr lang="en-US" dirty="0">
                <a:solidFill>
                  <a:schemeClr val="accent2"/>
                </a:solidFill>
              </a:endParaRPr>
            </a:p>
          </p:txBody>
        </p:sp>
        <p:sp>
          <p:nvSpPr>
            <p:cNvPr id="110" name="TextBox 109">
              <a:extLst>
                <a:ext uri="{FF2B5EF4-FFF2-40B4-BE49-F238E27FC236}">
                  <a16:creationId xmlns:a16="http://schemas.microsoft.com/office/drawing/2014/main" id="{012A5DEB-8025-9AC5-2446-86C957897FF4}"/>
                </a:ext>
              </a:extLst>
            </p:cNvPr>
            <p:cNvSpPr txBox="1"/>
            <p:nvPr/>
          </p:nvSpPr>
          <p:spPr>
            <a:xfrm>
              <a:off x="9429324"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e</a:t>
              </a:r>
              <a:endParaRPr lang="en-US" dirty="0">
                <a:solidFill>
                  <a:schemeClr val="accent3"/>
                </a:solidFill>
              </a:endParaRPr>
            </a:p>
          </p:txBody>
        </p:sp>
        <p:sp>
          <p:nvSpPr>
            <p:cNvPr id="111" name="TextBox 110">
              <a:extLst>
                <a:ext uri="{FF2B5EF4-FFF2-40B4-BE49-F238E27FC236}">
                  <a16:creationId xmlns:a16="http://schemas.microsoft.com/office/drawing/2014/main" id="{66A94F51-D839-A91F-D5B4-FE998628C5A0}"/>
                </a:ext>
              </a:extLst>
            </p:cNvPr>
            <p:cNvSpPr txBox="1"/>
            <p:nvPr/>
          </p:nvSpPr>
          <p:spPr>
            <a:xfrm>
              <a:off x="10226891"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p</a:t>
              </a:r>
              <a:endParaRPr lang="en-US" dirty="0">
                <a:solidFill>
                  <a:schemeClr val="accent3"/>
                </a:solidFill>
              </a:endParaRPr>
            </a:p>
          </p:txBody>
        </p:sp>
        <p:sp>
          <p:nvSpPr>
            <p:cNvPr id="112" name="TextBox 111">
              <a:extLst>
                <a:ext uri="{FF2B5EF4-FFF2-40B4-BE49-F238E27FC236}">
                  <a16:creationId xmlns:a16="http://schemas.microsoft.com/office/drawing/2014/main" id="{C638A6DD-9CAE-2DE4-A47A-2989CC0B7AEC}"/>
                </a:ext>
              </a:extLst>
            </p:cNvPr>
            <p:cNvSpPr txBox="1"/>
            <p:nvPr/>
          </p:nvSpPr>
          <p:spPr>
            <a:xfrm>
              <a:off x="6882807" y="229117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b</a:t>
              </a:r>
              <a:endParaRPr lang="en-US" dirty="0"/>
            </a:p>
          </p:txBody>
        </p:sp>
        <p:sp>
          <p:nvSpPr>
            <p:cNvPr id="113" name="TextBox 112">
              <a:extLst>
                <a:ext uri="{FF2B5EF4-FFF2-40B4-BE49-F238E27FC236}">
                  <a16:creationId xmlns:a16="http://schemas.microsoft.com/office/drawing/2014/main" id="{971A21A8-284C-0BB8-B92D-5E6BC3B227DF}"/>
                </a:ext>
              </a:extLst>
            </p:cNvPr>
            <p:cNvSpPr txBox="1"/>
            <p:nvPr/>
          </p:nvSpPr>
          <p:spPr>
            <a:xfrm>
              <a:off x="7356216"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14" name="TextBox 113">
              <a:extLst>
                <a:ext uri="{FF2B5EF4-FFF2-40B4-BE49-F238E27FC236}">
                  <a16:creationId xmlns:a16="http://schemas.microsoft.com/office/drawing/2014/main" id="{34166B0C-CC91-5D13-38D0-34044F4D85F5}"/>
                </a:ext>
              </a:extLst>
            </p:cNvPr>
            <p:cNvSpPr txBox="1"/>
            <p:nvPr/>
          </p:nvSpPr>
          <p:spPr>
            <a:xfrm>
              <a:off x="8127342" y="2295602"/>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e</a:t>
              </a:r>
              <a:endParaRPr lang="en-US" dirty="0"/>
            </a:p>
          </p:txBody>
        </p:sp>
        <p:sp>
          <p:nvSpPr>
            <p:cNvPr id="115" name="TextBox 114">
              <a:extLst>
                <a:ext uri="{FF2B5EF4-FFF2-40B4-BE49-F238E27FC236}">
                  <a16:creationId xmlns:a16="http://schemas.microsoft.com/office/drawing/2014/main" id="{D3D399C0-9450-C1BB-C1C4-7C793752F62E}"/>
                </a:ext>
              </a:extLst>
            </p:cNvPr>
            <p:cNvSpPr txBox="1"/>
            <p:nvPr/>
          </p:nvSpPr>
          <p:spPr>
            <a:xfrm>
              <a:off x="9110858" y="228740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h</a:t>
              </a:r>
              <a:endParaRPr lang="en-US" dirty="0">
                <a:solidFill>
                  <a:schemeClr val="accent2"/>
                </a:solidFill>
              </a:endParaRPr>
            </a:p>
          </p:txBody>
        </p:sp>
        <p:sp>
          <p:nvSpPr>
            <p:cNvPr id="116" name="TextBox 115">
              <a:extLst>
                <a:ext uri="{FF2B5EF4-FFF2-40B4-BE49-F238E27FC236}">
                  <a16:creationId xmlns:a16="http://schemas.microsoft.com/office/drawing/2014/main" id="{11A515F0-6F72-A956-8AFE-0F585E766978}"/>
                </a:ext>
              </a:extLst>
            </p:cNvPr>
            <p:cNvSpPr txBox="1"/>
            <p:nvPr/>
          </p:nvSpPr>
          <p:spPr>
            <a:xfrm>
              <a:off x="9732864" y="2283568"/>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r</a:t>
              </a:r>
              <a:endParaRPr lang="en-US" dirty="0">
                <a:solidFill>
                  <a:schemeClr val="accent3"/>
                </a:solidFill>
              </a:endParaRPr>
            </a:p>
          </p:txBody>
        </p:sp>
        <p:sp>
          <p:nvSpPr>
            <p:cNvPr id="117" name="TextBox 116">
              <a:extLst>
                <a:ext uri="{FF2B5EF4-FFF2-40B4-BE49-F238E27FC236}">
                  <a16:creationId xmlns:a16="http://schemas.microsoft.com/office/drawing/2014/main" id="{D6F92838-E86B-C0E6-6D6E-D0176EAEBE0F}"/>
                </a:ext>
              </a:extLst>
            </p:cNvPr>
            <p:cNvSpPr txBox="1"/>
            <p:nvPr/>
          </p:nvSpPr>
          <p:spPr>
            <a:xfrm>
              <a:off x="10226939"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q</a:t>
              </a:r>
              <a:endParaRPr lang="en-US" dirty="0">
                <a:solidFill>
                  <a:schemeClr val="accent2"/>
                </a:solidFill>
              </a:endParaRPr>
            </a:p>
          </p:txBody>
        </p:sp>
        <p:sp>
          <p:nvSpPr>
            <p:cNvPr id="118" name="TextBox 117">
              <a:extLst>
                <a:ext uri="{FF2B5EF4-FFF2-40B4-BE49-F238E27FC236}">
                  <a16:creationId xmlns:a16="http://schemas.microsoft.com/office/drawing/2014/main" id="{25E9BD54-8C36-B06F-E2C5-44893B755612}"/>
                </a:ext>
              </a:extLst>
            </p:cNvPr>
            <p:cNvSpPr txBox="1"/>
            <p:nvPr/>
          </p:nvSpPr>
          <p:spPr>
            <a:xfrm>
              <a:off x="9280981"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0" name="TextBox 119">
              <a:extLst>
                <a:ext uri="{FF2B5EF4-FFF2-40B4-BE49-F238E27FC236}">
                  <a16:creationId xmlns:a16="http://schemas.microsoft.com/office/drawing/2014/main" id="{2621CB0A-38BB-68B0-B3BE-C398AFB8584B}"/>
                </a:ext>
              </a:extLst>
            </p:cNvPr>
            <p:cNvSpPr txBox="1"/>
            <p:nvPr/>
          </p:nvSpPr>
          <p:spPr>
            <a:xfrm>
              <a:off x="8951324"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21" name="TextBox 120">
              <a:extLst>
                <a:ext uri="{FF2B5EF4-FFF2-40B4-BE49-F238E27FC236}">
                  <a16:creationId xmlns:a16="http://schemas.microsoft.com/office/drawing/2014/main" id="{CBFBA921-D6A3-A954-01DB-B3796ADEF694}"/>
                </a:ext>
              </a:extLst>
            </p:cNvPr>
            <p:cNvSpPr txBox="1"/>
            <p:nvPr/>
          </p:nvSpPr>
          <p:spPr>
            <a:xfrm>
              <a:off x="8951040" y="321181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3" name="TextBox 122">
              <a:extLst>
                <a:ext uri="{FF2B5EF4-FFF2-40B4-BE49-F238E27FC236}">
                  <a16:creationId xmlns:a16="http://schemas.microsoft.com/office/drawing/2014/main" id="{CBDBC8DA-3B3B-DEBD-57CC-BEC35CDA0BBC}"/>
                </a:ext>
              </a:extLst>
            </p:cNvPr>
            <p:cNvSpPr txBox="1"/>
            <p:nvPr/>
          </p:nvSpPr>
          <p:spPr>
            <a:xfrm>
              <a:off x="9546886"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c</a:t>
              </a:r>
              <a:endParaRPr lang="en-US" dirty="0">
                <a:solidFill>
                  <a:schemeClr val="accent2"/>
                </a:solidFill>
              </a:endParaRPr>
            </a:p>
          </p:txBody>
        </p:sp>
        <p:sp>
          <p:nvSpPr>
            <p:cNvPr id="124" name="TextBox 123">
              <a:extLst>
                <a:ext uri="{FF2B5EF4-FFF2-40B4-BE49-F238E27FC236}">
                  <a16:creationId xmlns:a16="http://schemas.microsoft.com/office/drawing/2014/main" id="{07FA101C-33BF-9708-2E74-61785C608541}"/>
                </a:ext>
              </a:extLst>
            </p:cNvPr>
            <p:cNvSpPr txBox="1"/>
            <p:nvPr/>
          </p:nvSpPr>
          <p:spPr>
            <a:xfrm>
              <a:off x="9929490"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G</a:t>
              </a:r>
              <a:endParaRPr lang="en-US" dirty="0">
                <a:solidFill>
                  <a:schemeClr val="accent2"/>
                </a:solidFill>
              </a:endParaRPr>
            </a:p>
          </p:txBody>
        </p:sp>
        <p:sp>
          <p:nvSpPr>
            <p:cNvPr id="125" name="TextBox 124">
              <a:extLst>
                <a:ext uri="{FF2B5EF4-FFF2-40B4-BE49-F238E27FC236}">
                  <a16:creationId xmlns:a16="http://schemas.microsoft.com/office/drawing/2014/main" id="{7D419A23-5558-B328-2499-7AEDC229F6CE}"/>
                </a:ext>
              </a:extLst>
            </p:cNvPr>
            <p:cNvSpPr txBox="1"/>
            <p:nvPr/>
          </p:nvSpPr>
          <p:spPr>
            <a:xfrm>
              <a:off x="6882807"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6" name="TextBox 125">
              <a:extLst>
                <a:ext uri="{FF2B5EF4-FFF2-40B4-BE49-F238E27FC236}">
                  <a16:creationId xmlns:a16="http://schemas.microsoft.com/office/drawing/2014/main" id="{4E1ACA82-5ECF-C633-06FE-BF3170D9615A}"/>
                </a:ext>
              </a:extLst>
            </p:cNvPr>
            <p:cNvSpPr txBox="1"/>
            <p:nvPr/>
          </p:nvSpPr>
          <p:spPr>
            <a:xfrm>
              <a:off x="9732699" y="2751529"/>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f</a:t>
              </a:r>
              <a:endParaRPr lang="en-US" dirty="0">
                <a:solidFill>
                  <a:schemeClr val="accent3"/>
                </a:solidFill>
              </a:endParaRPr>
            </a:p>
          </p:txBody>
        </p:sp>
        <p:sp>
          <p:nvSpPr>
            <p:cNvPr id="127" name="TextBox 126">
              <a:extLst>
                <a:ext uri="{FF2B5EF4-FFF2-40B4-BE49-F238E27FC236}">
                  <a16:creationId xmlns:a16="http://schemas.microsoft.com/office/drawing/2014/main" id="{68106DF5-61B8-5E8B-FE00-2EC5E0B0E85D}"/>
                </a:ext>
              </a:extLst>
            </p:cNvPr>
            <p:cNvSpPr txBox="1"/>
            <p:nvPr/>
          </p:nvSpPr>
          <p:spPr>
            <a:xfrm>
              <a:off x="7358075" y="2745420"/>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8" name="TextBox 127">
              <a:extLst>
                <a:ext uri="{FF2B5EF4-FFF2-40B4-BE49-F238E27FC236}">
                  <a16:creationId xmlns:a16="http://schemas.microsoft.com/office/drawing/2014/main" id="{CF263581-0772-5765-2E82-EC9519CC71F7}"/>
                </a:ext>
              </a:extLst>
            </p:cNvPr>
            <p:cNvSpPr txBox="1"/>
            <p:nvPr/>
          </p:nvSpPr>
          <p:spPr>
            <a:xfrm>
              <a:off x="7820053"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h</a:t>
              </a:r>
              <a:endParaRPr lang="en-US" dirty="0"/>
            </a:p>
          </p:txBody>
        </p:sp>
        <p:sp>
          <p:nvSpPr>
            <p:cNvPr id="129" name="TextBox 128">
              <a:extLst>
                <a:ext uri="{FF2B5EF4-FFF2-40B4-BE49-F238E27FC236}">
                  <a16:creationId xmlns:a16="http://schemas.microsoft.com/office/drawing/2014/main" id="{059A08BB-37D8-22D8-22D6-2BF97DE8FAC3}"/>
                </a:ext>
              </a:extLst>
            </p:cNvPr>
            <p:cNvSpPr txBox="1"/>
            <p:nvPr/>
          </p:nvSpPr>
          <p:spPr>
            <a:xfrm>
              <a:off x="8420685" y="274197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r</a:t>
              </a:r>
              <a:endParaRPr lang="en-US" dirty="0"/>
            </a:p>
          </p:txBody>
        </p:sp>
        <p:sp>
          <p:nvSpPr>
            <p:cNvPr id="131" name="TextBox 130">
              <a:extLst>
                <a:ext uri="{FF2B5EF4-FFF2-40B4-BE49-F238E27FC236}">
                  <a16:creationId xmlns:a16="http://schemas.microsoft.com/office/drawing/2014/main" id="{D73FC18B-1003-2329-C0E2-65620A93A2A2}"/>
                </a:ext>
              </a:extLst>
            </p:cNvPr>
            <p:cNvSpPr txBox="1"/>
            <p:nvPr/>
          </p:nvSpPr>
          <p:spPr>
            <a:xfrm>
              <a:off x="9546885" y="364710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40" name="TextBox 139">
              <a:extLst>
                <a:ext uri="{FF2B5EF4-FFF2-40B4-BE49-F238E27FC236}">
                  <a16:creationId xmlns:a16="http://schemas.microsoft.com/office/drawing/2014/main" id="{E62F284F-4DB4-8B13-1EDA-63EADF3E97D2}"/>
                </a:ext>
              </a:extLst>
            </p:cNvPr>
            <p:cNvSpPr txBox="1"/>
            <p:nvPr/>
          </p:nvSpPr>
          <p:spPr>
            <a:xfrm>
              <a:off x="8221357"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41" name="TextBox 140">
              <a:extLst>
                <a:ext uri="{FF2B5EF4-FFF2-40B4-BE49-F238E27FC236}">
                  <a16:creationId xmlns:a16="http://schemas.microsoft.com/office/drawing/2014/main" id="{157A35FD-8415-A534-94C0-1A71688221C5}"/>
                </a:ext>
              </a:extLst>
            </p:cNvPr>
            <p:cNvSpPr txBox="1"/>
            <p:nvPr/>
          </p:nvSpPr>
          <p:spPr>
            <a:xfrm>
              <a:off x="8603961"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42" name="TextBox 141">
              <a:extLst>
                <a:ext uri="{FF2B5EF4-FFF2-40B4-BE49-F238E27FC236}">
                  <a16:creationId xmlns:a16="http://schemas.microsoft.com/office/drawing/2014/main" id="{379C20C5-1AFE-B325-8BA9-97BA5D41216B}"/>
                </a:ext>
              </a:extLst>
            </p:cNvPr>
            <p:cNvSpPr txBox="1"/>
            <p:nvPr/>
          </p:nvSpPr>
          <p:spPr>
            <a:xfrm>
              <a:off x="8418837" y="3222871"/>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144" name="TextBox 143">
              <a:extLst>
                <a:ext uri="{FF2B5EF4-FFF2-40B4-BE49-F238E27FC236}">
                  <a16:creationId xmlns:a16="http://schemas.microsoft.com/office/drawing/2014/main" id="{5BE13FA8-82BA-F19D-82B2-AB19C7B3FA33}"/>
                </a:ext>
              </a:extLst>
            </p:cNvPr>
            <p:cNvSpPr txBox="1"/>
            <p:nvPr/>
          </p:nvSpPr>
          <p:spPr>
            <a:xfrm>
              <a:off x="8024635" y="3204694"/>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45" name="TextBox 144">
              <a:extLst>
                <a:ext uri="{FF2B5EF4-FFF2-40B4-BE49-F238E27FC236}">
                  <a16:creationId xmlns:a16="http://schemas.microsoft.com/office/drawing/2014/main" id="{927CB706-5571-A3B0-1037-B0AE9C7D5852}"/>
                </a:ext>
              </a:extLst>
            </p:cNvPr>
            <p:cNvSpPr txBox="1"/>
            <p:nvPr/>
          </p:nvSpPr>
          <p:spPr>
            <a:xfrm>
              <a:off x="7643693" y="320830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46" name="TextBox 145">
              <a:extLst>
                <a:ext uri="{FF2B5EF4-FFF2-40B4-BE49-F238E27FC236}">
                  <a16:creationId xmlns:a16="http://schemas.microsoft.com/office/drawing/2014/main" id="{B96D5C30-9648-9659-4B6B-EA22A9FBF860}"/>
                </a:ext>
              </a:extLst>
            </p:cNvPr>
            <p:cNvSpPr txBox="1"/>
            <p:nvPr/>
          </p:nvSpPr>
          <p:spPr>
            <a:xfrm>
              <a:off x="7643692" y="365242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cxnSp>
          <p:nvCxnSpPr>
            <p:cNvPr id="151" name="Straight Connector 150">
              <a:extLst>
                <a:ext uri="{FF2B5EF4-FFF2-40B4-BE49-F238E27FC236}">
                  <a16:creationId xmlns:a16="http://schemas.microsoft.com/office/drawing/2014/main" id="{EA72AACF-A7A7-0C4C-8D40-883A3626516B}"/>
                </a:ext>
              </a:extLst>
            </p:cNvPr>
            <p:cNvCxnSpPr>
              <a:stCxn id="108" idx="2"/>
              <a:endCxn id="109" idx="0"/>
            </p:cNvCxnSpPr>
            <p:nvPr/>
          </p:nvCxnSpPr>
          <p:spPr>
            <a:xfrm flipH="1">
              <a:off x="7528526" y="1600210"/>
              <a:ext cx="1423115" cy="23261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B101E602-D8A8-AC0E-D337-424655528630}"/>
                </a:ext>
              </a:extLst>
            </p:cNvPr>
            <p:cNvCxnSpPr>
              <a:stCxn id="108" idx="2"/>
              <a:endCxn id="110" idx="0"/>
            </p:cNvCxnSpPr>
            <p:nvPr/>
          </p:nvCxnSpPr>
          <p:spPr>
            <a:xfrm>
              <a:off x="8951641" y="1600210"/>
              <a:ext cx="648134" cy="2339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F416B469-93AB-8280-7F94-891EF7AD0E7A}"/>
                </a:ext>
              </a:extLst>
            </p:cNvPr>
            <p:cNvCxnSpPr>
              <a:stCxn id="108" idx="2"/>
              <a:endCxn id="111" idx="0"/>
            </p:cNvCxnSpPr>
            <p:nvPr/>
          </p:nvCxnSpPr>
          <p:spPr>
            <a:xfrm>
              <a:off x="8951641" y="1600210"/>
              <a:ext cx="1445701" cy="2339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A2A49F8B-1B75-F0EA-72FF-4A1479C44DAE}"/>
                </a:ext>
              </a:extLst>
            </p:cNvPr>
            <p:cNvCxnSpPr>
              <a:stCxn id="109" idx="2"/>
              <a:endCxn id="112" idx="0"/>
            </p:cNvCxnSpPr>
            <p:nvPr/>
          </p:nvCxnSpPr>
          <p:spPr>
            <a:xfrm flipH="1">
              <a:off x="7053258" y="2202158"/>
              <a:ext cx="475268" cy="8901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B4E709D5-83FE-DFCD-399C-FA56452197D6}"/>
                </a:ext>
              </a:extLst>
            </p:cNvPr>
            <p:cNvCxnSpPr>
              <a:stCxn id="109" idx="2"/>
              <a:endCxn id="113" idx="0"/>
            </p:cNvCxnSpPr>
            <p:nvPr/>
          </p:nvCxnSpPr>
          <p:spPr>
            <a:xfrm flipH="1">
              <a:off x="7526667" y="2202158"/>
              <a:ext cx="1859" cy="8850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591D4BD5-7A17-7F69-44BC-B27D7CF3431C}"/>
                </a:ext>
              </a:extLst>
            </p:cNvPr>
            <p:cNvCxnSpPr>
              <a:stCxn id="109" idx="2"/>
              <a:endCxn id="114" idx="0"/>
            </p:cNvCxnSpPr>
            <p:nvPr/>
          </p:nvCxnSpPr>
          <p:spPr>
            <a:xfrm>
              <a:off x="7528526" y="2202158"/>
              <a:ext cx="769267" cy="9344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C88E9CDE-FA41-4D74-F688-6B13CC71B5D9}"/>
                </a:ext>
              </a:extLst>
            </p:cNvPr>
            <p:cNvCxnSpPr>
              <a:stCxn id="110" idx="2"/>
              <a:endCxn id="115" idx="0"/>
            </p:cNvCxnSpPr>
            <p:nvPr/>
          </p:nvCxnSpPr>
          <p:spPr>
            <a:xfrm flipH="1">
              <a:off x="9281309" y="2203505"/>
              <a:ext cx="318466" cy="8390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44E1D684-2EE9-2ED8-3CFE-B98DBC4D8C67}"/>
                </a:ext>
              </a:extLst>
            </p:cNvPr>
            <p:cNvCxnSpPr>
              <a:stCxn id="110" idx="2"/>
              <a:endCxn id="116" idx="0"/>
            </p:cNvCxnSpPr>
            <p:nvPr/>
          </p:nvCxnSpPr>
          <p:spPr>
            <a:xfrm>
              <a:off x="9599775" y="2203505"/>
              <a:ext cx="303540" cy="800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2C957432-6615-1A83-F9F0-FFD8DD0C2C7A}"/>
                </a:ext>
              </a:extLst>
            </p:cNvPr>
            <p:cNvCxnSpPr>
              <a:cxnSpLocks/>
              <a:stCxn id="111" idx="2"/>
              <a:endCxn id="117" idx="0"/>
            </p:cNvCxnSpPr>
            <p:nvPr/>
          </p:nvCxnSpPr>
          <p:spPr>
            <a:xfrm>
              <a:off x="10397342" y="2203505"/>
              <a:ext cx="48" cy="8716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77B968E2-7230-669E-6A81-D32F704CB8F8}"/>
                </a:ext>
              </a:extLst>
            </p:cNvPr>
            <p:cNvCxnSpPr>
              <a:stCxn id="112" idx="2"/>
              <a:endCxn id="125" idx="0"/>
            </p:cNvCxnSpPr>
            <p:nvPr/>
          </p:nvCxnSpPr>
          <p:spPr>
            <a:xfrm>
              <a:off x="7053258" y="2660508"/>
              <a:ext cx="0" cy="8013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A4490C78-8625-B9D4-38C5-3736EA299731}"/>
                </a:ext>
              </a:extLst>
            </p:cNvPr>
            <p:cNvCxnSpPr>
              <a:cxnSpLocks/>
              <a:stCxn id="113" idx="2"/>
              <a:endCxn id="127" idx="0"/>
            </p:cNvCxnSpPr>
            <p:nvPr/>
          </p:nvCxnSpPr>
          <p:spPr>
            <a:xfrm>
              <a:off x="7526667" y="2659999"/>
              <a:ext cx="1859" cy="8542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BD832DDA-354C-6D83-E905-F633A124CE6E}"/>
                </a:ext>
              </a:extLst>
            </p:cNvPr>
            <p:cNvCxnSpPr>
              <a:stCxn id="114" idx="2"/>
              <a:endCxn id="128" idx="0"/>
            </p:cNvCxnSpPr>
            <p:nvPr/>
          </p:nvCxnSpPr>
          <p:spPr>
            <a:xfrm flipH="1">
              <a:off x="7990504" y="2664934"/>
              <a:ext cx="307289" cy="8166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BED06FFE-9CA4-9723-7594-585654A2FDA2}"/>
                </a:ext>
              </a:extLst>
            </p:cNvPr>
            <p:cNvCxnSpPr>
              <a:stCxn id="114" idx="2"/>
              <a:endCxn id="129" idx="0"/>
            </p:cNvCxnSpPr>
            <p:nvPr/>
          </p:nvCxnSpPr>
          <p:spPr>
            <a:xfrm>
              <a:off x="8297793" y="2664934"/>
              <a:ext cx="293343" cy="7704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70D300F5-5F26-D9E4-F698-35CE08001626}"/>
                </a:ext>
              </a:extLst>
            </p:cNvPr>
            <p:cNvCxnSpPr>
              <a:stCxn id="115" idx="2"/>
              <a:endCxn id="120" idx="0"/>
            </p:cNvCxnSpPr>
            <p:nvPr/>
          </p:nvCxnSpPr>
          <p:spPr>
            <a:xfrm flipH="1">
              <a:off x="9121775" y="2656738"/>
              <a:ext cx="159534" cy="8986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68EED5C1-03E6-AD9B-60CF-8B20B80F0000}"/>
                </a:ext>
              </a:extLst>
            </p:cNvPr>
            <p:cNvCxnSpPr>
              <a:stCxn id="115" idx="2"/>
              <a:endCxn id="118" idx="0"/>
            </p:cNvCxnSpPr>
            <p:nvPr/>
          </p:nvCxnSpPr>
          <p:spPr>
            <a:xfrm>
              <a:off x="9281309" y="2656738"/>
              <a:ext cx="170123"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9AC23C76-435E-5F70-C819-DAB64BAFFCA0}"/>
                </a:ext>
              </a:extLst>
            </p:cNvPr>
            <p:cNvCxnSpPr>
              <a:stCxn id="116" idx="2"/>
              <a:endCxn id="126" idx="0"/>
            </p:cNvCxnSpPr>
            <p:nvPr/>
          </p:nvCxnSpPr>
          <p:spPr>
            <a:xfrm flipH="1">
              <a:off x="9903150" y="2652900"/>
              <a:ext cx="165" cy="98629"/>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55C3C1BC-F1EF-6EB0-2768-A8DFF9D558C2}"/>
                </a:ext>
              </a:extLst>
            </p:cNvPr>
            <p:cNvCxnSpPr>
              <a:stCxn id="126" idx="2"/>
              <a:endCxn id="123" idx="0"/>
            </p:cNvCxnSpPr>
            <p:nvPr/>
          </p:nvCxnSpPr>
          <p:spPr>
            <a:xfrm flipH="1">
              <a:off x="9717337" y="3120861"/>
              <a:ext cx="185813" cy="8032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218EEB9F-E6AE-10E3-EF8A-4F2F44CF434F}"/>
                </a:ext>
              </a:extLst>
            </p:cNvPr>
            <p:cNvCxnSpPr>
              <a:stCxn id="126" idx="2"/>
              <a:endCxn id="124" idx="0"/>
            </p:cNvCxnSpPr>
            <p:nvPr/>
          </p:nvCxnSpPr>
          <p:spPr>
            <a:xfrm>
              <a:off x="9903150" y="3120861"/>
              <a:ext cx="196791" cy="8032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249F167F-F96B-72CC-6392-FA75D47D7788}"/>
                </a:ext>
              </a:extLst>
            </p:cNvPr>
            <p:cNvCxnSpPr>
              <a:stCxn id="123" idx="2"/>
              <a:endCxn id="131" idx="0"/>
            </p:cNvCxnSpPr>
            <p:nvPr/>
          </p:nvCxnSpPr>
          <p:spPr>
            <a:xfrm flipH="1">
              <a:off x="9717336" y="357051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4A17C877-E8BA-A33A-9B5A-26FFBC5D003B}"/>
                </a:ext>
              </a:extLst>
            </p:cNvPr>
            <p:cNvCxnSpPr>
              <a:stCxn id="120" idx="2"/>
              <a:endCxn id="121" idx="0"/>
            </p:cNvCxnSpPr>
            <p:nvPr/>
          </p:nvCxnSpPr>
          <p:spPr>
            <a:xfrm flipH="1">
              <a:off x="9121491" y="3115931"/>
              <a:ext cx="284" cy="958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9A853790-FF57-330D-355E-582112006C16}"/>
                </a:ext>
              </a:extLst>
            </p:cNvPr>
            <p:cNvCxnSpPr>
              <a:stCxn id="128" idx="2"/>
              <a:endCxn id="145" idx="0"/>
            </p:cNvCxnSpPr>
            <p:nvPr/>
          </p:nvCxnSpPr>
          <p:spPr>
            <a:xfrm flipH="1">
              <a:off x="7814144" y="3115931"/>
              <a:ext cx="176360" cy="9237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61816652-FE0C-B2FD-B876-C090D61540DB}"/>
                </a:ext>
              </a:extLst>
            </p:cNvPr>
            <p:cNvCxnSpPr>
              <a:stCxn id="128" idx="2"/>
              <a:endCxn id="144" idx="0"/>
            </p:cNvCxnSpPr>
            <p:nvPr/>
          </p:nvCxnSpPr>
          <p:spPr>
            <a:xfrm>
              <a:off x="7990504" y="3115931"/>
              <a:ext cx="204582" cy="887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C4ED76EB-9760-7F71-A0C4-5A87A552465E}"/>
                </a:ext>
              </a:extLst>
            </p:cNvPr>
            <p:cNvCxnSpPr>
              <a:stCxn id="129" idx="2"/>
              <a:endCxn id="142" idx="0"/>
            </p:cNvCxnSpPr>
            <p:nvPr/>
          </p:nvCxnSpPr>
          <p:spPr>
            <a:xfrm flipH="1">
              <a:off x="8589288" y="3111309"/>
              <a:ext cx="1848" cy="11156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F5764861-F405-9ED7-F821-F7CAD4A2C0D9}"/>
                </a:ext>
              </a:extLst>
            </p:cNvPr>
            <p:cNvCxnSpPr>
              <a:stCxn id="145" idx="2"/>
              <a:endCxn id="146" idx="0"/>
            </p:cNvCxnSpPr>
            <p:nvPr/>
          </p:nvCxnSpPr>
          <p:spPr>
            <a:xfrm flipH="1">
              <a:off x="7814143" y="3577633"/>
              <a:ext cx="1" cy="747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F908B0D2-6B5D-EDE9-D661-D343F02E3D2F}"/>
                </a:ext>
              </a:extLst>
            </p:cNvPr>
            <p:cNvCxnSpPr>
              <a:stCxn id="142" idx="2"/>
              <a:endCxn id="140" idx="0"/>
            </p:cNvCxnSpPr>
            <p:nvPr/>
          </p:nvCxnSpPr>
          <p:spPr>
            <a:xfrm flipH="1">
              <a:off x="8391808" y="3592203"/>
              <a:ext cx="197480"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722EF9D3-5BC0-9C0B-1D68-9B2F1344F69C}"/>
                </a:ext>
              </a:extLst>
            </p:cNvPr>
            <p:cNvCxnSpPr>
              <a:stCxn id="142" idx="2"/>
              <a:endCxn id="141" idx="0"/>
            </p:cNvCxnSpPr>
            <p:nvPr/>
          </p:nvCxnSpPr>
          <p:spPr>
            <a:xfrm>
              <a:off x="8589288" y="3592203"/>
              <a:ext cx="185124"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5C9D878D-C6B9-D6B1-4F0B-E153F84BB8AA}"/>
                </a:ext>
              </a:extLst>
            </p:cNvPr>
            <p:cNvCxnSpPr>
              <a:stCxn id="140" idx="2"/>
              <a:endCxn id="143" idx="0"/>
            </p:cNvCxnSpPr>
            <p:nvPr/>
          </p:nvCxnSpPr>
          <p:spPr>
            <a:xfrm flipH="1">
              <a:off x="8391807" y="404189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437BF579-02D7-0EDD-9C61-E2CA75F1DAE7}"/>
              </a:ext>
            </a:extLst>
          </p:cNvPr>
          <p:cNvSpPr txBox="1"/>
          <p:nvPr/>
        </p:nvSpPr>
        <p:spPr>
          <a:xfrm>
            <a:off x="1579378" y="5239043"/>
            <a:ext cx="3500770" cy="553998"/>
          </a:xfrm>
          <a:prstGeom prst="rect">
            <a:avLst/>
          </a:prstGeom>
          <a:noFill/>
        </p:spPr>
        <p:txBody>
          <a:bodyPr wrap="square" rtlCol="0">
            <a:spAutoFit/>
          </a:bodyPr>
          <a:lstStyle/>
          <a:p>
            <a:pPr algn="ctr"/>
            <a:r>
              <a:rPr lang="en-US" sz="3000" dirty="0">
                <a:latin typeface="+mj-lt"/>
              </a:rPr>
              <a:t>S, e, p, r, f</a:t>
            </a:r>
          </a:p>
        </p:txBody>
      </p:sp>
      <p:sp>
        <p:nvSpPr>
          <p:cNvPr id="6" name="TextBox 5">
            <a:extLst>
              <a:ext uri="{FF2B5EF4-FFF2-40B4-BE49-F238E27FC236}">
                <a16:creationId xmlns:a16="http://schemas.microsoft.com/office/drawing/2014/main" id="{62E54C06-0955-521B-DAC8-F78F1134B5DA}"/>
              </a:ext>
            </a:extLst>
          </p:cNvPr>
          <p:cNvSpPr txBox="1"/>
          <p:nvPr/>
        </p:nvSpPr>
        <p:spPr>
          <a:xfrm>
            <a:off x="5575665" y="5025010"/>
            <a:ext cx="1040670" cy="646331"/>
          </a:xfrm>
          <a:prstGeom prst="rect">
            <a:avLst/>
          </a:prstGeom>
          <a:noFill/>
        </p:spPr>
        <p:txBody>
          <a:bodyPr wrap="none" rtlCol="0">
            <a:spAutoFit/>
          </a:bodyPr>
          <a:lstStyle/>
          <a:p>
            <a:r>
              <a:rPr lang="en-US" b="1" i="1" dirty="0">
                <a:solidFill>
                  <a:schemeClr val="accent1"/>
                </a:solidFill>
              </a:rPr>
              <a:t>Expand</a:t>
            </a:r>
          </a:p>
          <a:p>
            <a:pPr algn="ctr"/>
            <a:r>
              <a:rPr lang="en-US" dirty="0">
                <a:latin typeface="+mj-lt"/>
              </a:rPr>
              <a:t>f</a:t>
            </a:r>
          </a:p>
        </p:txBody>
      </p:sp>
    </p:spTree>
    <p:extLst>
      <p:ext uri="{BB962C8B-B14F-4D97-AF65-F5344CB8AC3E}">
        <p14:creationId xmlns:p14="http://schemas.microsoft.com/office/powerpoint/2010/main" val="125215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B8B6-C1C2-9578-8AD2-DF945C7723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A5EB92-DC69-3CBC-8EF3-3C66F9DB4289}"/>
              </a:ext>
            </a:extLst>
          </p:cNvPr>
          <p:cNvSpPr>
            <a:spLocks noGrp="1"/>
          </p:cNvSpPr>
          <p:nvPr>
            <p:ph type="title"/>
          </p:nvPr>
        </p:nvSpPr>
        <p:spPr/>
        <p:txBody>
          <a:bodyPr/>
          <a:lstStyle/>
          <a:p>
            <a:r>
              <a:rPr lang="en-US" dirty="0"/>
              <a:t>Random Exploration: Step 7</a:t>
            </a:r>
          </a:p>
        </p:txBody>
      </p:sp>
      <p:sp>
        <p:nvSpPr>
          <p:cNvPr id="3" name="Date Placeholder 2">
            <a:extLst>
              <a:ext uri="{FF2B5EF4-FFF2-40B4-BE49-F238E27FC236}">
                <a16:creationId xmlns:a16="http://schemas.microsoft.com/office/drawing/2014/main" id="{7F1C5E6D-2262-2F09-B5D8-F7CCC7CADB64}"/>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9AFEA75E-B580-A677-529A-9248E463AA43}"/>
              </a:ext>
            </a:extLst>
          </p:cNvPr>
          <p:cNvSpPr>
            <a:spLocks noGrp="1"/>
          </p:cNvSpPr>
          <p:nvPr>
            <p:ph type="sldNum" sz="quarter" idx="12"/>
          </p:nvPr>
        </p:nvSpPr>
        <p:spPr/>
        <p:txBody>
          <a:bodyPr/>
          <a:lstStyle/>
          <a:p>
            <a:fld id="{0C6CD854-DD62-6C4B-87F1-66B34D688D3F}" type="slidenum">
              <a:rPr lang="en-US" smtClean="0"/>
              <a:t>21</a:t>
            </a:fld>
            <a:endParaRPr lang="en-US"/>
          </a:p>
        </p:txBody>
      </p:sp>
      <p:grpSp>
        <p:nvGrpSpPr>
          <p:cNvPr id="8" name="Google Shape;409;p19" descr="A directed graph with the following edges:&#10;S-&gt;d&#10;S-&gt;e&#10;S-&gt;p&#10;d-&gt;b&#10;d-&gt;c&#10;d-&gt;e&#10;b-&gt;a&#10;c-&gt;a&#10;p-&gt;q&#10;e-&gt;h&#10;h-&gt;p&#10;h-&gt;q&#10;e-&gt;r&#10;r-&gt;f&#10;f-&gt;c&#10;f-&gt;G&#10;">
            <a:extLst>
              <a:ext uri="{FF2B5EF4-FFF2-40B4-BE49-F238E27FC236}">
                <a16:creationId xmlns:a16="http://schemas.microsoft.com/office/drawing/2014/main" id="{4D8B6628-3EA6-81AE-854D-AA8C4C8E13C1}"/>
              </a:ext>
            </a:extLst>
          </p:cNvPr>
          <p:cNvGrpSpPr>
            <a:grpSpLocks noChangeAspect="1"/>
          </p:cNvGrpSpPr>
          <p:nvPr/>
        </p:nvGrpSpPr>
        <p:grpSpPr>
          <a:xfrm>
            <a:off x="1193408" y="1728389"/>
            <a:ext cx="4225668" cy="2331547"/>
            <a:chOff x="336" y="576"/>
            <a:chExt cx="4848" cy="2784"/>
          </a:xfrm>
        </p:grpSpPr>
        <p:sp>
          <p:nvSpPr>
            <p:cNvPr id="10" name="Google Shape;410;p19">
              <a:extLst>
                <a:ext uri="{FF2B5EF4-FFF2-40B4-BE49-F238E27FC236}">
                  <a16:creationId xmlns:a16="http://schemas.microsoft.com/office/drawing/2014/main" id="{367533DC-BA9F-C4E8-506D-D868D1818B53}"/>
                </a:ext>
              </a:extLst>
            </p:cNvPr>
            <p:cNvSpPr/>
            <p:nvPr/>
          </p:nvSpPr>
          <p:spPr>
            <a:xfrm>
              <a:off x="336" y="22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dirty="0">
                <a:solidFill>
                  <a:schemeClr val="accent3"/>
                </a:solidFill>
              </a:endParaRPr>
            </a:p>
          </p:txBody>
        </p:sp>
        <p:sp>
          <p:nvSpPr>
            <p:cNvPr id="11" name="Google Shape;411;p19">
              <a:extLst>
                <a:ext uri="{FF2B5EF4-FFF2-40B4-BE49-F238E27FC236}">
                  <a16:creationId xmlns:a16="http://schemas.microsoft.com/office/drawing/2014/main" id="{9118BE2D-5D07-C758-6E7B-8B0028006AA5}"/>
                </a:ext>
              </a:extLst>
            </p:cNvPr>
            <p:cNvSpPr/>
            <p:nvPr/>
          </p:nvSpPr>
          <p:spPr>
            <a:xfrm>
              <a:off x="4704" y="576"/>
              <a:ext cx="480" cy="480"/>
            </a:xfrm>
            <a:prstGeom prst="flowChartConnector">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1"/>
                  </a:solidFill>
                  <a:latin typeface="Calibri"/>
                  <a:ea typeface="Calibri"/>
                  <a:cs typeface="Calibri"/>
                  <a:sym typeface="Calibri"/>
                </a:rPr>
                <a:t>G</a:t>
              </a:r>
              <a:endParaRPr dirty="0">
                <a:solidFill>
                  <a:schemeClr val="accent1"/>
                </a:solidFill>
              </a:endParaRPr>
            </a:p>
          </p:txBody>
        </p:sp>
        <p:sp>
          <p:nvSpPr>
            <p:cNvPr id="12" name="Google Shape;412;p19">
              <a:extLst>
                <a:ext uri="{FF2B5EF4-FFF2-40B4-BE49-F238E27FC236}">
                  <a16:creationId xmlns:a16="http://schemas.microsoft.com/office/drawing/2014/main" id="{AFAC4E50-F224-56B0-1E75-822A28843853}"/>
                </a:ext>
              </a:extLst>
            </p:cNvPr>
            <p:cNvSpPr/>
            <p:nvPr/>
          </p:nvSpPr>
          <p:spPr>
            <a:xfrm>
              <a:off x="1728" y="1776"/>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d</a:t>
              </a:r>
              <a:endParaRPr dirty="0">
                <a:solidFill>
                  <a:schemeClr val="accent2"/>
                </a:solidFill>
              </a:endParaRPr>
            </a:p>
          </p:txBody>
        </p:sp>
        <p:sp>
          <p:nvSpPr>
            <p:cNvPr id="13" name="Google Shape;413;p19">
              <a:extLst>
                <a:ext uri="{FF2B5EF4-FFF2-40B4-BE49-F238E27FC236}">
                  <a16:creationId xmlns:a16="http://schemas.microsoft.com/office/drawing/2014/main" id="{11AB96B3-A3C8-DB10-243B-2728B1A014E1}"/>
                </a:ext>
              </a:extLst>
            </p:cNvPr>
            <p:cNvSpPr/>
            <p:nvPr/>
          </p:nvSpPr>
          <p:spPr>
            <a:xfrm>
              <a:off x="720" y="105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b</a:t>
              </a:r>
              <a:endParaRPr/>
            </a:p>
          </p:txBody>
        </p:sp>
        <p:sp>
          <p:nvSpPr>
            <p:cNvPr id="14" name="Google Shape;414;p19">
              <a:extLst>
                <a:ext uri="{FF2B5EF4-FFF2-40B4-BE49-F238E27FC236}">
                  <a16:creationId xmlns:a16="http://schemas.microsoft.com/office/drawing/2014/main" id="{0A9C09FB-D5E4-1F88-18B3-7FD68AC40780}"/>
                </a:ext>
              </a:extLst>
            </p:cNvPr>
            <p:cNvSpPr/>
            <p:nvPr/>
          </p:nvSpPr>
          <p:spPr>
            <a:xfrm>
              <a:off x="1200"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p</a:t>
              </a:r>
              <a:endParaRPr dirty="0">
                <a:solidFill>
                  <a:schemeClr val="accent3"/>
                </a:solidFill>
              </a:endParaRPr>
            </a:p>
          </p:txBody>
        </p:sp>
        <p:sp>
          <p:nvSpPr>
            <p:cNvPr id="15" name="Google Shape;415;p19">
              <a:extLst>
                <a:ext uri="{FF2B5EF4-FFF2-40B4-BE49-F238E27FC236}">
                  <a16:creationId xmlns:a16="http://schemas.microsoft.com/office/drawing/2014/main" id="{2A09D4C8-0E90-1DF8-17CC-7FC822BEEA97}"/>
                </a:ext>
              </a:extLst>
            </p:cNvPr>
            <p:cNvSpPr/>
            <p:nvPr/>
          </p:nvSpPr>
          <p:spPr>
            <a:xfrm>
              <a:off x="2352" y="2880"/>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q</a:t>
              </a:r>
              <a:endParaRPr dirty="0">
                <a:solidFill>
                  <a:schemeClr val="accent2"/>
                </a:solidFill>
              </a:endParaRPr>
            </a:p>
          </p:txBody>
        </p:sp>
        <p:sp>
          <p:nvSpPr>
            <p:cNvPr id="16" name="Google Shape;416;p19">
              <a:extLst>
                <a:ext uri="{FF2B5EF4-FFF2-40B4-BE49-F238E27FC236}">
                  <a16:creationId xmlns:a16="http://schemas.microsoft.com/office/drawing/2014/main" id="{B4817EAE-6AF0-F74F-122B-9BFD30A63843}"/>
                </a:ext>
              </a:extLst>
            </p:cNvPr>
            <p:cNvSpPr/>
            <p:nvPr/>
          </p:nvSpPr>
          <p:spPr>
            <a:xfrm>
              <a:off x="2880" y="1008"/>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c</a:t>
              </a:r>
              <a:endParaRPr dirty="0">
                <a:solidFill>
                  <a:schemeClr val="accent2"/>
                </a:solidFill>
              </a:endParaRPr>
            </a:p>
          </p:txBody>
        </p:sp>
        <p:sp>
          <p:nvSpPr>
            <p:cNvPr id="17" name="Google Shape;417;p19">
              <a:extLst>
                <a:ext uri="{FF2B5EF4-FFF2-40B4-BE49-F238E27FC236}">
                  <a16:creationId xmlns:a16="http://schemas.microsoft.com/office/drawing/2014/main" id="{60C40FB3-F895-79B4-E1D6-2F9A851165D3}"/>
                </a:ext>
              </a:extLst>
            </p:cNvPr>
            <p:cNvSpPr/>
            <p:nvPr/>
          </p:nvSpPr>
          <p:spPr>
            <a:xfrm>
              <a:off x="3552" y="158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e</a:t>
              </a:r>
              <a:endParaRPr dirty="0">
                <a:solidFill>
                  <a:schemeClr val="accent3"/>
                </a:solidFill>
              </a:endParaRPr>
            </a:p>
          </p:txBody>
        </p:sp>
        <p:sp>
          <p:nvSpPr>
            <p:cNvPr id="18" name="Google Shape;418;p19">
              <a:extLst>
                <a:ext uri="{FF2B5EF4-FFF2-40B4-BE49-F238E27FC236}">
                  <a16:creationId xmlns:a16="http://schemas.microsoft.com/office/drawing/2014/main" id="{CBF279E0-577C-26D3-9A8C-8F98969C944C}"/>
                </a:ext>
              </a:extLst>
            </p:cNvPr>
            <p:cNvSpPr>
              <a:spLocks/>
            </p:cNvSpPr>
            <p:nvPr/>
          </p:nvSpPr>
          <p:spPr>
            <a:xfrm>
              <a:off x="3204" y="2427"/>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h</a:t>
              </a:r>
              <a:endParaRPr dirty="0">
                <a:solidFill>
                  <a:schemeClr val="accent2"/>
                </a:solidFill>
              </a:endParaRPr>
            </a:p>
          </p:txBody>
        </p:sp>
        <p:sp>
          <p:nvSpPr>
            <p:cNvPr id="19" name="Google Shape;419;p19">
              <a:extLst>
                <a:ext uri="{FF2B5EF4-FFF2-40B4-BE49-F238E27FC236}">
                  <a16:creationId xmlns:a16="http://schemas.microsoft.com/office/drawing/2014/main" id="{F97F1078-217E-3717-AA88-8D7E32A94F4A}"/>
                </a:ext>
              </a:extLst>
            </p:cNvPr>
            <p:cNvSpPr/>
            <p:nvPr/>
          </p:nvSpPr>
          <p:spPr>
            <a:xfrm>
              <a:off x="1584" y="624"/>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a</a:t>
              </a:r>
              <a:endParaRPr dirty="0"/>
            </a:p>
          </p:txBody>
        </p:sp>
        <p:sp>
          <p:nvSpPr>
            <p:cNvPr id="20" name="Google Shape;420;p19">
              <a:extLst>
                <a:ext uri="{FF2B5EF4-FFF2-40B4-BE49-F238E27FC236}">
                  <a16:creationId xmlns:a16="http://schemas.microsoft.com/office/drawing/2014/main" id="{F8D25CFC-479E-07F3-9B1B-0358126FF4AD}"/>
                </a:ext>
              </a:extLst>
            </p:cNvPr>
            <p:cNvSpPr/>
            <p:nvPr/>
          </p:nvSpPr>
          <p:spPr>
            <a:xfrm>
              <a:off x="4560" y="1872"/>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f</a:t>
              </a:r>
              <a:endParaRPr>
                <a:solidFill>
                  <a:schemeClr val="accent3"/>
                </a:solidFill>
              </a:endParaRPr>
            </a:p>
          </p:txBody>
        </p:sp>
        <p:sp>
          <p:nvSpPr>
            <p:cNvPr id="21" name="Google Shape;421;p19">
              <a:extLst>
                <a:ext uri="{FF2B5EF4-FFF2-40B4-BE49-F238E27FC236}">
                  <a16:creationId xmlns:a16="http://schemas.microsoft.com/office/drawing/2014/main" id="{09A83C1C-75E9-B96C-28AD-2FBD05E764B8}"/>
                </a:ext>
              </a:extLst>
            </p:cNvPr>
            <p:cNvSpPr/>
            <p:nvPr/>
          </p:nvSpPr>
          <p:spPr>
            <a:xfrm>
              <a:off x="4368"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r</a:t>
              </a:r>
              <a:endParaRPr dirty="0">
                <a:solidFill>
                  <a:schemeClr val="accent3"/>
                </a:solidFill>
              </a:endParaRPr>
            </a:p>
          </p:txBody>
        </p:sp>
        <p:cxnSp>
          <p:nvCxnSpPr>
            <p:cNvPr id="22" name="Google Shape;422;p19">
              <a:extLst>
                <a:ext uri="{FF2B5EF4-FFF2-40B4-BE49-F238E27FC236}">
                  <a16:creationId xmlns:a16="http://schemas.microsoft.com/office/drawing/2014/main" id="{FE5B85A0-CE0B-56DD-90EA-42565C273552}"/>
                </a:ext>
              </a:extLst>
            </p:cNvPr>
            <p:cNvCxnSpPr>
              <a:cxnSpLocks/>
              <a:stCxn id="10" idx="5"/>
              <a:endCxn id="14" idx="1"/>
            </p:cNvCxnSpPr>
            <p:nvPr/>
          </p:nvCxnSpPr>
          <p:spPr>
            <a:xfrm>
              <a:off x="746" y="2618"/>
              <a:ext cx="525" cy="189"/>
            </a:xfrm>
            <a:prstGeom prst="straightConnector1">
              <a:avLst/>
            </a:prstGeom>
            <a:noFill/>
            <a:ln w="28575" cap="flat" cmpd="sng">
              <a:solidFill>
                <a:schemeClr val="accent3"/>
              </a:solidFill>
              <a:prstDash val="solid"/>
              <a:round/>
              <a:headEnd type="none" w="med" len="med"/>
              <a:tailEnd type="triangle" w="med" len="med"/>
            </a:ln>
          </p:spPr>
        </p:cxnSp>
        <p:cxnSp>
          <p:nvCxnSpPr>
            <p:cNvPr id="23" name="Google Shape;423;p19">
              <a:extLst>
                <a:ext uri="{FF2B5EF4-FFF2-40B4-BE49-F238E27FC236}">
                  <a16:creationId xmlns:a16="http://schemas.microsoft.com/office/drawing/2014/main" id="{7403A22E-2D0F-A6AA-6256-4E3DC189E34A}"/>
                </a:ext>
              </a:extLst>
            </p:cNvPr>
            <p:cNvCxnSpPr>
              <a:cxnSpLocks/>
              <a:stCxn id="14" idx="6"/>
              <a:endCxn id="15" idx="2"/>
            </p:cNvCxnSpPr>
            <p:nvPr/>
          </p:nvCxnSpPr>
          <p:spPr>
            <a:xfrm>
              <a:off x="1680" y="2976"/>
              <a:ext cx="672" cy="144"/>
            </a:xfrm>
            <a:prstGeom prst="straightConnector1">
              <a:avLst/>
            </a:prstGeom>
            <a:noFill/>
            <a:ln w="28575" cap="flat" cmpd="sng">
              <a:solidFill>
                <a:schemeClr val="accent3"/>
              </a:solidFill>
              <a:prstDash val="solid"/>
              <a:round/>
              <a:headEnd type="none" w="med" len="med"/>
              <a:tailEnd type="triangle" w="med" len="med"/>
            </a:ln>
          </p:spPr>
        </p:cxnSp>
        <p:cxnSp>
          <p:nvCxnSpPr>
            <p:cNvPr id="24" name="Google Shape;424;p19">
              <a:extLst>
                <a:ext uri="{FF2B5EF4-FFF2-40B4-BE49-F238E27FC236}">
                  <a16:creationId xmlns:a16="http://schemas.microsoft.com/office/drawing/2014/main" id="{95D1B150-6285-2E97-84EF-C7A0CB44A3C8}"/>
                </a:ext>
              </a:extLst>
            </p:cNvPr>
            <p:cNvCxnSpPr>
              <a:cxnSpLocks/>
              <a:stCxn id="18" idx="3"/>
              <a:endCxn id="15" idx="6"/>
            </p:cNvCxnSpPr>
            <p:nvPr/>
          </p:nvCxnSpPr>
          <p:spPr>
            <a:xfrm flipH="1">
              <a:off x="2832" y="2837"/>
              <a:ext cx="442" cy="283"/>
            </a:xfrm>
            <a:prstGeom prst="straightConnector1">
              <a:avLst/>
            </a:prstGeom>
            <a:noFill/>
            <a:ln w="28575" cap="flat" cmpd="sng">
              <a:solidFill>
                <a:schemeClr val="dk1"/>
              </a:solidFill>
              <a:prstDash val="solid"/>
              <a:round/>
              <a:headEnd type="none" w="med" len="med"/>
              <a:tailEnd type="triangle" w="med" len="med"/>
            </a:ln>
          </p:spPr>
        </p:cxnSp>
        <p:cxnSp>
          <p:nvCxnSpPr>
            <p:cNvPr id="25" name="Google Shape;425;p19">
              <a:extLst>
                <a:ext uri="{FF2B5EF4-FFF2-40B4-BE49-F238E27FC236}">
                  <a16:creationId xmlns:a16="http://schemas.microsoft.com/office/drawing/2014/main" id="{4DEFACAD-0CB7-F407-5E48-329D762B9139}"/>
                </a:ext>
              </a:extLst>
            </p:cNvPr>
            <p:cNvCxnSpPr>
              <a:cxnSpLocks/>
              <a:stCxn id="18" idx="2"/>
              <a:endCxn id="14" idx="7"/>
            </p:cNvCxnSpPr>
            <p:nvPr/>
          </p:nvCxnSpPr>
          <p:spPr>
            <a:xfrm flipH="1">
              <a:off x="1610" y="2667"/>
              <a:ext cx="1594" cy="139"/>
            </a:xfrm>
            <a:prstGeom prst="straightConnector1">
              <a:avLst/>
            </a:prstGeom>
            <a:noFill/>
            <a:ln w="28575" cap="flat" cmpd="sng">
              <a:solidFill>
                <a:schemeClr val="dk1"/>
              </a:solidFill>
              <a:prstDash val="solid"/>
              <a:round/>
              <a:headEnd type="none" w="med" len="med"/>
              <a:tailEnd type="triangle" w="med" len="med"/>
            </a:ln>
          </p:spPr>
        </p:cxnSp>
        <p:cxnSp>
          <p:nvCxnSpPr>
            <p:cNvPr id="26" name="Google Shape;426;p19">
              <a:extLst>
                <a:ext uri="{FF2B5EF4-FFF2-40B4-BE49-F238E27FC236}">
                  <a16:creationId xmlns:a16="http://schemas.microsoft.com/office/drawing/2014/main" id="{7DDA0448-BFCB-9040-1F4F-BE27CD9FFE06}"/>
                </a:ext>
              </a:extLst>
            </p:cNvPr>
            <p:cNvCxnSpPr>
              <a:cxnSpLocks/>
              <a:stCxn id="17" idx="4"/>
              <a:endCxn id="18" idx="7"/>
            </p:cNvCxnSpPr>
            <p:nvPr/>
          </p:nvCxnSpPr>
          <p:spPr>
            <a:xfrm flipH="1">
              <a:off x="3614" y="2064"/>
              <a:ext cx="178" cy="433"/>
            </a:xfrm>
            <a:prstGeom prst="straightConnector1">
              <a:avLst/>
            </a:prstGeom>
            <a:noFill/>
            <a:ln w="28575" cap="flat" cmpd="sng">
              <a:solidFill>
                <a:schemeClr val="accent3"/>
              </a:solidFill>
              <a:prstDash val="solid"/>
              <a:round/>
              <a:headEnd type="none" w="med" len="med"/>
              <a:tailEnd type="triangle" w="med" len="med"/>
            </a:ln>
          </p:spPr>
        </p:cxnSp>
        <p:cxnSp>
          <p:nvCxnSpPr>
            <p:cNvPr id="27" name="Google Shape;427;p19">
              <a:extLst>
                <a:ext uri="{FF2B5EF4-FFF2-40B4-BE49-F238E27FC236}">
                  <a16:creationId xmlns:a16="http://schemas.microsoft.com/office/drawing/2014/main" id="{CA999AC4-B53A-BC2D-6579-72475454515F}"/>
                </a:ext>
              </a:extLst>
            </p:cNvPr>
            <p:cNvCxnSpPr>
              <a:cxnSpLocks/>
              <a:stCxn id="17" idx="5"/>
              <a:endCxn id="21" idx="1"/>
            </p:cNvCxnSpPr>
            <p:nvPr/>
          </p:nvCxnSpPr>
          <p:spPr>
            <a:xfrm>
              <a:off x="3962" y="1994"/>
              <a:ext cx="477" cy="813"/>
            </a:xfrm>
            <a:prstGeom prst="straightConnector1">
              <a:avLst/>
            </a:prstGeom>
            <a:noFill/>
            <a:ln w="28575" cap="flat" cmpd="sng">
              <a:solidFill>
                <a:schemeClr val="accent3"/>
              </a:solidFill>
              <a:prstDash val="solid"/>
              <a:round/>
              <a:headEnd type="none" w="med" len="med"/>
              <a:tailEnd type="triangle" w="med" len="med"/>
            </a:ln>
          </p:spPr>
        </p:cxnSp>
        <p:cxnSp>
          <p:nvCxnSpPr>
            <p:cNvPr id="28" name="Google Shape;428;p19">
              <a:extLst>
                <a:ext uri="{FF2B5EF4-FFF2-40B4-BE49-F238E27FC236}">
                  <a16:creationId xmlns:a16="http://schemas.microsoft.com/office/drawing/2014/main" id="{D0A95FA4-F585-2898-B962-373EE3C6B61A}"/>
                </a:ext>
              </a:extLst>
            </p:cNvPr>
            <p:cNvCxnSpPr>
              <a:cxnSpLocks/>
              <a:stCxn id="21" idx="0"/>
              <a:endCxn id="20" idx="4"/>
            </p:cNvCxnSpPr>
            <p:nvPr/>
          </p:nvCxnSpPr>
          <p:spPr>
            <a:xfrm flipV="1">
              <a:off x="4608" y="2352"/>
              <a:ext cx="192" cy="384"/>
            </a:xfrm>
            <a:prstGeom prst="straightConnector1">
              <a:avLst/>
            </a:prstGeom>
            <a:noFill/>
            <a:ln w="28575" cap="flat" cmpd="sng">
              <a:solidFill>
                <a:schemeClr val="accent3"/>
              </a:solidFill>
              <a:prstDash val="solid"/>
              <a:round/>
              <a:headEnd type="none" w="med" len="med"/>
              <a:tailEnd type="triangle" w="med" len="med"/>
            </a:ln>
          </p:spPr>
        </p:cxnSp>
        <p:cxnSp>
          <p:nvCxnSpPr>
            <p:cNvPr id="29" name="Google Shape;429;p19">
              <a:extLst>
                <a:ext uri="{FF2B5EF4-FFF2-40B4-BE49-F238E27FC236}">
                  <a16:creationId xmlns:a16="http://schemas.microsoft.com/office/drawing/2014/main" id="{0C892C39-9147-FBAD-33AA-2695CA3739E4}"/>
                </a:ext>
              </a:extLst>
            </p:cNvPr>
            <p:cNvCxnSpPr>
              <a:cxnSpLocks/>
              <a:stCxn id="20" idx="0"/>
              <a:endCxn id="11" idx="4"/>
            </p:cNvCxnSpPr>
            <p:nvPr/>
          </p:nvCxnSpPr>
          <p:spPr>
            <a:xfrm flipV="1">
              <a:off x="4800" y="1056"/>
              <a:ext cx="144" cy="816"/>
            </a:xfrm>
            <a:prstGeom prst="straightConnector1">
              <a:avLst/>
            </a:prstGeom>
            <a:noFill/>
            <a:ln w="28575" cap="flat" cmpd="sng">
              <a:solidFill>
                <a:schemeClr val="accent3"/>
              </a:solidFill>
              <a:prstDash val="solid"/>
              <a:round/>
              <a:headEnd type="none" w="med" len="med"/>
              <a:tailEnd type="triangle" w="med" len="med"/>
            </a:ln>
          </p:spPr>
        </p:cxnSp>
        <p:cxnSp>
          <p:nvCxnSpPr>
            <p:cNvPr id="30" name="Google Shape;430;p19">
              <a:extLst>
                <a:ext uri="{FF2B5EF4-FFF2-40B4-BE49-F238E27FC236}">
                  <a16:creationId xmlns:a16="http://schemas.microsoft.com/office/drawing/2014/main" id="{21332AEA-6FCC-BAD7-E4A2-89788F93C0C8}"/>
                </a:ext>
              </a:extLst>
            </p:cNvPr>
            <p:cNvCxnSpPr>
              <a:cxnSpLocks/>
              <a:stCxn id="10" idx="7"/>
              <a:endCxn id="12" idx="2"/>
            </p:cNvCxnSpPr>
            <p:nvPr/>
          </p:nvCxnSpPr>
          <p:spPr>
            <a:xfrm flipV="1">
              <a:off x="746" y="2016"/>
              <a:ext cx="982" cy="262"/>
            </a:xfrm>
            <a:prstGeom prst="straightConnector1">
              <a:avLst/>
            </a:prstGeom>
            <a:noFill/>
            <a:ln w="28575" cap="flat" cmpd="sng">
              <a:solidFill>
                <a:schemeClr val="accent2"/>
              </a:solidFill>
              <a:prstDash val="solid"/>
              <a:round/>
              <a:headEnd type="none" w="med" len="med"/>
              <a:tailEnd type="triangle" w="med" len="med"/>
            </a:ln>
          </p:spPr>
        </p:cxnSp>
        <p:cxnSp>
          <p:nvCxnSpPr>
            <p:cNvPr id="31" name="Google Shape;431;p19">
              <a:extLst>
                <a:ext uri="{FF2B5EF4-FFF2-40B4-BE49-F238E27FC236}">
                  <a16:creationId xmlns:a16="http://schemas.microsoft.com/office/drawing/2014/main" id="{387901A0-7670-2640-174C-E9FE1048BBD7}"/>
                </a:ext>
              </a:extLst>
            </p:cNvPr>
            <p:cNvCxnSpPr>
              <a:cxnSpLocks/>
              <a:stCxn id="12" idx="1"/>
              <a:endCxn id="13" idx="5"/>
            </p:cNvCxnSpPr>
            <p:nvPr/>
          </p:nvCxnSpPr>
          <p:spPr>
            <a:xfrm flipH="1" flipV="1">
              <a:off x="1130" y="1466"/>
              <a:ext cx="669" cy="381"/>
            </a:xfrm>
            <a:prstGeom prst="straightConnector1">
              <a:avLst/>
            </a:prstGeom>
            <a:noFill/>
            <a:ln w="28575" cap="flat" cmpd="sng">
              <a:solidFill>
                <a:schemeClr val="dk1"/>
              </a:solidFill>
              <a:prstDash val="solid"/>
              <a:round/>
              <a:headEnd type="none" w="med" len="med"/>
              <a:tailEnd type="triangle" w="med" len="med"/>
            </a:ln>
          </p:spPr>
        </p:cxnSp>
        <p:cxnSp>
          <p:nvCxnSpPr>
            <p:cNvPr id="32" name="Google Shape;432;p19">
              <a:extLst>
                <a:ext uri="{FF2B5EF4-FFF2-40B4-BE49-F238E27FC236}">
                  <a16:creationId xmlns:a16="http://schemas.microsoft.com/office/drawing/2014/main" id="{58677C39-2930-A9D8-945A-10BCF2486E59}"/>
                </a:ext>
              </a:extLst>
            </p:cNvPr>
            <p:cNvCxnSpPr>
              <a:cxnSpLocks/>
              <a:stCxn id="13" idx="7"/>
              <a:endCxn id="19" idx="2"/>
            </p:cNvCxnSpPr>
            <p:nvPr/>
          </p:nvCxnSpPr>
          <p:spPr>
            <a:xfrm flipV="1">
              <a:off x="1130" y="864"/>
              <a:ext cx="454" cy="262"/>
            </a:xfrm>
            <a:prstGeom prst="straightConnector1">
              <a:avLst/>
            </a:prstGeom>
            <a:noFill/>
            <a:ln w="28575" cap="flat" cmpd="sng">
              <a:solidFill>
                <a:schemeClr val="dk1"/>
              </a:solidFill>
              <a:prstDash val="solid"/>
              <a:round/>
              <a:headEnd type="none" w="med" len="med"/>
              <a:tailEnd type="triangle" w="med" len="med"/>
            </a:ln>
          </p:spPr>
        </p:cxnSp>
        <p:cxnSp>
          <p:nvCxnSpPr>
            <p:cNvPr id="33" name="Google Shape;433;p19">
              <a:extLst>
                <a:ext uri="{FF2B5EF4-FFF2-40B4-BE49-F238E27FC236}">
                  <a16:creationId xmlns:a16="http://schemas.microsoft.com/office/drawing/2014/main" id="{AA8DDDCB-EB04-93F0-4609-EEFBAD2DF4DE}"/>
                </a:ext>
              </a:extLst>
            </p:cNvPr>
            <p:cNvCxnSpPr>
              <a:cxnSpLocks/>
              <a:stCxn id="16" idx="2"/>
              <a:endCxn id="19" idx="6"/>
            </p:cNvCxnSpPr>
            <p:nvPr/>
          </p:nvCxnSpPr>
          <p:spPr>
            <a:xfrm flipH="1" flipV="1">
              <a:off x="2064" y="864"/>
              <a:ext cx="816" cy="384"/>
            </a:xfrm>
            <a:prstGeom prst="straightConnector1">
              <a:avLst/>
            </a:prstGeom>
            <a:noFill/>
            <a:ln w="28575" cap="flat" cmpd="sng">
              <a:solidFill>
                <a:schemeClr val="dk1"/>
              </a:solidFill>
              <a:prstDash val="solid"/>
              <a:round/>
              <a:headEnd type="none" w="med" len="med"/>
              <a:tailEnd type="triangle" w="med" len="med"/>
            </a:ln>
          </p:spPr>
        </p:cxnSp>
        <p:cxnSp>
          <p:nvCxnSpPr>
            <p:cNvPr id="34" name="Google Shape;434;p19">
              <a:extLst>
                <a:ext uri="{FF2B5EF4-FFF2-40B4-BE49-F238E27FC236}">
                  <a16:creationId xmlns:a16="http://schemas.microsoft.com/office/drawing/2014/main" id="{2BAEE028-66E9-7DBB-85EA-8BEA5988088F}"/>
                </a:ext>
              </a:extLst>
            </p:cNvPr>
            <p:cNvCxnSpPr>
              <a:cxnSpLocks/>
              <a:stCxn id="12" idx="7"/>
              <a:endCxn id="16" idx="3"/>
            </p:cNvCxnSpPr>
            <p:nvPr/>
          </p:nvCxnSpPr>
          <p:spPr>
            <a:xfrm flipV="1">
              <a:off x="2138" y="1418"/>
              <a:ext cx="813" cy="429"/>
            </a:xfrm>
            <a:prstGeom prst="straightConnector1">
              <a:avLst/>
            </a:prstGeom>
            <a:noFill/>
            <a:ln w="28575" cap="flat" cmpd="sng">
              <a:solidFill>
                <a:schemeClr val="dk1"/>
              </a:solidFill>
              <a:prstDash val="solid"/>
              <a:round/>
              <a:headEnd type="none" w="med" len="med"/>
              <a:tailEnd type="triangle" w="med" len="med"/>
            </a:ln>
          </p:spPr>
        </p:cxnSp>
        <p:cxnSp>
          <p:nvCxnSpPr>
            <p:cNvPr id="35" name="Google Shape;435;p19">
              <a:extLst>
                <a:ext uri="{FF2B5EF4-FFF2-40B4-BE49-F238E27FC236}">
                  <a16:creationId xmlns:a16="http://schemas.microsoft.com/office/drawing/2014/main" id="{18F01672-7836-9A7E-69DF-7ED6AD55B0ED}"/>
                </a:ext>
              </a:extLst>
            </p:cNvPr>
            <p:cNvCxnSpPr>
              <a:cxnSpLocks/>
              <a:stCxn id="12" idx="6"/>
              <a:endCxn id="17" idx="2"/>
            </p:cNvCxnSpPr>
            <p:nvPr/>
          </p:nvCxnSpPr>
          <p:spPr>
            <a:xfrm flipV="1">
              <a:off x="2208" y="1824"/>
              <a:ext cx="1344" cy="192"/>
            </a:xfrm>
            <a:prstGeom prst="straightConnector1">
              <a:avLst/>
            </a:prstGeom>
            <a:noFill/>
            <a:ln w="28575" cap="flat" cmpd="sng">
              <a:solidFill>
                <a:schemeClr val="tx1"/>
              </a:solidFill>
              <a:prstDash val="solid"/>
              <a:round/>
              <a:headEnd type="none" w="med" len="med"/>
              <a:tailEnd type="triangle" w="med" len="med"/>
            </a:ln>
          </p:spPr>
        </p:cxnSp>
        <p:cxnSp>
          <p:nvCxnSpPr>
            <p:cNvPr id="36" name="Google Shape;436;p19">
              <a:extLst>
                <a:ext uri="{FF2B5EF4-FFF2-40B4-BE49-F238E27FC236}">
                  <a16:creationId xmlns:a16="http://schemas.microsoft.com/office/drawing/2014/main" id="{6E254B3E-632C-CD3F-CA38-A2D7EA57A418}"/>
                </a:ext>
              </a:extLst>
            </p:cNvPr>
            <p:cNvCxnSpPr>
              <a:cxnSpLocks/>
              <a:stCxn id="20" idx="1"/>
              <a:endCxn id="16" idx="6"/>
            </p:cNvCxnSpPr>
            <p:nvPr/>
          </p:nvCxnSpPr>
          <p:spPr>
            <a:xfrm rot="16200000" flipV="1">
              <a:off x="3648" y="960"/>
              <a:ext cx="694" cy="1270"/>
            </a:xfrm>
            <a:prstGeom prst="curvedConnector2">
              <a:avLst/>
            </a:prstGeom>
            <a:noFill/>
            <a:ln w="28575" cap="flat" cmpd="sng">
              <a:solidFill>
                <a:schemeClr val="accent2"/>
              </a:solidFill>
              <a:prstDash val="solid"/>
              <a:round/>
              <a:headEnd type="none" w="med" len="med"/>
              <a:tailEnd type="triangle" w="med" len="med"/>
            </a:ln>
          </p:spPr>
        </p:cxnSp>
        <p:cxnSp>
          <p:nvCxnSpPr>
            <p:cNvPr id="37" name="Google Shape;437;p19">
              <a:extLst>
                <a:ext uri="{FF2B5EF4-FFF2-40B4-BE49-F238E27FC236}">
                  <a16:creationId xmlns:a16="http://schemas.microsoft.com/office/drawing/2014/main" id="{D709E5C3-E508-5758-4A6B-F5550ACF1A98}"/>
                </a:ext>
              </a:extLst>
            </p:cNvPr>
            <p:cNvCxnSpPr>
              <a:cxnSpLocks/>
              <a:stCxn id="10" idx="6"/>
              <a:endCxn id="17" idx="3"/>
            </p:cNvCxnSpPr>
            <p:nvPr/>
          </p:nvCxnSpPr>
          <p:spPr>
            <a:xfrm flipV="1">
              <a:off x="816" y="1994"/>
              <a:ext cx="2806" cy="454"/>
            </a:xfrm>
            <a:prstGeom prst="curvedConnector2">
              <a:avLst/>
            </a:prstGeom>
            <a:noFill/>
            <a:ln w="28575" cap="flat" cmpd="sng">
              <a:solidFill>
                <a:schemeClr val="accent3"/>
              </a:solidFill>
              <a:prstDash val="solid"/>
              <a:round/>
              <a:headEnd type="none" w="med" len="med"/>
              <a:tailEnd type="triangle" w="med" len="med"/>
            </a:ln>
          </p:spPr>
        </p:cxnSp>
      </p:grpSp>
      <p:sp>
        <p:nvSpPr>
          <p:cNvPr id="100" name="Rounded Rectangle 99">
            <a:extLst>
              <a:ext uri="{FF2B5EF4-FFF2-40B4-BE49-F238E27FC236}">
                <a16:creationId xmlns:a16="http://schemas.microsoft.com/office/drawing/2014/main" id="{0A0769B3-0367-394C-F946-F7CE8C7377B8}"/>
              </a:ext>
              <a:ext uri="{C183D7F6-B498-43B3-948B-1728B52AA6E4}">
                <adec:decorative xmlns:adec="http://schemas.microsoft.com/office/drawing/2017/decorative" val="1"/>
              </a:ext>
            </a:extLst>
          </p:cNvPr>
          <p:cNvSpPr/>
          <p:nvPr/>
        </p:nvSpPr>
        <p:spPr>
          <a:xfrm>
            <a:off x="1341474" y="4614529"/>
            <a:ext cx="3976578" cy="1467294"/>
          </a:xfrm>
          <a:prstGeom prst="roundRect">
            <a:avLst>
              <a:gd name="adj" fmla="val 10145"/>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a:extLst>
              <a:ext uri="{FF2B5EF4-FFF2-40B4-BE49-F238E27FC236}">
                <a16:creationId xmlns:a16="http://schemas.microsoft.com/office/drawing/2014/main" id="{56F0A15B-6439-F47F-DA84-A11934DCBE46}"/>
              </a:ext>
              <a:ext uri="{C183D7F6-B498-43B3-948B-1728B52AA6E4}">
                <adec:decorative xmlns:adec="http://schemas.microsoft.com/office/drawing/2017/decorative" val="1"/>
              </a:ext>
            </a:extLst>
          </p:cNvPr>
          <p:cNvSpPr/>
          <p:nvPr/>
        </p:nvSpPr>
        <p:spPr>
          <a:xfrm>
            <a:off x="6873948" y="4614529"/>
            <a:ext cx="3976578" cy="1467294"/>
          </a:xfrm>
          <a:prstGeom prst="roundRect">
            <a:avLst>
              <a:gd name="adj" fmla="val 10145"/>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a:extLst>
              <a:ext uri="{FF2B5EF4-FFF2-40B4-BE49-F238E27FC236}">
                <a16:creationId xmlns:a16="http://schemas.microsoft.com/office/drawing/2014/main" id="{E18D5EE1-54C9-8926-6C73-433D2DC7D638}"/>
              </a:ext>
            </a:extLst>
          </p:cNvPr>
          <p:cNvSpPr txBox="1"/>
          <p:nvPr/>
        </p:nvSpPr>
        <p:spPr>
          <a:xfrm>
            <a:off x="1456661" y="4752753"/>
            <a:ext cx="1330814" cy="369332"/>
          </a:xfrm>
          <a:prstGeom prst="rect">
            <a:avLst/>
          </a:prstGeom>
          <a:noFill/>
        </p:spPr>
        <p:txBody>
          <a:bodyPr wrap="none" rtlCol="0">
            <a:spAutoFit/>
          </a:bodyPr>
          <a:lstStyle/>
          <a:p>
            <a:r>
              <a:rPr lang="en-US" b="1" dirty="0">
                <a:solidFill>
                  <a:schemeClr val="accent3"/>
                </a:solidFill>
              </a:rPr>
              <a:t>Expanded</a:t>
            </a:r>
          </a:p>
        </p:txBody>
      </p:sp>
      <p:sp>
        <p:nvSpPr>
          <p:cNvPr id="104" name="TextBox 103">
            <a:extLst>
              <a:ext uri="{FF2B5EF4-FFF2-40B4-BE49-F238E27FC236}">
                <a16:creationId xmlns:a16="http://schemas.microsoft.com/office/drawing/2014/main" id="{4A517B8F-432D-FFA7-10D8-F80ABA2735F0}"/>
              </a:ext>
            </a:extLst>
          </p:cNvPr>
          <p:cNvSpPr txBox="1"/>
          <p:nvPr/>
        </p:nvSpPr>
        <p:spPr>
          <a:xfrm>
            <a:off x="6989135" y="4752753"/>
            <a:ext cx="901144" cy="369332"/>
          </a:xfrm>
          <a:prstGeom prst="rect">
            <a:avLst/>
          </a:prstGeom>
          <a:noFill/>
        </p:spPr>
        <p:txBody>
          <a:bodyPr wrap="none" rtlCol="0">
            <a:spAutoFit/>
          </a:bodyPr>
          <a:lstStyle/>
          <a:p>
            <a:r>
              <a:rPr lang="en-US" b="1" dirty="0">
                <a:solidFill>
                  <a:schemeClr val="accent2"/>
                </a:solidFill>
              </a:rPr>
              <a:t>Fringe</a:t>
            </a:r>
          </a:p>
        </p:txBody>
      </p:sp>
      <p:sp>
        <p:nvSpPr>
          <p:cNvPr id="105" name="TextBox 104">
            <a:extLst>
              <a:ext uri="{FF2B5EF4-FFF2-40B4-BE49-F238E27FC236}">
                <a16:creationId xmlns:a16="http://schemas.microsoft.com/office/drawing/2014/main" id="{47CCBF42-BF07-DFD1-7459-015BE5C31782}"/>
              </a:ext>
            </a:extLst>
          </p:cNvPr>
          <p:cNvSpPr txBox="1"/>
          <p:nvPr/>
        </p:nvSpPr>
        <p:spPr>
          <a:xfrm>
            <a:off x="7111852" y="5239043"/>
            <a:ext cx="3500770" cy="553998"/>
          </a:xfrm>
          <a:prstGeom prst="rect">
            <a:avLst/>
          </a:prstGeom>
          <a:noFill/>
        </p:spPr>
        <p:txBody>
          <a:bodyPr wrap="square" rtlCol="0">
            <a:spAutoFit/>
          </a:bodyPr>
          <a:lstStyle/>
          <a:p>
            <a:pPr algn="ctr"/>
            <a:r>
              <a:rPr lang="en-US" sz="3000" dirty="0">
                <a:latin typeface="+mj-lt"/>
              </a:rPr>
              <a:t>d, h, q, c</a:t>
            </a:r>
          </a:p>
        </p:txBody>
      </p:sp>
      <p:grpSp>
        <p:nvGrpSpPr>
          <p:cNvPr id="7" name="Group 6" descr="A search tree based on the search graph on the left, starting with the node S">
            <a:extLst>
              <a:ext uri="{FF2B5EF4-FFF2-40B4-BE49-F238E27FC236}">
                <a16:creationId xmlns:a16="http://schemas.microsoft.com/office/drawing/2014/main" id="{DA11F5E4-416E-3161-148D-EF1D43578CD1}"/>
              </a:ext>
            </a:extLst>
          </p:cNvPr>
          <p:cNvGrpSpPr/>
          <p:nvPr/>
        </p:nvGrpSpPr>
        <p:grpSpPr>
          <a:xfrm>
            <a:off x="6882807" y="1230878"/>
            <a:ext cx="3685033" cy="3256939"/>
            <a:chOff x="6882807" y="1230878"/>
            <a:chExt cx="3685033" cy="3256939"/>
          </a:xfrm>
        </p:grpSpPr>
        <p:sp>
          <p:nvSpPr>
            <p:cNvPr id="108" name="TextBox 107">
              <a:extLst>
                <a:ext uri="{FF2B5EF4-FFF2-40B4-BE49-F238E27FC236}">
                  <a16:creationId xmlns:a16="http://schemas.microsoft.com/office/drawing/2014/main" id="{C8C003B3-F42D-6493-0CB5-7992485798B3}"/>
                </a:ext>
              </a:extLst>
            </p:cNvPr>
            <p:cNvSpPr txBox="1"/>
            <p:nvPr/>
          </p:nvSpPr>
          <p:spPr>
            <a:xfrm>
              <a:off x="8738200" y="1230878"/>
              <a:ext cx="426882" cy="369332"/>
            </a:xfrm>
            <a:prstGeom prst="rect">
              <a:avLst/>
            </a:prstGeom>
            <a:noFill/>
          </p:spPr>
          <p:txBody>
            <a:bodyPr wrap="square">
              <a:sp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lang="en-US" dirty="0">
                <a:solidFill>
                  <a:schemeClr val="accent3"/>
                </a:solidFill>
              </a:endParaRPr>
            </a:p>
          </p:txBody>
        </p:sp>
        <p:sp>
          <p:nvSpPr>
            <p:cNvPr id="109" name="TextBox 108">
              <a:extLst>
                <a:ext uri="{FF2B5EF4-FFF2-40B4-BE49-F238E27FC236}">
                  <a16:creationId xmlns:a16="http://schemas.microsoft.com/office/drawing/2014/main" id="{0DD7C6A6-AD3C-CAB6-00A0-1F20EAF606A4}"/>
                </a:ext>
              </a:extLst>
            </p:cNvPr>
            <p:cNvSpPr txBox="1"/>
            <p:nvPr/>
          </p:nvSpPr>
          <p:spPr>
            <a:xfrm>
              <a:off x="7358075" y="183282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d</a:t>
              </a:r>
              <a:endParaRPr lang="en-US" dirty="0">
                <a:solidFill>
                  <a:schemeClr val="accent2"/>
                </a:solidFill>
              </a:endParaRPr>
            </a:p>
          </p:txBody>
        </p:sp>
        <p:sp>
          <p:nvSpPr>
            <p:cNvPr id="110" name="TextBox 109">
              <a:extLst>
                <a:ext uri="{FF2B5EF4-FFF2-40B4-BE49-F238E27FC236}">
                  <a16:creationId xmlns:a16="http://schemas.microsoft.com/office/drawing/2014/main" id="{03D63F09-F7FC-2425-A04F-C6F377F31B96}"/>
                </a:ext>
              </a:extLst>
            </p:cNvPr>
            <p:cNvSpPr txBox="1"/>
            <p:nvPr/>
          </p:nvSpPr>
          <p:spPr>
            <a:xfrm>
              <a:off x="9429324"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e</a:t>
              </a:r>
              <a:endParaRPr lang="en-US" dirty="0">
                <a:solidFill>
                  <a:schemeClr val="accent3"/>
                </a:solidFill>
              </a:endParaRPr>
            </a:p>
          </p:txBody>
        </p:sp>
        <p:sp>
          <p:nvSpPr>
            <p:cNvPr id="111" name="TextBox 110">
              <a:extLst>
                <a:ext uri="{FF2B5EF4-FFF2-40B4-BE49-F238E27FC236}">
                  <a16:creationId xmlns:a16="http://schemas.microsoft.com/office/drawing/2014/main" id="{7FCF941C-0608-A2F3-CAD9-215940BD5EAD}"/>
                </a:ext>
              </a:extLst>
            </p:cNvPr>
            <p:cNvSpPr txBox="1"/>
            <p:nvPr/>
          </p:nvSpPr>
          <p:spPr>
            <a:xfrm>
              <a:off x="10226891" y="18341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p</a:t>
              </a:r>
              <a:endParaRPr lang="en-US" dirty="0">
                <a:solidFill>
                  <a:schemeClr val="accent3"/>
                </a:solidFill>
              </a:endParaRPr>
            </a:p>
          </p:txBody>
        </p:sp>
        <p:sp>
          <p:nvSpPr>
            <p:cNvPr id="112" name="TextBox 111">
              <a:extLst>
                <a:ext uri="{FF2B5EF4-FFF2-40B4-BE49-F238E27FC236}">
                  <a16:creationId xmlns:a16="http://schemas.microsoft.com/office/drawing/2014/main" id="{46A785E8-3088-327D-00DD-AA893E516353}"/>
                </a:ext>
              </a:extLst>
            </p:cNvPr>
            <p:cNvSpPr txBox="1"/>
            <p:nvPr/>
          </p:nvSpPr>
          <p:spPr>
            <a:xfrm>
              <a:off x="6882807" y="229117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b</a:t>
              </a:r>
              <a:endParaRPr lang="en-US" dirty="0"/>
            </a:p>
          </p:txBody>
        </p:sp>
        <p:sp>
          <p:nvSpPr>
            <p:cNvPr id="113" name="TextBox 112">
              <a:extLst>
                <a:ext uri="{FF2B5EF4-FFF2-40B4-BE49-F238E27FC236}">
                  <a16:creationId xmlns:a16="http://schemas.microsoft.com/office/drawing/2014/main" id="{E07C11B1-A64C-304C-7418-00634FC53E91}"/>
                </a:ext>
              </a:extLst>
            </p:cNvPr>
            <p:cNvSpPr txBox="1"/>
            <p:nvPr/>
          </p:nvSpPr>
          <p:spPr>
            <a:xfrm>
              <a:off x="7356216"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14" name="TextBox 113">
              <a:extLst>
                <a:ext uri="{FF2B5EF4-FFF2-40B4-BE49-F238E27FC236}">
                  <a16:creationId xmlns:a16="http://schemas.microsoft.com/office/drawing/2014/main" id="{CA0962C0-D7A3-569D-A488-26801F85CB11}"/>
                </a:ext>
              </a:extLst>
            </p:cNvPr>
            <p:cNvSpPr txBox="1"/>
            <p:nvPr/>
          </p:nvSpPr>
          <p:spPr>
            <a:xfrm>
              <a:off x="8127342" y="2295602"/>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e</a:t>
              </a:r>
              <a:endParaRPr lang="en-US" dirty="0"/>
            </a:p>
          </p:txBody>
        </p:sp>
        <p:sp>
          <p:nvSpPr>
            <p:cNvPr id="115" name="TextBox 114">
              <a:extLst>
                <a:ext uri="{FF2B5EF4-FFF2-40B4-BE49-F238E27FC236}">
                  <a16:creationId xmlns:a16="http://schemas.microsoft.com/office/drawing/2014/main" id="{E79CBF5A-454F-8FAE-F31F-FFD5836F7C29}"/>
                </a:ext>
              </a:extLst>
            </p:cNvPr>
            <p:cNvSpPr txBox="1"/>
            <p:nvPr/>
          </p:nvSpPr>
          <p:spPr>
            <a:xfrm>
              <a:off x="9110858" y="228740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h</a:t>
              </a:r>
              <a:endParaRPr lang="en-US" dirty="0">
                <a:solidFill>
                  <a:schemeClr val="accent2"/>
                </a:solidFill>
              </a:endParaRPr>
            </a:p>
          </p:txBody>
        </p:sp>
        <p:sp>
          <p:nvSpPr>
            <p:cNvPr id="116" name="TextBox 115">
              <a:extLst>
                <a:ext uri="{FF2B5EF4-FFF2-40B4-BE49-F238E27FC236}">
                  <a16:creationId xmlns:a16="http://schemas.microsoft.com/office/drawing/2014/main" id="{7E2F97EC-2096-AA66-29F5-31C4EEDA9F90}"/>
                </a:ext>
              </a:extLst>
            </p:cNvPr>
            <p:cNvSpPr txBox="1"/>
            <p:nvPr/>
          </p:nvSpPr>
          <p:spPr>
            <a:xfrm>
              <a:off x="9732864" y="2283568"/>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r</a:t>
              </a:r>
              <a:endParaRPr lang="en-US" dirty="0">
                <a:solidFill>
                  <a:schemeClr val="accent3"/>
                </a:solidFill>
              </a:endParaRPr>
            </a:p>
          </p:txBody>
        </p:sp>
        <p:sp>
          <p:nvSpPr>
            <p:cNvPr id="117" name="TextBox 116">
              <a:extLst>
                <a:ext uri="{FF2B5EF4-FFF2-40B4-BE49-F238E27FC236}">
                  <a16:creationId xmlns:a16="http://schemas.microsoft.com/office/drawing/2014/main" id="{63A86014-A8D5-D2D0-7411-B2AEDBF593BE}"/>
                </a:ext>
              </a:extLst>
            </p:cNvPr>
            <p:cNvSpPr txBox="1"/>
            <p:nvPr/>
          </p:nvSpPr>
          <p:spPr>
            <a:xfrm>
              <a:off x="10226939" y="22906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q</a:t>
              </a:r>
              <a:endParaRPr lang="en-US" dirty="0">
                <a:solidFill>
                  <a:schemeClr val="accent2"/>
                </a:solidFill>
              </a:endParaRPr>
            </a:p>
          </p:txBody>
        </p:sp>
        <p:sp>
          <p:nvSpPr>
            <p:cNvPr id="118" name="TextBox 117">
              <a:extLst>
                <a:ext uri="{FF2B5EF4-FFF2-40B4-BE49-F238E27FC236}">
                  <a16:creationId xmlns:a16="http://schemas.microsoft.com/office/drawing/2014/main" id="{5A1700C0-05EB-86BB-87FA-83106AEBF8E8}"/>
                </a:ext>
              </a:extLst>
            </p:cNvPr>
            <p:cNvSpPr txBox="1"/>
            <p:nvPr/>
          </p:nvSpPr>
          <p:spPr>
            <a:xfrm>
              <a:off x="9280981"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0" name="TextBox 119">
              <a:extLst>
                <a:ext uri="{FF2B5EF4-FFF2-40B4-BE49-F238E27FC236}">
                  <a16:creationId xmlns:a16="http://schemas.microsoft.com/office/drawing/2014/main" id="{95E35A33-5DF4-D240-D11F-DFBBB8129C4C}"/>
                </a:ext>
              </a:extLst>
            </p:cNvPr>
            <p:cNvSpPr txBox="1"/>
            <p:nvPr/>
          </p:nvSpPr>
          <p:spPr>
            <a:xfrm>
              <a:off x="8951324"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21" name="TextBox 120">
              <a:extLst>
                <a:ext uri="{FF2B5EF4-FFF2-40B4-BE49-F238E27FC236}">
                  <a16:creationId xmlns:a16="http://schemas.microsoft.com/office/drawing/2014/main" id="{8A4ADCB4-3F45-174A-5B56-28DD8E26AB73}"/>
                </a:ext>
              </a:extLst>
            </p:cNvPr>
            <p:cNvSpPr txBox="1"/>
            <p:nvPr/>
          </p:nvSpPr>
          <p:spPr>
            <a:xfrm>
              <a:off x="8951040" y="321181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23" name="TextBox 122">
              <a:extLst>
                <a:ext uri="{FF2B5EF4-FFF2-40B4-BE49-F238E27FC236}">
                  <a16:creationId xmlns:a16="http://schemas.microsoft.com/office/drawing/2014/main" id="{D73379F0-1BC5-CD0F-86C9-49E4C816E5DE}"/>
                </a:ext>
              </a:extLst>
            </p:cNvPr>
            <p:cNvSpPr txBox="1"/>
            <p:nvPr/>
          </p:nvSpPr>
          <p:spPr>
            <a:xfrm>
              <a:off x="9546886"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c</a:t>
              </a:r>
              <a:endParaRPr lang="en-US" dirty="0">
                <a:solidFill>
                  <a:schemeClr val="accent2"/>
                </a:solidFill>
              </a:endParaRPr>
            </a:p>
          </p:txBody>
        </p:sp>
        <p:sp>
          <p:nvSpPr>
            <p:cNvPr id="124" name="TextBox 123">
              <a:extLst>
                <a:ext uri="{FF2B5EF4-FFF2-40B4-BE49-F238E27FC236}">
                  <a16:creationId xmlns:a16="http://schemas.microsoft.com/office/drawing/2014/main" id="{48050FB0-780F-A013-B180-BF00C795B645}"/>
                </a:ext>
              </a:extLst>
            </p:cNvPr>
            <p:cNvSpPr txBox="1"/>
            <p:nvPr/>
          </p:nvSpPr>
          <p:spPr>
            <a:xfrm>
              <a:off x="9929490" y="32011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1"/>
                  </a:solidFill>
                  <a:latin typeface="Calibri"/>
                  <a:cs typeface="Calibri"/>
                  <a:sym typeface="Calibri"/>
                </a:rPr>
                <a:t>G</a:t>
              </a:r>
              <a:endParaRPr lang="en-US" dirty="0">
                <a:solidFill>
                  <a:schemeClr val="accent1"/>
                </a:solidFill>
              </a:endParaRPr>
            </a:p>
          </p:txBody>
        </p:sp>
        <p:sp>
          <p:nvSpPr>
            <p:cNvPr id="125" name="TextBox 124">
              <a:extLst>
                <a:ext uri="{FF2B5EF4-FFF2-40B4-BE49-F238E27FC236}">
                  <a16:creationId xmlns:a16="http://schemas.microsoft.com/office/drawing/2014/main" id="{5985A8D0-AB23-4C9F-D6B9-61E6FD34F313}"/>
                </a:ext>
              </a:extLst>
            </p:cNvPr>
            <p:cNvSpPr txBox="1"/>
            <p:nvPr/>
          </p:nvSpPr>
          <p:spPr>
            <a:xfrm>
              <a:off x="6882807" y="27406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6" name="TextBox 125">
              <a:extLst>
                <a:ext uri="{FF2B5EF4-FFF2-40B4-BE49-F238E27FC236}">
                  <a16:creationId xmlns:a16="http://schemas.microsoft.com/office/drawing/2014/main" id="{7392EDD0-F0F5-98D1-6F3F-D95F6A2CE935}"/>
                </a:ext>
              </a:extLst>
            </p:cNvPr>
            <p:cNvSpPr txBox="1"/>
            <p:nvPr/>
          </p:nvSpPr>
          <p:spPr>
            <a:xfrm>
              <a:off x="9732699" y="2751529"/>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f</a:t>
              </a:r>
              <a:endParaRPr lang="en-US" dirty="0">
                <a:solidFill>
                  <a:schemeClr val="accent3"/>
                </a:solidFill>
              </a:endParaRPr>
            </a:p>
          </p:txBody>
        </p:sp>
        <p:sp>
          <p:nvSpPr>
            <p:cNvPr id="127" name="TextBox 126">
              <a:extLst>
                <a:ext uri="{FF2B5EF4-FFF2-40B4-BE49-F238E27FC236}">
                  <a16:creationId xmlns:a16="http://schemas.microsoft.com/office/drawing/2014/main" id="{E101CCF8-2DD2-9C34-D258-AC04C44DEB96}"/>
                </a:ext>
              </a:extLst>
            </p:cNvPr>
            <p:cNvSpPr txBox="1"/>
            <p:nvPr/>
          </p:nvSpPr>
          <p:spPr>
            <a:xfrm>
              <a:off x="7358075" y="2745420"/>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28" name="TextBox 127">
              <a:extLst>
                <a:ext uri="{FF2B5EF4-FFF2-40B4-BE49-F238E27FC236}">
                  <a16:creationId xmlns:a16="http://schemas.microsoft.com/office/drawing/2014/main" id="{9B84C791-8D0C-ECCA-680A-938BBA4D1F20}"/>
                </a:ext>
              </a:extLst>
            </p:cNvPr>
            <p:cNvSpPr txBox="1"/>
            <p:nvPr/>
          </p:nvSpPr>
          <p:spPr>
            <a:xfrm>
              <a:off x="7820053" y="27465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h</a:t>
              </a:r>
              <a:endParaRPr lang="en-US" dirty="0"/>
            </a:p>
          </p:txBody>
        </p:sp>
        <p:sp>
          <p:nvSpPr>
            <p:cNvPr id="129" name="TextBox 128">
              <a:extLst>
                <a:ext uri="{FF2B5EF4-FFF2-40B4-BE49-F238E27FC236}">
                  <a16:creationId xmlns:a16="http://schemas.microsoft.com/office/drawing/2014/main" id="{4602ACBF-4745-608E-149E-9542A0EC13DC}"/>
                </a:ext>
              </a:extLst>
            </p:cNvPr>
            <p:cNvSpPr txBox="1"/>
            <p:nvPr/>
          </p:nvSpPr>
          <p:spPr>
            <a:xfrm>
              <a:off x="8420685" y="274197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r</a:t>
              </a:r>
              <a:endParaRPr lang="en-US" dirty="0"/>
            </a:p>
          </p:txBody>
        </p:sp>
        <p:sp>
          <p:nvSpPr>
            <p:cNvPr id="131" name="TextBox 130">
              <a:extLst>
                <a:ext uri="{FF2B5EF4-FFF2-40B4-BE49-F238E27FC236}">
                  <a16:creationId xmlns:a16="http://schemas.microsoft.com/office/drawing/2014/main" id="{A50318F3-FE13-3A83-841B-85D316A4B427}"/>
                </a:ext>
              </a:extLst>
            </p:cNvPr>
            <p:cNvSpPr txBox="1"/>
            <p:nvPr/>
          </p:nvSpPr>
          <p:spPr>
            <a:xfrm>
              <a:off x="9546885" y="364710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40" name="TextBox 139">
              <a:extLst>
                <a:ext uri="{FF2B5EF4-FFF2-40B4-BE49-F238E27FC236}">
                  <a16:creationId xmlns:a16="http://schemas.microsoft.com/office/drawing/2014/main" id="{01A17CC1-21C0-D3EC-67A0-38AE2753840E}"/>
                </a:ext>
              </a:extLst>
            </p:cNvPr>
            <p:cNvSpPr txBox="1"/>
            <p:nvPr/>
          </p:nvSpPr>
          <p:spPr>
            <a:xfrm>
              <a:off x="8221357"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141" name="TextBox 140">
              <a:extLst>
                <a:ext uri="{FF2B5EF4-FFF2-40B4-BE49-F238E27FC236}">
                  <a16:creationId xmlns:a16="http://schemas.microsoft.com/office/drawing/2014/main" id="{6990E510-5B28-14B8-62FF-C84F10CF1296}"/>
                </a:ext>
              </a:extLst>
            </p:cNvPr>
            <p:cNvSpPr txBox="1"/>
            <p:nvPr/>
          </p:nvSpPr>
          <p:spPr>
            <a:xfrm>
              <a:off x="8603961" y="36725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142" name="TextBox 141">
              <a:extLst>
                <a:ext uri="{FF2B5EF4-FFF2-40B4-BE49-F238E27FC236}">
                  <a16:creationId xmlns:a16="http://schemas.microsoft.com/office/drawing/2014/main" id="{3B16F5A8-9CE5-8EC9-B7E9-54D610F664F0}"/>
                </a:ext>
              </a:extLst>
            </p:cNvPr>
            <p:cNvSpPr txBox="1"/>
            <p:nvPr/>
          </p:nvSpPr>
          <p:spPr>
            <a:xfrm>
              <a:off x="8418837" y="3222871"/>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143" name="TextBox 142">
              <a:extLst>
                <a:ext uri="{FF2B5EF4-FFF2-40B4-BE49-F238E27FC236}">
                  <a16:creationId xmlns:a16="http://schemas.microsoft.com/office/drawing/2014/main" id="{3ADE97F4-34A2-CB07-77AD-406910FC181A}"/>
                </a:ext>
              </a:extLst>
            </p:cNvPr>
            <p:cNvSpPr txBox="1"/>
            <p:nvPr/>
          </p:nvSpPr>
          <p:spPr>
            <a:xfrm>
              <a:off x="8221356" y="411848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144" name="TextBox 143">
              <a:extLst>
                <a:ext uri="{FF2B5EF4-FFF2-40B4-BE49-F238E27FC236}">
                  <a16:creationId xmlns:a16="http://schemas.microsoft.com/office/drawing/2014/main" id="{4856F4B1-23B4-992E-1E68-7AC763DA7922}"/>
                </a:ext>
              </a:extLst>
            </p:cNvPr>
            <p:cNvSpPr txBox="1"/>
            <p:nvPr/>
          </p:nvSpPr>
          <p:spPr>
            <a:xfrm>
              <a:off x="8024635" y="3204694"/>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145" name="TextBox 144">
              <a:extLst>
                <a:ext uri="{FF2B5EF4-FFF2-40B4-BE49-F238E27FC236}">
                  <a16:creationId xmlns:a16="http://schemas.microsoft.com/office/drawing/2014/main" id="{2AFBA767-E516-0EF7-F3D0-50FF46179F67}"/>
                </a:ext>
              </a:extLst>
            </p:cNvPr>
            <p:cNvSpPr txBox="1"/>
            <p:nvPr/>
          </p:nvSpPr>
          <p:spPr>
            <a:xfrm>
              <a:off x="7643693" y="320830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146" name="TextBox 145">
              <a:extLst>
                <a:ext uri="{FF2B5EF4-FFF2-40B4-BE49-F238E27FC236}">
                  <a16:creationId xmlns:a16="http://schemas.microsoft.com/office/drawing/2014/main" id="{D39B3E10-CE5F-ED32-DCE0-0256D9407A68}"/>
                </a:ext>
              </a:extLst>
            </p:cNvPr>
            <p:cNvSpPr txBox="1"/>
            <p:nvPr/>
          </p:nvSpPr>
          <p:spPr>
            <a:xfrm>
              <a:off x="7643692" y="365242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cxnSp>
          <p:nvCxnSpPr>
            <p:cNvPr id="151" name="Straight Connector 150">
              <a:extLst>
                <a:ext uri="{FF2B5EF4-FFF2-40B4-BE49-F238E27FC236}">
                  <a16:creationId xmlns:a16="http://schemas.microsoft.com/office/drawing/2014/main" id="{AF8CA7E5-FDF4-D4BC-C613-014F5BFA3B97}"/>
                </a:ext>
              </a:extLst>
            </p:cNvPr>
            <p:cNvCxnSpPr>
              <a:stCxn id="108" idx="2"/>
              <a:endCxn id="109" idx="0"/>
            </p:cNvCxnSpPr>
            <p:nvPr/>
          </p:nvCxnSpPr>
          <p:spPr>
            <a:xfrm flipH="1">
              <a:off x="7528526" y="1600210"/>
              <a:ext cx="1423115" cy="23261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C7C231AC-CE97-D1DC-D057-3A223B93BDFC}"/>
                </a:ext>
              </a:extLst>
            </p:cNvPr>
            <p:cNvCxnSpPr>
              <a:stCxn id="108" idx="2"/>
              <a:endCxn id="110" idx="0"/>
            </p:cNvCxnSpPr>
            <p:nvPr/>
          </p:nvCxnSpPr>
          <p:spPr>
            <a:xfrm>
              <a:off x="8951641" y="1600210"/>
              <a:ext cx="648134" cy="2339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87FFA8B6-8287-43E7-A0A7-7DB514D80C6D}"/>
                </a:ext>
              </a:extLst>
            </p:cNvPr>
            <p:cNvCxnSpPr>
              <a:stCxn id="108" idx="2"/>
              <a:endCxn id="111" idx="0"/>
            </p:cNvCxnSpPr>
            <p:nvPr/>
          </p:nvCxnSpPr>
          <p:spPr>
            <a:xfrm>
              <a:off x="8951641" y="1600210"/>
              <a:ext cx="1445701" cy="2339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C835843B-D23E-34ED-C6F6-6762323929F4}"/>
                </a:ext>
              </a:extLst>
            </p:cNvPr>
            <p:cNvCxnSpPr>
              <a:stCxn id="109" idx="2"/>
              <a:endCxn id="112" idx="0"/>
            </p:cNvCxnSpPr>
            <p:nvPr/>
          </p:nvCxnSpPr>
          <p:spPr>
            <a:xfrm flipH="1">
              <a:off x="7053258" y="2202158"/>
              <a:ext cx="475268" cy="8901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9258C6B0-960D-9B60-94E2-B85358150B7A}"/>
                </a:ext>
              </a:extLst>
            </p:cNvPr>
            <p:cNvCxnSpPr>
              <a:stCxn id="109" idx="2"/>
              <a:endCxn id="113" idx="0"/>
            </p:cNvCxnSpPr>
            <p:nvPr/>
          </p:nvCxnSpPr>
          <p:spPr>
            <a:xfrm flipH="1">
              <a:off x="7526667" y="2202158"/>
              <a:ext cx="1859" cy="8850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2CF55A67-B72F-98A8-8FDC-9B0F9D4DC11D}"/>
                </a:ext>
              </a:extLst>
            </p:cNvPr>
            <p:cNvCxnSpPr>
              <a:stCxn id="109" idx="2"/>
              <a:endCxn id="114" idx="0"/>
            </p:cNvCxnSpPr>
            <p:nvPr/>
          </p:nvCxnSpPr>
          <p:spPr>
            <a:xfrm>
              <a:off x="7528526" y="2202158"/>
              <a:ext cx="769267" cy="9344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95BB3E09-4922-7654-1ADD-28AFA6F01B00}"/>
                </a:ext>
              </a:extLst>
            </p:cNvPr>
            <p:cNvCxnSpPr>
              <a:stCxn id="110" idx="2"/>
              <a:endCxn id="115" idx="0"/>
            </p:cNvCxnSpPr>
            <p:nvPr/>
          </p:nvCxnSpPr>
          <p:spPr>
            <a:xfrm flipH="1">
              <a:off x="9281309" y="2203505"/>
              <a:ext cx="318466" cy="8390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2FC8BD30-5449-4349-8006-2D892A6E2443}"/>
                </a:ext>
              </a:extLst>
            </p:cNvPr>
            <p:cNvCxnSpPr>
              <a:stCxn id="110" idx="2"/>
              <a:endCxn id="116" idx="0"/>
            </p:cNvCxnSpPr>
            <p:nvPr/>
          </p:nvCxnSpPr>
          <p:spPr>
            <a:xfrm>
              <a:off x="9599775" y="2203505"/>
              <a:ext cx="303540" cy="800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2DC4984D-F29B-CE0B-D367-2096590D0F9E}"/>
                </a:ext>
              </a:extLst>
            </p:cNvPr>
            <p:cNvCxnSpPr>
              <a:cxnSpLocks/>
              <a:stCxn id="111" idx="2"/>
              <a:endCxn id="117" idx="0"/>
            </p:cNvCxnSpPr>
            <p:nvPr/>
          </p:nvCxnSpPr>
          <p:spPr>
            <a:xfrm>
              <a:off x="10397342" y="2203505"/>
              <a:ext cx="48" cy="8716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F180250A-D49B-5C74-E082-092252011241}"/>
                </a:ext>
              </a:extLst>
            </p:cNvPr>
            <p:cNvCxnSpPr>
              <a:stCxn id="112" idx="2"/>
              <a:endCxn id="125" idx="0"/>
            </p:cNvCxnSpPr>
            <p:nvPr/>
          </p:nvCxnSpPr>
          <p:spPr>
            <a:xfrm>
              <a:off x="7053258" y="2660508"/>
              <a:ext cx="0" cy="8013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37A84AB1-FFBC-6036-332A-F9B78B0A504F}"/>
                </a:ext>
              </a:extLst>
            </p:cNvPr>
            <p:cNvCxnSpPr>
              <a:cxnSpLocks/>
              <a:stCxn id="113" idx="2"/>
              <a:endCxn id="127" idx="0"/>
            </p:cNvCxnSpPr>
            <p:nvPr/>
          </p:nvCxnSpPr>
          <p:spPr>
            <a:xfrm>
              <a:off x="7526667" y="2659999"/>
              <a:ext cx="1859" cy="8542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0712B8BE-1CB7-E36B-89D8-F51712B01F72}"/>
                </a:ext>
              </a:extLst>
            </p:cNvPr>
            <p:cNvCxnSpPr>
              <a:stCxn id="114" idx="2"/>
              <a:endCxn id="128" idx="0"/>
            </p:cNvCxnSpPr>
            <p:nvPr/>
          </p:nvCxnSpPr>
          <p:spPr>
            <a:xfrm flipH="1">
              <a:off x="7990504" y="2664934"/>
              <a:ext cx="307289" cy="8166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7B024243-16A5-95E0-EA56-58A57DEFAAD1}"/>
                </a:ext>
              </a:extLst>
            </p:cNvPr>
            <p:cNvCxnSpPr>
              <a:stCxn id="114" idx="2"/>
              <a:endCxn id="129" idx="0"/>
            </p:cNvCxnSpPr>
            <p:nvPr/>
          </p:nvCxnSpPr>
          <p:spPr>
            <a:xfrm>
              <a:off x="8297793" y="2664934"/>
              <a:ext cx="293343" cy="7704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9630C638-053D-6191-E1EB-0FAF175654B8}"/>
                </a:ext>
              </a:extLst>
            </p:cNvPr>
            <p:cNvCxnSpPr>
              <a:stCxn id="115" idx="2"/>
              <a:endCxn id="120" idx="0"/>
            </p:cNvCxnSpPr>
            <p:nvPr/>
          </p:nvCxnSpPr>
          <p:spPr>
            <a:xfrm flipH="1">
              <a:off x="9121775" y="2656738"/>
              <a:ext cx="159534" cy="8986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CF3D2638-D522-57A4-5381-40ED3874B637}"/>
                </a:ext>
              </a:extLst>
            </p:cNvPr>
            <p:cNvCxnSpPr>
              <a:stCxn id="115" idx="2"/>
              <a:endCxn id="118" idx="0"/>
            </p:cNvCxnSpPr>
            <p:nvPr/>
          </p:nvCxnSpPr>
          <p:spPr>
            <a:xfrm>
              <a:off x="9281309" y="2656738"/>
              <a:ext cx="170123"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AAF760CB-7525-BB3B-6853-7A763B537B79}"/>
                </a:ext>
              </a:extLst>
            </p:cNvPr>
            <p:cNvCxnSpPr>
              <a:stCxn id="116" idx="2"/>
              <a:endCxn id="126" idx="0"/>
            </p:cNvCxnSpPr>
            <p:nvPr/>
          </p:nvCxnSpPr>
          <p:spPr>
            <a:xfrm flipH="1">
              <a:off x="9903150" y="2652900"/>
              <a:ext cx="165" cy="98629"/>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7552C6AB-43DE-57FA-3EE7-8F09D83A4415}"/>
                </a:ext>
              </a:extLst>
            </p:cNvPr>
            <p:cNvCxnSpPr>
              <a:stCxn id="126" idx="2"/>
              <a:endCxn id="123" idx="0"/>
            </p:cNvCxnSpPr>
            <p:nvPr/>
          </p:nvCxnSpPr>
          <p:spPr>
            <a:xfrm flipH="1">
              <a:off x="9717337" y="3120861"/>
              <a:ext cx="185813" cy="8032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521B2B26-CD3C-4D64-4022-5834DE695564}"/>
                </a:ext>
              </a:extLst>
            </p:cNvPr>
            <p:cNvCxnSpPr>
              <a:stCxn id="126" idx="2"/>
              <a:endCxn id="124" idx="0"/>
            </p:cNvCxnSpPr>
            <p:nvPr/>
          </p:nvCxnSpPr>
          <p:spPr>
            <a:xfrm>
              <a:off x="9903150" y="3120861"/>
              <a:ext cx="196791" cy="8032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769AA28C-8A4A-F300-316E-D02E10EAD2D3}"/>
                </a:ext>
              </a:extLst>
            </p:cNvPr>
            <p:cNvCxnSpPr>
              <a:stCxn id="123" idx="2"/>
              <a:endCxn id="131" idx="0"/>
            </p:cNvCxnSpPr>
            <p:nvPr/>
          </p:nvCxnSpPr>
          <p:spPr>
            <a:xfrm flipH="1">
              <a:off x="9717336" y="357051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0CE97D76-6E57-BC2C-605E-4F0F1897F0E5}"/>
                </a:ext>
              </a:extLst>
            </p:cNvPr>
            <p:cNvCxnSpPr>
              <a:stCxn id="120" idx="2"/>
              <a:endCxn id="121" idx="0"/>
            </p:cNvCxnSpPr>
            <p:nvPr/>
          </p:nvCxnSpPr>
          <p:spPr>
            <a:xfrm flipH="1">
              <a:off x="9121491" y="3115931"/>
              <a:ext cx="284" cy="958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833ECCBC-FE04-622A-0914-3043AC46CA18}"/>
                </a:ext>
              </a:extLst>
            </p:cNvPr>
            <p:cNvCxnSpPr>
              <a:stCxn id="128" idx="2"/>
              <a:endCxn id="145" idx="0"/>
            </p:cNvCxnSpPr>
            <p:nvPr/>
          </p:nvCxnSpPr>
          <p:spPr>
            <a:xfrm flipH="1">
              <a:off x="7814144" y="3115931"/>
              <a:ext cx="176360" cy="9237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2C9A36F5-68E2-DB9F-9C76-6F13722EB110}"/>
                </a:ext>
              </a:extLst>
            </p:cNvPr>
            <p:cNvCxnSpPr>
              <a:stCxn id="128" idx="2"/>
              <a:endCxn id="144" idx="0"/>
            </p:cNvCxnSpPr>
            <p:nvPr/>
          </p:nvCxnSpPr>
          <p:spPr>
            <a:xfrm>
              <a:off x="7990504" y="3115931"/>
              <a:ext cx="204582" cy="887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3C141B4A-07BC-2C5B-F723-5DA3D62CE7D5}"/>
                </a:ext>
              </a:extLst>
            </p:cNvPr>
            <p:cNvCxnSpPr>
              <a:stCxn id="129" idx="2"/>
              <a:endCxn id="142" idx="0"/>
            </p:cNvCxnSpPr>
            <p:nvPr/>
          </p:nvCxnSpPr>
          <p:spPr>
            <a:xfrm flipH="1">
              <a:off x="8589288" y="3111309"/>
              <a:ext cx="1848" cy="11156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B0C5F968-1217-78CE-C034-9F1FDA686C4E}"/>
                </a:ext>
              </a:extLst>
            </p:cNvPr>
            <p:cNvCxnSpPr>
              <a:stCxn id="145" idx="2"/>
              <a:endCxn id="146" idx="0"/>
            </p:cNvCxnSpPr>
            <p:nvPr/>
          </p:nvCxnSpPr>
          <p:spPr>
            <a:xfrm flipH="1">
              <a:off x="7814143" y="3577633"/>
              <a:ext cx="1" cy="747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7C62F35C-CFA4-E461-AF7A-D8AABB0B0A14}"/>
                </a:ext>
              </a:extLst>
            </p:cNvPr>
            <p:cNvCxnSpPr>
              <a:stCxn id="142" idx="2"/>
              <a:endCxn id="140" idx="0"/>
            </p:cNvCxnSpPr>
            <p:nvPr/>
          </p:nvCxnSpPr>
          <p:spPr>
            <a:xfrm flipH="1">
              <a:off x="8391808" y="3592203"/>
              <a:ext cx="197480"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B4E66860-953A-440A-39BA-22F33E7348AA}"/>
                </a:ext>
              </a:extLst>
            </p:cNvPr>
            <p:cNvCxnSpPr>
              <a:stCxn id="142" idx="2"/>
              <a:endCxn id="141" idx="0"/>
            </p:cNvCxnSpPr>
            <p:nvPr/>
          </p:nvCxnSpPr>
          <p:spPr>
            <a:xfrm>
              <a:off x="8589288" y="3592203"/>
              <a:ext cx="185124" cy="803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2154DEF6-7A93-E4EA-337F-B5E86AFA5708}"/>
                </a:ext>
              </a:extLst>
            </p:cNvPr>
            <p:cNvCxnSpPr>
              <a:stCxn id="140" idx="2"/>
              <a:endCxn id="143" idx="0"/>
            </p:cNvCxnSpPr>
            <p:nvPr/>
          </p:nvCxnSpPr>
          <p:spPr>
            <a:xfrm flipH="1">
              <a:off x="8391807" y="404189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1B41C498-C4D7-77DA-32D0-F3436723F399}"/>
              </a:ext>
            </a:extLst>
          </p:cNvPr>
          <p:cNvSpPr txBox="1"/>
          <p:nvPr/>
        </p:nvSpPr>
        <p:spPr>
          <a:xfrm>
            <a:off x="1579378" y="5239043"/>
            <a:ext cx="3500770" cy="553998"/>
          </a:xfrm>
          <a:prstGeom prst="rect">
            <a:avLst/>
          </a:prstGeom>
          <a:noFill/>
        </p:spPr>
        <p:txBody>
          <a:bodyPr wrap="square" rtlCol="0">
            <a:spAutoFit/>
          </a:bodyPr>
          <a:lstStyle/>
          <a:p>
            <a:pPr algn="ctr"/>
            <a:r>
              <a:rPr lang="en-US" sz="3000" dirty="0">
                <a:latin typeface="+mj-lt"/>
              </a:rPr>
              <a:t>S, e, p, r, f</a:t>
            </a:r>
          </a:p>
        </p:txBody>
      </p:sp>
      <p:sp>
        <p:nvSpPr>
          <p:cNvPr id="6" name="TextBox 5">
            <a:extLst>
              <a:ext uri="{FF2B5EF4-FFF2-40B4-BE49-F238E27FC236}">
                <a16:creationId xmlns:a16="http://schemas.microsoft.com/office/drawing/2014/main" id="{C8EFCE59-015C-BC09-1A37-A80A8F82495A}"/>
              </a:ext>
            </a:extLst>
          </p:cNvPr>
          <p:cNvSpPr txBox="1"/>
          <p:nvPr/>
        </p:nvSpPr>
        <p:spPr>
          <a:xfrm>
            <a:off x="5469065" y="5025010"/>
            <a:ext cx="1253869" cy="646331"/>
          </a:xfrm>
          <a:prstGeom prst="rect">
            <a:avLst/>
          </a:prstGeom>
          <a:noFill/>
        </p:spPr>
        <p:txBody>
          <a:bodyPr wrap="none" rtlCol="0">
            <a:spAutoFit/>
          </a:bodyPr>
          <a:lstStyle/>
          <a:p>
            <a:r>
              <a:rPr lang="en-US" b="1" i="1" dirty="0">
                <a:solidFill>
                  <a:schemeClr val="accent1"/>
                </a:solidFill>
              </a:rPr>
              <a:t>“Expand”</a:t>
            </a:r>
          </a:p>
          <a:p>
            <a:pPr algn="ctr"/>
            <a:r>
              <a:rPr lang="en-US" dirty="0">
                <a:latin typeface="+mj-lt"/>
              </a:rPr>
              <a:t>G</a:t>
            </a:r>
          </a:p>
        </p:txBody>
      </p:sp>
    </p:spTree>
    <p:extLst>
      <p:ext uri="{BB962C8B-B14F-4D97-AF65-F5344CB8AC3E}">
        <p14:creationId xmlns:p14="http://schemas.microsoft.com/office/powerpoint/2010/main" val="3269708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7876E-68DE-A87F-6363-294FFF4D2051}"/>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7990EECB-EB1E-2464-A26F-674ACB5EA6FB}"/>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B26E66D4-A270-3FE9-44B5-25832B143737}"/>
              </a:ext>
            </a:extLst>
          </p:cNvPr>
          <p:cNvSpPr>
            <a:spLocks noGrp="1"/>
          </p:cNvSpPr>
          <p:nvPr>
            <p:ph type="sldNum" sz="quarter" idx="12"/>
          </p:nvPr>
        </p:nvSpPr>
        <p:spPr/>
        <p:txBody>
          <a:bodyPr/>
          <a:lstStyle/>
          <a:p>
            <a:fld id="{0C6CD854-DD62-6C4B-87F1-66B34D688D3F}" type="slidenum">
              <a:rPr lang="en-US" smtClean="0"/>
              <a:t>22</a:t>
            </a:fld>
            <a:endParaRPr lang="en-US"/>
          </a:p>
        </p:txBody>
      </p:sp>
      <p:sp>
        <p:nvSpPr>
          <p:cNvPr id="5" name="Title 4">
            <a:extLst>
              <a:ext uri="{FF2B5EF4-FFF2-40B4-BE49-F238E27FC236}">
                <a16:creationId xmlns:a16="http://schemas.microsoft.com/office/drawing/2014/main" id="{4696F296-8991-8E3F-CC48-8D6016692245}"/>
              </a:ext>
            </a:extLst>
          </p:cNvPr>
          <p:cNvSpPr>
            <a:spLocks noGrp="1"/>
          </p:cNvSpPr>
          <p:nvPr>
            <p:ph type="title"/>
          </p:nvPr>
        </p:nvSpPr>
        <p:spPr/>
        <p:txBody>
          <a:bodyPr/>
          <a:lstStyle/>
          <a:p>
            <a:r>
              <a:rPr lang="en-US" dirty="0"/>
              <a:t>Questions (2)</a:t>
            </a:r>
          </a:p>
        </p:txBody>
      </p:sp>
    </p:spTree>
    <p:extLst>
      <p:ext uri="{BB962C8B-B14F-4D97-AF65-F5344CB8AC3E}">
        <p14:creationId xmlns:p14="http://schemas.microsoft.com/office/powerpoint/2010/main" val="3466579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A62D3F-6C49-67A6-F55D-C8721CD6EEB0}"/>
              </a:ext>
            </a:extLst>
          </p:cNvPr>
          <p:cNvSpPr>
            <a:spLocks noGrp="1"/>
          </p:cNvSpPr>
          <p:nvPr>
            <p:ph type="title"/>
          </p:nvPr>
        </p:nvSpPr>
        <p:spPr/>
        <p:txBody>
          <a:bodyPr/>
          <a:lstStyle/>
          <a:p>
            <a:r>
              <a:rPr lang="en-US" dirty="0"/>
              <a:t>Depth-First Search</a:t>
            </a:r>
          </a:p>
        </p:txBody>
      </p:sp>
      <p:sp>
        <p:nvSpPr>
          <p:cNvPr id="6" name="Content Placeholder 5">
            <a:extLst>
              <a:ext uri="{FF2B5EF4-FFF2-40B4-BE49-F238E27FC236}">
                <a16:creationId xmlns:a16="http://schemas.microsoft.com/office/drawing/2014/main" id="{9D30498C-42FB-71AE-834C-44E008477BBC}"/>
              </a:ext>
            </a:extLst>
          </p:cNvPr>
          <p:cNvSpPr>
            <a:spLocks noGrp="1"/>
          </p:cNvSpPr>
          <p:nvPr>
            <p:ph idx="1"/>
          </p:nvPr>
        </p:nvSpPr>
        <p:spPr>
          <a:xfrm>
            <a:off x="497159" y="1590261"/>
            <a:ext cx="6018784" cy="4606139"/>
          </a:xfrm>
        </p:spPr>
        <p:txBody>
          <a:bodyPr/>
          <a:lstStyle/>
          <a:p>
            <a:r>
              <a:rPr lang="en-US" dirty="0"/>
              <a:t>Strategy</a:t>
            </a:r>
          </a:p>
          <a:p>
            <a:pPr lvl="1"/>
            <a:r>
              <a:rPr lang="en-US" dirty="0"/>
              <a:t>Expand </a:t>
            </a:r>
            <a:r>
              <a:rPr lang="en-US" b="1" dirty="0">
                <a:solidFill>
                  <a:schemeClr val="accent1"/>
                </a:solidFill>
              </a:rPr>
              <a:t>deepest</a:t>
            </a:r>
            <a:r>
              <a:rPr lang="en-US" dirty="0"/>
              <a:t> (most recently added) node first</a:t>
            </a:r>
          </a:p>
          <a:p>
            <a:r>
              <a:rPr lang="en-US" dirty="0"/>
              <a:t>Implementation</a:t>
            </a:r>
          </a:p>
          <a:p>
            <a:pPr lvl="1"/>
            <a:r>
              <a:rPr lang="en-US" dirty="0"/>
              <a:t>Fringe is a </a:t>
            </a:r>
            <a:r>
              <a:rPr lang="en-US" b="1" dirty="0">
                <a:solidFill>
                  <a:schemeClr val="accent4"/>
                </a:solidFill>
              </a:rPr>
              <a:t>LIFO stack</a:t>
            </a:r>
          </a:p>
          <a:p>
            <a:pPr lvl="1"/>
            <a:r>
              <a:rPr lang="en-US" dirty="0"/>
              <a:t>Usually break ties alphabetically</a:t>
            </a:r>
          </a:p>
        </p:txBody>
      </p:sp>
      <p:sp>
        <p:nvSpPr>
          <p:cNvPr id="3" name="Date Placeholder 2">
            <a:extLst>
              <a:ext uri="{FF2B5EF4-FFF2-40B4-BE49-F238E27FC236}">
                <a16:creationId xmlns:a16="http://schemas.microsoft.com/office/drawing/2014/main" id="{4CA1EE62-0566-4C78-2BE0-0B3DD976707B}"/>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64CFDFF1-8351-81A1-AAD2-58EFB353BFDB}"/>
              </a:ext>
            </a:extLst>
          </p:cNvPr>
          <p:cNvSpPr>
            <a:spLocks noGrp="1"/>
          </p:cNvSpPr>
          <p:nvPr>
            <p:ph type="sldNum" sz="quarter" idx="12"/>
          </p:nvPr>
        </p:nvSpPr>
        <p:spPr/>
        <p:txBody>
          <a:bodyPr/>
          <a:lstStyle/>
          <a:p>
            <a:fld id="{0C6CD854-DD62-6C4B-87F1-66B34D688D3F}" type="slidenum">
              <a:rPr lang="en-US" smtClean="0"/>
              <a:t>23</a:t>
            </a:fld>
            <a:endParaRPr lang="en-US"/>
          </a:p>
        </p:txBody>
      </p:sp>
      <p:pic>
        <p:nvPicPr>
          <p:cNvPr id="7" name="Google Shape;588;p31" descr="Illustration of a cross section of a dirt mound with gems hidden toward the bottom. A robot is drilling straight down from the top to try to reach the gems.">
            <a:extLst>
              <a:ext uri="{FF2B5EF4-FFF2-40B4-BE49-F238E27FC236}">
                <a16:creationId xmlns:a16="http://schemas.microsoft.com/office/drawing/2014/main" id="{AE9B0D1A-0116-6A03-F797-7767D895EFBF}"/>
              </a:ext>
            </a:extLst>
          </p:cNvPr>
          <p:cNvPicPr preferRelativeResize="0">
            <a:picLocks noChangeAspect="1"/>
          </p:cNvPicPr>
          <p:nvPr/>
        </p:nvPicPr>
        <p:blipFill rotWithShape="1">
          <a:blip r:embed="rId3">
            <a:alphaModFix/>
          </a:blip>
          <a:srcRect t="24344" b="7308"/>
          <a:stretch>
            <a:fillRect/>
          </a:stretch>
        </p:blipFill>
        <p:spPr>
          <a:xfrm>
            <a:off x="1261643" y="3865348"/>
            <a:ext cx="4489815" cy="2302129"/>
          </a:xfrm>
          <a:prstGeom prst="rect">
            <a:avLst/>
          </a:prstGeom>
          <a:noFill/>
          <a:ln>
            <a:noFill/>
          </a:ln>
        </p:spPr>
      </p:pic>
      <p:sp>
        <p:nvSpPr>
          <p:cNvPr id="8" name="TextBox 7">
            <a:extLst>
              <a:ext uri="{FF2B5EF4-FFF2-40B4-BE49-F238E27FC236}">
                <a16:creationId xmlns:a16="http://schemas.microsoft.com/office/drawing/2014/main" id="{4AF469E6-95A8-C7CF-83C2-09453708D285}"/>
              </a:ext>
            </a:extLst>
          </p:cNvPr>
          <p:cNvSpPr txBox="1"/>
          <p:nvPr/>
        </p:nvSpPr>
        <p:spPr>
          <a:xfrm>
            <a:off x="2165606" y="6245943"/>
            <a:ext cx="2681888" cy="461665"/>
          </a:xfrm>
          <a:prstGeom prst="rect">
            <a:avLst/>
          </a:prstGeom>
          <a:noFill/>
        </p:spPr>
        <p:txBody>
          <a:bodyPr wrap="none" rtlCol="0">
            <a:spAutoFit/>
          </a:bodyPr>
          <a:lstStyle/>
          <a:p>
            <a:r>
              <a:rPr lang="en-US" sz="2400" b="1" i="1" dirty="0">
                <a:solidFill>
                  <a:schemeClr val="accent1"/>
                </a:solidFill>
              </a:rPr>
              <a:t>“</a:t>
            </a:r>
            <a:r>
              <a:rPr lang="en-US" sz="2400" b="1" i="1" dirty="0" err="1">
                <a:solidFill>
                  <a:schemeClr val="accent1"/>
                </a:solidFill>
              </a:rPr>
              <a:t>oooooo</a:t>
            </a:r>
            <a:r>
              <a:rPr lang="en-US" sz="2400" b="1" i="1" dirty="0">
                <a:solidFill>
                  <a:schemeClr val="accent1"/>
                </a:solidFill>
              </a:rPr>
              <a:t>, shiny!”</a:t>
            </a:r>
          </a:p>
        </p:txBody>
      </p:sp>
      <p:grpSp>
        <p:nvGrpSpPr>
          <p:cNvPr id="10" name="Google Shape;409;p19" descr="A directed graph with the following edges:&#10;S-&gt;d&#10;S-&gt;e&#10;S-&gt;p&#10;d-&gt;b&#10;d-&gt;c&#10;d-&gt;e&#10;b-&gt;a&#10;c-&gt;a&#10;p-&gt;q&#10;e-&gt;h&#10;h-&gt;p&#10;h-&gt;q&#10;e-&gt;r&#10;r-&gt;f&#10;f-&gt;c&#10;f-&gt;G&#10;&#10;All edges except S-&gt;e and S-&gt;p are shown in green, with the path S-&gt;d-&gt;e-&gt;r-&gt;f-&gt;G shown in yellow. ">
            <a:extLst>
              <a:ext uri="{FF2B5EF4-FFF2-40B4-BE49-F238E27FC236}">
                <a16:creationId xmlns:a16="http://schemas.microsoft.com/office/drawing/2014/main" id="{9EA45141-3266-A01E-31B8-29A1BA703364}"/>
              </a:ext>
            </a:extLst>
          </p:cNvPr>
          <p:cNvGrpSpPr>
            <a:grpSpLocks noChangeAspect="1"/>
          </p:cNvGrpSpPr>
          <p:nvPr/>
        </p:nvGrpSpPr>
        <p:grpSpPr>
          <a:xfrm>
            <a:off x="7071153" y="722362"/>
            <a:ext cx="3559068" cy="1963745"/>
            <a:chOff x="336" y="576"/>
            <a:chExt cx="4848" cy="2784"/>
          </a:xfrm>
        </p:grpSpPr>
        <p:sp>
          <p:nvSpPr>
            <p:cNvPr id="12" name="Google Shape;411;p19">
              <a:extLst>
                <a:ext uri="{FF2B5EF4-FFF2-40B4-BE49-F238E27FC236}">
                  <a16:creationId xmlns:a16="http://schemas.microsoft.com/office/drawing/2014/main" id="{7D65A7FA-5DD5-5E42-81D4-C0458F53F0E8}"/>
                </a:ext>
              </a:extLst>
            </p:cNvPr>
            <p:cNvSpPr/>
            <p:nvPr/>
          </p:nvSpPr>
          <p:spPr>
            <a:xfrm>
              <a:off x="4704" y="576"/>
              <a:ext cx="480" cy="480"/>
            </a:xfrm>
            <a:prstGeom prst="flowChartConnector">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1"/>
                  </a:solidFill>
                  <a:latin typeface="Calibri"/>
                  <a:ea typeface="Calibri"/>
                  <a:cs typeface="Calibri"/>
                  <a:sym typeface="Calibri"/>
                </a:rPr>
                <a:t>G</a:t>
              </a:r>
              <a:endParaRPr dirty="0">
                <a:solidFill>
                  <a:schemeClr val="accent1"/>
                </a:solidFill>
              </a:endParaRPr>
            </a:p>
          </p:txBody>
        </p:sp>
        <p:sp>
          <p:nvSpPr>
            <p:cNvPr id="14" name="Google Shape;413;p19">
              <a:extLst>
                <a:ext uri="{FF2B5EF4-FFF2-40B4-BE49-F238E27FC236}">
                  <a16:creationId xmlns:a16="http://schemas.microsoft.com/office/drawing/2014/main" id="{0EC0BC40-CF8E-3026-1AA2-55453118C9FF}"/>
                </a:ext>
              </a:extLst>
            </p:cNvPr>
            <p:cNvSpPr/>
            <p:nvPr/>
          </p:nvSpPr>
          <p:spPr>
            <a:xfrm>
              <a:off x="720" y="105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b</a:t>
              </a:r>
              <a:endParaRPr>
                <a:solidFill>
                  <a:schemeClr val="accent3"/>
                </a:solidFill>
              </a:endParaRPr>
            </a:p>
          </p:txBody>
        </p:sp>
        <p:sp>
          <p:nvSpPr>
            <p:cNvPr id="15" name="Google Shape;414;p19">
              <a:extLst>
                <a:ext uri="{FF2B5EF4-FFF2-40B4-BE49-F238E27FC236}">
                  <a16:creationId xmlns:a16="http://schemas.microsoft.com/office/drawing/2014/main" id="{68098527-7881-2260-6181-5F17292454FB}"/>
                </a:ext>
              </a:extLst>
            </p:cNvPr>
            <p:cNvSpPr/>
            <p:nvPr/>
          </p:nvSpPr>
          <p:spPr>
            <a:xfrm>
              <a:off x="1200"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p</a:t>
              </a:r>
              <a:endParaRPr dirty="0">
                <a:solidFill>
                  <a:schemeClr val="accent3"/>
                </a:solidFill>
              </a:endParaRPr>
            </a:p>
          </p:txBody>
        </p:sp>
        <p:sp>
          <p:nvSpPr>
            <p:cNvPr id="16" name="Google Shape;415;p19">
              <a:extLst>
                <a:ext uri="{FF2B5EF4-FFF2-40B4-BE49-F238E27FC236}">
                  <a16:creationId xmlns:a16="http://schemas.microsoft.com/office/drawing/2014/main" id="{8B60EA1B-7C41-9CB1-D9BF-B8670DEED1A4}"/>
                </a:ext>
              </a:extLst>
            </p:cNvPr>
            <p:cNvSpPr/>
            <p:nvPr/>
          </p:nvSpPr>
          <p:spPr>
            <a:xfrm>
              <a:off x="2352" y="2880"/>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q</a:t>
              </a:r>
              <a:endParaRPr dirty="0">
                <a:solidFill>
                  <a:schemeClr val="accent3"/>
                </a:solidFill>
              </a:endParaRPr>
            </a:p>
          </p:txBody>
        </p:sp>
        <p:sp>
          <p:nvSpPr>
            <p:cNvPr id="17" name="Google Shape;416;p19">
              <a:extLst>
                <a:ext uri="{FF2B5EF4-FFF2-40B4-BE49-F238E27FC236}">
                  <a16:creationId xmlns:a16="http://schemas.microsoft.com/office/drawing/2014/main" id="{7ABA2CBE-9AB4-14E9-78B4-06BED9D44587}"/>
                </a:ext>
              </a:extLst>
            </p:cNvPr>
            <p:cNvSpPr/>
            <p:nvPr/>
          </p:nvSpPr>
          <p:spPr>
            <a:xfrm>
              <a:off x="2880" y="10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c</a:t>
              </a:r>
              <a:endParaRPr dirty="0">
                <a:solidFill>
                  <a:schemeClr val="accent3"/>
                </a:solidFill>
              </a:endParaRPr>
            </a:p>
          </p:txBody>
        </p:sp>
        <p:sp>
          <p:nvSpPr>
            <p:cNvPr id="19" name="Google Shape;418;p19">
              <a:extLst>
                <a:ext uri="{FF2B5EF4-FFF2-40B4-BE49-F238E27FC236}">
                  <a16:creationId xmlns:a16="http://schemas.microsoft.com/office/drawing/2014/main" id="{5FB7A6C5-0437-390E-1FA1-E7EF50B40F0C}"/>
                </a:ext>
              </a:extLst>
            </p:cNvPr>
            <p:cNvSpPr>
              <a:spLocks/>
            </p:cNvSpPr>
            <p:nvPr/>
          </p:nvSpPr>
          <p:spPr>
            <a:xfrm>
              <a:off x="3204" y="2427"/>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h</a:t>
              </a:r>
              <a:endParaRPr dirty="0">
                <a:solidFill>
                  <a:schemeClr val="accent3"/>
                </a:solidFill>
              </a:endParaRPr>
            </a:p>
          </p:txBody>
        </p:sp>
        <p:sp>
          <p:nvSpPr>
            <p:cNvPr id="20" name="Google Shape;419;p19">
              <a:extLst>
                <a:ext uri="{FF2B5EF4-FFF2-40B4-BE49-F238E27FC236}">
                  <a16:creationId xmlns:a16="http://schemas.microsoft.com/office/drawing/2014/main" id="{040C6EAE-F412-4B87-0948-6B168F5F0E54}"/>
                </a:ext>
              </a:extLst>
            </p:cNvPr>
            <p:cNvSpPr/>
            <p:nvPr/>
          </p:nvSpPr>
          <p:spPr>
            <a:xfrm>
              <a:off x="1584" y="62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a</a:t>
              </a:r>
              <a:endParaRPr dirty="0">
                <a:solidFill>
                  <a:schemeClr val="accent3"/>
                </a:solidFill>
              </a:endParaRPr>
            </a:p>
          </p:txBody>
        </p:sp>
        <p:cxnSp>
          <p:nvCxnSpPr>
            <p:cNvPr id="23" name="Google Shape;422;p19">
              <a:extLst>
                <a:ext uri="{FF2B5EF4-FFF2-40B4-BE49-F238E27FC236}">
                  <a16:creationId xmlns:a16="http://schemas.microsoft.com/office/drawing/2014/main" id="{5BAFB590-E687-C285-915B-C7305AFED436}"/>
                </a:ext>
              </a:extLst>
            </p:cNvPr>
            <p:cNvCxnSpPr>
              <a:cxnSpLocks/>
              <a:stCxn id="11" idx="5"/>
              <a:endCxn id="15" idx="1"/>
            </p:cNvCxnSpPr>
            <p:nvPr/>
          </p:nvCxnSpPr>
          <p:spPr>
            <a:xfrm>
              <a:off x="746" y="2618"/>
              <a:ext cx="525" cy="189"/>
            </a:xfrm>
            <a:prstGeom prst="straightConnector1">
              <a:avLst/>
            </a:prstGeom>
            <a:noFill/>
            <a:ln w="28575" cap="flat" cmpd="sng">
              <a:solidFill>
                <a:schemeClr val="accent2"/>
              </a:solidFill>
              <a:prstDash val="solid"/>
              <a:round/>
              <a:headEnd type="none" w="med" len="med"/>
              <a:tailEnd type="triangle" w="med" len="med"/>
            </a:ln>
          </p:spPr>
        </p:cxnSp>
        <p:cxnSp>
          <p:nvCxnSpPr>
            <p:cNvPr id="24" name="Google Shape;423;p19">
              <a:extLst>
                <a:ext uri="{FF2B5EF4-FFF2-40B4-BE49-F238E27FC236}">
                  <a16:creationId xmlns:a16="http://schemas.microsoft.com/office/drawing/2014/main" id="{589FD6C4-C69F-B1F4-D348-7A8633542D26}"/>
                </a:ext>
              </a:extLst>
            </p:cNvPr>
            <p:cNvCxnSpPr>
              <a:cxnSpLocks/>
              <a:stCxn id="15" idx="6"/>
              <a:endCxn id="16" idx="2"/>
            </p:cNvCxnSpPr>
            <p:nvPr/>
          </p:nvCxnSpPr>
          <p:spPr>
            <a:xfrm>
              <a:off x="1680" y="2976"/>
              <a:ext cx="672" cy="144"/>
            </a:xfrm>
            <a:prstGeom prst="straightConnector1">
              <a:avLst/>
            </a:prstGeom>
            <a:noFill/>
            <a:ln w="28575" cap="flat" cmpd="sng">
              <a:solidFill>
                <a:schemeClr val="accent3"/>
              </a:solidFill>
              <a:prstDash val="solid"/>
              <a:round/>
              <a:headEnd type="none" w="med" len="med"/>
              <a:tailEnd type="triangle" w="med" len="med"/>
            </a:ln>
          </p:spPr>
        </p:cxnSp>
        <p:cxnSp>
          <p:nvCxnSpPr>
            <p:cNvPr id="25" name="Google Shape;424;p19">
              <a:extLst>
                <a:ext uri="{FF2B5EF4-FFF2-40B4-BE49-F238E27FC236}">
                  <a16:creationId xmlns:a16="http://schemas.microsoft.com/office/drawing/2014/main" id="{F9989637-E30D-B936-6891-36B6E5EDAC51}"/>
                </a:ext>
              </a:extLst>
            </p:cNvPr>
            <p:cNvCxnSpPr>
              <a:cxnSpLocks/>
              <a:stCxn id="19" idx="3"/>
              <a:endCxn id="16" idx="6"/>
            </p:cNvCxnSpPr>
            <p:nvPr/>
          </p:nvCxnSpPr>
          <p:spPr>
            <a:xfrm flipH="1">
              <a:off x="2832" y="2837"/>
              <a:ext cx="442" cy="283"/>
            </a:xfrm>
            <a:prstGeom prst="straightConnector1">
              <a:avLst/>
            </a:prstGeom>
            <a:noFill/>
            <a:ln w="28575" cap="flat" cmpd="sng">
              <a:solidFill>
                <a:schemeClr val="accent3"/>
              </a:solidFill>
              <a:prstDash val="solid"/>
              <a:round/>
              <a:headEnd type="none" w="med" len="med"/>
              <a:tailEnd type="triangle" w="med" len="med"/>
            </a:ln>
          </p:spPr>
        </p:cxnSp>
        <p:cxnSp>
          <p:nvCxnSpPr>
            <p:cNvPr id="26" name="Google Shape;425;p19">
              <a:extLst>
                <a:ext uri="{FF2B5EF4-FFF2-40B4-BE49-F238E27FC236}">
                  <a16:creationId xmlns:a16="http://schemas.microsoft.com/office/drawing/2014/main" id="{BE47F4BD-3E81-5820-AFE2-FFD9EEAD0C75}"/>
                </a:ext>
              </a:extLst>
            </p:cNvPr>
            <p:cNvCxnSpPr>
              <a:cxnSpLocks/>
              <a:stCxn id="19" idx="2"/>
              <a:endCxn id="15" idx="7"/>
            </p:cNvCxnSpPr>
            <p:nvPr/>
          </p:nvCxnSpPr>
          <p:spPr>
            <a:xfrm flipH="1">
              <a:off x="1610" y="2667"/>
              <a:ext cx="1594" cy="139"/>
            </a:xfrm>
            <a:prstGeom prst="straightConnector1">
              <a:avLst/>
            </a:prstGeom>
            <a:noFill/>
            <a:ln w="28575" cap="flat" cmpd="sng">
              <a:solidFill>
                <a:schemeClr val="accent3"/>
              </a:solidFill>
              <a:prstDash val="solid"/>
              <a:round/>
              <a:headEnd type="none" w="med" len="med"/>
              <a:tailEnd type="triangle" w="med" len="med"/>
            </a:ln>
          </p:spPr>
        </p:cxnSp>
        <p:cxnSp>
          <p:nvCxnSpPr>
            <p:cNvPr id="27" name="Google Shape;426;p19">
              <a:extLst>
                <a:ext uri="{FF2B5EF4-FFF2-40B4-BE49-F238E27FC236}">
                  <a16:creationId xmlns:a16="http://schemas.microsoft.com/office/drawing/2014/main" id="{1C604EA9-7DE8-D77A-C0C3-C937A9D7C389}"/>
                </a:ext>
              </a:extLst>
            </p:cNvPr>
            <p:cNvCxnSpPr>
              <a:cxnSpLocks/>
              <a:stCxn id="18" idx="4"/>
              <a:endCxn id="19" idx="7"/>
            </p:cNvCxnSpPr>
            <p:nvPr/>
          </p:nvCxnSpPr>
          <p:spPr>
            <a:xfrm flipH="1">
              <a:off x="3614" y="2064"/>
              <a:ext cx="178" cy="433"/>
            </a:xfrm>
            <a:prstGeom prst="straightConnector1">
              <a:avLst/>
            </a:prstGeom>
            <a:noFill/>
            <a:ln w="28575" cap="flat" cmpd="sng">
              <a:solidFill>
                <a:schemeClr val="accent3"/>
              </a:solidFill>
              <a:prstDash val="solid"/>
              <a:round/>
              <a:headEnd type="none" w="med" len="med"/>
              <a:tailEnd type="triangle" w="med" len="med"/>
            </a:ln>
          </p:spPr>
        </p:cxnSp>
        <p:cxnSp>
          <p:nvCxnSpPr>
            <p:cNvPr id="28" name="Google Shape;427;p19">
              <a:extLst>
                <a:ext uri="{FF2B5EF4-FFF2-40B4-BE49-F238E27FC236}">
                  <a16:creationId xmlns:a16="http://schemas.microsoft.com/office/drawing/2014/main" id="{B847CF1F-D61B-360E-C25E-D585B15FDF51}"/>
                </a:ext>
              </a:extLst>
            </p:cNvPr>
            <p:cNvCxnSpPr>
              <a:cxnSpLocks/>
              <a:stCxn id="18" idx="5"/>
              <a:endCxn id="22" idx="1"/>
            </p:cNvCxnSpPr>
            <p:nvPr/>
          </p:nvCxnSpPr>
          <p:spPr>
            <a:xfrm>
              <a:off x="3962" y="1994"/>
              <a:ext cx="477" cy="813"/>
            </a:xfrm>
            <a:prstGeom prst="straightConnector1">
              <a:avLst/>
            </a:prstGeom>
            <a:noFill/>
            <a:ln w="28575" cap="flat" cmpd="sng">
              <a:solidFill>
                <a:schemeClr val="accent5"/>
              </a:solidFill>
              <a:prstDash val="solid"/>
              <a:round/>
              <a:headEnd type="none" w="med" len="med"/>
              <a:tailEnd type="triangle" w="med" len="med"/>
            </a:ln>
          </p:spPr>
        </p:cxnSp>
        <p:cxnSp>
          <p:nvCxnSpPr>
            <p:cNvPr id="29" name="Google Shape;428;p19">
              <a:extLst>
                <a:ext uri="{FF2B5EF4-FFF2-40B4-BE49-F238E27FC236}">
                  <a16:creationId xmlns:a16="http://schemas.microsoft.com/office/drawing/2014/main" id="{38B66AEA-377C-7298-14AD-D6C0E5EF0602}"/>
                </a:ext>
              </a:extLst>
            </p:cNvPr>
            <p:cNvCxnSpPr>
              <a:cxnSpLocks/>
              <a:stCxn id="22" idx="0"/>
              <a:endCxn id="21" idx="4"/>
            </p:cNvCxnSpPr>
            <p:nvPr/>
          </p:nvCxnSpPr>
          <p:spPr>
            <a:xfrm flipV="1">
              <a:off x="4608" y="2352"/>
              <a:ext cx="192" cy="384"/>
            </a:xfrm>
            <a:prstGeom prst="straightConnector1">
              <a:avLst/>
            </a:prstGeom>
            <a:noFill/>
            <a:ln w="28575" cap="flat" cmpd="sng">
              <a:solidFill>
                <a:schemeClr val="accent5"/>
              </a:solidFill>
              <a:prstDash val="solid"/>
              <a:round/>
              <a:headEnd type="none" w="med" len="med"/>
              <a:tailEnd type="triangle" w="med" len="med"/>
            </a:ln>
          </p:spPr>
        </p:cxnSp>
        <p:cxnSp>
          <p:nvCxnSpPr>
            <p:cNvPr id="30" name="Google Shape;429;p19">
              <a:extLst>
                <a:ext uri="{FF2B5EF4-FFF2-40B4-BE49-F238E27FC236}">
                  <a16:creationId xmlns:a16="http://schemas.microsoft.com/office/drawing/2014/main" id="{D4701484-B12F-9E48-858A-AD6E2A59127D}"/>
                </a:ext>
              </a:extLst>
            </p:cNvPr>
            <p:cNvCxnSpPr>
              <a:cxnSpLocks/>
              <a:stCxn id="21" idx="0"/>
              <a:endCxn id="12" idx="4"/>
            </p:cNvCxnSpPr>
            <p:nvPr/>
          </p:nvCxnSpPr>
          <p:spPr>
            <a:xfrm flipV="1">
              <a:off x="4800" y="1056"/>
              <a:ext cx="144" cy="816"/>
            </a:xfrm>
            <a:prstGeom prst="straightConnector1">
              <a:avLst/>
            </a:prstGeom>
            <a:noFill/>
            <a:ln w="28575" cap="flat" cmpd="sng">
              <a:solidFill>
                <a:schemeClr val="accent5"/>
              </a:solidFill>
              <a:prstDash val="solid"/>
              <a:round/>
              <a:headEnd type="none" w="med" len="med"/>
              <a:tailEnd type="triangle" w="med" len="med"/>
            </a:ln>
          </p:spPr>
        </p:cxnSp>
        <p:cxnSp>
          <p:nvCxnSpPr>
            <p:cNvPr id="31" name="Google Shape;430;p19">
              <a:extLst>
                <a:ext uri="{FF2B5EF4-FFF2-40B4-BE49-F238E27FC236}">
                  <a16:creationId xmlns:a16="http://schemas.microsoft.com/office/drawing/2014/main" id="{C4D2FCAB-B7F5-3D3C-8E98-2C20971909A9}"/>
                </a:ext>
              </a:extLst>
            </p:cNvPr>
            <p:cNvCxnSpPr>
              <a:cxnSpLocks/>
              <a:stCxn id="11" idx="7"/>
              <a:endCxn id="13" idx="2"/>
            </p:cNvCxnSpPr>
            <p:nvPr/>
          </p:nvCxnSpPr>
          <p:spPr>
            <a:xfrm flipV="1">
              <a:off x="746" y="2016"/>
              <a:ext cx="982" cy="262"/>
            </a:xfrm>
            <a:prstGeom prst="straightConnector1">
              <a:avLst/>
            </a:prstGeom>
            <a:noFill/>
            <a:ln w="28575" cap="flat" cmpd="sng">
              <a:solidFill>
                <a:schemeClr val="accent5"/>
              </a:solidFill>
              <a:prstDash val="solid"/>
              <a:round/>
              <a:headEnd type="none" w="med" len="med"/>
              <a:tailEnd type="triangle" w="med" len="med"/>
            </a:ln>
          </p:spPr>
        </p:cxnSp>
        <p:cxnSp>
          <p:nvCxnSpPr>
            <p:cNvPr id="32" name="Google Shape;431;p19">
              <a:extLst>
                <a:ext uri="{FF2B5EF4-FFF2-40B4-BE49-F238E27FC236}">
                  <a16:creationId xmlns:a16="http://schemas.microsoft.com/office/drawing/2014/main" id="{CA0B0990-3A7D-3C76-8C77-AF1306E74FE2}"/>
                </a:ext>
              </a:extLst>
            </p:cNvPr>
            <p:cNvCxnSpPr>
              <a:cxnSpLocks/>
              <a:stCxn id="13" idx="1"/>
              <a:endCxn id="14" idx="5"/>
            </p:cNvCxnSpPr>
            <p:nvPr/>
          </p:nvCxnSpPr>
          <p:spPr>
            <a:xfrm flipH="1" flipV="1">
              <a:off x="1130" y="1466"/>
              <a:ext cx="669" cy="381"/>
            </a:xfrm>
            <a:prstGeom prst="straightConnector1">
              <a:avLst/>
            </a:prstGeom>
            <a:noFill/>
            <a:ln w="28575" cap="flat" cmpd="sng">
              <a:solidFill>
                <a:schemeClr val="accent3"/>
              </a:solidFill>
              <a:prstDash val="solid"/>
              <a:round/>
              <a:headEnd type="none" w="med" len="med"/>
              <a:tailEnd type="triangle" w="med" len="med"/>
            </a:ln>
          </p:spPr>
        </p:cxnSp>
        <p:cxnSp>
          <p:nvCxnSpPr>
            <p:cNvPr id="33" name="Google Shape;432;p19">
              <a:extLst>
                <a:ext uri="{FF2B5EF4-FFF2-40B4-BE49-F238E27FC236}">
                  <a16:creationId xmlns:a16="http://schemas.microsoft.com/office/drawing/2014/main" id="{1FB948B8-8BFD-BC54-8425-118F67785A04}"/>
                </a:ext>
              </a:extLst>
            </p:cNvPr>
            <p:cNvCxnSpPr>
              <a:cxnSpLocks/>
              <a:stCxn id="14" idx="7"/>
              <a:endCxn id="20" idx="2"/>
            </p:cNvCxnSpPr>
            <p:nvPr/>
          </p:nvCxnSpPr>
          <p:spPr>
            <a:xfrm flipV="1">
              <a:off x="1130" y="864"/>
              <a:ext cx="454" cy="262"/>
            </a:xfrm>
            <a:prstGeom prst="straightConnector1">
              <a:avLst/>
            </a:prstGeom>
            <a:noFill/>
            <a:ln w="28575" cap="flat" cmpd="sng">
              <a:solidFill>
                <a:schemeClr val="accent3"/>
              </a:solidFill>
              <a:prstDash val="solid"/>
              <a:round/>
              <a:headEnd type="none" w="med" len="med"/>
              <a:tailEnd type="triangle" w="med" len="med"/>
            </a:ln>
          </p:spPr>
        </p:cxnSp>
        <p:cxnSp>
          <p:nvCxnSpPr>
            <p:cNvPr id="34" name="Google Shape;433;p19">
              <a:extLst>
                <a:ext uri="{FF2B5EF4-FFF2-40B4-BE49-F238E27FC236}">
                  <a16:creationId xmlns:a16="http://schemas.microsoft.com/office/drawing/2014/main" id="{D5CCC2CD-9169-9028-F284-07344EC72583}"/>
                </a:ext>
              </a:extLst>
            </p:cNvPr>
            <p:cNvCxnSpPr>
              <a:cxnSpLocks/>
              <a:stCxn id="17" idx="2"/>
              <a:endCxn id="20" idx="6"/>
            </p:cNvCxnSpPr>
            <p:nvPr/>
          </p:nvCxnSpPr>
          <p:spPr>
            <a:xfrm flipH="1" flipV="1">
              <a:off x="2064" y="864"/>
              <a:ext cx="816" cy="384"/>
            </a:xfrm>
            <a:prstGeom prst="straightConnector1">
              <a:avLst/>
            </a:prstGeom>
            <a:noFill/>
            <a:ln w="28575" cap="flat" cmpd="sng">
              <a:solidFill>
                <a:schemeClr val="accent3"/>
              </a:solidFill>
              <a:prstDash val="solid"/>
              <a:round/>
              <a:headEnd type="none" w="med" len="med"/>
              <a:tailEnd type="triangle" w="med" len="med"/>
            </a:ln>
          </p:spPr>
        </p:cxnSp>
        <p:cxnSp>
          <p:nvCxnSpPr>
            <p:cNvPr id="35" name="Google Shape;434;p19">
              <a:extLst>
                <a:ext uri="{FF2B5EF4-FFF2-40B4-BE49-F238E27FC236}">
                  <a16:creationId xmlns:a16="http://schemas.microsoft.com/office/drawing/2014/main" id="{709C42DC-63EF-60D7-2A2B-EFBDA229642F}"/>
                </a:ext>
              </a:extLst>
            </p:cNvPr>
            <p:cNvCxnSpPr>
              <a:cxnSpLocks/>
              <a:stCxn id="13" idx="7"/>
              <a:endCxn id="17" idx="3"/>
            </p:cNvCxnSpPr>
            <p:nvPr/>
          </p:nvCxnSpPr>
          <p:spPr>
            <a:xfrm flipV="1">
              <a:off x="2138" y="1418"/>
              <a:ext cx="813" cy="429"/>
            </a:xfrm>
            <a:prstGeom prst="straightConnector1">
              <a:avLst/>
            </a:prstGeom>
            <a:noFill/>
            <a:ln w="28575" cap="flat" cmpd="sng">
              <a:solidFill>
                <a:schemeClr val="accent3"/>
              </a:solidFill>
              <a:prstDash val="solid"/>
              <a:round/>
              <a:headEnd type="none" w="med" len="med"/>
              <a:tailEnd type="triangle" w="med" len="med"/>
            </a:ln>
          </p:spPr>
        </p:cxnSp>
        <p:cxnSp>
          <p:nvCxnSpPr>
            <p:cNvPr id="36" name="Google Shape;435;p19">
              <a:extLst>
                <a:ext uri="{FF2B5EF4-FFF2-40B4-BE49-F238E27FC236}">
                  <a16:creationId xmlns:a16="http://schemas.microsoft.com/office/drawing/2014/main" id="{9E2D5F85-1101-ED81-7582-B6C7C5A07676}"/>
                </a:ext>
              </a:extLst>
            </p:cNvPr>
            <p:cNvCxnSpPr>
              <a:cxnSpLocks/>
              <a:stCxn id="13" idx="6"/>
              <a:endCxn id="18" idx="2"/>
            </p:cNvCxnSpPr>
            <p:nvPr/>
          </p:nvCxnSpPr>
          <p:spPr>
            <a:xfrm flipV="1">
              <a:off x="2208" y="1824"/>
              <a:ext cx="1344" cy="192"/>
            </a:xfrm>
            <a:prstGeom prst="straightConnector1">
              <a:avLst/>
            </a:prstGeom>
            <a:noFill/>
            <a:ln w="28575" cap="flat" cmpd="sng">
              <a:solidFill>
                <a:schemeClr val="accent5"/>
              </a:solidFill>
              <a:prstDash val="solid"/>
              <a:round/>
              <a:headEnd type="none" w="med" len="med"/>
              <a:tailEnd type="triangle" w="med" len="med"/>
            </a:ln>
          </p:spPr>
        </p:cxnSp>
        <p:cxnSp>
          <p:nvCxnSpPr>
            <p:cNvPr id="37" name="Google Shape;436;p19">
              <a:extLst>
                <a:ext uri="{FF2B5EF4-FFF2-40B4-BE49-F238E27FC236}">
                  <a16:creationId xmlns:a16="http://schemas.microsoft.com/office/drawing/2014/main" id="{71113241-3BE7-F374-D3B9-741F706C2836}"/>
                </a:ext>
              </a:extLst>
            </p:cNvPr>
            <p:cNvCxnSpPr>
              <a:cxnSpLocks/>
              <a:stCxn id="21" idx="1"/>
              <a:endCxn id="17" idx="6"/>
            </p:cNvCxnSpPr>
            <p:nvPr/>
          </p:nvCxnSpPr>
          <p:spPr>
            <a:xfrm rot="16200000" flipV="1">
              <a:off x="3648" y="960"/>
              <a:ext cx="694" cy="1270"/>
            </a:xfrm>
            <a:prstGeom prst="curvedConnector2">
              <a:avLst/>
            </a:prstGeom>
            <a:noFill/>
            <a:ln w="28575" cap="flat" cmpd="sng">
              <a:solidFill>
                <a:schemeClr val="accent3"/>
              </a:solidFill>
              <a:prstDash val="solid"/>
              <a:round/>
              <a:headEnd type="none" w="med" len="med"/>
              <a:tailEnd type="triangle" w="med" len="med"/>
            </a:ln>
          </p:spPr>
        </p:cxnSp>
        <p:cxnSp>
          <p:nvCxnSpPr>
            <p:cNvPr id="38" name="Google Shape;437;p19">
              <a:extLst>
                <a:ext uri="{FF2B5EF4-FFF2-40B4-BE49-F238E27FC236}">
                  <a16:creationId xmlns:a16="http://schemas.microsoft.com/office/drawing/2014/main" id="{1D9E89F6-EDD8-3334-66BC-B61FF6B94CBB}"/>
                </a:ext>
              </a:extLst>
            </p:cNvPr>
            <p:cNvCxnSpPr>
              <a:cxnSpLocks/>
              <a:stCxn id="11" idx="6"/>
              <a:endCxn id="18" idx="3"/>
            </p:cNvCxnSpPr>
            <p:nvPr/>
          </p:nvCxnSpPr>
          <p:spPr>
            <a:xfrm flipV="1">
              <a:off x="816" y="1994"/>
              <a:ext cx="2806" cy="454"/>
            </a:xfrm>
            <a:prstGeom prst="curvedConnector2">
              <a:avLst/>
            </a:prstGeom>
            <a:noFill/>
            <a:ln w="28575" cap="flat" cmpd="sng">
              <a:solidFill>
                <a:schemeClr val="accent2"/>
              </a:solidFill>
              <a:prstDash val="solid"/>
              <a:round/>
              <a:headEnd type="none" w="med" len="med"/>
              <a:tailEnd type="triangle" w="med" len="med"/>
            </a:ln>
          </p:spPr>
        </p:cxnSp>
        <p:sp>
          <p:nvSpPr>
            <p:cNvPr id="11" name="Google Shape;410;p19">
              <a:extLst>
                <a:ext uri="{FF2B5EF4-FFF2-40B4-BE49-F238E27FC236}">
                  <a16:creationId xmlns:a16="http://schemas.microsoft.com/office/drawing/2014/main" id="{E7597D8F-F69E-F681-2852-617E7124B237}"/>
                </a:ext>
              </a:extLst>
            </p:cNvPr>
            <p:cNvSpPr/>
            <p:nvPr/>
          </p:nvSpPr>
          <p:spPr>
            <a:xfrm>
              <a:off x="336" y="22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dirty="0">
                <a:solidFill>
                  <a:schemeClr val="accent3"/>
                </a:solidFill>
              </a:endParaRPr>
            </a:p>
          </p:txBody>
        </p:sp>
        <p:sp>
          <p:nvSpPr>
            <p:cNvPr id="22" name="Google Shape;421;p19">
              <a:extLst>
                <a:ext uri="{FF2B5EF4-FFF2-40B4-BE49-F238E27FC236}">
                  <a16:creationId xmlns:a16="http://schemas.microsoft.com/office/drawing/2014/main" id="{4F591374-E43C-3757-E59F-9D2EFAEC5361}"/>
                </a:ext>
              </a:extLst>
            </p:cNvPr>
            <p:cNvSpPr/>
            <p:nvPr/>
          </p:nvSpPr>
          <p:spPr>
            <a:xfrm>
              <a:off x="4368"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r</a:t>
              </a:r>
              <a:endParaRPr dirty="0">
                <a:solidFill>
                  <a:schemeClr val="accent3"/>
                </a:solidFill>
              </a:endParaRPr>
            </a:p>
          </p:txBody>
        </p:sp>
        <p:sp>
          <p:nvSpPr>
            <p:cNvPr id="13" name="Google Shape;412;p19">
              <a:extLst>
                <a:ext uri="{FF2B5EF4-FFF2-40B4-BE49-F238E27FC236}">
                  <a16:creationId xmlns:a16="http://schemas.microsoft.com/office/drawing/2014/main" id="{E7F71699-7D02-0E47-9DFB-59D297FAE61A}"/>
                </a:ext>
              </a:extLst>
            </p:cNvPr>
            <p:cNvSpPr/>
            <p:nvPr/>
          </p:nvSpPr>
          <p:spPr>
            <a:xfrm>
              <a:off x="1728" y="177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d</a:t>
              </a:r>
              <a:endParaRPr>
                <a:solidFill>
                  <a:schemeClr val="accent3"/>
                </a:solidFill>
              </a:endParaRPr>
            </a:p>
          </p:txBody>
        </p:sp>
        <p:sp>
          <p:nvSpPr>
            <p:cNvPr id="18" name="Google Shape;417;p19">
              <a:extLst>
                <a:ext uri="{FF2B5EF4-FFF2-40B4-BE49-F238E27FC236}">
                  <a16:creationId xmlns:a16="http://schemas.microsoft.com/office/drawing/2014/main" id="{2CDD18F7-2881-966D-D467-EBB03790A342}"/>
                </a:ext>
              </a:extLst>
            </p:cNvPr>
            <p:cNvSpPr/>
            <p:nvPr/>
          </p:nvSpPr>
          <p:spPr>
            <a:xfrm>
              <a:off x="3552" y="158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e</a:t>
              </a:r>
              <a:endParaRPr dirty="0">
                <a:solidFill>
                  <a:schemeClr val="accent3"/>
                </a:solidFill>
              </a:endParaRPr>
            </a:p>
          </p:txBody>
        </p:sp>
        <p:sp>
          <p:nvSpPr>
            <p:cNvPr id="21" name="Google Shape;420;p19">
              <a:extLst>
                <a:ext uri="{FF2B5EF4-FFF2-40B4-BE49-F238E27FC236}">
                  <a16:creationId xmlns:a16="http://schemas.microsoft.com/office/drawing/2014/main" id="{CBD4E266-CC9A-8C1C-6215-FADDE45CA330}"/>
                </a:ext>
              </a:extLst>
            </p:cNvPr>
            <p:cNvSpPr/>
            <p:nvPr/>
          </p:nvSpPr>
          <p:spPr>
            <a:xfrm>
              <a:off x="4560" y="1872"/>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f</a:t>
              </a:r>
              <a:endParaRPr>
                <a:solidFill>
                  <a:schemeClr val="accent3"/>
                </a:solidFill>
              </a:endParaRPr>
            </a:p>
          </p:txBody>
        </p:sp>
      </p:grpSp>
      <p:grpSp>
        <p:nvGrpSpPr>
          <p:cNvPr id="2" name="Group 1" descr="The tree expansion of the search graph above showing the path S-d-e-r-f-G">
            <a:extLst>
              <a:ext uri="{FF2B5EF4-FFF2-40B4-BE49-F238E27FC236}">
                <a16:creationId xmlns:a16="http://schemas.microsoft.com/office/drawing/2014/main" id="{F56388DF-C571-D10E-E38D-9CB14120FE5F}"/>
              </a:ext>
            </a:extLst>
          </p:cNvPr>
          <p:cNvGrpSpPr/>
          <p:nvPr/>
        </p:nvGrpSpPr>
        <p:grpSpPr>
          <a:xfrm>
            <a:off x="6945188" y="2957978"/>
            <a:ext cx="3685033" cy="3256939"/>
            <a:chOff x="6945188" y="2957978"/>
            <a:chExt cx="3685033" cy="3256939"/>
          </a:xfrm>
        </p:grpSpPr>
        <p:sp>
          <p:nvSpPr>
            <p:cNvPr id="40" name="TextBox 39">
              <a:extLst>
                <a:ext uri="{FF2B5EF4-FFF2-40B4-BE49-F238E27FC236}">
                  <a16:creationId xmlns:a16="http://schemas.microsoft.com/office/drawing/2014/main" id="{E21DD32F-BDB5-49A1-E330-86182CAD3D8A}"/>
                </a:ext>
              </a:extLst>
            </p:cNvPr>
            <p:cNvSpPr txBox="1"/>
            <p:nvPr/>
          </p:nvSpPr>
          <p:spPr>
            <a:xfrm>
              <a:off x="8800581" y="2957978"/>
              <a:ext cx="426882" cy="369332"/>
            </a:xfrm>
            <a:prstGeom prst="rect">
              <a:avLst/>
            </a:prstGeom>
            <a:noFill/>
            <a:ln w="28575">
              <a:solidFill>
                <a:schemeClr val="accent5"/>
              </a:solidFill>
            </a:ln>
          </p:spPr>
          <p:txBody>
            <a:bodyPr wrap="square">
              <a:sp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lang="en-US" dirty="0">
                <a:solidFill>
                  <a:schemeClr val="accent3"/>
                </a:solidFill>
              </a:endParaRPr>
            </a:p>
          </p:txBody>
        </p:sp>
        <p:sp>
          <p:nvSpPr>
            <p:cNvPr id="41" name="TextBox 40">
              <a:extLst>
                <a:ext uri="{FF2B5EF4-FFF2-40B4-BE49-F238E27FC236}">
                  <a16:creationId xmlns:a16="http://schemas.microsoft.com/office/drawing/2014/main" id="{CB568D18-A5B0-DCEA-BD61-577ECBA2CCDF}"/>
                </a:ext>
              </a:extLst>
            </p:cNvPr>
            <p:cNvSpPr txBox="1"/>
            <p:nvPr/>
          </p:nvSpPr>
          <p:spPr>
            <a:xfrm>
              <a:off x="7420456" y="3559926"/>
              <a:ext cx="340901" cy="369332"/>
            </a:xfrm>
            <a:prstGeom prst="rect">
              <a:avLst/>
            </a:prstGeom>
            <a:noFill/>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d</a:t>
              </a:r>
              <a:endParaRPr lang="en-US" dirty="0">
                <a:solidFill>
                  <a:schemeClr val="accent3"/>
                </a:solidFill>
              </a:endParaRPr>
            </a:p>
          </p:txBody>
        </p:sp>
        <p:sp>
          <p:nvSpPr>
            <p:cNvPr id="42" name="TextBox 41" descr="A search tree based on the search graph above, starting with the node S and highlighting the path S-d-e-r-f-G in yellow boxes">
              <a:extLst>
                <a:ext uri="{FF2B5EF4-FFF2-40B4-BE49-F238E27FC236}">
                  <a16:creationId xmlns:a16="http://schemas.microsoft.com/office/drawing/2014/main" id="{3D415931-8E72-1456-14FE-3F6A81C88FCB}"/>
                </a:ext>
              </a:extLst>
            </p:cNvPr>
            <p:cNvSpPr txBox="1"/>
            <p:nvPr/>
          </p:nvSpPr>
          <p:spPr>
            <a:xfrm>
              <a:off x="9491705" y="35612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e</a:t>
              </a:r>
              <a:endParaRPr lang="en-US" dirty="0">
                <a:solidFill>
                  <a:schemeClr val="accent2"/>
                </a:solidFill>
              </a:endParaRPr>
            </a:p>
          </p:txBody>
        </p:sp>
        <p:sp>
          <p:nvSpPr>
            <p:cNvPr id="43" name="TextBox 42">
              <a:extLst>
                <a:ext uri="{FF2B5EF4-FFF2-40B4-BE49-F238E27FC236}">
                  <a16:creationId xmlns:a16="http://schemas.microsoft.com/office/drawing/2014/main" id="{409B37F1-B9B2-AE67-1470-01EEBCAD2D08}"/>
                </a:ext>
              </a:extLst>
            </p:cNvPr>
            <p:cNvSpPr txBox="1"/>
            <p:nvPr/>
          </p:nvSpPr>
          <p:spPr>
            <a:xfrm>
              <a:off x="10289272" y="35612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p</a:t>
              </a:r>
              <a:endParaRPr lang="en-US" dirty="0">
                <a:solidFill>
                  <a:schemeClr val="accent2"/>
                </a:solidFill>
              </a:endParaRPr>
            </a:p>
          </p:txBody>
        </p:sp>
        <p:sp>
          <p:nvSpPr>
            <p:cNvPr id="44" name="TextBox 43">
              <a:extLst>
                <a:ext uri="{FF2B5EF4-FFF2-40B4-BE49-F238E27FC236}">
                  <a16:creationId xmlns:a16="http://schemas.microsoft.com/office/drawing/2014/main" id="{B5F839E1-5AF4-5FE6-B62F-655A7E01B9DF}"/>
                </a:ext>
              </a:extLst>
            </p:cNvPr>
            <p:cNvSpPr txBox="1"/>
            <p:nvPr/>
          </p:nvSpPr>
          <p:spPr>
            <a:xfrm>
              <a:off x="6945188" y="401827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b</a:t>
              </a:r>
              <a:endParaRPr lang="en-US" dirty="0">
                <a:solidFill>
                  <a:schemeClr val="accent3"/>
                </a:solidFill>
              </a:endParaRPr>
            </a:p>
          </p:txBody>
        </p:sp>
        <p:sp>
          <p:nvSpPr>
            <p:cNvPr id="45" name="TextBox 44">
              <a:extLst>
                <a:ext uri="{FF2B5EF4-FFF2-40B4-BE49-F238E27FC236}">
                  <a16:creationId xmlns:a16="http://schemas.microsoft.com/office/drawing/2014/main" id="{A1291938-995E-0AE4-219F-927C0B410F28}"/>
                </a:ext>
              </a:extLst>
            </p:cNvPr>
            <p:cNvSpPr txBox="1"/>
            <p:nvPr/>
          </p:nvSpPr>
          <p:spPr>
            <a:xfrm>
              <a:off x="7418597" y="40177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c</a:t>
              </a:r>
              <a:endParaRPr lang="en-US" dirty="0">
                <a:solidFill>
                  <a:schemeClr val="accent3"/>
                </a:solidFill>
              </a:endParaRPr>
            </a:p>
          </p:txBody>
        </p:sp>
        <p:sp>
          <p:nvSpPr>
            <p:cNvPr id="46" name="TextBox 45">
              <a:extLst>
                <a:ext uri="{FF2B5EF4-FFF2-40B4-BE49-F238E27FC236}">
                  <a16:creationId xmlns:a16="http://schemas.microsoft.com/office/drawing/2014/main" id="{D2C3D7CC-844B-F8F3-3424-7CC3C55F669F}"/>
                </a:ext>
              </a:extLst>
            </p:cNvPr>
            <p:cNvSpPr txBox="1"/>
            <p:nvPr/>
          </p:nvSpPr>
          <p:spPr>
            <a:xfrm>
              <a:off x="8189723" y="4022702"/>
              <a:ext cx="340901" cy="369332"/>
            </a:xfrm>
            <a:prstGeom prst="rect">
              <a:avLst/>
            </a:prstGeom>
            <a:noFill/>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e</a:t>
              </a:r>
              <a:endParaRPr lang="en-US" dirty="0">
                <a:solidFill>
                  <a:schemeClr val="accent3"/>
                </a:solidFill>
              </a:endParaRPr>
            </a:p>
          </p:txBody>
        </p:sp>
        <p:sp>
          <p:nvSpPr>
            <p:cNvPr id="47" name="TextBox 46">
              <a:extLst>
                <a:ext uri="{FF2B5EF4-FFF2-40B4-BE49-F238E27FC236}">
                  <a16:creationId xmlns:a16="http://schemas.microsoft.com/office/drawing/2014/main" id="{12235254-A951-4F93-5FDA-ADD36913D59A}"/>
                </a:ext>
              </a:extLst>
            </p:cNvPr>
            <p:cNvSpPr txBox="1"/>
            <p:nvPr/>
          </p:nvSpPr>
          <p:spPr>
            <a:xfrm>
              <a:off x="9173239" y="401450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h</a:t>
              </a:r>
              <a:endParaRPr lang="en-US" dirty="0"/>
            </a:p>
          </p:txBody>
        </p:sp>
        <p:sp>
          <p:nvSpPr>
            <p:cNvPr id="48" name="TextBox 47">
              <a:extLst>
                <a:ext uri="{FF2B5EF4-FFF2-40B4-BE49-F238E27FC236}">
                  <a16:creationId xmlns:a16="http://schemas.microsoft.com/office/drawing/2014/main" id="{79C7F4EE-BEF8-AD35-E567-47C1FFC411E0}"/>
                </a:ext>
              </a:extLst>
            </p:cNvPr>
            <p:cNvSpPr txBox="1"/>
            <p:nvPr/>
          </p:nvSpPr>
          <p:spPr>
            <a:xfrm>
              <a:off x="9795245" y="4010668"/>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r</a:t>
              </a:r>
              <a:endParaRPr lang="en-US" dirty="0"/>
            </a:p>
          </p:txBody>
        </p:sp>
        <p:sp>
          <p:nvSpPr>
            <p:cNvPr id="49" name="TextBox 48">
              <a:extLst>
                <a:ext uri="{FF2B5EF4-FFF2-40B4-BE49-F238E27FC236}">
                  <a16:creationId xmlns:a16="http://schemas.microsoft.com/office/drawing/2014/main" id="{43B4392C-A1DA-80BB-3D11-44469EF6CC67}"/>
                </a:ext>
              </a:extLst>
            </p:cNvPr>
            <p:cNvSpPr txBox="1"/>
            <p:nvPr/>
          </p:nvSpPr>
          <p:spPr>
            <a:xfrm>
              <a:off x="10289320" y="40177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50" name="TextBox 49">
              <a:extLst>
                <a:ext uri="{FF2B5EF4-FFF2-40B4-BE49-F238E27FC236}">
                  <a16:creationId xmlns:a16="http://schemas.microsoft.com/office/drawing/2014/main" id="{DF7B2BBD-7ED9-87FE-26AF-DEA7E50A8B49}"/>
                </a:ext>
              </a:extLst>
            </p:cNvPr>
            <p:cNvSpPr txBox="1"/>
            <p:nvPr/>
          </p:nvSpPr>
          <p:spPr>
            <a:xfrm>
              <a:off x="9343362" y="44677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51" name="TextBox 50">
              <a:extLst>
                <a:ext uri="{FF2B5EF4-FFF2-40B4-BE49-F238E27FC236}">
                  <a16:creationId xmlns:a16="http://schemas.microsoft.com/office/drawing/2014/main" id="{A7013F6B-BC70-1326-5807-98C275AF0519}"/>
                </a:ext>
              </a:extLst>
            </p:cNvPr>
            <p:cNvSpPr txBox="1"/>
            <p:nvPr/>
          </p:nvSpPr>
          <p:spPr>
            <a:xfrm>
              <a:off x="9013705" y="44736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52" name="TextBox 51">
              <a:extLst>
                <a:ext uri="{FF2B5EF4-FFF2-40B4-BE49-F238E27FC236}">
                  <a16:creationId xmlns:a16="http://schemas.microsoft.com/office/drawing/2014/main" id="{72C6A6A2-5698-CB28-2D23-A6E634866872}"/>
                </a:ext>
              </a:extLst>
            </p:cNvPr>
            <p:cNvSpPr txBox="1"/>
            <p:nvPr/>
          </p:nvSpPr>
          <p:spPr>
            <a:xfrm>
              <a:off x="9013421" y="493891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53" name="TextBox 52">
              <a:extLst>
                <a:ext uri="{FF2B5EF4-FFF2-40B4-BE49-F238E27FC236}">
                  <a16:creationId xmlns:a16="http://schemas.microsoft.com/office/drawing/2014/main" id="{26DFFC61-6232-FA06-9EDE-DCDAC2D95C3C}"/>
                </a:ext>
              </a:extLst>
            </p:cNvPr>
            <p:cNvSpPr txBox="1"/>
            <p:nvPr/>
          </p:nvSpPr>
          <p:spPr>
            <a:xfrm>
              <a:off x="9609267" y="49282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54" name="TextBox 53">
              <a:extLst>
                <a:ext uri="{FF2B5EF4-FFF2-40B4-BE49-F238E27FC236}">
                  <a16:creationId xmlns:a16="http://schemas.microsoft.com/office/drawing/2014/main" id="{CE0F2C76-16A6-B1CD-6BF9-3A082FB85543}"/>
                </a:ext>
              </a:extLst>
            </p:cNvPr>
            <p:cNvSpPr txBox="1"/>
            <p:nvPr/>
          </p:nvSpPr>
          <p:spPr>
            <a:xfrm>
              <a:off x="9991871" y="49282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55" name="TextBox 54">
              <a:extLst>
                <a:ext uri="{FF2B5EF4-FFF2-40B4-BE49-F238E27FC236}">
                  <a16:creationId xmlns:a16="http://schemas.microsoft.com/office/drawing/2014/main" id="{5D65CEB2-B960-9E51-C87E-07870E14CBE9}"/>
                </a:ext>
              </a:extLst>
            </p:cNvPr>
            <p:cNvSpPr txBox="1"/>
            <p:nvPr/>
          </p:nvSpPr>
          <p:spPr>
            <a:xfrm>
              <a:off x="6945188" y="44677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a</a:t>
              </a:r>
              <a:endParaRPr lang="en-US" dirty="0">
                <a:solidFill>
                  <a:schemeClr val="accent3"/>
                </a:solidFill>
              </a:endParaRPr>
            </a:p>
          </p:txBody>
        </p:sp>
        <p:sp>
          <p:nvSpPr>
            <p:cNvPr id="56" name="TextBox 55">
              <a:extLst>
                <a:ext uri="{FF2B5EF4-FFF2-40B4-BE49-F238E27FC236}">
                  <a16:creationId xmlns:a16="http://schemas.microsoft.com/office/drawing/2014/main" id="{3BECB7F2-343B-13B4-F72E-2DB55EE289B7}"/>
                </a:ext>
              </a:extLst>
            </p:cNvPr>
            <p:cNvSpPr txBox="1"/>
            <p:nvPr/>
          </p:nvSpPr>
          <p:spPr>
            <a:xfrm>
              <a:off x="9795080" y="4478629"/>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57" name="TextBox 56">
              <a:extLst>
                <a:ext uri="{FF2B5EF4-FFF2-40B4-BE49-F238E27FC236}">
                  <a16:creationId xmlns:a16="http://schemas.microsoft.com/office/drawing/2014/main" id="{B81DB2C1-1477-C19F-4ACC-13D8D977EBDE}"/>
                </a:ext>
              </a:extLst>
            </p:cNvPr>
            <p:cNvSpPr txBox="1"/>
            <p:nvPr/>
          </p:nvSpPr>
          <p:spPr>
            <a:xfrm>
              <a:off x="7420456" y="4472520"/>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a</a:t>
              </a:r>
              <a:endParaRPr lang="en-US" dirty="0">
                <a:solidFill>
                  <a:schemeClr val="accent3"/>
                </a:solidFill>
              </a:endParaRPr>
            </a:p>
          </p:txBody>
        </p:sp>
        <p:sp>
          <p:nvSpPr>
            <p:cNvPr id="58" name="TextBox 57">
              <a:extLst>
                <a:ext uri="{FF2B5EF4-FFF2-40B4-BE49-F238E27FC236}">
                  <a16:creationId xmlns:a16="http://schemas.microsoft.com/office/drawing/2014/main" id="{2873590F-1E88-4A1F-0662-9AD22BDCACBE}"/>
                </a:ext>
              </a:extLst>
            </p:cNvPr>
            <p:cNvSpPr txBox="1"/>
            <p:nvPr/>
          </p:nvSpPr>
          <p:spPr>
            <a:xfrm>
              <a:off x="7882434" y="44736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h</a:t>
              </a:r>
              <a:endParaRPr lang="en-US" dirty="0">
                <a:solidFill>
                  <a:schemeClr val="accent3"/>
                </a:solidFill>
              </a:endParaRPr>
            </a:p>
          </p:txBody>
        </p:sp>
        <p:sp>
          <p:nvSpPr>
            <p:cNvPr id="59" name="TextBox 58">
              <a:extLst>
                <a:ext uri="{FF2B5EF4-FFF2-40B4-BE49-F238E27FC236}">
                  <a16:creationId xmlns:a16="http://schemas.microsoft.com/office/drawing/2014/main" id="{F5CD5075-788B-49A2-791C-303477E14DBC}"/>
                </a:ext>
              </a:extLst>
            </p:cNvPr>
            <p:cNvSpPr txBox="1"/>
            <p:nvPr/>
          </p:nvSpPr>
          <p:spPr>
            <a:xfrm>
              <a:off x="8483066" y="4469077"/>
              <a:ext cx="340901" cy="369332"/>
            </a:xfrm>
            <a:prstGeom prst="rect">
              <a:avLst/>
            </a:prstGeom>
            <a:noFill/>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r</a:t>
              </a:r>
              <a:endParaRPr lang="en-US" dirty="0">
                <a:solidFill>
                  <a:schemeClr val="accent3"/>
                </a:solidFill>
              </a:endParaRPr>
            </a:p>
          </p:txBody>
        </p:sp>
        <p:sp>
          <p:nvSpPr>
            <p:cNvPr id="60" name="TextBox 59">
              <a:extLst>
                <a:ext uri="{FF2B5EF4-FFF2-40B4-BE49-F238E27FC236}">
                  <a16:creationId xmlns:a16="http://schemas.microsoft.com/office/drawing/2014/main" id="{92B2AED0-F1FA-46A6-AC53-08069477A8D1}"/>
                </a:ext>
              </a:extLst>
            </p:cNvPr>
            <p:cNvSpPr txBox="1"/>
            <p:nvPr/>
          </p:nvSpPr>
          <p:spPr>
            <a:xfrm>
              <a:off x="9609266" y="537420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61" name="TextBox 60">
              <a:extLst>
                <a:ext uri="{FF2B5EF4-FFF2-40B4-BE49-F238E27FC236}">
                  <a16:creationId xmlns:a16="http://schemas.microsoft.com/office/drawing/2014/main" id="{97F50E6B-BA19-949C-7702-ECCD4D939D72}"/>
                </a:ext>
              </a:extLst>
            </p:cNvPr>
            <p:cNvSpPr txBox="1"/>
            <p:nvPr/>
          </p:nvSpPr>
          <p:spPr>
            <a:xfrm>
              <a:off x="8283738" y="53996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c</a:t>
              </a:r>
              <a:endParaRPr lang="en-US" dirty="0">
                <a:solidFill>
                  <a:schemeClr val="accent3"/>
                </a:solidFill>
              </a:endParaRPr>
            </a:p>
          </p:txBody>
        </p:sp>
        <p:sp>
          <p:nvSpPr>
            <p:cNvPr id="62" name="TextBox 61">
              <a:extLst>
                <a:ext uri="{FF2B5EF4-FFF2-40B4-BE49-F238E27FC236}">
                  <a16:creationId xmlns:a16="http://schemas.microsoft.com/office/drawing/2014/main" id="{59A11DFC-BAEB-85AF-0DFC-F42D4D682A2D}"/>
                </a:ext>
              </a:extLst>
            </p:cNvPr>
            <p:cNvSpPr txBox="1"/>
            <p:nvPr/>
          </p:nvSpPr>
          <p:spPr>
            <a:xfrm>
              <a:off x="8666342" y="5399666"/>
              <a:ext cx="340901" cy="369332"/>
            </a:xfrm>
            <a:prstGeom prst="rect">
              <a:avLst/>
            </a:prstGeom>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1"/>
                  </a:solidFill>
                  <a:latin typeface="Calibri"/>
                  <a:cs typeface="Calibri"/>
                  <a:sym typeface="Calibri"/>
                </a:rPr>
                <a:t>G</a:t>
              </a:r>
              <a:endParaRPr lang="en-US" dirty="0">
                <a:solidFill>
                  <a:schemeClr val="accent1"/>
                </a:solidFill>
              </a:endParaRPr>
            </a:p>
          </p:txBody>
        </p:sp>
        <p:sp>
          <p:nvSpPr>
            <p:cNvPr id="63" name="TextBox 62">
              <a:extLst>
                <a:ext uri="{FF2B5EF4-FFF2-40B4-BE49-F238E27FC236}">
                  <a16:creationId xmlns:a16="http://schemas.microsoft.com/office/drawing/2014/main" id="{70551C78-EFFE-7A93-4971-33D5089FA29B}"/>
                </a:ext>
              </a:extLst>
            </p:cNvPr>
            <p:cNvSpPr txBox="1"/>
            <p:nvPr/>
          </p:nvSpPr>
          <p:spPr>
            <a:xfrm>
              <a:off x="8481218" y="4949971"/>
              <a:ext cx="340901" cy="369332"/>
            </a:xfrm>
            <a:prstGeom prst="rect">
              <a:avLst/>
            </a:prstGeom>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f</a:t>
              </a:r>
              <a:endParaRPr lang="en-US" dirty="0">
                <a:solidFill>
                  <a:schemeClr val="accent3"/>
                </a:solidFill>
              </a:endParaRPr>
            </a:p>
          </p:txBody>
        </p:sp>
        <p:sp>
          <p:nvSpPr>
            <p:cNvPr id="64" name="TextBox 63">
              <a:extLst>
                <a:ext uri="{FF2B5EF4-FFF2-40B4-BE49-F238E27FC236}">
                  <a16:creationId xmlns:a16="http://schemas.microsoft.com/office/drawing/2014/main" id="{7A90E5D6-51C5-ECE5-3694-218EDA23F7F6}"/>
                </a:ext>
              </a:extLst>
            </p:cNvPr>
            <p:cNvSpPr txBox="1"/>
            <p:nvPr/>
          </p:nvSpPr>
          <p:spPr>
            <a:xfrm>
              <a:off x="8283737" y="584558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a</a:t>
              </a:r>
              <a:endParaRPr lang="en-US" dirty="0">
                <a:solidFill>
                  <a:schemeClr val="accent3"/>
                </a:solidFill>
              </a:endParaRPr>
            </a:p>
          </p:txBody>
        </p:sp>
        <p:sp>
          <p:nvSpPr>
            <p:cNvPr id="65" name="TextBox 64">
              <a:extLst>
                <a:ext uri="{FF2B5EF4-FFF2-40B4-BE49-F238E27FC236}">
                  <a16:creationId xmlns:a16="http://schemas.microsoft.com/office/drawing/2014/main" id="{EB0795E1-FF1B-FE52-7482-A97F57451C2C}"/>
                </a:ext>
              </a:extLst>
            </p:cNvPr>
            <p:cNvSpPr txBox="1"/>
            <p:nvPr/>
          </p:nvSpPr>
          <p:spPr>
            <a:xfrm>
              <a:off x="8087016" y="4931794"/>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q</a:t>
              </a:r>
              <a:endParaRPr lang="en-US" dirty="0">
                <a:solidFill>
                  <a:schemeClr val="accent3"/>
                </a:solidFill>
              </a:endParaRPr>
            </a:p>
          </p:txBody>
        </p:sp>
        <p:sp>
          <p:nvSpPr>
            <p:cNvPr id="66" name="TextBox 65">
              <a:extLst>
                <a:ext uri="{FF2B5EF4-FFF2-40B4-BE49-F238E27FC236}">
                  <a16:creationId xmlns:a16="http://schemas.microsoft.com/office/drawing/2014/main" id="{FFF32C0A-1257-FD01-4622-E6122EF85A51}"/>
                </a:ext>
              </a:extLst>
            </p:cNvPr>
            <p:cNvSpPr txBox="1"/>
            <p:nvPr/>
          </p:nvSpPr>
          <p:spPr>
            <a:xfrm>
              <a:off x="7706074" y="493540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p</a:t>
              </a:r>
              <a:endParaRPr lang="en-US" dirty="0">
                <a:solidFill>
                  <a:schemeClr val="accent3"/>
                </a:solidFill>
              </a:endParaRPr>
            </a:p>
          </p:txBody>
        </p:sp>
        <p:sp>
          <p:nvSpPr>
            <p:cNvPr id="67" name="TextBox 66">
              <a:extLst>
                <a:ext uri="{FF2B5EF4-FFF2-40B4-BE49-F238E27FC236}">
                  <a16:creationId xmlns:a16="http://schemas.microsoft.com/office/drawing/2014/main" id="{3B3AE82F-12A0-4136-851F-3F01DA8B5254}"/>
                </a:ext>
              </a:extLst>
            </p:cNvPr>
            <p:cNvSpPr txBox="1"/>
            <p:nvPr/>
          </p:nvSpPr>
          <p:spPr>
            <a:xfrm>
              <a:off x="7706073" y="537952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q</a:t>
              </a:r>
              <a:endParaRPr lang="en-US" dirty="0">
                <a:solidFill>
                  <a:schemeClr val="accent3"/>
                </a:solidFill>
              </a:endParaRPr>
            </a:p>
          </p:txBody>
        </p:sp>
        <p:cxnSp>
          <p:nvCxnSpPr>
            <p:cNvPr id="68" name="Straight Connector 67">
              <a:extLst>
                <a:ext uri="{FF2B5EF4-FFF2-40B4-BE49-F238E27FC236}">
                  <a16:creationId xmlns:a16="http://schemas.microsoft.com/office/drawing/2014/main" id="{60ECB7D9-CE9F-CAF8-896C-3DB6FE89D247}"/>
                </a:ext>
              </a:extLst>
            </p:cNvPr>
            <p:cNvCxnSpPr>
              <a:stCxn id="40" idx="2"/>
              <a:endCxn id="41" idx="0"/>
            </p:cNvCxnSpPr>
            <p:nvPr/>
          </p:nvCxnSpPr>
          <p:spPr>
            <a:xfrm flipH="1">
              <a:off x="7590907" y="3327310"/>
              <a:ext cx="1423115" cy="232616"/>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B053AD17-7516-72C3-4E33-109E6FA5280E}"/>
                </a:ext>
              </a:extLst>
            </p:cNvPr>
            <p:cNvCxnSpPr>
              <a:stCxn id="40" idx="2"/>
              <a:endCxn id="42" idx="0"/>
            </p:cNvCxnSpPr>
            <p:nvPr/>
          </p:nvCxnSpPr>
          <p:spPr>
            <a:xfrm>
              <a:off x="9014022" y="3327310"/>
              <a:ext cx="648134" cy="2339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24C89272-B327-6316-E258-7A8F2D16D65C}"/>
                </a:ext>
              </a:extLst>
            </p:cNvPr>
            <p:cNvCxnSpPr>
              <a:stCxn id="40" idx="2"/>
              <a:endCxn id="43" idx="0"/>
            </p:cNvCxnSpPr>
            <p:nvPr/>
          </p:nvCxnSpPr>
          <p:spPr>
            <a:xfrm>
              <a:off x="9014022" y="3327310"/>
              <a:ext cx="1445701" cy="2339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F330BFC-7E41-C708-D2A1-D969A992D44C}"/>
                </a:ext>
              </a:extLst>
            </p:cNvPr>
            <p:cNvCxnSpPr>
              <a:stCxn id="41" idx="2"/>
              <a:endCxn id="44" idx="0"/>
            </p:cNvCxnSpPr>
            <p:nvPr/>
          </p:nvCxnSpPr>
          <p:spPr>
            <a:xfrm flipH="1">
              <a:off x="7115639" y="3929258"/>
              <a:ext cx="475268" cy="8901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A6478DAC-0F57-B50B-CDDE-ED9E81B169A3}"/>
                </a:ext>
              </a:extLst>
            </p:cNvPr>
            <p:cNvCxnSpPr>
              <a:stCxn id="41" idx="2"/>
              <a:endCxn id="45" idx="0"/>
            </p:cNvCxnSpPr>
            <p:nvPr/>
          </p:nvCxnSpPr>
          <p:spPr>
            <a:xfrm flipH="1">
              <a:off x="7589048" y="3929258"/>
              <a:ext cx="1859" cy="88509"/>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CF07D29A-02D4-73D1-E81B-7A7A107B786A}"/>
                </a:ext>
              </a:extLst>
            </p:cNvPr>
            <p:cNvCxnSpPr>
              <a:stCxn id="41" idx="2"/>
              <a:endCxn id="46" idx="0"/>
            </p:cNvCxnSpPr>
            <p:nvPr/>
          </p:nvCxnSpPr>
          <p:spPr>
            <a:xfrm>
              <a:off x="7590907" y="3929258"/>
              <a:ext cx="769267" cy="93444"/>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5C76A885-1C1F-7F61-33C0-8FFD79E4F06A}"/>
                </a:ext>
              </a:extLst>
            </p:cNvPr>
            <p:cNvCxnSpPr>
              <a:stCxn id="42" idx="2"/>
              <a:endCxn id="47" idx="0"/>
            </p:cNvCxnSpPr>
            <p:nvPr/>
          </p:nvCxnSpPr>
          <p:spPr>
            <a:xfrm flipH="1">
              <a:off x="9343690" y="3930605"/>
              <a:ext cx="318466"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96C8483-A592-98C4-1C08-6C445FE2C4A5}"/>
                </a:ext>
              </a:extLst>
            </p:cNvPr>
            <p:cNvCxnSpPr>
              <a:stCxn id="42" idx="2"/>
              <a:endCxn id="48" idx="0"/>
            </p:cNvCxnSpPr>
            <p:nvPr/>
          </p:nvCxnSpPr>
          <p:spPr>
            <a:xfrm>
              <a:off x="9662156" y="3930605"/>
              <a:ext cx="303540" cy="8006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BF140C94-BE2A-67CE-1062-B8BD2C7611AA}"/>
                </a:ext>
              </a:extLst>
            </p:cNvPr>
            <p:cNvCxnSpPr>
              <a:cxnSpLocks/>
              <a:stCxn id="43" idx="2"/>
              <a:endCxn id="49" idx="0"/>
            </p:cNvCxnSpPr>
            <p:nvPr/>
          </p:nvCxnSpPr>
          <p:spPr>
            <a:xfrm>
              <a:off x="10459723" y="3930605"/>
              <a:ext cx="48" cy="8716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654BF6A0-1191-8EEB-CE18-7D15F5CABAE6}"/>
                </a:ext>
              </a:extLst>
            </p:cNvPr>
            <p:cNvCxnSpPr>
              <a:stCxn id="44" idx="2"/>
              <a:endCxn id="55" idx="0"/>
            </p:cNvCxnSpPr>
            <p:nvPr/>
          </p:nvCxnSpPr>
          <p:spPr>
            <a:xfrm>
              <a:off x="7115639" y="4387608"/>
              <a:ext cx="0" cy="8013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6B3A7F12-4342-8B30-5255-8FA19014F8EF}"/>
                </a:ext>
              </a:extLst>
            </p:cNvPr>
            <p:cNvCxnSpPr>
              <a:cxnSpLocks/>
              <a:stCxn id="45" idx="2"/>
              <a:endCxn id="57" idx="0"/>
            </p:cNvCxnSpPr>
            <p:nvPr/>
          </p:nvCxnSpPr>
          <p:spPr>
            <a:xfrm>
              <a:off x="7589048" y="4387099"/>
              <a:ext cx="1859" cy="8542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F834EF95-A911-CA62-25EA-B5BB682E8DEA}"/>
                </a:ext>
              </a:extLst>
            </p:cNvPr>
            <p:cNvCxnSpPr>
              <a:stCxn id="46" idx="2"/>
              <a:endCxn id="58" idx="0"/>
            </p:cNvCxnSpPr>
            <p:nvPr/>
          </p:nvCxnSpPr>
          <p:spPr>
            <a:xfrm flipH="1">
              <a:off x="8052885" y="4392034"/>
              <a:ext cx="307289" cy="8166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F5C3C46F-DBC7-DBE2-44B3-AC6756A1B3C6}"/>
                </a:ext>
              </a:extLst>
            </p:cNvPr>
            <p:cNvCxnSpPr>
              <a:stCxn id="46" idx="2"/>
              <a:endCxn id="59" idx="0"/>
            </p:cNvCxnSpPr>
            <p:nvPr/>
          </p:nvCxnSpPr>
          <p:spPr>
            <a:xfrm>
              <a:off x="8360174" y="4392034"/>
              <a:ext cx="293343" cy="77043"/>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96B4A015-7277-BB63-E318-637D2ACE5AEE}"/>
                </a:ext>
              </a:extLst>
            </p:cNvPr>
            <p:cNvCxnSpPr>
              <a:stCxn id="47" idx="2"/>
              <a:endCxn id="51" idx="0"/>
            </p:cNvCxnSpPr>
            <p:nvPr/>
          </p:nvCxnSpPr>
          <p:spPr>
            <a:xfrm flipH="1">
              <a:off x="9184156" y="4383838"/>
              <a:ext cx="159534" cy="8986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AC3BF5AD-F253-6995-7B22-2C121F926A81}"/>
                </a:ext>
              </a:extLst>
            </p:cNvPr>
            <p:cNvCxnSpPr>
              <a:stCxn id="47" idx="2"/>
              <a:endCxn id="50" idx="0"/>
            </p:cNvCxnSpPr>
            <p:nvPr/>
          </p:nvCxnSpPr>
          <p:spPr>
            <a:xfrm>
              <a:off x="9343690" y="4383838"/>
              <a:ext cx="170123"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00227BD2-D4B4-9A36-A737-1E7554A3EBAD}"/>
                </a:ext>
              </a:extLst>
            </p:cNvPr>
            <p:cNvCxnSpPr>
              <a:stCxn id="48" idx="2"/>
              <a:endCxn id="56" idx="0"/>
            </p:cNvCxnSpPr>
            <p:nvPr/>
          </p:nvCxnSpPr>
          <p:spPr>
            <a:xfrm flipH="1">
              <a:off x="9965531" y="4380000"/>
              <a:ext cx="165" cy="9862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A0CDC904-D325-84F4-BEEE-750905D8B6CF}"/>
                </a:ext>
              </a:extLst>
            </p:cNvPr>
            <p:cNvCxnSpPr>
              <a:stCxn id="56" idx="2"/>
              <a:endCxn id="53" idx="0"/>
            </p:cNvCxnSpPr>
            <p:nvPr/>
          </p:nvCxnSpPr>
          <p:spPr>
            <a:xfrm flipH="1">
              <a:off x="9779718" y="4847961"/>
              <a:ext cx="185813"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CD9CB077-4119-123E-02C6-ED32B5556D76}"/>
                </a:ext>
              </a:extLst>
            </p:cNvPr>
            <p:cNvCxnSpPr>
              <a:stCxn id="56" idx="2"/>
              <a:endCxn id="54" idx="0"/>
            </p:cNvCxnSpPr>
            <p:nvPr/>
          </p:nvCxnSpPr>
          <p:spPr>
            <a:xfrm>
              <a:off x="9965531" y="4847961"/>
              <a:ext cx="196791"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787BA313-7463-9065-0918-B5B9EA06CDF2}"/>
                </a:ext>
              </a:extLst>
            </p:cNvPr>
            <p:cNvCxnSpPr>
              <a:stCxn id="53" idx="2"/>
              <a:endCxn id="60" idx="0"/>
            </p:cNvCxnSpPr>
            <p:nvPr/>
          </p:nvCxnSpPr>
          <p:spPr>
            <a:xfrm flipH="1">
              <a:off x="9779717" y="529761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659ADE8B-BA0F-7C1C-3E39-951C00AE0FA2}"/>
                </a:ext>
              </a:extLst>
            </p:cNvPr>
            <p:cNvCxnSpPr>
              <a:stCxn id="51" idx="2"/>
              <a:endCxn id="52" idx="0"/>
            </p:cNvCxnSpPr>
            <p:nvPr/>
          </p:nvCxnSpPr>
          <p:spPr>
            <a:xfrm flipH="1">
              <a:off x="9183872" y="4843031"/>
              <a:ext cx="284" cy="958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FD3AE67F-9648-6958-8D09-CA3168C5B958}"/>
                </a:ext>
              </a:extLst>
            </p:cNvPr>
            <p:cNvCxnSpPr>
              <a:stCxn id="58" idx="2"/>
              <a:endCxn id="66" idx="0"/>
            </p:cNvCxnSpPr>
            <p:nvPr/>
          </p:nvCxnSpPr>
          <p:spPr>
            <a:xfrm flipH="1">
              <a:off x="7876525" y="4843031"/>
              <a:ext cx="176360" cy="9237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299C6C56-0694-DAB4-AC1A-6B54CD847645}"/>
                </a:ext>
              </a:extLst>
            </p:cNvPr>
            <p:cNvCxnSpPr>
              <a:stCxn id="58" idx="2"/>
              <a:endCxn id="65" idx="0"/>
            </p:cNvCxnSpPr>
            <p:nvPr/>
          </p:nvCxnSpPr>
          <p:spPr>
            <a:xfrm>
              <a:off x="8052885" y="4843031"/>
              <a:ext cx="204582" cy="887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685D433E-1F06-50C8-7A78-B7B605C0D19D}"/>
                </a:ext>
              </a:extLst>
            </p:cNvPr>
            <p:cNvCxnSpPr>
              <a:stCxn id="59" idx="2"/>
              <a:endCxn id="63" idx="0"/>
            </p:cNvCxnSpPr>
            <p:nvPr/>
          </p:nvCxnSpPr>
          <p:spPr>
            <a:xfrm flipH="1">
              <a:off x="8651669" y="4838409"/>
              <a:ext cx="1848" cy="111562"/>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484AA52B-6158-543B-9292-F73C9AE79A01}"/>
                </a:ext>
              </a:extLst>
            </p:cNvPr>
            <p:cNvCxnSpPr>
              <a:stCxn id="66" idx="2"/>
              <a:endCxn id="67" idx="0"/>
            </p:cNvCxnSpPr>
            <p:nvPr/>
          </p:nvCxnSpPr>
          <p:spPr>
            <a:xfrm flipH="1">
              <a:off x="7876524" y="5304733"/>
              <a:ext cx="1" cy="747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5EBC36D9-3212-A1F7-97DF-121AA93D6819}"/>
                </a:ext>
              </a:extLst>
            </p:cNvPr>
            <p:cNvCxnSpPr>
              <a:stCxn id="63" idx="2"/>
              <a:endCxn id="61" idx="0"/>
            </p:cNvCxnSpPr>
            <p:nvPr/>
          </p:nvCxnSpPr>
          <p:spPr>
            <a:xfrm flipH="1">
              <a:off x="8454189" y="5319303"/>
              <a:ext cx="197480" cy="803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8CCE0738-BE3F-2D72-5097-01F1F857F166}"/>
                </a:ext>
              </a:extLst>
            </p:cNvPr>
            <p:cNvCxnSpPr>
              <a:stCxn id="63" idx="2"/>
              <a:endCxn id="62" idx="0"/>
            </p:cNvCxnSpPr>
            <p:nvPr/>
          </p:nvCxnSpPr>
          <p:spPr>
            <a:xfrm>
              <a:off x="8651669" y="5319303"/>
              <a:ext cx="185124" cy="80363"/>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57252083-8912-ABD6-5DF8-6166244F3FCA}"/>
                </a:ext>
              </a:extLst>
            </p:cNvPr>
            <p:cNvCxnSpPr>
              <a:stCxn id="61" idx="2"/>
              <a:endCxn id="64" idx="0"/>
            </p:cNvCxnSpPr>
            <p:nvPr/>
          </p:nvCxnSpPr>
          <p:spPr>
            <a:xfrm flipH="1">
              <a:off x="8454188" y="5768998"/>
              <a:ext cx="1" cy="76587"/>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8403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823;p35">
            <a:extLst>
              <a:ext uri="{FF2B5EF4-FFF2-40B4-BE49-F238E27FC236}">
                <a16:creationId xmlns:a16="http://schemas.microsoft.com/office/drawing/2014/main" id="{00D625AD-BB58-2883-9562-6318F3B2DDE6}"/>
              </a:ext>
              <a:ext uri="{C183D7F6-B498-43B3-948B-1728B52AA6E4}">
                <adec:decorative xmlns:adec="http://schemas.microsoft.com/office/drawing/2017/decorative" val="1"/>
              </a:ext>
            </a:extLst>
          </p:cNvPr>
          <p:cNvSpPr>
            <a:spLocks noChangeAspect="1"/>
          </p:cNvSpPr>
          <p:nvPr/>
        </p:nvSpPr>
        <p:spPr>
          <a:xfrm>
            <a:off x="6862542" y="2019371"/>
            <a:ext cx="2457817" cy="3292779"/>
          </a:xfrm>
          <a:custGeom>
            <a:avLst/>
            <a:gdLst/>
            <a:ahLst/>
            <a:cxnLst/>
            <a:rect l="l" t="t" r="r" b="b"/>
            <a:pathLst>
              <a:path w="10000" h="10000" extrusionOk="0">
                <a:moveTo>
                  <a:pt x="0" y="10000"/>
                </a:moveTo>
                <a:lnTo>
                  <a:pt x="10000" y="9975"/>
                </a:lnTo>
                <a:cubicBezTo>
                  <a:pt x="9806" y="8135"/>
                  <a:pt x="9212" y="6228"/>
                  <a:pt x="9018" y="4388"/>
                </a:cubicBezTo>
                <a:lnTo>
                  <a:pt x="7619" y="0"/>
                </a:lnTo>
                <a:lnTo>
                  <a:pt x="0" y="10000"/>
                </a:ln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841;p35">
            <a:extLst>
              <a:ext uri="{FF2B5EF4-FFF2-40B4-BE49-F238E27FC236}">
                <a16:creationId xmlns:a16="http://schemas.microsoft.com/office/drawing/2014/main" id="{771BCC46-9F9A-34A2-EB6D-E29A72A47D5C}"/>
              </a:ext>
              <a:ext uri="{C183D7F6-B498-43B3-948B-1728B52AA6E4}">
                <adec:decorative xmlns:adec="http://schemas.microsoft.com/office/drawing/2017/decorative" val="1"/>
              </a:ext>
            </a:extLst>
          </p:cNvPr>
          <p:cNvSpPr>
            <a:spLocks noChangeAspect="1"/>
          </p:cNvSpPr>
          <p:nvPr/>
        </p:nvSpPr>
        <p:spPr>
          <a:xfrm>
            <a:off x="6903821" y="2095272"/>
            <a:ext cx="1770169" cy="3194655"/>
          </a:xfrm>
          <a:custGeom>
            <a:avLst/>
            <a:gdLst/>
            <a:ahLst/>
            <a:cxnLst/>
            <a:rect l="l" t="t" r="r" b="b"/>
            <a:pathLst>
              <a:path w="10000" h="10000" extrusionOk="0">
                <a:moveTo>
                  <a:pt x="0" y="10000"/>
                </a:moveTo>
                <a:lnTo>
                  <a:pt x="8335" y="9974"/>
                </a:lnTo>
                <a:cubicBezTo>
                  <a:pt x="8174" y="8078"/>
                  <a:pt x="9052" y="6201"/>
                  <a:pt x="8890" y="4305"/>
                </a:cubicBezTo>
                <a:lnTo>
                  <a:pt x="10000" y="0"/>
                </a:lnTo>
                <a:lnTo>
                  <a:pt x="0" y="10000"/>
                </a:ln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 name="Google Shape;842;p35">
            <a:extLst>
              <a:ext uri="{FF2B5EF4-FFF2-40B4-BE49-F238E27FC236}">
                <a16:creationId xmlns:a16="http://schemas.microsoft.com/office/drawing/2014/main" id="{830EC526-E6E3-F733-DB7A-E1E9383D4691}"/>
              </a:ext>
              <a:ext uri="{C183D7F6-B498-43B3-948B-1728B52AA6E4}">
                <adec:decorative xmlns:adec="http://schemas.microsoft.com/office/drawing/2017/decorative" val="1"/>
              </a:ext>
            </a:extLst>
          </p:cNvPr>
          <p:cNvSpPr>
            <a:spLocks noChangeAspect="1"/>
          </p:cNvSpPr>
          <p:nvPr/>
        </p:nvSpPr>
        <p:spPr>
          <a:xfrm>
            <a:off x="6903848" y="2084826"/>
            <a:ext cx="1770190" cy="3241615"/>
          </a:xfrm>
          <a:custGeom>
            <a:avLst/>
            <a:gdLst/>
            <a:ahLst/>
            <a:cxnLst/>
            <a:rect l="l" t="t" r="r" b="b"/>
            <a:pathLst>
              <a:path w="16352" h="10147" extrusionOk="0">
                <a:moveTo>
                  <a:pt x="0" y="10000"/>
                </a:moveTo>
                <a:lnTo>
                  <a:pt x="6370" y="10147"/>
                </a:lnTo>
                <a:cubicBezTo>
                  <a:pt x="6209" y="8251"/>
                  <a:pt x="8940" y="7679"/>
                  <a:pt x="10907" y="4612"/>
                </a:cubicBezTo>
                <a:lnTo>
                  <a:pt x="16352" y="0"/>
                </a:lnTo>
                <a:lnTo>
                  <a:pt x="0" y="10000"/>
                </a:ln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Title 5">
            <a:extLst>
              <a:ext uri="{FF2B5EF4-FFF2-40B4-BE49-F238E27FC236}">
                <a16:creationId xmlns:a16="http://schemas.microsoft.com/office/drawing/2014/main" id="{37795B59-23E1-85FB-90D7-735479582499}"/>
              </a:ext>
            </a:extLst>
          </p:cNvPr>
          <p:cNvSpPr>
            <a:spLocks noGrp="1"/>
          </p:cNvSpPr>
          <p:nvPr>
            <p:ph type="title"/>
          </p:nvPr>
        </p:nvSpPr>
        <p:spPr/>
        <p:txBody>
          <a:bodyPr/>
          <a:lstStyle/>
          <a:p>
            <a:r>
              <a:rPr lang="en-US" dirty="0"/>
              <a:t>Properties of DFS</a:t>
            </a:r>
          </a:p>
        </p:txBody>
      </p:sp>
      <p:sp>
        <p:nvSpPr>
          <p:cNvPr id="7" name="Content Placeholder 6">
            <a:extLst>
              <a:ext uri="{FF2B5EF4-FFF2-40B4-BE49-F238E27FC236}">
                <a16:creationId xmlns:a16="http://schemas.microsoft.com/office/drawing/2014/main" id="{4228E3CA-E3A5-0D6A-AC91-CF66217DEC82}"/>
              </a:ext>
            </a:extLst>
          </p:cNvPr>
          <p:cNvSpPr>
            <a:spLocks noGrp="1"/>
          </p:cNvSpPr>
          <p:nvPr>
            <p:ph idx="1"/>
          </p:nvPr>
        </p:nvSpPr>
        <p:spPr>
          <a:xfrm>
            <a:off x="497159" y="1590261"/>
            <a:ext cx="5818298" cy="4606139"/>
          </a:xfrm>
        </p:spPr>
        <p:txBody>
          <a:bodyPr/>
          <a:lstStyle/>
          <a:p>
            <a:r>
              <a:rPr lang="en-US" dirty="0"/>
              <a:t>Complete?</a:t>
            </a:r>
          </a:p>
          <a:p>
            <a:pPr lvl="1">
              <a:buClr>
                <a:schemeClr val="tx1"/>
              </a:buClr>
            </a:pPr>
            <a:r>
              <a:rPr lang="en-US" i="1" dirty="0">
                <a:solidFill>
                  <a:schemeClr val="accent2"/>
                </a:solidFill>
                <a:latin typeface="+mj-lt"/>
              </a:rPr>
              <a:t>m</a:t>
            </a:r>
            <a:r>
              <a:rPr lang="en-US" dirty="0"/>
              <a:t> could be infinite, so only if no cycles</a:t>
            </a:r>
          </a:p>
          <a:p>
            <a:r>
              <a:rPr lang="en-US" dirty="0"/>
              <a:t>Optimal?</a:t>
            </a:r>
          </a:p>
          <a:p>
            <a:pPr lvl="1"/>
            <a:r>
              <a:rPr lang="en-US" dirty="0"/>
              <a:t>No. DFS does not care about cost!</a:t>
            </a:r>
          </a:p>
          <a:p>
            <a:r>
              <a:rPr lang="en-US" dirty="0"/>
              <a:t>Time Complexity</a:t>
            </a:r>
          </a:p>
          <a:p>
            <a:pPr lvl="1">
              <a:buClr>
                <a:schemeClr val="tx1"/>
              </a:buClr>
            </a:pPr>
            <a:r>
              <a:rPr lang="en-US" i="1" dirty="0">
                <a:solidFill>
                  <a:schemeClr val="accent2"/>
                </a:solidFill>
                <a:latin typeface="+mj-lt"/>
              </a:rPr>
              <a:t>O</a:t>
            </a:r>
            <a:r>
              <a:rPr lang="en-US" dirty="0">
                <a:solidFill>
                  <a:schemeClr val="accent2"/>
                </a:solidFill>
                <a:latin typeface="+mj-lt"/>
              </a:rPr>
              <a:t>(</a:t>
            </a:r>
            <a:r>
              <a:rPr lang="en-US" i="1" dirty="0">
                <a:solidFill>
                  <a:schemeClr val="accent2"/>
                </a:solidFill>
                <a:latin typeface="+mj-lt"/>
              </a:rPr>
              <a:t>b</a:t>
            </a:r>
            <a:r>
              <a:rPr lang="en-US" i="1" baseline="30000" dirty="0">
                <a:solidFill>
                  <a:schemeClr val="accent2"/>
                </a:solidFill>
                <a:latin typeface="+mj-lt"/>
              </a:rPr>
              <a:t>m</a:t>
            </a:r>
            <a:r>
              <a:rPr lang="en-US" dirty="0">
                <a:solidFill>
                  <a:schemeClr val="accent2"/>
                </a:solidFill>
                <a:latin typeface="+mj-lt"/>
              </a:rPr>
              <a:t>) </a:t>
            </a:r>
            <a:r>
              <a:rPr lang="en-US" dirty="0"/>
              <a:t>if </a:t>
            </a:r>
            <a:r>
              <a:rPr lang="en-US" i="1" dirty="0">
                <a:solidFill>
                  <a:schemeClr val="accent2"/>
                </a:solidFill>
                <a:latin typeface="+mj-lt"/>
              </a:rPr>
              <a:t>m</a:t>
            </a:r>
            <a:r>
              <a:rPr lang="en-US" dirty="0"/>
              <a:t> is finite</a:t>
            </a:r>
          </a:p>
          <a:p>
            <a:r>
              <a:rPr lang="en-US" dirty="0"/>
              <a:t>Space Complexity</a:t>
            </a:r>
          </a:p>
          <a:p>
            <a:pPr lvl="1">
              <a:buClr>
                <a:schemeClr val="tx1"/>
              </a:buClr>
            </a:pPr>
            <a:r>
              <a:rPr lang="en-US" i="1" dirty="0">
                <a:solidFill>
                  <a:schemeClr val="accent2"/>
                </a:solidFill>
                <a:latin typeface="+mj-lt"/>
              </a:rPr>
              <a:t>O</a:t>
            </a:r>
            <a:r>
              <a:rPr lang="en-US" dirty="0">
                <a:solidFill>
                  <a:schemeClr val="accent2"/>
                </a:solidFill>
                <a:latin typeface="+mj-lt"/>
              </a:rPr>
              <a:t>(</a:t>
            </a:r>
            <a:r>
              <a:rPr lang="en-US" i="1" dirty="0">
                <a:solidFill>
                  <a:schemeClr val="accent2"/>
                </a:solidFill>
                <a:latin typeface="+mj-lt"/>
              </a:rPr>
              <a:t>bm</a:t>
            </a:r>
            <a:r>
              <a:rPr lang="en-US" dirty="0">
                <a:solidFill>
                  <a:schemeClr val="accent2"/>
                </a:solidFill>
                <a:latin typeface="+mj-lt"/>
              </a:rPr>
              <a:t>)</a:t>
            </a:r>
          </a:p>
          <a:p>
            <a:endParaRPr lang="en-US" dirty="0"/>
          </a:p>
        </p:txBody>
      </p:sp>
      <p:sp>
        <p:nvSpPr>
          <p:cNvPr id="4" name="Date Placeholder 3">
            <a:extLst>
              <a:ext uri="{FF2B5EF4-FFF2-40B4-BE49-F238E27FC236}">
                <a16:creationId xmlns:a16="http://schemas.microsoft.com/office/drawing/2014/main" id="{B248498E-3F1D-46CE-995D-A3601C530D65}"/>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BB6B76A1-CE1E-EB5A-7AA1-749D363AC226}"/>
              </a:ext>
            </a:extLst>
          </p:cNvPr>
          <p:cNvSpPr>
            <a:spLocks noGrp="1"/>
          </p:cNvSpPr>
          <p:nvPr>
            <p:ph type="sldNum" sz="quarter" idx="12"/>
          </p:nvPr>
        </p:nvSpPr>
        <p:spPr/>
        <p:txBody>
          <a:bodyPr/>
          <a:lstStyle/>
          <a:p>
            <a:fld id="{0C6CD854-DD62-6C4B-87F1-66B34D688D3F}" type="slidenum">
              <a:rPr lang="en-US" smtClean="0"/>
              <a:t>24</a:t>
            </a:fld>
            <a:endParaRPr lang="en-US"/>
          </a:p>
        </p:txBody>
      </p:sp>
      <p:grpSp>
        <p:nvGrpSpPr>
          <p:cNvPr id="23" name="Group 22" descr="An conceptual illustration of depth-first search, shown as a triangle where the root node branches by a factor of b for each tier (up to m tiers). DFS finds the leftmost solution. This is illustrated on the diagram with long slivers of the search triangle starting from the left and continuing rightwards until hitting the leftmost solution.">
            <a:extLst>
              <a:ext uri="{FF2B5EF4-FFF2-40B4-BE49-F238E27FC236}">
                <a16:creationId xmlns:a16="http://schemas.microsoft.com/office/drawing/2014/main" id="{49601AAB-73DD-E744-A9DB-E80861B39F9D}"/>
              </a:ext>
              <a:ext uri="{C183D7F6-B498-43B3-948B-1728B52AA6E4}">
                <adec:decorative xmlns:adec="http://schemas.microsoft.com/office/drawing/2017/decorative" val="0"/>
              </a:ext>
            </a:extLst>
          </p:cNvPr>
          <p:cNvGrpSpPr>
            <a:grpSpLocks noChangeAspect="1"/>
          </p:cNvGrpSpPr>
          <p:nvPr/>
        </p:nvGrpSpPr>
        <p:grpSpPr>
          <a:xfrm>
            <a:off x="5730243" y="1755648"/>
            <a:ext cx="6898799" cy="3689651"/>
            <a:chOff x="5845835" y="2514603"/>
            <a:chExt cx="5431767" cy="2905046"/>
          </a:xfrm>
        </p:grpSpPr>
        <p:sp>
          <p:nvSpPr>
            <p:cNvPr id="8" name="Google Shape;803;p34">
              <a:extLst>
                <a:ext uri="{FF2B5EF4-FFF2-40B4-BE49-F238E27FC236}">
                  <a16:creationId xmlns:a16="http://schemas.microsoft.com/office/drawing/2014/main" id="{55A325F8-FDEA-D70C-08D6-2D0FFAD64B24}"/>
                </a:ext>
              </a:extLst>
            </p:cNvPr>
            <p:cNvSpPr/>
            <p:nvPr/>
          </p:nvSpPr>
          <p:spPr>
            <a:xfrm>
              <a:off x="6737351" y="2763841"/>
              <a:ext cx="2927351" cy="2554287"/>
            </a:xfrm>
            <a:custGeom>
              <a:avLst/>
              <a:gdLst/>
              <a:ahLst/>
              <a:cxnLst/>
              <a:rect l="l" t="t" r="r" b="b"/>
              <a:pathLst>
                <a:path w="1844" h="1609" extrusionOk="0">
                  <a:moveTo>
                    <a:pt x="0" y="1609"/>
                  </a:moveTo>
                  <a:lnTo>
                    <a:pt x="1844" y="1609"/>
                  </a:lnTo>
                  <a:lnTo>
                    <a:pt x="915" y="0"/>
                  </a:lnTo>
                  <a:lnTo>
                    <a:pt x="0" y="1609"/>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804;p34">
              <a:extLst>
                <a:ext uri="{FF2B5EF4-FFF2-40B4-BE49-F238E27FC236}">
                  <a16:creationId xmlns:a16="http://schemas.microsoft.com/office/drawing/2014/main" id="{6DE25C99-8D80-4758-02DE-8D676AC055E9}"/>
                </a:ext>
              </a:extLst>
            </p:cNvPr>
            <p:cNvSpPr/>
            <p:nvPr/>
          </p:nvSpPr>
          <p:spPr>
            <a:xfrm>
              <a:off x="8091487" y="2693989"/>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805;p34">
              <a:extLst>
                <a:ext uri="{FF2B5EF4-FFF2-40B4-BE49-F238E27FC236}">
                  <a16:creationId xmlns:a16="http://schemas.microsoft.com/office/drawing/2014/main" id="{71F0C631-BFF7-DFB3-ECC3-FDF117118C70}"/>
                </a:ext>
              </a:extLst>
            </p:cNvPr>
            <p:cNvSpPr/>
            <p:nvPr/>
          </p:nvSpPr>
          <p:spPr>
            <a:xfrm>
              <a:off x="7859714" y="3119440"/>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806;p34">
              <a:extLst>
                <a:ext uri="{FF2B5EF4-FFF2-40B4-BE49-F238E27FC236}">
                  <a16:creationId xmlns:a16="http://schemas.microsoft.com/office/drawing/2014/main" id="{7B76385E-C874-75D7-B667-5802F3576129}"/>
                </a:ext>
              </a:extLst>
            </p:cNvPr>
            <p:cNvSpPr/>
            <p:nvPr/>
          </p:nvSpPr>
          <p:spPr>
            <a:xfrm>
              <a:off x="8335963" y="3109913"/>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807;p34">
              <a:extLst>
                <a:ext uri="{FF2B5EF4-FFF2-40B4-BE49-F238E27FC236}">
                  <a16:creationId xmlns:a16="http://schemas.microsoft.com/office/drawing/2014/main" id="{2EE6A39A-C5A3-40C8-3BC0-7B8C0C2F67BB}"/>
                </a:ext>
              </a:extLst>
            </p:cNvPr>
            <p:cNvSpPr txBox="1"/>
            <p:nvPr/>
          </p:nvSpPr>
          <p:spPr>
            <a:xfrm>
              <a:off x="7989890" y="2970214"/>
              <a:ext cx="274639" cy="369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a:p>
          </p:txBody>
        </p:sp>
        <p:sp>
          <p:nvSpPr>
            <p:cNvPr id="13" name="Google Shape;808;p34">
              <a:extLst>
                <a:ext uri="{FF2B5EF4-FFF2-40B4-BE49-F238E27FC236}">
                  <a16:creationId xmlns:a16="http://schemas.microsoft.com/office/drawing/2014/main" id="{DE316241-EA84-E16C-B7E1-5D18ECFE4716}"/>
                </a:ext>
              </a:extLst>
            </p:cNvPr>
            <p:cNvSpPr/>
            <p:nvPr/>
          </p:nvSpPr>
          <p:spPr>
            <a:xfrm>
              <a:off x="7972427" y="2924175"/>
              <a:ext cx="444500" cy="88900"/>
            </a:xfrm>
            <a:custGeom>
              <a:avLst/>
              <a:gdLst/>
              <a:ahLst/>
              <a:cxnLst/>
              <a:rect l="l" t="t" r="r" b="b"/>
              <a:pathLst>
                <a:path w="280" h="56" extrusionOk="0">
                  <a:moveTo>
                    <a:pt x="0" y="11"/>
                  </a:moveTo>
                  <a:cubicBezTo>
                    <a:pt x="52" y="33"/>
                    <a:pt x="104" y="56"/>
                    <a:pt x="151" y="54"/>
                  </a:cubicBezTo>
                  <a:cubicBezTo>
                    <a:pt x="198" y="52"/>
                    <a:pt x="239" y="26"/>
                    <a:pt x="280" y="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809;p34">
              <a:extLst>
                <a:ext uri="{FF2B5EF4-FFF2-40B4-BE49-F238E27FC236}">
                  <a16:creationId xmlns:a16="http://schemas.microsoft.com/office/drawing/2014/main" id="{CBFB8E69-9840-06DE-2743-7DB0FFB7FA5F}"/>
                </a:ext>
              </a:extLst>
            </p:cNvPr>
            <p:cNvSpPr txBox="1"/>
            <p:nvPr/>
          </p:nvSpPr>
          <p:spPr>
            <a:xfrm>
              <a:off x="8374061" y="2722565"/>
              <a:ext cx="298451"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endParaRPr i="1" dirty="0">
                <a:solidFill>
                  <a:schemeClr val="accent2"/>
                </a:solidFill>
                <a:latin typeface="+mj-lt"/>
              </a:endParaRPr>
            </a:p>
          </p:txBody>
        </p:sp>
        <p:sp>
          <p:nvSpPr>
            <p:cNvPr id="15" name="Google Shape;810;p34">
              <a:extLst>
                <a:ext uri="{FF2B5EF4-FFF2-40B4-BE49-F238E27FC236}">
                  <a16:creationId xmlns:a16="http://schemas.microsoft.com/office/drawing/2014/main" id="{C1200391-67EE-EE98-67EE-63A45E40B5DD}"/>
                </a:ext>
              </a:extLst>
            </p:cNvPr>
            <p:cNvSpPr txBox="1"/>
            <p:nvPr/>
          </p:nvSpPr>
          <p:spPr>
            <a:xfrm>
              <a:off x="9801225" y="2574926"/>
              <a:ext cx="1119187"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accent2"/>
                  </a:solidFill>
                  <a:latin typeface="+mj-lt"/>
                  <a:ea typeface="Calibri"/>
                  <a:cs typeface="Calibri"/>
                  <a:sym typeface="Calibri"/>
                </a:rPr>
                <a:t>1</a:t>
              </a:r>
              <a:r>
                <a:rPr lang="en-US" sz="1800" dirty="0">
                  <a:solidFill>
                    <a:schemeClr val="dk1"/>
                  </a:solidFill>
                  <a:latin typeface="+mj-lt"/>
                  <a:ea typeface="Calibri"/>
                  <a:cs typeface="Calibri"/>
                  <a:sym typeface="Calibri"/>
                </a:rPr>
                <a:t> node</a:t>
              </a:r>
              <a:endParaRPr dirty="0">
                <a:latin typeface="+mj-lt"/>
              </a:endParaRPr>
            </a:p>
          </p:txBody>
        </p:sp>
        <p:sp>
          <p:nvSpPr>
            <p:cNvPr id="16" name="Google Shape;811;p34">
              <a:extLst>
                <a:ext uri="{FF2B5EF4-FFF2-40B4-BE49-F238E27FC236}">
                  <a16:creationId xmlns:a16="http://schemas.microsoft.com/office/drawing/2014/main" id="{233D079A-E24A-1D60-C75D-2CDAC980DF34}"/>
                </a:ext>
              </a:extLst>
            </p:cNvPr>
            <p:cNvSpPr txBox="1"/>
            <p:nvPr/>
          </p:nvSpPr>
          <p:spPr>
            <a:xfrm>
              <a:off x="9802814" y="2928937"/>
              <a:ext cx="1119188"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r>
                <a:rPr lang="en-US" sz="1800" dirty="0">
                  <a:solidFill>
                    <a:schemeClr val="dk1"/>
                  </a:solidFill>
                  <a:latin typeface="+mj-lt"/>
                  <a:ea typeface="Calibri"/>
                  <a:cs typeface="Calibri"/>
                  <a:sym typeface="Calibri"/>
                </a:rPr>
                <a:t> nodes</a:t>
              </a:r>
              <a:endParaRPr dirty="0">
                <a:latin typeface="+mj-lt"/>
              </a:endParaRPr>
            </a:p>
          </p:txBody>
        </p:sp>
        <p:sp>
          <p:nvSpPr>
            <p:cNvPr id="17" name="Google Shape;812;p34">
              <a:extLst>
                <a:ext uri="{FF2B5EF4-FFF2-40B4-BE49-F238E27FC236}">
                  <a16:creationId xmlns:a16="http://schemas.microsoft.com/office/drawing/2014/main" id="{1B0707B0-CCB4-4B02-A5D8-200CC01DBD6C}"/>
                </a:ext>
              </a:extLst>
            </p:cNvPr>
            <p:cNvSpPr txBox="1"/>
            <p:nvPr/>
          </p:nvSpPr>
          <p:spPr>
            <a:xfrm>
              <a:off x="9802814" y="3340100"/>
              <a:ext cx="1119188"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r>
                <a:rPr lang="en-US" sz="1800" baseline="30000" dirty="0">
                  <a:solidFill>
                    <a:schemeClr val="accent2"/>
                  </a:solidFill>
                  <a:latin typeface="+mj-lt"/>
                  <a:ea typeface="Calibri"/>
                  <a:cs typeface="Calibri"/>
                  <a:sym typeface="Calibri"/>
                </a:rPr>
                <a:t>2</a:t>
              </a:r>
              <a:r>
                <a:rPr lang="en-US" sz="1800" dirty="0">
                  <a:solidFill>
                    <a:schemeClr val="dk1"/>
                  </a:solidFill>
                  <a:latin typeface="+mj-lt"/>
                  <a:ea typeface="Calibri"/>
                  <a:cs typeface="Calibri"/>
                  <a:sym typeface="Calibri"/>
                </a:rPr>
                <a:t> nodes</a:t>
              </a:r>
              <a:endParaRPr dirty="0">
                <a:latin typeface="+mj-lt"/>
              </a:endParaRPr>
            </a:p>
          </p:txBody>
        </p:sp>
        <p:sp>
          <p:nvSpPr>
            <p:cNvPr id="18" name="Google Shape;813;p34">
              <a:extLst>
                <a:ext uri="{FF2B5EF4-FFF2-40B4-BE49-F238E27FC236}">
                  <a16:creationId xmlns:a16="http://schemas.microsoft.com/office/drawing/2014/main" id="{00F6DBAB-6AB1-6C3D-DABA-8DA3F2E5ECA0}"/>
                </a:ext>
              </a:extLst>
            </p:cNvPr>
            <p:cNvSpPr txBox="1"/>
            <p:nvPr/>
          </p:nvSpPr>
          <p:spPr>
            <a:xfrm>
              <a:off x="9817102" y="5128888"/>
              <a:ext cx="1460500"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r>
                <a:rPr lang="en-US" sz="1800" i="1" baseline="30000" dirty="0">
                  <a:solidFill>
                    <a:schemeClr val="accent2"/>
                  </a:solidFill>
                  <a:latin typeface="+mj-lt"/>
                  <a:ea typeface="Calibri"/>
                  <a:cs typeface="Calibri"/>
                  <a:sym typeface="Calibri"/>
                </a:rPr>
                <a:t>m</a:t>
              </a:r>
              <a:r>
                <a:rPr lang="en-US" sz="1800" dirty="0">
                  <a:solidFill>
                    <a:schemeClr val="dk1"/>
                  </a:solidFill>
                  <a:latin typeface="+mj-lt"/>
                  <a:ea typeface="Calibri"/>
                  <a:cs typeface="Calibri"/>
                  <a:sym typeface="Calibri"/>
                </a:rPr>
                <a:t> nodes</a:t>
              </a:r>
              <a:endParaRPr dirty="0">
                <a:latin typeface="+mj-lt"/>
              </a:endParaRPr>
            </a:p>
          </p:txBody>
        </p:sp>
        <p:sp>
          <p:nvSpPr>
            <p:cNvPr id="19" name="Google Shape;814;p34">
              <a:extLst>
                <a:ext uri="{FF2B5EF4-FFF2-40B4-BE49-F238E27FC236}">
                  <a16:creationId xmlns:a16="http://schemas.microsoft.com/office/drawing/2014/main" id="{FEBA4A5B-83B4-F2C5-89B8-C4CCF9039B4C}"/>
                </a:ext>
              </a:extLst>
            </p:cNvPr>
            <p:cNvSpPr/>
            <p:nvPr/>
          </p:nvSpPr>
          <p:spPr>
            <a:xfrm>
              <a:off x="8549378" y="5235575"/>
              <a:ext cx="179387" cy="179388"/>
            </a:xfrm>
            <a:prstGeom prst="ellipse">
              <a:avLst/>
            </a:prstGeom>
            <a:solidFill>
              <a:schemeClr val="accent5"/>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815;p34">
              <a:extLst>
                <a:ext uri="{FF2B5EF4-FFF2-40B4-BE49-F238E27FC236}">
                  <a16:creationId xmlns:a16="http://schemas.microsoft.com/office/drawing/2014/main" id="{9B04A743-594C-523F-AE5F-A7BA638A2C89}"/>
                </a:ext>
              </a:extLst>
            </p:cNvPr>
            <p:cNvSpPr/>
            <p:nvPr/>
          </p:nvSpPr>
          <p:spPr>
            <a:xfrm>
              <a:off x="8727604" y="4159251"/>
              <a:ext cx="179388" cy="179388"/>
            </a:xfrm>
            <a:prstGeom prst="ellipse">
              <a:avLst/>
            </a:prstGeom>
            <a:solidFill>
              <a:schemeClr val="accent5"/>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816;p34">
              <a:extLst>
                <a:ext uri="{FF2B5EF4-FFF2-40B4-BE49-F238E27FC236}">
                  <a16:creationId xmlns:a16="http://schemas.microsoft.com/office/drawing/2014/main" id="{042E0F39-A365-748C-9EB9-112608BABA40}"/>
                </a:ext>
              </a:extLst>
            </p:cNvPr>
            <p:cNvSpPr/>
            <p:nvPr/>
          </p:nvSpPr>
          <p:spPr>
            <a:xfrm>
              <a:off x="6593529" y="2514603"/>
              <a:ext cx="72491" cy="2811463"/>
            </a:xfrm>
            <a:prstGeom prst="leftBrace">
              <a:avLst>
                <a:gd name="adj1" fmla="val 88373"/>
                <a:gd name="adj2" fmla="val 48293"/>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817;p34">
              <a:extLst>
                <a:ext uri="{FF2B5EF4-FFF2-40B4-BE49-F238E27FC236}">
                  <a16:creationId xmlns:a16="http://schemas.microsoft.com/office/drawing/2014/main" id="{FE5F219B-020A-3E0C-4EF2-E62548AEAA3E}"/>
                </a:ext>
              </a:extLst>
            </p:cNvPr>
            <p:cNvSpPr txBox="1"/>
            <p:nvPr/>
          </p:nvSpPr>
          <p:spPr>
            <a:xfrm>
              <a:off x="5845835" y="3725865"/>
              <a:ext cx="914160"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m</a:t>
              </a:r>
              <a:r>
                <a:rPr lang="en-US" sz="1800" dirty="0">
                  <a:solidFill>
                    <a:schemeClr val="dk1"/>
                  </a:solidFill>
                  <a:latin typeface="+mj-lt"/>
                  <a:ea typeface="Calibri"/>
                  <a:cs typeface="Calibri"/>
                  <a:sym typeface="Calibri"/>
                </a:rPr>
                <a:t> tiers</a:t>
              </a:r>
              <a:endParaRPr dirty="0">
                <a:latin typeface="+mj-lt"/>
              </a:endParaRPr>
            </a:p>
          </p:txBody>
        </p:sp>
      </p:grpSp>
    </p:spTree>
    <p:extLst>
      <p:ext uri="{BB962C8B-B14F-4D97-AF65-F5344CB8AC3E}">
        <p14:creationId xmlns:p14="http://schemas.microsoft.com/office/powerpoint/2010/main" val="19837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EDAAC-E465-8ACF-37CA-AA684075DA0D}"/>
            </a:ext>
          </a:extLst>
        </p:cNvPr>
        <p:cNvGrpSpPr/>
        <p:nvPr/>
      </p:nvGrpSpPr>
      <p:grpSpPr>
        <a:xfrm>
          <a:off x="0" y="0"/>
          <a:ext cx="0" cy="0"/>
          <a:chOff x="0" y="0"/>
          <a:chExt cx="0" cy="0"/>
        </a:xfrm>
      </p:grpSpPr>
      <p:pic>
        <p:nvPicPr>
          <p:cNvPr id="2" name="Google Shape;851;p36" descr="Illustration of a cross section of a dirt mound with gems hidden toward the bottom. A robot is flattening the mound in horizontal layers starting from the top">
            <a:extLst>
              <a:ext uri="{FF2B5EF4-FFF2-40B4-BE49-F238E27FC236}">
                <a16:creationId xmlns:a16="http://schemas.microsoft.com/office/drawing/2014/main" id="{701B3A52-CD1F-593E-6178-52321AF8C488}"/>
              </a:ext>
            </a:extLst>
          </p:cNvPr>
          <p:cNvPicPr preferRelativeResize="0">
            <a:picLocks noChangeAspect="1"/>
          </p:cNvPicPr>
          <p:nvPr/>
        </p:nvPicPr>
        <p:blipFill rotWithShape="1">
          <a:blip r:embed="rId3">
            <a:alphaModFix/>
          </a:blip>
          <a:srcRect t="24414" b="8203"/>
          <a:stretch>
            <a:fillRect/>
          </a:stretch>
        </p:blipFill>
        <p:spPr>
          <a:xfrm>
            <a:off x="1163048" y="3840456"/>
            <a:ext cx="4650609" cy="2350283"/>
          </a:xfrm>
          <a:prstGeom prst="rect">
            <a:avLst/>
          </a:prstGeom>
          <a:noFill/>
          <a:ln>
            <a:noFill/>
          </a:ln>
        </p:spPr>
      </p:pic>
      <p:sp>
        <p:nvSpPr>
          <p:cNvPr id="5" name="Title 4">
            <a:extLst>
              <a:ext uri="{FF2B5EF4-FFF2-40B4-BE49-F238E27FC236}">
                <a16:creationId xmlns:a16="http://schemas.microsoft.com/office/drawing/2014/main" id="{3D7A25BA-66F0-0029-A57C-D651722D31F3}"/>
              </a:ext>
            </a:extLst>
          </p:cNvPr>
          <p:cNvSpPr>
            <a:spLocks noGrp="1"/>
          </p:cNvSpPr>
          <p:nvPr>
            <p:ph type="title"/>
          </p:nvPr>
        </p:nvSpPr>
        <p:spPr/>
        <p:txBody>
          <a:bodyPr/>
          <a:lstStyle/>
          <a:p>
            <a:r>
              <a:rPr lang="en-US" dirty="0"/>
              <a:t>Breadth-First Search</a:t>
            </a:r>
          </a:p>
        </p:txBody>
      </p:sp>
      <p:sp>
        <p:nvSpPr>
          <p:cNvPr id="6" name="Content Placeholder 5">
            <a:extLst>
              <a:ext uri="{FF2B5EF4-FFF2-40B4-BE49-F238E27FC236}">
                <a16:creationId xmlns:a16="http://schemas.microsoft.com/office/drawing/2014/main" id="{3B2EF481-F4F0-C5FC-5B83-B586EFF96509}"/>
              </a:ext>
            </a:extLst>
          </p:cNvPr>
          <p:cNvSpPr>
            <a:spLocks noGrp="1"/>
          </p:cNvSpPr>
          <p:nvPr>
            <p:ph idx="1"/>
          </p:nvPr>
        </p:nvSpPr>
        <p:spPr>
          <a:xfrm>
            <a:off x="497159" y="1590261"/>
            <a:ext cx="6018784" cy="4606139"/>
          </a:xfrm>
        </p:spPr>
        <p:txBody>
          <a:bodyPr/>
          <a:lstStyle/>
          <a:p>
            <a:r>
              <a:rPr lang="en-US" dirty="0"/>
              <a:t>Strategy</a:t>
            </a:r>
          </a:p>
          <a:p>
            <a:pPr lvl="1"/>
            <a:r>
              <a:rPr lang="en-US" dirty="0"/>
              <a:t>Expand </a:t>
            </a:r>
            <a:r>
              <a:rPr lang="en-US" b="1" dirty="0">
                <a:solidFill>
                  <a:schemeClr val="accent1"/>
                </a:solidFill>
              </a:rPr>
              <a:t>shallowest</a:t>
            </a:r>
            <a:r>
              <a:rPr lang="en-US" dirty="0"/>
              <a:t> (oldest) node first</a:t>
            </a:r>
          </a:p>
          <a:p>
            <a:r>
              <a:rPr lang="en-US" dirty="0"/>
              <a:t>Implementation</a:t>
            </a:r>
          </a:p>
          <a:p>
            <a:pPr lvl="1"/>
            <a:r>
              <a:rPr lang="en-US" dirty="0"/>
              <a:t>Fringe is a </a:t>
            </a:r>
            <a:r>
              <a:rPr lang="en-US" b="1" dirty="0">
                <a:solidFill>
                  <a:schemeClr val="accent4"/>
                </a:solidFill>
              </a:rPr>
              <a:t>FIFO queue</a:t>
            </a:r>
          </a:p>
          <a:p>
            <a:pPr lvl="1"/>
            <a:r>
              <a:rPr lang="en-US" dirty="0"/>
              <a:t>Usually break ties alphabetically</a:t>
            </a:r>
          </a:p>
        </p:txBody>
      </p:sp>
      <p:sp>
        <p:nvSpPr>
          <p:cNvPr id="3" name="Date Placeholder 2">
            <a:extLst>
              <a:ext uri="{FF2B5EF4-FFF2-40B4-BE49-F238E27FC236}">
                <a16:creationId xmlns:a16="http://schemas.microsoft.com/office/drawing/2014/main" id="{87DDBBC5-857F-1626-7C1D-27863DA54689}"/>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FFAAB05E-BD33-CF22-B180-840D3F91CF75}"/>
              </a:ext>
            </a:extLst>
          </p:cNvPr>
          <p:cNvSpPr>
            <a:spLocks noGrp="1"/>
          </p:cNvSpPr>
          <p:nvPr>
            <p:ph type="sldNum" sz="quarter" idx="12"/>
          </p:nvPr>
        </p:nvSpPr>
        <p:spPr/>
        <p:txBody>
          <a:bodyPr/>
          <a:lstStyle/>
          <a:p>
            <a:fld id="{0C6CD854-DD62-6C4B-87F1-66B34D688D3F}" type="slidenum">
              <a:rPr lang="en-US" smtClean="0"/>
              <a:t>25</a:t>
            </a:fld>
            <a:endParaRPr lang="en-US"/>
          </a:p>
        </p:txBody>
      </p:sp>
      <p:sp>
        <p:nvSpPr>
          <p:cNvPr id="8" name="TextBox 7">
            <a:extLst>
              <a:ext uri="{FF2B5EF4-FFF2-40B4-BE49-F238E27FC236}">
                <a16:creationId xmlns:a16="http://schemas.microsoft.com/office/drawing/2014/main" id="{402DE44D-5A92-F15A-E254-E2FBC07EE8DD}"/>
              </a:ext>
            </a:extLst>
          </p:cNvPr>
          <p:cNvSpPr txBox="1"/>
          <p:nvPr/>
        </p:nvSpPr>
        <p:spPr>
          <a:xfrm>
            <a:off x="2165606" y="6245943"/>
            <a:ext cx="2669320" cy="461665"/>
          </a:xfrm>
          <a:prstGeom prst="rect">
            <a:avLst/>
          </a:prstGeom>
          <a:noFill/>
        </p:spPr>
        <p:txBody>
          <a:bodyPr wrap="none" rtlCol="0">
            <a:spAutoFit/>
          </a:bodyPr>
          <a:lstStyle/>
          <a:p>
            <a:pPr algn="ctr"/>
            <a:r>
              <a:rPr lang="en-US" sz="2400" b="1" i="1" dirty="0">
                <a:solidFill>
                  <a:schemeClr val="accent1"/>
                </a:solidFill>
              </a:rPr>
              <a:t>“wait your turn!”</a:t>
            </a:r>
          </a:p>
        </p:txBody>
      </p:sp>
      <p:grpSp>
        <p:nvGrpSpPr>
          <p:cNvPr id="10" name="Google Shape;409;p19" descr="A directed graph with the following edges:&#10;S-&gt;d&#10;S-&gt;e&#10;S-&gt;p&#10;d-&gt;b&#10;d-&gt;c&#10;d-&gt;e&#10;b-&gt;a&#10;c-&gt;a&#10;p-&gt;q&#10;e-&gt;h&#10;h-&gt;p&#10;h-&gt;q&#10;e-&gt;r&#10;r-&gt;f&#10;f-&gt;c&#10;f-&gt;G&#10;&#10;All edges are shown in green, with the path S-&gt;e-&gt;r-&gt;f-&gt;G shown in yellow. ">
            <a:extLst>
              <a:ext uri="{FF2B5EF4-FFF2-40B4-BE49-F238E27FC236}">
                <a16:creationId xmlns:a16="http://schemas.microsoft.com/office/drawing/2014/main" id="{4AE9E825-95A3-9CB4-3945-94368F7F711D}"/>
              </a:ext>
            </a:extLst>
          </p:cNvPr>
          <p:cNvGrpSpPr>
            <a:grpSpLocks noChangeAspect="1"/>
          </p:cNvGrpSpPr>
          <p:nvPr/>
        </p:nvGrpSpPr>
        <p:grpSpPr>
          <a:xfrm>
            <a:off x="7071153" y="722362"/>
            <a:ext cx="3559068" cy="1963745"/>
            <a:chOff x="336" y="576"/>
            <a:chExt cx="4848" cy="2784"/>
          </a:xfrm>
        </p:grpSpPr>
        <p:sp>
          <p:nvSpPr>
            <p:cNvPr id="12" name="Google Shape;411;p19">
              <a:extLst>
                <a:ext uri="{FF2B5EF4-FFF2-40B4-BE49-F238E27FC236}">
                  <a16:creationId xmlns:a16="http://schemas.microsoft.com/office/drawing/2014/main" id="{1B607F13-85CC-04E3-EB8D-F6B5FA1013B8}"/>
                </a:ext>
              </a:extLst>
            </p:cNvPr>
            <p:cNvSpPr/>
            <p:nvPr/>
          </p:nvSpPr>
          <p:spPr>
            <a:xfrm>
              <a:off x="4704" y="576"/>
              <a:ext cx="480" cy="480"/>
            </a:xfrm>
            <a:prstGeom prst="flowChartConnector">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1"/>
                  </a:solidFill>
                  <a:latin typeface="Calibri"/>
                  <a:ea typeface="Calibri"/>
                  <a:cs typeface="Calibri"/>
                  <a:sym typeface="Calibri"/>
                </a:rPr>
                <a:t>G</a:t>
              </a:r>
              <a:endParaRPr dirty="0">
                <a:solidFill>
                  <a:schemeClr val="accent1"/>
                </a:solidFill>
              </a:endParaRPr>
            </a:p>
          </p:txBody>
        </p:sp>
        <p:sp>
          <p:nvSpPr>
            <p:cNvPr id="13" name="Google Shape;412;p19">
              <a:extLst>
                <a:ext uri="{FF2B5EF4-FFF2-40B4-BE49-F238E27FC236}">
                  <a16:creationId xmlns:a16="http://schemas.microsoft.com/office/drawing/2014/main" id="{9944AC82-DECA-0C73-E01C-0CD9D3285174}"/>
                </a:ext>
              </a:extLst>
            </p:cNvPr>
            <p:cNvSpPr/>
            <p:nvPr/>
          </p:nvSpPr>
          <p:spPr>
            <a:xfrm>
              <a:off x="1728" y="177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d</a:t>
              </a:r>
              <a:endParaRPr>
                <a:solidFill>
                  <a:schemeClr val="accent3"/>
                </a:solidFill>
              </a:endParaRPr>
            </a:p>
          </p:txBody>
        </p:sp>
        <p:sp>
          <p:nvSpPr>
            <p:cNvPr id="14" name="Google Shape;413;p19">
              <a:extLst>
                <a:ext uri="{FF2B5EF4-FFF2-40B4-BE49-F238E27FC236}">
                  <a16:creationId xmlns:a16="http://schemas.microsoft.com/office/drawing/2014/main" id="{2F2B0884-CAB5-68C4-F79B-03E809B0A66F}"/>
                </a:ext>
              </a:extLst>
            </p:cNvPr>
            <p:cNvSpPr/>
            <p:nvPr/>
          </p:nvSpPr>
          <p:spPr>
            <a:xfrm>
              <a:off x="720" y="105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b</a:t>
              </a:r>
              <a:endParaRPr>
                <a:solidFill>
                  <a:schemeClr val="accent3"/>
                </a:solidFill>
              </a:endParaRPr>
            </a:p>
          </p:txBody>
        </p:sp>
        <p:sp>
          <p:nvSpPr>
            <p:cNvPr id="15" name="Google Shape;414;p19">
              <a:extLst>
                <a:ext uri="{FF2B5EF4-FFF2-40B4-BE49-F238E27FC236}">
                  <a16:creationId xmlns:a16="http://schemas.microsoft.com/office/drawing/2014/main" id="{FFAAD37F-9B73-6AD7-C5C7-2425AB0C09F4}"/>
                </a:ext>
              </a:extLst>
            </p:cNvPr>
            <p:cNvSpPr/>
            <p:nvPr/>
          </p:nvSpPr>
          <p:spPr>
            <a:xfrm>
              <a:off x="1200"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p</a:t>
              </a:r>
              <a:endParaRPr dirty="0">
                <a:solidFill>
                  <a:schemeClr val="accent3"/>
                </a:solidFill>
              </a:endParaRPr>
            </a:p>
          </p:txBody>
        </p:sp>
        <p:sp>
          <p:nvSpPr>
            <p:cNvPr id="16" name="Google Shape;415;p19">
              <a:extLst>
                <a:ext uri="{FF2B5EF4-FFF2-40B4-BE49-F238E27FC236}">
                  <a16:creationId xmlns:a16="http://schemas.microsoft.com/office/drawing/2014/main" id="{5CA18DA9-880A-3777-62A3-DD3DF58CBEF2}"/>
                </a:ext>
              </a:extLst>
            </p:cNvPr>
            <p:cNvSpPr/>
            <p:nvPr/>
          </p:nvSpPr>
          <p:spPr>
            <a:xfrm>
              <a:off x="2352" y="2880"/>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q</a:t>
              </a:r>
              <a:endParaRPr dirty="0">
                <a:solidFill>
                  <a:schemeClr val="accent3"/>
                </a:solidFill>
              </a:endParaRPr>
            </a:p>
          </p:txBody>
        </p:sp>
        <p:sp>
          <p:nvSpPr>
            <p:cNvPr id="17" name="Google Shape;416;p19">
              <a:extLst>
                <a:ext uri="{FF2B5EF4-FFF2-40B4-BE49-F238E27FC236}">
                  <a16:creationId xmlns:a16="http://schemas.microsoft.com/office/drawing/2014/main" id="{D7DEABE5-E847-31FC-6389-34316BA111CC}"/>
                </a:ext>
              </a:extLst>
            </p:cNvPr>
            <p:cNvSpPr/>
            <p:nvPr/>
          </p:nvSpPr>
          <p:spPr>
            <a:xfrm>
              <a:off x="2880" y="10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c</a:t>
              </a:r>
              <a:endParaRPr dirty="0">
                <a:solidFill>
                  <a:schemeClr val="accent3"/>
                </a:solidFill>
              </a:endParaRPr>
            </a:p>
          </p:txBody>
        </p:sp>
        <p:sp>
          <p:nvSpPr>
            <p:cNvPr id="19" name="Google Shape;418;p19">
              <a:extLst>
                <a:ext uri="{FF2B5EF4-FFF2-40B4-BE49-F238E27FC236}">
                  <a16:creationId xmlns:a16="http://schemas.microsoft.com/office/drawing/2014/main" id="{CB0DD36D-D8B7-3955-F77A-242090D6B25A}"/>
                </a:ext>
              </a:extLst>
            </p:cNvPr>
            <p:cNvSpPr>
              <a:spLocks/>
            </p:cNvSpPr>
            <p:nvPr/>
          </p:nvSpPr>
          <p:spPr>
            <a:xfrm>
              <a:off x="3204" y="2427"/>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h</a:t>
              </a:r>
              <a:endParaRPr dirty="0">
                <a:solidFill>
                  <a:schemeClr val="accent3"/>
                </a:solidFill>
              </a:endParaRPr>
            </a:p>
          </p:txBody>
        </p:sp>
        <p:sp>
          <p:nvSpPr>
            <p:cNvPr id="20" name="Google Shape;419;p19">
              <a:extLst>
                <a:ext uri="{FF2B5EF4-FFF2-40B4-BE49-F238E27FC236}">
                  <a16:creationId xmlns:a16="http://schemas.microsoft.com/office/drawing/2014/main" id="{FA72048F-68FA-01D0-A5E2-2F8E899D2EFF}"/>
                </a:ext>
              </a:extLst>
            </p:cNvPr>
            <p:cNvSpPr/>
            <p:nvPr/>
          </p:nvSpPr>
          <p:spPr>
            <a:xfrm>
              <a:off x="1584" y="62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a</a:t>
              </a:r>
              <a:endParaRPr dirty="0">
                <a:solidFill>
                  <a:schemeClr val="accent3"/>
                </a:solidFill>
              </a:endParaRPr>
            </a:p>
          </p:txBody>
        </p:sp>
        <p:cxnSp>
          <p:nvCxnSpPr>
            <p:cNvPr id="23" name="Google Shape;422;p19">
              <a:extLst>
                <a:ext uri="{FF2B5EF4-FFF2-40B4-BE49-F238E27FC236}">
                  <a16:creationId xmlns:a16="http://schemas.microsoft.com/office/drawing/2014/main" id="{06722F45-86FD-6644-FDBE-EC9C5242AB03}"/>
                </a:ext>
              </a:extLst>
            </p:cNvPr>
            <p:cNvCxnSpPr>
              <a:cxnSpLocks/>
              <a:stCxn id="11" idx="5"/>
              <a:endCxn id="15" idx="1"/>
            </p:cNvCxnSpPr>
            <p:nvPr/>
          </p:nvCxnSpPr>
          <p:spPr>
            <a:xfrm>
              <a:off x="746" y="2618"/>
              <a:ext cx="525" cy="189"/>
            </a:xfrm>
            <a:prstGeom prst="straightConnector1">
              <a:avLst/>
            </a:prstGeom>
            <a:noFill/>
            <a:ln w="28575" cap="flat" cmpd="sng">
              <a:solidFill>
                <a:schemeClr val="accent3"/>
              </a:solidFill>
              <a:prstDash val="solid"/>
              <a:round/>
              <a:headEnd type="none" w="med" len="med"/>
              <a:tailEnd type="triangle" w="med" len="med"/>
            </a:ln>
          </p:spPr>
        </p:cxnSp>
        <p:cxnSp>
          <p:nvCxnSpPr>
            <p:cNvPr id="24" name="Google Shape;423;p19">
              <a:extLst>
                <a:ext uri="{FF2B5EF4-FFF2-40B4-BE49-F238E27FC236}">
                  <a16:creationId xmlns:a16="http://schemas.microsoft.com/office/drawing/2014/main" id="{E4D1E87A-54BA-C10C-EA6F-D1C70FCB8EA8}"/>
                </a:ext>
              </a:extLst>
            </p:cNvPr>
            <p:cNvCxnSpPr>
              <a:cxnSpLocks/>
              <a:stCxn id="15" idx="6"/>
              <a:endCxn id="16" idx="2"/>
            </p:cNvCxnSpPr>
            <p:nvPr/>
          </p:nvCxnSpPr>
          <p:spPr>
            <a:xfrm>
              <a:off x="1680" y="2976"/>
              <a:ext cx="672" cy="144"/>
            </a:xfrm>
            <a:prstGeom prst="straightConnector1">
              <a:avLst/>
            </a:prstGeom>
            <a:noFill/>
            <a:ln w="28575" cap="flat" cmpd="sng">
              <a:solidFill>
                <a:schemeClr val="accent3"/>
              </a:solidFill>
              <a:prstDash val="solid"/>
              <a:round/>
              <a:headEnd type="none" w="med" len="med"/>
              <a:tailEnd type="triangle" w="med" len="med"/>
            </a:ln>
          </p:spPr>
        </p:cxnSp>
        <p:cxnSp>
          <p:nvCxnSpPr>
            <p:cNvPr id="25" name="Google Shape;424;p19">
              <a:extLst>
                <a:ext uri="{FF2B5EF4-FFF2-40B4-BE49-F238E27FC236}">
                  <a16:creationId xmlns:a16="http://schemas.microsoft.com/office/drawing/2014/main" id="{F2212CB3-8912-DA1E-BA48-2A8EE1E9A2B5}"/>
                </a:ext>
              </a:extLst>
            </p:cNvPr>
            <p:cNvCxnSpPr>
              <a:cxnSpLocks/>
              <a:stCxn id="19" idx="3"/>
              <a:endCxn id="16" idx="6"/>
            </p:cNvCxnSpPr>
            <p:nvPr/>
          </p:nvCxnSpPr>
          <p:spPr>
            <a:xfrm flipH="1">
              <a:off x="2832" y="2837"/>
              <a:ext cx="442" cy="283"/>
            </a:xfrm>
            <a:prstGeom prst="straightConnector1">
              <a:avLst/>
            </a:prstGeom>
            <a:noFill/>
            <a:ln w="28575" cap="flat" cmpd="sng">
              <a:solidFill>
                <a:schemeClr val="accent3"/>
              </a:solidFill>
              <a:prstDash val="solid"/>
              <a:round/>
              <a:headEnd type="none" w="med" len="med"/>
              <a:tailEnd type="triangle" w="med" len="med"/>
            </a:ln>
          </p:spPr>
        </p:cxnSp>
        <p:cxnSp>
          <p:nvCxnSpPr>
            <p:cNvPr id="26" name="Google Shape;425;p19">
              <a:extLst>
                <a:ext uri="{FF2B5EF4-FFF2-40B4-BE49-F238E27FC236}">
                  <a16:creationId xmlns:a16="http://schemas.microsoft.com/office/drawing/2014/main" id="{E1062F29-F99A-ECD9-224C-59A22E90FE12}"/>
                </a:ext>
              </a:extLst>
            </p:cNvPr>
            <p:cNvCxnSpPr>
              <a:cxnSpLocks/>
              <a:stCxn id="19" idx="2"/>
              <a:endCxn id="15" idx="7"/>
            </p:cNvCxnSpPr>
            <p:nvPr/>
          </p:nvCxnSpPr>
          <p:spPr>
            <a:xfrm flipH="1">
              <a:off x="1610" y="2667"/>
              <a:ext cx="1594" cy="139"/>
            </a:xfrm>
            <a:prstGeom prst="straightConnector1">
              <a:avLst/>
            </a:prstGeom>
            <a:noFill/>
            <a:ln w="28575" cap="flat" cmpd="sng">
              <a:solidFill>
                <a:schemeClr val="accent3"/>
              </a:solidFill>
              <a:prstDash val="solid"/>
              <a:round/>
              <a:headEnd type="none" w="med" len="med"/>
              <a:tailEnd type="triangle" w="med" len="med"/>
            </a:ln>
          </p:spPr>
        </p:cxnSp>
        <p:cxnSp>
          <p:nvCxnSpPr>
            <p:cNvPr id="27" name="Google Shape;426;p19">
              <a:extLst>
                <a:ext uri="{FF2B5EF4-FFF2-40B4-BE49-F238E27FC236}">
                  <a16:creationId xmlns:a16="http://schemas.microsoft.com/office/drawing/2014/main" id="{24771A85-98D9-EE37-C5F9-B867EEC076A4}"/>
                </a:ext>
              </a:extLst>
            </p:cNvPr>
            <p:cNvCxnSpPr>
              <a:cxnSpLocks/>
              <a:stCxn id="18" idx="4"/>
              <a:endCxn id="19" idx="7"/>
            </p:cNvCxnSpPr>
            <p:nvPr/>
          </p:nvCxnSpPr>
          <p:spPr>
            <a:xfrm flipH="1">
              <a:off x="3614" y="2064"/>
              <a:ext cx="178" cy="433"/>
            </a:xfrm>
            <a:prstGeom prst="straightConnector1">
              <a:avLst/>
            </a:prstGeom>
            <a:noFill/>
            <a:ln w="28575" cap="flat" cmpd="sng">
              <a:solidFill>
                <a:schemeClr val="accent3"/>
              </a:solidFill>
              <a:prstDash val="solid"/>
              <a:round/>
              <a:headEnd type="none" w="med" len="med"/>
              <a:tailEnd type="triangle" w="med" len="med"/>
            </a:ln>
          </p:spPr>
        </p:cxnSp>
        <p:cxnSp>
          <p:nvCxnSpPr>
            <p:cNvPr id="28" name="Google Shape;427;p19">
              <a:extLst>
                <a:ext uri="{FF2B5EF4-FFF2-40B4-BE49-F238E27FC236}">
                  <a16:creationId xmlns:a16="http://schemas.microsoft.com/office/drawing/2014/main" id="{8B941F07-4EB5-F79B-6DE3-D21E27819153}"/>
                </a:ext>
              </a:extLst>
            </p:cNvPr>
            <p:cNvCxnSpPr>
              <a:cxnSpLocks/>
              <a:stCxn id="18" idx="5"/>
              <a:endCxn id="22" idx="1"/>
            </p:cNvCxnSpPr>
            <p:nvPr/>
          </p:nvCxnSpPr>
          <p:spPr>
            <a:xfrm>
              <a:off x="3962" y="1994"/>
              <a:ext cx="477" cy="813"/>
            </a:xfrm>
            <a:prstGeom prst="straightConnector1">
              <a:avLst/>
            </a:prstGeom>
            <a:noFill/>
            <a:ln w="28575" cap="flat" cmpd="sng">
              <a:solidFill>
                <a:schemeClr val="accent5"/>
              </a:solidFill>
              <a:prstDash val="solid"/>
              <a:round/>
              <a:headEnd type="none" w="med" len="med"/>
              <a:tailEnd type="triangle" w="med" len="med"/>
            </a:ln>
          </p:spPr>
        </p:cxnSp>
        <p:cxnSp>
          <p:nvCxnSpPr>
            <p:cNvPr id="29" name="Google Shape;428;p19">
              <a:extLst>
                <a:ext uri="{FF2B5EF4-FFF2-40B4-BE49-F238E27FC236}">
                  <a16:creationId xmlns:a16="http://schemas.microsoft.com/office/drawing/2014/main" id="{26FD7722-1156-A535-DF2F-6D68CABAE861}"/>
                </a:ext>
              </a:extLst>
            </p:cNvPr>
            <p:cNvCxnSpPr>
              <a:cxnSpLocks/>
              <a:stCxn id="22" idx="0"/>
              <a:endCxn id="21" idx="4"/>
            </p:cNvCxnSpPr>
            <p:nvPr/>
          </p:nvCxnSpPr>
          <p:spPr>
            <a:xfrm flipV="1">
              <a:off x="4608" y="2352"/>
              <a:ext cx="192" cy="384"/>
            </a:xfrm>
            <a:prstGeom prst="straightConnector1">
              <a:avLst/>
            </a:prstGeom>
            <a:noFill/>
            <a:ln w="28575" cap="flat" cmpd="sng">
              <a:solidFill>
                <a:schemeClr val="accent5"/>
              </a:solidFill>
              <a:prstDash val="solid"/>
              <a:round/>
              <a:headEnd type="none" w="med" len="med"/>
              <a:tailEnd type="triangle" w="med" len="med"/>
            </a:ln>
          </p:spPr>
        </p:cxnSp>
        <p:cxnSp>
          <p:nvCxnSpPr>
            <p:cNvPr id="30" name="Google Shape;429;p19">
              <a:extLst>
                <a:ext uri="{FF2B5EF4-FFF2-40B4-BE49-F238E27FC236}">
                  <a16:creationId xmlns:a16="http://schemas.microsoft.com/office/drawing/2014/main" id="{79620F3B-B708-CC2C-3F48-4EAA3E3EABB9}"/>
                </a:ext>
              </a:extLst>
            </p:cNvPr>
            <p:cNvCxnSpPr>
              <a:cxnSpLocks/>
              <a:stCxn id="21" idx="0"/>
              <a:endCxn id="12" idx="4"/>
            </p:cNvCxnSpPr>
            <p:nvPr/>
          </p:nvCxnSpPr>
          <p:spPr>
            <a:xfrm flipV="1">
              <a:off x="4800" y="1056"/>
              <a:ext cx="144" cy="816"/>
            </a:xfrm>
            <a:prstGeom prst="straightConnector1">
              <a:avLst/>
            </a:prstGeom>
            <a:noFill/>
            <a:ln w="28575" cap="flat" cmpd="sng">
              <a:solidFill>
                <a:schemeClr val="accent5"/>
              </a:solidFill>
              <a:prstDash val="solid"/>
              <a:round/>
              <a:headEnd type="none" w="med" len="med"/>
              <a:tailEnd type="triangle" w="med" len="med"/>
            </a:ln>
          </p:spPr>
        </p:cxnSp>
        <p:cxnSp>
          <p:nvCxnSpPr>
            <p:cNvPr id="31" name="Google Shape;430;p19">
              <a:extLst>
                <a:ext uri="{FF2B5EF4-FFF2-40B4-BE49-F238E27FC236}">
                  <a16:creationId xmlns:a16="http://schemas.microsoft.com/office/drawing/2014/main" id="{DDE221AF-B00E-3809-D8EE-103EA82C0921}"/>
                </a:ext>
              </a:extLst>
            </p:cNvPr>
            <p:cNvCxnSpPr>
              <a:cxnSpLocks/>
              <a:stCxn id="11" idx="7"/>
              <a:endCxn id="13" idx="2"/>
            </p:cNvCxnSpPr>
            <p:nvPr/>
          </p:nvCxnSpPr>
          <p:spPr>
            <a:xfrm flipV="1">
              <a:off x="746" y="2016"/>
              <a:ext cx="982" cy="262"/>
            </a:xfrm>
            <a:prstGeom prst="straightConnector1">
              <a:avLst/>
            </a:prstGeom>
            <a:noFill/>
            <a:ln w="28575" cap="flat" cmpd="sng">
              <a:solidFill>
                <a:schemeClr val="accent3"/>
              </a:solidFill>
              <a:prstDash val="solid"/>
              <a:round/>
              <a:headEnd type="none" w="med" len="med"/>
              <a:tailEnd type="triangle" w="med" len="med"/>
            </a:ln>
          </p:spPr>
        </p:cxnSp>
        <p:cxnSp>
          <p:nvCxnSpPr>
            <p:cNvPr id="32" name="Google Shape;431;p19">
              <a:extLst>
                <a:ext uri="{FF2B5EF4-FFF2-40B4-BE49-F238E27FC236}">
                  <a16:creationId xmlns:a16="http://schemas.microsoft.com/office/drawing/2014/main" id="{9B4EE6C1-9A34-E91D-B17D-7BDAA47397F0}"/>
                </a:ext>
              </a:extLst>
            </p:cNvPr>
            <p:cNvCxnSpPr>
              <a:cxnSpLocks/>
              <a:stCxn id="13" idx="1"/>
              <a:endCxn id="14" idx="5"/>
            </p:cNvCxnSpPr>
            <p:nvPr/>
          </p:nvCxnSpPr>
          <p:spPr>
            <a:xfrm flipH="1" flipV="1">
              <a:off x="1130" y="1466"/>
              <a:ext cx="669" cy="381"/>
            </a:xfrm>
            <a:prstGeom prst="straightConnector1">
              <a:avLst/>
            </a:prstGeom>
            <a:noFill/>
            <a:ln w="28575" cap="flat" cmpd="sng">
              <a:solidFill>
                <a:schemeClr val="accent3"/>
              </a:solidFill>
              <a:prstDash val="solid"/>
              <a:round/>
              <a:headEnd type="none" w="med" len="med"/>
              <a:tailEnd type="triangle" w="med" len="med"/>
            </a:ln>
          </p:spPr>
        </p:cxnSp>
        <p:cxnSp>
          <p:nvCxnSpPr>
            <p:cNvPr id="33" name="Google Shape;432;p19">
              <a:extLst>
                <a:ext uri="{FF2B5EF4-FFF2-40B4-BE49-F238E27FC236}">
                  <a16:creationId xmlns:a16="http://schemas.microsoft.com/office/drawing/2014/main" id="{31BAB71F-C304-0065-3E16-00600872BCC1}"/>
                </a:ext>
              </a:extLst>
            </p:cNvPr>
            <p:cNvCxnSpPr>
              <a:cxnSpLocks/>
              <a:stCxn id="14" idx="7"/>
              <a:endCxn id="20" idx="2"/>
            </p:cNvCxnSpPr>
            <p:nvPr/>
          </p:nvCxnSpPr>
          <p:spPr>
            <a:xfrm flipV="1">
              <a:off x="1130" y="864"/>
              <a:ext cx="454" cy="262"/>
            </a:xfrm>
            <a:prstGeom prst="straightConnector1">
              <a:avLst/>
            </a:prstGeom>
            <a:noFill/>
            <a:ln w="28575" cap="flat" cmpd="sng">
              <a:solidFill>
                <a:schemeClr val="accent3"/>
              </a:solidFill>
              <a:prstDash val="solid"/>
              <a:round/>
              <a:headEnd type="none" w="med" len="med"/>
              <a:tailEnd type="triangle" w="med" len="med"/>
            </a:ln>
          </p:spPr>
        </p:cxnSp>
        <p:cxnSp>
          <p:nvCxnSpPr>
            <p:cNvPr id="34" name="Google Shape;433;p19">
              <a:extLst>
                <a:ext uri="{FF2B5EF4-FFF2-40B4-BE49-F238E27FC236}">
                  <a16:creationId xmlns:a16="http://schemas.microsoft.com/office/drawing/2014/main" id="{75E4B895-03D0-3286-F58C-8865D63B9E70}"/>
                </a:ext>
              </a:extLst>
            </p:cNvPr>
            <p:cNvCxnSpPr>
              <a:cxnSpLocks/>
              <a:stCxn id="17" idx="2"/>
              <a:endCxn id="20" idx="6"/>
            </p:cNvCxnSpPr>
            <p:nvPr/>
          </p:nvCxnSpPr>
          <p:spPr>
            <a:xfrm flipH="1" flipV="1">
              <a:off x="2064" y="864"/>
              <a:ext cx="816" cy="384"/>
            </a:xfrm>
            <a:prstGeom prst="straightConnector1">
              <a:avLst/>
            </a:prstGeom>
            <a:noFill/>
            <a:ln w="28575" cap="flat" cmpd="sng">
              <a:solidFill>
                <a:schemeClr val="accent3"/>
              </a:solidFill>
              <a:prstDash val="solid"/>
              <a:round/>
              <a:headEnd type="none" w="med" len="med"/>
              <a:tailEnd type="triangle" w="med" len="med"/>
            </a:ln>
          </p:spPr>
        </p:cxnSp>
        <p:cxnSp>
          <p:nvCxnSpPr>
            <p:cNvPr id="35" name="Google Shape;434;p19">
              <a:extLst>
                <a:ext uri="{FF2B5EF4-FFF2-40B4-BE49-F238E27FC236}">
                  <a16:creationId xmlns:a16="http://schemas.microsoft.com/office/drawing/2014/main" id="{73ACADC7-F63D-DD76-462D-DBEE957F27CD}"/>
                </a:ext>
              </a:extLst>
            </p:cNvPr>
            <p:cNvCxnSpPr>
              <a:cxnSpLocks/>
              <a:stCxn id="13" idx="7"/>
              <a:endCxn id="17" idx="3"/>
            </p:cNvCxnSpPr>
            <p:nvPr/>
          </p:nvCxnSpPr>
          <p:spPr>
            <a:xfrm flipV="1">
              <a:off x="2138" y="1418"/>
              <a:ext cx="813" cy="429"/>
            </a:xfrm>
            <a:prstGeom prst="straightConnector1">
              <a:avLst/>
            </a:prstGeom>
            <a:noFill/>
            <a:ln w="28575" cap="flat" cmpd="sng">
              <a:solidFill>
                <a:schemeClr val="accent3"/>
              </a:solidFill>
              <a:prstDash val="solid"/>
              <a:round/>
              <a:headEnd type="none" w="med" len="med"/>
              <a:tailEnd type="triangle" w="med" len="med"/>
            </a:ln>
          </p:spPr>
        </p:cxnSp>
        <p:cxnSp>
          <p:nvCxnSpPr>
            <p:cNvPr id="36" name="Google Shape;435;p19">
              <a:extLst>
                <a:ext uri="{FF2B5EF4-FFF2-40B4-BE49-F238E27FC236}">
                  <a16:creationId xmlns:a16="http://schemas.microsoft.com/office/drawing/2014/main" id="{63F29517-9646-75E6-214D-263F66118DAE}"/>
                </a:ext>
              </a:extLst>
            </p:cNvPr>
            <p:cNvCxnSpPr>
              <a:cxnSpLocks/>
              <a:stCxn id="13" idx="6"/>
              <a:endCxn id="18" idx="2"/>
            </p:cNvCxnSpPr>
            <p:nvPr/>
          </p:nvCxnSpPr>
          <p:spPr>
            <a:xfrm flipV="1">
              <a:off x="2208" y="1824"/>
              <a:ext cx="1344" cy="192"/>
            </a:xfrm>
            <a:prstGeom prst="straightConnector1">
              <a:avLst/>
            </a:prstGeom>
            <a:noFill/>
            <a:ln w="28575" cap="flat" cmpd="sng">
              <a:solidFill>
                <a:schemeClr val="accent3"/>
              </a:solidFill>
              <a:prstDash val="solid"/>
              <a:round/>
              <a:headEnd type="none" w="med" len="med"/>
              <a:tailEnd type="triangle" w="med" len="med"/>
            </a:ln>
          </p:spPr>
        </p:cxnSp>
        <p:cxnSp>
          <p:nvCxnSpPr>
            <p:cNvPr id="37" name="Google Shape;436;p19">
              <a:extLst>
                <a:ext uri="{FF2B5EF4-FFF2-40B4-BE49-F238E27FC236}">
                  <a16:creationId xmlns:a16="http://schemas.microsoft.com/office/drawing/2014/main" id="{8D152038-B662-1788-4B06-00469384F12C}"/>
                </a:ext>
              </a:extLst>
            </p:cNvPr>
            <p:cNvCxnSpPr>
              <a:cxnSpLocks/>
              <a:stCxn id="21" idx="1"/>
              <a:endCxn id="17" idx="6"/>
            </p:cNvCxnSpPr>
            <p:nvPr/>
          </p:nvCxnSpPr>
          <p:spPr>
            <a:xfrm rot="16200000" flipV="1">
              <a:off x="3648" y="960"/>
              <a:ext cx="694" cy="1270"/>
            </a:xfrm>
            <a:prstGeom prst="curvedConnector2">
              <a:avLst/>
            </a:prstGeom>
            <a:noFill/>
            <a:ln w="28575" cap="flat" cmpd="sng">
              <a:solidFill>
                <a:schemeClr val="accent3"/>
              </a:solidFill>
              <a:prstDash val="solid"/>
              <a:round/>
              <a:headEnd type="none" w="med" len="med"/>
              <a:tailEnd type="triangle" w="med" len="med"/>
            </a:ln>
          </p:spPr>
        </p:cxnSp>
        <p:cxnSp>
          <p:nvCxnSpPr>
            <p:cNvPr id="38" name="Google Shape;437;p19">
              <a:extLst>
                <a:ext uri="{FF2B5EF4-FFF2-40B4-BE49-F238E27FC236}">
                  <a16:creationId xmlns:a16="http://schemas.microsoft.com/office/drawing/2014/main" id="{97B71C45-90DE-BC01-8BD8-116E2C8C884C}"/>
                </a:ext>
              </a:extLst>
            </p:cNvPr>
            <p:cNvCxnSpPr>
              <a:cxnSpLocks/>
              <a:stCxn id="11" idx="6"/>
              <a:endCxn id="18" idx="3"/>
            </p:cNvCxnSpPr>
            <p:nvPr/>
          </p:nvCxnSpPr>
          <p:spPr>
            <a:xfrm flipV="1">
              <a:off x="816" y="1994"/>
              <a:ext cx="2806" cy="454"/>
            </a:xfrm>
            <a:prstGeom prst="curvedConnector2">
              <a:avLst/>
            </a:prstGeom>
            <a:noFill/>
            <a:ln w="28575" cap="flat" cmpd="sng">
              <a:solidFill>
                <a:schemeClr val="accent5"/>
              </a:solidFill>
              <a:prstDash val="solid"/>
              <a:round/>
              <a:headEnd type="none" w="med" len="med"/>
              <a:tailEnd type="triangle" w="med" len="med"/>
            </a:ln>
          </p:spPr>
        </p:cxnSp>
        <p:sp>
          <p:nvSpPr>
            <p:cNvPr id="11" name="Google Shape;410;p19">
              <a:extLst>
                <a:ext uri="{FF2B5EF4-FFF2-40B4-BE49-F238E27FC236}">
                  <a16:creationId xmlns:a16="http://schemas.microsoft.com/office/drawing/2014/main" id="{846DB4E7-B84C-CD39-686E-695CE5F78143}"/>
                </a:ext>
              </a:extLst>
            </p:cNvPr>
            <p:cNvSpPr/>
            <p:nvPr/>
          </p:nvSpPr>
          <p:spPr>
            <a:xfrm>
              <a:off x="336" y="22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dirty="0">
                <a:solidFill>
                  <a:schemeClr val="accent3"/>
                </a:solidFill>
              </a:endParaRPr>
            </a:p>
          </p:txBody>
        </p:sp>
        <p:sp>
          <p:nvSpPr>
            <p:cNvPr id="22" name="Google Shape;421;p19">
              <a:extLst>
                <a:ext uri="{FF2B5EF4-FFF2-40B4-BE49-F238E27FC236}">
                  <a16:creationId xmlns:a16="http://schemas.microsoft.com/office/drawing/2014/main" id="{3B21C355-F1A4-13CF-D651-5DD361F85635}"/>
                </a:ext>
              </a:extLst>
            </p:cNvPr>
            <p:cNvSpPr/>
            <p:nvPr/>
          </p:nvSpPr>
          <p:spPr>
            <a:xfrm>
              <a:off x="4368"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r</a:t>
              </a:r>
              <a:endParaRPr dirty="0">
                <a:solidFill>
                  <a:schemeClr val="accent3"/>
                </a:solidFill>
              </a:endParaRPr>
            </a:p>
          </p:txBody>
        </p:sp>
        <p:sp>
          <p:nvSpPr>
            <p:cNvPr id="18" name="Google Shape;417;p19">
              <a:extLst>
                <a:ext uri="{FF2B5EF4-FFF2-40B4-BE49-F238E27FC236}">
                  <a16:creationId xmlns:a16="http://schemas.microsoft.com/office/drawing/2014/main" id="{76B850BC-798D-6653-3A6C-8047752797C7}"/>
                </a:ext>
              </a:extLst>
            </p:cNvPr>
            <p:cNvSpPr/>
            <p:nvPr/>
          </p:nvSpPr>
          <p:spPr>
            <a:xfrm>
              <a:off x="3552" y="158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e</a:t>
              </a:r>
              <a:endParaRPr dirty="0">
                <a:solidFill>
                  <a:schemeClr val="accent3"/>
                </a:solidFill>
              </a:endParaRPr>
            </a:p>
          </p:txBody>
        </p:sp>
        <p:sp>
          <p:nvSpPr>
            <p:cNvPr id="21" name="Google Shape;420;p19">
              <a:extLst>
                <a:ext uri="{FF2B5EF4-FFF2-40B4-BE49-F238E27FC236}">
                  <a16:creationId xmlns:a16="http://schemas.microsoft.com/office/drawing/2014/main" id="{3160D36C-CE45-F445-C544-E0F178EB2CF3}"/>
                </a:ext>
              </a:extLst>
            </p:cNvPr>
            <p:cNvSpPr/>
            <p:nvPr/>
          </p:nvSpPr>
          <p:spPr>
            <a:xfrm>
              <a:off x="4560" y="1872"/>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f</a:t>
              </a:r>
              <a:endParaRPr>
                <a:solidFill>
                  <a:schemeClr val="accent3"/>
                </a:solidFill>
              </a:endParaRPr>
            </a:p>
          </p:txBody>
        </p:sp>
      </p:grpSp>
      <p:grpSp>
        <p:nvGrpSpPr>
          <p:cNvPr id="7" name="Group 6" descr="The tree expansion of the search graph above showing the path S-e-r-f-G">
            <a:extLst>
              <a:ext uri="{FF2B5EF4-FFF2-40B4-BE49-F238E27FC236}">
                <a16:creationId xmlns:a16="http://schemas.microsoft.com/office/drawing/2014/main" id="{45DA3FA0-4123-07A5-2A57-EC21142B8ACB}"/>
              </a:ext>
            </a:extLst>
          </p:cNvPr>
          <p:cNvGrpSpPr/>
          <p:nvPr/>
        </p:nvGrpSpPr>
        <p:grpSpPr>
          <a:xfrm>
            <a:off x="6945188" y="2957978"/>
            <a:ext cx="3685033" cy="3256939"/>
            <a:chOff x="6945188" y="2957978"/>
            <a:chExt cx="3685033" cy="3256939"/>
          </a:xfrm>
        </p:grpSpPr>
        <p:sp>
          <p:nvSpPr>
            <p:cNvPr id="40" name="TextBox 39">
              <a:extLst>
                <a:ext uri="{FF2B5EF4-FFF2-40B4-BE49-F238E27FC236}">
                  <a16:creationId xmlns:a16="http://schemas.microsoft.com/office/drawing/2014/main" id="{0FAB6686-82F9-413E-4A90-5285277133F5}"/>
                </a:ext>
              </a:extLst>
            </p:cNvPr>
            <p:cNvSpPr txBox="1"/>
            <p:nvPr/>
          </p:nvSpPr>
          <p:spPr>
            <a:xfrm>
              <a:off x="8800581" y="2957978"/>
              <a:ext cx="426882" cy="369332"/>
            </a:xfrm>
            <a:prstGeom prst="rect">
              <a:avLst/>
            </a:prstGeom>
            <a:noFill/>
            <a:ln w="28575">
              <a:solidFill>
                <a:schemeClr val="accent5"/>
              </a:solidFill>
            </a:ln>
          </p:spPr>
          <p:txBody>
            <a:bodyPr wrap="square">
              <a:sp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lang="en-US" dirty="0">
                <a:solidFill>
                  <a:schemeClr val="accent3"/>
                </a:solidFill>
              </a:endParaRPr>
            </a:p>
          </p:txBody>
        </p:sp>
        <p:sp>
          <p:nvSpPr>
            <p:cNvPr id="41" name="TextBox 40">
              <a:extLst>
                <a:ext uri="{FF2B5EF4-FFF2-40B4-BE49-F238E27FC236}">
                  <a16:creationId xmlns:a16="http://schemas.microsoft.com/office/drawing/2014/main" id="{D057F262-5737-78B5-7915-BC728C2181FF}"/>
                </a:ext>
              </a:extLst>
            </p:cNvPr>
            <p:cNvSpPr txBox="1"/>
            <p:nvPr/>
          </p:nvSpPr>
          <p:spPr>
            <a:xfrm>
              <a:off x="7420456" y="3559926"/>
              <a:ext cx="340901" cy="369332"/>
            </a:xfrm>
            <a:prstGeom prst="rect">
              <a:avLst/>
            </a:prstGeom>
            <a:noFill/>
            <a:ln w="28575">
              <a:no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d</a:t>
              </a:r>
              <a:endParaRPr lang="en-US" dirty="0">
                <a:solidFill>
                  <a:schemeClr val="accent3"/>
                </a:solidFill>
              </a:endParaRPr>
            </a:p>
          </p:txBody>
        </p:sp>
        <p:sp>
          <p:nvSpPr>
            <p:cNvPr id="42" name="TextBox 41">
              <a:extLst>
                <a:ext uri="{FF2B5EF4-FFF2-40B4-BE49-F238E27FC236}">
                  <a16:creationId xmlns:a16="http://schemas.microsoft.com/office/drawing/2014/main" id="{CC333C9B-40AA-F92C-F33C-AB1114E9156A}"/>
                </a:ext>
              </a:extLst>
            </p:cNvPr>
            <p:cNvSpPr txBox="1"/>
            <p:nvPr/>
          </p:nvSpPr>
          <p:spPr>
            <a:xfrm>
              <a:off x="9491705" y="3561273"/>
              <a:ext cx="340901" cy="369332"/>
            </a:xfrm>
            <a:prstGeom prst="rect">
              <a:avLst/>
            </a:prstGeom>
            <a:noFill/>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e</a:t>
              </a:r>
              <a:endParaRPr lang="en-US" dirty="0">
                <a:solidFill>
                  <a:schemeClr val="accent3"/>
                </a:solidFill>
              </a:endParaRPr>
            </a:p>
          </p:txBody>
        </p:sp>
        <p:sp>
          <p:nvSpPr>
            <p:cNvPr id="43" name="TextBox 42">
              <a:extLst>
                <a:ext uri="{FF2B5EF4-FFF2-40B4-BE49-F238E27FC236}">
                  <a16:creationId xmlns:a16="http://schemas.microsoft.com/office/drawing/2014/main" id="{241FA058-62EA-CA18-FB77-993F323178F8}"/>
                </a:ext>
              </a:extLst>
            </p:cNvPr>
            <p:cNvSpPr txBox="1"/>
            <p:nvPr/>
          </p:nvSpPr>
          <p:spPr>
            <a:xfrm>
              <a:off x="10289272" y="35612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p</a:t>
              </a:r>
              <a:endParaRPr lang="en-US" dirty="0">
                <a:solidFill>
                  <a:schemeClr val="accent3"/>
                </a:solidFill>
              </a:endParaRPr>
            </a:p>
          </p:txBody>
        </p:sp>
        <p:sp>
          <p:nvSpPr>
            <p:cNvPr id="44" name="TextBox 43">
              <a:extLst>
                <a:ext uri="{FF2B5EF4-FFF2-40B4-BE49-F238E27FC236}">
                  <a16:creationId xmlns:a16="http://schemas.microsoft.com/office/drawing/2014/main" id="{6393DD01-21F0-8130-D0F3-45E0C2BB6A42}"/>
                </a:ext>
              </a:extLst>
            </p:cNvPr>
            <p:cNvSpPr txBox="1"/>
            <p:nvPr/>
          </p:nvSpPr>
          <p:spPr>
            <a:xfrm>
              <a:off x="6945188" y="401827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b</a:t>
              </a:r>
              <a:endParaRPr lang="en-US" dirty="0">
                <a:solidFill>
                  <a:schemeClr val="accent3"/>
                </a:solidFill>
              </a:endParaRPr>
            </a:p>
          </p:txBody>
        </p:sp>
        <p:sp>
          <p:nvSpPr>
            <p:cNvPr id="45" name="TextBox 44">
              <a:extLst>
                <a:ext uri="{FF2B5EF4-FFF2-40B4-BE49-F238E27FC236}">
                  <a16:creationId xmlns:a16="http://schemas.microsoft.com/office/drawing/2014/main" id="{731F0B64-FB04-9E46-DB26-EF5DBDB8833F}"/>
                </a:ext>
              </a:extLst>
            </p:cNvPr>
            <p:cNvSpPr txBox="1"/>
            <p:nvPr/>
          </p:nvSpPr>
          <p:spPr>
            <a:xfrm>
              <a:off x="7418597" y="40177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c</a:t>
              </a:r>
              <a:endParaRPr lang="en-US" dirty="0">
                <a:solidFill>
                  <a:schemeClr val="accent3"/>
                </a:solidFill>
              </a:endParaRPr>
            </a:p>
          </p:txBody>
        </p:sp>
        <p:sp>
          <p:nvSpPr>
            <p:cNvPr id="46" name="TextBox 45">
              <a:extLst>
                <a:ext uri="{FF2B5EF4-FFF2-40B4-BE49-F238E27FC236}">
                  <a16:creationId xmlns:a16="http://schemas.microsoft.com/office/drawing/2014/main" id="{749ECE0A-9B12-FE0C-0CD4-C1564FB34F8D}"/>
                </a:ext>
              </a:extLst>
            </p:cNvPr>
            <p:cNvSpPr txBox="1"/>
            <p:nvPr/>
          </p:nvSpPr>
          <p:spPr>
            <a:xfrm>
              <a:off x="8189723" y="4022702"/>
              <a:ext cx="340901" cy="369332"/>
            </a:xfrm>
            <a:prstGeom prst="rect">
              <a:avLst/>
            </a:prstGeom>
            <a:noFill/>
            <a:ln w="28575">
              <a:no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e</a:t>
              </a:r>
              <a:endParaRPr lang="en-US" dirty="0">
                <a:solidFill>
                  <a:schemeClr val="accent3"/>
                </a:solidFill>
              </a:endParaRPr>
            </a:p>
          </p:txBody>
        </p:sp>
        <p:sp>
          <p:nvSpPr>
            <p:cNvPr id="47" name="TextBox 46">
              <a:extLst>
                <a:ext uri="{FF2B5EF4-FFF2-40B4-BE49-F238E27FC236}">
                  <a16:creationId xmlns:a16="http://schemas.microsoft.com/office/drawing/2014/main" id="{4552F065-C2AE-2C9C-6B5D-07A21B791C49}"/>
                </a:ext>
              </a:extLst>
            </p:cNvPr>
            <p:cNvSpPr txBox="1"/>
            <p:nvPr/>
          </p:nvSpPr>
          <p:spPr>
            <a:xfrm>
              <a:off x="9173239" y="401450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h</a:t>
              </a:r>
              <a:endParaRPr lang="en-US" dirty="0">
                <a:solidFill>
                  <a:schemeClr val="accent3"/>
                </a:solidFill>
              </a:endParaRPr>
            </a:p>
          </p:txBody>
        </p:sp>
        <p:sp>
          <p:nvSpPr>
            <p:cNvPr id="48" name="TextBox 47">
              <a:extLst>
                <a:ext uri="{FF2B5EF4-FFF2-40B4-BE49-F238E27FC236}">
                  <a16:creationId xmlns:a16="http://schemas.microsoft.com/office/drawing/2014/main" id="{44E76E3F-B209-265D-3F79-84F6C30309AA}"/>
                </a:ext>
              </a:extLst>
            </p:cNvPr>
            <p:cNvSpPr txBox="1"/>
            <p:nvPr/>
          </p:nvSpPr>
          <p:spPr>
            <a:xfrm>
              <a:off x="9795245" y="4010668"/>
              <a:ext cx="340901" cy="369332"/>
            </a:xfrm>
            <a:prstGeom prst="rect">
              <a:avLst/>
            </a:prstGeom>
            <a:noFill/>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r</a:t>
              </a:r>
              <a:endParaRPr lang="en-US" dirty="0">
                <a:solidFill>
                  <a:schemeClr val="accent3"/>
                </a:solidFill>
              </a:endParaRPr>
            </a:p>
          </p:txBody>
        </p:sp>
        <p:sp>
          <p:nvSpPr>
            <p:cNvPr id="49" name="TextBox 48">
              <a:extLst>
                <a:ext uri="{FF2B5EF4-FFF2-40B4-BE49-F238E27FC236}">
                  <a16:creationId xmlns:a16="http://schemas.microsoft.com/office/drawing/2014/main" id="{12A67E60-5B61-774C-AE30-06DB1658CB0B}"/>
                </a:ext>
              </a:extLst>
            </p:cNvPr>
            <p:cNvSpPr txBox="1"/>
            <p:nvPr/>
          </p:nvSpPr>
          <p:spPr>
            <a:xfrm>
              <a:off x="10289320" y="40177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q</a:t>
              </a:r>
              <a:endParaRPr lang="en-US" dirty="0">
                <a:solidFill>
                  <a:schemeClr val="accent3"/>
                </a:solidFill>
              </a:endParaRPr>
            </a:p>
          </p:txBody>
        </p:sp>
        <p:sp>
          <p:nvSpPr>
            <p:cNvPr id="50" name="TextBox 49">
              <a:extLst>
                <a:ext uri="{FF2B5EF4-FFF2-40B4-BE49-F238E27FC236}">
                  <a16:creationId xmlns:a16="http://schemas.microsoft.com/office/drawing/2014/main" id="{B7A86427-2419-4A95-504A-86B5952E4B63}"/>
                </a:ext>
              </a:extLst>
            </p:cNvPr>
            <p:cNvSpPr txBox="1"/>
            <p:nvPr/>
          </p:nvSpPr>
          <p:spPr>
            <a:xfrm>
              <a:off x="9343362" y="44677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q</a:t>
              </a:r>
              <a:endParaRPr lang="en-US" dirty="0">
                <a:solidFill>
                  <a:schemeClr val="accent3"/>
                </a:solidFill>
              </a:endParaRPr>
            </a:p>
          </p:txBody>
        </p:sp>
        <p:sp>
          <p:nvSpPr>
            <p:cNvPr id="51" name="TextBox 50">
              <a:extLst>
                <a:ext uri="{FF2B5EF4-FFF2-40B4-BE49-F238E27FC236}">
                  <a16:creationId xmlns:a16="http://schemas.microsoft.com/office/drawing/2014/main" id="{F92E707B-94CB-6234-BDE9-3B03701A18FF}"/>
                </a:ext>
              </a:extLst>
            </p:cNvPr>
            <p:cNvSpPr txBox="1"/>
            <p:nvPr/>
          </p:nvSpPr>
          <p:spPr>
            <a:xfrm>
              <a:off x="9013705" y="44736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p</a:t>
              </a:r>
              <a:endParaRPr lang="en-US" dirty="0">
                <a:solidFill>
                  <a:schemeClr val="accent3"/>
                </a:solidFill>
              </a:endParaRPr>
            </a:p>
          </p:txBody>
        </p:sp>
        <p:sp>
          <p:nvSpPr>
            <p:cNvPr id="52" name="TextBox 51">
              <a:extLst>
                <a:ext uri="{FF2B5EF4-FFF2-40B4-BE49-F238E27FC236}">
                  <a16:creationId xmlns:a16="http://schemas.microsoft.com/office/drawing/2014/main" id="{90A96976-D5CF-80A4-98A7-AF99499060B8}"/>
                </a:ext>
              </a:extLst>
            </p:cNvPr>
            <p:cNvSpPr txBox="1"/>
            <p:nvPr/>
          </p:nvSpPr>
          <p:spPr>
            <a:xfrm>
              <a:off x="9013421" y="493891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q</a:t>
              </a:r>
              <a:endParaRPr lang="en-US" dirty="0">
                <a:solidFill>
                  <a:schemeClr val="accent3"/>
                </a:solidFill>
              </a:endParaRPr>
            </a:p>
          </p:txBody>
        </p:sp>
        <p:sp>
          <p:nvSpPr>
            <p:cNvPr id="53" name="TextBox 52">
              <a:extLst>
                <a:ext uri="{FF2B5EF4-FFF2-40B4-BE49-F238E27FC236}">
                  <a16:creationId xmlns:a16="http://schemas.microsoft.com/office/drawing/2014/main" id="{A87C2B72-5027-9FDD-0A5E-56A950911E5A}"/>
                </a:ext>
              </a:extLst>
            </p:cNvPr>
            <p:cNvSpPr txBox="1"/>
            <p:nvPr/>
          </p:nvSpPr>
          <p:spPr>
            <a:xfrm>
              <a:off x="9609267" y="49282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c</a:t>
              </a:r>
              <a:endParaRPr lang="en-US" dirty="0">
                <a:solidFill>
                  <a:schemeClr val="accent3"/>
                </a:solidFill>
              </a:endParaRPr>
            </a:p>
          </p:txBody>
        </p:sp>
        <p:sp>
          <p:nvSpPr>
            <p:cNvPr id="54" name="TextBox 53">
              <a:extLst>
                <a:ext uri="{FF2B5EF4-FFF2-40B4-BE49-F238E27FC236}">
                  <a16:creationId xmlns:a16="http://schemas.microsoft.com/office/drawing/2014/main" id="{749464A2-EA43-8590-EE2C-0193C5D762DD}"/>
                </a:ext>
              </a:extLst>
            </p:cNvPr>
            <p:cNvSpPr txBox="1"/>
            <p:nvPr/>
          </p:nvSpPr>
          <p:spPr>
            <a:xfrm>
              <a:off x="9991871" y="4928286"/>
              <a:ext cx="340901" cy="369332"/>
            </a:xfrm>
            <a:prstGeom prst="rect">
              <a:avLst/>
            </a:prstGeom>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1"/>
                  </a:solidFill>
                  <a:latin typeface="Calibri"/>
                  <a:cs typeface="Calibri"/>
                  <a:sym typeface="Calibri"/>
                </a:rPr>
                <a:t>G</a:t>
              </a:r>
              <a:endParaRPr lang="en-US" dirty="0">
                <a:solidFill>
                  <a:schemeClr val="accent1"/>
                </a:solidFill>
              </a:endParaRPr>
            </a:p>
          </p:txBody>
        </p:sp>
        <p:sp>
          <p:nvSpPr>
            <p:cNvPr id="55" name="TextBox 54">
              <a:extLst>
                <a:ext uri="{FF2B5EF4-FFF2-40B4-BE49-F238E27FC236}">
                  <a16:creationId xmlns:a16="http://schemas.microsoft.com/office/drawing/2014/main" id="{518136E4-6AFD-7E08-E29B-EEC0709D969F}"/>
                </a:ext>
              </a:extLst>
            </p:cNvPr>
            <p:cNvSpPr txBox="1"/>
            <p:nvPr/>
          </p:nvSpPr>
          <p:spPr>
            <a:xfrm>
              <a:off x="6945188" y="44677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a</a:t>
              </a:r>
              <a:endParaRPr lang="en-US" dirty="0">
                <a:solidFill>
                  <a:schemeClr val="accent3"/>
                </a:solidFill>
              </a:endParaRPr>
            </a:p>
          </p:txBody>
        </p:sp>
        <p:sp>
          <p:nvSpPr>
            <p:cNvPr id="56" name="TextBox 55">
              <a:extLst>
                <a:ext uri="{FF2B5EF4-FFF2-40B4-BE49-F238E27FC236}">
                  <a16:creationId xmlns:a16="http://schemas.microsoft.com/office/drawing/2014/main" id="{03486F98-3538-11EE-A853-78F2B4B7EDB8}"/>
                </a:ext>
              </a:extLst>
            </p:cNvPr>
            <p:cNvSpPr txBox="1"/>
            <p:nvPr/>
          </p:nvSpPr>
          <p:spPr>
            <a:xfrm>
              <a:off x="9795080" y="4478629"/>
              <a:ext cx="340901" cy="369332"/>
            </a:xfrm>
            <a:prstGeom prst="rect">
              <a:avLst/>
            </a:prstGeom>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f</a:t>
              </a:r>
              <a:endParaRPr lang="en-US" dirty="0">
                <a:solidFill>
                  <a:schemeClr val="accent3"/>
                </a:solidFill>
              </a:endParaRPr>
            </a:p>
          </p:txBody>
        </p:sp>
        <p:sp>
          <p:nvSpPr>
            <p:cNvPr id="57" name="TextBox 56">
              <a:extLst>
                <a:ext uri="{FF2B5EF4-FFF2-40B4-BE49-F238E27FC236}">
                  <a16:creationId xmlns:a16="http://schemas.microsoft.com/office/drawing/2014/main" id="{1017F15B-07CB-F367-9603-B8925C1730DE}"/>
                </a:ext>
              </a:extLst>
            </p:cNvPr>
            <p:cNvSpPr txBox="1"/>
            <p:nvPr/>
          </p:nvSpPr>
          <p:spPr>
            <a:xfrm>
              <a:off x="7420456" y="4472520"/>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a</a:t>
              </a:r>
              <a:endParaRPr lang="en-US" dirty="0">
                <a:solidFill>
                  <a:schemeClr val="accent3"/>
                </a:solidFill>
              </a:endParaRPr>
            </a:p>
          </p:txBody>
        </p:sp>
        <p:sp>
          <p:nvSpPr>
            <p:cNvPr id="58" name="TextBox 57">
              <a:extLst>
                <a:ext uri="{FF2B5EF4-FFF2-40B4-BE49-F238E27FC236}">
                  <a16:creationId xmlns:a16="http://schemas.microsoft.com/office/drawing/2014/main" id="{C0AC5CA6-903B-7177-7C54-70B04B992BFB}"/>
                </a:ext>
              </a:extLst>
            </p:cNvPr>
            <p:cNvSpPr txBox="1"/>
            <p:nvPr/>
          </p:nvSpPr>
          <p:spPr>
            <a:xfrm>
              <a:off x="7882434" y="44736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h</a:t>
              </a:r>
              <a:endParaRPr lang="en-US" dirty="0">
                <a:solidFill>
                  <a:schemeClr val="accent3"/>
                </a:solidFill>
              </a:endParaRPr>
            </a:p>
          </p:txBody>
        </p:sp>
        <p:sp>
          <p:nvSpPr>
            <p:cNvPr id="59" name="TextBox 58">
              <a:extLst>
                <a:ext uri="{FF2B5EF4-FFF2-40B4-BE49-F238E27FC236}">
                  <a16:creationId xmlns:a16="http://schemas.microsoft.com/office/drawing/2014/main" id="{27724F05-3CCF-F7FE-53B2-4A045847CBC0}"/>
                </a:ext>
              </a:extLst>
            </p:cNvPr>
            <p:cNvSpPr txBox="1"/>
            <p:nvPr/>
          </p:nvSpPr>
          <p:spPr>
            <a:xfrm>
              <a:off x="8483066" y="4469077"/>
              <a:ext cx="340901" cy="369332"/>
            </a:xfrm>
            <a:prstGeom prst="rect">
              <a:avLst/>
            </a:prstGeom>
            <a:noFill/>
            <a:ln w="28575">
              <a:no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r</a:t>
              </a:r>
              <a:endParaRPr lang="en-US" dirty="0">
                <a:solidFill>
                  <a:schemeClr val="accent3"/>
                </a:solidFill>
              </a:endParaRPr>
            </a:p>
          </p:txBody>
        </p:sp>
        <p:sp>
          <p:nvSpPr>
            <p:cNvPr id="60" name="TextBox 59">
              <a:extLst>
                <a:ext uri="{FF2B5EF4-FFF2-40B4-BE49-F238E27FC236}">
                  <a16:creationId xmlns:a16="http://schemas.microsoft.com/office/drawing/2014/main" id="{2F647D92-B49F-D620-628A-9E5B7A674461}"/>
                </a:ext>
              </a:extLst>
            </p:cNvPr>
            <p:cNvSpPr txBox="1"/>
            <p:nvPr/>
          </p:nvSpPr>
          <p:spPr>
            <a:xfrm>
              <a:off x="9609266" y="537420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a</a:t>
              </a:r>
              <a:endParaRPr lang="en-US" dirty="0">
                <a:solidFill>
                  <a:schemeClr val="accent2"/>
                </a:solidFill>
              </a:endParaRPr>
            </a:p>
          </p:txBody>
        </p:sp>
        <p:sp>
          <p:nvSpPr>
            <p:cNvPr id="61" name="TextBox 60">
              <a:extLst>
                <a:ext uri="{FF2B5EF4-FFF2-40B4-BE49-F238E27FC236}">
                  <a16:creationId xmlns:a16="http://schemas.microsoft.com/office/drawing/2014/main" id="{8631BFCF-F5A3-09A6-7745-B879134637D9}"/>
                </a:ext>
              </a:extLst>
            </p:cNvPr>
            <p:cNvSpPr txBox="1"/>
            <p:nvPr/>
          </p:nvSpPr>
          <p:spPr>
            <a:xfrm>
              <a:off x="8283738" y="53996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c</a:t>
              </a:r>
              <a:endParaRPr lang="en-US" dirty="0">
                <a:solidFill>
                  <a:schemeClr val="accent2"/>
                </a:solidFill>
              </a:endParaRPr>
            </a:p>
          </p:txBody>
        </p:sp>
        <p:sp>
          <p:nvSpPr>
            <p:cNvPr id="62" name="TextBox 61">
              <a:extLst>
                <a:ext uri="{FF2B5EF4-FFF2-40B4-BE49-F238E27FC236}">
                  <a16:creationId xmlns:a16="http://schemas.microsoft.com/office/drawing/2014/main" id="{0A8CD481-051C-7565-D004-2A8CCAF2E7DC}"/>
                </a:ext>
              </a:extLst>
            </p:cNvPr>
            <p:cNvSpPr txBox="1"/>
            <p:nvPr/>
          </p:nvSpPr>
          <p:spPr>
            <a:xfrm>
              <a:off x="8666342" y="5399666"/>
              <a:ext cx="340901" cy="369332"/>
            </a:xfrm>
            <a:prstGeom prst="rect">
              <a:avLst/>
            </a:prstGeom>
            <a:ln w="28575">
              <a:noFill/>
            </a:ln>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G</a:t>
              </a:r>
              <a:endParaRPr lang="en-US" dirty="0">
                <a:solidFill>
                  <a:schemeClr val="accent2"/>
                </a:solidFill>
              </a:endParaRPr>
            </a:p>
          </p:txBody>
        </p:sp>
        <p:sp>
          <p:nvSpPr>
            <p:cNvPr id="63" name="TextBox 62">
              <a:extLst>
                <a:ext uri="{FF2B5EF4-FFF2-40B4-BE49-F238E27FC236}">
                  <a16:creationId xmlns:a16="http://schemas.microsoft.com/office/drawing/2014/main" id="{5B71EFEB-841F-6F23-F56E-B5D77873B4DC}"/>
                </a:ext>
              </a:extLst>
            </p:cNvPr>
            <p:cNvSpPr txBox="1"/>
            <p:nvPr/>
          </p:nvSpPr>
          <p:spPr>
            <a:xfrm>
              <a:off x="8481218" y="4949971"/>
              <a:ext cx="340901" cy="369332"/>
            </a:xfrm>
            <a:prstGeom prst="rect">
              <a:avLst/>
            </a:prstGeom>
            <a:ln w="28575">
              <a:no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f</a:t>
              </a:r>
              <a:endParaRPr lang="en-US" dirty="0">
                <a:solidFill>
                  <a:schemeClr val="accent3"/>
                </a:solidFill>
              </a:endParaRPr>
            </a:p>
          </p:txBody>
        </p:sp>
        <p:sp>
          <p:nvSpPr>
            <p:cNvPr id="64" name="TextBox 63">
              <a:extLst>
                <a:ext uri="{FF2B5EF4-FFF2-40B4-BE49-F238E27FC236}">
                  <a16:creationId xmlns:a16="http://schemas.microsoft.com/office/drawing/2014/main" id="{7EC8E184-1181-AD81-8A50-DB5BACA9BA87}"/>
                </a:ext>
              </a:extLst>
            </p:cNvPr>
            <p:cNvSpPr txBox="1"/>
            <p:nvPr/>
          </p:nvSpPr>
          <p:spPr>
            <a:xfrm>
              <a:off x="8283737" y="584558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a</a:t>
              </a:r>
              <a:endParaRPr lang="en-US" dirty="0">
                <a:solidFill>
                  <a:schemeClr val="accent3"/>
                </a:solidFill>
              </a:endParaRPr>
            </a:p>
          </p:txBody>
        </p:sp>
        <p:sp>
          <p:nvSpPr>
            <p:cNvPr id="65" name="TextBox 64">
              <a:extLst>
                <a:ext uri="{FF2B5EF4-FFF2-40B4-BE49-F238E27FC236}">
                  <a16:creationId xmlns:a16="http://schemas.microsoft.com/office/drawing/2014/main" id="{771E2A3C-AE93-306B-3A72-3160350BC85B}"/>
                </a:ext>
              </a:extLst>
            </p:cNvPr>
            <p:cNvSpPr txBox="1"/>
            <p:nvPr/>
          </p:nvSpPr>
          <p:spPr>
            <a:xfrm>
              <a:off x="8087016" y="4931794"/>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q</a:t>
              </a:r>
              <a:endParaRPr lang="en-US" dirty="0">
                <a:solidFill>
                  <a:schemeClr val="accent3"/>
                </a:solidFill>
              </a:endParaRPr>
            </a:p>
          </p:txBody>
        </p:sp>
        <p:sp>
          <p:nvSpPr>
            <p:cNvPr id="66" name="TextBox 65">
              <a:extLst>
                <a:ext uri="{FF2B5EF4-FFF2-40B4-BE49-F238E27FC236}">
                  <a16:creationId xmlns:a16="http://schemas.microsoft.com/office/drawing/2014/main" id="{50FAEF95-0D23-F5F1-0355-5DBC20C36524}"/>
                </a:ext>
              </a:extLst>
            </p:cNvPr>
            <p:cNvSpPr txBox="1"/>
            <p:nvPr/>
          </p:nvSpPr>
          <p:spPr>
            <a:xfrm>
              <a:off x="7706074" y="493540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p</a:t>
              </a:r>
              <a:endParaRPr lang="en-US" dirty="0">
                <a:solidFill>
                  <a:schemeClr val="accent3"/>
                </a:solidFill>
              </a:endParaRPr>
            </a:p>
          </p:txBody>
        </p:sp>
        <p:sp>
          <p:nvSpPr>
            <p:cNvPr id="67" name="TextBox 66">
              <a:extLst>
                <a:ext uri="{FF2B5EF4-FFF2-40B4-BE49-F238E27FC236}">
                  <a16:creationId xmlns:a16="http://schemas.microsoft.com/office/drawing/2014/main" id="{39D8B35F-F039-BEF4-2319-E3CDAAC50B98}"/>
                </a:ext>
              </a:extLst>
            </p:cNvPr>
            <p:cNvSpPr txBox="1"/>
            <p:nvPr/>
          </p:nvSpPr>
          <p:spPr>
            <a:xfrm>
              <a:off x="7706073" y="5379521"/>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q</a:t>
              </a:r>
              <a:endParaRPr lang="en-US" dirty="0">
                <a:solidFill>
                  <a:schemeClr val="accent2"/>
                </a:solidFill>
              </a:endParaRPr>
            </a:p>
          </p:txBody>
        </p:sp>
        <p:cxnSp>
          <p:nvCxnSpPr>
            <p:cNvPr id="68" name="Straight Connector 67">
              <a:extLst>
                <a:ext uri="{FF2B5EF4-FFF2-40B4-BE49-F238E27FC236}">
                  <a16:creationId xmlns:a16="http://schemas.microsoft.com/office/drawing/2014/main" id="{52EAE849-6FD5-5819-FBBC-B941984E447A}"/>
                </a:ext>
              </a:extLst>
            </p:cNvPr>
            <p:cNvCxnSpPr>
              <a:stCxn id="40" idx="2"/>
              <a:endCxn id="41" idx="0"/>
            </p:cNvCxnSpPr>
            <p:nvPr/>
          </p:nvCxnSpPr>
          <p:spPr>
            <a:xfrm flipH="1">
              <a:off x="7590907" y="3327310"/>
              <a:ext cx="1423115" cy="232616"/>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EF201D17-DF5C-533D-731C-CBF04F558FF8}"/>
                </a:ext>
              </a:extLst>
            </p:cNvPr>
            <p:cNvCxnSpPr>
              <a:stCxn id="40" idx="2"/>
              <a:endCxn id="42" idx="0"/>
            </p:cNvCxnSpPr>
            <p:nvPr/>
          </p:nvCxnSpPr>
          <p:spPr>
            <a:xfrm>
              <a:off x="9014022" y="3327310"/>
              <a:ext cx="648134" cy="2339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396158C5-FACA-FCC8-AF3C-8F0F794BEDDE}"/>
                </a:ext>
              </a:extLst>
            </p:cNvPr>
            <p:cNvCxnSpPr>
              <a:stCxn id="40" idx="2"/>
              <a:endCxn id="43" idx="0"/>
            </p:cNvCxnSpPr>
            <p:nvPr/>
          </p:nvCxnSpPr>
          <p:spPr>
            <a:xfrm>
              <a:off x="9014022" y="3327310"/>
              <a:ext cx="1445701" cy="2339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7A561158-EA19-A540-2A0F-7637AF1E1710}"/>
                </a:ext>
              </a:extLst>
            </p:cNvPr>
            <p:cNvCxnSpPr>
              <a:stCxn id="41" idx="2"/>
              <a:endCxn id="44" idx="0"/>
            </p:cNvCxnSpPr>
            <p:nvPr/>
          </p:nvCxnSpPr>
          <p:spPr>
            <a:xfrm flipH="1">
              <a:off x="7115639" y="3929258"/>
              <a:ext cx="475268" cy="8901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D2C29707-FD99-8204-2FA3-4E82EFEACEB0}"/>
                </a:ext>
              </a:extLst>
            </p:cNvPr>
            <p:cNvCxnSpPr>
              <a:stCxn id="41" idx="2"/>
              <a:endCxn id="45" idx="0"/>
            </p:cNvCxnSpPr>
            <p:nvPr/>
          </p:nvCxnSpPr>
          <p:spPr>
            <a:xfrm flipH="1">
              <a:off x="7589048" y="3929258"/>
              <a:ext cx="1859" cy="88509"/>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3533ABE-1269-F073-09D2-C4012A132C3C}"/>
                </a:ext>
              </a:extLst>
            </p:cNvPr>
            <p:cNvCxnSpPr>
              <a:stCxn id="41" idx="2"/>
              <a:endCxn id="46" idx="0"/>
            </p:cNvCxnSpPr>
            <p:nvPr/>
          </p:nvCxnSpPr>
          <p:spPr>
            <a:xfrm>
              <a:off x="7590907" y="3929258"/>
              <a:ext cx="769267" cy="93444"/>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E50196B0-5F0E-DCD5-7E4B-FAAECDA96ED4}"/>
                </a:ext>
              </a:extLst>
            </p:cNvPr>
            <p:cNvCxnSpPr>
              <a:stCxn id="42" idx="2"/>
              <a:endCxn id="47" idx="0"/>
            </p:cNvCxnSpPr>
            <p:nvPr/>
          </p:nvCxnSpPr>
          <p:spPr>
            <a:xfrm flipH="1">
              <a:off x="9343690" y="3930605"/>
              <a:ext cx="318466" cy="8390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02A316D6-0CE0-EA14-AF7D-776A80794231}"/>
                </a:ext>
              </a:extLst>
            </p:cNvPr>
            <p:cNvCxnSpPr>
              <a:stCxn id="42" idx="2"/>
              <a:endCxn id="48" idx="0"/>
            </p:cNvCxnSpPr>
            <p:nvPr/>
          </p:nvCxnSpPr>
          <p:spPr>
            <a:xfrm>
              <a:off x="9662156" y="3930605"/>
              <a:ext cx="303540" cy="800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386DC62C-70EC-40F5-F8EC-19D802621795}"/>
                </a:ext>
              </a:extLst>
            </p:cNvPr>
            <p:cNvCxnSpPr>
              <a:cxnSpLocks/>
              <a:stCxn id="43" idx="2"/>
              <a:endCxn id="49" idx="0"/>
            </p:cNvCxnSpPr>
            <p:nvPr/>
          </p:nvCxnSpPr>
          <p:spPr>
            <a:xfrm>
              <a:off x="10459723" y="3930605"/>
              <a:ext cx="48" cy="8716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73441747-4526-FFB6-AB64-92CDBE15496F}"/>
                </a:ext>
              </a:extLst>
            </p:cNvPr>
            <p:cNvCxnSpPr>
              <a:stCxn id="44" idx="2"/>
              <a:endCxn id="55" idx="0"/>
            </p:cNvCxnSpPr>
            <p:nvPr/>
          </p:nvCxnSpPr>
          <p:spPr>
            <a:xfrm>
              <a:off x="7115639" y="4387608"/>
              <a:ext cx="0" cy="8013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6F4872CD-6DC8-3FEA-9192-39A48ADA26FE}"/>
                </a:ext>
              </a:extLst>
            </p:cNvPr>
            <p:cNvCxnSpPr>
              <a:cxnSpLocks/>
              <a:stCxn id="45" idx="2"/>
              <a:endCxn id="57" idx="0"/>
            </p:cNvCxnSpPr>
            <p:nvPr/>
          </p:nvCxnSpPr>
          <p:spPr>
            <a:xfrm>
              <a:off x="7589048" y="4387099"/>
              <a:ext cx="1859" cy="8542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E0F4657-3815-4840-CA43-73B32A714612}"/>
                </a:ext>
              </a:extLst>
            </p:cNvPr>
            <p:cNvCxnSpPr>
              <a:stCxn id="46" idx="2"/>
              <a:endCxn id="58" idx="0"/>
            </p:cNvCxnSpPr>
            <p:nvPr/>
          </p:nvCxnSpPr>
          <p:spPr>
            <a:xfrm flipH="1">
              <a:off x="8052885" y="4392034"/>
              <a:ext cx="307289" cy="8166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0942BA56-3B8A-24B1-9072-44E890D898DD}"/>
                </a:ext>
              </a:extLst>
            </p:cNvPr>
            <p:cNvCxnSpPr>
              <a:stCxn id="46" idx="2"/>
              <a:endCxn id="59" idx="0"/>
            </p:cNvCxnSpPr>
            <p:nvPr/>
          </p:nvCxnSpPr>
          <p:spPr>
            <a:xfrm>
              <a:off x="8360174" y="4392034"/>
              <a:ext cx="293343" cy="7704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2CA44F59-DA13-0727-D2BF-0E5B6CF9DDE2}"/>
                </a:ext>
              </a:extLst>
            </p:cNvPr>
            <p:cNvCxnSpPr>
              <a:stCxn id="47" idx="2"/>
              <a:endCxn id="51" idx="0"/>
            </p:cNvCxnSpPr>
            <p:nvPr/>
          </p:nvCxnSpPr>
          <p:spPr>
            <a:xfrm flipH="1">
              <a:off x="9184156" y="4383838"/>
              <a:ext cx="159534" cy="8986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3C61D664-C979-028B-74C5-8B4DA5CE8DBB}"/>
                </a:ext>
              </a:extLst>
            </p:cNvPr>
            <p:cNvCxnSpPr>
              <a:stCxn id="47" idx="2"/>
              <a:endCxn id="50" idx="0"/>
            </p:cNvCxnSpPr>
            <p:nvPr/>
          </p:nvCxnSpPr>
          <p:spPr>
            <a:xfrm>
              <a:off x="9343690" y="4383838"/>
              <a:ext cx="170123" cy="8390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AAB347FC-452E-58CF-B312-CF86B5A6E6F2}"/>
                </a:ext>
              </a:extLst>
            </p:cNvPr>
            <p:cNvCxnSpPr>
              <a:stCxn id="48" idx="2"/>
              <a:endCxn id="56" idx="0"/>
            </p:cNvCxnSpPr>
            <p:nvPr/>
          </p:nvCxnSpPr>
          <p:spPr>
            <a:xfrm flipH="1">
              <a:off x="9965531" y="4380000"/>
              <a:ext cx="165" cy="98629"/>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C1BB4629-2306-B1A6-6FF5-C36130BD88FB}"/>
                </a:ext>
              </a:extLst>
            </p:cNvPr>
            <p:cNvCxnSpPr>
              <a:cxnSpLocks/>
              <a:stCxn id="56" idx="2"/>
              <a:endCxn id="53" idx="0"/>
            </p:cNvCxnSpPr>
            <p:nvPr/>
          </p:nvCxnSpPr>
          <p:spPr>
            <a:xfrm flipH="1">
              <a:off x="9779718" y="4847961"/>
              <a:ext cx="185813" cy="8032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71009550-5359-24FE-0393-CA12F58488AF}"/>
                </a:ext>
              </a:extLst>
            </p:cNvPr>
            <p:cNvCxnSpPr>
              <a:stCxn id="56" idx="2"/>
              <a:endCxn id="54" idx="0"/>
            </p:cNvCxnSpPr>
            <p:nvPr/>
          </p:nvCxnSpPr>
          <p:spPr>
            <a:xfrm>
              <a:off x="9965531" y="4847961"/>
              <a:ext cx="196791" cy="80325"/>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7609EB5E-4FC2-420A-3D0E-8BCE1D780B3C}"/>
                </a:ext>
              </a:extLst>
            </p:cNvPr>
            <p:cNvCxnSpPr>
              <a:cxnSpLocks/>
              <a:stCxn id="53" idx="2"/>
              <a:endCxn id="60" idx="0"/>
            </p:cNvCxnSpPr>
            <p:nvPr/>
          </p:nvCxnSpPr>
          <p:spPr>
            <a:xfrm flipH="1">
              <a:off x="9779717" y="5297618"/>
              <a:ext cx="1" cy="7658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5AF24FFE-FF7C-B374-558D-B2AE29ADAFB5}"/>
                </a:ext>
              </a:extLst>
            </p:cNvPr>
            <p:cNvCxnSpPr>
              <a:stCxn id="51" idx="2"/>
              <a:endCxn id="52" idx="0"/>
            </p:cNvCxnSpPr>
            <p:nvPr/>
          </p:nvCxnSpPr>
          <p:spPr>
            <a:xfrm flipH="1">
              <a:off x="9183872" y="4843031"/>
              <a:ext cx="284" cy="958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2EE060C7-12D5-C1C4-9689-62859153A08E}"/>
                </a:ext>
              </a:extLst>
            </p:cNvPr>
            <p:cNvCxnSpPr>
              <a:stCxn id="58" idx="2"/>
              <a:endCxn id="66" idx="0"/>
            </p:cNvCxnSpPr>
            <p:nvPr/>
          </p:nvCxnSpPr>
          <p:spPr>
            <a:xfrm flipH="1">
              <a:off x="7876525" y="4843031"/>
              <a:ext cx="176360" cy="9237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FCE0D37B-206D-3E4A-20A8-B55094D7AAE7}"/>
                </a:ext>
              </a:extLst>
            </p:cNvPr>
            <p:cNvCxnSpPr>
              <a:stCxn id="58" idx="2"/>
              <a:endCxn id="65" idx="0"/>
            </p:cNvCxnSpPr>
            <p:nvPr/>
          </p:nvCxnSpPr>
          <p:spPr>
            <a:xfrm>
              <a:off x="8052885" y="4843031"/>
              <a:ext cx="204582" cy="88763"/>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70316F1B-5A7F-6128-4D89-8AB0E424556E}"/>
                </a:ext>
              </a:extLst>
            </p:cNvPr>
            <p:cNvCxnSpPr>
              <a:stCxn id="59" idx="2"/>
              <a:endCxn id="63" idx="0"/>
            </p:cNvCxnSpPr>
            <p:nvPr/>
          </p:nvCxnSpPr>
          <p:spPr>
            <a:xfrm flipH="1">
              <a:off x="8651669" y="4838409"/>
              <a:ext cx="1848" cy="11156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95984CAF-999F-626E-584B-8C4206D5C4B3}"/>
                </a:ext>
              </a:extLst>
            </p:cNvPr>
            <p:cNvCxnSpPr>
              <a:stCxn id="66" idx="2"/>
              <a:endCxn id="67" idx="0"/>
            </p:cNvCxnSpPr>
            <p:nvPr/>
          </p:nvCxnSpPr>
          <p:spPr>
            <a:xfrm flipH="1">
              <a:off x="7876524" y="5304733"/>
              <a:ext cx="1" cy="747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5983C524-761D-3F58-5D4F-2FBB7653164A}"/>
                </a:ext>
              </a:extLst>
            </p:cNvPr>
            <p:cNvCxnSpPr>
              <a:stCxn id="63" idx="2"/>
              <a:endCxn id="61" idx="0"/>
            </p:cNvCxnSpPr>
            <p:nvPr/>
          </p:nvCxnSpPr>
          <p:spPr>
            <a:xfrm flipH="1">
              <a:off x="8454189" y="5319303"/>
              <a:ext cx="197480" cy="803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6CB7F371-4885-25D2-0541-069553DC9B23}"/>
                </a:ext>
              </a:extLst>
            </p:cNvPr>
            <p:cNvCxnSpPr>
              <a:stCxn id="63" idx="2"/>
              <a:endCxn id="62" idx="0"/>
            </p:cNvCxnSpPr>
            <p:nvPr/>
          </p:nvCxnSpPr>
          <p:spPr>
            <a:xfrm>
              <a:off x="8651669" y="5319303"/>
              <a:ext cx="185124" cy="803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56E73D4D-ECC8-68A4-EBC8-DEB47A1307C9}"/>
                </a:ext>
              </a:extLst>
            </p:cNvPr>
            <p:cNvCxnSpPr>
              <a:stCxn id="61" idx="2"/>
              <a:endCxn id="64" idx="0"/>
            </p:cNvCxnSpPr>
            <p:nvPr/>
          </p:nvCxnSpPr>
          <p:spPr>
            <a:xfrm flipH="1">
              <a:off x="8454188" y="5768998"/>
              <a:ext cx="1" cy="76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4602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DD38A-0645-C0CF-F3E8-ACB7657B6A38}"/>
            </a:ext>
          </a:extLst>
        </p:cNvPr>
        <p:cNvGrpSpPr/>
        <p:nvPr/>
      </p:nvGrpSpPr>
      <p:grpSpPr>
        <a:xfrm>
          <a:off x="0" y="0"/>
          <a:ext cx="0" cy="0"/>
          <a:chOff x="0" y="0"/>
          <a:chExt cx="0" cy="0"/>
        </a:xfrm>
      </p:grpSpPr>
      <p:sp>
        <p:nvSpPr>
          <p:cNvPr id="3" name="Google Shape;977;p38">
            <a:extLst>
              <a:ext uri="{FF2B5EF4-FFF2-40B4-BE49-F238E27FC236}">
                <a16:creationId xmlns:a16="http://schemas.microsoft.com/office/drawing/2014/main" id="{B7901601-CDEF-2C73-216B-F38A810083AF}"/>
              </a:ext>
              <a:ext uri="{C183D7F6-B498-43B3-948B-1728B52AA6E4}">
                <adec:decorative xmlns:adec="http://schemas.microsoft.com/office/drawing/2017/decorative" val="1"/>
              </a:ext>
            </a:extLst>
          </p:cNvPr>
          <p:cNvSpPr>
            <a:spLocks noChangeAspect="1"/>
          </p:cNvSpPr>
          <p:nvPr/>
        </p:nvSpPr>
        <p:spPr>
          <a:xfrm>
            <a:off x="7618269" y="2094620"/>
            <a:ext cx="2194702" cy="1869635"/>
          </a:xfrm>
          <a:custGeom>
            <a:avLst/>
            <a:gdLst/>
            <a:ahLst/>
            <a:cxnLst/>
            <a:rect l="l" t="t" r="r" b="b"/>
            <a:pathLst>
              <a:path w="1087" h="926" extrusionOk="0">
                <a:moveTo>
                  <a:pt x="538" y="0"/>
                </a:moveTo>
                <a:lnTo>
                  <a:pt x="0" y="926"/>
                </a:lnTo>
                <a:lnTo>
                  <a:pt x="1087" y="926"/>
                </a:lnTo>
                <a:lnTo>
                  <a:pt x="538" y="0"/>
                </a:ln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978;p38">
            <a:extLst>
              <a:ext uri="{FF2B5EF4-FFF2-40B4-BE49-F238E27FC236}">
                <a16:creationId xmlns:a16="http://schemas.microsoft.com/office/drawing/2014/main" id="{80F9486F-BA2D-4E94-4682-B57E0B37355F}"/>
              </a:ext>
              <a:ext uri="{C183D7F6-B498-43B3-948B-1728B52AA6E4}">
                <adec:decorative xmlns:adec="http://schemas.microsoft.com/office/drawing/2017/decorative" val="1"/>
              </a:ext>
            </a:extLst>
          </p:cNvPr>
          <p:cNvSpPr>
            <a:spLocks noChangeAspect="1"/>
          </p:cNvSpPr>
          <p:nvPr/>
        </p:nvSpPr>
        <p:spPr>
          <a:xfrm>
            <a:off x="7959399" y="2132517"/>
            <a:ext cx="1512442" cy="1213935"/>
          </a:xfrm>
          <a:custGeom>
            <a:avLst/>
            <a:gdLst/>
            <a:ahLst/>
            <a:cxnLst/>
            <a:rect l="l" t="t" r="r" b="b"/>
            <a:pathLst>
              <a:path w="1087" h="926" extrusionOk="0">
                <a:moveTo>
                  <a:pt x="538" y="0"/>
                </a:moveTo>
                <a:lnTo>
                  <a:pt x="0" y="926"/>
                </a:lnTo>
                <a:lnTo>
                  <a:pt x="1087" y="926"/>
                </a:lnTo>
                <a:lnTo>
                  <a:pt x="538" y="0"/>
                </a:ln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979;p38">
            <a:extLst>
              <a:ext uri="{FF2B5EF4-FFF2-40B4-BE49-F238E27FC236}">
                <a16:creationId xmlns:a16="http://schemas.microsoft.com/office/drawing/2014/main" id="{641B468C-C01B-AB94-0B5C-BB8719140386}"/>
              </a:ext>
              <a:ext uri="{C183D7F6-B498-43B3-948B-1728B52AA6E4}">
                <adec:decorative xmlns:adec="http://schemas.microsoft.com/office/drawing/2017/decorative" val="1"/>
              </a:ext>
            </a:extLst>
          </p:cNvPr>
          <p:cNvSpPr>
            <a:spLocks noChangeAspect="1"/>
          </p:cNvSpPr>
          <p:nvPr/>
        </p:nvSpPr>
        <p:spPr>
          <a:xfrm>
            <a:off x="8255454" y="2124349"/>
            <a:ext cx="931043" cy="734093"/>
          </a:xfrm>
          <a:custGeom>
            <a:avLst/>
            <a:gdLst/>
            <a:ahLst/>
            <a:cxnLst/>
            <a:rect l="l" t="t" r="r" b="b"/>
            <a:pathLst>
              <a:path w="1087" h="926" extrusionOk="0">
                <a:moveTo>
                  <a:pt x="538" y="0"/>
                </a:moveTo>
                <a:lnTo>
                  <a:pt x="0" y="926"/>
                </a:lnTo>
                <a:lnTo>
                  <a:pt x="1087" y="926"/>
                </a:lnTo>
                <a:lnTo>
                  <a:pt x="538" y="0"/>
                </a:ln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Title 5">
            <a:extLst>
              <a:ext uri="{FF2B5EF4-FFF2-40B4-BE49-F238E27FC236}">
                <a16:creationId xmlns:a16="http://schemas.microsoft.com/office/drawing/2014/main" id="{326EFD97-E98B-0564-DCB7-E47D0A9A465A}"/>
              </a:ext>
            </a:extLst>
          </p:cNvPr>
          <p:cNvSpPr>
            <a:spLocks noGrp="1"/>
          </p:cNvSpPr>
          <p:nvPr>
            <p:ph type="title"/>
          </p:nvPr>
        </p:nvSpPr>
        <p:spPr/>
        <p:txBody>
          <a:bodyPr/>
          <a:lstStyle/>
          <a:p>
            <a:r>
              <a:rPr lang="en-US" dirty="0"/>
              <a:t>Properties of BFS</a:t>
            </a:r>
          </a:p>
        </p:txBody>
      </p:sp>
      <p:sp>
        <p:nvSpPr>
          <p:cNvPr id="7" name="Content Placeholder 6">
            <a:extLst>
              <a:ext uri="{FF2B5EF4-FFF2-40B4-BE49-F238E27FC236}">
                <a16:creationId xmlns:a16="http://schemas.microsoft.com/office/drawing/2014/main" id="{875FDB7E-3F8B-7CFD-846A-548B25FAE176}"/>
              </a:ext>
            </a:extLst>
          </p:cNvPr>
          <p:cNvSpPr>
            <a:spLocks noGrp="1"/>
          </p:cNvSpPr>
          <p:nvPr>
            <p:ph idx="1"/>
          </p:nvPr>
        </p:nvSpPr>
        <p:spPr>
          <a:xfrm>
            <a:off x="497159" y="1590261"/>
            <a:ext cx="5818298" cy="4606139"/>
          </a:xfrm>
        </p:spPr>
        <p:txBody>
          <a:bodyPr/>
          <a:lstStyle/>
          <a:p>
            <a:r>
              <a:rPr lang="en-US" dirty="0"/>
              <a:t>Complete?</a:t>
            </a:r>
          </a:p>
          <a:p>
            <a:pPr lvl="1">
              <a:buClr>
                <a:schemeClr val="tx1"/>
              </a:buClr>
            </a:pPr>
            <a:r>
              <a:rPr lang="en-US" dirty="0"/>
              <a:t>Yes (</a:t>
            </a:r>
            <a:r>
              <a:rPr lang="en-US" i="1" dirty="0">
                <a:solidFill>
                  <a:schemeClr val="accent2"/>
                </a:solidFill>
                <a:latin typeface="+mj-lt"/>
              </a:rPr>
              <a:t>s</a:t>
            </a:r>
            <a:r>
              <a:rPr lang="en-US" dirty="0"/>
              <a:t> must be finite for a solution to exist)</a:t>
            </a:r>
          </a:p>
          <a:p>
            <a:r>
              <a:rPr lang="en-US" dirty="0"/>
              <a:t>Optimal?</a:t>
            </a:r>
          </a:p>
          <a:p>
            <a:pPr lvl="1"/>
            <a:r>
              <a:rPr lang="en-US" dirty="0"/>
              <a:t>Only if costs are all 1</a:t>
            </a:r>
          </a:p>
          <a:p>
            <a:r>
              <a:rPr lang="en-US" dirty="0"/>
              <a:t>Time Complexity</a:t>
            </a:r>
          </a:p>
          <a:p>
            <a:pPr lvl="1">
              <a:buClr>
                <a:schemeClr val="tx1"/>
              </a:buClr>
            </a:pPr>
            <a:r>
              <a:rPr lang="en-US" i="1" dirty="0">
                <a:solidFill>
                  <a:schemeClr val="accent2"/>
                </a:solidFill>
                <a:latin typeface="+mj-lt"/>
              </a:rPr>
              <a:t>O</a:t>
            </a:r>
            <a:r>
              <a:rPr lang="en-US" dirty="0">
                <a:solidFill>
                  <a:schemeClr val="accent2"/>
                </a:solidFill>
                <a:latin typeface="+mj-lt"/>
              </a:rPr>
              <a:t>(</a:t>
            </a:r>
            <a:r>
              <a:rPr lang="en-US" i="1" dirty="0">
                <a:solidFill>
                  <a:schemeClr val="accent2"/>
                </a:solidFill>
                <a:latin typeface="+mj-lt"/>
              </a:rPr>
              <a:t>b</a:t>
            </a:r>
            <a:r>
              <a:rPr lang="en-US" i="1" baseline="30000" dirty="0">
                <a:solidFill>
                  <a:schemeClr val="accent2"/>
                </a:solidFill>
                <a:latin typeface="+mj-lt"/>
              </a:rPr>
              <a:t>s</a:t>
            </a:r>
            <a:r>
              <a:rPr lang="en-US" dirty="0">
                <a:solidFill>
                  <a:schemeClr val="accent2"/>
                </a:solidFill>
                <a:latin typeface="+mj-lt"/>
              </a:rPr>
              <a:t>)</a:t>
            </a:r>
            <a:endParaRPr lang="en-US" dirty="0"/>
          </a:p>
          <a:p>
            <a:r>
              <a:rPr lang="en-US" dirty="0"/>
              <a:t>Space Complexity</a:t>
            </a:r>
          </a:p>
          <a:p>
            <a:pPr lvl="1">
              <a:buClr>
                <a:schemeClr val="tx1"/>
              </a:buClr>
            </a:pPr>
            <a:r>
              <a:rPr lang="en-US" i="1" dirty="0">
                <a:solidFill>
                  <a:schemeClr val="accent2"/>
                </a:solidFill>
                <a:latin typeface="+mj-lt"/>
              </a:rPr>
              <a:t>O</a:t>
            </a:r>
            <a:r>
              <a:rPr lang="en-US" dirty="0">
                <a:solidFill>
                  <a:schemeClr val="accent2"/>
                </a:solidFill>
                <a:latin typeface="+mj-lt"/>
              </a:rPr>
              <a:t>(</a:t>
            </a:r>
            <a:r>
              <a:rPr lang="en-US" i="1" dirty="0">
                <a:solidFill>
                  <a:schemeClr val="accent2"/>
                </a:solidFill>
                <a:latin typeface="+mj-lt"/>
              </a:rPr>
              <a:t>b</a:t>
            </a:r>
            <a:r>
              <a:rPr lang="en-US" i="1" baseline="30000" dirty="0">
                <a:solidFill>
                  <a:schemeClr val="accent2"/>
                </a:solidFill>
                <a:latin typeface="+mj-lt"/>
              </a:rPr>
              <a:t>s</a:t>
            </a:r>
            <a:r>
              <a:rPr lang="en-US" dirty="0">
                <a:solidFill>
                  <a:schemeClr val="accent2"/>
                </a:solidFill>
                <a:latin typeface="+mj-lt"/>
              </a:rPr>
              <a:t>) </a:t>
            </a:r>
            <a:r>
              <a:rPr lang="en-US" dirty="0">
                <a:latin typeface="+mn-lt"/>
              </a:rPr>
              <a:t>(roughly all nodes in tier </a:t>
            </a:r>
            <a:r>
              <a:rPr lang="en-US" i="1" dirty="0">
                <a:solidFill>
                  <a:schemeClr val="accent2"/>
                </a:solidFill>
                <a:latin typeface="+mj-lt"/>
              </a:rPr>
              <a:t>s</a:t>
            </a:r>
            <a:r>
              <a:rPr lang="en-US" dirty="0">
                <a:latin typeface="+mn-lt"/>
              </a:rPr>
              <a:t>)</a:t>
            </a:r>
            <a:endParaRPr lang="en-US" dirty="0">
              <a:solidFill>
                <a:schemeClr val="accent2"/>
              </a:solidFill>
              <a:latin typeface="+mj-lt"/>
            </a:endParaRPr>
          </a:p>
          <a:p>
            <a:endParaRPr lang="en-US" dirty="0"/>
          </a:p>
        </p:txBody>
      </p:sp>
      <p:sp>
        <p:nvSpPr>
          <p:cNvPr id="4" name="Date Placeholder 3">
            <a:extLst>
              <a:ext uri="{FF2B5EF4-FFF2-40B4-BE49-F238E27FC236}">
                <a16:creationId xmlns:a16="http://schemas.microsoft.com/office/drawing/2014/main" id="{EC79D115-52A4-6AD4-7E31-80A3FFC484BE}"/>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4DDF57C7-5234-49E8-CE57-6C6BFE2808C9}"/>
              </a:ext>
            </a:extLst>
          </p:cNvPr>
          <p:cNvSpPr>
            <a:spLocks noGrp="1"/>
          </p:cNvSpPr>
          <p:nvPr>
            <p:ph type="sldNum" sz="quarter" idx="12"/>
          </p:nvPr>
        </p:nvSpPr>
        <p:spPr/>
        <p:txBody>
          <a:bodyPr/>
          <a:lstStyle/>
          <a:p>
            <a:fld id="{0C6CD854-DD62-6C4B-87F1-66B34D688D3F}" type="slidenum">
              <a:rPr lang="en-US" smtClean="0"/>
              <a:t>26</a:t>
            </a:fld>
            <a:endParaRPr lang="en-US"/>
          </a:p>
        </p:txBody>
      </p:sp>
      <p:grpSp>
        <p:nvGrpSpPr>
          <p:cNvPr id="23" name="Group 22" descr="An conceptual illustration of breadth-first search, shown as a triangle where the root node branches by a factor of b for each tier (up to m tiers, but where the shallowest solution is at depth s). BFS finds the shallowest solution. This is illustrated on the diagram with horizontal tranches that expand downwards from the root until hitting the shallowest solution.">
            <a:extLst>
              <a:ext uri="{FF2B5EF4-FFF2-40B4-BE49-F238E27FC236}">
                <a16:creationId xmlns:a16="http://schemas.microsoft.com/office/drawing/2014/main" id="{2D0F279D-F983-992B-5BA8-1469536FBD39}"/>
              </a:ext>
            </a:extLst>
          </p:cNvPr>
          <p:cNvGrpSpPr>
            <a:grpSpLocks noChangeAspect="1"/>
          </p:cNvGrpSpPr>
          <p:nvPr/>
        </p:nvGrpSpPr>
        <p:grpSpPr>
          <a:xfrm>
            <a:off x="5730243" y="1755648"/>
            <a:ext cx="6898799" cy="3689651"/>
            <a:chOff x="5845835" y="2514603"/>
            <a:chExt cx="5431767" cy="2905046"/>
          </a:xfrm>
        </p:grpSpPr>
        <p:sp>
          <p:nvSpPr>
            <p:cNvPr id="20" name="Google Shape;815;p34">
              <a:extLst>
                <a:ext uri="{FF2B5EF4-FFF2-40B4-BE49-F238E27FC236}">
                  <a16:creationId xmlns:a16="http://schemas.microsoft.com/office/drawing/2014/main" id="{42616948-64E8-6429-F662-1525358D089A}"/>
                </a:ext>
              </a:extLst>
            </p:cNvPr>
            <p:cNvSpPr/>
            <p:nvPr/>
          </p:nvSpPr>
          <p:spPr>
            <a:xfrm>
              <a:off x="8727604" y="4159251"/>
              <a:ext cx="179388" cy="179388"/>
            </a:xfrm>
            <a:prstGeom prst="ellipse">
              <a:avLst/>
            </a:prstGeom>
            <a:solidFill>
              <a:schemeClr val="accent5"/>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03;p34">
              <a:extLst>
                <a:ext uri="{FF2B5EF4-FFF2-40B4-BE49-F238E27FC236}">
                  <a16:creationId xmlns:a16="http://schemas.microsoft.com/office/drawing/2014/main" id="{DD80493A-9ECB-3FB5-EAA9-47191DB14EA5}"/>
                </a:ext>
              </a:extLst>
            </p:cNvPr>
            <p:cNvSpPr/>
            <p:nvPr/>
          </p:nvSpPr>
          <p:spPr>
            <a:xfrm>
              <a:off x="6737351" y="2763841"/>
              <a:ext cx="2927351" cy="2554287"/>
            </a:xfrm>
            <a:custGeom>
              <a:avLst/>
              <a:gdLst/>
              <a:ahLst/>
              <a:cxnLst/>
              <a:rect l="l" t="t" r="r" b="b"/>
              <a:pathLst>
                <a:path w="1844" h="1609" extrusionOk="0">
                  <a:moveTo>
                    <a:pt x="0" y="1609"/>
                  </a:moveTo>
                  <a:lnTo>
                    <a:pt x="1844" y="1609"/>
                  </a:lnTo>
                  <a:lnTo>
                    <a:pt x="915" y="0"/>
                  </a:lnTo>
                  <a:lnTo>
                    <a:pt x="0" y="1609"/>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804;p34">
              <a:extLst>
                <a:ext uri="{FF2B5EF4-FFF2-40B4-BE49-F238E27FC236}">
                  <a16:creationId xmlns:a16="http://schemas.microsoft.com/office/drawing/2014/main" id="{FBCA24A7-1485-39DA-CB25-47600B7999FF}"/>
                </a:ext>
              </a:extLst>
            </p:cNvPr>
            <p:cNvSpPr/>
            <p:nvPr/>
          </p:nvSpPr>
          <p:spPr>
            <a:xfrm>
              <a:off x="8091487" y="2693989"/>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805;p34">
              <a:extLst>
                <a:ext uri="{FF2B5EF4-FFF2-40B4-BE49-F238E27FC236}">
                  <a16:creationId xmlns:a16="http://schemas.microsoft.com/office/drawing/2014/main" id="{87631B94-17C1-06A0-135B-4E769D28BFFB}"/>
                </a:ext>
              </a:extLst>
            </p:cNvPr>
            <p:cNvSpPr/>
            <p:nvPr/>
          </p:nvSpPr>
          <p:spPr>
            <a:xfrm>
              <a:off x="7859714" y="3119440"/>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806;p34">
              <a:extLst>
                <a:ext uri="{FF2B5EF4-FFF2-40B4-BE49-F238E27FC236}">
                  <a16:creationId xmlns:a16="http://schemas.microsoft.com/office/drawing/2014/main" id="{2114D24E-4C6D-866D-DC1F-05A00ADB9B72}"/>
                </a:ext>
              </a:extLst>
            </p:cNvPr>
            <p:cNvSpPr/>
            <p:nvPr/>
          </p:nvSpPr>
          <p:spPr>
            <a:xfrm>
              <a:off x="8335963" y="3109913"/>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807;p34">
              <a:extLst>
                <a:ext uri="{FF2B5EF4-FFF2-40B4-BE49-F238E27FC236}">
                  <a16:creationId xmlns:a16="http://schemas.microsoft.com/office/drawing/2014/main" id="{331B6680-DFD8-9A7A-7D26-2565453E94C5}"/>
                </a:ext>
              </a:extLst>
            </p:cNvPr>
            <p:cNvSpPr txBox="1"/>
            <p:nvPr/>
          </p:nvSpPr>
          <p:spPr>
            <a:xfrm>
              <a:off x="7989890" y="2970214"/>
              <a:ext cx="274639" cy="369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a:p>
          </p:txBody>
        </p:sp>
        <p:sp>
          <p:nvSpPr>
            <p:cNvPr id="13" name="Google Shape;808;p34">
              <a:extLst>
                <a:ext uri="{FF2B5EF4-FFF2-40B4-BE49-F238E27FC236}">
                  <a16:creationId xmlns:a16="http://schemas.microsoft.com/office/drawing/2014/main" id="{BAEB9CAD-F468-7FB0-6BF4-2E3FEDB65FC2}"/>
                </a:ext>
              </a:extLst>
            </p:cNvPr>
            <p:cNvSpPr/>
            <p:nvPr/>
          </p:nvSpPr>
          <p:spPr>
            <a:xfrm>
              <a:off x="7972427" y="2924175"/>
              <a:ext cx="444500" cy="88900"/>
            </a:xfrm>
            <a:custGeom>
              <a:avLst/>
              <a:gdLst/>
              <a:ahLst/>
              <a:cxnLst/>
              <a:rect l="l" t="t" r="r" b="b"/>
              <a:pathLst>
                <a:path w="280" h="56" extrusionOk="0">
                  <a:moveTo>
                    <a:pt x="0" y="11"/>
                  </a:moveTo>
                  <a:cubicBezTo>
                    <a:pt x="52" y="33"/>
                    <a:pt x="104" y="56"/>
                    <a:pt x="151" y="54"/>
                  </a:cubicBezTo>
                  <a:cubicBezTo>
                    <a:pt x="198" y="52"/>
                    <a:pt x="239" y="26"/>
                    <a:pt x="280" y="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809;p34">
              <a:extLst>
                <a:ext uri="{FF2B5EF4-FFF2-40B4-BE49-F238E27FC236}">
                  <a16:creationId xmlns:a16="http://schemas.microsoft.com/office/drawing/2014/main" id="{E6197B3D-39F8-C59E-0534-A99E0FBABAE0}"/>
                </a:ext>
              </a:extLst>
            </p:cNvPr>
            <p:cNvSpPr txBox="1"/>
            <p:nvPr/>
          </p:nvSpPr>
          <p:spPr>
            <a:xfrm>
              <a:off x="8374061" y="2722565"/>
              <a:ext cx="298451"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endParaRPr i="1" dirty="0">
                <a:solidFill>
                  <a:schemeClr val="accent2"/>
                </a:solidFill>
                <a:latin typeface="+mj-lt"/>
              </a:endParaRPr>
            </a:p>
          </p:txBody>
        </p:sp>
        <p:sp>
          <p:nvSpPr>
            <p:cNvPr id="15" name="Google Shape;810;p34">
              <a:extLst>
                <a:ext uri="{FF2B5EF4-FFF2-40B4-BE49-F238E27FC236}">
                  <a16:creationId xmlns:a16="http://schemas.microsoft.com/office/drawing/2014/main" id="{41F72F05-7F29-ECF6-6B55-A45FBB785204}"/>
                </a:ext>
              </a:extLst>
            </p:cNvPr>
            <p:cNvSpPr txBox="1"/>
            <p:nvPr/>
          </p:nvSpPr>
          <p:spPr>
            <a:xfrm>
              <a:off x="9801225" y="2574926"/>
              <a:ext cx="1119187"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accent2"/>
                  </a:solidFill>
                  <a:latin typeface="+mj-lt"/>
                  <a:ea typeface="Calibri"/>
                  <a:cs typeface="Calibri"/>
                  <a:sym typeface="Calibri"/>
                </a:rPr>
                <a:t>1</a:t>
              </a:r>
              <a:r>
                <a:rPr lang="en-US" sz="1800" dirty="0">
                  <a:solidFill>
                    <a:schemeClr val="dk1"/>
                  </a:solidFill>
                  <a:latin typeface="+mj-lt"/>
                  <a:ea typeface="Calibri"/>
                  <a:cs typeface="Calibri"/>
                  <a:sym typeface="Calibri"/>
                </a:rPr>
                <a:t> node</a:t>
              </a:r>
              <a:endParaRPr dirty="0">
                <a:latin typeface="+mj-lt"/>
              </a:endParaRPr>
            </a:p>
          </p:txBody>
        </p:sp>
        <p:sp>
          <p:nvSpPr>
            <p:cNvPr id="16" name="Google Shape;811;p34">
              <a:extLst>
                <a:ext uri="{FF2B5EF4-FFF2-40B4-BE49-F238E27FC236}">
                  <a16:creationId xmlns:a16="http://schemas.microsoft.com/office/drawing/2014/main" id="{E2B19658-95CB-DA14-7AFC-B9000ADF5408}"/>
                </a:ext>
              </a:extLst>
            </p:cNvPr>
            <p:cNvSpPr txBox="1"/>
            <p:nvPr/>
          </p:nvSpPr>
          <p:spPr>
            <a:xfrm>
              <a:off x="9802814" y="2928937"/>
              <a:ext cx="1119188"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r>
                <a:rPr lang="en-US" sz="1800" dirty="0">
                  <a:solidFill>
                    <a:schemeClr val="dk1"/>
                  </a:solidFill>
                  <a:latin typeface="+mj-lt"/>
                  <a:ea typeface="Calibri"/>
                  <a:cs typeface="Calibri"/>
                  <a:sym typeface="Calibri"/>
                </a:rPr>
                <a:t> nodes</a:t>
              </a:r>
              <a:endParaRPr dirty="0">
                <a:latin typeface="+mj-lt"/>
              </a:endParaRPr>
            </a:p>
          </p:txBody>
        </p:sp>
        <p:sp>
          <p:nvSpPr>
            <p:cNvPr id="17" name="Google Shape;812;p34">
              <a:extLst>
                <a:ext uri="{FF2B5EF4-FFF2-40B4-BE49-F238E27FC236}">
                  <a16:creationId xmlns:a16="http://schemas.microsoft.com/office/drawing/2014/main" id="{E87CE7BD-0F8F-0BDB-CC22-81322202B77F}"/>
                </a:ext>
              </a:extLst>
            </p:cNvPr>
            <p:cNvSpPr txBox="1"/>
            <p:nvPr/>
          </p:nvSpPr>
          <p:spPr>
            <a:xfrm>
              <a:off x="9802814" y="3340100"/>
              <a:ext cx="1119188"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r>
                <a:rPr lang="en-US" sz="1800" baseline="30000" dirty="0">
                  <a:solidFill>
                    <a:schemeClr val="accent2"/>
                  </a:solidFill>
                  <a:latin typeface="+mj-lt"/>
                  <a:ea typeface="Calibri"/>
                  <a:cs typeface="Calibri"/>
                  <a:sym typeface="Calibri"/>
                </a:rPr>
                <a:t>2</a:t>
              </a:r>
              <a:r>
                <a:rPr lang="en-US" sz="1800" dirty="0">
                  <a:solidFill>
                    <a:schemeClr val="dk1"/>
                  </a:solidFill>
                  <a:latin typeface="+mj-lt"/>
                  <a:ea typeface="Calibri"/>
                  <a:cs typeface="Calibri"/>
                  <a:sym typeface="Calibri"/>
                </a:rPr>
                <a:t> nodes</a:t>
              </a:r>
              <a:endParaRPr dirty="0">
                <a:latin typeface="+mj-lt"/>
              </a:endParaRPr>
            </a:p>
          </p:txBody>
        </p:sp>
        <p:sp>
          <p:nvSpPr>
            <p:cNvPr id="18" name="Google Shape;813;p34">
              <a:extLst>
                <a:ext uri="{FF2B5EF4-FFF2-40B4-BE49-F238E27FC236}">
                  <a16:creationId xmlns:a16="http://schemas.microsoft.com/office/drawing/2014/main" id="{5AC89DD2-AC3A-0480-E478-1FCFDD0E64A6}"/>
                </a:ext>
              </a:extLst>
            </p:cNvPr>
            <p:cNvSpPr txBox="1"/>
            <p:nvPr/>
          </p:nvSpPr>
          <p:spPr>
            <a:xfrm>
              <a:off x="9817102" y="5128888"/>
              <a:ext cx="1460500"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r>
                <a:rPr lang="en-US" sz="1800" i="1" baseline="30000" dirty="0">
                  <a:solidFill>
                    <a:schemeClr val="accent2"/>
                  </a:solidFill>
                  <a:latin typeface="+mj-lt"/>
                  <a:ea typeface="Calibri"/>
                  <a:cs typeface="Calibri"/>
                  <a:sym typeface="Calibri"/>
                </a:rPr>
                <a:t>m</a:t>
              </a:r>
              <a:r>
                <a:rPr lang="en-US" sz="1800" dirty="0">
                  <a:solidFill>
                    <a:schemeClr val="dk1"/>
                  </a:solidFill>
                  <a:latin typeface="+mj-lt"/>
                  <a:ea typeface="Calibri"/>
                  <a:cs typeface="Calibri"/>
                  <a:sym typeface="Calibri"/>
                </a:rPr>
                <a:t> nodes</a:t>
              </a:r>
              <a:endParaRPr dirty="0">
                <a:latin typeface="+mj-lt"/>
              </a:endParaRPr>
            </a:p>
          </p:txBody>
        </p:sp>
        <p:sp>
          <p:nvSpPr>
            <p:cNvPr id="19" name="Google Shape;814;p34">
              <a:extLst>
                <a:ext uri="{FF2B5EF4-FFF2-40B4-BE49-F238E27FC236}">
                  <a16:creationId xmlns:a16="http://schemas.microsoft.com/office/drawing/2014/main" id="{5EFF2B7F-C623-F639-52CF-934EF34FFF53}"/>
                </a:ext>
              </a:extLst>
            </p:cNvPr>
            <p:cNvSpPr/>
            <p:nvPr/>
          </p:nvSpPr>
          <p:spPr>
            <a:xfrm>
              <a:off x="8549378" y="5235575"/>
              <a:ext cx="179387" cy="179388"/>
            </a:xfrm>
            <a:prstGeom prst="ellipse">
              <a:avLst/>
            </a:prstGeom>
            <a:solidFill>
              <a:schemeClr val="accent5"/>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816;p34">
              <a:extLst>
                <a:ext uri="{FF2B5EF4-FFF2-40B4-BE49-F238E27FC236}">
                  <a16:creationId xmlns:a16="http://schemas.microsoft.com/office/drawing/2014/main" id="{14F42804-75F9-BC3F-B8FB-01A288BAC95B}"/>
                </a:ext>
              </a:extLst>
            </p:cNvPr>
            <p:cNvSpPr/>
            <p:nvPr/>
          </p:nvSpPr>
          <p:spPr>
            <a:xfrm>
              <a:off x="6593529" y="2514603"/>
              <a:ext cx="72491" cy="1727886"/>
            </a:xfrm>
            <a:prstGeom prst="leftBrace">
              <a:avLst>
                <a:gd name="adj1" fmla="val 88373"/>
                <a:gd name="adj2" fmla="val 48293"/>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817;p34">
              <a:extLst>
                <a:ext uri="{FF2B5EF4-FFF2-40B4-BE49-F238E27FC236}">
                  <a16:creationId xmlns:a16="http://schemas.microsoft.com/office/drawing/2014/main" id="{BE956395-D2C1-2DCA-12FC-D71063853745}"/>
                </a:ext>
              </a:extLst>
            </p:cNvPr>
            <p:cNvSpPr txBox="1"/>
            <p:nvPr/>
          </p:nvSpPr>
          <p:spPr>
            <a:xfrm>
              <a:off x="5845835" y="3725865"/>
              <a:ext cx="914160"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i="1" dirty="0">
                  <a:solidFill>
                    <a:schemeClr val="accent2"/>
                  </a:solidFill>
                  <a:latin typeface="+mj-lt"/>
                  <a:ea typeface="Calibri"/>
                  <a:cs typeface="Calibri"/>
                  <a:sym typeface="Calibri"/>
                </a:rPr>
                <a:t>s</a:t>
              </a:r>
              <a:r>
                <a:rPr lang="en-US" sz="1800" dirty="0">
                  <a:solidFill>
                    <a:schemeClr val="dk1"/>
                  </a:solidFill>
                  <a:latin typeface="+mj-lt"/>
                  <a:ea typeface="Calibri"/>
                  <a:cs typeface="Calibri"/>
                  <a:sym typeface="Calibri"/>
                </a:rPr>
                <a:t> tiers</a:t>
              </a:r>
              <a:endParaRPr dirty="0">
                <a:latin typeface="+mj-lt"/>
              </a:endParaRPr>
            </a:p>
          </p:txBody>
        </p:sp>
      </p:grpSp>
      <p:sp>
        <p:nvSpPr>
          <p:cNvPr id="2" name="Google Shape;812;p34">
            <a:extLst>
              <a:ext uri="{FF2B5EF4-FFF2-40B4-BE49-F238E27FC236}">
                <a16:creationId xmlns:a16="http://schemas.microsoft.com/office/drawing/2014/main" id="{9943D2C6-59F9-536E-C50E-C49416D884FB}"/>
              </a:ext>
            </a:extLst>
          </p:cNvPr>
          <p:cNvSpPr txBox="1"/>
          <p:nvPr/>
        </p:nvSpPr>
        <p:spPr>
          <a:xfrm>
            <a:off x="10753919" y="3773761"/>
            <a:ext cx="142146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r>
              <a:rPr lang="en-US" i="1" baseline="30000" dirty="0">
                <a:solidFill>
                  <a:schemeClr val="accent2"/>
                </a:solidFill>
                <a:latin typeface="+mj-lt"/>
                <a:ea typeface="Calibri"/>
                <a:cs typeface="Calibri"/>
                <a:sym typeface="Calibri"/>
              </a:rPr>
              <a:t>s</a:t>
            </a:r>
            <a:r>
              <a:rPr lang="en-US" sz="1800" dirty="0">
                <a:solidFill>
                  <a:schemeClr val="dk1"/>
                </a:solidFill>
                <a:latin typeface="+mj-lt"/>
                <a:ea typeface="Calibri"/>
                <a:cs typeface="Calibri"/>
                <a:sym typeface="Calibri"/>
              </a:rPr>
              <a:t> nodes</a:t>
            </a:r>
            <a:endParaRPr dirty="0">
              <a:latin typeface="+mj-lt"/>
            </a:endParaRPr>
          </a:p>
        </p:txBody>
      </p:sp>
      <p:sp>
        <p:nvSpPr>
          <p:cNvPr id="29" name="TextBox 28">
            <a:extLst>
              <a:ext uri="{FF2B5EF4-FFF2-40B4-BE49-F238E27FC236}">
                <a16:creationId xmlns:a16="http://schemas.microsoft.com/office/drawing/2014/main" id="{27A6BB44-9747-E9C4-1341-D6544708EFC6}"/>
              </a:ext>
            </a:extLst>
          </p:cNvPr>
          <p:cNvSpPr txBox="1"/>
          <p:nvPr/>
        </p:nvSpPr>
        <p:spPr>
          <a:xfrm>
            <a:off x="6949144" y="825796"/>
            <a:ext cx="3543662" cy="369332"/>
          </a:xfrm>
          <a:prstGeom prst="rect">
            <a:avLst/>
          </a:prstGeom>
          <a:noFill/>
        </p:spPr>
        <p:txBody>
          <a:bodyPr wrap="none" rtlCol="0">
            <a:spAutoFit/>
          </a:bodyPr>
          <a:lstStyle/>
          <a:p>
            <a:r>
              <a:rPr lang="en-US" i="1" dirty="0">
                <a:solidFill>
                  <a:schemeClr val="accent2"/>
                </a:solidFill>
                <a:latin typeface="+mj-lt"/>
              </a:rPr>
              <a:t>s</a:t>
            </a:r>
            <a:r>
              <a:rPr lang="en-US" dirty="0"/>
              <a:t> = depth of shallowest solution</a:t>
            </a:r>
          </a:p>
        </p:txBody>
      </p:sp>
    </p:spTree>
    <p:extLst>
      <p:ext uri="{BB962C8B-B14F-4D97-AF65-F5344CB8AC3E}">
        <p14:creationId xmlns:p14="http://schemas.microsoft.com/office/powerpoint/2010/main" val="260979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8" grpId="0" animBg="1"/>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AD6F9-71D1-B1CC-BBE0-1C30189CF29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19EBC40-920F-AA0D-1DB2-DC8308F479D9}"/>
              </a:ext>
            </a:extLst>
          </p:cNvPr>
          <p:cNvSpPr>
            <a:spLocks noGrp="1"/>
          </p:cNvSpPr>
          <p:nvPr>
            <p:ph type="title"/>
          </p:nvPr>
        </p:nvSpPr>
        <p:spPr/>
        <p:txBody>
          <a:bodyPr>
            <a:normAutofit/>
          </a:bodyPr>
          <a:lstStyle/>
          <a:p>
            <a:r>
              <a:rPr lang="en-US" dirty="0"/>
              <a:t>DFS vs. BFS?</a:t>
            </a:r>
          </a:p>
        </p:txBody>
      </p:sp>
      <p:sp>
        <p:nvSpPr>
          <p:cNvPr id="4" name="Date Placeholder 3">
            <a:extLst>
              <a:ext uri="{FF2B5EF4-FFF2-40B4-BE49-F238E27FC236}">
                <a16:creationId xmlns:a16="http://schemas.microsoft.com/office/drawing/2014/main" id="{D5778C6E-BD08-9DE3-7931-1FBBEB879F2C}"/>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E67C1D98-F311-8F9C-D30F-82A7341152F4}"/>
              </a:ext>
            </a:extLst>
          </p:cNvPr>
          <p:cNvSpPr>
            <a:spLocks noGrp="1"/>
          </p:cNvSpPr>
          <p:nvPr>
            <p:ph type="sldNum" sz="quarter" idx="12"/>
          </p:nvPr>
        </p:nvSpPr>
        <p:spPr/>
        <p:txBody>
          <a:bodyPr/>
          <a:lstStyle/>
          <a:p>
            <a:fld id="{0C6CD854-DD62-6C4B-87F1-66B34D688D3F}" type="slidenum">
              <a:rPr lang="en-US" smtClean="0"/>
              <a:t>27</a:t>
            </a:fld>
            <a:endParaRPr lang="en-US"/>
          </a:p>
        </p:txBody>
      </p:sp>
    </p:spTree>
    <p:extLst>
      <p:ext uri="{BB962C8B-B14F-4D97-AF65-F5344CB8AC3E}">
        <p14:creationId xmlns:p14="http://schemas.microsoft.com/office/powerpoint/2010/main" val="2142313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11E72-6417-F666-142B-EFEF53F7905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0B44983-CD54-D59A-DE0D-C0C45E206A81}"/>
              </a:ext>
            </a:extLst>
          </p:cNvPr>
          <p:cNvSpPr>
            <a:spLocks noGrp="1"/>
          </p:cNvSpPr>
          <p:nvPr>
            <p:ph type="title"/>
          </p:nvPr>
        </p:nvSpPr>
        <p:spPr/>
        <p:txBody>
          <a:bodyPr/>
          <a:lstStyle/>
          <a:p>
            <a:r>
              <a:rPr lang="en-US" dirty="0"/>
              <a:t>Iterative Deepening</a:t>
            </a:r>
          </a:p>
        </p:txBody>
      </p:sp>
      <p:sp>
        <p:nvSpPr>
          <p:cNvPr id="6" name="Content Placeholder 5">
            <a:extLst>
              <a:ext uri="{FF2B5EF4-FFF2-40B4-BE49-F238E27FC236}">
                <a16:creationId xmlns:a16="http://schemas.microsoft.com/office/drawing/2014/main" id="{EF32E4A2-CDDC-00A5-322C-6E105695F36B}"/>
              </a:ext>
            </a:extLst>
          </p:cNvPr>
          <p:cNvSpPr>
            <a:spLocks noGrp="1"/>
          </p:cNvSpPr>
          <p:nvPr>
            <p:ph idx="1"/>
          </p:nvPr>
        </p:nvSpPr>
        <p:spPr>
          <a:xfrm>
            <a:off x="497159" y="1590261"/>
            <a:ext cx="6018784" cy="4606139"/>
          </a:xfrm>
        </p:spPr>
        <p:txBody>
          <a:bodyPr/>
          <a:lstStyle/>
          <a:p>
            <a:r>
              <a:rPr lang="en-US" dirty="0"/>
              <a:t>Idea</a:t>
            </a:r>
          </a:p>
          <a:p>
            <a:pPr lvl="1"/>
            <a:r>
              <a:rPr lang="en-US" dirty="0"/>
              <a:t>Combine space advantage of DFS with BFS time advantage</a:t>
            </a:r>
          </a:p>
          <a:p>
            <a:r>
              <a:rPr lang="en-US" dirty="0"/>
              <a:t>Implementation</a:t>
            </a:r>
          </a:p>
          <a:p>
            <a:pPr lvl="1"/>
            <a:r>
              <a:rPr lang="en-US" dirty="0"/>
              <a:t>Run DFS with depth 1</a:t>
            </a:r>
          </a:p>
          <a:p>
            <a:pPr lvl="1"/>
            <a:r>
              <a:rPr lang="en-US" dirty="0"/>
              <a:t>Run DFS with depth 2</a:t>
            </a:r>
          </a:p>
          <a:p>
            <a:pPr lvl="1"/>
            <a:r>
              <a:rPr lang="en-US" dirty="0"/>
              <a:t>Run DFS with depth 3</a:t>
            </a:r>
          </a:p>
          <a:p>
            <a:pPr marL="457200" lvl="1" indent="0">
              <a:buNone/>
            </a:pPr>
            <a:r>
              <a:rPr lang="en-US" dirty="0"/>
              <a:t>…</a:t>
            </a:r>
          </a:p>
        </p:txBody>
      </p:sp>
      <p:sp>
        <p:nvSpPr>
          <p:cNvPr id="3" name="Date Placeholder 2">
            <a:extLst>
              <a:ext uri="{FF2B5EF4-FFF2-40B4-BE49-F238E27FC236}">
                <a16:creationId xmlns:a16="http://schemas.microsoft.com/office/drawing/2014/main" id="{890785A7-0A79-2A29-3336-B9506A621B57}"/>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A2B5C6E3-0AFB-4EB9-A03F-4BD48C9B2F50}"/>
              </a:ext>
            </a:extLst>
          </p:cNvPr>
          <p:cNvSpPr>
            <a:spLocks noGrp="1"/>
          </p:cNvSpPr>
          <p:nvPr>
            <p:ph type="sldNum" sz="quarter" idx="12"/>
          </p:nvPr>
        </p:nvSpPr>
        <p:spPr/>
        <p:txBody>
          <a:bodyPr/>
          <a:lstStyle/>
          <a:p>
            <a:fld id="{0C6CD854-DD62-6C4B-87F1-66B34D688D3F}" type="slidenum">
              <a:rPr lang="en-US" smtClean="0"/>
              <a:t>28</a:t>
            </a:fld>
            <a:endParaRPr lang="en-US"/>
          </a:p>
        </p:txBody>
      </p:sp>
      <p:sp>
        <p:nvSpPr>
          <p:cNvPr id="9" name="Google Shape;977;p38">
            <a:extLst>
              <a:ext uri="{FF2B5EF4-FFF2-40B4-BE49-F238E27FC236}">
                <a16:creationId xmlns:a16="http://schemas.microsoft.com/office/drawing/2014/main" id="{F96C2FEE-3D35-16EF-6E8C-494CBA7D94E4}"/>
              </a:ext>
              <a:ext uri="{C183D7F6-B498-43B3-948B-1728B52AA6E4}">
                <adec:decorative xmlns:adec="http://schemas.microsoft.com/office/drawing/2017/decorative" val="1"/>
              </a:ext>
            </a:extLst>
          </p:cNvPr>
          <p:cNvSpPr>
            <a:spLocks noChangeAspect="1"/>
          </p:cNvSpPr>
          <p:nvPr/>
        </p:nvSpPr>
        <p:spPr>
          <a:xfrm>
            <a:off x="7618269" y="2094620"/>
            <a:ext cx="2194702" cy="1869635"/>
          </a:xfrm>
          <a:custGeom>
            <a:avLst/>
            <a:gdLst/>
            <a:ahLst/>
            <a:cxnLst/>
            <a:rect l="l" t="t" r="r" b="b"/>
            <a:pathLst>
              <a:path w="1087" h="926" extrusionOk="0">
                <a:moveTo>
                  <a:pt x="538" y="0"/>
                </a:moveTo>
                <a:lnTo>
                  <a:pt x="0" y="926"/>
                </a:lnTo>
                <a:lnTo>
                  <a:pt x="1087" y="926"/>
                </a:lnTo>
                <a:lnTo>
                  <a:pt x="538" y="0"/>
                </a:ln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978;p38">
            <a:extLst>
              <a:ext uri="{FF2B5EF4-FFF2-40B4-BE49-F238E27FC236}">
                <a16:creationId xmlns:a16="http://schemas.microsoft.com/office/drawing/2014/main" id="{A9287F88-4A3B-534C-F478-182B764AFE5D}"/>
              </a:ext>
              <a:ext uri="{C183D7F6-B498-43B3-948B-1728B52AA6E4}">
                <adec:decorative xmlns:adec="http://schemas.microsoft.com/office/drawing/2017/decorative" val="1"/>
              </a:ext>
            </a:extLst>
          </p:cNvPr>
          <p:cNvSpPr>
            <a:spLocks noChangeAspect="1"/>
          </p:cNvSpPr>
          <p:nvPr/>
        </p:nvSpPr>
        <p:spPr>
          <a:xfrm>
            <a:off x="7959399" y="2132517"/>
            <a:ext cx="1512442" cy="1213935"/>
          </a:xfrm>
          <a:custGeom>
            <a:avLst/>
            <a:gdLst/>
            <a:ahLst/>
            <a:cxnLst/>
            <a:rect l="l" t="t" r="r" b="b"/>
            <a:pathLst>
              <a:path w="1087" h="926" extrusionOk="0">
                <a:moveTo>
                  <a:pt x="538" y="0"/>
                </a:moveTo>
                <a:lnTo>
                  <a:pt x="0" y="926"/>
                </a:lnTo>
                <a:lnTo>
                  <a:pt x="1087" y="926"/>
                </a:lnTo>
                <a:lnTo>
                  <a:pt x="538" y="0"/>
                </a:ln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79;p38">
            <a:extLst>
              <a:ext uri="{FF2B5EF4-FFF2-40B4-BE49-F238E27FC236}">
                <a16:creationId xmlns:a16="http://schemas.microsoft.com/office/drawing/2014/main" id="{C0484AB5-A508-3585-5DBA-D4247C84BA9E}"/>
              </a:ext>
              <a:ext uri="{C183D7F6-B498-43B3-948B-1728B52AA6E4}">
                <adec:decorative xmlns:adec="http://schemas.microsoft.com/office/drawing/2017/decorative" val="1"/>
              </a:ext>
            </a:extLst>
          </p:cNvPr>
          <p:cNvSpPr>
            <a:spLocks noChangeAspect="1"/>
          </p:cNvSpPr>
          <p:nvPr/>
        </p:nvSpPr>
        <p:spPr>
          <a:xfrm>
            <a:off x="8255454" y="2124349"/>
            <a:ext cx="931043" cy="734093"/>
          </a:xfrm>
          <a:custGeom>
            <a:avLst/>
            <a:gdLst/>
            <a:ahLst/>
            <a:cxnLst/>
            <a:rect l="l" t="t" r="r" b="b"/>
            <a:pathLst>
              <a:path w="1087" h="926" extrusionOk="0">
                <a:moveTo>
                  <a:pt x="538" y="0"/>
                </a:moveTo>
                <a:lnTo>
                  <a:pt x="0" y="926"/>
                </a:lnTo>
                <a:lnTo>
                  <a:pt x="1087" y="926"/>
                </a:lnTo>
                <a:lnTo>
                  <a:pt x="538" y="0"/>
                </a:ln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6" name="Group 95" descr="An conceptual illustration of breadth-first search, shown as a triangle where the root node branches by a factor of b for each tier (up to m tiers, but where the shallowest solution is at depth s). BFS finds the shallowest solution. This is illustrated on the diagram with horizontal tranches that expand downwards from the root until hitting the shallowest solution.">
            <a:extLst>
              <a:ext uri="{FF2B5EF4-FFF2-40B4-BE49-F238E27FC236}">
                <a16:creationId xmlns:a16="http://schemas.microsoft.com/office/drawing/2014/main" id="{6AF3590C-3DF3-FA06-7F8A-5219B2C4AE7E}"/>
              </a:ext>
            </a:extLst>
          </p:cNvPr>
          <p:cNvGrpSpPr>
            <a:grpSpLocks noChangeAspect="1"/>
          </p:cNvGrpSpPr>
          <p:nvPr/>
        </p:nvGrpSpPr>
        <p:grpSpPr>
          <a:xfrm>
            <a:off x="5730243" y="1755648"/>
            <a:ext cx="6898799" cy="3689651"/>
            <a:chOff x="5845835" y="2514603"/>
            <a:chExt cx="5431767" cy="2905046"/>
          </a:xfrm>
        </p:grpSpPr>
        <p:sp>
          <p:nvSpPr>
            <p:cNvPr id="97" name="Google Shape;815;p34">
              <a:extLst>
                <a:ext uri="{FF2B5EF4-FFF2-40B4-BE49-F238E27FC236}">
                  <a16:creationId xmlns:a16="http://schemas.microsoft.com/office/drawing/2014/main" id="{B90147EC-3AB1-8043-AFF1-30E35229755A}"/>
                </a:ext>
              </a:extLst>
            </p:cNvPr>
            <p:cNvSpPr/>
            <p:nvPr/>
          </p:nvSpPr>
          <p:spPr>
            <a:xfrm>
              <a:off x="8727604" y="4159251"/>
              <a:ext cx="179388" cy="179388"/>
            </a:xfrm>
            <a:prstGeom prst="ellipse">
              <a:avLst/>
            </a:prstGeom>
            <a:solidFill>
              <a:schemeClr val="accent5"/>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803;p34">
              <a:extLst>
                <a:ext uri="{FF2B5EF4-FFF2-40B4-BE49-F238E27FC236}">
                  <a16:creationId xmlns:a16="http://schemas.microsoft.com/office/drawing/2014/main" id="{0A9AF10C-467A-02F8-9E87-E873A04B8A79}"/>
                </a:ext>
              </a:extLst>
            </p:cNvPr>
            <p:cNvSpPr/>
            <p:nvPr/>
          </p:nvSpPr>
          <p:spPr>
            <a:xfrm>
              <a:off x="6737351" y="2763841"/>
              <a:ext cx="2927351" cy="2554287"/>
            </a:xfrm>
            <a:custGeom>
              <a:avLst/>
              <a:gdLst/>
              <a:ahLst/>
              <a:cxnLst/>
              <a:rect l="l" t="t" r="r" b="b"/>
              <a:pathLst>
                <a:path w="1844" h="1609" extrusionOk="0">
                  <a:moveTo>
                    <a:pt x="0" y="1609"/>
                  </a:moveTo>
                  <a:lnTo>
                    <a:pt x="1844" y="1609"/>
                  </a:lnTo>
                  <a:lnTo>
                    <a:pt x="915" y="0"/>
                  </a:lnTo>
                  <a:lnTo>
                    <a:pt x="0" y="1609"/>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804;p34">
              <a:extLst>
                <a:ext uri="{FF2B5EF4-FFF2-40B4-BE49-F238E27FC236}">
                  <a16:creationId xmlns:a16="http://schemas.microsoft.com/office/drawing/2014/main" id="{CB920FA5-5A3C-876C-3BDA-4E7BC8359C78}"/>
                </a:ext>
              </a:extLst>
            </p:cNvPr>
            <p:cNvSpPr/>
            <p:nvPr/>
          </p:nvSpPr>
          <p:spPr>
            <a:xfrm>
              <a:off x="8091487" y="2693989"/>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805;p34">
              <a:extLst>
                <a:ext uri="{FF2B5EF4-FFF2-40B4-BE49-F238E27FC236}">
                  <a16:creationId xmlns:a16="http://schemas.microsoft.com/office/drawing/2014/main" id="{44DE5BE3-FFDF-8359-EF87-D59B83CE75B1}"/>
                </a:ext>
              </a:extLst>
            </p:cNvPr>
            <p:cNvSpPr/>
            <p:nvPr/>
          </p:nvSpPr>
          <p:spPr>
            <a:xfrm>
              <a:off x="7859714" y="3119440"/>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806;p34">
              <a:extLst>
                <a:ext uri="{FF2B5EF4-FFF2-40B4-BE49-F238E27FC236}">
                  <a16:creationId xmlns:a16="http://schemas.microsoft.com/office/drawing/2014/main" id="{221003D8-6EB8-616E-788E-325B2C4CC981}"/>
                </a:ext>
              </a:extLst>
            </p:cNvPr>
            <p:cNvSpPr/>
            <p:nvPr/>
          </p:nvSpPr>
          <p:spPr>
            <a:xfrm>
              <a:off x="8335963" y="3109913"/>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807;p34">
              <a:extLst>
                <a:ext uri="{FF2B5EF4-FFF2-40B4-BE49-F238E27FC236}">
                  <a16:creationId xmlns:a16="http://schemas.microsoft.com/office/drawing/2014/main" id="{FE2395F6-B582-A13D-DDB6-D441B43DD693}"/>
                </a:ext>
              </a:extLst>
            </p:cNvPr>
            <p:cNvSpPr txBox="1"/>
            <p:nvPr/>
          </p:nvSpPr>
          <p:spPr>
            <a:xfrm>
              <a:off x="7989890" y="2970214"/>
              <a:ext cx="274639" cy="369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a:p>
          </p:txBody>
        </p:sp>
        <p:sp>
          <p:nvSpPr>
            <p:cNvPr id="103" name="Google Shape;808;p34">
              <a:extLst>
                <a:ext uri="{FF2B5EF4-FFF2-40B4-BE49-F238E27FC236}">
                  <a16:creationId xmlns:a16="http://schemas.microsoft.com/office/drawing/2014/main" id="{3DF5BE3E-C700-DE0E-A3E1-323A126E08A5}"/>
                </a:ext>
              </a:extLst>
            </p:cNvPr>
            <p:cNvSpPr/>
            <p:nvPr/>
          </p:nvSpPr>
          <p:spPr>
            <a:xfrm>
              <a:off x="7972427" y="2924175"/>
              <a:ext cx="444500" cy="88900"/>
            </a:xfrm>
            <a:custGeom>
              <a:avLst/>
              <a:gdLst/>
              <a:ahLst/>
              <a:cxnLst/>
              <a:rect l="l" t="t" r="r" b="b"/>
              <a:pathLst>
                <a:path w="280" h="56" extrusionOk="0">
                  <a:moveTo>
                    <a:pt x="0" y="11"/>
                  </a:moveTo>
                  <a:cubicBezTo>
                    <a:pt x="52" y="33"/>
                    <a:pt x="104" y="56"/>
                    <a:pt x="151" y="54"/>
                  </a:cubicBezTo>
                  <a:cubicBezTo>
                    <a:pt x="198" y="52"/>
                    <a:pt x="239" y="26"/>
                    <a:pt x="280" y="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809;p34">
              <a:extLst>
                <a:ext uri="{FF2B5EF4-FFF2-40B4-BE49-F238E27FC236}">
                  <a16:creationId xmlns:a16="http://schemas.microsoft.com/office/drawing/2014/main" id="{9D4E4770-E58F-AFF4-F2FC-47B0033DAEDA}"/>
                </a:ext>
              </a:extLst>
            </p:cNvPr>
            <p:cNvSpPr txBox="1"/>
            <p:nvPr/>
          </p:nvSpPr>
          <p:spPr>
            <a:xfrm>
              <a:off x="8374061" y="2722565"/>
              <a:ext cx="298451"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endParaRPr i="1" dirty="0">
                <a:solidFill>
                  <a:schemeClr val="accent2"/>
                </a:solidFill>
                <a:latin typeface="+mj-lt"/>
              </a:endParaRPr>
            </a:p>
          </p:txBody>
        </p:sp>
        <p:sp>
          <p:nvSpPr>
            <p:cNvPr id="105" name="Google Shape;810;p34">
              <a:extLst>
                <a:ext uri="{FF2B5EF4-FFF2-40B4-BE49-F238E27FC236}">
                  <a16:creationId xmlns:a16="http://schemas.microsoft.com/office/drawing/2014/main" id="{C9F33FC8-061F-1EA7-4557-681AC45F605F}"/>
                </a:ext>
              </a:extLst>
            </p:cNvPr>
            <p:cNvSpPr txBox="1"/>
            <p:nvPr/>
          </p:nvSpPr>
          <p:spPr>
            <a:xfrm>
              <a:off x="9801225" y="2574926"/>
              <a:ext cx="1119187"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accent2"/>
                  </a:solidFill>
                  <a:latin typeface="+mj-lt"/>
                  <a:ea typeface="Calibri"/>
                  <a:cs typeface="Calibri"/>
                  <a:sym typeface="Calibri"/>
                </a:rPr>
                <a:t>1</a:t>
              </a:r>
              <a:r>
                <a:rPr lang="en-US" sz="1800" dirty="0">
                  <a:solidFill>
                    <a:schemeClr val="dk1"/>
                  </a:solidFill>
                  <a:latin typeface="+mj-lt"/>
                  <a:ea typeface="Calibri"/>
                  <a:cs typeface="Calibri"/>
                  <a:sym typeface="Calibri"/>
                </a:rPr>
                <a:t> node</a:t>
              </a:r>
              <a:endParaRPr dirty="0">
                <a:latin typeface="+mj-lt"/>
              </a:endParaRPr>
            </a:p>
          </p:txBody>
        </p:sp>
        <p:sp>
          <p:nvSpPr>
            <p:cNvPr id="106" name="Google Shape;811;p34">
              <a:extLst>
                <a:ext uri="{FF2B5EF4-FFF2-40B4-BE49-F238E27FC236}">
                  <a16:creationId xmlns:a16="http://schemas.microsoft.com/office/drawing/2014/main" id="{29C27BF5-D01D-EB77-EA5A-77255AE72E08}"/>
                </a:ext>
              </a:extLst>
            </p:cNvPr>
            <p:cNvSpPr txBox="1"/>
            <p:nvPr/>
          </p:nvSpPr>
          <p:spPr>
            <a:xfrm>
              <a:off x="9802814" y="2928937"/>
              <a:ext cx="1119188"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r>
                <a:rPr lang="en-US" sz="1800" dirty="0">
                  <a:solidFill>
                    <a:schemeClr val="dk1"/>
                  </a:solidFill>
                  <a:latin typeface="+mj-lt"/>
                  <a:ea typeface="Calibri"/>
                  <a:cs typeface="Calibri"/>
                  <a:sym typeface="Calibri"/>
                </a:rPr>
                <a:t> nodes</a:t>
              </a:r>
              <a:endParaRPr dirty="0">
                <a:latin typeface="+mj-lt"/>
              </a:endParaRPr>
            </a:p>
          </p:txBody>
        </p:sp>
        <p:sp>
          <p:nvSpPr>
            <p:cNvPr id="107" name="Google Shape;812;p34">
              <a:extLst>
                <a:ext uri="{FF2B5EF4-FFF2-40B4-BE49-F238E27FC236}">
                  <a16:creationId xmlns:a16="http://schemas.microsoft.com/office/drawing/2014/main" id="{55CED3F9-BFD0-1075-4F03-1766CF0BF324}"/>
                </a:ext>
              </a:extLst>
            </p:cNvPr>
            <p:cNvSpPr txBox="1"/>
            <p:nvPr/>
          </p:nvSpPr>
          <p:spPr>
            <a:xfrm>
              <a:off x="9802814" y="3340100"/>
              <a:ext cx="1119188"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r>
                <a:rPr lang="en-US" sz="1800" baseline="30000" dirty="0">
                  <a:solidFill>
                    <a:schemeClr val="accent2"/>
                  </a:solidFill>
                  <a:latin typeface="+mj-lt"/>
                  <a:ea typeface="Calibri"/>
                  <a:cs typeface="Calibri"/>
                  <a:sym typeface="Calibri"/>
                </a:rPr>
                <a:t>2</a:t>
              </a:r>
              <a:r>
                <a:rPr lang="en-US" sz="1800" dirty="0">
                  <a:solidFill>
                    <a:schemeClr val="dk1"/>
                  </a:solidFill>
                  <a:latin typeface="+mj-lt"/>
                  <a:ea typeface="Calibri"/>
                  <a:cs typeface="Calibri"/>
                  <a:sym typeface="Calibri"/>
                </a:rPr>
                <a:t> nodes</a:t>
              </a:r>
              <a:endParaRPr dirty="0">
                <a:latin typeface="+mj-lt"/>
              </a:endParaRPr>
            </a:p>
          </p:txBody>
        </p:sp>
        <p:sp>
          <p:nvSpPr>
            <p:cNvPr id="108" name="Google Shape;813;p34">
              <a:extLst>
                <a:ext uri="{FF2B5EF4-FFF2-40B4-BE49-F238E27FC236}">
                  <a16:creationId xmlns:a16="http://schemas.microsoft.com/office/drawing/2014/main" id="{E41CD5F1-90D4-C18D-C3E7-5C881DC31A0F}"/>
                </a:ext>
              </a:extLst>
            </p:cNvPr>
            <p:cNvSpPr txBox="1"/>
            <p:nvPr/>
          </p:nvSpPr>
          <p:spPr>
            <a:xfrm>
              <a:off x="9817102" y="5128888"/>
              <a:ext cx="1460500"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r>
                <a:rPr lang="en-US" sz="1800" i="1" baseline="30000" dirty="0">
                  <a:solidFill>
                    <a:schemeClr val="accent2"/>
                  </a:solidFill>
                  <a:latin typeface="+mj-lt"/>
                  <a:ea typeface="Calibri"/>
                  <a:cs typeface="Calibri"/>
                  <a:sym typeface="Calibri"/>
                </a:rPr>
                <a:t>m</a:t>
              </a:r>
              <a:r>
                <a:rPr lang="en-US" sz="1800" dirty="0">
                  <a:solidFill>
                    <a:schemeClr val="dk1"/>
                  </a:solidFill>
                  <a:latin typeface="+mj-lt"/>
                  <a:ea typeface="Calibri"/>
                  <a:cs typeface="Calibri"/>
                  <a:sym typeface="Calibri"/>
                </a:rPr>
                <a:t> nodes</a:t>
              </a:r>
              <a:endParaRPr dirty="0">
                <a:latin typeface="+mj-lt"/>
              </a:endParaRPr>
            </a:p>
          </p:txBody>
        </p:sp>
        <p:sp>
          <p:nvSpPr>
            <p:cNvPr id="109" name="Google Shape;814;p34">
              <a:extLst>
                <a:ext uri="{FF2B5EF4-FFF2-40B4-BE49-F238E27FC236}">
                  <a16:creationId xmlns:a16="http://schemas.microsoft.com/office/drawing/2014/main" id="{FE34C346-E528-84E8-B80E-DC598B5DC58D}"/>
                </a:ext>
              </a:extLst>
            </p:cNvPr>
            <p:cNvSpPr/>
            <p:nvPr/>
          </p:nvSpPr>
          <p:spPr>
            <a:xfrm>
              <a:off x="8549378" y="5235575"/>
              <a:ext cx="179387" cy="179388"/>
            </a:xfrm>
            <a:prstGeom prst="ellipse">
              <a:avLst/>
            </a:prstGeom>
            <a:solidFill>
              <a:schemeClr val="accent5"/>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816;p34">
              <a:extLst>
                <a:ext uri="{FF2B5EF4-FFF2-40B4-BE49-F238E27FC236}">
                  <a16:creationId xmlns:a16="http://schemas.microsoft.com/office/drawing/2014/main" id="{A29D9863-28A4-6AD7-AD19-B1FB64432134}"/>
                </a:ext>
              </a:extLst>
            </p:cNvPr>
            <p:cNvSpPr/>
            <p:nvPr/>
          </p:nvSpPr>
          <p:spPr>
            <a:xfrm>
              <a:off x="6593529" y="2514603"/>
              <a:ext cx="72491" cy="1727886"/>
            </a:xfrm>
            <a:prstGeom prst="leftBrace">
              <a:avLst>
                <a:gd name="adj1" fmla="val 88373"/>
                <a:gd name="adj2" fmla="val 48293"/>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817;p34">
              <a:extLst>
                <a:ext uri="{FF2B5EF4-FFF2-40B4-BE49-F238E27FC236}">
                  <a16:creationId xmlns:a16="http://schemas.microsoft.com/office/drawing/2014/main" id="{8F36DCCE-08CD-7221-D09B-DF2A716BC7D6}"/>
                </a:ext>
              </a:extLst>
            </p:cNvPr>
            <p:cNvSpPr txBox="1"/>
            <p:nvPr/>
          </p:nvSpPr>
          <p:spPr>
            <a:xfrm>
              <a:off x="5845835" y="3725865"/>
              <a:ext cx="914160"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i="1" dirty="0">
                  <a:solidFill>
                    <a:schemeClr val="accent2"/>
                  </a:solidFill>
                  <a:latin typeface="+mj-lt"/>
                  <a:ea typeface="Calibri"/>
                  <a:cs typeface="Calibri"/>
                  <a:sym typeface="Calibri"/>
                </a:rPr>
                <a:t>s</a:t>
              </a:r>
              <a:r>
                <a:rPr lang="en-US" sz="1800" dirty="0">
                  <a:solidFill>
                    <a:schemeClr val="dk1"/>
                  </a:solidFill>
                  <a:latin typeface="+mj-lt"/>
                  <a:ea typeface="Calibri"/>
                  <a:cs typeface="Calibri"/>
                  <a:sym typeface="Calibri"/>
                </a:rPr>
                <a:t> tiers</a:t>
              </a:r>
              <a:endParaRPr dirty="0">
                <a:latin typeface="+mj-lt"/>
              </a:endParaRPr>
            </a:p>
          </p:txBody>
        </p:sp>
      </p:grpSp>
      <p:sp>
        <p:nvSpPr>
          <p:cNvPr id="112" name="Google Shape;812;p34">
            <a:extLst>
              <a:ext uri="{FF2B5EF4-FFF2-40B4-BE49-F238E27FC236}">
                <a16:creationId xmlns:a16="http://schemas.microsoft.com/office/drawing/2014/main" id="{AE28C824-1DDE-3C19-1881-6EF8B3B600D5}"/>
              </a:ext>
            </a:extLst>
          </p:cNvPr>
          <p:cNvSpPr txBox="1"/>
          <p:nvPr/>
        </p:nvSpPr>
        <p:spPr>
          <a:xfrm>
            <a:off x="10753919" y="3773761"/>
            <a:ext cx="142146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r>
              <a:rPr lang="en-US" i="1" baseline="30000" dirty="0">
                <a:solidFill>
                  <a:schemeClr val="accent2"/>
                </a:solidFill>
                <a:latin typeface="+mj-lt"/>
                <a:ea typeface="Calibri"/>
                <a:cs typeface="Calibri"/>
                <a:sym typeface="Calibri"/>
              </a:rPr>
              <a:t>s</a:t>
            </a:r>
            <a:r>
              <a:rPr lang="en-US" sz="1800" dirty="0">
                <a:solidFill>
                  <a:schemeClr val="dk1"/>
                </a:solidFill>
                <a:latin typeface="+mj-lt"/>
                <a:ea typeface="Calibri"/>
                <a:cs typeface="Calibri"/>
                <a:sym typeface="Calibri"/>
              </a:rPr>
              <a:t> nodes</a:t>
            </a:r>
            <a:endParaRPr dirty="0">
              <a:latin typeface="+mj-lt"/>
            </a:endParaRPr>
          </a:p>
        </p:txBody>
      </p:sp>
      <p:sp>
        <p:nvSpPr>
          <p:cNvPr id="113" name="TextBox 112">
            <a:extLst>
              <a:ext uri="{FF2B5EF4-FFF2-40B4-BE49-F238E27FC236}">
                <a16:creationId xmlns:a16="http://schemas.microsoft.com/office/drawing/2014/main" id="{8BE4F603-E9EE-C041-657C-2A81584E0CF7}"/>
              </a:ext>
            </a:extLst>
          </p:cNvPr>
          <p:cNvSpPr txBox="1"/>
          <p:nvPr/>
        </p:nvSpPr>
        <p:spPr>
          <a:xfrm>
            <a:off x="6949144" y="825796"/>
            <a:ext cx="3543662" cy="369332"/>
          </a:xfrm>
          <a:prstGeom prst="rect">
            <a:avLst/>
          </a:prstGeom>
          <a:noFill/>
        </p:spPr>
        <p:txBody>
          <a:bodyPr wrap="none" rtlCol="0">
            <a:spAutoFit/>
          </a:bodyPr>
          <a:lstStyle/>
          <a:p>
            <a:r>
              <a:rPr lang="en-US" i="1" dirty="0">
                <a:solidFill>
                  <a:schemeClr val="accent2"/>
                </a:solidFill>
                <a:latin typeface="+mj-lt"/>
              </a:rPr>
              <a:t>s</a:t>
            </a:r>
            <a:r>
              <a:rPr lang="en-US" dirty="0"/>
              <a:t> = depth of shallowest solution</a:t>
            </a:r>
          </a:p>
        </p:txBody>
      </p:sp>
    </p:spTree>
    <p:extLst>
      <p:ext uri="{BB962C8B-B14F-4D97-AF65-F5344CB8AC3E}">
        <p14:creationId xmlns:p14="http://schemas.microsoft.com/office/powerpoint/2010/main" val="37546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9" grpId="0" animBg="1"/>
      <p:bldP spid="9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A07B0-7085-7CB7-2771-4D98AEEBD049}"/>
            </a:ext>
          </a:extLst>
        </p:cNvPr>
        <p:cNvGrpSpPr/>
        <p:nvPr/>
      </p:nvGrpSpPr>
      <p:grpSpPr>
        <a:xfrm>
          <a:off x="0" y="0"/>
          <a:ext cx="0" cy="0"/>
          <a:chOff x="0" y="0"/>
          <a:chExt cx="0" cy="0"/>
        </a:xfrm>
      </p:grpSpPr>
      <p:pic>
        <p:nvPicPr>
          <p:cNvPr id="31" name="Picture 30" descr="Outline of Washington state">
            <a:extLst>
              <a:ext uri="{FF2B5EF4-FFF2-40B4-BE49-F238E27FC236}">
                <a16:creationId xmlns:a16="http://schemas.microsoft.com/office/drawing/2014/main" id="{348A10DF-89F5-FB97-7EDC-3FC088B292E3}"/>
              </a:ext>
            </a:extLst>
          </p:cNvPr>
          <p:cNvPicPr>
            <a:picLocks noChangeAspect="1"/>
          </p:cNvPicPr>
          <p:nvPr/>
        </p:nvPicPr>
        <p:blipFill>
          <a:blip r:embed="rId2"/>
          <a:stretch>
            <a:fillRect/>
          </a:stretch>
        </p:blipFill>
        <p:spPr>
          <a:xfrm>
            <a:off x="629773" y="2087037"/>
            <a:ext cx="5476137" cy="3493678"/>
          </a:xfrm>
          <a:prstGeom prst="rect">
            <a:avLst/>
          </a:prstGeom>
        </p:spPr>
      </p:pic>
      <p:sp>
        <p:nvSpPr>
          <p:cNvPr id="6" name="Title 5">
            <a:extLst>
              <a:ext uri="{FF2B5EF4-FFF2-40B4-BE49-F238E27FC236}">
                <a16:creationId xmlns:a16="http://schemas.microsoft.com/office/drawing/2014/main" id="{5C19BB4B-D06A-4E3F-21DA-4FE6181A3304}"/>
              </a:ext>
            </a:extLst>
          </p:cNvPr>
          <p:cNvSpPr>
            <a:spLocks noGrp="1"/>
          </p:cNvSpPr>
          <p:nvPr>
            <p:ph type="title"/>
          </p:nvPr>
        </p:nvSpPr>
        <p:spPr/>
        <p:txBody>
          <a:bodyPr/>
          <a:lstStyle/>
          <a:p>
            <a:r>
              <a:rPr lang="en-US" dirty="0"/>
              <a:t>Actions Have Costs…</a:t>
            </a:r>
          </a:p>
        </p:txBody>
      </p:sp>
      <p:sp>
        <p:nvSpPr>
          <p:cNvPr id="4" name="Date Placeholder 3">
            <a:extLst>
              <a:ext uri="{FF2B5EF4-FFF2-40B4-BE49-F238E27FC236}">
                <a16:creationId xmlns:a16="http://schemas.microsoft.com/office/drawing/2014/main" id="{1DC06A53-A3BB-BBC3-516F-768B56ED4093}"/>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08ED42F1-B059-8F30-0655-9F0278CE868B}"/>
              </a:ext>
            </a:extLst>
          </p:cNvPr>
          <p:cNvSpPr>
            <a:spLocks noGrp="1"/>
          </p:cNvSpPr>
          <p:nvPr>
            <p:ph type="sldNum" sz="quarter" idx="12"/>
          </p:nvPr>
        </p:nvSpPr>
        <p:spPr/>
        <p:txBody>
          <a:bodyPr/>
          <a:lstStyle/>
          <a:p>
            <a:fld id="{0C6CD854-DD62-6C4B-87F1-66B34D688D3F}" type="slidenum">
              <a:rPr lang="en-US" smtClean="0"/>
              <a:t>29</a:t>
            </a:fld>
            <a:endParaRPr lang="en-US"/>
          </a:p>
        </p:txBody>
      </p:sp>
      <p:grpSp>
        <p:nvGrpSpPr>
          <p:cNvPr id="2" name="Group 1" descr="A graph connecting cities in Washington state.">
            <a:extLst>
              <a:ext uri="{FF2B5EF4-FFF2-40B4-BE49-F238E27FC236}">
                <a16:creationId xmlns:a16="http://schemas.microsoft.com/office/drawing/2014/main" id="{0A5F436D-AFE5-F873-8EED-64A2A5C154F9}"/>
              </a:ext>
            </a:extLst>
          </p:cNvPr>
          <p:cNvGrpSpPr/>
          <p:nvPr/>
        </p:nvGrpSpPr>
        <p:grpSpPr>
          <a:xfrm>
            <a:off x="1065805" y="2572895"/>
            <a:ext cx="4968428" cy="2945199"/>
            <a:chOff x="1065805" y="2572895"/>
            <a:chExt cx="4968428" cy="2945199"/>
          </a:xfrm>
        </p:grpSpPr>
        <p:cxnSp>
          <p:nvCxnSpPr>
            <p:cNvPr id="66" name="Straight Connector 65">
              <a:extLst>
                <a:ext uri="{FF2B5EF4-FFF2-40B4-BE49-F238E27FC236}">
                  <a16:creationId xmlns:a16="http://schemas.microsoft.com/office/drawing/2014/main" id="{11FC992B-E5D6-B998-17A0-E4C9499E23FE}"/>
                </a:ext>
                <a:ext uri="{C183D7F6-B498-43B3-948B-1728B52AA6E4}">
                  <adec:decorative xmlns:adec="http://schemas.microsoft.com/office/drawing/2017/decorative" val="1"/>
                </a:ext>
              </a:extLst>
            </p:cNvPr>
            <p:cNvCxnSpPr>
              <a:endCxn id="20" idx="0"/>
            </p:cNvCxnSpPr>
            <p:nvPr/>
          </p:nvCxnSpPr>
          <p:spPr>
            <a:xfrm>
              <a:off x="1975634" y="3927530"/>
              <a:ext cx="322990" cy="136594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2A72A4FC-1E49-9024-A496-D315607B2D88}"/>
                </a:ext>
                <a:ext uri="{C183D7F6-B498-43B3-948B-1728B52AA6E4}">
                  <adec:decorative xmlns:adec="http://schemas.microsoft.com/office/drawing/2017/decorative" val="1"/>
                </a:ext>
              </a:extLst>
            </p:cNvPr>
            <p:cNvSpPr/>
            <p:nvPr/>
          </p:nvSpPr>
          <p:spPr>
            <a:xfrm>
              <a:off x="5581403" y="3204385"/>
              <a:ext cx="225631" cy="2246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BBF845-FB44-FCA8-A0E1-2E4074A94ED2}"/>
                </a:ext>
                <a:ext uri="{C183D7F6-B498-43B3-948B-1728B52AA6E4}">
                  <adec:decorative xmlns:adec="http://schemas.microsoft.com/office/drawing/2017/decorative" val="1"/>
                </a:ext>
              </a:extLst>
            </p:cNvPr>
            <p:cNvSpPr/>
            <p:nvPr/>
          </p:nvSpPr>
          <p:spPr>
            <a:xfrm>
              <a:off x="4795652" y="3879246"/>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4545C5-1D6E-1A90-1A46-A25BBD9CA0AF}"/>
                </a:ext>
                <a:ext uri="{C183D7F6-B498-43B3-948B-1728B52AA6E4}">
                  <adec:decorative xmlns:adec="http://schemas.microsoft.com/office/drawing/2017/decorative" val="1"/>
                </a:ext>
              </a:extLst>
            </p:cNvPr>
            <p:cNvSpPr/>
            <p:nvPr/>
          </p:nvSpPr>
          <p:spPr>
            <a:xfrm>
              <a:off x="4178135" y="2979770"/>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8BDCAF-D51A-B37D-BBC1-C59EE7AA8F9E}"/>
                </a:ext>
                <a:ext uri="{C183D7F6-B498-43B3-948B-1728B52AA6E4}">
                  <adec:decorative xmlns:adec="http://schemas.microsoft.com/office/drawing/2017/decorative" val="1"/>
                </a:ext>
              </a:extLst>
            </p:cNvPr>
            <p:cNvSpPr/>
            <p:nvPr/>
          </p:nvSpPr>
          <p:spPr>
            <a:xfrm>
              <a:off x="3014727" y="2979770"/>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ACA571E-E2DB-3132-A171-06D691E9FD1B}"/>
                </a:ext>
              </a:extLst>
            </p:cNvPr>
            <p:cNvSpPr/>
            <p:nvPr/>
          </p:nvSpPr>
          <p:spPr>
            <a:xfrm>
              <a:off x="2301133" y="2849894"/>
              <a:ext cx="225631" cy="2246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2271B5-67F3-1387-3235-2FF0019DB8B8}"/>
                </a:ext>
              </a:extLst>
            </p:cNvPr>
            <p:cNvSpPr/>
            <p:nvPr/>
          </p:nvSpPr>
          <p:spPr>
            <a:xfrm>
              <a:off x="1862819" y="3691040"/>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76E4F7-3124-68E3-0B63-00702DEFBB22}"/>
                </a:ext>
              </a:extLst>
            </p:cNvPr>
            <p:cNvSpPr/>
            <p:nvPr/>
          </p:nvSpPr>
          <p:spPr>
            <a:xfrm>
              <a:off x="4520915" y="4616587"/>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4EE9397-B4F2-F5D1-BEE5-B0FB41A36F3F}"/>
                </a:ext>
              </a:extLst>
            </p:cNvPr>
            <p:cNvSpPr/>
            <p:nvPr/>
          </p:nvSpPr>
          <p:spPr>
            <a:xfrm>
              <a:off x="3240358" y="4354393"/>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4492EE1-C47E-34D3-BC0D-9C414B33AE8F}"/>
                </a:ext>
              </a:extLst>
            </p:cNvPr>
            <p:cNvSpPr/>
            <p:nvPr/>
          </p:nvSpPr>
          <p:spPr>
            <a:xfrm>
              <a:off x="2185808" y="5293479"/>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AAB6B2B-41D2-E78A-B08A-4B376889FF6C}"/>
                </a:ext>
              </a:extLst>
            </p:cNvPr>
            <p:cNvSpPr txBox="1"/>
            <p:nvPr/>
          </p:nvSpPr>
          <p:spPr>
            <a:xfrm>
              <a:off x="3708048" y="2700850"/>
              <a:ext cx="1176669" cy="276999"/>
            </a:xfrm>
            <a:prstGeom prst="rect">
              <a:avLst/>
            </a:prstGeom>
            <a:noFill/>
          </p:spPr>
          <p:txBody>
            <a:bodyPr wrap="none" rtlCol="0">
              <a:spAutoFit/>
            </a:bodyPr>
            <a:lstStyle/>
            <a:p>
              <a:r>
                <a:rPr lang="en-US" sz="1200" dirty="0">
                  <a:latin typeface="+mj-lt"/>
                </a:rPr>
                <a:t>Grand Coulee</a:t>
              </a:r>
            </a:p>
          </p:txBody>
        </p:sp>
        <p:sp>
          <p:nvSpPr>
            <p:cNvPr id="22" name="TextBox 21">
              <a:extLst>
                <a:ext uri="{FF2B5EF4-FFF2-40B4-BE49-F238E27FC236}">
                  <a16:creationId xmlns:a16="http://schemas.microsoft.com/office/drawing/2014/main" id="{91CD6488-48A7-6F4F-7D57-80E5AF205097}"/>
                </a:ext>
              </a:extLst>
            </p:cNvPr>
            <p:cNvSpPr txBox="1"/>
            <p:nvPr/>
          </p:nvSpPr>
          <p:spPr>
            <a:xfrm>
              <a:off x="5222792" y="2963011"/>
              <a:ext cx="811441" cy="276999"/>
            </a:xfrm>
            <a:prstGeom prst="rect">
              <a:avLst/>
            </a:prstGeom>
            <a:noFill/>
          </p:spPr>
          <p:txBody>
            <a:bodyPr wrap="none" rtlCol="0">
              <a:spAutoFit/>
            </a:bodyPr>
            <a:lstStyle/>
            <a:p>
              <a:pPr algn="ctr"/>
              <a:r>
                <a:rPr lang="en-US" sz="1200" dirty="0">
                  <a:solidFill>
                    <a:schemeClr val="accent2"/>
                  </a:solidFill>
                  <a:latin typeface="+mj-lt"/>
                </a:rPr>
                <a:t>Spokane</a:t>
              </a:r>
            </a:p>
          </p:txBody>
        </p:sp>
        <p:sp>
          <p:nvSpPr>
            <p:cNvPr id="23" name="TextBox 22">
              <a:extLst>
                <a:ext uri="{FF2B5EF4-FFF2-40B4-BE49-F238E27FC236}">
                  <a16:creationId xmlns:a16="http://schemas.microsoft.com/office/drawing/2014/main" id="{7670E7AE-5B42-C804-A3C5-636AF7AD9BFE}"/>
                </a:ext>
              </a:extLst>
            </p:cNvPr>
            <p:cNvSpPr txBox="1"/>
            <p:nvPr/>
          </p:nvSpPr>
          <p:spPr>
            <a:xfrm>
              <a:off x="4538013" y="3604377"/>
              <a:ext cx="740908" cy="276999"/>
            </a:xfrm>
            <a:prstGeom prst="rect">
              <a:avLst/>
            </a:prstGeom>
            <a:noFill/>
          </p:spPr>
          <p:txBody>
            <a:bodyPr wrap="none" rtlCol="0">
              <a:spAutoFit/>
            </a:bodyPr>
            <a:lstStyle/>
            <a:p>
              <a:pPr algn="ctr"/>
              <a:r>
                <a:rPr lang="en-US" sz="1200" dirty="0">
                  <a:latin typeface="+mj-lt"/>
                </a:rPr>
                <a:t>Ritzville</a:t>
              </a:r>
            </a:p>
          </p:txBody>
        </p:sp>
        <p:sp>
          <p:nvSpPr>
            <p:cNvPr id="25" name="TextBox 24">
              <a:extLst>
                <a:ext uri="{FF2B5EF4-FFF2-40B4-BE49-F238E27FC236}">
                  <a16:creationId xmlns:a16="http://schemas.microsoft.com/office/drawing/2014/main" id="{157FF18A-A802-ECAC-2444-1DC134F2CEC7}"/>
                </a:ext>
              </a:extLst>
            </p:cNvPr>
            <p:cNvSpPr txBox="1"/>
            <p:nvPr/>
          </p:nvSpPr>
          <p:spPr>
            <a:xfrm>
              <a:off x="2232872" y="2572895"/>
              <a:ext cx="679289" cy="276999"/>
            </a:xfrm>
            <a:prstGeom prst="rect">
              <a:avLst/>
            </a:prstGeom>
            <a:noFill/>
          </p:spPr>
          <p:txBody>
            <a:bodyPr wrap="none" rtlCol="0">
              <a:spAutoFit/>
            </a:bodyPr>
            <a:lstStyle/>
            <a:p>
              <a:pPr algn="ctr"/>
              <a:r>
                <a:rPr lang="en-US" sz="1200" dirty="0">
                  <a:solidFill>
                    <a:schemeClr val="accent3"/>
                  </a:solidFill>
                  <a:latin typeface="+mj-lt"/>
                </a:rPr>
                <a:t>Seattle</a:t>
              </a:r>
            </a:p>
          </p:txBody>
        </p:sp>
        <p:sp>
          <p:nvSpPr>
            <p:cNvPr id="26" name="TextBox 25">
              <a:extLst>
                <a:ext uri="{FF2B5EF4-FFF2-40B4-BE49-F238E27FC236}">
                  <a16:creationId xmlns:a16="http://schemas.microsoft.com/office/drawing/2014/main" id="{1CF5E1C7-EAE2-23AE-16E0-3F3CC36B5C28}"/>
                </a:ext>
              </a:extLst>
            </p:cNvPr>
            <p:cNvSpPr txBox="1"/>
            <p:nvPr/>
          </p:nvSpPr>
          <p:spPr>
            <a:xfrm>
              <a:off x="4771099" y="4626683"/>
              <a:ext cx="801823" cy="276999"/>
            </a:xfrm>
            <a:prstGeom prst="rect">
              <a:avLst/>
            </a:prstGeom>
            <a:noFill/>
          </p:spPr>
          <p:txBody>
            <a:bodyPr wrap="none" rtlCol="0">
              <a:spAutoFit/>
            </a:bodyPr>
            <a:lstStyle/>
            <a:p>
              <a:pPr algn="ctr"/>
              <a:r>
                <a:rPr lang="en-US" sz="1200" dirty="0">
                  <a:latin typeface="+mj-lt"/>
                </a:rPr>
                <a:t>Richland</a:t>
              </a:r>
            </a:p>
          </p:txBody>
        </p:sp>
        <p:sp>
          <p:nvSpPr>
            <p:cNvPr id="27" name="TextBox 26">
              <a:extLst>
                <a:ext uri="{FF2B5EF4-FFF2-40B4-BE49-F238E27FC236}">
                  <a16:creationId xmlns:a16="http://schemas.microsoft.com/office/drawing/2014/main" id="{33C9B394-EF39-5273-9FDA-991DE2ADA18C}"/>
                </a:ext>
              </a:extLst>
            </p:cNvPr>
            <p:cNvSpPr txBox="1"/>
            <p:nvPr/>
          </p:nvSpPr>
          <p:spPr>
            <a:xfrm>
              <a:off x="3240358" y="4057529"/>
              <a:ext cx="697755" cy="276999"/>
            </a:xfrm>
            <a:prstGeom prst="rect">
              <a:avLst/>
            </a:prstGeom>
            <a:noFill/>
          </p:spPr>
          <p:txBody>
            <a:bodyPr wrap="none" rtlCol="0">
              <a:spAutoFit/>
            </a:bodyPr>
            <a:lstStyle/>
            <a:p>
              <a:pPr algn="ctr"/>
              <a:r>
                <a:rPr lang="en-US" sz="1200" dirty="0">
                  <a:latin typeface="+mj-lt"/>
                </a:rPr>
                <a:t>Yakima</a:t>
              </a:r>
            </a:p>
          </p:txBody>
        </p:sp>
        <p:sp>
          <p:nvSpPr>
            <p:cNvPr id="28" name="TextBox 27">
              <a:extLst>
                <a:ext uri="{FF2B5EF4-FFF2-40B4-BE49-F238E27FC236}">
                  <a16:creationId xmlns:a16="http://schemas.microsoft.com/office/drawing/2014/main" id="{5DED5891-9547-1D42-68EB-2F88A61E6392}"/>
                </a:ext>
              </a:extLst>
            </p:cNvPr>
            <p:cNvSpPr txBox="1"/>
            <p:nvPr/>
          </p:nvSpPr>
          <p:spPr>
            <a:xfrm>
              <a:off x="1065805" y="3664847"/>
              <a:ext cx="797013" cy="276999"/>
            </a:xfrm>
            <a:prstGeom prst="rect">
              <a:avLst/>
            </a:prstGeom>
            <a:noFill/>
          </p:spPr>
          <p:txBody>
            <a:bodyPr wrap="none" rtlCol="0">
              <a:spAutoFit/>
            </a:bodyPr>
            <a:lstStyle/>
            <a:p>
              <a:pPr algn="ctr"/>
              <a:r>
                <a:rPr lang="en-US" sz="1200" dirty="0">
                  <a:latin typeface="+mj-lt"/>
                </a:rPr>
                <a:t>Olympia</a:t>
              </a:r>
            </a:p>
          </p:txBody>
        </p:sp>
        <p:sp>
          <p:nvSpPr>
            <p:cNvPr id="30" name="TextBox 29">
              <a:extLst>
                <a:ext uri="{FF2B5EF4-FFF2-40B4-BE49-F238E27FC236}">
                  <a16:creationId xmlns:a16="http://schemas.microsoft.com/office/drawing/2014/main" id="{170C1DB9-4C21-6897-7C1B-B8CDFF596B09}"/>
                </a:ext>
              </a:extLst>
            </p:cNvPr>
            <p:cNvSpPr txBox="1"/>
            <p:nvPr/>
          </p:nvSpPr>
          <p:spPr>
            <a:xfrm>
              <a:off x="1239675" y="4358877"/>
              <a:ext cx="1158074" cy="276999"/>
            </a:xfrm>
            <a:prstGeom prst="rect">
              <a:avLst/>
            </a:prstGeom>
            <a:solidFill>
              <a:schemeClr val="bg1"/>
            </a:solidFill>
          </p:spPr>
          <p:txBody>
            <a:bodyPr wrap="none" rtlCol="0">
              <a:spAutoFit/>
            </a:bodyPr>
            <a:lstStyle/>
            <a:p>
              <a:pPr algn="ctr"/>
              <a:r>
                <a:rPr lang="en-US" sz="1200" dirty="0">
                  <a:latin typeface="+mj-lt"/>
                </a:rPr>
                <a:t>Mt. St. Helens</a:t>
              </a:r>
            </a:p>
          </p:txBody>
        </p:sp>
        <p:cxnSp>
          <p:nvCxnSpPr>
            <p:cNvPr id="42" name="Straight Connector 41">
              <a:extLst>
                <a:ext uri="{FF2B5EF4-FFF2-40B4-BE49-F238E27FC236}">
                  <a16:creationId xmlns:a16="http://schemas.microsoft.com/office/drawing/2014/main" id="{66986D5C-EF88-8C15-1728-31EF0477FC7B}"/>
                </a:ext>
              </a:extLst>
            </p:cNvPr>
            <p:cNvCxnSpPr>
              <a:stCxn id="9" idx="1"/>
            </p:cNvCxnSpPr>
            <p:nvPr/>
          </p:nvCxnSpPr>
          <p:spPr>
            <a:xfrm flipH="1" flipV="1">
              <a:off x="4403766" y="3101510"/>
              <a:ext cx="1177637" cy="21518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60787C1-65C5-5CD9-87C9-4D23B5ADD9C7}"/>
                </a:ext>
              </a:extLst>
            </p:cNvPr>
            <p:cNvCxnSpPr>
              <a:stCxn id="11" idx="1"/>
              <a:endCxn id="13" idx="3"/>
            </p:cNvCxnSpPr>
            <p:nvPr/>
          </p:nvCxnSpPr>
          <p:spPr>
            <a:xfrm flipH="1">
              <a:off x="3240358" y="3092078"/>
              <a:ext cx="937777"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9DD8240-FC20-CE4B-0E45-29322DC0023C}"/>
                </a:ext>
              </a:extLst>
            </p:cNvPr>
            <p:cNvCxnSpPr>
              <a:stCxn id="13" idx="1"/>
              <a:endCxn id="14" idx="3"/>
            </p:cNvCxnSpPr>
            <p:nvPr/>
          </p:nvCxnSpPr>
          <p:spPr>
            <a:xfrm flipH="1" flipV="1">
              <a:off x="2526764" y="2962202"/>
              <a:ext cx="487963" cy="129876"/>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2" name="Curved Connector 51">
              <a:extLst>
                <a:ext uri="{FF2B5EF4-FFF2-40B4-BE49-F238E27FC236}">
                  <a16:creationId xmlns:a16="http://schemas.microsoft.com/office/drawing/2014/main" id="{7D47FFBD-DB1A-39FE-6D84-8102A3D49BB9}"/>
                </a:ext>
              </a:extLst>
            </p:cNvPr>
            <p:cNvCxnSpPr>
              <a:cxnSpLocks/>
              <a:stCxn id="15" idx="3"/>
            </p:cNvCxnSpPr>
            <p:nvPr/>
          </p:nvCxnSpPr>
          <p:spPr>
            <a:xfrm flipV="1">
              <a:off x="2088450" y="3074509"/>
              <a:ext cx="332882" cy="728839"/>
            </a:xfrm>
            <a:prstGeom prst="curvedConnector2">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21F99DE1-6678-4882-7AA2-79F6AA383164}"/>
                </a:ext>
              </a:extLst>
            </p:cNvPr>
            <p:cNvCxnSpPr>
              <a:cxnSpLocks/>
              <a:stCxn id="15" idx="2"/>
              <a:endCxn id="19" idx="1"/>
            </p:cNvCxnSpPr>
            <p:nvPr/>
          </p:nvCxnSpPr>
          <p:spPr>
            <a:xfrm>
              <a:off x="1975635" y="3915655"/>
              <a:ext cx="449938" cy="56131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54FAFB5E-BD2C-0204-C3DD-731363839FCB}"/>
                </a:ext>
              </a:extLst>
            </p:cNvPr>
            <p:cNvCxnSpPr>
              <a:stCxn id="19" idx="3"/>
              <a:endCxn id="18" idx="1"/>
            </p:cNvCxnSpPr>
            <p:nvPr/>
          </p:nvCxnSpPr>
          <p:spPr>
            <a:xfrm flipV="1">
              <a:off x="2651204" y="4466701"/>
              <a:ext cx="589154" cy="102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46F1BB5-AAF0-039C-04DE-0ECED304C9B5}"/>
                </a:ext>
              </a:extLst>
            </p:cNvPr>
            <p:cNvCxnSpPr>
              <a:stCxn id="18" idx="0"/>
              <a:endCxn id="14" idx="2"/>
            </p:cNvCxnSpPr>
            <p:nvPr/>
          </p:nvCxnSpPr>
          <p:spPr>
            <a:xfrm flipH="1" flipV="1">
              <a:off x="2413949" y="3074509"/>
              <a:ext cx="939225" cy="127988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0E247DB1-3D43-E1B4-D485-A035FE75B0E5}"/>
                </a:ext>
              </a:extLst>
            </p:cNvPr>
            <p:cNvCxnSpPr>
              <a:stCxn id="20" idx="3"/>
              <a:endCxn id="18" idx="2"/>
            </p:cNvCxnSpPr>
            <p:nvPr/>
          </p:nvCxnSpPr>
          <p:spPr>
            <a:xfrm flipV="1">
              <a:off x="2411439" y="4579008"/>
              <a:ext cx="941735" cy="82677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14616CD6-5D74-39D1-AB57-2485AE66CE55}"/>
                </a:ext>
              </a:extLst>
            </p:cNvPr>
            <p:cNvSpPr txBox="1"/>
            <p:nvPr/>
          </p:nvSpPr>
          <p:spPr>
            <a:xfrm>
              <a:off x="2529579" y="5064427"/>
              <a:ext cx="936410" cy="276999"/>
            </a:xfrm>
            <a:prstGeom prst="rect">
              <a:avLst/>
            </a:prstGeom>
            <a:solidFill>
              <a:schemeClr val="bg1"/>
            </a:solidFill>
          </p:spPr>
          <p:txBody>
            <a:bodyPr wrap="none" rtlCol="0">
              <a:spAutoFit/>
            </a:bodyPr>
            <a:lstStyle/>
            <a:p>
              <a:pPr algn="ctr"/>
              <a:r>
                <a:rPr lang="en-US" sz="1200" dirty="0">
                  <a:latin typeface="+mj-lt"/>
                </a:rPr>
                <a:t>Vancouver</a:t>
              </a:r>
            </a:p>
          </p:txBody>
        </p:sp>
        <p:sp>
          <p:nvSpPr>
            <p:cNvPr id="19" name="Rectangle 18">
              <a:extLst>
                <a:ext uri="{FF2B5EF4-FFF2-40B4-BE49-F238E27FC236}">
                  <a16:creationId xmlns:a16="http://schemas.microsoft.com/office/drawing/2014/main" id="{187ABA0B-3D9E-D9F3-78D3-24DC572F3524}"/>
                </a:ext>
              </a:extLst>
            </p:cNvPr>
            <p:cNvSpPr/>
            <p:nvPr/>
          </p:nvSpPr>
          <p:spPr>
            <a:xfrm>
              <a:off x="2425573" y="4364665"/>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0C11F98F-1966-28D8-81E6-88FF89E558AA}"/>
                </a:ext>
              </a:extLst>
            </p:cNvPr>
            <p:cNvCxnSpPr>
              <a:stCxn id="18" idx="3"/>
              <a:endCxn id="17" idx="1"/>
            </p:cNvCxnSpPr>
            <p:nvPr/>
          </p:nvCxnSpPr>
          <p:spPr>
            <a:xfrm>
              <a:off x="3465989" y="4466701"/>
              <a:ext cx="1054926" cy="26219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87A78DAF-5D74-1283-EDC6-AE5984DE0AE7}"/>
                </a:ext>
              </a:extLst>
            </p:cNvPr>
            <p:cNvCxnSpPr>
              <a:cxnSpLocks/>
              <a:stCxn id="17" idx="0"/>
              <a:endCxn id="10" idx="2"/>
            </p:cNvCxnSpPr>
            <p:nvPr/>
          </p:nvCxnSpPr>
          <p:spPr>
            <a:xfrm flipV="1">
              <a:off x="4633731" y="4103861"/>
              <a:ext cx="274737" cy="512726"/>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913EBC1F-A9B1-24A4-8BF6-1B3C85CCB5E0}"/>
                </a:ext>
              </a:extLst>
            </p:cNvPr>
            <p:cNvCxnSpPr>
              <a:stCxn id="10" idx="3"/>
              <a:endCxn id="9" idx="2"/>
            </p:cNvCxnSpPr>
            <p:nvPr/>
          </p:nvCxnSpPr>
          <p:spPr>
            <a:xfrm flipV="1">
              <a:off x="5021283" y="3429000"/>
              <a:ext cx="672936" cy="56255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D77AD2FE-BF83-C127-7BB2-34CDB56E917C}"/>
                </a:ext>
              </a:extLst>
            </p:cNvPr>
            <p:cNvCxnSpPr>
              <a:stCxn id="10" idx="1"/>
              <a:endCxn id="18" idx="3"/>
            </p:cNvCxnSpPr>
            <p:nvPr/>
          </p:nvCxnSpPr>
          <p:spPr>
            <a:xfrm flipH="1">
              <a:off x="3465989" y="3991554"/>
              <a:ext cx="1329663" cy="47514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CCB69444-DB44-569C-9991-6D821A082E19}"/>
                </a:ext>
              </a:extLst>
            </p:cNvPr>
            <p:cNvCxnSpPr>
              <a:cxnSpLocks/>
              <a:stCxn id="10" idx="1"/>
              <a:endCxn id="13" idx="3"/>
            </p:cNvCxnSpPr>
            <p:nvPr/>
          </p:nvCxnSpPr>
          <p:spPr>
            <a:xfrm flipH="1" flipV="1">
              <a:off x="3240358" y="3092078"/>
              <a:ext cx="1555294" cy="899476"/>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F87AD282-A18D-3BB6-198B-3EE62512E476}"/>
                </a:ext>
              </a:extLst>
            </p:cNvPr>
            <p:cNvSpPr txBox="1"/>
            <p:nvPr/>
          </p:nvSpPr>
          <p:spPr>
            <a:xfrm>
              <a:off x="2856161" y="3248453"/>
              <a:ext cx="1106841" cy="276999"/>
            </a:xfrm>
            <a:prstGeom prst="rect">
              <a:avLst/>
            </a:prstGeom>
            <a:solidFill>
              <a:schemeClr val="bg1"/>
            </a:solidFill>
          </p:spPr>
          <p:txBody>
            <a:bodyPr wrap="none" rtlCol="0">
              <a:spAutoFit/>
            </a:bodyPr>
            <a:lstStyle/>
            <a:p>
              <a:pPr algn="ctr"/>
              <a:r>
                <a:rPr lang="en-US" sz="1200" dirty="0">
                  <a:latin typeface="+mj-lt"/>
                </a:rPr>
                <a:t>Leavenworth</a:t>
              </a:r>
            </a:p>
          </p:txBody>
        </p:sp>
        <p:sp>
          <p:nvSpPr>
            <p:cNvPr id="85" name="TextBox 84">
              <a:extLst>
                <a:ext uri="{FF2B5EF4-FFF2-40B4-BE49-F238E27FC236}">
                  <a16:creationId xmlns:a16="http://schemas.microsoft.com/office/drawing/2014/main" id="{63C88E4C-F578-4B68-3927-DC62B4CE5353}"/>
                </a:ext>
              </a:extLst>
            </p:cNvPr>
            <p:cNvSpPr txBox="1"/>
            <p:nvPr/>
          </p:nvSpPr>
          <p:spPr>
            <a:xfrm>
              <a:off x="4812690" y="2958444"/>
              <a:ext cx="365806" cy="246221"/>
            </a:xfrm>
            <a:prstGeom prst="rect">
              <a:avLst/>
            </a:prstGeom>
            <a:noFill/>
          </p:spPr>
          <p:txBody>
            <a:bodyPr wrap="none" rtlCol="0">
              <a:spAutoFit/>
            </a:bodyPr>
            <a:lstStyle/>
            <a:p>
              <a:r>
                <a:rPr lang="en-US" sz="1000" dirty="0">
                  <a:solidFill>
                    <a:schemeClr val="accent1"/>
                  </a:solidFill>
                </a:rPr>
                <a:t>1.6</a:t>
              </a:r>
            </a:p>
          </p:txBody>
        </p:sp>
        <p:sp>
          <p:nvSpPr>
            <p:cNvPr id="86" name="TextBox 85">
              <a:extLst>
                <a:ext uri="{FF2B5EF4-FFF2-40B4-BE49-F238E27FC236}">
                  <a16:creationId xmlns:a16="http://schemas.microsoft.com/office/drawing/2014/main" id="{B35DD973-D86A-F4C5-C6D8-049CBCB2D53C}"/>
                </a:ext>
              </a:extLst>
            </p:cNvPr>
            <p:cNvSpPr txBox="1"/>
            <p:nvPr/>
          </p:nvSpPr>
          <p:spPr>
            <a:xfrm>
              <a:off x="5368262" y="3674769"/>
              <a:ext cx="258404" cy="246221"/>
            </a:xfrm>
            <a:prstGeom prst="rect">
              <a:avLst/>
            </a:prstGeom>
            <a:noFill/>
          </p:spPr>
          <p:txBody>
            <a:bodyPr wrap="none" rtlCol="0">
              <a:spAutoFit/>
            </a:bodyPr>
            <a:lstStyle/>
            <a:p>
              <a:r>
                <a:rPr lang="en-US" sz="1000" dirty="0">
                  <a:solidFill>
                    <a:schemeClr val="accent1"/>
                  </a:solidFill>
                </a:rPr>
                <a:t>1</a:t>
              </a:r>
            </a:p>
          </p:txBody>
        </p:sp>
        <p:sp>
          <p:nvSpPr>
            <p:cNvPr id="87" name="TextBox 86">
              <a:extLst>
                <a:ext uri="{FF2B5EF4-FFF2-40B4-BE49-F238E27FC236}">
                  <a16:creationId xmlns:a16="http://schemas.microsoft.com/office/drawing/2014/main" id="{13E316E1-F3A3-0758-E12C-D245471114A7}"/>
                </a:ext>
              </a:extLst>
            </p:cNvPr>
            <p:cNvSpPr txBox="1"/>
            <p:nvPr/>
          </p:nvSpPr>
          <p:spPr>
            <a:xfrm>
              <a:off x="4112944" y="3383047"/>
              <a:ext cx="365806" cy="246221"/>
            </a:xfrm>
            <a:prstGeom prst="rect">
              <a:avLst/>
            </a:prstGeom>
            <a:noFill/>
          </p:spPr>
          <p:txBody>
            <a:bodyPr wrap="none" rtlCol="0">
              <a:spAutoFit/>
            </a:bodyPr>
            <a:lstStyle/>
            <a:p>
              <a:r>
                <a:rPr lang="en-US" sz="1000" dirty="0">
                  <a:solidFill>
                    <a:schemeClr val="accent1"/>
                  </a:solidFill>
                </a:rPr>
                <a:t>2.3</a:t>
              </a:r>
            </a:p>
          </p:txBody>
        </p:sp>
        <p:sp>
          <p:nvSpPr>
            <p:cNvPr id="88" name="TextBox 87">
              <a:extLst>
                <a:ext uri="{FF2B5EF4-FFF2-40B4-BE49-F238E27FC236}">
                  <a16:creationId xmlns:a16="http://schemas.microsoft.com/office/drawing/2014/main" id="{061530D6-5729-D581-971C-2866A0214B9B}"/>
                </a:ext>
              </a:extLst>
            </p:cNvPr>
            <p:cNvSpPr txBox="1"/>
            <p:nvPr/>
          </p:nvSpPr>
          <p:spPr>
            <a:xfrm>
              <a:off x="4823553" y="4271091"/>
              <a:ext cx="365806" cy="246221"/>
            </a:xfrm>
            <a:prstGeom prst="rect">
              <a:avLst/>
            </a:prstGeom>
            <a:noFill/>
          </p:spPr>
          <p:txBody>
            <a:bodyPr wrap="none" rtlCol="0">
              <a:spAutoFit/>
            </a:bodyPr>
            <a:lstStyle/>
            <a:p>
              <a:r>
                <a:rPr lang="en-US" sz="1000" dirty="0">
                  <a:solidFill>
                    <a:schemeClr val="accent1"/>
                  </a:solidFill>
                </a:rPr>
                <a:t>1.3</a:t>
              </a:r>
            </a:p>
          </p:txBody>
        </p:sp>
        <p:sp>
          <p:nvSpPr>
            <p:cNvPr id="91" name="TextBox 90">
              <a:extLst>
                <a:ext uri="{FF2B5EF4-FFF2-40B4-BE49-F238E27FC236}">
                  <a16:creationId xmlns:a16="http://schemas.microsoft.com/office/drawing/2014/main" id="{5A6BD249-2866-65D8-0D81-EA034E339AB8}"/>
                </a:ext>
              </a:extLst>
            </p:cNvPr>
            <p:cNvSpPr txBox="1"/>
            <p:nvPr/>
          </p:nvSpPr>
          <p:spPr>
            <a:xfrm>
              <a:off x="3978082" y="3973557"/>
              <a:ext cx="365806" cy="246221"/>
            </a:xfrm>
            <a:prstGeom prst="rect">
              <a:avLst/>
            </a:prstGeom>
            <a:noFill/>
          </p:spPr>
          <p:txBody>
            <a:bodyPr wrap="none" rtlCol="0">
              <a:spAutoFit/>
            </a:bodyPr>
            <a:lstStyle/>
            <a:p>
              <a:r>
                <a:rPr lang="en-US" sz="1000" dirty="0">
                  <a:solidFill>
                    <a:schemeClr val="accent1"/>
                  </a:solidFill>
                </a:rPr>
                <a:t>2.2</a:t>
              </a:r>
            </a:p>
          </p:txBody>
        </p:sp>
        <p:sp>
          <p:nvSpPr>
            <p:cNvPr id="92" name="TextBox 91">
              <a:extLst>
                <a:ext uri="{FF2B5EF4-FFF2-40B4-BE49-F238E27FC236}">
                  <a16:creationId xmlns:a16="http://schemas.microsoft.com/office/drawing/2014/main" id="{E967F7C2-6BDB-B4B6-B692-B700990E0864}"/>
                </a:ext>
              </a:extLst>
            </p:cNvPr>
            <p:cNvSpPr txBox="1"/>
            <p:nvPr/>
          </p:nvSpPr>
          <p:spPr>
            <a:xfrm>
              <a:off x="3753415" y="4626683"/>
              <a:ext cx="365806" cy="246221"/>
            </a:xfrm>
            <a:prstGeom prst="rect">
              <a:avLst/>
            </a:prstGeom>
            <a:noFill/>
          </p:spPr>
          <p:txBody>
            <a:bodyPr wrap="none" rtlCol="0">
              <a:spAutoFit/>
            </a:bodyPr>
            <a:lstStyle/>
            <a:p>
              <a:r>
                <a:rPr lang="en-US" sz="1000" dirty="0">
                  <a:solidFill>
                    <a:schemeClr val="accent1"/>
                  </a:solidFill>
                </a:rPr>
                <a:t>1.2</a:t>
              </a:r>
            </a:p>
          </p:txBody>
        </p:sp>
        <p:sp>
          <p:nvSpPr>
            <p:cNvPr id="94" name="TextBox 93">
              <a:extLst>
                <a:ext uri="{FF2B5EF4-FFF2-40B4-BE49-F238E27FC236}">
                  <a16:creationId xmlns:a16="http://schemas.microsoft.com/office/drawing/2014/main" id="{198B4EF6-8709-DEF9-30F9-32BE9EAD3469}"/>
                </a:ext>
              </a:extLst>
            </p:cNvPr>
            <p:cNvSpPr txBox="1"/>
            <p:nvPr/>
          </p:nvSpPr>
          <p:spPr>
            <a:xfrm>
              <a:off x="3443737" y="2867071"/>
              <a:ext cx="258404" cy="246221"/>
            </a:xfrm>
            <a:prstGeom prst="rect">
              <a:avLst/>
            </a:prstGeom>
            <a:noFill/>
          </p:spPr>
          <p:txBody>
            <a:bodyPr wrap="none" rtlCol="0">
              <a:spAutoFit/>
            </a:bodyPr>
            <a:lstStyle/>
            <a:p>
              <a:r>
                <a:rPr lang="en-US" sz="1000" dirty="0">
                  <a:solidFill>
                    <a:schemeClr val="accent1"/>
                  </a:solidFill>
                </a:rPr>
                <a:t>2</a:t>
              </a:r>
            </a:p>
          </p:txBody>
        </p:sp>
        <p:sp>
          <p:nvSpPr>
            <p:cNvPr id="95" name="TextBox 94">
              <a:extLst>
                <a:ext uri="{FF2B5EF4-FFF2-40B4-BE49-F238E27FC236}">
                  <a16:creationId xmlns:a16="http://schemas.microsoft.com/office/drawing/2014/main" id="{4BCED0C8-0972-CA9A-45AF-8AE47A1C3997}"/>
                </a:ext>
              </a:extLst>
            </p:cNvPr>
            <p:cNvSpPr txBox="1"/>
            <p:nvPr/>
          </p:nvSpPr>
          <p:spPr>
            <a:xfrm>
              <a:off x="2576577" y="4780571"/>
              <a:ext cx="365806" cy="246221"/>
            </a:xfrm>
            <a:prstGeom prst="rect">
              <a:avLst/>
            </a:prstGeom>
            <a:noFill/>
          </p:spPr>
          <p:txBody>
            <a:bodyPr wrap="none" rtlCol="0">
              <a:spAutoFit/>
            </a:bodyPr>
            <a:lstStyle/>
            <a:p>
              <a:r>
                <a:rPr lang="en-US" sz="1000" dirty="0">
                  <a:solidFill>
                    <a:schemeClr val="accent1"/>
                  </a:solidFill>
                </a:rPr>
                <a:t>3.4</a:t>
              </a:r>
            </a:p>
          </p:txBody>
        </p:sp>
        <p:sp>
          <p:nvSpPr>
            <p:cNvPr id="96" name="TextBox 95">
              <a:extLst>
                <a:ext uri="{FF2B5EF4-FFF2-40B4-BE49-F238E27FC236}">
                  <a16:creationId xmlns:a16="http://schemas.microsoft.com/office/drawing/2014/main" id="{D1E1D182-45F3-DA80-2629-188A86FB3913}"/>
                </a:ext>
              </a:extLst>
            </p:cNvPr>
            <p:cNvSpPr txBox="1"/>
            <p:nvPr/>
          </p:nvSpPr>
          <p:spPr>
            <a:xfrm>
              <a:off x="2824064" y="4255208"/>
              <a:ext cx="258404" cy="246221"/>
            </a:xfrm>
            <a:prstGeom prst="rect">
              <a:avLst/>
            </a:prstGeom>
            <a:noFill/>
          </p:spPr>
          <p:txBody>
            <a:bodyPr wrap="none" rtlCol="0">
              <a:spAutoFit/>
            </a:bodyPr>
            <a:lstStyle/>
            <a:p>
              <a:r>
                <a:rPr lang="en-US" sz="1000" dirty="0">
                  <a:solidFill>
                    <a:schemeClr val="accent1"/>
                  </a:solidFill>
                </a:rPr>
                <a:t>3</a:t>
              </a:r>
            </a:p>
          </p:txBody>
        </p:sp>
        <p:sp>
          <p:nvSpPr>
            <p:cNvPr id="97" name="TextBox 96">
              <a:extLst>
                <a:ext uri="{FF2B5EF4-FFF2-40B4-BE49-F238E27FC236}">
                  <a16:creationId xmlns:a16="http://schemas.microsoft.com/office/drawing/2014/main" id="{54F46176-C6C2-494F-BF16-04626989FAC2}"/>
                </a:ext>
              </a:extLst>
            </p:cNvPr>
            <p:cNvSpPr txBox="1"/>
            <p:nvPr/>
          </p:nvSpPr>
          <p:spPr>
            <a:xfrm>
              <a:off x="2933284" y="3626476"/>
              <a:ext cx="365806" cy="246221"/>
            </a:xfrm>
            <a:prstGeom prst="rect">
              <a:avLst/>
            </a:prstGeom>
            <a:noFill/>
          </p:spPr>
          <p:txBody>
            <a:bodyPr wrap="none" rtlCol="0">
              <a:spAutoFit/>
            </a:bodyPr>
            <a:lstStyle/>
            <a:p>
              <a:r>
                <a:rPr lang="en-US" sz="1000" dirty="0">
                  <a:solidFill>
                    <a:schemeClr val="accent1"/>
                  </a:solidFill>
                </a:rPr>
                <a:t>2.3</a:t>
              </a:r>
            </a:p>
          </p:txBody>
        </p:sp>
        <p:sp>
          <p:nvSpPr>
            <p:cNvPr id="98" name="TextBox 97">
              <a:extLst>
                <a:ext uri="{FF2B5EF4-FFF2-40B4-BE49-F238E27FC236}">
                  <a16:creationId xmlns:a16="http://schemas.microsoft.com/office/drawing/2014/main" id="{E96FA877-5B9E-5266-3063-18DE2A9CF3F2}"/>
                </a:ext>
              </a:extLst>
            </p:cNvPr>
            <p:cNvSpPr txBox="1"/>
            <p:nvPr/>
          </p:nvSpPr>
          <p:spPr>
            <a:xfrm>
              <a:off x="2619444" y="2793755"/>
              <a:ext cx="365806" cy="246221"/>
            </a:xfrm>
            <a:prstGeom prst="rect">
              <a:avLst/>
            </a:prstGeom>
            <a:noFill/>
          </p:spPr>
          <p:txBody>
            <a:bodyPr wrap="none" rtlCol="0">
              <a:spAutoFit/>
            </a:bodyPr>
            <a:lstStyle/>
            <a:p>
              <a:r>
                <a:rPr lang="en-US" sz="1000" dirty="0">
                  <a:solidFill>
                    <a:schemeClr val="accent1"/>
                  </a:solidFill>
                </a:rPr>
                <a:t>2.4</a:t>
              </a:r>
            </a:p>
          </p:txBody>
        </p:sp>
        <p:sp>
          <p:nvSpPr>
            <p:cNvPr id="99" name="TextBox 98">
              <a:extLst>
                <a:ext uri="{FF2B5EF4-FFF2-40B4-BE49-F238E27FC236}">
                  <a16:creationId xmlns:a16="http://schemas.microsoft.com/office/drawing/2014/main" id="{339572EC-A008-FFA7-52A6-2F03575DA5DB}"/>
                </a:ext>
              </a:extLst>
            </p:cNvPr>
            <p:cNvSpPr txBox="1"/>
            <p:nvPr/>
          </p:nvSpPr>
          <p:spPr>
            <a:xfrm>
              <a:off x="2147445" y="4008330"/>
              <a:ext cx="258404" cy="246221"/>
            </a:xfrm>
            <a:prstGeom prst="rect">
              <a:avLst/>
            </a:prstGeom>
            <a:noFill/>
          </p:spPr>
          <p:txBody>
            <a:bodyPr wrap="none" rtlCol="0">
              <a:spAutoFit/>
            </a:bodyPr>
            <a:lstStyle/>
            <a:p>
              <a:r>
                <a:rPr lang="en-US" sz="1000" dirty="0">
                  <a:solidFill>
                    <a:schemeClr val="accent1"/>
                  </a:solidFill>
                </a:rPr>
                <a:t>1</a:t>
              </a:r>
            </a:p>
          </p:txBody>
        </p:sp>
        <p:sp>
          <p:nvSpPr>
            <p:cNvPr id="100" name="TextBox 99">
              <a:extLst>
                <a:ext uri="{FF2B5EF4-FFF2-40B4-BE49-F238E27FC236}">
                  <a16:creationId xmlns:a16="http://schemas.microsoft.com/office/drawing/2014/main" id="{E786B906-974B-F0D1-3EB9-526F244F3A11}"/>
                </a:ext>
              </a:extLst>
            </p:cNvPr>
            <p:cNvSpPr txBox="1"/>
            <p:nvPr/>
          </p:nvSpPr>
          <p:spPr>
            <a:xfrm>
              <a:off x="2261371" y="3577497"/>
              <a:ext cx="365806" cy="246221"/>
            </a:xfrm>
            <a:prstGeom prst="rect">
              <a:avLst/>
            </a:prstGeom>
            <a:noFill/>
          </p:spPr>
          <p:txBody>
            <a:bodyPr wrap="none" rtlCol="0">
              <a:spAutoFit/>
            </a:bodyPr>
            <a:lstStyle/>
            <a:p>
              <a:r>
                <a:rPr lang="en-US" sz="1000" dirty="0">
                  <a:solidFill>
                    <a:schemeClr val="accent1"/>
                  </a:solidFill>
                </a:rPr>
                <a:t>1.3</a:t>
              </a:r>
            </a:p>
          </p:txBody>
        </p:sp>
        <p:sp>
          <p:nvSpPr>
            <p:cNvPr id="101" name="TextBox 100">
              <a:extLst>
                <a:ext uri="{FF2B5EF4-FFF2-40B4-BE49-F238E27FC236}">
                  <a16:creationId xmlns:a16="http://schemas.microsoft.com/office/drawing/2014/main" id="{5013DB3E-2262-C26C-A019-E5C9FC09E2ED}"/>
                </a:ext>
              </a:extLst>
            </p:cNvPr>
            <p:cNvSpPr txBox="1"/>
            <p:nvPr/>
          </p:nvSpPr>
          <p:spPr>
            <a:xfrm>
              <a:off x="1860353" y="4802305"/>
              <a:ext cx="365806" cy="246221"/>
            </a:xfrm>
            <a:prstGeom prst="rect">
              <a:avLst/>
            </a:prstGeom>
            <a:noFill/>
          </p:spPr>
          <p:txBody>
            <a:bodyPr wrap="none" rtlCol="0">
              <a:spAutoFit/>
            </a:bodyPr>
            <a:lstStyle/>
            <a:p>
              <a:r>
                <a:rPr lang="en-US" sz="1000" dirty="0">
                  <a:solidFill>
                    <a:schemeClr val="accent1"/>
                  </a:solidFill>
                </a:rPr>
                <a:t>1.6</a:t>
              </a:r>
            </a:p>
          </p:txBody>
        </p:sp>
      </p:grpSp>
      <p:sp>
        <p:nvSpPr>
          <p:cNvPr id="8" name="TextBox 7">
            <a:extLst>
              <a:ext uri="{FF2B5EF4-FFF2-40B4-BE49-F238E27FC236}">
                <a16:creationId xmlns:a16="http://schemas.microsoft.com/office/drawing/2014/main" id="{60854212-378F-4E95-D051-797058CD826B}"/>
              </a:ext>
            </a:extLst>
          </p:cNvPr>
          <p:cNvSpPr txBox="1"/>
          <p:nvPr/>
        </p:nvSpPr>
        <p:spPr>
          <a:xfrm>
            <a:off x="7777270" y="2613605"/>
            <a:ext cx="3238333" cy="1938992"/>
          </a:xfrm>
          <a:prstGeom prst="rect">
            <a:avLst/>
          </a:prstGeom>
          <a:noFill/>
        </p:spPr>
        <p:txBody>
          <a:bodyPr wrap="square" rtlCol="0">
            <a:spAutoFit/>
          </a:bodyPr>
          <a:lstStyle/>
          <a:p>
            <a:r>
              <a:rPr lang="en-US" sz="4000" i="1" dirty="0">
                <a:latin typeface="+mj-lt"/>
              </a:rPr>
              <a:t>How to find the lowest cost path? </a:t>
            </a:r>
          </a:p>
        </p:txBody>
      </p:sp>
    </p:spTree>
    <p:extLst>
      <p:ext uri="{BB962C8B-B14F-4D97-AF65-F5344CB8AC3E}">
        <p14:creationId xmlns:p14="http://schemas.microsoft.com/office/powerpoint/2010/main" val="15220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46FEE3-0B86-B5CC-10AD-A3CED6392519}"/>
              </a:ext>
            </a:extLst>
          </p:cNvPr>
          <p:cNvSpPr>
            <a:spLocks noGrp="1"/>
          </p:cNvSpPr>
          <p:nvPr>
            <p:ph type="title"/>
          </p:nvPr>
        </p:nvSpPr>
        <p:spPr/>
        <p:txBody>
          <a:bodyPr/>
          <a:lstStyle/>
          <a:p>
            <a:r>
              <a:rPr lang="en-US" dirty="0"/>
              <a:t>Search</a:t>
            </a:r>
          </a:p>
        </p:txBody>
      </p:sp>
      <p:sp>
        <p:nvSpPr>
          <p:cNvPr id="4" name="Date Placeholder 3">
            <a:extLst>
              <a:ext uri="{FF2B5EF4-FFF2-40B4-BE49-F238E27FC236}">
                <a16:creationId xmlns:a16="http://schemas.microsoft.com/office/drawing/2014/main" id="{50322885-4F5E-82F4-1198-E592262D6A62}"/>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769A3F60-005F-FE36-2406-7C4D8803F731}"/>
              </a:ext>
            </a:extLst>
          </p:cNvPr>
          <p:cNvSpPr>
            <a:spLocks noGrp="1"/>
          </p:cNvSpPr>
          <p:nvPr>
            <p:ph type="sldNum" sz="quarter" idx="12"/>
          </p:nvPr>
        </p:nvSpPr>
        <p:spPr/>
        <p:txBody>
          <a:bodyPr/>
          <a:lstStyle/>
          <a:p>
            <a:fld id="{0C6CD854-DD62-6C4B-87F1-66B34D688D3F}" type="slidenum">
              <a:rPr lang="en-US" smtClean="0"/>
              <a:t>3</a:t>
            </a:fld>
            <a:endParaRPr lang="en-US"/>
          </a:p>
        </p:txBody>
      </p:sp>
      <p:pic>
        <p:nvPicPr>
          <p:cNvPr id="9" name="Picture 8" descr="Illustration of a robot holding binoculars looking our over hazy rolling fields with sparse trees">
            <a:extLst>
              <a:ext uri="{FF2B5EF4-FFF2-40B4-BE49-F238E27FC236}">
                <a16:creationId xmlns:a16="http://schemas.microsoft.com/office/drawing/2014/main" id="{974E22D1-3A36-2DA5-7976-EB5EE338F2B6}"/>
              </a:ext>
            </a:extLst>
          </p:cNvPr>
          <p:cNvPicPr>
            <a:picLocks noChangeAspect="1"/>
          </p:cNvPicPr>
          <p:nvPr/>
        </p:nvPicPr>
        <p:blipFill>
          <a:blip r:embed="rId2"/>
          <a:stretch>
            <a:fillRect/>
          </a:stretch>
        </p:blipFill>
        <p:spPr>
          <a:xfrm>
            <a:off x="2349308" y="1431831"/>
            <a:ext cx="7493381" cy="4594156"/>
          </a:xfrm>
          <a:prstGeom prst="rect">
            <a:avLst/>
          </a:prstGeom>
        </p:spPr>
      </p:pic>
    </p:spTree>
    <p:extLst>
      <p:ext uri="{BB962C8B-B14F-4D97-AF65-F5344CB8AC3E}">
        <p14:creationId xmlns:p14="http://schemas.microsoft.com/office/powerpoint/2010/main" val="1372456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4FB21-D2C0-B735-2FC1-4A1DC8D73E4D}"/>
            </a:ext>
          </a:extLst>
        </p:cNvPr>
        <p:cNvGrpSpPr/>
        <p:nvPr/>
      </p:nvGrpSpPr>
      <p:grpSpPr>
        <a:xfrm>
          <a:off x="0" y="0"/>
          <a:ext cx="0" cy="0"/>
          <a:chOff x="0" y="0"/>
          <a:chExt cx="0" cy="0"/>
        </a:xfrm>
      </p:grpSpPr>
      <p:sp>
        <p:nvSpPr>
          <p:cNvPr id="99" name="Google Shape;1056;p46">
            <a:extLst>
              <a:ext uri="{FF2B5EF4-FFF2-40B4-BE49-F238E27FC236}">
                <a16:creationId xmlns:a16="http://schemas.microsoft.com/office/drawing/2014/main" id="{ADA2082D-780D-0BA9-DEEF-D60333A1B5C6}"/>
              </a:ext>
            </a:extLst>
          </p:cNvPr>
          <p:cNvSpPr/>
          <p:nvPr/>
        </p:nvSpPr>
        <p:spPr>
          <a:xfrm>
            <a:off x="6957380" y="3453503"/>
            <a:ext cx="4534751" cy="2009349"/>
          </a:xfrm>
          <a:custGeom>
            <a:avLst/>
            <a:gdLst/>
            <a:ahLst/>
            <a:cxnLst/>
            <a:rect l="l" t="t" r="r" b="b"/>
            <a:pathLst>
              <a:path w="3789" h="1313" extrusionOk="0">
                <a:moveTo>
                  <a:pt x="3789" y="269"/>
                </a:moveTo>
                <a:lnTo>
                  <a:pt x="3784" y="323"/>
                </a:lnTo>
                <a:lnTo>
                  <a:pt x="3160" y="387"/>
                </a:lnTo>
                <a:lnTo>
                  <a:pt x="2072" y="312"/>
                </a:lnTo>
                <a:lnTo>
                  <a:pt x="1733" y="635"/>
                </a:lnTo>
                <a:lnTo>
                  <a:pt x="1668" y="1302"/>
                </a:lnTo>
                <a:lnTo>
                  <a:pt x="1270" y="1313"/>
                </a:lnTo>
                <a:lnTo>
                  <a:pt x="1152" y="683"/>
                </a:lnTo>
                <a:lnTo>
                  <a:pt x="920" y="602"/>
                </a:lnTo>
                <a:lnTo>
                  <a:pt x="818" y="403"/>
                </a:lnTo>
                <a:lnTo>
                  <a:pt x="608" y="398"/>
                </a:lnTo>
                <a:lnTo>
                  <a:pt x="516" y="1012"/>
                </a:lnTo>
                <a:lnTo>
                  <a:pt x="0" y="1125"/>
                </a:lnTo>
                <a:lnTo>
                  <a:pt x="0" y="1049"/>
                </a:lnTo>
                <a:lnTo>
                  <a:pt x="490" y="958"/>
                </a:lnTo>
                <a:lnTo>
                  <a:pt x="592" y="376"/>
                </a:lnTo>
                <a:lnTo>
                  <a:pt x="920" y="387"/>
                </a:lnTo>
                <a:lnTo>
                  <a:pt x="1049" y="608"/>
                </a:lnTo>
                <a:lnTo>
                  <a:pt x="1496" y="597"/>
                </a:lnTo>
                <a:lnTo>
                  <a:pt x="1857" y="69"/>
                </a:lnTo>
                <a:lnTo>
                  <a:pt x="2497" y="0"/>
                </a:lnTo>
                <a:lnTo>
                  <a:pt x="3170" y="328"/>
                </a:lnTo>
                <a:lnTo>
                  <a:pt x="3789" y="269"/>
                </a:lnTo>
                <a:close/>
              </a:path>
            </a:pathLst>
          </a:custGeom>
          <a:solidFill>
            <a:srgbClr val="008000">
              <a:alpha val="2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57;p46">
            <a:extLst>
              <a:ext uri="{FF2B5EF4-FFF2-40B4-BE49-F238E27FC236}">
                <a16:creationId xmlns:a16="http://schemas.microsoft.com/office/drawing/2014/main" id="{74CDDBC6-106B-1302-0810-39E021D3E964}"/>
              </a:ext>
            </a:extLst>
          </p:cNvPr>
          <p:cNvSpPr/>
          <p:nvPr/>
        </p:nvSpPr>
        <p:spPr>
          <a:xfrm>
            <a:off x="6945188" y="3910011"/>
            <a:ext cx="4534751" cy="1961928"/>
          </a:xfrm>
          <a:custGeom>
            <a:avLst/>
            <a:gdLst/>
            <a:ahLst/>
            <a:cxnLst/>
            <a:rect l="l" t="t" r="r" b="b"/>
            <a:pathLst>
              <a:path w="3784" h="1330" extrusionOk="0">
                <a:moveTo>
                  <a:pt x="3784" y="27"/>
                </a:moveTo>
                <a:lnTo>
                  <a:pt x="3768" y="75"/>
                </a:lnTo>
                <a:lnTo>
                  <a:pt x="3208" y="113"/>
                </a:lnTo>
                <a:lnTo>
                  <a:pt x="2094" y="43"/>
                </a:lnTo>
                <a:lnTo>
                  <a:pt x="1787" y="350"/>
                </a:lnTo>
                <a:lnTo>
                  <a:pt x="1723" y="1287"/>
                </a:lnTo>
                <a:lnTo>
                  <a:pt x="1400" y="1330"/>
                </a:lnTo>
                <a:lnTo>
                  <a:pt x="1378" y="1055"/>
                </a:lnTo>
                <a:lnTo>
                  <a:pt x="1216" y="1039"/>
                </a:lnTo>
                <a:lnTo>
                  <a:pt x="1120" y="393"/>
                </a:lnTo>
                <a:lnTo>
                  <a:pt x="899" y="323"/>
                </a:lnTo>
                <a:lnTo>
                  <a:pt x="791" y="102"/>
                </a:lnTo>
                <a:lnTo>
                  <a:pt x="630" y="118"/>
                </a:lnTo>
                <a:lnTo>
                  <a:pt x="549" y="770"/>
                </a:lnTo>
                <a:lnTo>
                  <a:pt x="21" y="883"/>
                </a:lnTo>
                <a:lnTo>
                  <a:pt x="0" y="813"/>
                </a:lnTo>
                <a:lnTo>
                  <a:pt x="517" y="711"/>
                </a:lnTo>
                <a:lnTo>
                  <a:pt x="619" y="75"/>
                </a:lnTo>
                <a:lnTo>
                  <a:pt x="840" y="102"/>
                </a:lnTo>
                <a:lnTo>
                  <a:pt x="931" y="307"/>
                </a:lnTo>
                <a:lnTo>
                  <a:pt x="1157" y="377"/>
                </a:lnTo>
                <a:lnTo>
                  <a:pt x="1276" y="1001"/>
                </a:lnTo>
                <a:lnTo>
                  <a:pt x="1674" y="996"/>
                </a:lnTo>
                <a:lnTo>
                  <a:pt x="1749" y="328"/>
                </a:lnTo>
                <a:lnTo>
                  <a:pt x="2089" y="0"/>
                </a:lnTo>
                <a:lnTo>
                  <a:pt x="3181" y="81"/>
                </a:lnTo>
                <a:lnTo>
                  <a:pt x="3784" y="27"/>
                </a:lnTo>
                <a:close/>
              </a:path>
            </a:pathLst>
          </a:custGeom>
          <a:solidFill>
            <a:srgbClr val="0000FF">
              <a:alpha val="2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58;p46">
            <a:extLst>
              <a:ext uri="{FF2B5EF4-FFF2-40B4-BE49-F238E27FC236}">
                <a16:creationId xmlns:a16="http://schemas.microsoft.com/office/drawing/2014/main" id="{15C8FB07-6B8A-48E0-A004-4832D34121D0}"/>
              </a:ext>
            </a:extLst>
          </p:cNvPr>
          <p:cNvSpPr/>
          <p:nvPr/>
        </p:nvSpPr>
        <p:spPr>
          <a:xfrm>
            <a:off x="6965274" y="3961300"/>
            <a:ext cx="4421191" cy="2241348"/>
          </a:xfrm>
          <a:custGeom>
            <a:avLst/>
            <a:gdLst/>
            <a:ahLst/>
            <a:cxnLst/>
            <a:rect l="l" t="t" r="r" b="b"/>
            <a:pathLst>
              <a:path w="3736" h="1555" extrusionOk="0">
                <a:moveTo>
                  <a:pt x="3736" y="43"/>
                </a:moveTo>
                <a:lnTo>
                  <a:pt x="3709" y="350"/>
                </a:lnTo>
                <a:lnTo>
                  <a:pt x="2460" y="1410"/>
                </a:lnTo>
                <a:lnTo>
                  <a:pt x="942" y="1555"/>
                </a:lnTo>
                <a:lnTo>
                  <a:pt x="70" y="1405"/>
                </a:lnTo>
                <a:lnTo>
                  <a:pt x="0" y="845"/>
                </a:lnTo>
                <a:lnTo>
                  <a:pt x="538" y="732"/>
                </a:lnTo>
                <a:lnTo>
                  <a:pt x="619" y="59"/>
                </a:lnTo>
                <a:lnTo>
                  <a:pt x="791" y="70"/>
                </a:lnTo>
                <a:lnTo>
                  <a:pt x="872" y="290"/>
                </a:lnTo>
                <a:lnTo>
                  <a:pt x="1109" y="360"/>
                </a:lnTo>
                <a:lnTo>
                  <a:pt x="1195" y="990"/>
                </a:lnTo>
                <a:lnTo>
                  <a:pt x="1362" y="1017"/>
                </a:lnTo>
                <a:lnTo>
                  <a:pt x="1389" y="1275"/>
                </a:lnTo>
                <a:lnTo>
                  <a:pt x="1696" y="1259"/>
                </a:lnTo>
                <a:lnTo>
                  <a:pt x="1776" y="306"/>
                </a:lnTo>
                <a:lnTo>
                  <a:pt x="2089" y="0"/>
                </a:lnTo>
                <a:lnTo>
                  <a:pt x="3208" y="75"/>
                </a:lnTo>
                <a:lnTo>
                  <a:pt x="3736" y="43"/>
                </a:lnTo>
                <a:close/>
              </a:path>
            </a:pathLst>
          </a:custGeom>
          <a:solidFill>
            <a:schemeClr val="lt2">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1055;p46">
            <a:extLst>
              <a:ext uri="{FF2B5EF4-FFF2-40B4-BE49-F238E27FC236}">
                <a16:creationId xmlns:a16="http://schemas.microsoft.com/office/drawing/2014/main" id="{067CC700-5A65-6E3E-8B4F-39644E85BEB1}"/>
              </a:ext>
            </a:extLst>
          </p:cNvPr>
          <p:cNvSpPr/>
          <p:nvPr/>
        </p:nvSpPr>
        <p:spPr>
          <a:xfrm>
            <a:off x="6577655" y="3096560"/>
            <a:ext cx="4971168" cy="2017713"/>
          </a:xfrm>
          <a:custGeom>
            <a:avLst/>
            <a:gdLst/>
            <a:ahLst/>
            <a:cxnLst/>
            <a:rect l="l" t="t" r="r" b="b"/>
            <a:pathLst>
              <a:path w="4231" h="1271" extrusionOk="0">
                <a:moveTo>
                  <a:pt x="4231" y="32"/>
                </a:moveTo>
                <a:lnTo>
                  <a:pt x="4150" y="479"/>
                </a:lnTo>
                <a:lnTo>
                  <a:pt x="3510" y="544"/>
                </a:lnTo>
                <a:lnTo>
                  <a:pt x="2853" y="232"/>
                </a:lnTo>
                <a:lnTo>
                  <a:pt x="2212" y="285"/>
                </a:lnTo>
                <a:lnTo>
                  <a:pt x="1846" y="818"/>
                </a:lnTo>
                <a:lnTo>
                  <a:pt x="1405" y="824"/>
                </a:lnTo>
                <a:lnTo>
                  <a:pt x="1259" y="608"/>
                </a:lnTo>
                <a:lnTo>
                  <a:pt x="942" y="598"/>
                </a:lnTo>
                <a:lnTo>
                  <a:pt x="845" y="1179"/>
                </a:lnTo>
                <a:lnTo>
                  <a:pt x="350" y="1271"/>
                </a:lnTo>
                <a:lnTo>
                  <a:pt x="0" y="189"/>
                </a:lnTo>
                <a:lnTo>
                  <a:pt x="1604" y="27"/>
                </a:lnTo>
                <a:lnTo>
                  <a:pt x="2234" y="210"/>
                </a:lnTo>
                <a:lnTo>
                  <a:pt x="2654" y="216"/>
                </a:lnTo>
                <a:lnTo>
                  <a:pt x="3526" y="0"/>
                </a:lnTo>
                <a:lnTo>
                  <a:pt x="4226" y="27"/>
                </a:lnTo>
              </a:path>
            </a:pathLst>
          </a:custGeom>
          <a:solidFill>
            <a:srgbClr val="FF9900">
              <a:alpha val="2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1054;p46">
            <a:extLst>
              <a:ext uri="{FF2B5EF4-FFF2-40B4-BE49-F238E27FC236}">
                <a16:creationId xmlns:a16="http://schemas.microsoft.com/office/drawing/2014/main" id="{42A3524D-098E-C48E-2C8B-F3C4215C3A5E}"/>
              </a:ext>
            </a:extLst>
          </p:cNvPr>
          <p:cNvSpPr/>
          <p:nvPr/>
        </p:nvSpPr>
        <p:spPr>
          <a:xfrm>
            <a:off x="8534400" y="3098295"/>
            <a:ext cx="2193309" cy="365125"/>
          </a:xfrm>
          <a:custGeom>
            <a:avLst/>
            <a:gdLst/>
            <a:ahLst/>
            <a:cxnLst/>
            <a:rect l="l" t="t" r="r" b="b"/>
            <a:pathLst>
              <a:path w="1938" h="221" extrusionOk="0">
                <a:moveTo>
                  <a:pt x="1938" y="0"/>
                </a:moveTo>
                <a:lnTo>
                  <a:pt x="1066" y="210"/>
                </a:lnTo>
                <a:lnTo>
                  <a:pt x="662" y="221"/>
                </a:lnTo>
                <a:lnTo>
                  <a:pt x="0" y="32"/>
                </a:lnTo>
              </a:path>
            </a:pathLst>
          </a:custGeom>
          <a:solidFill>
            <a:srgbClr val="FF3300">
              <a:alpha val="2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 name="Group 1" descr="The tree expansion of the search graph above showing the path S-e-r-f-G with uneven bands of different cost showing the uniform cost layers.">
            <a:extLst>
              <a:ext uri="{FF2B5EF4-FFF2-40B4-BE49-F238E27FC236}">
                <a16:creationId xmlns:a16="http://schemas.microsoft.com/office/drawing/2014/main" id="{EF5C2FC9-79E5-591C-1333-577A6AD1E59A}"/>
              </a:ext>
            </a:extLst>
          </p:cNvPr>
          <p:cNvGrpSpPr/>
          <p:nvPr/>
        </p:nvGrpSpPr>
        <p:grpSpPr>
          <a:xfrm>
            <a:off x="6945188" y="3043322"/>
            <a:ext cx="3916681" cy="3171595"/>
            <a:chOff x="6945188" y="3043322"/>
            <a:chExt cx="3916681" cy="3171595"/>
          </a:xfrm>
        </p:grpSpPr>
        <p:sp>
          <p:nvSpPr>
            <p:cNvPr id="41" name="TextBox 40">
              <a:extLst>
                <a:ext uri="{FF2B5EF4-FFF2-40B4-BE49-F238E27FC236}">
                  <a16:creationId xmlns:a16="http://schemas.microsoft.com/office/drawing/2014/main" id="{81304DE4-E816-86B2-D864-ECD3F7409F7F}"/>
                </a:ext>
              </a:extLst>
            </p:cNvPr>
            <p:cNvSpPr txBox="1"/>
            <p:nvPr/>
          </p:nvSpPr>
          <p:spPr>
            <a:xfrm>
              <a:off x="7420456" y="3559926"/>
              <a:ext cx="340901" cy="369332"/>
            </a:xfrm>
            <a:prstGeom prst="rect">
              <a:avLst/>
            </a:prstGeom>
            <a:solidFill>
              <a:schemeClr val="bg1"/>
            </a:solidFill>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d</a:t>
              </a:r>
              <a:endParaRPr lang="en-US" dirty="0">
                <a:solidFill>
                  <a:schemeClr val="accent3"/>
                </a:solidFill>
              </a:endParaRPr>
            </a:p>
          </p:txBody>
        </p:sp>
        <p:sp>
          <p:nvSpPr>
            <p:cNvPr id="42" name="TextBox 41">
              <a:extLst>
                <a:ext uri="{FF2B5EF4-FFF2-40B4-BE49-F238E27FC236}">
                  <a16:creationId xmlns:a16="http://schemas.microsoft.com/office/drawing/2014/main" id="{185E83BA-C62F-EE2F-8E21-1C862D0AE147}"/>
                </a:ext>
              </a:extLst>
            </p:cNvPr>
            <p:cNvSpPr txBox="1"/>
            <p:nvPr/>
          </p:nvSpPr>
          <p:spPr>
            <a:xfrm>
              <a:off x="9491705" y="35612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e</a:t>
              </a:r>
              <a:endParaRPr lang="en-US" dirty="0">
                <a:solidFill>
                  <a:schemeClr val="accent3"/>
                </a:solidFill>
              </a:endParaRPr>
            </a:p>
          </p:txBody>
        </p:sp>
        <p:sp>
          <p:nvSpPr>
            <p:cNvPr id="43" name="TextBox 42">
              <a:extLst>
                <a:ext uri="{FF2B5EF4-FFF2-40B4-BE49-F238E27FC236}">
                  <a16:creationId xmlns:a16="http://schemas.microsoft.com/office/drawing/2014/main" id="{E71D8368-6819-0183-158F-2A47735548B6}"/>
                </a:ext>
              </a:extLst>
            </p:cNvPr>
            <p:cNvSpPr txBox="1"/>
            <p:nvPr/>
          </p:nvSpPr>
          <p:spPr>
            <a:xfrm>
              <a:off x="10520920" y="3561273"/>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p</a:t>
              </a:r>
              <a:endParaRPr lang="en-US" dirty="0">
                <a:solidFill>
                  <a:schemeClr val="accent3"/>
                </a:solidFill>
              </a:endParaRPr>
            </a:p>
          </p:txBody>
        </p:sp>
        <p:sp>
          <p:nvSpPr>
            <p:cNvPr id="44" name="TextBox 43">
              <a:extLst>
                <a:ext uri="{FF2B5EF4-FFF2-40B4-BE49-F238E27FC236}">
                  <a16:creationId xmlns:a16="http://schemas.microsoft.com/office/drawing/2014/main" id="{B4FF5A4B-DA49-4201-500F-E736E8AD23F4}"/>
                </a:ext>
              </a:extLst>
            </p:cNvPr>
            <p:cNvSpPr txBox="1"/>
            <p:nvPr/>
          </p:nvSpPr>
          <p:spPr>
            <a:xfrm>
              <a:off x="6945188" y="401827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b</a:t>
              </a:r>
              <a:endParaRPr lang="en-US" dirty="0">
                <a:solidFill>
                  <a:schemeClr val="accent3"/>
                </a:solidFill>
              </a:endParaRPr>
            </a:p>
          </p:txBody>
        </p:sp>
        <p:sp>
          <p:nvSpPr>
            <p:cNvPr id="45" name="TextBox 44">
              <a:extLst>
                <a:ext uri="{FF2B5EF4-FFF2-40B4-BE49-F238E27FC236}">
                  <a16:creationId xmlns:a16="http://schemas.microsoft.com/office/drawing/2014/main" id="{5C1726C1-5896-FE96-898D-ABF61FE57F2D}"/>
                </a:ext>
              </a:extLst>
            </p:cNvPr>
            <p:cNvSpPr txBox="1"/>
            <p:nvPr/>
          </p:nvSpPr>
          <p:spPr>
            <a:xfrm>
              <a:off x="7650245" y="40177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c</a:t>
              </a:r>
              <a:endParaRPr lang="en-US" dirty="0">
                <a:solidFill>
                  <a:schemeClr val="accent2"/>
                </a:solidFill>
              </a:endParaRPr>
            </a:p>
          </p:txBody>
        </p:sp>
        <p:sp>
          <p:nvSpPr>
            <p:cNvPr id="46" name="TextBox 45">
              <a:extLst>
                <a:ext uri="{FF2B5EF4-FFF2-40B4-BE49-F238E27FC236}">
                  <a16:creationId xmlns:a16="http://schemas.microsoft.com/office/drawing/2014/main" id="{D0AD2371-CDD0-E055-89FD-E5651EF92D7B}"/>
                </a:ext>
              </a:extLst>
            </p:cNvPr>
            <p:cNvSpPr txBox="1"/>
            <p:nvPr/>
          </p:nvSpPr>
          <p:spPr>
            <a:xfrm>
              <a:off x="8189723" y="4022702"/>
              <a:ext cx="340901" cy="369332"/>
            </a:xfrm>
            <a:prstGeom prst="rect">
              <a:avLst/>
            </a:prstGeom>
            <a:solidFill>
              <a:schemeClr val="bg1"/>
            </a:solidFill>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e</a:t>
              </a:r>
              <a:endParaRPr lang="en-US" dirty="0">
                <a:solidFill>
                  <a:schemeClr val="accent3"/>
                </a:solidFill>
              </a:endParaRPr>
            </a:p>
          </p:txBody>
        </p:sp>
        <p:sp>
          <p:nvSpPr>
            <p:cNvPr id="47" name="TextBox 46">
              <a:extLst>
                <a:ext uri="{FF2B5EF4-FFF2-40B4-BE49-F238E27FC236}">
                  <a16:creationId xmlns:a16="http://schemas.microsoft.com/office/drawing/2014/main" id="{01D18CD9-1577-C0C3-4409-D3C20C4D42BF}"/>
                </a:ext>
              </a:extLst>
            </p:cNvPr>
            <p:cNvSpPr txBox="1"/>
            <p:nvPr/>
          </p:nvSpPr>
          <p:spPr>
            <a:xfrm>
              <a:off x="9282967" y="4014506"/>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h</a:t>
              </a:r>
              <a:endParaRPr lang="en-US" dirty="0">
                <a:solidFill>
                  <a:schemeClr val="accent2"/>
                </a:solidFill>
              </a:endParaRPr>
            </a:p>
          </p:txBody>
        </p:sp>
        <p:sp>
          <p:nvSpPr>
            <p:cNvPr id="48" name="TextBox 47">
              <a:extLst>
                <a:ext uri="{FF2B5EF4-FFF2-40B4-BE49-F238E27FC236}">
                  <a16:creationId xmlns:a16="http://schemas.microsoft.com/office/drawing/2014/main" id="{4B7E9F23-BB18-16A1-41BF-DC765ADF487E}"/>
                </a:ext>
              </a:extLst>
            </p:cNvPr>
            <p:cNvSpPr txBox="1"/>
            <p:nvPr/>
          </p:nvSpPr>
          <p:spPr>
            <a:xfrm>
              <a:off x="9795245" y="4010668"/>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r</a:t>
              </a:r>
              <a:endParaRPr lang="en-US" dirty="0">
                <a:solidFill>
                  <a:schemeClr val="accent2"/>
                </a:solidFill>
              </a:endParaRPr>
            </a:p>
          </p:txBody>
        </p:sp>
        <p:sp>
          <p:nvSpPr>
            <p:cNvPr id="49" name="TextBox 48">
              <a:extLst>
                <a:ext uri="{FF2B5EF4-FFF2-40B4-BE49-F238E27FC236}">
                  <a16:creationId xmlns:a16="http://schemas.microsoft.com/office/drawing/2014/main" id="{FACB7649-EE0E-DE0E-7455-64331D0DDB89}"/>
                </a:ext>
              </a:extLst>
            </p:cNvPr>
            <p:cNvSpPr txBox="1"/>
            <p:nvPr/>
          </p:nvSpPr>
          <p:spPr>
            <a:xfrm>
              <a:off x="10520968" y="4017767"/>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q</a:t>
              </a:r>
              <a:endParaRPr lang="en-US" dirty="0">
                <a:solidFill>
                  <a:schemeClr val="accent2"/>
                </a:solidFill>
              </a:endParaRPr>
            </a:p>
          </p:txBody>
        </p:sp>
        <p:sp>
          <p:nvSpPr>
            <p:cNvPr id="50" name="TextBox 49">
              <a:extLst>
                <a:ext uri="{FF2B5EF4-FFF2-40B4-BE49-F238E27FC236}">
                  <a16:creationId xmlns:a16="http://schemas.microsoft.com/office/drawing/2014/main" id="{45CB884E-D00A-A677-296B-56B58A97E3F5}"/>
                </a:ext>
              </a:extLst>
            </p:cNvPr>
            <p:cNvSpPr txBox="1"/>
            <p:nvPr/>
          </p:nvSpPr>
          <p:spPr>
            <a:xfrm>
              <a:off x="9343362" y="44677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51" name="TextBox 50">
              <a:extLst>
                <a:ext uri="{FF2B5EF4-FFF2-40B4-BE49-F238E27FC236}">
                  <a16:creationId xmlns:a16="http://schemas.microsoft.com/office/drawing/2014/main" id="{D77254CD-BAC1-F289-BF51-94F5010D37A8}"/>
                </a:ext>
              </a:extLst>
            </p:cNvPr>
            <p:cNvSpPr txBox="1"/>
            <p:nvPr/>
          </p:nvSpPr>
          <p:spPr>
            <a:xfrm>
              <a:off x="9013705" y="44736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p</a:t>
              </a:r>
              <a:endParaRPr lang="en-US" dirty="0"/>
            </a:p>
          </p:txBody>
        </p:sp>
        <p:sp>
          <p:nvSpPr>
            <p:cNvPr id="52" name="TextBox 51">
              <a:extLst>
                <a:ext uri="{FF2B5EF4-FFF2-40B4-BE49-F238E27FC236}">
                  <a16:creationId xmlns:a16="http://schemas.microsoft.com/office/drawing/2014/main" id="{4136919A-47C9-0234-4AE5-EBE2CE0153F8}"/>
                </a:ext>
              </a:extLst>
            </p:cNvPr>
            <p:cNvSpPr txBox="1"/>
            <p:nvPr/>
          </p:nvSpPr>
          <p:spPr>
            <a:xfrm>
              <a:off x="9013421" y="493891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q</a:t>
              </a:r>
              <a:endParaRPr lang="en-US" dirty="0"/>
            </a:p>
          </p:txBody>
        </p:sp>
        <p:sp>
          <p:nvSpPr>
            <p:cNvPr id="53" name="TextBox 52">
              <a:extLst>
                <a:ext uri="{FF2B5EF4-FFF2-40B4-BE49-F238E27FC236}">
                  <a16:creationId xmlns:a16="http://schemas.microsoft.com/office/drawing/2014/main" id="{9F473803-9E7F-E37C-3714-20F986B0245B}"/>
                </a:ext>
              </a:extLst>
            </p:cNvPr>
            <p:cNvSpPr txBox="1"/>
            <p:nvPr/>
          </p:nvSpPr>
          <p:spPr>
            <a:xfrm>
              <a:off x="9609267" y="49282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c</a:t>
              </a:r>
              <a:endParaRPr lang="en-US" dirty="0"/>
            </a:p>
          </p:txBody>
        </p:sp>
        <p:sp>
          <p:nvSpPr>
            <p:cNvPr id="54" name="TextBox 53">
              <a:extLst>
                <a:ext uri="{FF2B5EF4-FFF2-40B4-BE49-F238E27FC236}">
                  <a16:creationId xmlns:a16="http://schemas.microsoft.com/office/drawing/2014/main" id="{A4037FC5-517A-8317-863D-400D9DACD1B6}"/>
                </a:ext>
              </a:extLst>
            </p:cNvPr>
            <p:cNvSpPr txBox="1"/>
            <p:nvPr/>
          </p:nvSpPr>
          <p:spPr>
            <a:xfrm>
              <a:off x="9991871" y="492828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G</a:t>
              </a:r>
              <a:endParaRPr lang="en-US" dirty="0"/>
            </a:p>
          </p:txBody>
        </p:sp>
        <p:sp>
          <p:nvSpPr>
            <p:cNvPr id="55" name="TextBox 54">
              <a:extLst>
                <a:ext uri="{FF2B5EF4-FFF2-40B4-BE49-F238E27FC236}">
                  <a16:creationId xmlns:a16="http://schemas.microsoft.com/office/drawing/2014/main" id="{DF2AE985-ED83-71FF-3BF1-8ECDA43ED6CD}"/>
                </a:ext>
              </a:extLst>
            </p:cNvPr>
            <p:cNvSpPr txBox="1"/>
            <p:nvPr/>
          </p:nvSpPr>
          <p:spPr>
            <a:xfrm>
              <a:off x="6945188" y="446773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a</a:t>
              </a:r>
              <a:endParaRPr lang="en-US" dirty="0">
                <a:solidFill>
                  <a:schemeClr val="accent3"/>
                </a:solidFill>
              </a:endParaRPr>
            </a:p>
          </p:txBody>
        </p:sp>
        <p:sp>
          <p:nvSpPr>
            <p:cNvPr id="56" name="TextBox 55">
              <a:extLst>
                <a:ext uri="{FF2B5EF4-FFF2-40B4-BE49-F238E27FC236}">
                  <a16:creationId xmlns:a16="http://schemas.microsoft.com/office/drawing/2014/main" id="{8CA7B1D5-E390-48E0-A64E-A50289A29929}"/>
                </a:ext>
              </a:extLst>
            </p:cNvPr>
            <p:cNvSpPr txBox="1"/>
            <p:nvPr/>
          </p:nvSpPr>
          <p:spPr>
            <a:xfrm>
              <a:off x="9795080" y="4478629"/>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f</a:t>
              </a:r>
              <a:endParaRPr lang="en-US" dirty="0"/>
            </a:p>
          </p:txBody>
        </p:sp>
        <p:sp>
          <p:nvSpPr>
            <p:cNvPr id="57" name="TextBox 56">
              <a:extLst>
                <a:ext uri="{FF2B5EF4-FFF2-40B4-BE49-F238E27FC236}">
                  <a16:creationId xmlns:a16="http://schemas.microsoft.com/office/drawing/2014/main" id="{C3C4638E-E5D2-5476-8CC4-76CB9DB49114}"/>
                </a:ext>
              </a:extLst>
            </p:cNvPr>
            <p:cNvSpPr txBox="1"/>
            <p:nvPr/>
          </p:nvSpPr>
          <p:spPr>
            <a:xfrm>
              <a:off x="7652104" y="4472520"/>
              <a:ext cx="340901" cy="369332"/>
            </a:xfrm>
            <a:prstGeom prst="rect">
              <a:avLst/>
            </a:prstGeom>
            <a:noFill/>
          </p:spPr>
          <p:txBody>
            <a:bodyPr wrap="square">
              <a:spAutoFit/>
            </a:bodyPr>
            <a:lstStyle/>
            <a:p>
              <a:pPr marL="0" marR="0" lvl="0" indent="0" algn="ctr" rtl="0">
                <a:spcBef>
                  <a:spcPts val="0"/>
                </a:spcBef>
                <a:spcAft>
                  <a:spcPts val="0"/>
                </a:spcAft>
                <a:buNone/>
              </a:pPr>
              <a:r>
                <a:rPr lang="en-US" dirty="0">
                  <a:latin typeface="Calibri"/>
                  <a:cs typeface="Calibri"/>
                  <a:sym typeface="Calibri"/>
                </a:rPr>
                <a:t>a</a:t>
              </a:r>
              <a:endParaRPr lang="en-US" dirty="0"/>
            </a:p>
          </p:txBody>
        </p:sp>
        <p:sp>
          <p:nvSpPr>
            <p:cNvPr id="58" name="TextBox 57">
              <a:extLst>
                <a:ext uri="{FF2B5EF4-FFF2-40B4-BE49-F238E27FC236}">
                  <a16:creationId xmlns:a16="http://schemas.microsoft.com/office/drawing/2014/main" id="{1455573A-EDA1-6CA7-FCA9-583B14BA9DBD}"/>
                </a:ext>
              </a:extLst>
            </p:cNvPr>
            <p:cNvSpPr txBox="1"/>
            <p:nvPr/>
          </p:nvSpPr>
          <p:spPr>
            <a:xfrm>
              <a:off x="7882434" y="4473699"/>
              <a:ext cx="340901" cy="369332"/>
            </a:xfrm>
            <a:prstGeom prst="rect">
              <a:avLst/>
            </a:prstGeom>
            <a:noFill/>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h</a:t>
              </a:r>
              <a:endParaRPr lang="en-US" dirty="0">
                <a:solidFill>
                  <a:schemeClr val="accent2"/>
                </a:solidFill>
              </a:endParaRPr>
            </a:p>
          </p:txBody>
        </p:sp>
        <p:sp>
          <p:nvSpPr>
            <p:cNvPr id="59" name="TextBox 58">
              <a:extLst>
                <a:ext uri="{FF2B5EF4-FFF2-40B4-BE49-F238E27FC236}">
                  <a16:creationId xmlns:a16="http://schemas.microsoft.com/office/drawing/2014/main" id="{B287DF47-7C29-406C-553C-3A2A0B06F1F1}"/>
                </a:ext>
              </a:extLst>
            </p:cNvPr>
            <p:cNvSpPr txBox="1"/>
            <p:nvPr/>
          </p:nvSpPr>
          <p:spPr>
            <a:xfrm>
              <a:off x="8483066" y="4469077"/>
              <a:ext cx="340901" cy="369332"/>
            </a:xfrm>
            <a:prstGeom prst="rect">
              <a:avLst/>
            </a:prstGeom>
            <a:solidFill>
              <a:schemeClr val="bg1"/>
            </a:solidFill>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r</a:t>
              </a:r>
              <a:endParaRPr lang="en-US" dirty="0">
                <a:solidFill>
                  <a:schemeClr val="accent3"/>
                </a:solidFill>
              </a:endParaRPr>
            </a:p>
          </p:txBody>
        </p:sp>
        <p:sp>
          <p:nvSpPr>
            <p:cNvPr id="60" name="TextBox 59">
              <a:extLst>
                <a:ext uri="{FF2B5EF4-FFF2-40B4-BE49-F238E27FC236}">
                  <a16:creationId xmlns:a16="http://schemas.microsoft.com/office/drawing/2014/main" id="{96925D5D-C5A3-1964-FAB4-A7E38FC80DF7}"/>
                </a:ext>
              </a:extLst>
            </p:cNvPr>
            <p:cNvSpPr txBox="1"/>
            <p:nvPr/>
          </p:nvSpPr>
          <p:spPr>
            <a:xfrm>
              <a:off x="9609266" y="5374205"/>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dk1"/>
                  </a:solidFill>
                  <a:latin typeface="Calibri"/>
                  <a:cs typeface="Calibri"/>
                  <a:sym typeface="Calibri"/>
                </a:rPr>
                <a:t>a</a:t>
              </a:r>
              <a:endParaRPr lang="en-US" dirty="0"/>
            </a:p>
          </p:txBody>
        </p:sp>
        <p:sp>
          <p:nvSpPr>
            <p:cNvPr id="61" name="TextBox 60">
              <a:extLst>
                <a:ext uri="{FF2B5EF4-FFF2-40B4-BE49-F238E27FC236}">
                  <a16:creationId xmlns:a16="http://schemas.microsoft.com/office/drawing/2014/main" id="{81C982C5-2A2F-DEED-4136-8527987D610C}"/>
                </a:ext>
              </a:extLst>
            </p:cNvPr>
            <p:cNvSpPr txBox="1"/>
            <p:nvPr/>
          </p:nvSpPr>
          <p:spPr>
            <a:xfrm>
              <a:off x="8283738" y="5399666"/>
              <a:ext cx="340901" cy="369332"/>
            </a:xfrm>
            <a:prstGeom prst="rect">
              <a:avLst/>
            </a:prstGeom>
          </p:spPr>
          <p:txBody>
            <a:bodyPr wrap="square">
              <a:spAutoFit/>
            </a:bodyPr>
            <a:lstStyle/>
            <a:p>
              <a:pPr marL="0" marR="0" lvl="0" indent="0" algn="ctr" rtl="0">
                <a:spcBef>
                  <a:spcPts val="0"/>
                </a:spcBef>
                <a:spcAft>
                  <a:spcPts val="0"/>
                </a:spcAft>
                <a:buNone/>
              </a:pPr>
              <a:r>
                <a:rPr lang="en-US" dirty="0">
                  <a:solidFill>
                    <a:schemeClr val="accent2"/>
                  </a:solidFill>
                  <a:latin typeface="Calibri"/>
                  <a:cs typeface="Calibri"/>
                  <a:sym typeface="Calibri"/>
                </a:rPr>
                <a:t>c</a:t>
              </a:r>
              <a:endParaRPr lang="en-US" dirty="0">
                <a:solidFill>
                  <a:schemeClr val="accent2"/>
                </a:solidFill>
              </a:endParaRPr>
            </a:p>
          </p:txBody>
        </p:sp>
        <p:sp>
          <p:nvSpPr>
            <p:cNvPr id="62" name="TextBox 61">
              <a:extLst>
                <a:ext uri="{FF2B5EF4-FFF2-40B4-BE49-F238E27FC236}">
                  <a16:creationId xmlns:a16="http://schemas.microsoft.com/office/drawing/2014/main" id="{AEE2F259-CC94-9210-EAAA-4DD290AEE9B8}"/>
                </a:ext>
              </a:extLst>
            </p:cNvPr>
            <p:cNvSpPr txBox="1"/>
            <p:nvPr/>
          </p:nvSpPr>
          <p:spPr>
            <a:xfrm>
              <a:off x="8666342" y="5399666"/>
              <a:ext cx="340901" cy="369332"/>
            </a:xfrm>
            <a:prstGeom prst="rect">
              <a:avLst/>
            </a:prstGeom>
            <a:solidFill>
              <a:schemeClr val="bg1"/>
            </a:solidFill>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1"/>
                  </a:solidFill>
                  <a:latin typeface="Calibri"/>
                  <a:cs typeface="Calibri"/>
                  <a:sym typeface="Calibri"/>
                </a:rPr>
                <a:t>G</a:t>
              </a:r>
              <a:endParaRPr lang="en-US" dirty="0">
                <a:solidFill>
                  <a:schemeClr val="accent1"/>
                </a:solidFill>
              </a:endParaRPr>
            </a:p>
          </p:txBody>
        </p:sp>
        <p:sp>
          <p:nvSpPr>
            <p:cNvPr id="63" name="TextBox 62">
              <a:extLst>
                <a:ext uri="{FF2B5EF4-FFF2-40B4-BE49-F238E27FC236}">
                  <a16:creationId xmlns:a16="http://schemas.microsoft.com/office/drawing/2014/main" id="{40AAA489-E31D-7A3B-EE10-2805AB071ED5}"/>
                </a:ext>
              </a:extLst>
            </p:cNvPr>
            <p:cNvSpPr txBox="1"/>
            <p:nvPr/>
          </p:nvSpPr>
          <p:spPr>
            <a:xfrm>
              <a:off x="8481218" y="4949971"/>
              <a:ext cx="340901" cy="369332"/>
            </a:xfrm>
            <a:prstGeom prst="rect">
              <a:avLst/>
            </a:prstGeom>
            <a:solidFill>
              <a:schemeClr val="bg1"/>
            </a:solidFill>
            <a:ln w="28575">
              <a:solidFill>
                <a:schemeClr val="accent5"/>
              </a:solidFill>
            </a:ln>
          </p:spPr>
          <p:txBody>
            <a:bodyPr wrap="square">
              <a:spAutoFit/>
            </a:bodyPr>
            <a:lstStyle/>
            <a:p>
              <a:pPr marL="0" marR="0" lvl="0" indent="0" algn="ctr" rtl="0">
                <a:spcBef>
                  <a:spcPts val="0"/>
                </a:spcBef>
                <a:spcAft>
                  <a:spcPts val="0"/>
                </a:spcAft>
                <a:buNone/>
              </a:pPr>
              <a:r>
                <a:rPr lang="en-US" dirty="0">
                  <a:solidFill>
                    <a:schemeClr val="accent3"/>
                  </a:solidFill>
                  <a:latin typeface="Calibri"/>
                  <a:cs typeface="Calibri"/>
                  <a:sym typeface="Calibri"/>
                </a:rPr>
                <a:t>f</a:t>
              </a:r>
              <a:endParaRPr lang="en-US" dirty="0">
                <a:solidFill>
                  <a:schemeClr val="accent3"/>
                </a:solidFill>
              </a:endParaRPr>
            </a:p>
          </p:txBody>
        </p:sp>
        <p:sp>
          <p:nvSpPr>
            <p:cNvPr id="64" name="TextBox 63">
              <a:extLst>
                <a:ext uri="{FF2B5EF4-FFF2-40B4-BE49-F238E27FC236}">
                  <a16:creationId xmlns:a16="http://schemas.microsoft.com/office/drawing/2014/main" id="{7FC1B340-C82A-490F-AB68-96B315356156}"/>
                </a:ext>
              </a:extLst>
            </p:cNvPr>
            <p:cNvSpPr txBox="1"/>
            <p:nvPr/>
          </p:nvSpPr>
          <p:spPr>
            <a:xfrm>
              <a:off x="8283737" y="5845585"/>
              <a:ext cx="340901" cy="369332"/>
            </a:xfrm>
            <a:prstGeom prst="rect">
              <a:avLst/>
            </a:prstGeom>
          </p:spPr>
          <p:txBody>
            <a:bodyPr wrap="square">
              <a:spAutoFit/>
            </a:bodyPr>
            <a:lstStyle/>
            <a:p>
              <a:pPr marL="0" marR="0" lvl="0" indent="0" algn="ctr" rtl="0">
                <a:spcBef>
                  <a:spcPts val="0"/>
                </a:spcBef>
                <a:spcAft>
                  <a:spcPts val="0"/>
                </a:spcAft>
                <a:buNone/>
              </a:pPr>
              <a:r>
                <a:rPr lang="en-US" dirty="0">
                  <a:latin typeface="Calibri"/>
                  <a:cs typeface="Calibri"/>
                  <a:sym typeface="Calibri"/>
                </a:rPr>
                <a:t>a</a:t>
              </a:r>
              <a:endParaRPr lang="en-US" dirty="0"/>
            </a:p>
          </p:txBody>
        </p:sp>
        <p:sp>
          <p:nvSpPr>
            <p:cNvPr id="65" name="TextBox 64">
              <a:extLst>
                <a:ext uri="{FF2B5EF4-FFF2-40B4-BE49-F238E27FC236}">
                  <a16:creationId xmlns:a16="http://schemas.microsoft.com/office/drawing/2014/main" id="{8C905F68-FB11-9328-9585-00479DF86C86}"/>
                </a:ext>
              </a:extLst>
            </p:cNvPr>
            <p:cNvSpPr txBox="1"/>
            <p:nvPr/>
          </p:nvSpPr>
          <p:spPr>
            <a:xfrm>
              <a:off x="8087016" y="4931794"/>
              <a:ext cx="340901" cy="369332"/>
            </a:xfrm>
            <a:prstGeom prst="rect">
              <a:avLst/>
            </a:prstGeom>
            <a:noFill/>
            <a:ln>
              <a:noFill/>
            </a:ln>
          </p:spPr>
          <p:txBody>
            <a:bodyPr wrap="square">
              <a:spAutoFit/>
            </a:bodyPr>
            <a:lstStyle/>
            <a:p>
              <a:pPr marL="0" marR="0" lvl="0" indent="0" algn="ctr" rtl="0">
                <a:spcBef>
                  <a:spcPts val="0"/>
                </a:spcBef>
                <a:spcAft>
                  <a:spcPts val="0"/>
                </a:spcAft>
                <a:buNone/>
              </a:pPr>
              <a:r>
                <a:rPr lang="en-US" dirty="0">
                  <a:latin typeface="Calibri"/>
                  <a:cs typeface="Calibri"/>
                  <a:sym typeface="Calibri"/>
                </a:rPr>
                <a:t>q</a:t>
              </a:r>
              <a:endParaRPr lang="en-US" dirty="0"/>
            </a:p>
          </p:txBody>
        </p:sp>
        <p:sp>
          <p:nvSpPr>
            <p:cNvPr id="66" name="TextBox 65">
              <a:extLst>
                <a:ext uri="{FF2B5EF4-FFF2-40B4-BE49-F238E27FC236}">
                  <a16:creationId xmlns:a16="http://schemas.microsoft.com/office/drawing/2014/main" id="{CB5DAA0F-FA38-A328-6097-E8397B8E2F6C}"/>
                </a:ext>
              </a:extLst>
            </p:cNvPr>
            <p:cNvSpPr txBox="1"/>
            <p:nvPr/>
          </p:nvSpPr>
          <p:spPr>
            <a:xfrm>
              <a:off x="7706074" y="4935401"/>
              <a:ext cx="340901" cy="369332"/>
            </a:xfrm>
            <a:prstGeom prst="rect">
              <a:avLst/>
            </a:prstGeom>
            <a:noFill/>
            <a:ln>
              <a:noFill/>
            </a:ln>
          </p:spPr>
          <p:txBody>
            <a:bodyPr wrap="square">
              <a:spAutoFit/>
            </a:bodyPr>
            <a:lstStyle/>
            <a:p>
              <a:pPr marL="0" marR="0" lvl="0" indent="0" algn="ctr" rtl="0">
                <a:spcBef>
                  <a:spcPts val="0"/>
                </a:spcBef>
                <a:spcAft>
                  <a:spcPts val="0"/>
                </a:spcAft>
                <a:buNone/>
              </a:pPr>
              <a:r>
                <a:rPr lang="en-US" dirty="0">
                  <a:latin typeface="Calibri"/>
                  <a:cs typeface="Calibri"/>
                  <a:sym typeface="Calibri"/>
                </a:rPr>
                <a:t>p</a:t>
              </a:r>
              <a:endParaRPr lang="en-US" dirty="0"/>
            </a:p>
          </p:txBody>
        </p:sp>
        <p:sp>
          <p:nvSpPr>
            <p:cNvPr id="67" name="TextBox 66">
              <a:extLst>
                <a:ext uri="{FF2B5EF4-FFF2-40B4-BE49-F238E27FC236}">
                  <a16:creationId xmlns:a16="http://schemas.microsoft.com/office/drawing/2014/main" id="{A0956876-0330-1F3D-071B-5FCEB0FFA39C}"/>
                </a:ext>
              </a:extLst>
            </p:cNvPr>
            <p:cNvSpPr txBox="1"/>
            <p:nvPr/>
          </p:nvSpPr>
          <p:spPr>
            <a:xfrm>
              <a:off x="7706073" y="5379521"/>
              <a:ext cx="340901" cy="369332"/>
            </a:xfrm>
            <a:prstGeom prst="rect">
              <a:avLst/>
            </a:prstGeom>
            <a:noFill/>
            <a:ln>
              <a:noFill/>
            </a:ln>
          </p:spPr>
          <p:txBody>
            <a:bodyPr wrap="square">
              <a:spAutoFit/>
            </a:bodyPr>
            <a:lstStyle/>
            <a:p>
              <a:pPr marL="0" marR="0" lvl="0" indent="0" algn="ctr" rtl="0">
                <a:spcBef>
                  <a:spcPts val="0"/>
                </a:spcBef>
                <a:spcAft>
                  <a:spcPts val="0"/>
                </a:spcAft>
                <a:buNone/>
              </a:pPr>
              <a:r>
                <a:rPr lang="en-US" dirty="0">
                  <a:latin typeface="Calibri"/>
                  <a:cs typeface="Calibri"/>
                  <a:sym typeface="Calibri"/>
                </a:rPr>
                <a:t>q</a:t>
              </a:r>
              <a:endParaRPr lang="en-US" dirty="0"/>
            </a:p>
          </p:txBody>
        </p:sp>
        <p:cxnSp>
          <p:nvCxnSpPr>
            <p:cNvPr id="68" name="Straight Connector 67">
              <a:extLst>
                <a:ext uri="{FF2B5EF4-FFF2-40B4-BE49-F238E27FC236}">
                  <a16:creationId xmlns:a16="http://schemas.microsoft.com/office/drawing/2014/main" id="{C3CB2FA7-D643-3824-3FDF-A5989F63D28A}"/>
                </a:ext>
              </a:extLst>
            </p:cNvPr>
            <p:cNvCxnSpPr>
              <a:stCxn id="40" idx="2"/>
              <a:endCxn id="41" idx="0"/>
            </p:cNvCxnSpPr>
            <p:nvPr/>
          </p:nvCxnSpPr>
          <p:spPr>
            <a:xfrm flipH="1">
              <a:off x="7590907" y="3412654"/>
              <a:ext cx="1801067" cy="147272"/>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C7C803F8-5D89-18DE-D4A7-F7236305AF7C}"/>
                </a:ext>
              </a:extLst>
            </p:cNvPr>
            <p:cNvCxnSpPr>
              <a:stCxn id="40" idx="2"/>
              <a:endCxn id="42" idx="0"/>
            </p:cNvCxnSpPr>
            <p:nvPr/>
          </p:nvCxnSpPr>
          <p:spPr>
            <a:xfrm>
              <a:off x="9391974" y="3412654"/>
              <a:ext cx="270182" cy="148619"/>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A4E1DCBE-E4A4-F11D-0A06-77A3D4EA1DCE}"/>
                </a:ext>
              </a:extLst>
            </p:cNvPr>
            <p:cNvCxnSpPr>
              <a:stCxn id="40" idx="2"/>
              <a:endCxn id="43" idx="0"/>
            </p:cNvCxnSpPr>
            <p:nvPr/>
          </p:nvCxnSpPr>
          <p:spPr>
            <a:xfrm>
              <a:off x="9391974" y="3412654"/>
              <a:ext cx="1299397" cy="148619"/>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6B3C5F3-2790-6A2B-39B6-06A40F13B63C}"/>
                </a:ext>
              </a:extLst>
            </p:cNvPr>
            <p:cNvCxnSpPr>
              <a:stCxn id="41" idx="2"/>
              <a:endCxn id="44" idx="0"/>
            </p:cNvCxnSpPr>
            <p:nvPr/>
          </p:nvCxnSpPr>
          <p:spPr>
            <a:xfrm flipH="1">
              <a:off x="7115639" y="3929258"/>
              <a:ext cx="475268" cy="8901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2EE0ABB2-6486-7967-E85F-8A2660D55B68}"/>
                </a:ext>
              </a:extLst>
            </p:cNvPr>
            <p:cNvCxnSpPr>
              <a:cxnSpLocks/>
              <a:stCxn id="41" idx="2"/>
              <a:endCxn id="45" idx="0"/>
            </p:cNvCxnSpPr>
            <p:nvPr/>
          </p:nvCxnSpPr>
          <p:spPr>
            <a:xfrm>
              <a:off x="7590907" y="3929258"/>
              <a:ext cx="229789" cy="8850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A74700F-1482-7131-4728-41824F600C98}"/>
                </a:ext>
              </a:extLst>
            </p:cNvPr>
            <p:cNvCxnSpPr>
              <a:stCxn id="41" idx="2"/>
              <a:endCxn id="46" idx="0"/>
            </p:cNvCxnSpPr>
            <p:nvPr/>
          </p:nvCxnSpPr>
          <p:spPr>
            <a:xfrm>
              <a:off x="7590907" y="3929258"/>
              <a:ext cx="769267" cy="93444"/>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C7EEEAE8-4554-6F45-A0E4-F7752D6B18D6}"/>
                </a:ext>
              </a:extLst>
            </p:cNvPr>
            <p:cNvCxnSpPr>
              <a:stCxn id="42" idx="2"/>
              <a:endCxn id="47" idx="0"/>
            </p:cNvCxnSpPr>
            <p:nvPr/>
          </p:nvCxnSpPr>
          <p:spPr>
            <a:xfrm flipH="1">
              <a:off x="9453418" y="3930605"/>
              <a:ext cx="208738" cy="8390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42297F1-319C-69DD-C261-F0EC4AF7618D}"/>
                </a:ext>
              </a:extLst>
            </p:cNvPr>
            <p:cNvCxnSpPr>
              <a:stCxn id="42" idx="2"/>
              <a:endCxn id="48" idx="0"/>
            </p:cNvCxnSpPr>
            <p:nvPr/>
          </p:nvCxnSpPr>
          <p:spPr>
            <a:xfrm>
              <a:off x="9662156" y="3930605"/>
              <a:ext cx="303540" cy="800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49084E25-2F13-A2F0-5CBD-B3837C9D5705}"/>
                </a:ext>
              </a:extLst>
            </p:cNvPr>
            <p:cNvCxnSpPr>
              <a:cxnSpLocks/>
              <a:stCxn id="43" idx="2"/>
              <a:endCxn id="49" idx="0"/>
            </p:cNvCxnSpPr>
            <p:nvPr/>
          </p:nvCxnSpPr>
          <p:spPr>
            <a:xfrm>
              <a:off x="10691371" y="3930605"/>
              <a:ext cx="48" cy="8716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221CAD79-2F79-AD27-4A51-2A83E57FF38B}"/>
                </a:ext>
              </a:extLst>
            </p:cNvPr>
            <p:cNvCxnSpPr>
              <a:stCxn id="44" idx="2"/>
              <a:endCxn id="55" idx="0"/>
            </p:cNvCxnSpPr>
            <p:nvPr/>
          </p:nvCxnSpPr>
          <p:spPr>
            <a:xfrm>
              <a:off x="7115639" y="4387608"/>
              <a:ext cx="0" cy="8013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C517F2E0-41AE-3B05-F665-A5E2C4A01077}"/>
                </a:ext>
              </a:extLst>
            </p:cNvPr>
            <p:cNvCxnSpPr>
              <a:cxnSpLocks/>
              <a:stCxn id="45" idx="2"/>
              <a:endCxn id="57" idx="0"/>
            </p:cNvCxnSpPr>
            <p:nvPr/>
          </p:nvCxnSpPr>
          <p:spPr>
            <a:xfrm>
              <a:off x="7820696" y="4387099"/>
              <a:ext cx="1859" cy="8542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B218543E-F09F-14F3-8C09-03BE97E89A58}"/>
                </a:ext>
              </a:extLst>
            </p:cNvPr>
            <p:cNvCxnSpPr>
              <a:stCxn id="46" idx="2"/>
              <a:endCxn id="58" idx="0"/>
            </p:cNvCxnSpPr>
            <p:nvPr/>
          </p:nvCxnSpPr>
          <p:spPr>
            <a:xfrm flipH="1">
              <a:off x="8052885" y="4392034"/>
              <a:ext cx="307289" cy="81665"/>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6EF978D2-BE24-5EE7-3B7E-34A472F71901}"/>
                </a:ext>
              </a:extLst>
            </p:cNvPr>
            <p:cNvCxnSpPr>
              <a:stCxn id="46" idx="2"/>
              <a:endCxn id="59" idx="0"/>
            </p:cNvCxnSpPr>
            <p:nvPr/>
          </p:nvCxnSpPr>
          <p:spPr>
            <a:xfrm>
              <a:off x="8360174" y="4392034"/>
              <a:ext cx="293343" cy="77043"/>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B482A205-ADBE-FA44-2C42-A8DCA544B7AC}"/>
                </a:ext>
              </a:extLst>
            </p:cNvPr>
            <p:cNvCxnSpPr>
              <a:stCxn id="47" idx="2"/>
              <a:endCxn id="51" idx="0"/>
            </p:cNvCxnSpPr>
            <p:nvPr/>
          </p:nvCxnSpPr>
          <p:spPr>
            <a:xfrm flipH="1">
              <a:off x="9184156" y="4383838"/>
              <a:ext cx="269262" cy="8986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9CC3F989-EC57-E8C4-9181-368C12C75995}"/>
                </a:ext>
              </a:extLst>
            </p:cNvPr>
            <p:cNvCxnSpPr>
              <a:stCxn id="47" idx="2"/>
              <a:endCxn id="50" idx="0"/>
            </p:cNvCxnSpPr>
            <p:nvPr/>
          </p:nvCxnSpPr>
          <p:spPr>
            <a:xfrm>
              <a:off x="9453418" y="4383838"/>
              <a:ext cx="60395" cy="83901"/>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49C8F956-DF94-9AC5-8985-8C233D555445}"/>
                </a:ext>
              </a:extLst>
            </p:cNvPr>
            <p:cNvCxnSpPr>
              <a:stCxn id="48" idx="2"/>
              <a:endCxn id="56" idx="0"/>
            </p:cNvCxnSpPr>
            <p:nvPr/>
          </p:nvCxnSpPr>
          <p:spPr>
            <a:xfrm flipH="1">
              <a:off x="9965531" y="4380000"/>
              <a:ext cx="165" cy="9862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73723872-16C7-AFF4-8042-8431CDB4ECDB}"/>
                </a:ext>
              </a:extLst>
            </p:cNvPr>
            <p:cNvCxnSpPr>
              <a:stCxn id="56" idx="2"/>
              <a:endCxn id="53" idx="0"/>
            </p:cNvCxnSpPr>
            <p:nvPr/>
          </p:nvCxnSpPr>
          <p:spPr>
            <a:xfrm flipH="1">
              <a:off x="9779718" y="4847961"/>
              <a:ext cx="185813"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DF293AEF-DE85-5391-6D92-97C08AFE89F6}"/>
                </a:ext>
              </a:extLst>
            </p:cNvPr>
            <p:cNvCxnSpPr>
              <a:stCxn id="56" idx="2"/>
              <a:endCxn id="54" idx="0"/>
            </p:cNvCxnSpPr>
            <p:nvPr/>
          </p:nvCxnSpPr>
          <p:spPr>
            <a:xfrm>
              <a:off x="9965531" y="4847961"/>
              <a:ext cx="196791" cy="80325"/>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6B644FAC-B918-788F-0656-25BDD9B28575}"/>
                </a:ext>
              </a:extLst>
            </p:cNvPr>
            <p:cNvCxnSpPr>
              <a:stCxn id="53" idx="2"/>
              <a:endCxn id="60" idx="0"/>
            </p:cNvCxnSpPr>
            <p:nvPr/>
          </p:nvCxnSpPr>
          <p:spPr>
            <a:xfrm flipH="1">
              <a:off x="9779717" y="5297618"/>
              <a:ext cx="1" cy="7658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D714F4B9-338C-FE6B-161C-33AE930EAF6F}"/>
                </a:ext>
              </a:extLst>
            </p:cNvPr>
            <p:cNvCxnSpPr>
              <a:stCxn id="51" idx="2"/>
              <a:endCxn id="52" idx="0"/>
            </p:cNvCxnSpPr>
            <p:nvPr/>
          </p:nvCxnSpPr>
          <p:spPr>
            <a:xfrm flipH="1">
              <a:off x="9183872" y="4843031"/>
              <a:ext cx="284" cy="9588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5B87E39E-EBCB-A950-36CD-28B5E38A3320}"/>
                </a:ext>
              </a:extLst>
            </p:cNvPr>
            <p:cNvCxnSpPr>
              <a:stCxn id="58" idx="2"/>
              <a:endCxn id="66" idx="0"/>
            </p:cNvCxnSpPr>
            <p:nvPr/>
          </p:nvCxnSpPr>
          <p:spPr>
            <a:xfrm flipH="1">
              <a:off x="7876525" y="4843031"/>
              <a:ext cx="176360" cy="9237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3609F452-23BD-45A8-0760-32A0D2A114F2}"/>
                </a:ext>
              </a:extLst>
            </p:cNvPr>
            <p:cNvCxnSpPr>
              <a:stCxn id="58" idx="2"/>
              <a:endCxn id="65" idx="0"/>
            </p:cNvCxnSpPr>
            <p:nvPr/>
          </p:nvCxnSpPr>
          <p:spPr>
            <a:xfrm>
              <a:off x="8052885" y="4843031"/>
              <a:ext cx="204582" cy="88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FAF6D816-D149-8397-F700-659E87AB06B6}"/>
                </a:ext>
              </a:extLst>
            </p:cNvPr>
            <p:cNvCxnSpPr>
              <a:stCxn id="59" idx="2"/>
              <a:endCxn id="63" idx="0"/>
            </p:cNvCxnSpPr>
            <p:nvPr/>
          </p:nvCxnSpPr>
          <p:spPr>
            <a:xfrm flipH="1">
              <a:off x="8651669" y="4838409"/>
              <a:ext cx="1848" cy="111562"/>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E193D3B0-BC25-A334-5E4C-9DD41BAE91DE}"/>
                </a:ext>
              </a:extLst>
            </p:cNvPr>
            <p:cNvCxnSpPr>
              <a:stCxn id="66" idx="2"/>
              <a:endCxn id="67" idx="0"/>
            </p:cNvCxnSpPr>
            <p:nvPr/>
          </p:nvCxnSpPr>
          <p:spPr>
            <a:xfrm flipH="1">
              <a:off x="7876524" y="5304733"/>
              <a:ext cx="1" cy="747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62909F78-5431-58A9-6527-E334D9526EF8}"/>
                </a:ext>
              </a:extLst>
            </p:cNvPr>
            <p:cNvCxnSpPr>
              <a:stCxn id="63" idx="2"/>
              <a:endCxn id="61" idx="0"/>
            </p:cNvCxnSpPr>
            <p:nvPr/>
          </p:nvCxnSpPr>
          <p:spPr>
            <a:xfrm flipH="1">
              <a:off x="8454189" y="5319303"/>
              <a:ext cx="197480" cy="803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688D06C6-9FF7-4874-AF6E-179A5115CCC8}"/>
                </a:ext>
              </a:extLst>
            </p:cNvPr>
            <p:cNvCxnSpPr>
              <a:stCxn id="63" idx="2"/>
              <a:endCxn id="62" idx="0"/>
            </p:cNvCxnSpPr>
            <p:nvPr/>
          </p:nvCxnSpPr>
          <p:spPr>
            <a:xfrm>
              <a:off x="8651669" y="5319303"/>
              <a:ext cx="185124" cy="80363"/>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30AEAED5-B1E5-655F-E31C-CB9D5206C739}"/>
                </a:ext>
              </a:extLst>
            </p:cNvPr>
            <p:cNvCxnSpPr>
              <a:stCxn id="61" idx="2"/>
              <a:endCxn id="64" idx="0"/>
            </p:cNvCxnSpPr>
            <p:nvPr/>
          </p:nvCxnSpPr>
          <p:spPr>
            <a:xfrm flipH="1">
              <a:off x="8454188" y="5768998"/>
              <a:ext cx="1" cy="76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65077944-A3F7-A6E7-BB2D-247DB8C00DE6}"/>
                </a:ext>
              </a:extLst>
            </p:cNvPr>
            <p:cNvSpPr txBox="1"/>
            <p:nvPr/>
          </p:nvSpPr>
          <p:spPr>
            <a:xfrm>
              <a:off x="9178533" y="3043322"/>
              <a:ext cx="426882" cy="369332"/>
            </a:xfrm>
            <a:prstGeom prst="rect">
              <a:avLst/>
            </a:prstGeom>
            <a:solidFill>
              <a:schemeClr val="bg1"/>
            </a:solidFill>
            <a:ln w="28575">
              <a:solidFill>
                <a:schemeClr val="accent5"/>
              </a:solidFill>
            </a:ln>
          </p:spPr>
          <p:txBody>
            <a:bodyPr wrap="square">
              <a:sp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lang="en-US" dirty="0">
                <a:solidFill>
                  <a:schemeClr val="accent3"/>
                </a:solidFill>
              </a:endParaRPr>
            </a:p>
          </p:txBody>
        </p:sp>
      </p:grpSp>
      <p:pic>
        <p:nvPicPr>
          <p:cNvPr id="39" name="Picture 38" descr="Illustration of a cross section of a dirt mound with gems hidden toward the bottom. A robot is flattening the mound in a curvy layer.">
            <a:extLst>
              <a:ext uri="{FF2B5EF4-FFF2-40B4-BE49-F238E27FC236}">
                <a16:creationId xmlns:a16="http://schemas.microsoft.com/office/drawing/2014/main" id="{2695E141-4E20-4DBD-6C78-B4DA752E99A6}"/>
              </a:ext>
            </a:extLst>
          </p:cNvPr>
          <p:cNvPicPr>
            <a:picLocks noChangeAspect="1"/>
          </p:cNvPicPr>
          <p:nvPr/>
        </p:nvPicPr>
        <p:blipFill>
          <a:blip r:embed="rId3"/>
          <a:stretch>
            <a:fillRect/>
          </a:stretch>
        </p:blipFill>
        <p:spPr>
          <a:xfrm>
            <a:off x="1246941" y="3096560"/>
            <a:ext cx="4468867" cy="3349834"/>
          </a:xfrm>
          <a:prstGeom prst="rect">
            <a:avLst/>
          </a:prstGeom>
        </p:spPr>
      </p:pic>
      <p:sp>
        <p:nvSpPr>
          <p:cNvPr id="5" name="Title 4">
            <a:extLst>
              <a:ext uri="{FF2B5EF4-FFF2-40B4-BE49-F238E27FC236}">
                <a16:creationId xmlns:a16="http://schemas.microsoft.com/office/drawing/2014/main" id="{BFCFD5BA-60E1-1DC9-1D5D-DDF491F424E1}"/>
              </a:ext>
            </a:extLst>
          </p:cNvPr>
          <p:cNvSpPr>
            <a:spLocks noGrp="1"/>
          </p:cNvSpPr>
          <p:nvPr>
            <p:ph type="title"/>
          </p:nvPr>
        </p:nvSpPr>
        <p:spPr/>
        <p:txBody>
          <a:bodyPr/>
          <a:lstStyle/>
          <a:p>
            <a:r>
              <a:rPr lang="en-US" dirty="0"/>
              <a:t>Uniform Cost Search</a:t>
            </a:r>
          </a:p>
        </p:txBody>
      </p:sp>
      <p:sp>
        <p:nvSpPr>
          <p:cNvPr id="6" name="Content Placeholder 5">
            <a:extLst>
              <a:ext uri="{FF2B5EF4-FFF2-40B4-BE49-F238E27FC236}">
                <a16:creationId xmlns:a16="http://schemas.microsoft.com/office/drawing/2014/main" id="{D0379B2D-772D-AD1F-69F6-76A1457E3382}"/>
              </a:ext>
            </a:extLst>
          </p:cNvPr>
          <p:cNvSpPr>
            <a:spLocks noGrp="1"/>
          </p:cNvSpPr>
          <p:nvPr>
            <p:ph idx="1"/>
          </p:nvPr>
        </p:nvSpPr>
        <p:spPr>
          <a:xfrm>
            <a:off x="497159" y="1590261"/>
            <a:ext cx="5375440" cy="4606139"/>
          </a:xfrm>
        </p:spPr>
        <p:txBody>
          <a:bodyPr/>
          <a:lstStyle/>
          <a:p>
            <a:r>
              <a:rPr lang="en-US" dirty="0"/>
              <a:t>Strategy</a:t>
            </a:r>
          </a:p>
          <a:p>
            <a:pPr lvl="1"/>
            <a:r>
              <a:rPr lang="en-US" dirty="0"/>
              <a:t>Expand </a:t>
            </a:r>
            <a:r>
              <a:rPr lang="en-US" b="1" dirty="0">
                <a:solidFill>
                  <a:schemeClr val="accent1"/>
                </a:solidFill>
              </a:rPr>
              <a:t>cheapest</a:t>
            </a:r>
            <a:r>
              <a:rPr lang="en-US" dirty="0"/>
              <a:t> (least cost) node first</a:t>
            </a:r>
          </a:p>
          <a:p>
            <a:r>
              <a:rPr lang="en-US" dirty="0"/>
              <a:t>Implementation</a:t>
            </a:r>
          </a:p>
          <a:p>
            <a:pPr lvl="1"/>
            <a:r>
              <a:rPr lang="en-US" dirty="0"/>
              <a:t>Fringe is a </a:t>
            </a:r>
            <a:r>
              <a:rPr lang="en-US" b="1" dirty="0">
                <a:solidFill>
                  <a:schemeClr val="accent4"/>
                </a:solidFill>
              </a:rPr>
              <a:t>priority queue</a:t>
            </a:r>
          </a:p>
          <a:p>
            <a:pPr lvl="1"/>
            <a:r>
              <a:rPr lang="en-US" dirty="0"/>
              <a:t>Usually break ties alphabetically</a:t>
            </a:r>
          </a:p>
        </p:txBody>
      </p:sp>
      <p:sp>
        <p:nvSpPr>
          <p:cNvPr id="3" name="Date Placeholder 2">
            <a:extLst>
              <a:ext uri="{FF2B5EF4-FFF2-40B4-BE49-F238E27FC236}">
                <a16:creationId xmlns:a16="http://schemas.microsoft.com/office/drawing/2014/main" id="{504AE41C-F983-58BE-5427-276BACFC21B9}"/>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13CABF68-681F-47F3-6F2E-88B59F35EE67}"/>
              </a:ext>
            </a:extLst>
          </p:cNvPr>
          <p:cNvSpPr>
            <a:spLocks noGrp="1"/>
          </p:cNvSpPr>
          <p:nvPr>
            <p:ph type="sldNum" sz="quarter" idx="12"/>
          </p:nvPr>
        </p:nvSpPr>
        <p:spPr/>
        <p:txBody>
          <a:bodyPr/>
          <a:lstStyle/>
          <a:p>
            <a:fld id="{0C6CD854-DD62-6C4B-87F1-66B34D688D3F}" type="slidenum">
              <a:rPr lang="en-US" smtClean="0"/>
              <a:t>30</a:t>
            </a:fld>
            <a:endParaRPr lang="en-US"/>
          </a:p>
        </p:txBody>
      </p:sp>
      <p:sp>
        <p:nvSpPr>
          <p:cNvPr id="8" name="TextBox 7">
            <a:extLst>
              <a:ext uri="{FF2B5EF4-FFF2-40B4-BE49-F238E27FC236}">
                <a16:creationId xmlns:a16="http://schemas.microsoft.com/office/drawing/2014/main" id="{45E9292A-9F3C-F190-DCBE-A9D436DA09AE}"/>
              </a:ext>
            </a:extLst>
          </p:cNvPr>
          <p:cNvSpPr txBox="1"/>
          <p:nvPr/>
        </p:nvSpPr>
        <p:spPr>
          <a:xfrm>
            <a:off x="1868758" y="6224106"/>
            <a:ext cx="3320140" cy="400110"/>
          </a:xfrm>
          <a:prstGeom prst="rect">
            <a:avLst/>
          </a:prstGeom>
          <a:noFill/>
        </p:spPr>
        <p:txBody>
          <a:bodyPr wrap="none" rtlCol="0">
            <a:spAutoFit/>
          </a:bodyPr>
          <a:lstStyle/>
          <a:p>
            <a:r>
              <a:rPr lang="en-US" sz="2000" b="1" i="1" dirty="0">
                <a:solidFill>
                  <a:schemeClr val="accent4"/>
                </a:solidFill>
              </a:rPr>
              <a:t>“how much does it cost?”</a:t>
            </a:r>
          </a:p>
        </p:txBody>
      </p:sp>
      <p:grpSp>
        <p:nvGrpSpPr>
          <p:cNvPr id="96" name="Group 95" descr="A directed graph with the following edges (arc costs in parentheses):&#10;S-&gt;d (3)&#10;S-&gt;e (9)&#10;S-&gt;p (1)&#10;d-&gt;b (1)&#10;d-&gt;c (8)&#10;d-&gt;e (2)&#10;b-&gt;a (2)&#10;c-&gt;a (1)&#10;p-&gt;q (15)&#10;e-&gt;h (8)&#10;h-&gt;p (1)&#10;h-&gt;q (1)&#10;e-&gt;r (2)&#10;r-&gt;f (1)&#10;f-&gt;c (3)&#10;f-&gt;G (2)&#10;&#10;The path S-d-e-r-f-G is shown in yellow.">
            <a:extLst>
              <a:ext uri="{FF2B5EF4-FFF2-40B4-BE49-F238E27FC236}">
                <a16:creationId xmlns:a16="http://schemas.microsoft.com/office/drawing/2014/main" id="{D09EBBBF-0C6E-4F25-9B75-3F0CDEA5987F}"/>
              </a:ext>
            </a:extLst>
          </p:cNvPr>
          <p:cNvGrpSpPr/>
          <p:nvPr/>
        </p:nvGrpSpPr>
        <p:grpSpPr>
          <a:xfrm>
            <a:off x="7071153" y="722362"/>
            <a:ext cx="3662186" cy="2046223"/>
            <a:chOff x="7071153" y="722362"/>
            <a:chExt cx="3662186" cy="2046223"/>
          </a:xfrm>
        </p:grpSpPr>
        <p:grpSp>
          <p:nvGrpSpPr>
            <p:cNvPr id="10" name="Google Shape;409;p19">
              <a:extLst>
                <a:ext uri="{FF2B5EF4-FFF2-40B4-BE49-F238E27FC236}">
                  <a16:creationId xmlns:a16="http://schemas.microsoft.com/office/drawing/2014/main" id="{87138F60-AD15-E911-4A38-E4458AE05321}"/>
                </a:ext>
              </a:extLst>
            </p:cNvPr>
            <p:cNvGrpSpPr>
              <a:grpSpLocks noChangeAspect="1"/>
            </p:cNvGrpSpPr>
            <p:nvPr/>
          </p:nvGrpSpPr>
          <p:grpSpPr>
            <a:xfrm>
              <a:off x="7071153" y="722362"/>
              <a:ext cx="3559068" cy="1963745"/>
              <a:chOff x="336" y="576"/>
              <a:chExt cx="4848" cy="2784"/>
            </a:xfrm>
          </p:grpSpPr>
          <p:sp>
            <p:nvSpPr>
              <p:cNvPr id="12" name="Google Shape;411;p19">
                <a:extLst>
                  <a:ext uri="{FF2B5EF4-FFF2-40B4-BE49-F238E27FC236}">
                    <a16:creationId xmlns:a16="http://schemas.microsoft.com/office/drawing/2014/main" id="{4F5E7B99-25C1-878B-D471-7CD95A0C9044}"/>
                  </a:ext>
                </a:extLst>
              </p:cNvPr>
              <p:cNvSpPr/>
              <p:nvPr/>
            </p:nvSpPr>
            <p:spPr>
              <a:xfrm>
                <a:off x="4704" y="576"/>
                <a:ext cx="480" cy="480"/>
              </a:xfrm>
              <a:prstGeom prst="flowChartConnector">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1"/>
                    </a:solidFill>
                    <a:latin typeface="Calibri"/>
                    <a:ea typeface="Calibri"/>
                    <a:cs typeface="Calibri"/>
                    <a:sym typeface="Calibri"/>
                  </a:rPr>
                  <a:t>G</a:t>
                </a:r>
                <a:endParaRPr dirty="0">
                  <a:solidFill>
                    <a:schemeClr val="accent1"/>
                  </a:solidFill>
                </a:endParaRPr>
              </a:p>
            </p:txBody>
          </p:sp>
          <p:sp>
            <p:nvSpPr>
              <p:cNvPr id="14" name="Google Shape;413;p19">
                <a:extLst>
                  <a:ext uri="{FF2B5EF4-FFF2-40B4-BE49-F238E27FC236}">
                    <a16:creationId xmlns:a16="http://schemas.microsoft.com/office/drawing/2014/main" id="{D5B0D94F-97F6-59E8-9013-578466F88674}"/>
                  </a:ext>
                </a:extLst>
              </p:cNvPr>
              <p:cNvSpPr/>
              <p:nvPr/>
            </p:nvSpPr>
            <p:spPr>
              <a:xfrm>
                <a:off x="720" y="105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b</a:t>
                </a:r>
                <a:endParaRPr>
                  <a:solidFill>
                    <a:schemeClr val="accent3"/>
                  </a:solidFill>
                </a:endParaRPr>
              </a:p>
            </p:txBody>
          </p:sp>
          <p:sp>
            <p:nvSpPr>
              <p:cNvPr id="16" name="Google Shape;415;p19">
                <a:extLst>
                  <a:ext uri="{FF2B5EF4-FFF2-40B4-BE49-F238E27FC236}">
                    <a16:creationId xmlns:a16="http://schemas.microsoft.com/office/drawing/2014/main" id="{072105B1-BCF0-590F-2BEB-1309E9B64043}"/>
                  </a:ext>
                </a:extLst>
              </p:cNvPr>
              <p:cNvSpPr/>
              <p:nvPr/>
            </p:nvSpPr>
            <p:spPr>
              <a:xfrm>
                <a:off x="2352" y="2880"/>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q</a:t>
                </a:r>
                <a:endParaRPr dirty="0">
                  <a:solidFill>
                    <a:schemeClr val="accent2"/>
                  </a:solidFill>
                </a:endParaRPr>
              </a:p>
            </p:txBody>
          </p:sp>
          <p:sp>
            <p:nvSpPr>
              <p:cNvPr id="17" name="Google Shape;416;p19">
                <a:extLst>
                  <a:ext uri="{FF2B5EF4-FFF2-40B4-BE49-F238E27FC236}">
                    <a16:creationId xmlns:a16="http://schemas.microsoft.com/office/drawing/2014/main" id="{1CB38C14-6A41-5F5F-65E6-06BDFB5A9873}"/>
                  </a:ext>
                </a:extLst>
              </p:cNvPr>
              <p:cNvSpPr/>
              <p:nvPr/>
            </p:nvSpPr>
            <p:spPr>
              <a:xfrm>
                <a:off x="2880" y="1008"/>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c</a:t>
                </a:r>
                <a:endParaRPr dirty="0">
                  <a:solidFill>
                    <a:schemeClr val="accent2"/>
                  </a:solidFill>
                </a:endParaRPr>
              </a:p>
            </p:txBody>
          </p:sp>
          <p:sp>
            <p:nvSpPr>
              <p:cNvPr id="19" name="Google Shape;418;p19">
                <a:extLst>
                  <a:ext uri="{FF2B5EF4-FFF2-40B4-BE49-F238E27FC236}">
                    <a16:creationId xmlns:a16="http://schemas.microsoft.com/office/drawing/2014/main" id="{FCAD909A-66C2-4DA4-F66D-8ED466DC7480}"/>
                  </a:ext>
                </a:extLst>
              </p:cNvPr>
              <p:cNvSpPr>
                <a:spLocks/>
              </p:cNvSpPr>
              <p:nvPr/>
            </p:nvSpPr>
            <p:spPr>
              <a:xfrm>
                <a:off x="3204" y="2427"/>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h</a:t>
                </a:r>
                <a:endParaRPr dirty="0">
                  <a:solidFill>
                    <a:schemeClr val="accent2"/>
                  </a:solidFill>
                </a:endParaRPr>
              </a:p>
            </p:txBody>
          </p:sp>
          <p:sp>
            <p:nvSpPr>
              <p:cNvPr id="20" name="Google Shape;419;p19">
                <a:extLst>
                  <a:ext uri="{FF2B5EF4-FFF2-40B4-BE49-F238E27FC236}">
                    <a16:creationId xmlns:a16="http://schemas.microsoft.com/office/drawing/2014/main" id="{D883072F-AD9D-1B31-20FB-8730A321A678}"/>
                  </a:ext>
                </a:extLst>
              </p:cNvPr>
              <p:cNvSpPr/>
              <p:nvPr/>
            </p:nvSpPr>
            <p:spPr>
              <a:xfrm>
                <a:off x="1584" y="62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a</a:t>
                </a:r>
                <a:endParaRPr dirty="0">
                  <a:solidFill>
                    <a:schemeClr val="accent3"/>
                  </a:solidFill>
                </a:endParaRPr>
              </a:p>
            </p:txBody>
          </p:sp>
          <p:cxnSp>
            <p:nvCxnSpPr>
              <p:cNvPr id="23" name="Google Shape;422;p19">
                <a:extLst>
                  <a:ext uri="{FF2B5EF4-FFF2-40B4-BE49-F238E27FC236}">
                    <a16:creationId xmlns:a16="http://schemas.microsoft.com/office/drawing/2014/main" id="{E63BC7B3-1FD1-8334-0E86-9809AA19522B}"/>
                  </a:ext>
                </a:extLst>
              </p:cNvPr>
              <p:cNvCxnSpPr>
                <a:cxnSpLocks/>
                <a:stCxn id="11" idx="5"/>
                <a:endCxn id="15" idx="1"/>
              </p:cNvCxnSpPr>
              <p:nvPr/>
            </p:nvCxnSpPr>
            <p:spPr>
              <a:xfrm>
                <a:off x="746" y="2618"/>
                <a:ext cx="525" cy="189"/>
              </a:xfrm>
              <a:prstGeom prst="straightConnector1">
                <a:avLst/>
              </a:prstGeom>
              <a:noFill/>
              <a:ln w="28575" cap="flat" cmpd="sng">
                <a:solidFill>
                  <a:schemeClr val="accent3"/>
                </a:solidFill>
                <a:prstDash val="solid"/>
                <a:round/>
                <a:headEnd type="none" w="med" len="med"/>
                <a:tailEnd type="triangle" w="med" len="med"/>
              </a:ln>
            </p:spPr>
          </p:cxnSp>
          <p:cxnSp>
            <p:nvCxnSpPr>
              <p:cNvPr id="24" name="Google Shape;423;p19">
                <a:extLst>
                  <a:ext uri="{FF2B5EF4-FFF2-40B4-BE49-F238E27FC236}">
                    <a16:creationId xmlns:a16="http://schemas.microsoft.com/office/drawing/2014/main" id="{65D08D6B-E4A7-1FB6-80F3-DD18CBC47069}"/>
                  </a:ext>
                </a:extLst>
              </p:cNvPr>
              <p:cNvCxnSpPr>
                <a:cxnSpLocks/>
                <a:stCxn id="15" idx="6"/>
                <a:endCxn id="16" idx="2"/>
              </p:cNvCxnSpPr>
              <p:nvPr/>
            </p:nvCxnSpPr>
            <p:spPr>
              <a:xfrm>
                <a:off x="1680" y="2976"/>
                <a:ext cx="672" cy="144"/>
              </a:xfrm>
              <a:prstGeom prst="straightConnector1">
                <a:avLst/>
              </a:prstGeom>
              <a:noFill/>
              <a:ln w="28575" cap="flat" cmpd="sng">
                <a:solidFill>
                  <a:schemeClr val="accent2"/>
                </a:solidFill>
                <a:prstDash val="solid"/>
                <a:round/>
                <a:headEnd type="none" w="med" len="med"/>
                <a:tailEnd type="triangle" w="med" len="med"/>
              </a:ln>
            </p:spPr>
          </p:cxnSp>
          <p:cxnSp>
            <p:nvCxnSpPr>
              <p:cNvPr id="25" name="Google Shape;424;p19">
                <a:extLst>
                  <a:ext uri="{FF2B5EF4-FFF2-40B4-BE49-F238E27FC236}">
                    <a16:creationId xmlns:a16="http://schemas.microsoft.com/office/drawing/2014/main" id="{123E2D3C-9759-EA54-B70D-ADE0803DA41E}"/>
                  </a:ext>
                </a:extLst>
              </p:cNvPr>
              <p:cNvCxnSpPr>
                <a:cxnSpLocks/>
                <a:stCxn id="19" idx="3"/>
                <a:endCxn id="16" idx="6"/>
              </p:cNvCxnSpPr>
              <p:nvPr/>
            </p:nvCxnSpPr>
            <p:spPr>
              <a:xfrm flipH="1">
                <a:off x="2832" y="2837"/>
                <a:ext cx="442" cy="283"/>
              </a:xfrm>
              <a:prstGeom prst="straightConnector1">
                <a:avLst/>
              </a:prstGeom>
              <a:noFill/>
              <a:ln w="28575" cap="flat" cmpd="sng">
                <a:solidFill>
                  <a:schemeClr val="tx1"/>
                </a:solidFill>
                <a:prstDash val="solid"/>
                <a:round/>
                <a:headEnd type="none" w="med" len="med"/>
                <a:tailEnd type="triangle" w="med" len="med"/>
              </a:ln>
            </p:spPr>
          </p:cxnSp>
          <p:cxnSp>
            <p:nvCxnSpPr>
              <p:cNvPr id="26" name="Google Shape;425;p19">
                <a:extLst>
                  <a:ext uri="{FF2B5EF4-FFF2-40B4-BE49-F238E27FC236}">
                    <a16:creationId xmlns:a16="http://schemas.microsoft.com/office/drawing/2014/main" id="{17C56FAC-713F-DED8-D5EB-A73625D0864B}"/>
                  </a:ext>
                </a:extLst>
              </p:cNvPr>
              <p:cNvCxnSpPr>
                <a:cxnSpLocks/>
                <a:stCxn id="19" idx="2"/>
                <a:endCxn id="15" idx="7"/>
              </p:cNvCxnSpPr>
              <p:nvPr/>
            </p:nvCxnSpPr>
            <p:spPr>
              <a:xfrm flipH="1">
                <a:off x="1610" y="2667"/>
                <a:ext cx="1594" cy="139"/>
              </a:xfrm>
              <a:prstGeom prst="straightConnector1">
                <a:avLst/>
              </a:prstGeom>
              <a:noFill/>
              <a:ln w="28575" cap="flat" cmpd="sng">
                <a:solidFill>
                  <a:schemeClr val="tx1"/>
                </a:solidFill>
                <a:prstDash val="solid"/>
                <a:round/>
                <a:headEnd type="none" w="med" len="med"/>
                <a:tailEnd type="triangle" w="med" len="med"/>
              </a:ln>
            </p:spPr>
          </p:cxnSp>
          <p:cxnSp>
            <p:nvCxnSpPr>
              <p:cNvPr id="27" name="Google Shape;426;p19">
                <a:extLst>
                  <a:ext uri="{FF2B5EF4-FFF2-40B4-BE49-F238E27FC236}">
                    <a16:creationId xmlns:a16="http://schemas.microsoft.com/office/drawing/2014/main" id="{AE473198-657B-9633-A511-5F1D2B0356F5}"/>
                  </a:ext>
                </a:extLst>
              </p:cNvPr>
              <p:cNvCxnSpPr>
                <a:cxnSpLocks/>
                <a:stCxn id="18" idx="4"/>
                <a:endCxn id="19" idx="7"/>
              </p:cNvCxnSpPr>
              <p:nvPr/>
            </p:nvCxnSpPr>
            <p:spPr>
              <a:xfrm flipH="1">
                <a:off x="3614" y="2064"/>
                <a:ext cx="178" cy="433"/>
              </a:xfrm>
              <a:prstGeom prst="straightConnector1">
                <a:avLst/>
              </a:prstGeom>
              <a:noFill/>
              <a:ln w="28575" cap="flat" cmpd="sng">
                <a:solidFill>
                  <a:schemeClr val="accent2"/>
                </a:solidFill>
                <a:prstDash val="solid"/>
                <a:round/>
                <a:headEnd type="none" w="med" len="med"/>
                <a:tailEnd type="triangle" w="med" len="med"/>
              </a:ln>
            </p:spPr>
          </p:cxnSp>
          <p:cxnSp>
            <p:nvCxnSpPr>
              <p:cNvPr id="28" name="Google Shape;427;p19">
                <a:extLst>
                  <a:ext uri="{FF2B5EF4-FFF2-40B4-BE49-F238E27FC236}">
                    <a16:creationId xmlns:a16="http://schemas.microsoft.com/office/drawing/2014/main" id="{37B10B71-3248-5C4E-A554-33C6C6B6BDD9}"/>
                  </a:ext>
                </a:extLst>
              </p:cNvPr>
              <p:cNvCxnSpPr>
                <a:cxnSpLocks/>
                <a:stCxn id="18" idx="5"/>
                <a:endCxn id="22" idx="1"/>
              </p:cNvCxnSpPr>
              <p:nvPr/>
            </p:nvCxnSpPr>
            <p:spPr>
              <a:xfrm>
                <a:off x="3962" y="1994"/>
                <a:ext cx="477" cy="813"/>
              </a:xfrm>
              <a:prstGeom prst="straightConnector1">
                <a:avLst/>
              </a:prstGeom>
              <a:noFill/>
              <a:ln w="28575" cap="flat" cmpd="sng">
                <a:solidFill>
                  <a:schemeClr val="accent5"/>
                </a:solidFill>
                <a:prstDash val="solid"/>
                <a:round/>
                <a:headEnd type="none" w="med" len="med"/>
                <a:tailEnd type="triangle" w="med" len="med"/>
              </a:ln>
            </p:spPr>
          </p:cxnSp>
          <p:cxnSp>
            <p:nvCxnSpPr>
              <p:cNvPr id="29" name="Google Shape;428;p19">
                <a:extLst>
                  <a:ext uri="{FF2B5EF4-FFF2-40B4-BE49-F238E27FC236}">
                    <a16:creationId xmlns:a16="http://schemas.microsoft.com/office/drawing/2014/main" id="{8845A2B6-B6DE-9EEA-70D4-8267F2FABE24}"/>
                  </a:ext>
                </a:extLst>
              </p:cNvPr>
              <p:cNvCxnSpPr>
                <a:cxnSpLocks/>
                <a:stCxn id="22" idx="0"/>
                <a:endCxn id="21" idx="4"/>
              </p:cNvCxnSpPr>
              <p:nvPr/>
            </p:nvCxnSpPr>
            <p:spPr>
              <a:xfrm flipV="1">
                <a:off x="4608" y="2352"/>
                <a:ext cx="192" cy="384"/>
              </a:xfrm>
              <a:prstGeom prst="straightConnector1">
                <a:avLst/>
              </a:prstGeom>
              <a:noFill/>
              <a:ln w="28575" cap="flat" cmpd="sng">
                <a:solidFill>
                  <a:schemeClr val="accent5"/>
                </a:solidFill>
                <a:prstDash val="solid"/>
                <a:round/>
                <a:headEnd type="none" w="med" len="med"/>
                <a:tailEnd type="triangle" w="med" len="med"/>
              </a:ln>
            </p:spPr>
          </p:cxnSp>
          <p:cxnSp>
            <p:nvCxnSpPr>
              <p:cNvPr id="30" name="Google Shape;429;p19">
                <a:extLst>
                  <a:ext uri="{FF2B5EF4-FFF2-40B4-BE49-F238E27FC236}">
                    <a16:creationId xmlns:a16="http://schemas.microsoft.com/office/drawing/2014/main" id="{CA1BBC49-99EA-0D15-9EB4-95FB4FC66768}"/>
                  </a:ext>
                </a:extLst>
              </p:cNvPr>
              <p:cNvCxnSpPr>
                <a:cxnSpLocks/>
                <a:stCxn id="21" idx="0"/>
                <a:endCxn id="12" idx="4"/>
              </p:cNvCxnSpPr>
              <p:nvPr/>
            </p:nvCxnSpPr>
            <p:spPr>
              <a:xfrm flipV="1">
                <a:off x="4800" y="1056"/>
                <a:ext cx="144" cy="816"/>
              </a:xfrm>
              <a:prstGeom prst="straightConnector1">
                <a:avLst/>
              </a:prstGeom>
              <a:noFill/>
              <a:ln w="28575" cap="flat" cmpd="sng">
                <a:solidFill>
                  <a:schemeClr val="accent5"/>
                </a:solidFill>
                <a:prstDash val="solid"/>
                <a:round/>
                <a:headEnd type="none" w="med" len="med"/>
                <a:tailEnd type="triangle" w="med" len="med"/>
              </a:ln>
            </p:spPr>
          </p:cxnSp>
          <p:cxnSp>
            <p:nvCxnSpPr>
              <p:cNvPr id="31" name="Google Shape;430;p19">
                <a:extLst>
                  <a:ext uri="{FF2B5EF4-FFF2-40B4-BE49-F238E27FC236}">
                    <a16:creationId xmlns:a16="http://schemas.microsoft.com/office/drawing/2014/main" id="{3EE434A5-B69F-5672-ED73-9E8943E1D0A3}"/>
                  </a:ext>
                </a:extLst>
              </p:cNvPr>
              <p:cNvCxnSpPr>
                <a:cxnSpLocks/>
                <a:stCxn id="11" idx="7"/>
                <a:endCxn id="13" idx="2"/>
              </p:cNvCxnSpPr>
              <p:nvPr/>
            </p:nvCxnSpPr>
            <p:spPr>
              <a:xfrm flipV="1">
                <a:off x="746" y="2016"/>
                <a:ext cx="982" cy="262"/>
              </a:xfrm>
              <a:prstGeom prst="straightConnector1">
                <a:avLst/>
              </a:prstGeom>
              <a:noFill/>
              <a:ln w="28575" cap="flat" cmpd="sng">
                <a:solidFill>
                  <a:schemeClr val="accent5"/>
                </a:solidFill>
                <a:prstDash val="solid"/>
                <a:round/>
                <a:headEnd type="none" w="med" len="med"/>
                <a:tailEnd type="triangle" w="med" len="med"/>
              </a:ln>
            </p:spPr>
          </p:cxnSp>
          <p:cxnSp>
            <p:nvCxnSpPr>
              <p:cNvPr id="32" name="Google Shape;431;p19">
                <a:extLst>
                  <a:ext uri="{FF2B5EF4-FFF2-40B4-BE49-F238E27FC236}">
                    <a16:creationId xmlns:a16="http://schemas.microsoft.com/office/drawing/2014/main" id="{B42FEE23-6CE4-D2F6-C55D-F6C6757566E3}"/>
                  </a:ext>
                </a:extLst>
              </p:cNvPr>
              <p:cNvCxnSpPr>
                <a:cxnSpLocks/>
                <a:stCxn id="13" idx="1"/>
                <a:endCxn id="14" idx="5"/>
              </p:cNvCxnSpPr>
              <p:nvPr/>
            </p:nvCxnSpPr>
            <p:spPr>
              <a:xfrm flipH="1" flipV="1">
                <a:off x="1130" y="1466"/>
                <a:ext cx="669" cy="381"/>
              </a:xfrm>
              <a:prstGeom prst="straightConnector1">
                <a:avLst/>
              </a:prstGeom>
              <a:noFill/>
              <a:ln w="28575" cap="flat" cmpd="sng">
                <a:solidFill>
                  <a:schemeClr val="accent3"/>
                </a:solidFill>
                <a:prstDash val="solid"/>
                <a:round/>
                <a:headEnd type="none" w="med" len="med"/>
                <a:tailEnd type="triangle" w="med" len="med"/>
              </a:ln>
            </p:spPr>
          </p:cxnSp>
          <p:cxnSp>
            <p:nvCxnSpPr>
              <p:cNvPr id="33" name="Google Shape;432;p19">
                <a:extLst>
                  <a:ext uri="{FF2B5EF4-FFF2-40B4-BE49-F238E27FC236}">
                    <a16:creationId xmlns:a16="http://schemas.microsoft.com/office/drawing/2014/main" id="{CE1B2CA0-1DB8-E5D6-8C1E-B4B98CCB73F6}"/>
                  </a:ext>
                </a:extLst>
              </p:cNvPr>
              <p:cNvCxnSpPr>
                <a:cxnSpLocks/>
                <a:stCxn id="14" idx="7"/>
                <a:endCxn id="20" idx="2"/>
              </p:cNvCxnSpPr>
              <p:nvPr/>
            </p:nvCxnSpPr>
            <p:spPr>
              <a:xfrm flipV="1">
                <a:off x="1130" y="864"/>
                <a:ext cx="454" cy="262"/>
              </a:xfrm>
              <a:prstGeom prst="straightConnector1">
                <a:avLst/>
              </a:prstGeom>
              <a:noFill/>
              <a:ln w="28575" cap="flat" cmpd="sng">
                <a:solidFill>
                  <a:schemeClr val="accent3"/>
                </a:solidFill>
                <a:prstDash val="solid"/>
                <a:round/>
                <a:headEnd type="none" w="med" len="med"/>
                <a:tailEnd type="triangle" w="med" len="med"/>
              </a:ln>
            </p:spPr>
          </p:cxnSp>
          <p:cxnSp>
            <p:nvCxnSpPr>
              <p:cNvPr id="34" name="Google Shape;433;p19">
                <a:extLst>
                  <a:ext uri="{FF2B5EF4-FFF2-40B4-BE49-F238E27FC236}">
                    <a16:creationId xmlns:a16="http://schemas.microsoft.com/office/drawing/2014/main" id="{CAF1787C-C613-703B-49C1-7A452B696ED6}"/>
                  </a:ext>
                </a:extLst>
              </p:cNvPr>
              <p:cNvCxnSpPr>
                <a:cxnSpLocks/>
                <a:stCxn id="17" idx="2"/>
                <a:endCxn id="20" idx="6"/>
              </p:cNvCxnSpPr>
              <p:nvPr/>
            </p:nvCxnSpPr>
            <p:spPr>
              <a:xfrm flipH="1" flipV="1">
                <a:off x="2064" y="864"/>
                <a:ext cx="816" cy="384"/>
              </a:xfrm>
              <a:prstGeom prst="straightConnector1">
                <a:avLst/>
              </a:prstGeom>
              <a:noFill/>
              <a:ln w="28575" cap="flat" cmpd="sng">
                <a:solidFill>
                  <a:schemeClr val="tx1"/>
                </a:solidFill>
                <a:prstDash val="solid"/>
                <a:round/>
                <a:headEnd type="none" w="med" len="med"/>
                <a:tailEnd type="triangle" w="med" len="med"/>
              </a:ln>
            </p:spPr>
          </p:cxnSp>
          <p:cxnSp>
            <p:nvCxnSpPr>
              <p:cNvPr id="35" name="Google Shape;434;p19">
                <a:extLst>
                  <a:ext uri="{FF2B5EF4-FFF2-40B4-BE49-F238E27FC236}">
                    <a16:creationId xmlns:a16="http://schemas.microsoft.com/office/drawing/2014/main" id="{AB2DE6D4-DB16-9E93-29A1-51A11275BB30}"/>
                  </a:ext>
                </a:extLst>
              </p:cNvPr>
              <p:cNvCxnSpPr>
                <a:cxnSpLocks/>
                <a:stCxn id="13" idx="7"/>
                <a:endCxn id="17" idx="3"/>
              </p:cNvCxnSpPr>
              <p:nvPr/>
            </p:nvCxnSpPr>
            <p:spPr>
              <a:xfrm flipV="1">
                <a:off x="2138" y="1418"/>
                <a:ext cx="813" cy="429"/>
              </a:xfrm>
              <a:prstGeom prst="straightConnector1">
                <a:avLst/>
              </a:prstGeom>
              <a:noFill/>
              <a:ln w="28575" cap="flat" cmpd="sng">
                <a:solidFill>
                  <a:schemeClr val="accent2"/>
                </a:solidFill>
                <a:prstDash val="solid"/>
                <a:round/>
                <a:headEnd type="none" w="med" len="med"/>
                <a:tailEnd type="triangle" w="med" len="med"/>
              </a:ln>
            </p:spPr>
          </p:cxnSp>
          <p:cxnSp>
            <p:nvCxnSpPr>
              <p:cNvPr id="36" name="Google Shape;435;p19">
                <a:extLst>
                  <a:ext uri="{FF2B5EF4-FFF2-40B4-BE49-F238E27FC236}">
                    <a16:creationId xmlns:a16="http://schemas.microsoft.com/office/drawing/2014/main" id="{D30A17E5-CB83-E52A-C2FF-97E090D60F9D}"/>
                  </a:ext>
                </a:extLst>
              </p:cNvPr>
              <p:cNvCxnSpPr>
                <a:cxnSpLocks/>
                <a:stCxn id="13" idx="6"/>
                <a:endCxn id="18" idx="2"/>
              </p:cNvCxnSpPr>
              <p:nvPr/>
            </p:nvCxnSpPr>
            <p:spPr>
              <a:xfrm flipV="1">
                <a:off x="2208" y="1824"/>
                <a:ext cx="1344" cy="192"/>
              </a:xfrm>
              <a:prstGeom prst="straightConnector1">
                <a:avLst/>
              </a:prstGeom>
              <a:noFill/>
              <a:ln w="28575" cap="flat" cmpd="sng">
                <a:solidFill>
                  <a:schemeClr val="accent5"/>
                </a:solidFill>
                <a:prstDash val="solid"/>
                <a:round/>
                <a:headEnd type="none" w="med" len="med"/>
                <a:tailEnd type="triangle" w="med" len="med"/>
              </a:ln>
            </p:spPr>
          </p:cxnSp>
          <p:cxnSp>
            <p:nvCxnSpPr>
              <p:cNvPr id="37" name="Google Shape;436;p19">
                <a:extLst>
                  <a:ext uri="{FF2B5EF4-FFF2-40B4-BE49-F238E27FC236}">
                    <a16:creationId xmlns:a16="http://schemas.microsoft.com/office/drawing/2014/main" id="{DFD060F1-994A-7246-9F82-24042AD375BA}"/>
                  </a:ext>
                </a:extLst>
              </p:cNvPr>
              <p:cNvCxnSpPr>
                <a:cxnSpLocks/>
                <a:stCxn id="21" idx="1"/>
                <a:endCxn id="17" idx="6"/>
              </p:cNvCxnSpPr>
              <p:nvPr/>
            </p:nvCxnSpPr>
            <p:spPr>
              <a:xfrm rot="16200000" flipV="1">
                <a:off x="3648" y="960"/>
                <a:ext cx="694" cy="1270"/>
              </a:xfrm>
              <a:prstGeom prst="curvedConnector2">
                <a:avLst/>
              </a:prstGeom>
              <a:noFill/>
              <a:ln w="28575" cap="flat" cmpd="sng">
                <a:solidFill>
                  <a:schemeClr val="accent2"/>
                </a:solidFill>
                <a:prstDash val="solid"/>
                <a:round/>
                <a:headEnd type="none" w="med" len="med"/>
                <a:tailEnd type="triangle" w="med" len="med"/>
              </a:ln>
            </p:spPr>
          </p:cxnSp>
          <p:cxnSp>
            <p:nvCxnSpPr>
              <p:cNvPr id="38" name="Google Shape;437;p19">
                <a:extLst>
                  <a:ext uri="{FF2B5EF4-FFF2-40B4-BE49-F238E27FC236}">
                    <a16:creationId xmlns:a16="http://schemas.microsoft.com/office/drawing/2014/main" id="{9F0FE38D-8ED0-3A36-2C15-06A35B212184}"/>
                  </a:ext>
                </a:extLst>
              </p:cNvPr>
              <p:cNvCxnSpPr>
                <a:cxnSpLocks/>
                <a:stCxn id="11" idx="6"/>
                <a:endCxn id="18" idx="3"/>
              </p:cNvCxnSpPr>
              <p:nvPr/>
            </p:nvCxnSpPr>
            <p:spPr>
              <a:xfrm flipV="1">
                <a:off x="816" y="1994"/>
                <a:ext cx="2806" cy="454"/>
              </a:xfrm>
              <a:prstGeom prst="curvedConnector2">
                <a:avLst/>
              </a:prstGeom>
              <a:noFill/>
              <a:ln w="28575" cap="flat" cmpd="sng">
                <a:solidFill>
                  <a:schemeClr val="accent3"/>
                </a:solidFill>
                <a:prstDash val="solid"/>
                <a:round/>
                <a:headEnd type="none" w="med" len="med"/>
                <a:tailEnd type="triangle" w="med" len="med"/>
              </a:ln>
            </p:spPr>
          </p:cxnSp>
          <p:sp>
            <p:nvSpPr>
              <p:cNvPr id="15" name="Google Shape;414;p19">
                <a:extLst>
                  <a:ext uri="{FF2B5EF4-FFF2-40B4-BE49-F238E27FC236}">
                    <a16:creationId xmlns:a16="http://schemas.microsoft.com/office/drawing/2014/main" id="{442093AB-2CA3-530A-F26C-53FCFF820BC4}"/>
                  </a:ext>
                </a:extLst>
              </p:cNvPr>
              <p:cNvSpPr/>
              <p:nvPr/>
            </p:nvSpPr>
            <p:spPr>
              <a:xfrm>
                <a:off x="1200"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p</a:t>
                </a:r>
                <a:endParaRPr dirty="0">
                  <a:solidFill>
                    <a:schemeClr val="accent3"/>
                  </a:solidFill>
                </a:endParaRPr>
              </a:p>
            </p:txBody>
          </p:sp>
          <p:sp>
            <p:nvSpPr>
              <p:cNvPr id="21" name="Google Shape;420;p19">
                <a:extLst>
                  <a:ext uri="{FF2B5EF4-FFF2-40B4-BE49-F238E27FC236}">
                    <a16:creationId xmlns:a16="http://schemas.microsoft.com/office/drawing/2014/main" id="{BA94057A-246A-5C9A-95BD-8E575B2FA170}"/>
                  </a:ext>
                </a:extLst>
              </p:cNvPr>
              <p:cNvSpPr/>
              <p:nvPr/>
            </p:nvSpPr>
            <p:spPr>
              <a:xfrm>
                <a:off x="4560" y="1872"/>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f</a:t>
                </a:r>
                <a:endParaRPr>
                  <a:solidFill>
                    <a:schemeClr val="accent3"/>
                  </a:solidFill>
                </a:endParaRPr>
              </a:p>
            </p:txBody>
          </p:sp>
          <p:sp>
            <p:nvSpPr>
              <p:cNvPr id="22" name="Google Shape;421;p19">
                <a:extLst>
                  <a:ext uri="{FF2B5EF4-FFF2-40B4-BE49-F238E27FC236}">
                    <a16:creationId xmlns:a16="http://schemas.microsoft.com/office/drawing/2014/main" id="{2AFECD7D-0DD2-60F9-E92B-F8D972688152}"/>
                  </a:ext>
                </a:extLst>
              </p:cNvPr>
              <p:cNvSpPr/>
              <p:nvPr/>
            </p:nvSpPr>
            <p:spPr>
              <a:xfrm>
                <a:off x="4368"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r</a:t>
                </a:r>
                <a:endParaRPr dirty="0">
                  <a:solidFill>
                    <a:schemeClr val="accent3"/>
                  </a:solidFill>
                </a:endParaRPr>
              </a:p>
            </p:txBody>
          </p:sp>
          <p:sp>
            <p:nvSpPr>
              <p:cNvPr id="11" name="Google Shape;410;p19">
                <a:extLst>
                  <a:ext uri="{FF2B5EF4-FFF2-40B4-BE49-F238E27FC236}">
                    <a16:creationId xmlns:a16="http://schemas.microsoft.com/office/drawing/2014/main" id="{63C258F3-83D3-74FB-0CA2-178DEBF5D1AA}"/>
                  </a:ext>
                </a:extLst>
              </p:cNvPr>
              <p:cNvSpPr/>
              <p:nvPr/>
            </p:nvSpPr>
            <p:spPr>
              <a:xfrm>
                <a:off x="336" y="22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dirty="0">
                  <a:solidFill>
                    <a:schemeClr val="accent3"/>
                  </a:solidFill>
                </a:endParaRPr>
              </a:p>
            </p:txBody>
          </p:sp>
          <p:sp>
            <p:nvSpPr>
              <p:cNvPr id="13" name="Google Shape;412;p19">
                <a:extLst>
                  <a:ext uri="{FF2B5EF4-FFF2-40B4-BE49-F238E27FC236}">
                    <a16:creationId xmlns:a16="http://schemas.microsoft.com/office/drawing/2014/main" id="{B7E13FB9-10C4-3DF5-6FB3-4BCEBE13212C}"/>
                  </a:ext>
                </a:extLst>
              </p:cNvPr>
              <p:cNvSpPr/>
              <p:nvPr/>
            </p:nvSpPr>
            <p:spPr>
              <a:xfrm>
                <a:off x="1728" y="177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d</a:t>
                </a:r>
                <a:endParaRPr>
                  <a:solidFill>
                    <a:schemeClr val="accent3"/>
                  </a:solidFill>
                </a:endParaRPr>
              </a:p>
            </p:txBody>
          </p:sp>
          <p:sp>
            <p:nvSpPr>
              <p:cNvPr id="18" name="Google Shape;417;p19">
                <a:extLst>
                  <a:ext uri="{FF2B5EF4-FFF2-40B4-BE49-F238E27FC236}">
                    <a16:creationId xmlns:a16="http://schemas.microsoft.com/office/drawing/2014/main" id="{54222211-3151-C71B-F9F2-3ECFAA4ADA8A}"/>
                  </a:ext>
                </a:extLst>
              </p:cNvPr>
              <p:cNvSpPr/>
              <p:nvPr/>
            </p:nvSpPr>
            <p:spPr>
              <a:xfrm>
                <a:off x="3552" y="158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e</a:t>
                </a:r>
                <a:endParaRPr dirty="0">
                  <a:solidFill>
                    <a:schemeClr val="accent3"/>
                  </a:solidFill>
                </a:endParaRPr>
              </a:p>
            </p:txBody>
          </p:sp>
        </p:grpSp>
        <p:sp>
          <p:nvSpPr>
            <p:cNvPr id="103" name="TextBox 102">
              <a:extLst>
                <a:ext uri="{FF2B5EF4-FFF2-40B4-BE49-F238E27FC236}">
                  <a16:creationId xmlns:a16="http://schemas.microsoft.com/office/drawing/2014/main" id="{C74FB4F2-E7D6-3D79-8E49-E051F5EC6B9F}"/>
                </a:ext>
              </a:extLst>
            </p:cNvPr>
            <p:cNvSpPr txBox="1"/>
            <p:nvPr/>
          </p:nvSpPr>
          <p:spPr>
            <a:xfrm>
              <a:off x="7476451" y="1614060"/>
              <a:ext cx="349096" cy="246221"/>
            </a:xfrm>
            <a:prstGeom prst="rect">
              <a:avLst/>
            </a:prstGeom>
            <a:noFill/>
          </p:spPr>
          <p:txBody>
            <a:bodyPr wrap="square" rtlCol="0">
              <a:spAutoFit/>
            </a:bodyPr>
            <a:lstStyle/>
            <a:p>
              <a:pPr algn="ctr"/>
              <a:r>
                <a:rPr lang="en-US" sz="1000" dirty="0">
                  <a:latin typeface="+mj-lt"/>
                </a:rPr>
                <a:t>3</a:t>
              </a:r>
            </a:p>
          </p:txBody>
        </p:sp>
        <p:sp>
          <p:nvSpPr>
            <p:cNvPr id="105" name="TextBox 104">
              <a:extLst>
                <a:ext uri="{FF2B5EF4-FFF2-40B4-BE49-F238E27FC236}">
                  <a16:creationId xmlns:a16="http://schemas.microsoft.com/office/drawing/2014/main" id="{A8269158-C257-01CD-9EAD-D9E32CA2D47B}"/>
                </a:ext>
              </a:extLst>
            </p:cNvPr>
            <p:cNvSpPr txBox="1"/>
            <p:nvPr/>
          </p:nvSpPr>
          <p:spPr>
            <a:xfrm>
              <a:off x="8568450" y="1765920"/>
              <a:ext cx="349096" cy="246221"/>
            </a:xfrm>
            <a:prstGeom prst="rect">
              <a:avLst/>
            </a:prstGeom>
            <a:noFill/>
          </p:spPr>
          <p:txBody>
            <a:bodyPr wrap="square" rtlCol="0">
              <a:spAutoFit/>
            </a:bodyPr>
            <a:lstStyle/>
            <a:p>
              <a:pPr algn="ctr"/>
              <a:r>
                <a:rPr lang="en-US" sz="1000" dirty="0">
                  <a:latin typeface="+mj-lt"/>
                </a:rPr>
                <a:t>9</a:t>
              </a:r>
            </a:p>
          </p:txBody>
        </p:sp>
        <p:sp>
          <p:nvSpPr>
            <p:cNvPr id="106" name="TextBox 105">
              <a:extLst>
                <a:ext uri="{FF2B5EF4-FFF2-40B4-BE49-F238E27FC236}">
                  <a16:creationId xmlns:a16="http://schemas.microsoft.com/office/drawing/2014/main" id="{0F8F9F9B-1659-CAAC-E640-480EFCE6825E}"/>
                </a:ext>
              </a:extLst>
            </p:cNvPr>
            <p:cNvSpPr txBox="1"/>
            <p:nvPr/>
          </p:nvSpPr>
          <p:spPr>
            <a:xfrm>
              <a:off x="8836792" y="1448195"/>
              <a:ext cx="349096" cy="246221"/>
            </a:xfrm>
            <a:prstGeom prst="rect">
              <a:avLst/>
            </a:prstGeom>
            <a:noFill/>
          </p:spPr>
          <p:txBody>
            <a:bodyPr wrap="square" rtlCol="0">
              <a:spAutoFit/>
            </a:bodyPr>
            <a:lstStyle/>
            <a:p>
              <a:pPr algn="ctr"/>
              <a:r>
                <a:rPr lang="en-US" sz="1000" dirty="0">
                  <a:latin typeface="+mj-lt"/>
                </a:rPr>
                <a:t>2</a:t>
              </a:r>
            </a:p>
          </p:txBody>
        </p:sp>
        <p:sp>
          <p:nvSpPr>
            <p:cNvPr id="107" name="TextBox 106">
              <a:extLst>
                <a:ext uri="{FF2B5EF4-FFF2-40B4-BE49-F238E27FC236}">
                  <a16:creationId xmlns:a16="http://schemas.microsoft.com/office/drawing/2014/main" id="{8F8AFFBC-1B07-303A-FAA1-F4C6E9E9F9C8}"/>
                </a:ext>
              </a:extLst>
            </p:cNvPr>
            <p:cNvSpPr txBox="1"/>
            <p:nvPr/>
          </p:nvSpPr>
          <p:spPr>
            <a:xfrm>
              <a:off x="8402765" y="1265775"/>
              <a:ext cx="349096" cy="246221"/>
            </a:xfrm>
            <a:prstGeom prst="rect">
              <a:avLst/>
            </a:prstGeom>
            <a:noFill/>
          </p:spPr>
          <p:txBody>
            <a:bodyPr wrap="square" rtlCol="0">
              <a:spAutoFit/>
            </a:bodyPr>
            <a:lstStyle/>
            <a:p>
              <a:pPr algn="ctr"/>
              <a:r>
                <a:rPr lang="en-US" sz="1000" dirty="0">
                  <a:latin typeface="+mj-lt"/>
                </a:rPr>
                <a:t>8</a:t>
              </a:r>
            </a:p>
          </p:txBody>
        </p:sp>
        <p:sp>
          <p:nvSpPr>
            <p:cNvPr id="108" name="TextBox 107">
              <a:extLst>
                <a:ext uri="{FF2B5EF4-FFF2-40B4-BE49-F238E27FC236}">
                  <a16:creationId xmlns:a16="http://schemas.microsoft.com/office/drawing/2014/main" id="{71DEAB04-B704-2A0B-F51E-F376FFD1A849}"/>
                </a:ext>
              </a:extLst>
            </p:cNvPr>
            <p:cNvSpPr txBox="1"/>
            <p:nvPr/>
          </p:nvSpPr>
          <p:spPr>
            <a:xfrm>
              <a:off x="7799539" y="1254396"/>
              <a:ext cx="349096" cy="246221"/>
            </a:xfrm>
            <a:prstGeom prst="rect">
              <a:avLst/>
            </a:prstGeom>
            <a:noFill/>
          </p:spPr>
          <p:txBody>
            <a:bodyPr wrap="square" rtlCol="0">
              <a:spAutoFit/>
            </a:bodyPr>
            <a:lstStyle/>
            <a:p>
              <a:pPr algn="ctr"/>
              <a:r>
                <a:rPr lang="en-US" sz="1000" dirty="0">
                  <a:latin typeface="+mj-lt"/>
                </a:rPr>
                <a:t>1</a:t>
              </a:r>
            </a:p>
          </p:txBody>
        </p:sp>
        <p:sp>
          <p:nvSpPr>
            <p:cNvPr id="109" name="TextBox 108">
              <a:extLst>
                <a:ext uri="{FF2B5EF4-FFF2-40B4-BE49-F238E27FC236}">
                  <a16:creationId xmlns:a16="http://schemas.microsoft.com/office/drawing/2014/main" id="{28248E47-1A39-8171-2D66-EA0AF7B63523}"/>
                </a:ext>
              </a:extLst>
            </p:cNvPr>
            <p:cNvSpPr txBox="1"/>
            <p:nvPr/>
          </p:nvSpPr>
          <p:spPr>
            <a:xfrm>
              <a:off x="7555699" y="778908"/>
              <a:ext cx="349096" cy="246221"/>
            </a:xfrm>
            <a:prstGeom prst="rect">
              <a:avLst/>
            </a:prstGeom>
            <a:noFill/>
          </p:spPr>
          <p:txBody>
            <a:bodyPr wrap="square" rtlCol="0">
              <a:spAutoFit/>
            </a:bodyPr>
            <a:lstStyle/>
            <a:p>
              <a:pPr algn="ctr"/>
              <a:r>
                <a:rPr lang="en-US" sz="1000" dirty="0">
                  <a:latin typeface="+mj-lt"/>
                </a:rPr>
                <a:t>2</a:t>
              </a:r>
            </a:p>
          </p:txBody>
        </p:sp>
        <p:sp>
          <p:nvSpPr>
            <p:cNvPr id="110" name="TextBox 109">
              <a:extLst>
                <a:ext uri="{FF2B5EF4-FFF2-40B4-BE49-F238E27FC236}">
                  <a16:creationId xmlns:a16="http://schemas.microsoft.com/office/drawing/2014/main" id="{0B800D2D-1E15-3F3E-E905-B4DF5117B013}"/>
                </a:ext>
              </a:extLst>
            </p:cNvPr>
            <p:cNvSpPr txBox="1"/>
            <p:nvPr/>
          </p:nvSpPr>
          <p:spPr>
            <a:xfrm>
              <a:off x="8482291" y="778908"/>
              <a:ext cx="349096" cy="246221"/>
            </a:xfrm>
            <a:prstGeom prst="rect">
              <a:avLst/>
            </a:prstGeom>
            <a:noFill/>
          </p:spPr>
          <p:txBody>
            <a:bodyPr wrap="square" rtlCol="0">
              <a:spAutoFit/>
            </a:bodyPr>
            <a:lstStyle/>
            <a:p>
              <a:pPr algn="ctr"/>
              <a:r>
                <a:rPr lang="en-US" sz="1000" dirty="0">
                  <a:latin typeface="+mj-lt"/>
                </a:rPr>
                <a:t>1</a:t>
              </a:r>
            </a:p>
          </p:txBody>
        </p:sp>
        <p:sp>
          <p:nvSpPr>
            <p:cNvPr id="111" name="TextBox 110">
              <a:extLst>
                <a:ext uri="{FF2B5EF4-FFF2-40B4-BE49-F238E27FC236}">
                  <a16:creationId xmlns:a16="http://schemas.microsoft.com/office/drawing/2014/main" id="{A610F040-48F9-9BEE-F96F-332F55D94056}"/>
                </a:ext>
              </a:extLst>
            </p:cNvPr>
            <p:cNvSpPr txBox="1"/>
            <p:nvPr/>
          </p:nvSpPr>
          <p:spPr>
            <a:xfrm>
              <a:off x="7336243" y="2266332"/>
              <a:ext cx="349096" cy="246221"/>
            </a:xfrm>
            <a:prstGeom prst="rect">
              <a:avLst/>
            </a:prstGeom>
            <a:noFill/>
          </p:spPr>
          <p:txBody>
            <a:bodyPr wrap="square" rtlCol="0">
              <a:spAutoFit/>
            </a:bodyPr>
            <a:lstStyle/>
            <a:p>
              <a:pPr algn="ctr"/>
              <a:r>
                <a:rPr lang="en-US" sz="1000" dirty="0">
                  <a:latin typeface="+mj-lt"/>
                </a:rPr>
                <a:t>1</a:t>
              </a:r>
            </a:p>
          </p:txBody>
        </p:sp>
        <p:sp>
          <p:nvSpPr>
            <p:cNvPr id="112" name="TextBox 111">
              <a:extLst>
                <a:ext uri="{FF2B5EF4-FFF2-40B4-BE49-F238E27FC236}">
                  <a16:creationId xmlns:a16="http://schemas.microsoft.com/office/drawing/2014/main" id="{57A1E7ED-4DC6-62B4-8264-9350EB9F9CC8}"/>
                </a:ext>
              </a:extLst>
            </p:cNvPr>
            <p:cNvSpPr txBox="1"/>
            <p:nvPr/>
          </p:nvSpPr>
          <p:spPr>
            <a:xfrm>
              <a:off x="8055571" y="2522364"/>
              <a:ext cx="349096" cy="246221"/>
            </a:xfrm>
            <a:prstGeom prst="rect">
              <a:avLst/>
            </a:prstGeom>
            <a:noFill/>
          </p:spPr>
          <p:txBody>
            <a:bodyPr wrap="square" rtlCol="0">
              <a:spAutoFit/>
            </a:bodyPr>
            <a:lstStyle/>
            <a:p>
              <a:pPr algn="ctr"/>
              <a:r>
                <a:rPr lang="en-US" sz="1000" dirty="0">
                  <a:latin typeface="+mj-lt"/>
                </a:rPr>
                <a:t>15</a:t>
              </a:r>
            </a:p>
          </p:txBody>
        </p:sp>
        <p:sp>
          <p:nvSpPr>
            <p:cNvPr id="113" name="TextBox 112">
              <a:extLst>
                <a:ext uri="{FF2B5EF4-FFF2-40B4-BE49-F238E27FC236}">
                  <a16:creationId xmlns:a16="http://schemas.microsoft.com/office/drawing/2014/main" id="{110EF68C-12C0-7DD9-7301-C34AFA386B08}"/>
                </a:ext>
              </a:extLst>
            </p:cNvPr>
            <p:cNvSpPr txBox="1"/>
            <p:nvPr/>
          </p:nvSpPr>
          <p:spPr>
            <a:xfrm>
              <a:off x="8445715" y="2034684"/>
              <a:ext cx="349096" cy="246221"/>
            </a:xfrm>
            <a:prstGeom prst="rect">
              <a:avLst/>
            </a:prstGeom>
            <a:noFill/>
          </p:spPr>
          <p:txBody>
            <a:bodyPr wrap="square" rtlCol="0">
              <a:spAutoFit/>
            </a:bodyPr>
            <a:lstStyle/>
            <a:p>
              <a:pPr algn="ctr"/>
              <a:r>
                <a:rPr lang="en-US" sz="1000" dirty="0">
                  <a:latin typeface="+mj-lt"/>
                </a:rPr>
                <a:t>1</a:t>
              </a:r>
            </a:p>
          </p:txBody>
        </p:sp>
        <p:sp>
          <p:nvSpPr>
            <p:cNvPr id="114" name="TextBox 113">
              <a:extLst>
                <a:ext uri="{FF2B5EF4-FFF2-40B4-BE49-F238E27FC236}">
                  <a16:creationId xmlns:a16="http://schemas.microsoft.com/office/drawing/2014/main" id="{9BB8A5CB-0EE7-A395-F9C0-81FE3732C9D5}"/>
                </a:ext>
              </a:extLst>
            </p:cNvPr>
            <p:cNvSpPr txBox="1"/>
            <p:nvPr/>
          </p:nvSpPr>
          <p:spPr>
            <a:xfrm>
              <a:off x="8982163" y="2424828"/>
              <a:ext cx="349096" cy="246221"/>
            </a:xfrm>
            <a:prstGeom prst="rect">
              <a:avLst/>
            </a:prstGeom>
            <a:noFill/>
          </p:spPr>
          <p:txBody>
            <a:bodyPr wrap="square" rtlCol="0">
              <a:spAutoFit/>
            </a:bodyPr>
            <a:lstStyle/>
            <a:p>
              <a:pPr algn="ctr"/>
              <a:r>
                <a:rPr lang="en-US" sz="1000" dirty="0">
                  <a:latin typeface="+mj-lt"/>
                </a:rPr>
                <a:t>1</a:t>
              </a:r>
            </a:p>
          </p:txBody>
        </p:sp>
        <p:sp>
          <p:nvSpPr>
            <p:cNvPr id="115" name="TextBox 114">
              <a:extLst>
                <a:ext uri="{FF2B5EF4-FFF2-40B4-BE49-F238E27FC236}">
                  <a16:creationId xmlns:a16="http://schemas.microsoft.com/office/drawing/2014/main" id="{084AA11E-221D-67CF-0038-B46047F8FE8A}"/>
                </a:ext>
              </a:extLst>
            </p:cNvPr>
            <p:cNvSpPr txBox="1"/>
            <p:nvPr/>
          </p:nvSpPr>
          <p:spPr>
            <a:xfrm>
              <a:off x="9494227" y="1815228"/>
              <a:ext cx="349096" cy="246221"/>
            </a:xfrm>
            <a:prstGeom prst="rect">
              <a:avLst/>
            </a:prstGeom>
            <a:noFill/>
          </p:spPr>
          <p:txBody>
            <a:bodyPr wrap="square" rtlCol="0">
              <a:spAutoFit/>
            </a:bodyPr>
            <a:lstStyle/>
            <a:p>
              <a:pPr algn="ctr"/>
              <a:r>
                <a:rPr lang="en-US" sz="1000">
                  <a:latin typeface="+mj-lt"/>
                </a:rPr>
                <a:t>8</a:t>
              </a:r>
              <a:endParaRPr lang="en-US" sz="1000" dirty="0">
                <a:latin typeface="+mj-lt"/>
              </a:endParaRPr>
            </a:p>
          </p:txBody>
        </p:sp>
        <p:sp>
          <p:nvSpPr>
            <p:cNvPr id="116" name="TextBox 115">
              <a:extLst>
                <a:ext uri="{FF2B5EF4-FFF2-40B4-BE49-F238E27FC236}">
                  <a16:creationId xmlns:a16="http://schemas.microsoft.com/office/drawing/2014/main" id="{4A7B5790-5304-D135-A5AD-9C7E86D96D03}"/>
                </a:ext>
              </a:extLst>
            </p:cNvPr>
            <p:cNvSpPr txBox="1"/>
            <p:nvPr/>
          </p:nvSpPr>
          <p:spPr>
            <a:xfrm>
              <a:off x="9799027" y="1803036"/>
              <a:ext cx="349096" cy="246221"/>
            </a:xfrm>
            <a:prstGeom prst="rect">
              <a:avLst/>
            </a:prstGeom>
            <a:noFill/>
          </p:spPr>
          <p:txBody>
            <a:bodyPr wrap="square" rtlCol="0">
              <a:spAutoFit/>
            </a:bodyPr>
            <a:lstStyle/>
            <a:p>
              <a:pPr algn="ctr"/>
              <a:r>
                <a:rPr lang="en-US" sz="1000" dirty="0">
                  <a:latin typeface="+mj-lt"/>
                </a:rPr>
                <a:t>2</a:t>
              </a:r>
            </a:p>
          </p:txBody>
        </p:sp>
        <p:sp>
          <p:nvSpPr>
            <p:cNvPr id="117" name="TextBox 116">
              <a:extLst>
                <a:ext uri="{FF2B5EF4-FFF2-40B4-BE49-F238E27FC236}">
                  <a16:creationId xmlns:a16="http://schemas.microsoft.com/office/drawing/2014/main" id="{DDB55207-BDA1-36A3-D09A-924583F2F188}"/>
                </a:ext>
              </a:extLst>
            </p:cNvPr>
            <p:cNvSpPr txBox="1"/>
            <p:nvPr/>
          </p:nvSpPr>
          <p:spPr>
            <a:xfrm>
              <a:off x="10298899" y="2022492"/>
              <a:ext cx="349096" cy="246221"/>
            </a:xfrm>
            <a:prstGeom prst="rect">
              <a:avLst/>
            </a:prstGeom>
            <a:noFill/>
          </p:spPr>
          <p:txBody>
            <a:bodyPr wrap="square" rtlCol="0">
              <a:spAutoFit/>
            </a:bodyPr>
            <a:lstStyle/>
            <a:p>
              <a:pPr algn="ctr"/>
              <a:r>
                <a:rPr lang="en-US" sz="1000" dirty="0">
                  <a:latin typeface="+mj-lt"/>
                </a:rPr>
                <a:t>1</a:t>
              </a:r>
            </a:p>
          </p:txBody>
        </p:sp>
        <p:sp>
          <p:nvSpPr>
            <p:cNvPr id="118" name="TextBox 117">
              <a:extLst>
                <a:ext uri="{FF2B5EF4-FFF2-40B4-BE49-F238E27FC236}">
                  <a16:creationId xmlns:a16="http://schemas.microsoft.com/office/drawing/2014/main" id="{9D879090-BD57-CFC6-E672-11A2D50FD949}"/>
                </a:ext>
              </a:extLst>
            </p:cNvPr>
            <p:cNvSpPr txBox="1"/>
            <p:nvPr/>
          </p:nvSpPr>
          <p:spPr>
            <a:xfrm>
              <a:off x="9713683" y="1120284"/>
              <a:ext cx="349096" cy="246221"/>
            </a:xfrm>
            <a:prstGeom prst="rect">
              <a:avLst/>
            </a:prstGeom>
            <a:noFill/>
          </p:spPr>
          <p:txBody>
            <a:bodyPr wrap="square" rtlCol="0">
              <a:spAutoFit/>
            </a:bodyPr>
            <a:lstStyle/>
            <a:p>
              <a:pPr algn="ctr"/>
              <a:r>
                <a:rPr lang="en-US" sz="1000" dirty="0">
                  <a:latin typeface="+mj-lt"/>
                </a:rPr>
                <a:t>3</a:t>
              </a:r>
            </a:p>
          </p:txBody>
        </p:sp>
        <p:sp>
          <p:nvSpPr>
            <p:cNvPr id="119" name="TextBox 118">
              <a:extLst>
                <a:ext uri="{FF2B5EF4-FFF2-40B4-BE49-F238E27FC236}">
                  <a16:creationId xmlns:a16="http://schemas.microsoft.com/office/drawing/2014/main" id="{39869185-BE07-8EB2-8B8C-6E9C13B9AE8D}"/>
                </a:ext>
              </a:extLst>
            </p:cNvPr>
            <p:cNvSpPr txBox="1"/>
            <p:nvPr/>
          </p:nvSpPr>
          <p:spPr>
            <a:xfrm>
              <a:off x="10384243" y="1266588"/>
              <a:ext cx="349096" cy="246221"/>
            </a:xfrm>
            <a:prstGeom prst="rect">
              <a:avLst/>
            </a:prstGeom>
            <a:noFill/>
          </p:spPr>
          <p:txBody>
            <a:bodyPr wrap="square" rtlCol="0">
              <a:spAutoFit/>
            </a:bodyPr>
            <a:lstStyle/>
            <a:p>
              <a:pPr algn="ctr"/>
              <a:r>
                <a:rPr lang="en-US" sz="1000" dirty="0">
                  <a:latin typeface="+mj-lt"/>
                </a:rPr>
                <a:t>2</a:t>
              </a:r>
            </a:p>
          </p:txBody>
        </p:sp>
      </p:grpSp>
    </p:spTree>
    <p:extLst>
      <p:ext uri="{BB962C8B-B14F-4D97-AF65-F5344CB8AC3E}">
        <p14:creationId xmlns:p14="http://schemas.microsoft.com/office/powerpoint/2010/main" val="234824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2" grpId="0" animBg="1"/>
      <p:bldP spid="98" grpId="0" animBg="1"/>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4D3AA-BE46-92D0-8179-2728846E1089}"/>
            </a:ext>
          </a:extLst>
        </p:cNvPr>
        <p:cNvGrpSpPr/>
        <p:nvPr/>
      </p:nvGrpSpPr>
      <p:grpSpPr>
        <a:xfrm>
          <a:off x="0" y="0"/>
          <a:ext cx="0" cy="0"/>
          <a:chOff x="0" y="0"/>
          <a:chExt cx="0" cy="0"/>
        </a:xfrm>
      </p:grpSpPr>
      <p:sp>
        <p:nvSpPr>
          <p:cNvPr id="39" name="Google Shape;1242;p49">
            <a:extLst>
              <a:ext uri="{FF2B5EF4-FFF2-40B4-BE49-F238E27FC236}">
                <a16:creationId xmlns:a16="http://schemas.microsoft.com/office/drawing/2014/main" id="{1D4E572C-25D7-85FF-31C4-0E616B9B03FD}"/>
              </a:ext>
              <a:ext uri="{C183D7F6-B498-43B3-948B-1728B52AA6E4}">
                <adec:decorative xmlns:adec="http://schemas.microsoft.com/office/drawing/2017/decorative" val="1"/>
              </a:ext>
            </a:extLst>
          </p:cNvPr>
          <p:cNvSpPr/>
          <p:nvPr/>
        </p:nvSpPr>
        <p:spPr>
          <a:xfrm>
            <a:off x="7463677" y="1914656"/>
            <a:ext cx="2104398" cy="2911811"/>
          </a:xfrm>
          <a:custGeom>
            <a:avLst/>
            <a:gdLst/>
            <a:ahLst/>
            <a:cxnLst/>
            <a:rect l="l" t="t" r="r" b="b"/>
            <a:pathLst>
              <a:path w="10000" h="10000" extrusionOk="0">
                <a:moveTo>
                  <a:pt x="6248" y="1137"/>
                </a:moveTo>
                <a:cubicBezTo>
                  <a:pt x="7014" y="1893"/>
                  <a:pt x="9774" y="4895"/>
                  <a:pt x="10000" y="5838"/>
                </a:cubicBezTo>
                <a:cubicBezTo>
                  <a:pt x="9460" y="5859"/>
                  <a:pt x="7829" y="6532"/>
                  <a:pt x="7583" y="6782"/>
                </a:cubicBezTo>
                <a:cubicBezTo>
                  <a:pt x="6981" y="7171"/>
                  <a:pt x="7098" y="7865"/>
                  <a:pt x="6667" y="8401"/>
                </a:cubicBezTo>
                <a:cubicBezTo>
                  <a:pt x="6237" y="8937"/>
                  <a:pt x="5400" y="9765"/>
                  <a:pt x="5000" y="10000"/>
                </a:cubicBezTo>
                <a:cubicBezTo>
                  <a:pt x="4823" y="9819"/>
                  <a:pt x="4253" y="9715"/>
                  <a:pt x="3988" y="9583"/>
                </a:cubicBezTo>
                <a:cubicBezTo>
                  <a:pt x="3635" y="9236"/>
                  <a:pt x="3831" y="9395"/>
                  <a:pt x="3409" y="9097"/>
                </a:cubicBezTo>
                <a:cubicBezTo>
                  <a:pt x="2711" y="8605"/>
                  <a:pt x="3230" y="8616"/>
                  <a:pt x="2778" y="8401"/>
                </a:cubicBezTo>
                <a:cubicBezTo>
                  <a:pt x="2110" y="7715"/>
                  <a:pt x="1130" y="8209"/>
                  <a:pt x="0" y="8189"/>
                </a:cubicBezTo>
                <a:cubicBezTo>
                  <a:pt x="452" y="6969"/>
                  <a:pt x="4519" y="2343"/>
                  <a:pt x="5560" y="1173"/>
                </a:cubicBezTo>
                <a:cubicBezTo>
                  <a:pt x="6601" y="0"/>
                  <a:pt x="6110" y="1144"/>
                  <a:pt x="6248" y="1137"/>
                </a:cubicBez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8" name="Google Shape;1238;p49">
            <a:extLst>
              <a:ext uri="{FF2B5EF4-FFF2-40B4-BE49-F238E27FC236}">
                <a16:creationId xmlns:a16="http://schemas.microsoft.com/office/drawing/2014/main" id="{FD1290B8-692E-347A-0979-97B437683058}"/>
              </a:ext>
              <a:ext uri="{C183D7F6-B498-43B3-948B-1728B52AA6E4}">
                <adec:decorative xmlns:adec="http://schemas.microsoft.com/office/drawing/2017/decorative" val="1"/>
              </a:ext>
            </a:extLst>
          </p:cNvPr>
          <p:cNvSpPr/>
          <p:nvPr/>
        </p:nvSpPr>
        <p:spPr>
          <a:xfrm>
            <a:off x="7863263" y="1974156"/>
            <a:ext cx="1438292" cy="2029174"/>
          </a:xfrm>
          <a:custGeom>
            <a:avLst/>
            <a:gdLst/>
            <a:ahLst/>
            <a:cxnLst/>
            <a:rect l="l" t="t" r="r" b="b"/>
            <a:pathLst>
              <a:path w="10000" h="10000" extrusionOk="0">
                <a:moveTo>
                  <a:pt x="6248" y="1137"/>
                </a:moveTo>
                <a:cubicBezTo>
                  <a:pt x="7014" y="1893"/>
                  <a:pt x="9774" y="4895"/>
                  <a:pt x="10000" y="5838"/>
                </a:cubicBezTo>
                <a:cubicBezTo>
                  <a:pt x="9460" y="5859"/>
                  <a:pt x="7829" y="6532"/>
                  <a:pt x="7583" y="6782"/>
                </a:cubicBezTo>
                <a:cubicBezTo>
                  <a:pt x="6981" y="7171"/>
                  <a:pt x="7098" y="7865"/>
                  <a:pt x="6667" y="8401"/>
                </a:cubicBezTo>
                <a:cubicBezTo>
                  <a:pt x="6237" y="8937"/>
                  <a:pt x="5400" y="9765"/>
                  <a:pt x="5000" y="10000"/>
                </a:cubicBezTo>
                <a:cubicBezTo>
                  <a:pt x="4823" y="9819"/>
                  <a:pt x="4253" y="9715"/>
                  <a:pt x="3988" y="9583"/>
                </a:cubicBezTo>
                <a:cubicBezTo>
                  <a:pt x="3635" y="9236"/>
                  <a:pt x="3831" y="9395"/>
                  <a:pt x="3409" y="9097"/>
                </a:cubicBezTo>
                <a:cubicBezTo>
                  <a:pt x="2711" y="8605"/>
                  <a:pt x="3230" y="8616"/>
                  <a:pt x="2778" y="8401"/>
                </a:cubicBezTo>
                <a:cubicBezTo>
                  <a:pt x="2110" y="7715"/>
                  <a:pt x="1130" y="8209"/>
                  <a:pt x="0" y="8189"/>
                </a:cubicBezTo>
                <a:cubicBezTo>
                  <a:pt x="452" y="6969"/>
                  <a:pt x="4519" y="2343"/>
                  <a:pt x="5560" y="1173"/>
                </a:cubicBezTo>
                <a:cubicBezTo>
                  <a:pt x="6601" y="0"/>
                  <a:pt x="6110" y="1144"/>
                  <a:pt x="6248" y="1137"/>
                </a:cubicBez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1238;p49">
            <a:extLst>
              <a:ext uri="{FF2B5EF4-FFF2-40B4-BE49-F238E27FC236}">
                <a16:creationId xmlns:a16="http://schemas.microsoft.com/office/drawing/2014/main" id="{B1141402-00BE-28F9-C81D-EADD51FF3D4C}"/>
              </a:ext>
              <a:ext uri="{C183D7F6-B498-43B3-948B-1728B52AA6E4}">
                <adec:decorative xmlns:adec="http://schemas.microsoft.com/office/drawing/2017/decorative" val="1"/>
              </a:ext>
            </a:extLst>
          </p:cNvPr>
          <p:cNvSpPr/>
          <p:nvPr/>
        </p:nvSpPr>
        <p:spPr>
          <a:xfrm>
            <a:off x="8168582" y="2004100"/>
            <a:ext cx="915623" cy="1380088"/>
          </a:xfrm>
          <a:custGeom>
            <a:avLst/>
            <a:gdLst/>
            <a:ahLst/>
            <a:cxnLst/>
            <a:rect l="l" t="t" r="r" b="b"/>
            <a:pathLst>
              <a:path w="10000" h="10000" extrusionOk="0">
                <a:moveTo>
                  <a:pt x="6248" y="1137"/>
                </a:moveTo>
                <a:cubicBezTo>
                  <a:pt x="7014" y="1893"/>
                  <a:pt x="9774" y="4895"/>
                  <a:pt x="10000" y="5838"/>
                </a:cubicBezTo>
                <a:cubicBezTo>
                  <a:pt x="9460" y="5859"/>
                  <a:pt x="7829" y="6532"/>
                  <a:pt x="7583" y="6782"/>
                </a:cubicBezTo>
                <a:cubicBezTo>
                  <a:pt x="6981" y="7171"/>
                  <a:pt x="7098" y="7865"/>
                  <a:pt x="6667" y="8401"/>
                </a:cubicBezTo>
                <a:cubicBezTo>
                  <a:pt x="6237" y="8937"/>
                  <a:pt x="5400" y="9765"/>
                  <a:pt x="5000" y="10000"/>
                </a:cubicBezTo>
                <a:cubicBezTo>
                  <a:pt x="4823" y="9819"/>
                  <a:pt x="4253" y="9715"/>
                  <a:pt x="3988" y="9583"/>
                </a:cubicBezTo>
                <a:cubicBezTo>
                  <a:pt x="3635" y="9236"/>
                  <a:pt x="3831" y="9395"/>
                  <a:pt x="3409" y="9097"/>
                </a:cubicBezTo>
                <a:cubicBezTo>
                  <a:pt x="2711" y="8605"/>
                  <a:pt x="3230" y="8616"/>
                  <a:pt x="2778" y="8401"/>
                </a:cubicBezTo>
                <a:cubicBezTo>
                  <a:pt x="2110" y="7715"/>
                  <a:pt x="1130" y="8209"/>
                  <a:pt x="0" y="8189"/>
                </a:cubicBezTo>
                <a:cubicBezTo>
                  <a:pt x="452" y="6969"/>
                  <a:pt x="4519" y="2343"/>
                  <a:pt x="5560" y="1173"/>
                </a:cubicBezTo>
                <a:cubicBezTo>
                  <a:pt x="6601" y="0"/>
                  <a:pt x="6110" y="1144"/>
                  <a:pt x="6248" y="1137"/>
                </a:cubicBezTo>
                <a:close/>
              </a:path>
            </a:pathLst>
          </a:custGeom>
          <a:solidFill>
            <a:schemeClr val="lt2">
              <a:alpha val="20000"/>
            </a:schemeClr>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 name="Title 5">
            <a:extLst>
              <a:ext uri="{FF2B5EF4-FFF2-40B4-BE49-F238E27FC236}">
                <a16:creationId xmlns:a16="http://schemas.microsoft.com/office/drawing/2014/main" id="{16680F0C-8671-58EA-F70F-9E5DFA8DF8FA}"/>
              </a:ext>
            </a:extLst>
          </p:cNvPr>
          <p:cNvSpPr>
            <a:spLocks noGrp="1"/>
          </p:cNvSpPr>
          <p:nvPr>
            <p:ph type="title"/>
          </p:nvPr>
        </p:nvSpPr>
        <p:spPr/>
        <p:txBody>
          <a:bodyPr/>
          <a:lstStyle/>
          <a:p>
            <a:r>
              <a:rPr lang="en-US" dirty="0"/>
              <a:t>Properties of UCS</a:t>
            </a:r>
          </a:p>
        </p:txBody>
      </p:sp>
      <p:sp>
        <p:nvSpPr>
          <p:cNvPr id="7" name="Content Placeholder 6">
            <a:extLst>
              <a:ext uri="{FF2B5EF4-FFF2-40B4-BE49-F238E27FC236}">
                <a16:creationId xmlns:a16="http://schemas.microsoft.com/office/drawing/2014/main" id="{BA1E3512-26FE-D3E9-5E1F-17C4D451C520}"/>
              </a:ext>
            </a:extLst>
          </p:cNvPr>
          <p:cNvSpPr>
            <a:spLocks noGrp="1"/>
          </p:cNvSpPr>
          <p:nvPr>
            <p:ph idx="1"/>
          </p:nvPr>
        </p:nvSpPr>
        <p:spPr>
          <a:xfrm>
            <a:off x="497159" y="1590261"/>
            <a:ext cx="5818298" cy="4606139"/>
          </a:xfrm>
        </p:spPr>
        <p:txBody>
          <a:bodyPr/>
          <a:lstStyle/>
          <a:p>
            <a:r>
              <a:rPr lang="en-US" dirty="0"/>
              <a:t>Complete?</a:t>
            </a:r>
          </a:p>
          <a:p>
            <a:pPr lvl="1">
              <a:buClr>
                <a:schemeClr val="tx1"/>
              </a:buClr>
            </a:pPr>
            <a:r>
              <a:rPr lang="en-US" dirty="0"/>
              <a:t>Yes (assuming </a:t>
            </a:r>
            <a:r>
              <a:rPr lang="en-US" i="1" dirty="0">
                <a:solidFill>
                  <a:schemeClr val="accent2"/>
                </a:solidFill>
                <a:latin typeface="+mj-lt"/>
              </a:rPr>
              <a:t>C</a:t>
            </a:r>
            <a:r>
              <a:rPr lang="en-US" i="1" baseline="30000" dirty="0">
                <a:solidFill>
                  <a:schemeClr val="accent2"/>
                </a:solidFill>
                <a:latin typeface="+mj-lt"/>
              </a:rPr>
              <a:t>*</a:t>
            </a:r>
            <a:r>
              <a:rPr lang="en-US" i="1" dirty="0">
                <a:solidFill>
                  <a:schemeClr val="accent2"/>
                </a:solidFill>
                <a:latin typeface="+mj-lt"/>
              </a:rPr>
              <a:t> </a:t>
            </a:r>
            <a:r>
              <a:rPr lang="en-US" dirty="0"/>
              <a:t>is finite and </a:t>
            </a:r>
            <a:r>
              <a:rPr lang="en-US" i="1" dirty="0" err="1">
                <a:solidFill>
                  <a:schemeClr val="accent2"/>
                </a:solidFill>
                <a:latin typeface="+mj-lt"/>
              </a:rPr>
              <a:t>ε</a:t>
            </a:r>
            <a:r>
              <a:rPr lang="en-US" dirty="0">
                <a:latin typeface="+mn-lt"/>
              </a:rPr>
              <a:t> </a:t>
            </a:r>
            <a:r>
              <a:rPr lang="en-US" dirty="0">
                <a:solidFill>
                  <a:schemeClr val="accent2"/>
                </a:solidFill>
                <a:latin typeface="+mj-lt"/>
              </a:rPr>
              <a:t>&gt; 0</a:t>
            </a:r>
            <a:r>
              <a:rPr lang="en-US" dirty="0"/>
              <a:t>)</a:t>
            </a:r>
          </a:p>
          <a:p>
            <a:r>
              <a:rPr lang="en-US" dirty="0"/>
              <a:t>Optimal?</a:t>
            </a:r>
          </a:p>
          <a:p>
            <a:pPr lvl="1"/>
            <a:r>
              <a:rPr lang="en-US" dirty="0"/>
              <a:t>Yes!</a:t>
            </a:r>
          </a:p>
          <a:p>
            <a:r>
              <a:rPr lang="en-US" dirty="0"/>
              <a:t>Time Complexity</a:t>
            </a:r>
          </a:p>
          <a:p>
            <a:pPr lvl="1">
              <a:buClr>
                <a:schemeClr val="tx1"/>
              </a:buClr>
            </a:pPr>
            <a:r>
              <a:rPr lang="en-US" i="1" dirty="0">
                <a:solidFill>
                  <a:schemeClr val="accent2"/>
                </a:solidFill>
                <a:latin typeface="+mj-lt"/>
              </a:rPr>
              <a:t>O</a:t>
            </a:r>
            <a:r>
              <a:rPr lang="en-US" dirty="0">
                <a:solidFill>
                  <a:schemeClr val="accent2"/>
                </a:solidFill>
                <a:latin typeface="+mj-lt"/>
              </a:rPr>
              <a:t>(</a:t>
            </a:r>
            <a:r>
              <a:rPr lang="en-US" i="1" dirty="0" err="1">
                <a:solidFill>
                  <a:schemeClr val="accent2"/>
                </a:solidFill>
                <a:latin typeface="+mj-lt"/>
              </a:rPr>
              <a:t>b</a:t>
            </a:r>
            <a:r>
              <a:rPr lang="en-US" i="1" baseline="30000" dirty="0" err="1">
                <a:solidFill>
                  <a:schemeClr val="accent2"/>
                </a:solidFill>
                <a:latin typeface="+mj-lt"/>
              </a:rPr>
              <a:t>C</a:t>
            </a:r>
            <a:r>
              <a:rPr lang="en-US" i="1" baseline="30000" dirty="0">
                <a:solidFill>
                  <a:schemeClr val="accent2"/>
                </a:solidFill>
                <a:latin typeface="+mj-lt"/>
              </a:rPr>
              <a:t>*/</a:t>
            </a:r>
            <a:r>
              <a:rPr lang="el-GR" i="1" baseline="30000" dirty="0">
                <a:solidFill>
                  <a:schemeClr val="accent2"/>
                </a:solidFill>
                <a:latin typeface="+mj-lt"/>
              </a:rPr>
              <a:t> ε</a:t>
            </a:r>
            <a:r>
              <a:rPr lang="en-US" dirty="0">
                <a:solidFill>
                  <a:schemeClr val="accent2"/>
                </a:solidFill>
                <a:latin typeface="+mj-lt"/>
              </a:rPr>
              <a:t>)</a:t>
            </a:r>
            <a:endParaRPr lang="en-US" dirty="0"/>
          </a:p>
          <a:p>
            <a:r>
              <a:rPr lang="en-US" dirty="0"/>
              <a:t>Space Complexity</a:t>
            </a:r>
          </a:p>
          <a:p>
            <a:pPr lvl="1">
              <a:buClr>
                <a:schemeClr val="tx1"/>
              </a:buClr>
            </a:pPr>
            <a:r>
              <a:rPr lang="en-US" i="1" dirty="0">
                <a:solidFill>
                  <a:schemeClr val="accent2"/>
                </a:solidFill>
                <a:latin typeface="+mj-lt"/>
              </a:rPr>
              <a:t>O</a:t>
            </a:r>
            <a:r>
              <a:rPr lang="en-US" dirty="0">
                <a:solidFill>
                  <a:schemeClr val="accent2"/>
                </a:solidFill>
                <a:latin typeface="+mj-lt"/>
              </a:rPr>
              <a:t>(</a:t>
            </a:r>
            <a:r>
              <a:rPr lang="en-US" i="1" dirty="0" err="1">
                <a:solidFill>
                  <a:schemeClr val="accent2"/>
                </a:solidFill>
                <a:latin typeface="+mj-lt"/>
              </a:rPr>
              <a:t>b</a:t>
            </a:r>
            <a:r>
              <a:rPr lang="en-US" i="1" baseline="30000" dirty="0" err="1">
                <a:solidFill>
                  <a:schemeClr val="accent2"/>
                </a:solidFill>
                <a:latin typeface="+mj-lt"/>
              </a:rPr>
              <a:t>C</a:t>
            </a:r>
            <a:r>
              <a:rPr lang="en-US" i="1" baseline="30000" dirty="0">
                <a:solidFill>
                  <a:schemeClr val="accent2"/>
                </a:solidFill>
                <a:latin typeface="+mj-lt"/>
              </a:rPr>
              <a:t>*/</a:t>
            </a:r>
            <a:r>
              <a:rPr lang="el-GR" i="1" baseline="30000" dirty="0">
                <a:solidFill>
                  <a:schemeClr val="accent2"/>
                </a:solidFill>
                <a:latin typeface="+mj-lt"/>
              </a:rPr>
              <a:t> ε</a:t>
            </a:r>
            <a:r>
              <a:rPr lang="en-US" dirty="0">
                <a:solidFill>
                  <a:schemeClr val="accent2"/>
                </a:solidFill>
                <a:latin typeface="+mj-lt"/>
              </a:rPr>
              <a:t>) </a:t>
            </a:r>
            <a:r>
              <a:rPr lang="en-US" dirty="0">
                <a:latin typeface="+mn-lt"/>
              </a:rPr>
              <a:t>(roughly last tier)</a:t>
            </a:r>
            <a:endParaRPr lang="en-US" dirty="0">
              <a:solidFill>
                <a:schemeClr val="accent2"/>
              </a:solidFill>
              <a:latin typeface="+mj-lt"/>
            </a:endParaRPr>
          </a:p>
          <a:p>
            <a:endParaRPr lang="en-US" dirty="0"/>
          </a:p>
        </p:txBody>
      </p:sp>
      <p:sp>
        <p:nvSpPr>
          <p:cNvPr id="4" name="Date Placeholder 3">
            <a:extLst>
              <a:ext uri="{FF2B5EF4-FFF2-40B4-BE49-F238E27FC236}">
                <a16:creationId xmlns:a16="http://schemas.microsoft.com/office/drawing/2014/main" id="{0BE4DE05-C017-50E7-1DE3-6CA634453CCF}"/>
              </a:ext>
            </a:extLst>
          </p:cNvPr>
          <p:cNvSpPr>
            <a:spLocks noGrp="1"/>
          </p:cNvSpPr>
          <p:nvPr>
            <p:ph type="dt" sz="half" idx="2"/>
          </p:nvPr>
        </p:nvSpPr>
        <p:spPr/>
        <p:txBody>
          <a:bodyPr/>
          <a:lstStyle/>
          <a:p>
            <a:r>
              <a:rPr lang="en-US" dirty="0"/>
              <a:t>CSE 473</a:t>
            </a:r>
          </a:p>
        </p:txBody>
      </p:sp>
      <p:sp>
        <p:nvSpPr>
          <p:cNvPr id="5" name="Slide Number Placeholder 4">
            <a:extLst>
              <a:ext uri="{FF2B5EF4-FFF2-40B4-BE49-F238E27FC236}">
                <a16:creationId xmlns:a16="http://schemas.microsoft.com/office/drawing/2014/main" id="{C1471C17-EF09-799E-6C1E-C33D41A0D17D}"/>
              </a:ext>
            </a:extLst>
          </p:cNvPr>
          <p:cNvSpPr>
            <a:spLocks noGrp="1"/>
          </p:cNvSpPr>
          <p:nvPr>
            <p:ph type="sldNum" sz="quarter" idx="12"/>
          </p:nvPr>
        </p:nvSpPr>
        <p:spPr/>
        <p:txBody>
          <a:bodyPr/>
          <a:lstStyle/>
          <a:p>
            <a:fld id="{0C6CD854-DD62-6C4B-87F1-66B34D688D3F}" type="slidenum">
              <a:rPr lang="en-US" smtClean="0"/>
              <a:t>31</a:t>
            </a:fld>
            <a:endParaRPr lang="en-US"/>
          </a:p>
        </p:txBody>
      </p:sp>
      <p:grpSp>
        <p:nvGrpSpPr>
          <p:cNvPr id="23" name="Group 22" descr="An conceptual illustration of uniform cost search, shown as a triangle where the root node branches by a factor of b for each tier (up to C*/epsilon tiers). UCS finds the least cost solution. This is illustrated on the diagram with curvy bands starting from the top of the triangle.">
            <a:extLst>
              <a:ext uri="{FF2B5EF4-FFF2-40B4-BE49-F238E27FC236}">
                <a16:creationId xmlns:a16="http://schemas.microsoft.com/office/drawing/2014/main" id="{DB6CDBA5-33A8-13B2-B997-BE8852C81081}"/>
              </a:ext>
            </a:extLst>
          </p:cNvPr>
          <p:cNvGrpSpPr>
            <a:grpSpLocks noChangeAspect="1"/>
          </p:cNvGrpSpPr>
          <p:nvPr/>
        </p:nvGrpSpPr>
        <p:grpSpPr>
          <a:xfrm>
            <a:off x="5512124" y="1755648"/>
            <a:ext cx="6063921" cy="3683699"/>
            <a:chOff x="5674099" y="2514603"/>
            <a:chExt cx="4774426" cy="2900360"/>
          </a:xfrm>
        </p:grpSpPr>
        <p:sp>
          <p:nvSpPr>
            <p:cNvPr id="20" name="Google Shape;815;p34">
              <a:extLst>
                <a:ext uri="{FF2B5EF4-FFF2-40B4-BE49-F238E27FC236}">
                  <a16:creationId xmlns:a16="http://schemas.microsoft.com/office/drawing/2014/main" id="{F958350E-383D-D2E8-4C77-0E78D23683B4}"/>
                </a:ext>
              </a:extLst>
            </p:cNvPr>
            <p:cNvSpPr/>
            <p:nvPr/>
          </p:nvSpPr>
          <p:spPr>
            <a:xfrm>
              <a:off x="8727604" y="4159251"/>
              <a:ext cx="179388" cy="179388"/>
            </a:xfrm>
            <a:prstGeom prst="ellipse">
              <a:avLst/>
            </a:prstGeom>
            <a:solidFill>
              <a:schemeClr val="accent5"/>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03;p34">
              <a:extLst>
                <a:ext uri="{FF2B5EF4-FFF2-40B4-BE49-F238E27FC236}">
                  <a16:creationId xmlns:a16="http://schemas.microsoft.com/office/drawing/2014/main" id="{C3B8E69D-7CCC-3876-2AFE-947E92F4F199}"/>
                </a:ext>
              </a:extLst>
            </p:cNvPr>
            <p:cNvSpPr/>
            <p:nvPr/>
          </p:nvSpPr>
          <p:spPr>
            <a:xfrm>
              <a:off x="6737351" y="2763841"/>
              <a:ext cx="2927351" cy="2554287"/>
            </a:xfrm>
            <a:custGeom>
              <a:avLst/>
              <a:gdLst/>
              <a:ahLst/>
              <a:cxnLst/>
              <a:rect l="l" t="t" r="r" b="b"/>
              <a:pathLst>
                <a:path w="1844" h="1609" extrusionOk="0">
                  <a:moveTo>
                    <a:pt x="0" y="1609"/>
                  </a:moveTo>
                  <a:lnTo>
                    <a:pt x="1844" y="1609"/>
                  </a:lnTo>
                  <a:lnTo>
                    <a:pt x="915" y="0"/>
                  </a:lnTo>
                  <a:lnTo>
                    <a:pt x="0" y="1609"/>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804;p34">
              <a:extLst>
                <a:ext uri="{FF2B5EF4-FFF2-40B4-BE49-F238E27FC236}">
                  <a16:creationId xmlns:a16="http://schemas.microsoft.com/office/drawing/2014/main" id="{36F06D55-5EF1-A8F9-219B-964D4541C0D5}"/>
                </a:ext>
              </a:extLst>
            </p:cNvPr>
            <p:cNvSpPr/>
            <p:nvPr/>
          </p:nvSpPr>
          <p:spPr>
            <a:xfrm>
              <a:off x="8091487" y="2693989"/>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805;p34">
              <a:extLst>
                <a:ext uri="{FF2B5EF4-FFF2-40B4-BE49-F238E27FC236}">
                  <a16:creationId xmlns:a16="http://schemas.microsoft.com/office/drawing/2014/main" id="{6F0E082C-CF44-AB9A-98C4-9FF3FF8AFD2C}"/>
                </a:ext>
              </a:extLst>
            </p:cNvPr>
            <p:cNvSpPr/>
            <p:nvPr/>
          </p:nvSpPr>
          <p:spPr>
            <a:xfrm>
              <a:off x="7859714" y="3119440"/>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806;p34">
              <a:extLst>
                <a:ext uri="{FF2B5EF4-FFF2-40B4-BE49-F238E27FC236}">
                  <a16:creationId xmlns:a16="http://schemas.microsoft.com/office/drawing/2014/main" id="{59FCE9CB-C1FE-C6BA-BFE8-16E4627D8A3C}"/>
                </a:ext>
              </a:extLst>
            </p:cNvPr>
            <p:cNvSpPr/>
            <p:nvPr/>
          </p:nvSpPr>
          <p:spPr>
            <a:xfrm>
              <a:off x="8335963" y="3109913"/>
              <a:ext cx="179388" cy="179387"/>
            </a:xfrm>
            <a:prstGeom prst="ellipse">
              <a:avLst/>
            </a:prstGeom>
            <a:solidFill>
              <a:schemeClr val="accent4"/>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807;p34">
              <a:extLst>
                <a:ext uri="{FF2B5EF4-FFF2-40B4-BE49-F238E27FC236}">
                  <a16:creationId xmlns:a16="http://schemas.microsoft.com/office/drawing/2014/main" id="{DEE54153-7949-D756-59CD-C35D12EE1E6F}"/>
                </a:ext>
              </a:extLst>
            </p:cNvPr>
            <p:cNvSpPr txBox="1"/>
            <p:nvPr/>
          </p:nvSpPr>
          <p:spPr>
            <a:xfrm>
              <a:off x="7989890" y="2970214"/>
              <a:ext cx="274639" cy="369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t>
              </a:r>
              <a:endParaRPr/>
            </a:p>
          </p:txBody>
        </p:sp>
        <p:sp>
          <p:nvSpPr>
            <p:cNvPr id="13" name="Google Shape;808;p34">
              <a:extLst>
                <a:ext uri="{FF2B5EF4-FFF2-40B4-BE49-F238E27FC236}">
                  <a16:creationId xmlns:a16="http://schemas.microsoft.com/office/drawing/2014/main" id="{47FC702D-5BB1-A105-9CCA-207C3097297B}"/>
                </a:ext>
              </a:extLst>
            </p:cNvPr>
            <p:cNvSpPr/>
            <p:nvPr/>
          </p:nvSpPr>
          <p:spPr>
            <a:xfrm>
              <a:off x="7972427" y="2924175"/>
              <a:ext cx="444500" cy="88900"/>
            </a:xfrm>
            <a:custGeom>
              <a:avLst/>
              <a:gdLst/>
              <a:ahLst/>
              <a:cxnLst/>
              <a:rect l="l" t="t" r="r" b="b"/>
              <a:pathLst>
                <a:path w="280" h="56" extrusionOk="0">
                  <a:moveTo>
                    <a:pt x="0" y="11"/>
                  </a:moveTo>
                  <a:cubicBezTo>
                    <a:pt x="52" y="33"/>
                    <a:pt x="104" y="56"/>
                    <a:pt x="151" y="54"/>
                  </a:cubicBezTo>
                  <a:cubicBezTo>
                    <a:pt x="198" y="52"/>
                    <a:pt x="239" y="26"/>
                    <a:pt x="280" y="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809;p34">
              <a:extLst>
                <a:ext uri="{FF2B5EF4-FFF2-40B4-BE49-F238E27FC236}">
                  <a16:creationId xmlns:a16="http://schemas.microsoft.com/office/drawing/2014/main" id="{0CF4AD59-3D51-6D40-641D-84CCB5918629}"/>
                </a:ext>
              </a:extLst>
            </p:cNvPr>
            <p:cNvSpPr txBox="1"/>
            <p:nvPr/>
          </p:nvSpPr>
          <p:spPr>
            <a:xfrm>
              <a:off x="8374061" y="2722565"/>
              <a:ext cx="298451" cy="2907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accent2"/>
                  </a:solidFill>
                  <a:latin typeface="+mj-lt"/>
                  <a:ea typeface="Calibri"/>
                  <a:cs typeface="Calibri"/>
                  <a:sym typeface="Calibri"/>
                </a:rPr>
                <a:t>b</a:t>
              </a:r>
              <a:endParaRPr i="1" dirty="0">
                <a:solidFill>
                  <a:schemeClr val="accent2"/>
                </a:solidFill>
                <a:latin typeface="+mj-lt"/>
              </a:endParaRPr>
            </a:p>
          </p:txBody>
        </p:sp>
        <p:sp>
          <p:nvSpPr>
            <p:cNvPr id="15" name="Google Shape;810;p34">
              <a:extLst>
                <a:ext uri="{FF2B5EF4-FFF2-40B4-BE49-F238E27FC236}">
                  <a16:creationId xmlns:a16="http://schemas.microsoft.com/office/drawing/2014/main" id="{3AF48B24-EA0D-0F84-AD7E-65080B042DBF}"/>
                </a:ext>
              </a:extLst>
            </p:cNvPr>
            <p:cNvSpPr txBox="1"/>
            <p:nvPr/>
          </p:nvSpPr>
          <p:spPr>
            <a:xfrm>
              <a:off x="9329338" y="2803549"/>
              <a:ext cx="1119187" cy="290761"/>
            </a:xfrm>
            <a:prstGeom prst="rect">
              <a:avLst/>
            </a:prstGeom>
            <a:noFill/>
            <a:ln>
              <a:noFill/>
            </a:ln>
          </p:spPr>
          <p:txBody>
            <a:bodyPr spcFirstLastPara="1" wrap="square" lIns="91425" tIns="45700" rIns="91425" bIns="45700" anchor="t" anchorCtr="0">
              <a:spAutoFit/>
            </a:bodyPr>
            <a:lstStyle/>
            <a:p>
              <a:r>
                <a:rPr lang="en-US" i="1" dirty="0">
                  <a:solidFill>
                    <a:schemeClr val="bg2"/>
                  </a:solidFill>
                  <a:latin typeface="+mj-lt"/>
                  <a:ea typeface="Calibri"/>
                  <a:cs typeface="Calibri"/>
                  <a:sym typeface="Calibri"/>
                </a:rPr>
                <a:t>g ≤ 1</a:t>
              </a:r>
              <a:endParaRPr lang="en-US" i="1" dirty="0">
                <a:solidFill>
                  <a:schemeClr val="bg2"/>
                </a:solidFill>
                <a:latin typeface="+mj-lt"/>
              </a:endParaRPr>
            </a:p>
          </p:txBody>
        </p:sp>
        <p:sp>
          <p:nvSpPr>
            <p:cNvPr id="19" name="Google Shape;814;p34">
              <a:extLst>
                <a:ext uri="{FF2B5EF4-FFF2-40B4-BE49-F238E27FC236}">
                  <a16:creationId xmlns:a16="http://schemas.microsoft.com/office/drawing/2014/main" id="{CBA3A38C-3DDF-DC68-21C5-33F12BA2A020}"/>
                </a:ext>
              </a:extLst>
            </p:cNvPr>
            <p:cNvSpPr/>
            <p:nvPr/>
          </p:nvSpPr>
          <p:spPr>
            <a:xfrm>
              <a:off x="7589441" y="5235575"/>
              <a:ext cx="179387" cy="179388"/>
            </a:xfrm>
            <a:prstGeom prst="ellipse">
              <a:avLst/>
            </a:prstGeom>
            <a:solidFill>
              <a:schemeClr val="accent5"/>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816;p34">
              <a:extLst>
                <a:ext uri="{FF2B5EF4-FFF2-40B4-BE49-F238E27FC236}">
                  <a16:creationId xmlns:a16="http://schemas.microsoft.com/office/drawing/2014/main" id="{6A57EEE3-7D3A-ACC5-48C4-B2926A7DA926}"/>
                </a:ext>
              </a:extLst>
            </p:cNvPr>
            <p:cNvSpPr/>
            <p:nvPr/>
          </p:nvSpPr>
          <p:spPr>
            <a:xfrm>
              <a:off x="6593529" y="2514603"/>
              <a:ext cx="72491" cy="1727886"/>
            </a:xfrm>
            <a:prstGeom prst="leftBrace">
              <a:avLst>
                <a:gd name="adj1" fmla="val 88373"/>
                <a:gd name="adj2" fmla="val 48293"/>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817;p34">
              <a:extLst>
                <a:ext uri="{FF2B5EF4-FFF2-40B4-BE49-F238E27FC236}">
                  <a16:creationId xmlns:a16="http://schemas.microsoft.com/office/drawing/2014/main" id="{79B21DDD-024F-94CE-EEBE-A93FEAC4E0D1}"/>
                </a:ext>
              </a:extLst>
            </p:cNvPr>
            <p:cNvSpPr txBox="1"/>
            <p:nvPr/>
          </p:nvSpPr>
          <p:spPr>
            <a:xfrm>
              <a:off x="5674099" y="3725865"/>
              <a:ext cx="1085896" cy="290761"/>
            </a:xfrm>
            <a:prstGeom prst="rect">
              <a:avLst/>
            </a:prstGeom>
            <a:noFill/>
            <a:ln>
              <a:noFill/>
            </a:ln>
          </p:spPr>
          <p:txBody>
            <a:bodyPr spcFirstLastPara="1" wrap="square" lIns="91425" tIns="45700" rIns="91425" bIns="45700" anchor="t" anchorCtr="0">
              <a:spAutoFit/>
            </a:bodyPr>
            <a:lstStyle/>
            <a:p>
              <a:pPr lvl="0"/>
              <a:r>
                <a:rPr lang="en-US" sz="1800" i="1" dirty="0">
                  <a:solidFill>
                    <a:schemeClr val="accent2"/>
                  </a:solidFill>
                  <a:latin typeface="+mj-lt"/>
                  <a:ea typeface="Calibri"/>
                  <a:cs typeface="Calibri"/>
                  <a:sym typeface="Calibri"/>
                </a:rPr>
                <a:t>C</a:t>
              </a:r>
              <a:r>
                <a:rPr lang="en-US" sz="1800" i="1" baseline="30000" dirty="0">
                  <a:solidFill>
                    <a:schemeClr val="accent2"/>
                  </a:solidFill>
                  <a:latin typeface="+mj-lt"/>
                  <a:ea typeface="Calibri"/>
                  <a:cs typeface="Calibri"/>
                  <a:sym typeface="Calibri"/>
                </a:rPr>
                <a:t>*</a:t>
              </a:r>
              <a:r>
                <a:rPr lang="en-US" sz="1800" i="1" dirty="0">
                  <a:solidFill>
                    <a:schemeClr val="accent2"/>
                  </a:solidFill>
                  <a:latin typeface="+mj-lt"/>
                  <a:ea typeface="Calibri"/>
                  <a:cs typeface="Calibri"/>
                  <a:sym typeface="Calibri"/>
                </a:rPr>
                <a:t>/</a:t>
              </a:r>
              <a:r>
                <a:rPr lang="en-US" sz="1400" i="1" dirty="0">
                  <a:solidFill>
                    <a:schemeClr val="accent2"/>
                  </a:solidFill>
                </a:rPr>
                <a:t> </a:t>
              </a:r>
              <a:r>
                <a:rPr lang="en-US" i="1" dirty="0" err="1">
                  <a:solidFill>
                    <a:schemeClr val="accent2"/>
                  </a:solidFill>
                  <a:latin typeface="+mj-lt"/>
                </a:rPr>
                <a:t>ε</a:t>
              </a:r>
              <a:r>
                <a:rPr lang="en-US" sz="1800" dirty="0">
                  <a:solidFill>
                    <a:schemeClr val="dk1"/>
                  </a:solidFill>
                  <a:latin typeface="+mj-lt"/>
                  <a:ea typeface="Calibri"/>
                  <a:cs typeface="Calibri"/>
                  <a:sym typeface="Calibri"/>
                </a:rPr>
                <a:t> tiers</a:t>
              </a:r>
              <a:endParaRPr dirty="0">
                <a:latin typeface="+mj-lt"/>
              </a:endParaRPr>
            </a:p>
          </p:txBody>
        </p:sp>
      </p:grpSp>
      <p:sp>
        <p:nvSpPr>
          <p:cNvPr id="29" name="TextBox 28">
            <a:extLst>
              <a:ext uri="{FF2B5EF4-FFF2-40B4-BE49-F238E27FC236}">
                <a16:creationId xmlns:a16="http://schemas.microsoft.com/office/drawing/2014/main" id="{0AAC330F-FDD4-B55F-4D5C-6FEDA8B0A8D0}"/>
              </a:ext>
            </a:extLst>
          </p:cNvPr>
          <p:cNvSpPr txBox="1"/>
          <p:nvPr/>
        </p:nvSpPr>
        <p:spPr>
          <a:xfrm>
            <a:off x="7041761" y="336623"/>
            <a:ext cx="3433632" cy="1200329"/>
          </a:xfrm>
          <a:prstGeom prst="rect">
            <a:avLst/>
          </a:prstGeom>
          <a:noFill/>
        </p:spPr>
        <p:txBody>
          <a:bodyPr wrap="none" rtlCol="0">
            <a:spAutoFit/>
          </a:bodyPr>
          <a:lstStyle/>
          <a:p>
            <a:r>
              <a:rPr lang="en-US" i="1" dirty="0">
                <a:solidFill>
                  <a:schemeClr val="accent2"/>
                </a:solidFill>
                <a:latin typeface="+mj-lt"/>
                <a:ea typeface="Calibri"/>
                <a:cs typeface="Calibri"/>
                <a:sym typeface="Calibri"/>
              </a:rPr>
              <a:t>g(n)</a:t>
            </a:r>
            <a:r>
              <a:rPr lang="en-US" dirty="0">
                <a:solidFill>
                  <a:schemeClr val="accent2"/>
                </a:solidFill>
                <a:latin typeface="+mj-lt"/>
                <a:ea typeface="Calibri"/>
                <a:cs typeface="Calibri"/>
                <a:sym typeface="Calibri"/>
              </a:rPr>
              <a:t> </a:t>
            </a:r>
            <a:r>
              <a:rPr lang="en-US" dirty="0">
                <a:ea typeface="Calibri"/>
                <a:cs typeface="Calibri"/>
                <a:sym typeface="Calibri"/>
              </a:rPr>
              <a:t>= cost from root to node </a:t>
            </a:r>
            <a:r>
              <a:rPr lang="en-US" i="1" dirty="0">
                <a:ea typeface="Calibri"/>
                <a:cs typeface="Calibri"/>
                <a:sym typeface="Calibri"/>
              </a:rPr>
              <a:t>n</a:t>
            </a:r>
            <a:endParaRPr lang="en-US" i="1" dirty="0">
              <a:latin typeface="+mj-lt"/>
              <a:ea typeface="Calibri"/>
              <a:cs typeface="Calibri"/>
              <a:sym typeface="Calibri"/>
            </a:endParaRPr>
          </a:p>
          <a:p>
            <a:r>
              <a:rPr lang="en-US" i="1" dirty="0">
                <a:solidFill>
                  <a:schemeClr val="accent2"/>
                </a:solidFill>
                <a:latin typeface="+mj-lt"/>
                <a:ea typeface="Calibri"/>
                <a:cs typeface="Calibri"/>
                <a:sym typeface="Calibri"/>
              </a:rPr>
              <a:t>C</a:t>
            </a:r>
            <a:r>
              <a:rPr lang="en-US" i="1" baseline="30000" dirty="0">
                <a:solidFill>
                  <a:schemeClr val="accent2"/>
                </a:solidFill>
                <a:latin typeface="+mj-lt"/>
                <a:ea typeface="Calibri"/>
                <a:cs typeface="Calibri"/>
                <a:sym typeface="Calibri"/>
              </a:rPr>
              <a:t>*</a:t>
            </a:r>
            <a:r>
              <a:rPr lang="en-US" dirty="0"/>
              <a:t> = solution cost </a:t>
            </a:r>
          </a:p>
          <a:p>
            <a:r>
              <a:rPr lang="en-US" i="1" dirty="0" err="1">
                <a:solidFill>
                  <a:schemeClr val="accent2"/>
                </a:solidFill>
                <a:latin typeface="+mj-lt"/>
              </a:rPr>
              <a:t>ε</a:t>
            </a:r>
            <a:r>
              <a:rPr lang="en-US" dirty="0"/>
              <a:t> = minimum arc cost</a:t>
            </a:r>
          </a:p>
          <a:p>
            <a:r>
              <a:rPr lang="en-US" dirty="0"/>
              <a:t>effective depth = </a:t>
            </a:r>
            <a:r>
              <a:rPr lang="en-US" i="1" dirty="0">
                <a:solidFill>
                  <a:schemeClr val="accent2"/>
                </a:solidFill>
                <a:latin typeface="+mj-lt"/>
                <a:ea typeface="Calibri"/>
                <a:cs typeface="Calibri"/>
                <a:sym typeface="Calibri"/>
              </a:rPr>
              <a:t>C</a:t>
            </a:r>
            <a:r>
              <a:rPr lang="en-US" i="1" baseline="30000" dirty="0">
                <a:solidFill>
                  <a:schemeClr val="accent2"/>
                </a:solidFill>
                <a:latin typeface="+mj-lt"/>
                <a:ea typeface="Calibri"/>
                <a:cs typeface="Calibri"/>
                <a:sym typeface="Calibri"/>
              </a:rPr>
              <a:t>*</a:t>
            </a:r>
            <a:r>
              <a:rPr lang="en-US" i="1" dirty="0">
                <a:solidFill>
                  <a:schemeClr val="accent2"/>
                </a:solidFill>
                <a:latin typeface="+mj-lt"/>
                <a:ea typeface="Calibri"/>
                <a:cs typeface="Calibri"/>
                <a:sym typeface="Calibri"/>
              </a:rPr>
              <a:t>/</a:t>
            </a:r>
            <a:r>
              <a:rPr lang="en-US" sz="1400" i="1" dirty="0">
                <a:solidFill>
                  <a:schemeClr val="accent2"/>
                </a:solidFill>
                <a:latin typeface="+mj-lt"/>
              </a:rPr>
              <a:t> </a:t>
            </a:r>
            <a:r>
              <a:rPr lang="en-US" i="1" dirty="0" err="1">
                <a:solidFill>
                  <a:schemeClr val="accent2"/>
                </a:solidFill>
                <a:latin typeface="+mj-lt"/>
              </a:rPr>
              <a:t>ε</a:t>
            </a:r>
            <a:endParaRPr lang="en-US" dirty="0">
              <a:latin typeface="+mj-lt"/>
            </a:endParaRPr>
          </a:p>
        </p:txBody>
      </p:sp>
      <p:sp>
        <p:nvSpPr>
          <p:cNvPr id="24" name="Google Shape;814;p34">
            <a:extLst>
              <a:ext uri="{FF2B5EF4-FFF2-40B4-BE49-F238E27FC236}">
                <a16:creationId xmlns:a16="http://schemas.microsoft.com/office/drawing/2014/main" id="{D8120149-5670-2E2D-92B0-92324EE5619B}"/>
              </a:ext>
              <a:ext uri="{C183D7F6-B498-43B3-948B-1728B52AA6E4}">
                <adec:decorative xmlns:adec="http://schemas.microsoft.com/office/drawing/2017/decorative" val="1"/>
              </a:ext>
            </a:extLst>
          </p:cNvPr>
          <p:cNvSpPr/>
          <p:nvPr/>
        </p:nvSpPr>
        <p:spPr>
          <a:xfrm>
            <a:off x="8644659" y="4412469"/>
            <a:ext cx="227837" cy="227838"/>
          </a:xfrm>
          <a:prstGeom prst="ellipse">
            <a:avLst/>
          </a:prstGeom>
          <a:solidFill>
            <a:schemeClr val="accent5"/>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810;p34">
            <a:extLst>
              <a:ext uri="{FF2B5EF4-FFF2-40B4-BE49-F238E27FC236}">
                <a16:creationId xmlns:a16="http://schemas.microsoft.com/office/drawing/2014/main" id="{589E220F-8C66-46D9-593F-046051C7B14F}"/>
              </a:ext>
            </a:extLst>
          </p:cNvPr>
          <p:cNvSpPr txBox="1"/>
          <p:nvPr/>
        </p:nvSpPr>
        <p:spPr>
          <a:xfrm>
            <a:off x="10140449" y="2589970"/>
            <a:ext cx="1421461" cy="369291"/>
          </a:xfrm>
          <a:prstGeom prst="rect">
            <a:avLst/>
          </a:prstGeom>
          <a:noFill/>
          <a:ln>
            <a:noFill/>
          </a:ln>
        </p:spPr>
        <p:txBody>
          <a:bodyPr spcFirstLastPara="1" wrap="square" lIns="91425" tIns="45700" rIns="91425" bIns="45700" anchor="t" anchorCtr="0">
            <a:spAutoFit/>
          </a:bodyPr>
          <a:lstStyle/>
          <a:p>
            <a:r>
              <a:rPr lang="en-US" i="1" dirty="0">
                <a:solidFill>
                  <a:schemeClr val="bg2"/>
                </a:solidFill>
                <a:latin typeface="+mj-lt"/>
                <a:ea typeface="Calibri"/>
                <a:cs typeface="Calibri"/>
                <a:sym typeface="Calibri"/>
              </a:rPr>
              <a:t>g ≤ 2</a:t>
            </a:r>
            <a:endParaRPr lang="en-US" i="1" dirty="0">
              <a:solidFill>
                <a:schemeClr val="bg2"/>
              </a:solidFill>
              <a:latin typeface="+mj-lt"/>
            </a:endParaRPr>
          </a:p>
        </p:txBody>
      </p:sp>
      <p:sp>
        <p:nvSpPr>
          <p:cNvPr id="53" name="Google Shape;810;p34">
            <a:extLst>
              <a:ext uri="{FF2B5EF4-FFF2-40B4-BE49-F238E27FC236}">
                <a16:creationId xmlns:a16="http://schemas.microsoft.com/office/drawing/2014/main" id="{FF73F92E-9BFD-2B60-80FA-531DCA1D56D5}"/>
              </a:ext>
            </a:extLst>
          </p:cNvPr>
          <p:cNvSpPr txBox="1"/>
          <p:nvPr/>
        </p:nvSpPr>
        <p:spPr>
          <a:xfrm>
            <a:off x="10154583" y="3116537"/>
            <a:ext cx="1421461" cy="369291"/>
          </a:xfrm>
          <a:prstGeom prst="rect">
            <a:avLst/>
          </a:prstGeom>
          <a:noFill/>
          <a:ln>
            <a:noFill/>
          </a:ln>
        </p:spPr>
        <p:txBody>
          <a:bodyPr spcFirstLastPara="1" wrap="square" lIns="91425" tIns="45700" rIns="91425" bIns="45700" anchor="t" anchorCtr="0">
            <a:spAutoFit/>
          </a:bodyPr>
          <a:lstStyle/>
          <a:p>
            <a:r>
              <a:rPr lang="en-US" i="1" dirty="0">
                <a:solidFill>
                  <a:schemeClr val="bg2"/>
                </a:solidFill>
                <a:latin typeface="+mj-lt"/>
                <a:ea typeface="Calibri"/>
                <a:cs typeface="Calibri"/>
                <a:sym typeface="Calibri"/>
              </a:rPr>
              <a:t>g ≤ 3</a:t>
            </a:r>
            <a:endParaRPr lang="en-US" i="1" dirty="0">
              <a:solidFill>
                <a:schemeClr val="bg2"/>
              </a:solidFill>
              <a:latin typeface="+mj-lt"/>
            </a:endParaRPr>
          </a:p>
        </p:txBody>
      </p:sp>
    </p:spTree>
    <p:extLst>
      <p:ext uri="{BB962C8B-B14F-4D97-AF65-F5344CB8AC3E}">
        <p14:creationId xmlns:p14="http://schemas.microsoft.com/office/powerpoint/2010/main" val="252233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51" grpId="0" animBg="1"/>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CA54-0CFA-DEAD-9E73-76A5C80AF7CF}"/>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228A9EDC-2340-F74C-24C7-FE68B4729EA4}"/>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8D1E368D-6013-080D-52F7-4958B36381F5}"/>
              </a:ext>
            </a:extLst>
          </p:cNvPr>
          <p:cNvSpPr>
            <a:spLocks noGrp="1"/>
          </p:cNvSpPr>
          <p:nvPr>
            <p:ph type="sldNum" sz="quarter" idx="12"/>
          </p:nvPr>
        </p:nvSpPr>
        <p:spPr/>
        <p:txBody>
          <a:bodyPr/>
          <a:lstStyle/>
          <a:p>
            <a:fld id="{0C6CD854-DD62-6C4B-87F1-66B34D688D3F}" type="slidenum">
              <a:rPr lang="en-US" smtClean="0"/>
              <a:t>32</a:t>
            </a:fld>
            <a:endParaRPr lang="en-US"/>
          </a:p>
        </p:txBody>
      </p:sp>
      <p:sp>
        <p:nvSpPr>
          <p:cNvPr id="5" name="Title 4">
            <a:extLst>
              <a:ext uri="{FF2B5EF4-FFF2-40B4-BE49-F238E27FC236}">
                <a16:creationId xmlns:a16="http://schemas.microsoft.com/office/drawing/2014/main" id="{AE93A10D-49A2-6A2D-456C-22CA1C025C1A}"/>
              </a:ext>
            </a:extLst>
          </p:cNvPr>
          <p:cNvSpPr>
            <a:spLocks noGrp="1"/>
          </p:cNvSpPr>
          <p:nvPr>
            <p:ph type="title"/>
          </p:nvPr>
        </p:nvSpPr>
        <p:spPr/>
        <p:txBody>
          <a:bodyPr/>
          <a:lstStyle/>
          <a:p>
            <a:r>
              <a:rPr lang="en-US" dirty="0"/>
              <a:t>Questions (3)</a:t>
            </a:r>
          </a:p>
        </p:txBody>
      </p:sp>
    </p:spTree>
    <p:extLst>
      <p:ext uri="{BB962C8B-B14F-4D97-AF65-F5344CB8AC3E}">
        <p14:creationId xmlns:p14="http://schemas.microsoft.com/office/powerpoint/2010/main" val="4132589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B8BF6D-3985-2DD0-6105-EABF0B7915ED}"/>
              </a:ext>
            </a:extLst>
          </p:cNvPr>
          <p:cNvSpPr>
            <a:spLocks noGrp="1"/>
          </p:cNvSpPr>
          <p:nvPr>
            <p:ph type="title"/>
          </p:nvPr>
        </p:nvSpPr>
        <p:spPr/>
        <p:txBody>
          <a:bodyPr/>
          <a:lstStyle/>
          <a:p>
            <a:r>
              <a:rPr lang="en-US" dirty="0"/>
              <a:t>Pacman Wayfinding</a:t>
            </a:r>
          </a:p>
        </p:txBody>
      </p:sp>
      <p:sp>
        <p:nvSpPr>
          <p:cNvPr id="2" name="Date Placeholder 1">
            <a:extLst>
              <a:ext uri="{FF2B5EF4-FFF2-40B4-BE49-F238E27FC236}">
                <a16:creationId xmlns:a16="http://schemas.microsoft.com/office/drawing/2014/main" id="{7D7E39AC-E3A8-AEA6-FB85-7B431A25A3AC}"/>
              </a:ext>
            </a:extLst>
          </p:cNvPr>
          <p:cNvSpPr>
            <a:spLocks noGrp="1"/>
          </p:cNvSpPr>
          <p:nvPr>
            <p:ph type="dt" sz="half" idx="2"/>
          </p:nvPr>
        </p:nvSpPr>
        <p:spPr/>
        <p:txBody>
          <a:bodyPr/>
          <a:lstStyle/>
          <a:p>
            <a:r>
              <a:rPr lang="en-US"/>
              <a:t>CSE 473</a:t>
            </a:r>
            <a:endParaRPr lang="en-US" dirty="0"/>
          </a:p>
        </p:txBody>
      </p:sp>
      <p:sp>
        <p:nvSpPr>
          <p:cNvPr id="3" name="Slide Number Placeholder 2">
            <a:extLst>
              <a:ext uri="{FF2B5EF4-FFF2-40B4-BE49-F238E27FC236}">
                <a16:creationId xmlns:a16="http://schemas.microsoft.com/office/drawing/2014/main" id="{802D0B9B-CC2A-F15E-1BD4-F8B1A04BB84B}"/>
              </a:ext>
            </a:extLst>
          </p:cNvPr>
          <p:cNvSpPr>
            <a:spLocks noGrp="1"/>
          </p:cNvSpPr>
          <p:nvPr>
            <p:ph type="sldNum" sz="quarter" idx="12"/>
          </p:nvPr>
        </p:nvSpPr>
        <p:spPr/>
        <p:txBody>
          <a:bodyPr/>
          <a:lstStyle/>
          <a:p>
            <a:fld id="{0C6CD854-DD62-6C4B-87F1-66B34D688D3F}" type="slidenum">
              <a:rPr lang="en-US" smtClean="0"/>
              <a:t>33</a:t>
            </a:fld>
            <a:endParaRPr lang="en-US"/>
          </a:p>
        </p:txBody>
      </p:sp>
      <p:pic>
        <p:nvPicPr>
          <p:cNvPr id="7" name="Google Shape;90;p2" descr="Illustration of a robot entering a maze holding a map of the maze.">
            <a:extLst>
              <a:ext uri="{FF2B5EF4-FFF2-40B4-BE49-F238E27FC236}">
                <a16:creationId xmlns:a16="http://schemas.microsoft.com/office/drawing/2014/main" id="{E4B4DE7D-18C7-2646-8613-D6BF0F31CCF4}"/>
              </a:ext>
            </a:extLst>
          </p:cNvPr>
          <p:cNvPicPr preferRelativeResize="0">
            <a:picLocks noChangeAspect="1"/>
          </p:cNvPicPr>
          <p:nvPr/>
        </p:nvPicPr>
        <p:blipFill rotWithShape="1">
          <a:blip r:embed="rId2">
            <a:alphaModFix/>
          </a:blip>
          <a:srcRect t="27532" b="7194"/>
          <a:stretch>
            <a:fillRect/>
          </a:stretch>
        </p:blipFill>
        <p:spPr>
          <a:xfrm>
            <a:off x="1741300" y="1759548"/>
            <a:ext cx="8709398" cy="4269085"/>
          </a:xfrm>
          <a:prstGeom prst="rect">
            <a:avLst/>
          </a:prstGeom>
          <a:noFill/>
          <a:ln>
            <a:noFill/>
          </a:ln>
        </p:spPr>
      </p:pic>
    </p:spTree>
    <p:extLst>
      <p:ext uri="{BB962C8B-B14F-4D97-AF65-F5344CB8AC3E}">
        <p14:creationId xmlns:p14="http://schemas.microsoft.com/office/powerpoint/2010/main" val="3148812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227655-97CC-548E-EFC5-15D7E32658C0}"/>
              </a:ext>
            </a:extLst>
          </p:cNvPr>
          <p:cNvSpPr>
            <a:spLocks noGrp="1"/>
          </p:cNvSpPr>
          <p:nvPr>
            <p:ph type="title"/>
          </p:nvPr>
        </p:nvSpPr>
        <p:spPr/>
        <p:txBody>
          <a:bodyPr/>
          <a:lstStyle/>
          <a:p>
            <a:r>
              <a:rPr lang="en-US" dirty="0"/>
              <a:t>The One (Priority) Queue</a:t>
            </a:r>
          </a:p>
        </p:txBody>
      </p:sp>
      <p:sp>
        <p:nvSpPr>
          <p:cNvPr id="2" name="Date Placeholder 1">
            <a:extLst>
              <a:ext uri="{FF2B5EF4-FFF2-40B4-BE49-F238E27FC236}">
                <a16:creationId xmlns:a16="http://schemas.microsoft.com/office/drawing/2014/main" id="{CCDDA533-F6F8-25DC-C93B-B44A51F7B22A}"/>
              </a:ext>
            </a:extLst>
          </p:cNvPr>
          <p:cNvSpPr>
            <a:spLocks noGrp="1"/>
          </p:cNvSpPr>
          <p:nvPr>
            <p:ph type="dt" sz="half" idx="2"/>
          </p:nvPr>
        </p:nvSpPr>
        <p:spPr/>
        <p:txBody>
          <a:bodyPr/>
          <a:lstStyle/>
          <a:p>
            <a:r>
              <a:rPr lang="en-US"/>
              <a:t>CSE 473</a:t>
            </a:r>
            <a:endParaRPr lang="en-US" dirty="0"/>
          </a:p>
        </p:txBody>
      </p:sp>
      <p:sp>
        <p:nvSpPr>
          <p:cNvPr id="3" name="Slide Number Placeholder 2">
            <a:extLst>
              <a:ext uri="{FF2B5EF4-FFF2-40B4-BE49-F238E27FC236}">
                <a16:creationId xmlns:a16="http://schemas.microsoft.com/office/drawing/2014/main" id="{BF463D07-65E0-E242-3584-99A15298B1FE}"/>
              </a:ext>
            </a:extLst>
          </p:cNvPr>
          <p:cNvSpPr>
            <a:spLocks noGrp="1"/>
          </p:cNvSpPr>
          <p:nvPr>
            <p:ph type="sldNum" sz="quarter" idx="12"/>
          </p:nvPr>
        </p:nvSpPr>
        <p:spPr/>
        <p:txBody>
          <a:bodyPr/>
          <a:lstStyle/>
          <a:p>
            <a:fld id="{0C6CD854-DD62-6C4B-87F1-66B34D688D3F}" type="slidenum">
              <a:rPr lang="en-US" smtClean="0"/>
              <a:t>34</a:t>
            </a:fld>
            <a:endParaRPr lang="en-US"/>
          </a:p>
        </p:txBody>
      </p:sp>
      <p:pic>
        <p:nvPicPr>
          <p:cNvPr id="9" name="Picture 8" descr="Illustration of a yellow robot holding up a golden link list implementation of a priority queue">
            <a:extLst>
              <a:ext uri="{FF2B5EF4-FFF2-40B4-BE49-F238E27FC236}">
                <a16:creationId xmlns:a16="http://schemas.microsoft.com/office/drawing/2014/main" id="{86D5693E-D6DE-BF97-C652-BE99D875E7AC}"/>
              </a:ext>
            </a:extLst>
          </p:cNvPr>
          <p:cNvPicPr>
            <a:picLocks noChangeAspect="1"/>
          </p:cNvPicPr>
          <p:nvPr/>
        </p:nvPicPr>
        <p:blipFill>
          <a:blip r:embed="rId2"/>
          <a:stretch>
            <a:fillRect/>
          </a:stretch>
        </p:blipFill>
        <p:spPr>
          <a:xfrm>
            <a:off x="3073273" y="647114"/>
            <a:ext cx="6045453" cy="4786964"/>
          </a:xfrm>
          <a:prstGeom prst="rect">
            <a:avLst/>
          </a:prstGeom>
        </p:spPr>
      </p:pic>
    </p:spTree>
    <p:extLst>
      <p:ext uri="{BB962C8B-B14F-4D97-AF65-F5344CB8AC3E}">
        <p14:creationId xmlns:p14="http://schemas.microsoft.com/office/powerpoint/2010/main" val="1944738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E77C0-B2D9-2424-A94D-05643AEC3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6DF95-D55A-3363-0E7D-FF1D3F9F7E75}"/>
              </a:ext>
            </a:extLst>
          </p:cNvPr>
          <p:cNvSpPr>
            <a:spLocks noGrp="1"/>
          </p:cNvSpPr>
          <p:nvPr>
            <p:ph type="title"/>
          </p:nvPr>
        </p:nvSpPr>
        <p:spPr/>
        <p:txBody>
          <a:bodyPr/>
          <a:lstStyle/>
          <a:p>
            <a:r>
              <a:rPr lang="en-US" dirty="0"/>
              <a:t>General Graph Search</a:t>
            </a:r>
          </a:p>
        </p:txBody>
      </p:sp>
      <p:sp>
        <p:nvSpPr>
          <p:cNvPr id="3" name="Date Placeholder 2">
            <a:extLst>
              <a:ext uri="{FF2B5EF4-FFF2-40B4-BE49-F238E27FC236}">
                <a16:creationId xmlns:a16="http://schemas.microsoft.com/office/drawing/2014/main" id="{DE3B01EA-62A6-44D4-FEA6-499ADA4E35F6}"/>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4702FC59-A88B-5616-2F0D-D1859C7E5BFC}"/>
              </a:ext>
            </a:extLst>
          </p:cNvPr>
          <p:cNvSpPr>
            <a:spLocks noGrp="1"/>
          </p:cNvSpPr>
          <p:nvPr>
            <p:ph type="sldNum" sz="quarter" idx="12"/>
          </p:nvPr>
        </p:nvSpPr>
        <p:spPr/>
        <p:txBody>
          <a:bodyPr/>
          <a:lstStyle/>
          <a:p>
            <a:fld id="{0C6CD854-DD62-6C4B-87F1-66B34D688D3F}" type="slidenum">
              <a:rPr lang="en-US" smtClean="0"/>
              <a:t>35</a:t>
            </a:fld>
            <a:endParaRPr lang="en-US"/>
          </a:p>
        </p:txBody>
      </p:sp>
      <p:sp>
        <p:nvSpPr>
          <p:cNvPr id="5" name="Text Placeholder 4">
            <a:extLst>
              <a:ext uri="{FF2B5EF4-FFF2-40B4-BE49-F238E27FC236}">
                <a16:creationId xmlns:a16="http://schemas.microsoft.com/office/drawing/2014/main" id="{4500867A-6D7C-E090-C059-D6C47B829AE2}"/>
              </a:ext>
            </a:extLst>
          </p:cNvPr>
          <p:cNvSpPr>
            <a:spLocks noGrp="1"/>
          </p:cNvSpPr>
          <p:nvPr>
            <p:ph type="body" sz="quarter" idx="13"/>
          </p:nvPr>
        </p:nvSpPr>
        <p:spPr>
          <a:xfrm>
            <a:off x="1901229" y="1587059"/>
            <a:ext cx="8389542" cy="4441601"/>
          </a:xfrm>
        </p:spPr>
        <p:txBody>
          <a:bodyPr>
            <a:noAutofit/>
          </a:bodyPr>
          <a:lstStyle/>
          <a:p>
            <a:r>
              <a:rPr lang="en-US" b="1" dirty="0">
                <a:solidFill>
                  <a:schemeClr val="accent1"/>
                </a:solidFill>
              </a:rPr>
              <a:t>function</a:t>
            </a:r>
            <a:r>
              <a:rPr lang="en-US" dirty="0"/>
              <a:t> </a:t>
            </a:r>
            <a:r>
              <a:rPr lang="en-US" dirty="0">
                <a:solidFill>
                  <a:schemeClr val="accent2"/>
                </a:solidFill>
              </a:rPr>
              <a:t>GRAPH-SEARCH</a:t>
            </a:r>
            <a:r>
              <a:rPr lang="en-US" dirty="0"/>
              <a:t>(</a:t>
            </a:r>
            <a:r>
              <a:rPr lang="en-US" i="1" dirty="0">
                <a:solidFill>
                  <a:schemeClr val="accent3"/>
                </a:solidFill>
              </a:rPr>
              <a:t>problem</a:t>
            </a:r>
            <a:r>
              <a:rPr lang="en-US" dirty="0"/>
              <a:t>, </a:t>
            </a:r>
            <a:r>
              <a:rPr lang="en-US" i="1" dirty="0">
                <a:solidFill>
                  <a:schemeClr val="accent3"/>
                </a:solidFill>
              </a:rPr>
              <a:t>strategy</a:t>
            </a:r>
            <a:r>
              <a:rPr lang="en-US" dirty="0"/>
              <a:t>) </a:t>
            </a:r>
            <a:r>
              <a:rPr lang="en-US" b="1" dirty="0">
                <a:solidFill>
                  <a:schemeClr val="accent1"/>
                </a:solidFill>
              </a:rPr>
              <a:t>returns</a:t>
            </a:r>
            <a:r>
              <a:rPr lang="en-US" dirty="0"/>
              <a:t> solution or failure</a:t>
            </a:r>
          </a:p>
          <a:p>
            <a:r>
              <a:rPr lang="en-US" dirty="0"/>
              <a:t>	</a:t>
            </a:r>
            <a:r>
              <a:rPr lang="en-US" i="1" dirty="0">
                <a:solidFill>
                  <a:schemeClr val="accent3"/>
                </a:solidFill>
              </a:rPr>
              <a:t>closed</a:t>
            </a:r>
            <a:r>
              <a:rPr lang="en-US" dirty="0"/>
              <a:t> ← empty set</a:t>
            </a:r>
          </a:p>
          <a:p>
            <a:r>
              <a:rPr lang="en-US" dirty="0"/>
              <a:t>	initialize </a:t>
            </a:r>
            <a:r>
              <a:rPr lang="en-US" i="1" dirty="0">
                <a:solidFill>
                  <a:schemeClr val="accent3"/>
                </a:solidFill>
              </a:rPr>
              <a:t>fringe</a:t>
            </a:r>
            <a:r>
              <a:rPr lang="en-US" dirty="0"/>
              <a:t> using initial state of </a:t>
            </a:r>
            <a:r>
              <a:rPr lang="en-US" i="1" dirty="0">
                <a:solidFill>
                  <a:schemeClr val="accent3"/>
                </a:solidFill>
              </a:rPr>
              <a:t>problem</a:t>
            </a:r>
          </a:p>
          <a:p>
            <a:r>
              <a:rPr lang="en-US" dirty="0"/>
              <a:t>	</a:t>
            </a:r>
            <a:r>
              <a:rPr lang="en-US" b="1" dirty="0">
                <a:solidFill>
                  <a:schemeClr val="accent1"/>
                </a:solidFill>
              </a:rPr>
              <a:t>loop do</a:t>
            </a:r>
          </a:p>
          <a:p>
            <a:r>
              <a:rPr lang="en-US" dirty="0"/>
              <a:t>		</a:t>
            </a:r>
            <a:r>
              <a:rPr lang="en-US" b="1" dirty="0">
                <a:solidFill>
                  <a:schemeClr val="accent1"/>
                </a:solidFill>
              </a:rPr>
              <a:t>if</a:t>
            </a:r>
            <a:r>
              <a:rPr lang="en-US" dirty="0"/>
              <a:t> </a:t>
            </a:r>
            <a:r>
              <a:rPr lang="en-US" i="1" dirty="0">
                <a:solidFill>
                  <a:schemeClr val="accent3"/>
                </a:solidFill>
              </a:rPr>
              <a:t>fringe</a:t>
            </a:r>
            <a:r>
              <a:rPr lang="en-US" dirty="0"/>
              <a:t> empty </a:t>
            </a:r>
            <a:r>
              <a:rPr lang="en-US" b="1" dirty="0">
                <a:solidFill>
                  <a:schemeClr val="accent1"/>
                </a:solidFill>
              </a:rPr>
              <a:t>then</a:t>
            </a:r>
            <a:r>
              <a:rPr lang="en-US" dirty="0"/>
              <a:t> </a:t>
            </a:r>
            <a:r>
              <a:rPr lang="en-US" b="1" dirty="0">
                <a:solidFill>
                  <a:schemeClr val="accent1"/>
                </a:solidFill>
              </a:rPr>
              <a:t>return</a:t>
            </a:r>
            <a:r>
              <a:rPr lang="en-US" dirty="0"/>
              <a:t> failure</a:t>
            </a:r>
          </a:p>
          <a:p>
            <a:r>
              <a:rPr lang="en-US" dirty="0"/>
              <a:t>		</a:t>
            </a:r>
            <a:r>
              <a:rPr lang="en-US" i="1" dirty="0">
                <a:solidFill>
                  <a:schemeClr val="accent3"/>
                </a:solidFill>
              </a:rPr>
              <a:t>node</a:t>
            </a:r>
            <a:r>
              <a:rPr lang="en-US" dirty="0"/>
              <a:t> ← remove node from </a:t>
            </a:r>
            <a:r>
              <a:rPr lang="en-US" i="1" dirty="0">
                <a:solidFill>
                  <a:schemeClr val="accent3"/>
                </a:solidFill>
              </a:rPr>
              <a:t>fringe</a:t>
            </a:r>
          </a:p>
          <a:p>
            <a:r>
              <a:rPr lang="en-US" dirty="0"/>
              <a:t>		</a:t>
            </a:r>
            <a:r>
              <a:rPr lang="en-US" b="1" dirty="0">
                <a:solidFill>
                  <a:schemeClr val="accent1"/>
                </a:solidFill>
              </a:rPr>
              <a:t>if</a:t>
            </a:r>
            <a:r>
              <a:rPr lang="en-US" dirty="0"/>
              <a:t> </a:t>
            </a:r>
            <a:r>
              <a:rPr lang="en-US" i="1" dirty="0">
                <a:solidFill>
                  <a:schemeClr val="accent3"/>
                </a:solidFill>
              </a:rPr>
              <a:t>node</a:t>
            </a:r>
            <a:r>
              <a:rPr lang="en-US" dirty="0"/>
              <a:t> is goal state </a:t>
            </a:r>
            <a:r>
              <a:rPr lang="en-US" b="1" dirty="0">
                <a:solidFill>
                  <a:schemeClr val="accent1"/>
                </a:solidFill>
              </a:rPr>
              <a:t>then</a:t>
            </a:r>
            <a:r>
              <a:rPr lang="en-US" dirty="0"/>
              <a:t> </a:t>
            </a:r>
            <a:r>
              <a:rPr lang="en-US" b="1" dirty="0">
                <a:solidFill>
                  <a:schemeClr val="accent1"/>
                </a:solidFill>
              </a:rPr>
              <a:t>return</a:t>
            </a:r>
            <a:r>
              <a:rPr lang="en-US" dirty="0"/>
              <a:t> corresponding solution</a:t>
            </a:r>
          </a:p>
          <a:p>
            <a:r>
              <a:rPr lang="en-US" dirty="0"/>
              <a:t>		</a:t>
            </a:r>
            <a:r>
              <a:rPr lang="en-US" b="1" dirty="0">
                <a:solidFill>
                  <a:schemeClr val="accent1"/>
                </a:solidFill>
              </a:rPr>
              <a:t>if</a:t>
            </a:r>
            <a:r>
              <a:rPr lang="en-US" dirty="0"/>
              <a:t> </a:t>
            </a:r>
            <a:r>
              <a:rPr lang="en-US" i="1" dirty="0">
                <a:solidFill>
                  <a:schemeClr val="accent3"/>
                </a:solidFill>
              </a:rPr>
              <a:t>node</a:t>
            </a:r>
            <a:r>
              <a:rPr lang="en-US" dirty="0"/>
              <a:t> not in </a:t>
            </a:r>
            <a:r>
              <a:rPr lang="en-US" i="1" dirty="0">
                <a:solidFill>
                  <a:schemeClr val="accent3"/>
                </a:solidFill>
              </a:rPr>
              <a:t>closed</a:t>
            </a:r>
            <a:r>
              <a:rPr lang="en-US" dirty="0"/>
              <a:t> </a:t>
            </a:r>
            <a:r>
              <a:rPr lang="en-US" b="1" dirty="0">
                <a:solidFill>
                  <a:schemeClr val="accent1"/>
                </a:solidFill>
              </a:rPr>
              <a:t>then</a:t>
            </a:r>
            <a:r>
              <a:rPr lang="en-US" dirty="0"/>
              <a:t>	</a:t>
            </a:r>
          </a:p>
          <a:p>
            <a:r>
              <a:rPr lang="en-US" dirty="0"/>
              <a:t>			expand </a:t>
            </a:r>
            <a:r>
              <a:rPr lang="en-US" i="1" dirty="0">
                <a:solidFill>
                  <a:schemeClr val="accent3"/>
                </a:solidFill>
              </a:rPr>
              <a:t>node</a:t>
            </a:r>
            <a:r>
              <a:rPr lang="en-US" dirty="0"/>
              <a:t> and add resulting nodes to </a:t>
            </a:r>
            <a:r>
              <a:rPr lang="en-US" i="1" dirty="0">
                <a:solidFill>
                  <a:schemeClr val="accent3"/>
                </a:solidFill>
              </a:rPr>
              <a:t>fringe</a:t>
            </a:r>
          </a:p>
          <a:p>
            <a:r>
              <a:rPr lang="en-US" i="1" dirty="0">
                <a:solidFill>
                  <a:schemeClr val="accent3"/>
                </a:solidFill>
              </a:rPr>
              <a:t>			</a:t>
            </a:r>
            <a:r>
              <a:rPr lang="en-US" dirty="0"/>
              <a:t>add</a:t>
            </a:r>
            <a:r>
              <a:rPr lang="en-US" dirty="0">
                <a:solidFill>
                  <a:schemeClr val="accent3"/>
                </a:solidFill>
              </a:rPr>
              <a:t> </a:t>
            </a:r>
            <a:r>
              <a:rPr lang="en-US" i="1" dirty="0">
                <a:solidFill>
                  <a:schemeClr val="accent3"/>
                </a:solidFill>
              </a:rPr>
              <a:t>node</a:t>
            </a:r>
            <a:r>
              <a:rPr lang="en-US" dirty="0">
                <a:solidFill>
                  <a:schemeClr val="accent3"/>
                </a:solidFill>
              </a:rPr>
              <a:t> </a:t>
            </a:r>
            <a:r>
              <a:rPr lang="en-US" dirty="0"/>
              <a:t>to</a:t>
            </a:r>
            <a:r>
              <a:rPr lang="en-US" dirty="0">
                <a:solidFill>
                  <a:schemeClr val="accent3"/>
                </a:solidFill>
              </a:rPr>
              <a:t> </a:t>
            </a:r>
            <a:r>
              <a:rPr lang="en-US" i="1" dirty="0">
                <a:solidFill>
                  <a:schemeClr val="accent3"/>
                </a:solidFill>
              </a:rPr>
              <a:t>closed</a:t>
            </a:r>
            <a:r>
              <a:rPr lang="en-US" dirty="0"/>
              <a:t>	</a:t>
            </a:r>
          </a:p>
          <a:p>
            <a:r>
              <a:rPr lang="en-US" dirty="0"/>
              <a:t>	</a:t>
            </a:r>
            <a:r>
              <a:rPr lang="en-US" b="1" dirty="0">
                <a:solidFill>
                  <a:schemeClr val="accent1"/>
                </a:solidFill>
              </a:rPr>
              <a:t>end</a:t>
            </a:r>
          </a:p>
        </p:txBody>
      </p:sp>
    </p:spTree>
    <p:extLst>
      <p:ext uri="{BB962C8B-B14F-4D97-AF65-F5344CB8AC3E}">
        <p14:creationId xmlns:p14="http://schemas.microsoft.com/office/powerpoint/2010/main" val="1165225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1ED78C-9372-1B77-91D2-7F52A7EF2EE9}"/>
              </a:ext>
            </a:extLst>
          </p:cNvPr>
          <p:cNvSpPr>
            <a:spLocks noGrp="1"/>
          </p:cNvSpPr>
          <p:nvPr>
            <p:ph type="title"/>
          </p:nvPr>
        </p:nvSpPr>
        <p:spPr/>
        <p:txBody>
          <a:bodyPr/>
          <a:lstStyle/>
          <a:p>
            <a:r>
              <a:rPr lang="en-US" dirty="0"/>
              <a:t>What’s Next?</a:t>
            </a:r>
          </a:p>
        </p:txBody>
      </p:sp>
      <p:sp>
        <p:nvSpPr>
          <p:cNvPr id="3" name="Date Placeholder 2">
            <a:extLst>
              <a:ext uri="{FF2B5EF4-FFF2-40B4-BE49-F238E27FC236}">
                <a16:creationId xmlns:a16="http://schemas.microsoft.com/office/drawing/2014/main" id="{F0D90E68-459E-F2D4-ACA2-A66481D76F43}"/>
              </a:ext>
            </a:extLst>
          </p:cNvPr>
          <p:cNvSpPr>
            <a:spLocks noGrp="1"/>
          </p:cNvSpPr>
          <p:nvPr>
            <p:ph type="dt" sz="half" idx="2"/>
          </p:nvPr>
        </p:nvSpPr>
        <p:spPr/>
        <p:txBody>
          <a:bodyPr/>
          <a:lstStyle/>
          <a:p>
            <a:r>
              <a:rPr lang="en-US"/>
              <a:t>CSE 473</a:t>
            </a:r>
            <a:endParaRPr lang="en-US" dirty="0"/>
          </a:p>
        </p:txBody>
      </p:sp>
      <p:sp>
        <p:nvSpPr>
          <p:cNvPr id="4" name="Slide Number Placeholder 3">
            <a:extLst>
              <a:ext uri="{FF2B5EF4-FFF2-40B4-BE49-F238E27FC236}">
                <a16:creationId xmlns:a16="http://schemas.microsoft.com/office/drawing/2014/main" id="{3E14E29B-1AAE-6621-5F37-218C6FB55F16}"/>
              </a:ext>
            </a:extLst>
          </p:cNvPr>
          <p:cNvSpPr>
            <a:spLocks noGrp="1"/>
          </p:cNvSpPr>
          <p:nvPr>
            <p:ph type="sldNum" sz="quarter" idx="12"/>
          </p:nvPr>
        </p:nvSpPr>
        <p:spPr/>
        <p:txBody>
          <a:bodyPr/>
          <a:lstStyle/>
          <a:p>
            <a:fld id="{0C6CD854-DD62-6C4B-87F1-66B34D688D3F}" type="slidenum">
              <a:rPr lang="en-US" smtClean="0"/>
              <a:t>36</a:t>
            </a:fld>
            <a:endParaRPr lang="en-US"/>
          </a:p>
        </p:txBody>
      </p:sp>
      <p:grpSp>
        <p:nvGrpSpPr>
          <p:cNvPr id="7" name="Group 6" descr="A directed graph with the following edges (arc costs in parentheses):&#10;S-&gt;d (3)&#10;S-&gt;e (9)&#10;S-&gt;p (1)&#10;d-&gt;b (1)&#10;d-&gt;c (8)&#10;d-&gt;e (2)&#10;b-&gt;a (2)&#10;c-&gt;a (1)&#10;p-&gt;q (15)&#10;e-&gt;h (8)&#10;h-&gt;p (1)&#10;h-&gt;q (1)&#10;e-&gt;r (2)&#10;r-&gt;f (1)&#10;f-&gt;c (3)&#10;f-&gt;G (2)&#10;&#10;The path S-d-e-r-f-G is shown in yellow.">
            <a:extLst>
              <a:ext uri="{FF2B5EF4-FFF2-40B4-BE49-F238E27FC236}">
                <a16:creationId xmlns:a16="http://schemas.microsoft.com/office/drawing/2014/main" id="{969A73B9-2CD8-DEDE-51B9-E0D8B9A26C03}"/>
              </a:ext>
            </a:extLst>
          </p:cNvPr>
          <p:cNvGrpSpPr>
            <a:grpSpLocks noChangeAspect="1"/>
          </p:cNvGrpSpPr>
          <p:nvPr/>
        </p:nvGrpSpPr>
        <p:grpSpPr>
          <a:xfrm>
            <a:off x="3143465" y="1955408"/>
            <a:ext cx="5905068" cy="3210178"/>
            <a:chOff x="7071153" y="722362"/>
            <a:chExt cx="3662186" cy="1990878"/>
          </a:xfrm>
        </p:grpSpPr>
        <p:grpSp>
          <p:nvGrpSpPr>
            <p:cNvPr id="8" name="Google Shape;409;p19">
              <a:extLst>
                <a:ext uri="{FF2B5EF4-FFF2-40B4-BE49-F238E27FC236}">
                  <a16:creationId xmlns:a16="http://schemas.microsoft.com/office/drawing/2014/main" id="{1F723E0E-D7BD-D27B-FFFC-3616FD6B3FC2}"/>
                </a:ext>
              </a:extLst>
            </p:cNvPr>
            <p:cNvGrpSpPr>
              <a:grpSpLocks noChangeAspect="1"/>
            </p:cNvGrpSpPr>
            <p:nvPr/>
          </p:nvGrpSpPr>
          <p:grpSpPr>
            <a:xfrm>
              <a:off x="7071153" y="722362"/>
              <a:ext cx="3559068" cy="1963745"/>
              <a:chOff x="336" y="576"/>
              <a:chExt cx="4848" cy="2784"/>
            </a:xfrm>
          </p:grpSpPr>
          <p:sp>
            <p:nvSpPr>
              <p:cNvPr id="25" name="Google Shape;411;p19">
                <a:extLst>
                  <a:ext uri="{FF2B5EF4-FFF2-40B4-BE49-F238E27FC236}">
                    <a16:creationId xmlns:a16="http://schemas.microsoft.com/office/drawing/2014/main" id="{BB25CF12-1D43-24F8-CC92-C69BB82FD192}"/>
                  </a:ext>
                </a:extLst>
              </p:cNvPr>
              <p:cNvSpPr/>
              <p:nvPr/>
            </p:nvSpPr>
            <p:spPr>
              <a:xfrm>
                <a:off x="4704" y="576"/>
                <a:ext cx="480" cy="480"/>
              </a:xfrm>
              <a:prstGeom prst="flowChartConnector">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1"/>
                    </a:solidFill>
                    <a:latin typeface="Calibri"/>
                    <a:ea typeface="Calibri"/>
                    <a:cs typeface="Calibri"/>
                    <a:sym typeface="Calibri"/>
                  </a:rPr>
                  <a:t>G</a:t>
                </a:r>
                <a:endParaRPr dirty="0">
                  <a:solidFill>
                    <a:schemeClr val="accent1"/>
                  </a:solidFill>
                </a:endParaRPr>
              </a:p>
            </p:txBody>
          </p:sp>
          <p:sp>
            <p:nvSpPr>
              <p:cNvPr id="26" name="Google Shape;413;p19">
                <a:extLst>
                  <a:ext uri="{FF2B5EF4-FFF2-40B4-BE49-F238E27FC236}">
                    <a16:creationId xmlns:a16="http://schemas.microsoft.com/office/drawing/2014/main" id="{BC7CEDB3-ACF8-62EB-132A-0A35C22113AA}"/>
                  </a:ext>
                </a:extLst>
              </p:cNvPr>
              <p:cNvSpPr/>
              <p:nvPr/>
            </p:nvSpPr>
            <p:spPr>
              <a:xfrm>
                <a:off x="720" y="105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b</a:t>
                </a:r>
                <a:endParaRPr>
                  <a:solidFill>
                    <a:schemeClr val="accent3"/>
                  </a:solidFill>
                </a:endParaRPr>
              </a:p>
            </p:txBody>
          </p:sp>
          <p:sp>
            <p:nvSpPr>
              <p:cNvPr id="27" name="Google Shape;415;p19">
                <a:extLst>
                  <a:ext uri="{FF2B5EF4-FFF2-40B4-BE49-F238E27FC236}">
                    <a16:creationId xmlns:a16="http://schemas.microsoft.com/office/drawing/2014/main" id="{69E0E5E2-0B5F-3165-339C-66F049CDB6FE}"/>
                  </a:ext>
                </a:extLst>
              </p:cNvPr>
              <p:cNvSpPr/>
              <p:nvPr/>
            </p:nvSpPr>
            <p:spPr>
              <a:xfrm>
                <a:off x="2352" y="2880"/>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q</a:t>
                </a:r>
                <a:endParaRPr dirty="0">
                  <a:solidFill>
                    <a:schemeClr val="accent2"/>
                  </a:solidFill>
                </a:endParaRPr>
              </a:p>
            </p:txBody>
          </p:sp>
          <p:sp>
            <p:nvSpPr>
              <p:cNvPr id="28" name="Google Shape;416;p19">
                <a:extLst>
                  <a:ext uri="{FF2B5EF4-FFF2-40B4-BE49-F238E27FC236}">
                    <a16:creationId xmlns:a16="http://schemas.microsoft.com/office/drawing/2014/main" id="{07B16964-0321-D3A3-491F-FA8999957468}"/>
                  </a:ext>
                </a:extLst>
              </p:cNvPr>
              <p:cNvSpPr/>
              <p:nvPr/>
            </p:nvSpPr>
            <p:spPr>
              <a:xfrm>
                <a:off x="2880" y="1008"/>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c</a:t>
                </a:r>
                <a:endParaRPr dirty="0">
                  <a:solidFill>
                    <a:schemeClr val="accent2"/>
                  </a:solidFill>
                </a:endParaRPr>
              </a:p>
            </p:txBody>
          </p:sp>
          <p:sp>
            <p:nvSpPr>
              <p:cNvPr id="29" name="Google Shape;418;p19">
                <a:extLst>
                  <a:ext uri="{FF2B5EF4-FFF2-40B4-BE49-F238E27FC236}">
                    <a16:creationId xmlns:a16="http://schemas.microsoft.com/office/drawing/2014/main" id="{23B59AAA-945D-EA10-D77C-0128D60DAAD3}"/>
                  </a:ext>
                </a:extLst>
              </p:cNvPr>
              <p:cNvSpPr>
                <a:spLocks/>
              </p:cNvSpPr>
              <p:nvPr/>
            </p:nvSpPr>
            <p:spPr>
              <a:xfrm>
                <a:off x="3204" y="2427"/>
                <a:ext cx="480" cy="480"/>
              </a:xfrm>
              <a:prstGeom prst="flowChartConnector">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2"/>
                    </a:solidFill>
                    <a:latin typeface="Calibri"/>
                    <a:ea typeface="Calibri"/>
                    <a:cs typeface="Calibri"/>
                    <a:sym typeface="Calibri"/>
                  </a:rPr>
                  <a:t>h</a:t>
                </a:r>
                <a:endParaRPr dirty="0">
                  <a:solidFill>
                    <a:schemeClr val="accent2"/>
                  </a:solidFill>
                </a:endParaRPr>
              </a:p>
            </p:txBody>
          </p:sp>
          <p:sp>
            <p:nvSpPr>
              <p:cNvPr id="30" name="Google Shape;419;p19">
                <a:extLst>
                  <a:ext uri="{FF2B5EF4-FFF2-40B4-BE49-F238E27FC236}">
                    <a16:creationId xmlns:a16="http://schemas.microsoft.com/office/drawing/2014/main" id="{0A579CDD-FA93-FC86-8D72-FCE31E420AE0}"/>
                  </a:ext>
                </a:extLst>
              </p:cNvPr>
              <p:cNvSpPr/>
              <p:nvPr/>
            </p:nvSpPr>
            <p:spPr>
              <a:xfrm>
                <a:off x="1584" y="62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a</a:t>
                </a:r>
                <a:endParaRPr dirty="0">
                  <a:solidFill>
                    <a:schemeClr val="accent3"/>
                  </a:solidFill>
                </a:endParaRPr>
              </a:p>
            </p:txBody>
          </p:sp>
          <p:cxnSp>
            <p:nvCxnSpPr>
              <p:cNvPr id="31" name="Google Shape;422;p19">
                <a:extLst>
                  <a:ext uri="{FF2B5EF4-FFF2-40B4-BE49-F238E27FC236}">
                    <a16:creationId xmlns:a16="http://schemas.microsoft.com/office/drawing/2014/main" id="{410C90A0-35C8-6B24-CABB-166C38B536A1}"/>
                  </a:ext>
                </a:extLst>
              </p:cNvPr>
              <p:cNvCxnSpPr>
                <a:cxnSpLocks/>
                <a:stCxn id="50" idx="5"/>
                <a:endCxn id="47" idx="1"/>
              </p:cNvCxnSpPr>
              <p:nvPr/>
            </p:nvCxnSpPr>
            <p:spPr>
              <a:xfrm>
                <a:off x="746" y="2618"/>
                <a:ext cx="525" cy="189"/>
              </a:xfrm>
              <a:prstGeom prst="straightConnector1">
                <a:avLst/>
              </a:prstGeom>
              <a:noFill/>
              <a:ln w="28575" cap="flat" cmpd="sng">
                <a:solidFill>
                  <a:schemeClr val="accent3"/>
                </a:solidFill>
                <a:prstDash val="solid"/>
                <a:round/>
                <a:headEnd type="none" w="med" len="med"/>
                <a:tailEnd type="triangle" w="med" len="med"/>
              </a:ln>
            </p:spPr>
          </p:cxnSp>
          <p:cxnSp>
            <p:nvCxnSpPr>
              <p:cNvPr id="32" name="Google Shape;423;p19">
                <a:extLst>
                  <a:ext uri="{FF2B5EF4-FFF2-40B4-BE49-F238E27FC236}">
                    <a16:creationId xmlns:a16="http://schemas.microsoft.com/office/drawing/2014/main" id="{BC5B596E-D3A7-DEAD-526F-1D6786141386}"/>
                  </a:ext>
                </a:extLst>
              </p:cNvPr>
              <p:cNvCxnSpPr>
                <a:cxnSpLocks/>
                <a:stCxn id="47" idx="6"/>
                <a:endCxn id="27" idx="2"/>
              </p:cNvCxnSpPr>
              <p:nvPr/>
            </p:nvCxnSpPr>
            <p:spPr>
              <a:xfrm>
                <a:off x="1680" y="2976"/>
                <a:ext cx="672" cy="144"/>
              </a:xfrm>
              <a:prstGeom prst="straightConnector1">
                <a:avLst/>
              </a:prstGeom>
              <a:noFill/>
              <a:ln w="28575" cap="flat" cmpd="sng">
                <a:solidFill>
                  <a:schemeClr val="accent2"/>
                </a:solidFill>
                <a:prstDash val="solid"/>
                <a:round/>
                <a:headEnd type="none" w="med" len="med"/>
                <a:tailEnd type="triangle" w="med" len="med"/>
              </a:ln>
            </p:spPr>
          </p:cxnSp>
          <p:cxnSp>
            <p:nvCxnSpPr>
              <p:cNvPr id="33" name="Google Shape;424;p19">
                <a:extLst>
                  <a:ext uri="{FF2B5EF4-FFF2-40B4-BE49-F238E27FC236}">
                    <a16:creationId xmlns:a16="http://schemas.microsoft.com/office/drawing/2014/main" id="{62D08ACC-6610-28A2-E238-0B8E5CFF6841}"/>
                  </a:ext>
                </a:extLst>
              </p:cNvPr>
              <p:cNvCxnSpPr>
                <a:cxnSpLocks/>
                <a:stCxn id="29" idx="3"/>
                <a:endCxn id="27" idx="6"/>
              </p:cNvCxnSpPr>
              <p:nvPr/>
            </p:nvCxnSpPr>
            <p:spPr>
              <a:xfrm flipH="1">
                <a:off x="2832" y="2837"/>
                <a:ext cx="442" cy="283"/>
              </a:xfrm>
              <a:prstGeom prst="straightConnector1">
                <a:avLst/>
              </a:prstGeom>
              <a:noFill/>
              <a:ln w="28575" cap="flat" cmpd="sng">
                <a:solidFill>
                  <a:schemeClr val="tx1"/>
                </a:solidFill>
                <a:prstDash val="solid"/>
                <a:round/>
                <a:headEnd type="none" w="med" len="med"/>
                <a:tailEnd type="triangle" w="med" len="med"/>
              </a:ln>
            </p:spPr>
          </p:cxnSp>
          <p:cxnSp>
            <p:nvCxnSpPr>
              <p:cNvPr id="34" name="Google Shape;425;p19">
                <a:extLst>
                  <a:ext uri="{FF2B5EF4-FFF2-40B4-BE49-F238E27FC236}">
                    <a16:creationId xmlns:a16="http://schemas.microsoft.com/office/drawing/2014/main" id="{7F5FF31D-6256-C340-AFA5-63FEC092217B}"/>
                  </a:ext>
                </a:extLst>
              </p:cNvPr>
              <p:cNvCxnSpPr>
                <a:cxnSpLocks/>
                <a:stCxn id="29" idx="2"/>
                <a:endCxn id="47" idx="7"/>
              </p:cNvCxnSpPr>
              <p:nvPr/>
            </p:nvCxnSpPr>
            <p:spPr>
              <a:xfrm flipH="1">
                <a:off x="1610" y="2667"/>
                <a:ext cx="1594" cy="139"/>
              </a:xfrm>
              <a:prstGeom prst="straightConnector1">
                <a:avLst/>
              </a:prstGeom>
              <a:noFill/>
              <a:ln w="28575" cap="flat" cmpd="sng">
                <a:solidFill>
                  <a:schemeClr val="tx1"/>
                </a:solidFill>
                <a:prstDash val="solid"/>
                <a:round/>
                <a:headEnd type="none" w="med" len="med"/>
                <a:tailEnd type="triangle" w="med" len="med"/>
              </a:ln>
            </p:spPr>
          </p:cxnSp>
          <p:cxnSp>
            <p:nvCxnSpPr>
              <p:cNvPr id="35" name="Google Shape;426;p19">
                <a:extLst>
                  <a:ext uri="{FF2B5EF4-FFF2-40B4-BE49-F238E27FC236}">
                    <a16:creationId xmlns:a16="http://schemas.microsoft.com/office/drawing/2014/main" id="{7DBF16A3-CF6B-DD62-A526-3964223222D5}"/>
                  </a:ext>
                </a:extLst>
              </p:cNvPr>
              <p:cNvCxnSpPr>
                <a:cxnSpLocks/>
                <a:stCxn id="52" idx="4"/>
                <a:endCxn id="29" idx="7"/>
              </p:cNvCxnSpPr>
              <p:nvPr/>
            </p:nvCxnSpPr>
            <p:spPr>
              <a:xfrm flipH="1">
                <a:off x="3614" y="2064"/>
                <a:ext cx="178" cy="433"/>
              </a:xfrm>
              <a:prstGeom prst="straightConnector1">
                <a:avLst/>
              </a:prstGeom>
              <a:noFill/>
              <a:ln w="28575" cap="flat" cmpd="sng">
                <a:solidFill>
                  <a:schemeClr val="accent2"/>
                </a:solidFill>
                <a:prstDash val="solid"/>
                <a:round/>
                <a:headEnd type="none" w="med" len="med"/>
                <a:tailEnd type="triangle" w="med" len="med"/>
              </a:ln>
            </p:spPr>
          </p:cxnSp>
          <p:cxnSp>
            <p:nvCxnSpPr>
              <p:cNvPr id="36" name="Google Shape;427;p19">
                <a:extLst>
                  <a:ext uri="{FF2B5EF4-FFF2-40B4-BE49-F238E27FC236}">
                    <a16:creationId xmlns:a16="http://schemas.microsoft.com/office/drawing/2014/main" id="{DB3FFB82-FFC5-E0BE-A0B3-3FEF72BC664F}"/>
                  </a:ext>
                </a:extLst>
              </p:cNvPr>
              <p:cNvCxnSpPr>
                <a:cxnSpLocks/>
                <a:stCxn id="52" idx="5"/>
                <a:endCxn id="49" idx="1"/>
              </p:cNvCxnSpPr>
              <p:nvPr/>
            </p:nvCxnSpPr>
            <p:spPr>
              <a:xfrm>
                <a:off x="3962" y="1994"/>
                <a:ext cx="477" cy="813"/>
              </a:xfrm>
              <a:prstGeom prst="straightConnector1">
                <a:avLst/>
              </a:prstGeom>
              <a:noFill/>
              <a:ln w="28575" cap="flat" cmpd="sng">
                <a:solidFill>
                  <a:schemeClr val="accent5"/>
                </a:solidFill>
                <a:prstDash val="solid"/>
                <a:round/>
                <a:headEnd type="none" w="med" len="med"/>
                <a:tailEnd type="triangle" w="med" len="med"/>
              </a:ln>
            </p:spPr>
          </p:cxnSp>
          <p:cxnSp>
            <p:nvCxnSpPr>
              <p:cNvPr id="37" name="Google Shape;428;p19">
                <a:extLst>
                  <a:ext uri="{FF2B5EF4-FFF2-40B4-BE49-F238E27FC236}">
                    <a16:creationId xmlns:a16="http://schemas.microsoft.com/office/drawing/2014/main" id="{F0643CDB-433D-3430-A562-17C8D103001D}"/>
                  </a:ext>
                </a:extLst>
              </p:cNvPr>
              <p:cNvCxnSpPr>
                <a:cxnSpLocks/>
                <a:stCxn id="49" idx="0"/>
                <a:endCxn id="48" idx="4"/>
              </p:cNvCxnSpPr>
              <p:nvPr/>
            </p:nvCxnSpPr>
            <p:spPr>
              <a:xfrm flipV="1">
                <a:off x="4608" y="2352"/>
                <a:ext cx="192" cy="384"/>
              </a:xfrm>
              <a:prstGeom prst="straightConnector1">
                <a:avLst/>
              </a:prstGeom>
              <a:noFill/>
              <a:ln w="28575" cap="flat" cmpd="sng">
                <a:solidFill>
                  <a:schemeClr val="accent5"/>
                </a:solidFill>
                <a:prstDash val="solid"/>
                <a:round/>
                <a:headEnd type="none" w="med" len="med"/>
                <a:tailEnd type="triangle" w="med" len="med"/>
              </a:ln>
            </p:spPr>
          </p:cxnSp>
          <p:cxnSp>
            <p:nvCxnSpPr>
              <p:cNvPr id="38" name="Google Shape;429;p19">
                <a:extLst>
                  <a:ext uri="{FF2B5EF4-FFF2-40B4-BE49-F238E27FC236}">
                    <a16:creationId xmlns:a16="http://schemas.microsoft.com/office/drawing/2014/main" id="{69428AD0-53D4-22FE-51E7-E755327AEF88}"/>
                  </a:ext>
                </a:extLst>
              </p:cNvPr>
              <p:cNvCxnSpPr>
                <a:cxnSpLocks/>
                <a:stCxn id="48" idx="0"/>
                <a:endCxn id="25" idx="4"/>
              </p:cNvCxnSpPr>
              <p:nvPr/>
            </p:nvCxnSpPr>
            <p:spPr>
              <a:xfrm flipV="1">
                <a:off x="4800" y="1056"/>
                <a:ext cx="144" cy="816"/>
              </a:xfrm>
              <a:prstGeom prst="straightConnector1">
                <a:avLst/>
              </a:prstGeom>
              <a:noFill/>
              <a:ln w="28575" cap="flat" cmpd="sng">
                <a:solidFill>
                  <a:schemeClr val="accent5"/>
                </a:solidFill>
                <a:prstDash val="solid"/>
                <a:round/>
                <a:headEnd type="none" w="med" len="med"/>
                <a:tailEnd type="triangle" w="med" len="med"/>
              </a:ln>
            </p:spPr>
          </p:cxnSp>
          <p:cxnSp>
            <p:nvCxnSpPr>
              <p:cNvPr id="39" name="Google Shape;430;p19">
                <a:extLst>
                  <a:ext uri="{FF2B5EF4-FFF2-40B4-BE49-F238E27FC236}">
                    <a16:creationId xmlns:a16="http://schemas.microsoft.com/office/drawing/2014/main" id="{7F4D4D56-DC4A-E100-CF16-45BF200F167B}"/>
                  </a:ext>
                </a:extLst>
              </p:cNvPr>
              <p:cNvCxnSpPr>
                <a:cxnSpLocks/>
                <a:stCxn id="50" idx="7"/>
                <a:endCxn id="51" idx="2"/>
              </p:cNvCxnSpPr>
              <p:nvPr/>
            </p:nvCxnSpPr>
            <p:spPr>
              <a:xfrm flipV="1">
                <a:off x="746" y="2016"/>
                <a:ext cx="982" cy="262"/>
              </a:xfrm>
              <a:prstGeom prst="straightConnector1">
                <a:avLst/>
              </a:prstGeom>
              <a:noFill/>
              <a:ln w="28575" cap="flat" cmpd="sng">
                <a:solidFill>
                  <a:schemeClr val="accent5"/>
                </a:solidFill>
                <a:prstDash val="solid"/>
                <a:round/>
                <a:headEnd type="none" w="med" len="med"/>
                <a:tailEnd type="triangle" w="med" len="med"/>
              </a:ln>
            </p:spPr>
          </p:cxnSp>
          <p:cxnSp>
            <p:nvCxnSpPr>
              <p:cNvPr id="40" name="Google Shape;431;p19">
                <a:extLst>
                  <a:ext uri="{FF2B5EF4-FFF2-40B4-BE49-F238E27FC236}">
                    <a16:creationId xmlns:a16="http://schemas.microsoft.com/office/drawing/2014/main" id="{57802E4B-D6F7-3909-D619-C6F896614142}"/>
                  </a:ext>
                </a:extLst>
              </p:cNvPr>
              <p:cNvCxnSpPr>
                <a:cxnSpLocks/>
                <a:stCxn id="51" idx="1"/>
                <a:endCxn id="26" idx="5"/>
              </p:cNvCxnSpPr>
              <p:nvPr/>
            </p:nvCxnSpPr>
            <p:spPr>
              <a:xfrm flipH="1" flipV="1">
                <a:off x="1130" y="1466"/>
                <a:ext cx="669" cy="381"/>
              </a:xfrm>
              <a:prstGeom prst="straightConnector1">
                <a:avLst/>
              </a:prstGeom>
              <a:noFill/>
              <a:ln w="28575" cap="flat" cmpd="sng">
                <a:solidFill>
                  <a:schemeClr val="accent3"/>
                </a:solidFill>
                <a:prstDash val="solid"/>
                <a:round/>
                <a:headEnd type="none" w="med" len="med"/>
                <a:tailEnd type="triangle" w="med" len="med"/>
              </a:ln>
            </p:spPr>
          </p:cxnSp>
          <p:cxnSp>
            <p:nvCxnSpPr>
              <p:cNvPr id="41" name="Google Shape;432;p19">
                <a:extLst>
                  <a:ext uri="{FF2B5EF4-FFF2-40B4-BE49-F238E27FC236}">
                    <a16:creationId xmlns:a16="http://schemas.microsoft.com/office/drawing/2014/main" id="{8F1B642E-111E-3D30-0771-B0E16710F2F9}"/>
                  </a:ext>
                </a:extLst>
              </p:cNvPr>
              <p:cNvCxnSpPr>
                <a:cxnSpLocks/>
                <a:stCxn id="26" idx="7"/>
                <a:endCxn id="30" idx="2"/>
              </p:cNvCxnSpPr>
              <p:nvPr/>
            </p:nvCxnSpPr>
            <p:spPr>
              <a:xfrm flipV="1">
                <a:off x="1130" y="864"/>
                <a:ext cx="454" cy="262"/>
              </a:xfrm>
              <a:prstGeom prst="straightConnector1">
                <a:avLst/>
              </a:prstGeom>
              <a:noFill/>
              <a:ln w="28575" cap="flat" cmpd="sng">
                <a:solidFill>
                  <a:schemeClr val="accent3"/>
                </a:solidFill>
                <a:prstDash val="solid"/>
                <a:round/>
                <a:headEnd type="none" w="med" len="med"/>
                <a:tailEnd type="triangle" w="med" len="med"/>
              </a:ln>
            </p:spPr>
          </p:cxnSp>
          <p:cxnSp>
            <p:nvCxnSpPr>
              <p:cNvPr id="42" name="Google Shape;433;p19">
                <a:extLst>
                  <a:ext uri="{FF2B5EF4-FFF2-40B4-BE49-F238E27FC236}">
                    <a16:creationId xmlns:a16="http://schemas.microsoft.com/office/drawing/2014/main" id="{44FC678D-ABFF-2EB5-A88E-6F42CCA9C34E}"/>
                  </a:ext>
                </a:extLst>
              </p:cNvPr>
              <p:cNvCxnSpPr>
                <a:cxnSpLocks/>
                <a:stCxn id="28" idx="2"/>
                <a:endCxn id="30" idx="6"/>
              </p:cNvCxnSpPr>
              <p:nvPr/>
            </p:nvCxnSpPr>
            <p:spPr>
              <a:xfrm flipH="1" flipV="1">
                <a:off x="2064" y="864"/>
                <a:ext cx="816" cy="384"/>
              </a:xfrm>
              <a:prstGeom prst="straightConnector1">
                <a:avLst/>
              </a:prstGeom>
              <a:noFill/>
              <a:ln w="28575" cap="flat" cmpd="sng">
                <a:solidFill>
                  <a:schemeClr val="tx1"/>
                </a:solidFill>
                <a:prstDash val="solid"/>
                <a:round/>
                <a:headEnd type="none" w="med" len="med"/>
                <a:tailEnd type="triangle" w="med" len="med"/>
              </a:ln>
            </p:spPr>
          </p:cxnSp>
          <p:cxnSp>
            <p:nvCxnSpPr>
              <p:cNvPr id="43" name="Google Shape;434;p19">
                <a:extLst>
                  <a:ext uri="{FF2B5EF4-FFF2-40B4-BE49-F238E27FC236}">
                    <a16:creationId xmlns:a16="http://schemas.microsoft.com/office/drawing/2014/main" id="{E3E77FAD-365C-CC23-C084-688C2CA1460A}"/>
                  </a:ext>
                </a:extLst>
              </p:cNvPr>
              <p:cNvCxnSpPr>
                <a:cxnSpLocks/>
                <a:stCxn id="51" idx="7"/>
                <a:endCxn id="28" idx="3"/>
              </p:cNvCxnSpPr>
              <p:nvPr/>
            </p:nvCxnSpPr>
            <p:spPr>
              <a:xfrm flipV="1">
                <a:off x="2138" y="1418"/>
                <a:ext cx="813" cy="429"/>
              </a:xfrm>
              <a:prstGeom prst="straightConnector1">
                <a:avLst/>
              </a:prstGeom>
              <a:noFill/>
              <a:ln w="28575" cap="flat" cmpd="sng">
                <a:solidFill>
                  <a:schemeClr val="accent2"/>
                </a:solidFill>
                <a:prstDash val="solid"/>
                <a:round/>
                <a:headEnd type="none" w="med" len="med"/>
                <a:tailEnd type="triangle" w="med" len="med"/>
              </a:ln>
            </p:spPr>
          </p:cxnSp>
          <p:cxnSp>
            <p:nvCxnSpPr>
              <p:cNvPr id="44" name="Google Shape;435;p19">
                <a:extLst>
                  <a:ext uri="{FF2B5EF4-FFF2-40B4-BE49-F238E27FC236}">
                    <a16:creationId xmlns:a16="http://schemas.microsoft.com/office/drawing/2014/main" id="{E2EDE593-DA11-CE4C-70E4-59AD502D6F30}"/>
                  </a:ext>
                </a:extLst>
              </p:cNvPr>
              <p:cNvCxnSpPr>
                <a:cxnSpLocks/>
                <a:stCxn id="51" idx="6"/>
                <a:endCxn id="52" idx="2"/>
              </p:cNvCxnSpPr>
              <p:nvPr/>
            </p:nvCxnSpPr>
            <p:spPr>
              <a:xfrm flipV="1">
                <a:off x="2208" y="1824"/>
                <a:ext cx="1344" cy="192"/>
              </a:xfrm>
              <a:prstGeom prst="straightConnector1">
                <a:avLst/>
              </a:prstGeom>
              <a:noFill/>
              <a:ln w="28575" cap="flat" cmpd="sng">
                <a:solidFill>
                  <a:schemeClr val="accent5"/>
                </a:solidFill>
                <a:prstDash val="solid"/>
                <a:round/>
                <a:headEnd type="none" w="med" len="med"/>
                <a:tailEnd type="triangle" w="med" len="med"/>
              </a:ln>
            </p:spPr>
          </p:cxnSp>
          <p:cxnSp>
            <p:nvCxnSpPr>
              <p:cNvPr id="45" name="Google Shape;436;p19">
                <a:extLst>
                  <a:ext uri="{FF2B5EF4-FFF2-40B4-BE49-F238E27FC236}">
                    <a16:creationId xmlns:a16="http://schemas.microsoft.com/office/drawing/2014/main" id="{4E6D23E5-B078-DB6D-432A-2B9E1005D6DA}"/>
                  </a:ext>
                </a:extLst>
              </p:cNvPr>
              <p:cNvCxnSpPr>
                <a:cxnSpLocks/>
                <a:stCxn id="48" idx="1"/>
                <a:endCxn id="28" idx="6"/>
              </p:cNvCxnSpPr>
              <p:nvPr/>
            </p:nvCxnSpPr>
            <p:spPr>
              <a:xfrm rot="16200000" flipV="1">
                <a:off x="3648" y="960"/>
                <a:ext cx="694" cy="1270"/>
              </a:xfrm>
              <a:prstGeom prst="curvedConnector2">
                <a:avLst/>
              </a:prstGeom>
              <a:noFill/>
              <a:ln w="28575" cap="flat" cmpd="sng">
                <a:solidFill>
                  <a:schemeClr val="accent2"/>
                </a:solidFill>
                <a:prstDash val="solid"/>
                <a:round/>
                <a:headEnd type="none" w="med" len="med"/>
                <a:tailEnd type="triangle" w="med" len="med"/>
              </a:ln>
            </p:spPr>
          </p:cxnSp>
          <p:cxnSp>
            <p:nvCxnSpPr>
              <p:cNvPr id="46" name="Google Shape;437;p19">
                <a:extLst>
                  <a:ext uri="{FF2B5EF4-FFF2-40B4-BE49-F238E27FC236}">
                    <a16:creationId xmlns:a16="http://schemas.microsoft.com/office/drawing/2014/main" id="{64887AB7-CECD-E21B-C22A-5EF4A9CE9736}"/>
                  </a:ext>
                </a:extLst>
              </p:cNvPr>
              <p:cNvCxnSpPr>
                <a:cxnSpLocks/>
                <a:stCxn id="50" idx="6"/>
                <a:endCxn id="52" idx="3"/>
              </p:cNvCxnSpPr>
              <p:nvPr/>
            </p:nvCxnSpPr>
            <p:spPr>
              <a:xfrm flipV="1">
                <a:off x="816" y="1994"/>
                <a:ext cx="2806" cy="454"/>
              </a:xfrm>
              <a:prstGeom prst="curvedConnector2">
                <a:avLst/>
              </a:prstGeom>
              <a:noFill/>
              <a:ln w="28575" cap="flat" cmpd="sng">
                <a:solidFill>
                  <a:schemeClr val="accent3"/>
                </a:solidFill>
                <a:prstDash val="solid"/>
                <a:round/>
                <a:headEnd type="none" w="med" len="med"/>
                <a:tailEnd type="triangle" w="med" len="med"/>
              </a:ln>
            </p:spPr>
          </p:cxnSp>
          <p:sp>
            <p:nvSpPr>
              <p:cNvPr id="47" name="Google Shape;414;p19">
                <a:extLst>
                  <a:ext uri="{FF2B5EF4-FFF2-40B4-BE49-F238E27FC236}">
                    <a16:creationId xmlns:a16="http://schemas.microsoft.com/office/drawing/2014/main" id="{E44D8F47-38E6-4457-8B2E-0376D65947BD}"/>
                  </a:ext>
                </a:extLst>
              </p:cNvPr>
              <p:cNvSpPr/>
              <p:nvPr/>
            </p:nvSpPr>
            <p:spPr>
              <a:xfrm>
                <a:off x="1200"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p</a:t>
                </a:r>
                <a:endParaRPr dirty="0">
                  <a:solidFill>
                    <a:schemeClr val="accent3"/>
                  </a:solidFill>
                </a:endParaRPr>
              </a:p>
            </p:txBody>
          </p:sp>
          <p:sp>
            <p:nvSpPr>
              <p:cNvPr id="48" name="Google Shape;420;p19">
                <a:extLst>
                  <a:ext uri="{FF2B5EF4-FFF2-40B4-BE49-F238E27FC236}">
                    <a16:creationId xmlns:a16="http://schemas.microsoft.com/office/drawing/2014/main" id="{DD063906-3F21-7BDF-37F1-A69B0B107658}"/>
                  </a:ext>
                </a:extLst>
              </p:cNvPr>
              <p:cNvSpPr/>
              <p:nvPr/>
            </p:nvSpPr>
            <p:spPr>
              <a:xfrm>
                <a:off x="4560" y="1872"/>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f</a:t>
                </a:r>
                <a:endParaRPr>
                  <a:solidFill>
                    <a:schemeClr val="accent3"/>
                  </a:solidFill>
                </a:endParaRPr>
              </a:p>
            </p:txBody>
          </p:sp>
          <p:sp>
            <p:nvSpPr>
              <p:cNvPr id="49" name="Google Shape;421;p19">
                <a:extLst>
                  <a:ext uri="{FF2B5EF4-FFF2-40B4-BE49-F238E27FC236}">
                    <a16:creationId xmlns:a16="http://schemas.microsoft.com/office/drawing/2014/main" id="{9DAC0590-F970-80DA-702C-7C5956130D9B}"/>
                  </a:ext>
                </a:extLst>
              </p:cNvPr>
              <p:cNvSpPr/>
              <p:nvPr/>
            </p:nvSpPr>
            <p:spPr>
              <a:xfrm>
                <a:off x="4368" y="273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r</a:t>
                </a:r>
                <a:endParaRPr dirty="0">
                  <a:solidFill>
                    <a:schemeClr val="accent3"/>
                  </a:solidFill>
                </a:endParaRPr>
              </a:p>
            </p:txBody>
          </p:sp>
          <p:sp>
            <p:nvSpPr>
              <p:cNvPr id="50" name="Google Shape;410;p19">
                <a:extLst>
                  <a:ext uri="{FF2B5EF4-FFF2-40B4-BE49-F238E27FC236}">
                    <a16:creationId xmlns:a16="http://schemas.microsoft.com/office/drawing/2014/main" id="{0CC4C7A4-845F-3176-823E-1C9235C621F5}"/>
                  </a:ext>
                </a:extLst>
              </p:cNvPr>
              <p:cNvSpPr/>
              <p:nvPr/>
            </p:nvSpPr>
            <p:spPr>
              <a:xfrm>
                <a:off x="336" y="2208"/>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accent3"/>
                    </a:solidFill>
                    <a:latin typeface="Calibri"/>
                    <a:ea typeface="Calibri"/>
                    <a:cs typeface="Calibri"/>
                    <a:sym typeface="Calibri"/>
                  </a:rPr>
                  <a:t>S</a:t>
                </a:r>
                <a:endParaRPr dirty="0">
                  <a:solidFill>
                    <a:schemeClr val="accent3"/>
                  </a:solidFill>
                </a:endParaRPr>
              </a:p>
            </p:txBody>
          </p:sp>
          <p:sp>
            <p:nvSpPr>
              <p:cNvPr id="51" name="Google Shape;412;p19">
                <a:extLst>
                  <a:ext uri="{FF2B5EF4-FFF2-40B4-BE49-F238E27FC236}">
                    <a16:creationId xmlns:a16="http://schemas.microsoft.com/office/drawing/2014/main" id="{0462560F-91C4-304F-97B1-8B426B4837B1}"/>
                  </a:ext>
                </a:extLst>
              </p:cNvPr>
              <p:cNvSpPr/>
              <p:nvPr/>
            </p:nvSpPr>
            <p:spPr>
              <a:xfrm>
                <a:off x="1728" y="1776"/>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accent3"/>
                    </a:solidFill>
                    <a:latin typeface="Calibri"/>
                    <a:ea typeface="Calibri"/>
                    <a:cs typeface="Calibri"/>
                    <a:sym typeface="Calibri"/>
                  </a:rPr>
                  <a:t>d</a:t>
                </a:r>
                <a:endParaRPr>
                  <a:solidFill>
                    <a:schemeClr val="accent3"/>
                  </a:solidFill>
                </a:endParaRPr>
              </a:p>
            </p:txBody>
          </p:sp>
          <p:sp>
            <p:nvSpPr>
              <p:cNvPr id="52" name="Google Shape;417;p19">
                <a:extLst>
                  <a:ext uri="{FF2B5EF4-FFF2-40B4-BE49-F238E27FC236}">
                    <a16:creationId xmlns:a16="http://schemas.microsoft.com/office/drawing/2014/main" id="{2E118CFD-21E6-E281-3801-A6D781A0C23E}"/>
                  </a:ext>
                </a:extLst>
              </p:cNvPr>
              <p:cNvSpPr/>
              <p:nvPr/>
            </p:nvSpPr>
            <p:spPr>
              <a:xfrm>
                <a:off x="3552" y="1584"/>
                <a:ext cx="480" cy="480"/>
              </a:xfrm>
              <a:prstGeom prst="flowChartConnector">
                <a:avLst/>
              </a:prstGeom>
              <a:solidFill>
                <a:schemeClr val="lt1"/>
              </a:solidFill>
              <a:ln w="2857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accent3"/>
                    </a:solidFill>
                    <a:latin typeface="Calibri"/>
                    <a:ea typeface="Calibri"/>
                    <a:cs typeface="Calibri"/>
                    <a:sym typeface="Calibri"/>
                  </a:rPr>
                  <a:t>e</a:t>
                </a:r>
                <a:endParaRPr dirty="0">
                  <a:solidFill>
                    <a:schemeClr val="accent3"/>
                  </a:solidFill>
                </a:endParaRPr>
              </a:p>
            </p:txBody>
          </p:sp>
        </p:grpSp>
        <p:sp>
          <p:nvSpPr>
            <p:cNvPr id="9" name="TextBox 8">
              <a:extLst>
                <a:ext uri="{FF2B5EF4-FFF2-40B4-BE49-F238E27FC236}">
                  <a16:creationId xmlns:a16="http://schemas.microsoft.com/office/drawing/2014/main" id="{8AFF1D3F-1BF6-DF32-8E56-0189020CFD42}"/>
                </a:ext>
              </a:extLst>
            </p:cNvPr>
            <p:cNvSpPr txBox="1"/>
            <p:nvPr/>
          </p:nvSpPr>
          <p:spPr>
            <a:xfrm>
              <a:off x="7476451" y="1614060"/>
              <a:ext cx="349096" cy="190876"/>
            </a:xfrm>
            <a:prstGeom prst="rect">
              <a:avLst/>
            </a:prstGeom>
            <a:noFill/>
          </p:spPr>
          <p:txBody>
            <a:bodyPr wrap="square" rtlCol="0">
              <a:spAutoFit/>
            </a:bodyPr>
            <a:lstStyle/>
            <a:p>
              <a:pPr algn="ctr"/>
              <a:r>
                <a:rPr lang="en-US" sz="1400" dirty="0">
                  <a:latin typeface="+mj-lt"/>
                </a:rPr>
                <a:t>3</a:t>
              </a:r>
            </a:p>
          </p:txBody>
        </p:sp>
        <p:sp>
          <p:nvSpPr>
            <p:cNvPr id="10" name="TextBox 9">
              <a:extLst>
                <a:ext uri="{FF2B5EF4-FFF2-40B4-BE49-F238E27FC236}">
                  <a16:creationId xmlns:a16="http://schemas.microsoft.com/office/drawing/2014/main" id="{87C23D91-4345-3A1E-4303-C6BCE7237305}"/>
                </a:ext>
              </a:extLst>
            </p:cNvPr>
            <p:cNvSpPr txBox="1"/>
            <p:nvPr/>
          </p:nvSpPr>
          <p:spPr>
            <a:xfrm>
              <a:off x="8568450" y="1765920"/>
              <a:ext cx="349096" cy="190876"/>
            </a:xfrm>
            <a:prstGeom prst="rect">
              <a:avLst/>
            </a:prstGeom>
            <a:noFill/>
          </p:spPr>
          <p:txBody>
            <a:bodyPr wrap="square" rtlCol="0">
              <a:spAutoFit/>
            </a:bodyPr>
            <a:lstStyle/>
            <a:p>
              <a:pPr algn="ctr"/>
              <a:r>
                <a:rPr lang="en-US" sz="1400" dirty="0">
                  <a:latin typeface="+mj-lt"/>
                </a:rPr>
                <a:t>9</a:t>
              </a:r>
            </a:p>
          </p:txBody>
        </p:sp>
        <p:sp>
          <p:nvSpPr>
            <p:cNvPr id="11" name="TextBox 10">
              <a:extLst>
                <a:ext uri="{FF2B5EF4-FFF2-40B4-BE49-F238E27FC236}">
                  <a16:creationId xmlns:a16="http://schemas.microsoft.com/office/drawing/2014/main" id="{EDEB3ACD-264C-8D32-0880-49CF84954C7A}"/>
                </a:ext>
              </a:extLst>
            </p:cNvPr>
            <p:cNvSpPr txBox="1"/>
            <p:nvPr/>
          </p:nvSpPr>
          <p:spPr>
            <a:xfrm>
              <a:off x="8836792" y="1448195"/>
              <a:ext cx="349096" cy="190876"/>
            </a:xfrm>
            <a:prstGeom prst="rect">
              <a:avLst/>
            </a:prstGeom>
            <a:noFill/>
          </p:spPr>
          <p:txBody>
            <a:bodyPr wrap="square" rtlCol="0">
              <a:spAutoFit/>
            </a:bodyPr>
            <a:lstStyle/>
            <a:p>
              <a:pPr algn="ctr"/>
              <a:r>
                <a:rPr lang="en-US" sz="1400" dirty="0">
                  <a:latin typeface="+mj-lt"/>
                </a:rPr>
                <a:t>2</a:t>
              </a:r>
            </a:p>
          </p:txBody>
        </p:sp>
        <p:sp>
          <p:nvSpPr>
            <p:cNvPr id="12" name="TextBox 11">
              <a:extLst>
                <a:ext uri="{FF2B5EF4-FFF2-40B4-BE49-F238E27FC236}">
                  <a16:creationId xmlns:a16="http://schemas.microsoft.com/office/drawing/2014/main" id="{1446D29D-4990-40A4-0652-F3ADBCC32F65}"/>
                </a:ext>
              </a:extLst>
            </p:cNvPr>
            <p:cNvSpPr txBox="1"/>
            <p:nvPr/>
          </p:nvSpPr>
          <p:spPr>
            <a:xfrm>
              <a:off x="8402765" y="1265775"/>
              <a:ext cx="349096" cy="190876"/>
            </a:xfrm>
            <a:prstGeom prst="rect">
              <a:avLst/>
            </a:prstGeom>
            <a:noFill/>
          </p:spPr>
          <p:txBody>
            <a:bodyPr wrap="square" rtlCol="0">
              <a:spAutoFit/>
            </a:bodyPr>
            <a:lstStyle/>
            <a:p>
              <a:pPr algn="ctr"/>
              <a:r>
                <a:rPr lang="en-US" sz="1400" dirty="0">
                  <a:latin typeface="+mj-lt"/>
                </a:rPr>
                <a:t>8</a:t>
              </a:r>
            </a:p>
          </p:txBody>
        </p:sp>
        <p:sp>
          <p:nvSpPr>
            <p:cNvPr id="13" name="TextBox 12">
              <a:extLst>
                <a:ext uri="{FF2B5EF4-FFF2-40B4-BE49-F238E27FC236}">
                  <a16:creationId xmlns:a16="http://schemas.microsoft.com/office/drawing/2014/main" id="{14ABABF4-BF89-1ECD-9E28-DD941BCEC3EB}"/>
                </a:ext>
              </a:extLst>
            </p:cNvPr>
            <p:cNvSpPr txBox="1"/>
            <p:nvPr/>
          </p:nvSpPr>
          <p:spPr>
            <a:xfrm>
              <a:off x="7799539" y="1254396"/>
              <a:ext cx="349096" cy="190876"/>
            </a:xfrm>
            <a:prstGeom prst="rect">
              <a:avLst/>
            </a:prstGeom>
            <a:noFill/>
          </p:spPr>
          <p:txBody>
            <a:bodyPr wrap="square" rtlCol="0">
              <a:spAutoFit/>
            </a:bodyPr>
            <a:lstStyle/>
            <a:p>
              <a:pPr algn="ctr"/>
              <a:r>
                <a:rPr lang="en-US" sz="1400" dirty="0">
                  <a:latin typeface="+mj-lt"/>
                </a:rPr>
                <a:t>1</a:t>
              </a:r>
            </a:p>
          </p:txBody>
        </p:sp>
        <p:sp>
          <p:nvSpPr>
            <p:cNvPr id="14" name="TextBox 13">
              <a:extLst>
                <a:ext uri="{FF2B5EF4-FFF2-40B4-BE49-F238E27FC236}">
                  <a16:creationId xmlns:a16="http://schemas.microsoft.com/office/drawing/2014/main" id="{BD4ACF0D-381F-D47C-7238-099FAF4198C9}"/>
                </a:ext>
              </a:extLst>
            </p:cNvPr>
            <p:cNvSpPr txBox="1"/>
            <p:nvPr/>
          </p:nvSpPr>
          <p:spPr>
            <a:xfrm>
              <a:off x="7555699" y="778908"/>
              <a:ext cx="349096" cy="190876"/>
            </a:xfrm>
            <a:prstGeom prst="rect">
              <a:avLst/>
            </a:prstGeom>
            <a:noFill/>
          </p:spPr>
          <p:txBody>
            <a:bodyPr wrap="square" rtlCol="0">
              <a:spAutoFit/>
            </a:bodyPr>
            <a:lstStyle/>
            <a:p>
              <a:pPr algn="ctr"/>
              <a:r>
                <a:rPr lang="en-US" sz="1400" dirty="0">
                  <a:latin typeface="+mj-lt"/>
                </a:rPr>
                <a:t>2</a:t>
              </a:r>
            </a:p>
          </p:txBody>
        </p:sp>
        <p:sp>
          <p:nvSpPr>
            <p:cNvPr id="15" name="TextBox 14">
              <a:extLst>
                <a:ext uri="{FF2B5EF4-FFF2-40B4-BE49-F238E27FC236}">
                  <a16:creationId xmlns:a16="http://schemas.microsoft.com/office/drawing/2014/main" id="{445B41AE-EE87-EA10-0542-6F4237FC433D}"/>
                </a:ext>
              </a:extLst>
            </p:cNvPr>
            <p:cNvSpPr txBox="1"/>
            <p:nvPr/>
          </p:nvSpPr>
          <p:spPr>
            <a:xfrm>
              <a:off x="8482291" y="778908"/>
              <a:ext cx="349096" cy="190876"/>
            </a:xfrm>
            <a:prstGeom prst="rect">
              <a:avLst/>
            </a:prstGeom>
            <a:noFill/>
          </p:spPr>
          <p:txBody>
            <a:bodyPr wrap="square" rtlCol="0">
              <a:spAutoFit/>
            </a:bodyPr>
            <a:lstStyle/>
            <a:p>
              <a:pPr algn="ctr"/>
              <a:r>
                <a:rPr lang="en-US" sz="1400" dirty="0">
                  <a:latin typeface="+mj-lt"/>
                </a:rPr>
                <a:t>1</a:t>
              </a:r>
            </a:p>
          </p:txBody>
        </p:sp>
        <p:sp>
          <p:nvSpPr>
            <p:cNvPr id="16" name="TextBox 15">
              <a:extLst>
                <a:ext uri="{FF2B5EF4-FFF2-40B4-BE49-F238E27FC236}">
                  <a16:creationId xmlns:a16="http://schemas.microsoft.com/office/drawing/2014/main" id="{84C3B651-0891-8EFA-E91E-D5DC367919FA}"/>
                </a:ext>
              </a:extLst>
            </p:cNvPr>
            <p:cNvSpPr txBox="1"/>
            <p:nvPr/>
          </p:nvSpPr>
          <p:spPr>
            <a:xfrm>
              <a:off x="7336243" y="2266332"/>
              <a:ext cx="349096" cy="190876"/>
            </a:xfrm>
            <a:prstGeom prst="rect">
              <a:avLst/>
            </a:prstGeom>
            <a:noFill/>
          </p:spPr>
          <p:txBody>
            <a:bodyPr wrap="square" rtlCol="0">
              <a:spAutoFit/>
            </a:bodyPr>
            <a:lstStyle/>
            <a:p>
              <a:pPr algn="ctr"/>
              <a:r>
                <a:rPr lang="en-US" sz="1400" dirty="0">
                  <a:latin typeface="+mj-lt"/>
                </a:rPr>
                <a:t>1</a:t>
              </a:r>
            </a:p>
          </p:txBody>
        </p:sp>
        <p:sp>
          <p:nvSpPr>
            <p:cNvPr id="17" name="TextBox 16">
              <a:extLst>
                <a:ext uri="{FF2B5EF4-FFF2-40B4-BE49-F238E27FC236}">
                  <a16:creationId xmlns:a16="http://schemas.microsoft.com/office/drawing/2014/main" id="{5E555412-EB06-3432-86A3-F978192EB128}"/>
                </a:ext>
              </a:extLst>
            </p:cNvPr>
            <p:cNvSpPr txBox="1"/>
            <p:nvPr/>
          </p:nvSpPr>
          <p:spPr>
            <a:xfrm>
              <a:off x="8055571" y="2522364"/>
              <a:ext cx="349096" cy="190876"/>
            </a:xfrm>
            <a:prstGeom prst="rect">
              <a:avLst/>
            </a:prstGeom>
            <a:noFill/>
          </p:spPr>
          <p:txBody>
            <a:bodyPr wrap="square" rtlCol="0">
              <a:spAutoFit/>
            </a:bodyPr>
            <a:lstStyle/>
            <a:p>
              <a:pPr algn="ctr"/>
              <a:r>
                <a:rPr lang="en-US" sz="1400" dirty="0">
                  <a:latin typeface="+mj-lt"/>
                </a:rPr>
                <a:t>15</a:t>
              </a:r>
            </a:p>
          </p:txBody>
        </p:sp>
        <p:sp>
          <p:nvSpPr>
            <p:cNvPr id="18" name="TextBox 17">
              <a:extLst>
                <a:ext uri="{FF2B5EF4-FFF2-40B4-BE49-F238E27FC236}">
                  <a16:creationId xmlns:a16="http://schemas.microsoft.com/office/drawing/2014/main" id="{3CF8837E-0E28-A96F-DB63-E0A93D7E33A8}"/>
                </a:ext>
              </a:extLst>
            </p:cNvPr>
            <p:cNvSpPr txBox="1"/>
            <p:nvPr/>
          </p:nvSpPr>
          <p:spPr>
            <a:xfrm>
              <a:off x="8445715" y="2034684"/>
              <a:ext cx="349096" cy="190876"/>
            </a:xfrm>
            <a:prstGeom prst="rect">
              <a:avLst/>
            </a:prstGeom>
            <a:noFill/>
          </p:spPr>
          <p:txBody>
            <a:bodyPr wrap="square" rtlCol="0">
              <a:spAutoFit/>
            </a:bodyPr>
            <a:lstStyle/>
            <a:p>
              <a:pPr algn="ctr"/>
              <a:r>
                <a:rPr lang="en-US" sz="1400" dirty="0">
                  <a:latin typeface="+mj-lt"/>
                </a:rPr>
                <a:t>1</a:t>
              </a:r>
            </a:p>
          </p:txBody>
        </p:sp>
        <p:sp>
          <p:nvSpPr>
            <p:cNvPr id="19" name="TextBox 18">
              <a:extLst>
                <a:ext uri="{FF2B5EF4-FFF2-40B4-BE49-F238E27FC236}">
                  <a16:creationId xmlns:a16="http://schemas.microsoft.com/office/drawing/2014/main" id="{DF813F7F-D103-12C0-74FC-F94E011DFB02}"/>
                </a:ext>
              </a:extLst>
            </p:cNvPr>
            <p:cNvSpPr txBox="1"/>
            <p:nvPr/>
          </p:nvSpPr>
          <p:spPr>
            <a:xfrm>
              <a:off x="8982163" y="2424828"/>
              <a:ext cx="349096" cy="190876"/>
            </a:xfrm>
            <a:prstGeom prst="rect">
              <a:avLst/>
            </a:prstGeom>
            <a:noFill/>
          </p:spPr>
          <p:txBody>
            <a:bodyPr wrap="square" rtlCol="0">
              <a:spAutoFit/>
            </a:bodyPr>
            <a:lstStyle/>
            <a:p>
              <a:pPr algn="ctr"/>
              <a:r>
                <a:rPr lang="en-US" sz="1400" dirty="0">
                  <a:latin typeface="+mj-lt"/>
                </a:rPr>
                <a:t>1</a:t>
              </a:r>
            </a:p>
          </p:txBody>
        </p:sp>
        <p:sp>
          <p:nvSpPr>
            <p:cNvPr id="20" name="TextBox 19">
              <a:extLst>
                <a:ext uri="{FF2B5EF4-FFF2-40B4-BE49-F238E27FC236}">
                  <a16:creationId xmlns:a16="http://schemas.microsoft.com/office/drawing/2014/main" id="{A6F9954D-5F13-7F53-E115-A764647D17F8}"/>
                </a:ext>
              </a:extLst>
            </p:cNvPr>
            <p:cNvSpPr txBox="1"/>
            <p:nvPr/>
          </p:nvSpPr>
          <p:spPr>
            <a:xfrm>
              <a:off x="9494227" y="1815228"/>
              <a:ext cx="349096" cy="190876"/>
            </a:xfrm>
            <a:prstGeom prst="rect">
              <a:avLst/>
            </a:prstGeom>
            <a:noFill/>
          </p:spPr>
          <p:txBody>
            <a:bodyPr wrap="square" rtlCol="0">
              <a:spAutoFit/>
            </a:bodyPr>
            <a:lstStyle/>
            <a:p>
              <a:pPr algn="ctr"/>
              <a:r>
                <a:rPr lang="en-US" sz="1400">
                  <a:latin typeface="+mj-lt"/>
                </a:rPr>
                <a:t>8</a:t>
              </a:r>
              <a:endParaRPr lang="en-US" sz="1400" dirty="0">
                <a:latin typeface="+mj-lt"/>
              </a:endParaRPr>
            </a:p>
          </p:txBody>
        </p:sp>
        <p:sp>
          <p:nvSpPr>
            <p:cNvPr id="21" name="TextBox 20">
              <a:extLst>
                <a:ext uri="{FF2B5EF4-FFF2-40B4-BE49-F238E27FC236}">
                  <a16:creationId xmlns:a16="http://schemas.microsoft.com/office/drawing/2014/main" id="{2B9BF1A0-AB5E-6055-BB7B-92A1E52F094A}"/>
                </a:ext>
              </a:extLst>
            </p:cNvPr>
            <p:cNvSpPr txBox="1"/>
            <p:nvPr/>
          </p:nvSpPr>
          <p:spPr>
            <a:xfrm>
              <a:off x="9799027" y="1803036"/>
              <a:ext cx="349096" cy="190876"/>
            </a:xfrm>
            <a:prstGeom prst="rect">
              <a:avLst/>
            </a:prstGeom>
            <a:noFill/>
          </p:spPr>
          <p:txBody>
            <a:bodyPr wrap="square" rtlCol="0">
              <a:spAutoFit/>
            </a:bodyPr>
            <a:lstStyle/>
            <a:p>
              <a:pPr algn="ctr"/>
              <a:r>
                <a:rPr lang="en-US" sz="1400" dirty="0">
                  <a:latin typeface="+mj-lt"/>
                </a:rPr>
                <a:t>2</a:t>
              </a:r>
            </a:p>
          </p:txBody>
        </p:sp>
        <p:sp>
          <p:nvSpPr>
            <p:cNvPr id="22" name="TextBox 21">
              <a:extLst>
                <a:ext uri="{FF2B5EF4-FFF2-40B4-BE49-F238E27FC236}">
                  <a16:creationId xmlns:a16="http://schemas.microsoft.com/office/drawing/2014/main" id="{A9DD6B26-AF46-D01A-E008-37A6955B00F1}"/>
                </a:ext>
              </a:extLst>
            </p:cNvPr>
            <p:cNvSpPr txBox="1"/>
            <p:nvPr/>
          </p:nvSpPr>
          <p:spPr>
            <a:xfrm>
              <a:off x="10298899" y="2022492"/>
              <a:ext cx="349096" cy="190876"/>
            </a:xfrm>
            <a:prstGeom prst="rect">
              <a:avLst/>
            </a:prstGeom>
            <a:noFill/>
          </p:spPr>
          <p:txBody>
            <a:bodyPr wrap="square" rtlCol="0">
              <a:spAutoFit/>
            </a:bodyPr>
            <a:lstStyle/>
            <a:p>
              <a:pPr algn="ctr"/>
              <a:r>
                <a:rPr lang="en-US" sz="1400" dirty="0">
                  <a:latin typeface="+mj-lt"/>
                </a:rPr>
                <a:t>1</a:t>
              </a:r>
            </a:p>
          </p:txBody>
        </p:sp>
        <p:sp>
          <p:nvSpPr>
            <p:cNvPr id="23" name="TextBox 22">
              <a:extLst>
                <a:ext uri="{FF2B5EF4-FFF2-40B4-BE49-F238E27FC236}">
                  <a16:creationId xmlns:a16="http://schemas.microsoft.com/office/drawing/2014/main" id="{306B93C7-5D94-64BC-EBA6-596D95F3F03C}"/>
                </a:ext>
              </a:extLst>
            </p:cNvPr>
            <p:cNvSpPr txBox="1"/>
            <p:nvPr/>
          </p:nvSpPr>
          <p:spPr>
            <a:xfrm>
              <a:off x="9713683" y="1120284"/>
              <a:ext cx="349096" cy="190876"/>
            </a:xfrm>
            <a:prstGeom prst="rect">
              <a:avLst/>
            </a:prstGeom>
            <a:noFill/>
          </p:spPr>
          <p:txBody>
            <a:bodyPr wrap="square" rtlCol="0">
              <a:spAutoFit/>
            </a:bodyPr>
            <a:lstStyle/>
            <a:p>
              <a:pPr algn="ctr"/>
              <a:r>
                <a:rPr lang="en-US" sz="1400" dirty="0">
                  <a:latin typeface="+mj-lt"/>
                </a:rPr>
                <a:t>3</a:t>
              </a:r>
            </a:p>
          </p:txBody>
        </p:sp>
        <p:sp>
          <p:nvSpPr>
            <p:cNvPr id="24" name="TextBox 23">
              <a:extLst>
                <a:ext uri="{FF2B5EF4-FFF2-40B4-BE49-F238E27FC236}">
                  <a16:creationId xmlns:a16="http://schemas.microsoft.com/office/drawing/2014/main" id="{9CD3105D-2734-5550-4835-1108234F7D2A}"/>
                </a:ext>
              </a:extLst>
            </p:cNvPr>
            <p:cNvSpPr txBox="1"/>
            <p:nvPr/>
          </p:nvSpPr>
          <p:spPr>
            <a:xfrm>
              <a:off x="10384243" y="1266588"/>
              <a:ext cx="349096" cy="190876"/>
            </a:xfrm>
            <a:prstGeom prst="rect">
              <a:avLst/>
            </a:prstGeom>
            <a:noFill/>
          </p:spPr>
          <p:txBody>
            <a:bodyPr wrap="square" rtlCol="0">
              <a:spAutoFit/>
            </a:bodyPr>
            <a:lstStyle/>
            <a:p>
              <a:pPr algn="ctr"/>
              <a:r>
                <a:rPr lang="en-US" sz="1400" dirty="0">
                  <a:latin typeface="+mj-lt"/>
                </a:rPr>
                <a:t>2</a:t>
              </a:r>
            </a:p>
          </p:txBody>
        </p:sp>
      </p:grpSp>
      <p:sp>
        <p:nvSpPr>
          <p:cNvPr id="53" name="Rounded Rectangle 52">
            <a:extLst>
              <a:ext uri="{FF2B5EF4-FFF2-40B4-BE49-F238E27FC236}">
                <a16:creationId xmlns:a16="http://schemas.microsoft.com/office/drawing/2014/main" id="{0294DB8F-0D5C-8CFE-BC6C-F0461400D5CB}"/>
              </a:ext>
              <a:ext uri="{C183D7F6-B498-43B3-948B-1728B52AA6E4}">
                <adec:decorative xmlns:adec="http://schemas.microsoft.com/office/drawing/2017/decorative" val="1"/>
              </a:ext>
            </a:extLst>
          </p:cNvPr>
          <p:cNvSpPr/>
          <p:nvPr/>
        </p:nvSpPr>
        <p:spPr>
          <a:xfrm>
            <a:off x="3376245" y="1703992"/>
            <a:ext cx="2042599" cy="1435416"/>
          </a:xfrm>
          <a:prstGeom prst="roundRect">
            <a:avLst/>
          </a:prstGeom>
          <a:noFill/>
          <a:ln w="5715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C34E7813-F743-876D-3156-D74A4F0883C0}"/>
              </a:ext>
            </a:extLst>
          </p:cNvPr>
          <p:cNvSpPr txBox="1"/>
          <p:nvPr/>
        </p:nvSpPr>
        <p:spPr>
          <a:xfrm>
            <a:off x="656175" y="1969772"/>
            <a:ext cx="2396810" cy="830997"/>
          </a:xfrm>
          <a:prstGeom prst="rect">
            <a:avLst/>
          </a:prstGeom>
          <a:noFill/>
        </p:spPr>
        <p:txBody>
          <a:bodyPr wrap="none" rtlCol="0">
            <a:spAutoFit/>
          </a:bodyPr>
          <a:lstStyle/>
          <a:p>
            <a:pPr algn="r"/>
            <a:r>
              <a:rPr lang="en-US" sz="2400" dirty="0">
                <a:solidFill>
                  <a:schemeClr val="accent4"/>
                </a:solidFill>
                <a:latin typeface="+mj-lt"/>
              </a:rPr>
              <a:t>dead end</a:t>
            </a:r>
          </a:p>
          <a:p>
            <a:r>
              <a:rPr lang="en-US" sz="2400" i="1" dirty="0"/>
              <a:t>can we avoid it?</a:t>
            </a:r>
          </a:p>
        </p:txBody>
      </p:sp>
      <p:pic>
        <p:nvPicPr>
          <p:cNvPr id="55" name="Picture 54" descr="Photo of a bright yellow road sign with the words “Dead End”">
            <a:extLst>
              <a:ext uri="{FF2B5EF4-FFF2-40B4-BE49-F238E27FC236}">
                <a16:creationId xmlns:a16="http://schemas.microsoft.com/office/drawing/2014/main" id="{4EF3C1F6-C3B0-036F-3EDF-234E38BE1218}"/>
              </a:ext>
            </a:extLst>
          </p:cNvPr>
          <p:cNvPicPr>
            <a:picLocks noChangeAspect="1"/>
          </p:cNvPicPr>
          <p:nvPr/>
        </p:nvPicPr>
        <p:blipFill>
          <a:blip r:embed="rId2"/>
          <a:srcRect l="31837"/>
          <a:stretch>
            <a:fillRect/>
          </a:stretch>
        </p:blipFill>
        <p:spPr>
          <a:xfrm>
            <a:off x="9613089" y="3590508"/>
            <a:ext cx="2221285" cy="2444081"/>
          </a:xfrm>
          <a:prstGeom prst="rect">
            <a:avLst/>
          </a:prstGeom>
        </p:spPr>
      </p:pic>
    </p:spTree>
    <p:extLst>
      <p:ext uri="{BB962C8B-B14F-4D97-AF65-F5344CB8AC3E}">
        <p14:creationId xmlns:p14="http://schemas.microsoft.com/office/powerpoint/2010/main" val="410438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EF16-06EB-A97B-B3B0-8C26E154BEF4}"/>
              </a:ext>
            </a:extLst>
          </p:cNvPr>
          <p:cNvSpPr>
            <a:spLocks noGrp="1"/>
          </p:cNvSpPr>
          <p:nvPr>
            <p:ph type="title"/>
          </p:nvPr>
        </p:nvSpPr>
        <p:spPr/>
        <p:txBody>
          <a:bodyPr/>
          <a:lstStyle/>
          <a:p>
            <a:r>
              <a:rPr lang="en-US" dirty="0"/>
              <a:t>Can We </a:t>
            </a:r>
            <a:r>
              <a:rPr lang="en-US" i="1" dirty="0"/>
              <a:t>Inform </a:t>
            </a:r>
            <a:r>
              <a:rPr lang="en-US" dirty="0"/>
              <a:t>Our Search?</a:t>
            </a:r>
          </a:p>
        </p:txBody>
      </p:sp>
      <p:sp>
        <p:nvSpPr>
          <p:cNvPr id="4" name="Date Placeholder 3">
            <a:extLst>
              <a:ext uri="{FF2B5EF4-FFF2-40B4-BE49-F238E27FC236}">
                <a16:creationId xmlns:a16="http://schemas.microsoft.com/office/drawing/2014/main" id="{4D8DA074-93CC-B4A2-0308-1961B7EA26D1}"/>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C3719D7E-82ED-2CE9-ACAC-6056ECE0ED42}"/>
              </a:ext>
            </a:extLst>
          </p:cNvPr>
          <p:cNvSpPr>
            <a:spLocks noGrp="1"/>
          </p:cNvSpPr>
          <p:nvPr>
            <p:ph type="sldNum" sz="quarter" idx="12"/>
          </p:nvPr>
        </p:nvSpPr>
        <p:spPr/>
        <p:txBody>
          <a:bodyPr/>
          <a:lstStyle/>
          <a:p>
            <a:fld id="{0C6CD854-DD62-6C4B-87F1-66B34D688D3F}" type="slidenum">
              <a:rPr lang="en-US" smtClean="0"/>
              <a:t>37</a:t>
            </a:fld>
            <a:endParaRPr lang="en-US"/>
          </a:p>
        </p:txBody>
      </p:sp>
      <p:pic>
        <p:nvPicPr>
          <p:cNvPr id="7" name="Picture 6" descr="Illustration of a robot in a maze holding a sensor that points the way through the maze.">
            <a:extLst>
              <a:ext uri="{FF2B5EF4-FFF2-40B4-BE49-F238E27FC236}">
                <a16:creationId xmlns:a16="http://schemas.microsoft.com/office/drawing/2014/main" id="{F5E239CA-F0D1-AC9A-767D-4C0A2120880F}"/>
              </a:ext>
            </a:extLst>
          </p:cNvPr>
          <p:cNvPicPr>
            <a:picLocks noChangeAspect="1"/>
          </p:cNvPicPr>
          <p:nvPr/>
        </p:nvPicPr>
        <p:blipFill>
          <a:blip r:embed="rId2"/>
          <a:stretch>
            <a:fillRect/>
          </a:stretch>
        </p:blipFill>
        <p:spPr>
          <a:xfrm>
            <a:off x="1991649" y="1670049"/>
            <a:ext cx="8208702" cy="4111773"/>
          </a:xfrm>
          <a:prstGeom prst="rect">
            <a:avLst/>
          </a:prstGeom>
        </p:spPr>
      </p:pic>
    </p:spTree>
    <p:extLst>
      <p:ext uri="{BB962C8B-B14F-4D97-AF65-F5344CB8AC3E}">
        <p14:creationId xmlns:p14="http://schemas.microsoft.com/office/powerpoint/2010/main" val="3687159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BA22-5C09-0A8D-1C06-267910A6DB1A}"/>
              </a:ext>
            </a:extLst>
          </p:cNvPr>
          <p:cNvSpPr>
            <a:spLocks noGrp="1"/>
          </p:cNvSpPr>
          <p:nvPr>
            <p:ph type="ctrTitle"/>
          </p:nvPr>
        </p:nvSpPr>
        <p:spPr/>
        <p:txBody>
          <a:bodyPr/>
          <a:lstStyle/>
          <a:p>
            <a:r>
              <a:rPr lang="en-US" dirty="0"/>
              <a:t>that’s it for today!</a:t>
            </a:r>
          </a:p>
        </p:txBody>
      </p:sp>
      <p:sp>
        <p:nvSpPr>
          <p:cNvPr id="3" name="Slide Number Placeholder 2">
            <a:extLst>
              <a:ext uri="{FF2B5EF4-FFF2-40B4-BE49-F238E27FC236}">
                <a16:creationId xmlns:a16="http://schemas.microsoft.com/office/drawing/2014/main" id="{F4695C3F-CD66-A7C6-F527-FB6964B095C5}"/>
              </a:ext>
            </a:extLst>
          </p:cNvPr>
          <p:cNvSpPr>
            <a:spLocks noGrp="1"/>
          </p:cNvSpPr>
          <p:nvPr>
            <p:ph type="sldNum" sz="quarter" idx="12"/>
          </p:nvPr>
        </p:nvSpPr>
        <p:spPr/>
        <p:txBody>
          <a:bodyPr/>
          <a:lstStyle/>
          <a:p>
            <a:fld id="{0C6CD854-DD62-6C4B-87F1-66B34D688D3F}" type="slidenum">
              <a:rPr lang="en-US" smtClean="0"/>
              <a:pPr/>
              <a:t>38</a:t>
            </a:fld>
            <a:endParaRPr lang="en-US"/>
          </a:p>
        </p:txBody>
      </p:sp>
      <p:sp>
        <p:nvSpPr>
          <p:cNvPr id="4" name="Text Placeholder 3">
            <a:extLst>
              <a:ext uri="{FF2B5EF4-FFF2-40B4-BE49-F238E27FC236}">
                <a16:creationId xmlns:a16="http://schemas.microsoft.com/office/drawing/2014/main" id="{10D9D130-F724-CF65-D97C-C03F9B16F599}"/>
              </a:ext>
            </a:extLst>
          </p:cNvPr>
          <p:cNvSpPr>
            <a:spLocks noGrp="1"/>
          </p:cNvSpPr>
          <p:nvPr>
            <p:ph type="body" sz="quarter" idx="13"/>
          </p:nvPr>
        </p:nvSpPr>
        <p:spPr>
          <a:xfrm>
            <a:off x="1624360" y="3768662"/>
            <a:ext cx="2979538" cy="2259013"/>
          </a:xfrm>
        </p:spPr>
        <p:txBody>
          <a:bodyPr/>
          <a:lstStyle/>
          <a:p>
            <a:r>
              <a:rPr lang="en-US" i="1" dirty="0"/>
              <a:t>Which fringe nodes to expand?</a:t>
            </a:r>
          </a:p>
          <a:p>
            <a:r>
              <a:rPr lang="en-US" dirty="0"/>
              <a:t>DFS (stack) vs. BFS (queue) </a:t>
            </a:r>
            <a:br>
              <a:rPr lang="en-US" dirty="0"/>
            </a:br>
            <a:r>
              <a:rPr lang="en-US" dirty="0"/>
              <a:t>vs. UCS (priority queue)</a:t>
            </a:r>
          </a:p>
        </p:txBody>
      </p:sp>
      <p:sp>
        <p:nvSpPr>
          <p:cNvPr id="5" name="Text Placeholder 4">
            <a:extLst>
              <a:ext uri="{FF2B5EF4-FFF2-40B4-BE49-F238E27FC236}">
                <a16:creationId xmlns:a16="http://schemas.microsoft.com/office/drawing/2014/main" id="{EE29183C-B3B2-40BC-0A6A-85C188234C20}"/>
              </a:ext>
            </a:extLst>
          </p:cNvPr>
          <p:cNvSpPr>
            <a:spLocks noGrp="1"/>
          </p:cNvSpPr>
          <p:nvPr>
            <p:ph type="body" sz="quarter" idx="15"/>
          </p:nvPr>
        </p:nvSpPr>
        <p:spPr>
          <a:xfrm>
            <a:off x="7866664" y="3762440"/>
            <a:ext cx="2877536" cy="2259013"/>
          </a:xfrm>
        </p:spPr>
        <p:txBody>
          <a:bodyPr/>
          <a:lstStyle/>
          <a:p>
            <a:r>
              <a:rPr lang="en-US" dirty="0"/>
              <a:t>Complete </a:t>
            </a:r>
            <a:r>
              <a:rPr lang="en-US" b="1" dirty="0">
                <a:solidFill>
                  <a:schemeClr val="accent4"/>
                </a:solidFill>
              </a:rPr>
              <a:t>Practice Problem 3</a:t>
            </a:r>
          </a:p>
          <a:p>
            <a:r>
              <a:rPr lang="en-US" dirty="0"/>
              <a:t>Do </a:t>
            </a:r>
            <a:r>
              <a:rPr lang="en-US" b="1" dirty="0">
                <a:solidFill>
                  <a:schemeClr val="accent4"/>
                </a:solidFill>
              </a:rPr>
              <a:t>Homework 1</a:t>
            </a:r>
            <a:r>
              <a:rPr lang="en-US" dirty="0"/>
              <a:t> (due 7.2)</a:t>
            </a:r>
          </a:p>
          <a:p>
            <a:r>
              <a:rPr lang="en-US" dirty="0"/>
              <a:t>Do </a:t>
            </a:r>
            <a:r>
              <a:rPr lang="en-US" b="1" dirty="0">
                <a:solidFill>
                  <a:schemeClr val="accent4"/>
                </a:solidFill>
              </a:rPr>
              <a:t>Project 1</a:t>
            </a:r>
            <a:r>
              <a:rPr lang="en-US" dirty="0"/>
              <a:t> (due 7.9)</a:t>
            </a:r>
          </a:p>
          <a:p>
            <a:endParaRPr lang="en-US" dirty="0"/>
          </a:p>
        </p:txBody>
      </p:sp>
      <p:sp>
        <p:nvSpPr>
          <p:cNvPr id="6" name="Text Placeholder 5">
            <a:extLst>
              <a:ext uri="{FF2B5EF4-FFF2-40B4-BE49-F238E27FC236}">
                <a16:creationId xmlns:a16="http://schemas.microsoft.com/office/drawing/2014/main" id="{811707F8-922E-989E-1D14-57F87FE0DD2F}"/>
              </a:ext>
            </a:extLst>
          </p:cNvPr>
          <p:cNvSpPr>
            <a:spLocks noGrp="1"/>
          </p:cNvSpPr>
          <p:nvPr>
            <p:ph type="body" sz="quarter" idx="16"/>
          </p:nvPr>
        </p:nvSpPr>
        <p:spPr/>
        <p:txBody>
          <a:bodyPr/>
          <a:lstStyle/>
          <a:p>
            <a:r>
              <a:rPr lang="en-US" dirty="0"/>
              <a:t>Search with Heuristics</a:t>
            </a:r>
          </a:p>
          <a:p>
            <a:r>
              <a:rPr lang="en-US" dirty="0"/>
              <a:t>Multi-Agent Search</a:t>
            </a:r>
          </a:p>
        </p:txBody>
      </p:sp>
    </p:spTree>
    <p:extLst>
      <p:ext uri="{BB962C8B-B14F-4D97-AF65-F5344CB8AC3E}">
        <p14:creationId xmlns:p14="http://schemas.microsoft.com/office/powerpoint/2010/main" val="3582346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607044-F0F0-88D1-8792-E2D89FE97EBA}"/>
              </a:ext>
            </a:extLst>
          </p:cNvPr>
          <p:cNvSpPr>
            <a:spLocks noGrp="1"/>
          </p:cNvSpPr>
          <p:nvPr>
            <p:ph type="title"/>
          </p:nvPr>
        </p:nvSpPr>
        <p:spPr/>
        <p:txBody>
          <a:bodyPr/>
          <a:lstStyle/>
          <a:p>
            <a:r>
              <a:rPr lang="en-US" dirty="0"/>
              <a:t>James’ Search Problem</a:t>
            </a:r>
          </a:p>
        </p:txBody>
      </p:sp>
      <p:sp>
        <p:nvSpPr>
          <p:cNvPr id="4" name="Date Placeholder 3">
            <a:extLst>
              <a:ext uri="{FF2B5EF4-FFF2-40B4-BE49-F238E27FC236}">
                <a16:creationId xmlns:a16="http://schemas.microsoft.com/office/drawing/2014/main" id="{ABEDF1A0-3276-AB99-C1CE-F13D8515683E}"/>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2BADCB17-4714-C6AC-3BD8-BD60A86C16F7}"/>
              </a:ext>
            </a:extLst>
          </p:cNvPr>
          <p:cNvSpPr>
            <a:spLocks noGrp="1"/>
          </p:cNvSpPr>
          <p:nvPr>
            <p:ph type="sldNum" sz="quarter" idx="12"/>
          </p:nvPr>
        </p:nvSpPr>
        <p:spPr/>
        <p:txBody>
          <a:bodyPr/>
          <a:lstStyle/>
          <a:p>
            <a:fld id="{0C6CD854-DD62-6C4B-87F1-66B34D688D3F}" type="slidenum">
              <a:rPr lang="en-US" smtClean="0"/>
              <a:t>4</a:t>
            </a:fld>
            <a:endParaRPr lang="en-US"/>
          </a:p>
        </p:txBody>
      </p:sp>
      <p:pic>
        <p:nvPicPr>
          <p:cNvPr id="9" name="Picture 8" descr="An outline of the state of Washington showing the locations of stops on the UW Faculty Field Tour.">
            <a:extLst>
              <a:ext uri="{FF2B5EF4-FFF2-40B4-BE49-F238E27FC236}">
                <a16:creationId xmlns:a16="http://schemas.microsoft.com/office/drawing/2014/main" id="{18977F0A-5262-1D8D-C9D7-13420C2B9025}"/>
              </a:ext>
            </a:extLst>
          </p:cNvPr>
          <p:cNvPicPr>
            <a:picLocks noChangeAspect="1"/>
          </p:cNvPicPr>
          <p:nvPr/>
        </p:nvPicPr>
        <p:blipFill>
          <a:blip r:embed="rId2"/>
          <a:stretch>
            <a:fillRect/>
          </a:stretch>
        </p:blipFill>
        <p:spPr>
          <a:xfrm>
            <a:off x="497158" y="1859582"/>
            <a:ext cx="5802311" cy="4069016"/>
          </a:xfrm>
          <a:prstGeom prst="rect">
            <a:avLst/>
          </a:prstGeom>
        </p:spPr>
      </p:pic>
      <p:pic>
        <p:nvPicPr>
          <p:cNvPr id="3" name="Picture 2" descr="A photo of the Washington state capitol dome in Olympia.">
            <a:extLst>
              <a:ext uri="{FF2B5EF4-FFF2-40B4-BE49-F238E27FC236}">
                <a16:creationId xmlns:a16="http://schemas.microsoft.com/office/drawing/2014/main" id="{292062AC-D90B-0E21-3934-E821C018340C}"/>
              </a:ext>
            </a:extLst>
          </p:cNvPr>
          <p:cNvPicPr>
            <a:picLocks noChangeAspect="1"/>
          </p:cNvPicPr>
          <p:nvPr/>
        </p:nvPicPr>
        <p:blipFill>
          <a:blip r:embed="rId3"/>
          <a:srcRect l="19266"/>
          <a:stretch>
            <a:fillRect/>
          </a:stretch>
        </p:blipFill>
        <p:spPr>
          <a:xfrm rot="5400000">
            <a:off x="7062805" y="415135"/>
            <a:ext cx="1855379" cy="1723611"/>
          </a:xfrm>
          <a:prstGeom prst="rect">
            <a:avLst/>
          </a:prstGeom>
        </p:spPr>
      </p:pic>
      <p:pic>
        <p:nvPicPr>
          <p:cNvPr id="8" name="Picture 7" descr="A photo of a lake with Mt. St. Helens in the distance.">
            <a:extLst>
              <a:ext uri="{FF2B5EF4-FFF2-40B4-BE49-F238E27FC236}">
                <a16:creationId xmlns:a16="http://schemas.microsoft.com/office/drawing/2014/main" id="{6A32B74D-6EC6-3797-DB09-07747632972C}"/>
              </a:ext>
            </a:extLst>
          </p:cNvPr>
          <p:cNvPicPr>
            <a:picLocks noChangeAspect="1"/>
          </p:cNvPicPr>
          <p:nvPr/>
        </p:nvPicPr>
        <p:blipFill>
          <a:blip r:embed="rId4"/>
          <a:srcRect l="16588" t="19202" r="26461" b="10242"/>
          <a:stretch>
            <a:fillRect/>
          </a:stretch>
        </p:blipFill>
        <p:spPr>
          <a:xfrm rot="5400000">
            <a:off x="9024186" y="415342"/>
            <a:ext cx="1854967" cy="1723610"/>
          </a:xfrm>
          <a:prstGeom prst="rect">
            <a:avLst/>
          </a:prstGeom>
        </p:spPr>
      </p:pic>
      <p:pic>
        <p:nvPicPr>
          <p:cNvPr id="11" name="Picture 10" descr="Photo of the hills climbing out from the Columbia river in southern Washington.">
            <a:extLst>
              <a:ext uri="{FF2B5EF4-FFF2-40B4-BE49-F238E27FC236}">
                <a16:creationId xmlns:a16="http://schemas.microsoft.com/office/drawing/2014/main" id="{4A2216A1-01D7-62E3-E839-C6342E667A3F}"/>
              </a:ext>
            </a:extLst>
          </p:cNvPr>
          <p:cNvPicPr>
            <a:picLocks noChangeAspect="1"/>
          </p:cNvPicPr>
          <p:nvPr/>
        </p:nvPicPr>
        <p:blipFill>
          <a:blip r:embed="rId5"/>
          <a:srcRect l="22791" t="4345"/>
          <a:stretch>
            <a:fillRect/>
          </a:stretch>
        </p:blipFill>
        <p:spPr>
          <a:xfrm rot="5400000">
            <a:off x="7063010" y="2491201"/>
            <a:ext cx="1854966" cy="1723611"/>
          </a:xfrm>
          <a:prstGeom prst="rect">
            <a:avLst/>
          </a:prstGeom>
        </p:spPr>
      </p:pic>
      <p:pic>
        <p:nvPicPr>
          <p:cNvPr id="13" name="Picture 12" descr="A steamboat docked at a pier on the Columbia river at sunset.">
            <a:extLst>
              <a:ext uri="{FF2B5EF4-FFF2-40B4-BE49-F238E27FC236}">
                <a16:creationId xmlns:a16="http://schemas.microsoft.com/office/drawing/2014/main" id="{1AFF78A6-74C9-6D56-A4BD-0EBC252FDE7E}"/>
              </a:ext>
            </a:extLst>
          </p:cNvPr>
          <p:cNvPicPr>
            <a:picLocks noChangeAspect="1"/>
          </p:cNvPicPr>
          <p:nvPr/>
        </p:nvPicPr>
        <p:blipFill>
          <a:blip r:embed="rId6"/>
          <a:srcRect l="18738" t="-1" b="-677"/>
          <a:stretch>
            <a:fillRect/>
          </a:stretch>
        </p:blipFill>
        <p:spPr>
          <a:xfrm rot="5400000">
            <a:off x="9024186" y="2491200"/>
            <a:ext cx="1854968" cy="1723611"/>
          </a:xfrm>
          <a:prstGeom prst="rect">
            <a:avLst/>
          </a:prstGeom>
        </p:spPr>
      </p:pic>
      <p:pic>
        <p:nvPicPr>
          <p:cNvPr id="15" name="Picture 14" descr="The columbia river running through a valley in central Washington ">
            <a:extLst>
              <a:ext uri="{FF2B5EF4-FFF2-40B4-BE49-F238E27FC236}">
                <a16:creationId xmlns:a16="http://schemas.microsoft.com/office/drawing/2014/main" id="{417772FE-5955-CF6D-4774-0E04AAEB847F}"/>
              </a:ext>
            </a:extLst>
          </p:cNvPr>
          <p:cNvPicPr>
            <a:picLocks noChangeAspect="1"/>
          </p:cNvPicPr>
          <p:nvPr/>
        </p:nvPicPr>
        <p:blipFill>
          <a:blip r:embed="rId7"/>
          <a:srcRect l="5778" r="13506"/>
          <a:stretch>
            <a:fillRect/>
          </a:stretch>
        </p:blipFill>
        <p:spPr>
          <a:xfrm rot="5400000">
            <a:off x="7063009" y="4567061"/>
            <a:ext cx="1854966" cy="1723611"/>
          </a:xfrm>
          <a:prstGeom prst="rect">
            <a:avLst/>
          </a:prstGeom>
        </p:spPr>
      </p:pic>
      <p:pic>
        <p:nvPicPr>
          <p:cNvPr id="17" name="Picture 16" descr="A mountain peak in Leavenworth, WA catches the light at sunset.">
            <a:extLst>
              <a:ext uri="{FF2B5EF4-FFF2-40B4-BE49-F238E27FC236}">
                <a16:creationId xmlns:a16="http://schemas.microsoft.com/office/drawing/2014/main" id="{9C55B732-C942-2731-87B6-0E07BBCF9A2F}"/>
              </a:ext>
            </a:extLst>
          </p:cNvPr>
          <p:cNvPicPr>
            <a:picLocks noChangeAspect="1"/>
          </p:cNvPicPr>
          <p:nvPr/>
        </p:nvPicPr>
        <p:blipFill>
          <a:blip r:embed="rId8"/>
          <a:srcRect r="19535"/>
          <a:stretch>
            <a:fillRect/>
          </a:stretch>
        </p:blipFill>
        <p:spPr>
          <a:xfrm rot="5400000">
            <a:off x="9026870" y="4564374"/>
            <a:ext cx="1854967" cy="1728980"/>
          </a:xfrm>
          <a:prstGeom prst="rect">
            <a:avLst/>
          </a:prstGeom>
        </p:spPr>
      </p:pic>
    </p:spTree>
    <p:extLst>
      <p:ext uri="{BB962C8B-B14F-4D97-AF65-F5344CB8AC3E}">
        <p14:creationId xmlns:p14="http://schemas.microsoft.com/office/powerpoint/2010/main" val="387025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ontent Placeholder 2">
            <a:extLst>
              <a:ext uri="{FF2B5EF4-FFF2-40B4-BE49-F238E27FC236}">
                <a16:creationId xmlns:a16="http://schemas.microsoft.com/office/drawing/2014/main" id="{4270C555-3FA3-3C62-344C-B1D29F48D888}"/>
              </a:ext>
            </a:extLst>
          </p:cNvPr>
          <p:cNvSpPr>
            <a:spLocks noGrp="1"/>
          </p:cNvSpPr>
          <p:nvPr>
            <p:ph idx="1"/>
          </p:nvPr>
        </p:nvSpPr>
        <p:spPr>
          <a:xfrm>
            <a:off x="7256549" y="1590261"/>
            <a:ext cx="4368407" cy="4606139"/>
          </a:xfrm>
        </p:spPr>
        <p:txBody>
          <a:bodyPr/>
          <a:lstStyle/>
          <a:p>
            <a:r>
              <a:rPr lang="en-US" dirty="0"/>
              <a:t>state space</a:t>
            </a:r>
          </a:p>
          <a:p>
            <a:pPr lvl="1"/>
            <a:r>
              <a:rPr lang="en-US" dirty="0"/>
              <a:t>cities </a:t>
            </a:r>
          </a:p>
          <a:p>
            <a:r>
              <a:rPr lang="en-US" dirty="0"/>
              <a:t>successor function</a:t>
            </a:r>
          </a:p>
          <a:p>
            <a:pPr lvl="1"/>
            <a:r>
              <a:rPr lang="en-US" dirty="0"/>
              <a:t>roads connect adjacent cities with cost = travel time</a:t>
            </a:r>
          </a:p>
          <a:p>
            <a:r>
              <a:rPr lang="en-US" dirty="0"/>
              <a:t>start state</a:t>
            </a:r>
          </a:p>
          <a:p>
            <a:pPr lvl="1">
              <a:buClr>
                <a:schemeClr val="tx1"/>
              </a:buClr>
            </a:pPr>
            <a:r>
              <a:rPr lang="en-US" b="1" dirty="0">
                <a:solidFill>
                  <a:schemeClr val="accent2"/>
                </a:solidFill>
              </a:rPr>
              <a:t>Spokane</a:t>
            </a:r>
          </a:p>
          <a:p>
            <a:r>
              <a:rPr lang="en-US" dirty="0"/>
              <a:t>goal test</a:t>
            </a:r>
          </a:p>
          <a:p>
            <a:pPr lvl="1"/>
            <a:r>
              <a:rPr lang="en-US" dirty="0"/>
              <a:t>state == </a:t>
            </a:r>
            <a:r>
              <a:rPr lang="en-US" b="1" dirty="0">
                <a:solidFill>
                  <a:schemeClr val="accent3"/>
                </a:solidFill>
              </a:rPr>
              <a:t>Seattle</a:t>
            </a:r>
            <a:r>
              <a:rPr lang="en-US" dirty="0"/>
              <a:t>?</a:t>
            </a:r>
          </a:p>
          <a:p>
            <a:pPr lvl="1"/>
            <a:endParaRPr lang="en-US" dirty="0"/>
          </a:p>
        </p:txBody>
      </p:sp>
      <p:pic>
        <p:nvPicPr>
          <p:cNvPr id="31" name="Picture 30" descr="Outline of Washington state">
            <a:extLst>
              <a:ext uri="{FF2B5EF4-FFF2-40B4-BE49-F238E27FC236}">
                <a16:creationId xmlns:a16="http://schemas.microsoft.com/office/drawing/2014/main" id="{9524BA1D-93A6-AC14-A22A-31F6E71C7B58}"/>
              </a:ext>
            </a:extLst>
          </p:cNvPr>
          <p:cNvPicPr>
            <a:picLocks noChangeAspect="1"/>
          </p:cNvPicPr>
          <p:nvPr/>
        </p:nvPicPr>
        <p:blipFill>
          <a:blip r:embed="rId2"/>
          <a:stretch>
            <a:fillRect/>
          </a:stretch>
        </p:blipFill>
        <p:spPr>
          <a:xfrm>
            <a:off x="629773" y="2087037"/>
            <a:ext cx="5476137" cy="3493678"/>
          </a:xfrm>
          <a:prstGeom prst="rect">
            <a:avLst/>
          </a:prstGeom>
        </p:spPr>
      </p:pic>
      <p:sp>
        <p:nvSpPr>
          <p:cNvPr id="6" name="Title 5">
            <a:extLst>
              <a:ext uri="{FF2B5EF4-FFF2-40B4-BE49-F238E27FC236}">
                <a16:creationId xmlns:a16="http://schemas.microsoft.com/office/drawing/2014/main" id="{5B33D50A-D20C-0E96-BB80-62767A92662D}"/>
              </a:ext>
            </a:extLst>
          </p:cNvPr>
          <p:cNvSpPr>
            <a:spLocks noGrp="1"/>
          </p:cNvSpPr>
          <p:nvPr>
            <p:ph type="title"/>
          </p:nvPr>
        </p:nvSpPr>
        <p:spPr/>
        <p:txBody>
          <a:bodyPr/>
          <a:lstStyle/>
          <a:p>
            <a:r>
              <a:rPr lang="en-US" dirty="0"/>
              <a:t>Spokane to Seattle</a:t>
            </a:r>
          </a:p>
        </p:txBody>
      </p:sp>
      <p:sp>
        <p:nvSpPr>
          <p:cNvPr id="4" name="Date Placeholder 3">
            <a:extLst>
              <a:ext uri="{FF2B5EF4-FFF2-40B4-BE49-F238E27FC236}">
                <a16:creationId xmlns:a16="http://schemas.microsoft.com/office/drawing/2014/main" id="{5A10AED5-0E31-F27D-DD56-932353C16385}"/>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0189C776-2107-1F4C-3724-F8EBF0891EC6}"/>
              </a:ext>
            </a:extLst>
          </p:cNvPr>
          <p:cNvSpPr>
            <a:spLocks noGrp="1"/>
          </p:cNvSpPr>
          <p:nvPr>
            <p:ph type="sldNum" sz="quarter" idx="12"/>
          </p:nvPr>
        </p:nvSpPr>
        <p:spPr/>
        <p:txBody>
          <a:bodyPr/>
          <a:lstStyle/>
          <a:p>
            <a:fld id="{0C6CD854-DD62-6C4B-87F1-66B34D688D3F}" type="slidenum">
              <a:rPr lang="en-US" smtClean="0"/>
              <a:t>5</a:t>
            </a:fld>
            <a:endParaRPr lang="en-US"/>
          </a:p>
        </p:txBody>
      </p:sp>
      <p:grpSp>
        <p:nvGrpSpPr>
          <p:cNvPr id="2" name="Group 1" descr="A graph connecting cities in Washington state.">
            <a:extLst>
              <a:ext uri="{FF2B5EF4-FFF2-40B4-BE49-F238E27FC236}">
                <a16:creationId xmlns:a16="http://schemas.microsoft.com/office/drawing/2014/main" id="{32349E73-8284-B15A-0B31-11233A180726}"/>
              </a:ext>
            </a:extLst>
          </p:cNvPr>
          <p:cNvGrpSpPr/>
          <p:nvPr/>
        </p:nvGrpSpPr>
        <p:grpSpPr>
          <a:xfrm>
            <a:off x="1065805" y="2572895"/>
            <a:ext cx="4968428" cy="2945199"/>
            <a:chOff x="1065805" y="2572895"/>
            <a:chExt cx="4968428" cy="2945199"/>
          </a:xfrm>
        </p:grpSpPr>
        <p:cxnSp>
          <p:nvCxnSpPr>
            <p:cNvPr id="66" name="Straight Connector 65">
              <a:extLst>
                <a:ext uri="{FF2B5EF4-FFF2-40B4-BE49-F238E27FC236}">
                  <a16:creationId xmlns:a16="http://schemas.microsoft.com/office/drawing/2014/main" id="{D6FC1B98-B862-B544-7016-314487059EAD}"/>
                </a:ext>
                <a:ext uri="{C183D7F6-B498-43B3-948B-1728B52AA6E4}">
                  <adec:decorative xmlns:adec="http://schemas.microsoft.com/office/drawing/2017/decorative" val="1"/>
                </a:ext>
              </a:extLst>
            </p:cNvPr>
            <p:cNvCxnSpPr>
              <a:endCxn id="20" idx="0"/>
            </p:cNvCxnSpPr>
            <p:nvPr/>
          </p:nvCxnSpPr>
          <p:spPr>
            <a:xfrm>
              <a:off x="1975634" y="3927530"/>
              <a:ext cx="322990" cy="136594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0657301C-AD22-9739-66C3-9CAA15168B3A}"/>
                </a:ext>
                <a:ext uri="{C183D7F6-B498-43B3-948B-1728B52AA6E4}">
                  <adec:decorative xmlns:adec="http://schemas.microsoft.com/office/drawing/2017/decorative" val="1"/>
                </a:ext>
              </a:extLst>
            </p:cNvPr>
            <p:cNvSpPr/>
            <p:nvPr/>
          </p:nvSpPr>
          <p:spPr>
            <a:xfrm>
              <a:off x="5581403" y="3204385"/>
              <a:ext cx="225631" cy="2246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474BC9-9D13-17F4-2306-384A23F6A54D}"/>
                </a:ext>
                <a:ext uri="{C183D7F6-B498-43B3-948B-1728B52AA6E4}">
                  <adec:decorative xmlns:adec="http://schemas.microsoft.com/office/drawing/2017/decorative" val="1"/>
                </a:ext>
              </a:extLst>
            </p:cNvPr>
            <p:cNvSpPr/>
            <p:nvPr/>
          </p:nvSpPr>
          <p:spPr>
            <a:xfrm>
              <a:off x="4795652" y="3879246"/>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50C8DC-FD86-A362-A4CA-4F9E80B2FB68}"/>
                </a:ext>
                <a:ext uri="{C183D7F6-B498-43B3-948B-1728B52AA6E4}">
                  <adec:decorative xmlns:adec="http://schemas.microsoft.com/office/drawing/2017/decorative" val="1"/>
                </a:ext>
              </a:extLst>
            </p:cNvPr>
            <p:cNvSpPr/>
            <p:nvPr/>
          </p:nvSpPr>
          <p:spPr>
            <a:xfrm>
              <a:off x="4178135" y="2979770"/>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D9A778-6195-6EEB-925F-EC5250B9A662}"/>
                </a:ext>
                <a:ext uri="{C183D7F6-B498-43B3-948B-1728B52AA6E4}">
                  <adec:decorative xmlns:adec="http://schemas.microsoft.com/office/drawing/2017/decorative" val="1"/>
                </a:ext>
              </a:extLst>
            </p:cNvPr>
            <p:cNvSpPr/>
            <p:nvPr/>
          </p:nvSpPr>
          <p:spPr>
            <a:xfrm>
              <a:off x="3014727" y="2979770"/>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63A1AD0-BF39-D114-0AA7-4ECF2B2D8F77}"/>
                </a:ext>
              </a:extLst>
            </p:cNvPr>
            <p:cNvSpPr/>
            <p:nvPr/>
          </p:nvSpPr>
          <p:spPr>
            <a:xfrm>
              <a:off x="2301133" y="2849894"/>
              <a:ext cx="225631" cy="2246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1D6BC58-DC38-44D9-324D-444CB4A184FB}"/>
                </a:ext>
              </a:extLst>
            </p:cNvPr>
            <p:cNvSpPr/>
            <p:nvPr/>
          </p:nvSpPr>
          <p:spPr>
            <a:xfrm>
              <a:off x="1862819" y="3691040"/>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A85783A-58F4-1259-34D4-553A1A59245C}"/>
                </a:ext>
              </a:extLst>
            </p:cNvPr>
            <p:cNvSpPr/>
            <p:nvPr/>
          </p:nvSpPr>
          <p:spPr>
            <a:xfrm>
              <a:off x="4520915" y="4616587"/>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AFE71D-DC17-405B-5818-CADB2C382A32}"/>
                </a:ext>
              </a:extLst>
            </p:cNvPr>
            <p:cNvSpPr/>
            <p:nvPr/>
          </p:nvSpPr>
          <p:spPr>
            <a:xfrm>
              <a:off x="3240358" y="4354393"/>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3049CDE-A588-B186-4195-7EB5FF1E016D}"/>
                </a:ext>
              </a:extLst>
            </p:cNvPr>
            <p:cNvSpPr/>
            <p:nvPr/>
          </p:nvSpPr>
          <p:spPr>
            <a:xfrm>
              <a:off x="2185808" y="5293479"/>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662830A-353C-DB1C-32C8-C734CB139A65}"/>
                </a:ext>
              </a:extLst>
            </p:cNvPr>
            <p:cNvSpPr txBox="1"/>
            <p:nvPr/>
          </p:nvSpPr>
          <p:spPr>
            <a:xfrm>
              <a:off x="3708048" y="2700850"/>
              <a:ext cx="1176669" cy="276999"/>
            </a:xfrm>
            <a:prstGeom prst="rect">
              <a:avLst/>
            </a:prstGeom>
            <a:noFill/>
          </p:spPr>
          <p:txBody>
            <a:bodyPr wrap="none" rtlCol="0">
              <a:spAutoFit/>
            </a:bodyPr>
            <a:lstStyle/>
            <a:p>
              <a:r>
                <a:rPr lang="en-US" sz="1200" dirty="0">
                  <a:latin typeface="+mj-lt"/>
                </a:rPr>
                <a:t>Grand Coulee</a:t>
              </a:r>
            </a:p>
          </p:txBody>
        </p:sp>
        <p:sp>
          <p:nvSpPr>
            <p:cNvPr id="22" name="TextBox 21">
              <a:extLst>
                <a:ext uri="{FF2B5EF4-FFF2-40B4-BE49-F238E27FC236}">
                  <a16:creationId xmlns:a16="http://schemas.microsoft.com/office/drawing/2014/main" id="{E059C9F3-98AE-9BD2-BC2E-62BE6762A7BA}"/>
                </a:ext>
              </a:extLst>
            </p:cNvPr>
            <p:cNvSpPr txBox="1"/>
            <p:nvPr/>
          </p:nvSpPr>
          <p:spPr>
            <a:xfrm>
              <a:off x="5222792" y="2963011"/>
              <a:ext cx="811441" cy="276999"/>
            </a:xfrm>
            <a:prstGeom prst="rect">
              <a:avLst/>
            </a:prstGeom>
            <a:noFill/>
          </p:spPr>
          <p:txBody>
            <a:bodyPr wrap="none" rtlCol="0">
              <a:spAutoFit/>
            </a:bodyPr>
            <a:lstStyle/>
            <a:p>
              <a:pPr algn="ctr"/>
              <a:r>
                <a:rPr lang="en-US" sz="1200" dirty="0">
                  <a:solidFill>
                    <a:schemeClr val="accent2"/>
                  </a:solidFill>
                  <a:latin typeface="+mj-lt"/>
                </a:rPr>
                <a:t>Spokane</a:t>
              </a:r>
            </a:p>
          </p:txBody>
        </p:sp>
        <p:sp>
          <p:nvSpPr>
            <p:cNvPr id="23" name="TextBox 22">
              <a:extLst>
                <a:ext uri="{FF2B5EF4-FFF2-40B4-BE49-F238E27FC236}">
                  <a16:creationId xmlns:a16="http://schemas.microsoft.com/office/drawing/2014/main" id="{4B1FFC3A-59A0-77B0-C9A0-0A7B40753BEF}"/>
                </a:ext>
              </a:extLst>
            </p:cNvPr>
            <p:cNvSpPr txBox="1"/>
            <p:nvPr/>
          </p:nvSpPr>
          <p:spPr>
            <a:xfrm>
              <a:off x="4538013" y="3604377"/>
              <a:ext cx="740908" cy="276999"/>
            </a:xfrm>
            <a:prstGeom prst="rect">
              <a:avLst/>
            </a:prstGeom>
            <a:noFill/>
          </p:spPr>
          <p:txBody>
            <a:bodyPr wrap="none" rtlCol="0">
              <a:spAutoFit/>
            </a:bodyPr>
            <a:lstStyle/>
            <a:p>
              <a:pPr algn="ctr"/>
              <a:r>
                <a:rPr lang="en-US" sz="1200" dirty="0">
                  <a:latin typeface="+mj-lt"/>
                </a:rPr>
                <a:t>Ritzville</a:t>
              </a:r>
            </a:p>
          </p:txBody>
        </p:sp>
        <p:sp>
          <p:nvSpPr>
            <p:cNvPr id="25" name="TextBox 24">
              <a:extLst>
                <a:ext uri="{FF2B5EF4-FFF2-40B4-BE49-F238E27FC236}">
                  <a16:creationId xmlns:a16="http://schemas.microsoft.com/office/drawing/2014/main" id="{62C8FB92-E01D-F32C-6307-44FF94F6B099}"/>
                </a:ext>
              </a:extLst>
            </p:cNvPr>
            <p:cNvSpPr txBox="1"/>
            <p:nvPr/>
          </p:nvSpPr>
          <p:spPr>
            <a:xfrm>
              <a:off x="2232872" y="2572895"/>
              <a:ext cx="679289" cy="276999"/>
            </a:xfrm>
            <a:prstGeom prst="rect">
              <a:avLst/>
            </a:prstGeom>
            <a:noFill/>
          </p:spPr>
          <p:txBody>
            <a:bodyPr wrap="none" rtlCol="0">
              <a:spAutoFit/>
            </a:bodyPr>
            <a:lstStyle/>
            <a:p>
              <a:pPr algn="ctr"/>
              <a:r>
                <a:rPr lang="en-US" sz="1200" dirty="0">
                  <a:solidFill>
                    <a:schemeClr val="accent3"/>
                  </a:solidFill>
                  <a:latin typeface="+mj-lt"/>
                </a:rPr>
                <a:t>Seattle</a:t>
              </a:r>
            </a:p>
          </p:txBody>
        </p:sp>
        <p:sp>
          <p:nvSpPr>
            <p:cNvPr id="26" name="TextBox 25">
              <a:extLst>
                <a:ext uri="{FF2B5EF4-FFF2-40B4-BE49-F238E27FC236}">
                  <a16:creationId xmlns:a16="http://schemas.microsoft.com/office/drawing/2014/main" id="{F157E100-014D-4AC0-FC68-3DBAD7FD21CD}"/>
                </a:ext>
              </a:extLst>
            </p:cNvPr>
            <p:cNvSpPr txBox="1"/>
            <p:nvPr/>
          </p:nvSpPr>
          <p:spPr>
            <a:xfrm>
              <a:off x="4771099" y="4626683"/>
              <a:ext cx="801823" cy="276999"/>
            </a:xfrm>
            <a:prstGeom prst="rect">
              <a:avLst/>
            </a:prstGeom>
            <a:noFill/>
          </p:spPr>
          <p:txBody>
            <a:bodyPr wrap="none" rtlCol="0">
              <a:spAutoFit/>
            </a:bodyPr>
            <a:lstStyle/>
            <a:p>
              <a:pPr algn="ctr"/>
              <a:r>
                <a:rPr lang="en-US" sz="1200" dirty="0">
                  <a:latin typeface="+mj-lt"/>
                </a:rPr>
                <a:t>Richland</a:t>
              </a:r>
            </a:p>
          </p:txBody>
        </p:sp>
        <p:sp>
          <p:nvSpPr>
            <p:cNvPr id="27" name="TextBox 26">
              <a:extLst>
                <a:ext uri="{FF2B5EF4-FFF2-40B4-BE49-F238E27FC236}">
                  <a16:creationId xmlns:a16="http://schemas.microsoft.com/office/drawing/2014/main" id="{0211EB51-39D2-73B1-7B00-E90A55675493}"/>
                </a:ext>
              </a:extLst>
            </p:cNvPr>
            <p:cNvSpPr txBox="1"/>
            <p:nvPr/>
          </p:nvSpPr>
          <p:spPr>
            <a:xfrm>
              <a:off x="3240358" y="4057529"/>
              <a:ext cx="697755" cy="276999"/>
            </a:xfrm>
            <a:prstGeom prst="rect">
              <a:avLst/>
            </a:prstGeom>
            <a:noFill/>
          </p:spPr>
          <p:txBody>
            <a:bodyPr wrap="none" rtlCol="0">
              <a:spAutoFit/>
            </a:bodyPr>
            <a:lstStyle/>
            <a:p>
              <a:pPr algn="ctr"/>
              <a:r>
                <a:rPr lang="en-US" sz="1200" dirty="0">
                  <a:latin typeface="+mj-lt"/>
                </a:rPr>
                <a:t>Yakima</a:t>
              </a:r>
            </a:p>
          </p:txBody>
        </p:sp>
        <p:sp>
          <p:nvSpPr>
            <p:cNvPr id="28" name="TextBox 27">
              <a:extLst>
                <a:ext uri="{FF2B5EF4-FFF2-40B4-BE49-F238E27FC236}">
                  <a16:creationId xmlns:a16="http://schemas.microsoft.com/office/drawing/2014/main" id="{0975874F-77ED-46AF-79D0-E9F53543DAB2}"/>
                </a:ext>
              </a:extLst>
            </p:cNvPr>
            <p:cNvSpPr txBox="1"/>
            <p:nvPr/>
          </p:nvSpPr>
          <p:spPr>
            <a:xfrm>
              <a:off x="1065805" y="3664847"/>
              <a:ext cx="797013" cy="276999"/>
            </a:xfrm>
            <a:prstGeom prst="rect">
              <a:avLst/>
            </a:prstGeom>
            <a:noFill/>
          </p:spPr>
          <p:txBody>
            <a:bodyPr wrap="none" rtlCol="0">
              <a:spAutoFit/>
            </a:bodyPr>
            <a:lstStyle/>
            <a:p>
              <a:pPr algn="ctr"/>
              <a:r>
                <a:rPr lang="en-US" sz="1200" dirty="0">
                  <a:latin typeface="+mj-lt"/>
                </a:rPr>
                <a:t>Olympia</a:t>
              </a:r>
            </a:p>
          </p:txBody>
        </p:sp>
        <p:sp>
          <p:nvSpPr>
            <p:cNvPr id="30" name="TextBox 29">
              <a:extLst>
                <a:ext uri="{FF2B5EF4-FFF2-40B4-BE49-F238E27FC236}">
                  <a16:creationId xmlns:a16="http://schemas.microsoft.com/office/drawing/2014/main" id="{97E6FD58-2BC9-0BB2-3C2F-A8C6C3024C88}"/>
                </a:ext>
              </a:extLst>
            </p:cNvPr>
            <p:cNvSpPr txBox="1"/>
            <p:nvPr/>
          </p:nvSpPr>
          <p:spPr>
            <a:xfrm>
              <a:off x="1239675" y="4358877"/>
              <a:ext cx="1158074" cy="276999"/>
            </a:xfrm>
            <a:prstGeom prst="rect">
              <a:avLst/>
            </a:prstGeom>
            <a:solidFill>
              <a:schemeClr val="bg1"/>
            </a:solidFill>
          </p:spPr>
          <p:txBody>
            <a:bodyPr wrap="none" rtlCol="0">
              <a:spAutoFit/>
            </a:bodyPr>
            <a:lstStyle/>
            <a:p>
              <a:pPr algn="ctr"/>
              <a:r>
                <a:rPr lang="en-US" sz="1200" dirty="0">
                  <a:latin typeface="+mj-lt"/>
                </a:rPr>
                <a:t>Mt. St. Helens</a:t>
              </a:r>
            </a:p>
          </p:txBody>
        </p:sp>
        <p:cxnSp>
          <p:nvCxnSpPr>
            <p:cNvPr id="42" name="Straight Connector 41">
              <a:extLst>
                <a:ext uri="{FF2B5EF4-FFF2-40B4-BE49-F238E27FC236}">
                  <a16:creationId xmlns:a16="http://schemas.microsoft.com/office/drawing/2014/main" id="{64259F1A-C7E3-4DE2-AFF3-A823AC578CEA}"/>
                </a:ext>
              </a:extLst>
            </p:cNvPr>
            <p:cNvCxnSpPr>
              <a:stCxn id="9" idx="1"/>
            </p:cNvCxnSpPr>
            <p:nvPr/>
          </p:nvCxnSpPr>
          <p:spPr>
            <a:xfrm flipH="1" flipV="1">
              <a:off x="4403766" y="3101510"/>
              <a:ext cx="1177637" cy="21518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8006163-8226-E6FC-7D7C-9B736663F911}"/>
                </a:ext>
              </a:extLst>
            </p:cNvPr>
            <p:cNvCxnSpPr>
              <a:stCxn id="11" idx="1"/>
              <a:endCxn id="13" idx="3"/>
            </p:cNvCxnSpPr>
            <p:nvPr/>
          </p:nvCxnSpPr>
          <p:spPr>
            <a:xfrm flipH="1">
              <a:off x="3240358" y="3092078"/>
              <a:ext cx="937777"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08B367A-8F25-61D1-0C84-E83B42E2120F}"/>
                </a:ext>
              </a:extLst>
            </p:cNvPr>
            <p:cNvCxnSpPr>
              <a:stCxn id="13" idx="1"/>
              <a:endCxn id="14" idx="3"/>
            </p:cNvCxnSpPr>
            <p:nvPr/>
          </p:nvCxnSpPr>
          <p:spPr>
            <a:xfrm flipH="1" flipV="1">
              <a:off x="2526764" y="2962202"/>
              <a:ext cx="487963" cy="129876"/>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2" name="Curved Connector 51">
              <a:extLst>
                <a:ext uri="{FF2B5EF4-FFF2-40B4-BE49-F238E27FC236}">
                  <a16:creationId xmlns:a16="http://schemas.microsoft.com/office/drawing/2014/main" id="{E5DFA3BE-DAA3-C90D-245E-E492023F3955}"/>
                </a:ext>
              </a:extLst>
            </p:cNvPr>
            <p:cNvCxnSpPr>
              <a:cxnSpLocks/>
              <a:stCxn id="15" idx="3"/>
            </p:cNvCxnSpPr>
            <p:nvPr/>
          </p:nvCxnSpPr>
          <p:spPr>
            <a:xfrm flipV="1">
              <a:off x="2088450" y="3074509"/>
              <a:ext cx="332882" cy="728839"/>
            </a:xfrm>
            <a:prstGeom prst="curvedConnector2">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3904546C-2393-94EB-79B2-2C607EC49944}"/>
                </a:ext>
              </a:extLst>
            </p:cNvPr>
            <p:cNvCxnSpPr>
              <a:cxnSpLocks/>
              <a:stCxn id="15" idx="2"/>
              <a:endCxn id="19" idx="1"/>
            </p:cNvCxnSpPr>
            <p:nvPr/>
          </p:nvCxnSpPr>
          <p:spPr>
            <a:xfrm>
              <a:off x="1975635" y="3915655"/>
              <a:ext cx="449938" cy="56131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568E93F8-30EE-37E9-2001-459D825C0E3A}"/>
                </a:ext>
              </a:extLst>
            </p:cNvPr>
            <p:cNvCxnSpPr>
              <a:stCxn id="19" idx="3"/>
              <a:endCxn id="18" idx="1"/>
            </p:cNvCxnSpPr>
            <p:nvPr/>
          </p:nvCxnSpPr>
          <p:spPr>
            <a:xfrm flipV="1">
              <a:off x="2651204" y="4466701"/>
              <a:ext cx="589154" cy="102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57217704-B7A1-CD2D-9037-6372D4610099}"/>
                </a:ext>
              </a:extLst>
            </p:cNvPr>
            <p:cNvCxnSpPr>
              <a:stCxn id="18" idx="0"/>
              <a:endCxn id="14" idx="2"/>
            </p:cNvCxnSpPr>
            <p:nvPr/>
          </p:nvCxnSpPr>
          <p:spPr>
            <a:xfrm flipH="1" flipV="1">
              <a:off x="2413949" y="3074509"/>
              <a:ext cx="939225" cy="127988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5CCCE5B0-760E-71C6-4F65-CA958D48455C}"/>
                </a:ext>
              </a:extLst>
            </p:cNvPr>
            <p:cNvCxnSpPr>
              <a:stCxn id="20" idx="3"/>
              <a:endCxn id="18" idx="2"/>
            </p:cNvCxnSpPr>
            <p:nvPr/>
          </p:nvCxnSpPr>
          <p:spPr>
            <a:xfrm flipV="1">
              <a:off x="2411439" y="4579008"/>
              <a:ext cx="941735" cy="82677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9B2EE1F1-E326-31E9-BAED-12AFB434141A}"/>
                </a:ext>
              </a:extLst>
            </p:cNvPr>
            <p:cNvSpPr txBox="1"/>
            <p:nvPr/>
          </p:nvSpPr>
          <p:spPr>
            <a:xfrm>
              <a:off x="2529579" y="5064427"/>
              <a:ext cx="936410" cy="276999"/>
            </a:xfrm>
            <a:prstGeom prst="rect">
              <a:avLst/>
            </a:prstGeom>
            <a:solidFill>
              <a:schemeClr val="bg1"/>
            </a:solidFill>
          </p:spPr>
          <p:txBody>
            <a:bodyPr wrap="none" rtlCol="0">
              <a:spAutoFit/>
            </a:bodyPr>
            <a:lstStyle/>
            <a:p>
              <a:pPr algn="ctr"/>
              <a:r>
                <a:rPr lang="en-US" sz="1200" dirty="0">
                  <a:latin typeface="+mj-lt"/>
                </a:rPr>
                <a:t>Vancouver</a:t>
              </a:r>
            </a:p>
          </p:txBody>
        </p:sp>
        <p:sp>
          <p:nvSpPr>
            <p:cNvPr id="19" name="Rectangle 18">
              <a:extLst>
                <a:ext uri="{FF2B5EF4-FFF2-40B4-BE49-F238E27FC236}">
                  <a16:creationId xmlns:a16="http://schemas.microsoft.com/office/drawing/2014/main" id="{B4985D1B-C246-7340-B171-1BDE60741004}"/>
                </a:ext>
              </a:extLst>
            </p:cNvPr>
            <p:cNvSpPr/>
            <p:nvPr/>
          </p:nvSpPr>
          <p:spPr>
            <a:xfrm>
              <a:off x="2425573" y="4364665"/>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84F434AB-20E9-25C9-0BA5-02F676054210}"/>
                </a:ext>
              </a:extLst>
            </p:cNvPr>
            <p:cNvCxnSpPr>
              <a:stCxn id="18" idx="3"/>
              <a:endCxn id="17" idx="1"/>
            </p:cNvCxnSpPr>
            <p:nvPr/>
          </p:nvCxnSpPr>
          <p:spPr>
            <a:xfrm>
              <a:off x="3465989" y="4466701"/>
              <a:ext cx="1054926" cy="26219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8A678D94-43E7-8008-66AF-CCA8763BA1CE}"/>
                </a:ext>
              </a:extLst>
            </p:cNvPr>
            <p:cNvCxnSpPr>
              <a:cxnSpLocks/>
              <a:stCxn id="17" idx="0"/>
              <a:endCxn id="10" idx="2"/>
            </p:cNvCxnSpPr>
            <p:nvPr/>
          </p:nvCxnSpPr>
          <p:spPr>
            <a:xfrm flipV="1">
              <a:off x="4633731" y="4103861"/>
              <a:ext cx="274737" cy="512726"/>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4D24232F-3F15-F353-4016-D4A2F5ACA4FE}"/>
                </a:ext>
              </a:extLst>
            </p:cNvPr>
            <p:cNvCxnSpPr>
              <a:stCxn id="10" idx="3"/>
              <a:endCxn id="9" idx="2"/>
            </p:cNvCxnSpPr>
            <p:nvPr/>
          </p:nvCxnSpPr>
          <p:spPr>
            <a:xfrm flipV="1">
              <a:off x="5021283" y="3429000"/>
              <a:ext cx="672936" cy="56255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9DD95178-2576-FE37-7341-D9F6FB768733}"/>
                </a:ext>
              </a:extLst>
            </p:cNvPr>
            <p:cNvCxnSpPr>
              <a:stCxn id="10" idx="1"/>
              <a:endCxn id="18" idx="3"/>
            </p:cNvCxnSpPr>
            <p:nvPr/>
          </p:nvCxnSpPr>
          <p:spPr>
            <a:xfrm flipH="1">
              <a:off x="3465989" y="3991554"/>
              <a:ext cx="1329663" cy="47514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500A39FD-452F-07A9-9CC2-63C3F0BF0435}"/>
                </a:ext>
              </a:extLst>
            </p:cNvPr>
            <p:cNvCxnSpPr>
              <a:cxnSpLocks/>
              <a:stCxn id="10" idx="1"/>
              <a:endCxn id="13" idx="3"/>
            </p:cNvCxnSpPr>
            <p:nvPr/>
          </p:nvCxnSpPr>
          <p:spPr>
            <a:xfrm flipH="1" flipV="1">
              <a:off x="3240358" y="3092078"/>
              <a:ext cx="1555294" cy="899476"/>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0A455E51-30D6-8C5A-F44C-5BA5AD0ADA2D}"/>
                </a:ext>
              </a:extLst>
            </p:cNvPr>
            <p:cNvSpPr txBox="1"/>
            <p:nvPr/>
          </p:nvSpPr>
          <p:spPr>
            <a:xfrm>
              <a:off x="2856161" y="3248453"/>
              <a:ext cx="1106841" cy="276999"/>
            </a:xfrm>
            <a:prstGeom prst="rect">
              <a:avLst/>
            </a:prstGeom>
            <a:solidFill>
              <a:schemeClr val="bg1"/>
            </a:solidFill>
          </p:spPr>
          <p:txBody>
            <a:bodyPr wrap="none" rtlCol="0">
              <a:spAutoFit/>
            </a:bodyPr>
            <a:lstStyle/>
            <a:p>
              <a:pPr algn="ctr"/>
              <a:r>
                <a:rPr lang="en-US" sz="1200" dirty="0">
                  <a:latin typeface="+mj-lt"/>
                </a:rPr>
                <a:t>Leavenworth</a:t>
              </a:r>
            </a:p>
          </p:txBody>
        </p:sp>
        <p:sp>
          <p:nvSpPr>
            <p:cNvPr id="85" name="TextBox 84">
              <a:extLst>
                <a:ext uri="{FF2B5EF4-FFF2-40B4-BE49-F238E27FC236}">
                  <a16:creationId xmlns:a16="http://schemas.microsoft.com/office/drawing/2014/main" id="{7CF660A1-B012-9A10-0F45-E2AA7B8639C7}"/>
                </a:ext>
              </a:extLst>
            </p:cNvPr>
            <p:cNvSpPr txBox="1"/>
            <p:nvPr/>
          </p:nvSpPr>
          <p:spPr>
            <a:xfrm>
              <a:off x="4812690" y="2958444"/>
              <a:ext cx="365806" cy="246221"/>
            </a:xfrm>
            <a:prstGeom prst="rect">
              <a:avLst/>
            </a:prstGeom>
            <a:noFill/>
          </p:spPr>
          <p:txBody>
            <a:bodyPr wrap="none" rtlCol="0">
              <a:spAutoFit/>
            </a:bodyPr>
            <a:lstStyle/>
            <a:p>
              <a:r>
                <a:rPr lang="en-US" sz="1000" dirty="0">
                  <a:solidFill>
                    <a:schemeClr val="accent1"/>
                  </a:solidFill>
                </a:rPr>
                <a:t>1.6</a:t>
              </a:r>
            </a:p>
          </p:txBody>
        </p:sp>
        <p:sp>
          <p:nvSpPr>
            <p:cNvPr id="86" name="TextBox 85">
              <a:extLst>
                <a:ext uri="{FF2B5EF4-FFF2-40B4-BE49-F238E27FC236}">
                  <a16:creationId xmlns:a16="http://schemas.microsoft.com/office/drawing/2014/main" id="{2FEE12FB-EFB3-4488-EF80-8C9E71014606}"/>
                </a:ext>
              </a:extLst>
            </p:cNvPr>
            <p:cNvSpPr txBox="1"/>
            <p:nvPr/>
          </p:nvSpPr>
          <p:spPr>
            <a:xfrm>
              <a:off x="5368262" y="3674769"/>
              <a:ext cx="258404" cy="246221"/>
            </a:xfrm>
            <a:prstGeom prst="rect">
              <a:avLst/>
            </a:prstGeom>
            <a:noFill/>
          </p:spPr>
          <p:txBody>
            <a:bodyPr wrap="none" rtlCol="0">
              <a:spAutoFit/>
            </a:bodyPr>
            <a:lstStyle/>
            <a:p>
              <a:r>
                <a:rPr lang="en-US" sz="1000" dirty="0">
                  <a:solidFill>
                    <a:schemeClr val="accent1"/>
                  </a:solidFill>
                </a:rPr>
                <a:t>1</a:t>
              </a:r>
            </a:p>
          </p:txBody>
        </p:sp>
        <p:sp>
          <p:nvSpPr>
            <p:cNvPr id="87" name="TextBox 86">
              <a:extLst>
                <a:ext uri="{FF2B5EF4-FFF2-40B4-BE49-F238E27FC236}">
                  <a16:creationId xmlns:a16="http://schemas.microsoft.com/office/drawing/2014/main" id="{6482211D-10C5-4FD8-E9F6-092F00776D68}"/>
                </a:ext>
              </a:extLst>
            </p:cNvPr>
            <p:cNvSpPr txBox="1"/>
            <p:nvPr/>
          </p:nvSpPr>
          <p:spPr>
            <a:xfrm>
              <a:off x="4112944" y="3383047"/>
              <a:ext cx="365806" cy="246221"/>
            </a:xfrm>
            <a:prstGeom prst="rect">
              <a:avLst/>
            </a:prstGeom>
            <a:noFill/>
          </p:spPr>
          <p:txBody>
            <a:bodyPr wrap="none" rtlCol="0">
              <a:spAutoFit/>
            </a:bodyPr>
            <a:lstStyle/>
            <a:p>
              <a:r>
                <a:rPr lang="en-US" sz="1000" dirty="0">
                  <a:solidFill>
                    <a:schemeClr val="accent1"/>
                  </a:solidFill>
                </a:rPr>
                <a:t>2.3</a:t>
              </a:r>
            </a:p>
          </p:txBody>
        </p:sp>
        <p:sp>
          <p:nvSpPr>
            <p:cNvPr id="88" name="TextBox 87">
              <a:extLst>
                <a:ext uri="{FF2B5EF4-FFF2-40B4-BE49-F238E27FC236}">
                  <a16:creationId xmlns:a16="http://schemas.microsoft.com/office/drawing/2014/main" id="{D3EFF9A4-9A2B-E967-E6EE-E4C13EDDF6E5}"/>
                </a:ext>
              </a:extLst>
            </p:cNvPr>
            <p:cNvSpPr txBox="1"/>
            <p:nvPr/>
          </p:nvSpPr>
          <p:spPr>
            <a:xfrm>
              <a:off x="4823553" y="4271091"/>
              <a:ext cx="365806" cy="246221"/>
            </a:xfrm>
            <a:prstGeom prst="rect">
              <a:avLst/>
            </a:prstGeom>
            <a:noFill/>
          </p:spPr>
          <p:txBody>
            <a:bodyPr wrap="none" rtlCol="0">
              <a:spAutoFit/>
            </a:bodyPr>
            <a:lstStyle/>
            <a:p>
              <a:r>
                <a:rPr lang="en-US" sz="1000" dirty="0">
                  <a:solidFill>
                    <a:schemeClr val="accent1"/>
                  </a:solidFill>
                </a:rPr>
                <a:t>1.3</a:t>
              </a:r>
            </a:p>
          </p:txBody>
        </p:sp>
        <p:sp>
          <p:nvSpPr>
            <p:cNvPr id="91" name="TextBox 90">
              <a:extLst>
                <a:ext uri="{FF2B5EF4-FFF2-40B4-BE49-F238E27FC236}">
                  <a16:creationId xmlns:a16="http://schemas.microsoft.com/office/drawing/2014/main" id="{B68DFDEA-CA41-CFD6-3001-2D35A5D064F2}"/>
                </a:ext>
              </a:extLst>
            </p:cNvPr>
            <p:cNvSpPr txBox="1"/>
            <p:nvPr/>
          </p:nvSpPr>
          <p:spPr>
            <a:xfrm>
              <a:off x="3978082" y="3973557"/>
              <a:ext cx="365806" cy="246221"/>
            </a:xfrm>
            <a:prstGeom prst="rect">
              <a:avLst/>
            </a:prstGeom>
            <a:noFill/>
          </p:spPr>
          <p:txBody>
            <a:bodyPr wrap="none" rtlCol="0">
              <a:spAutoFit/>
            </a:bodyPr>
            <a:lstStyle/>
            <a:p>
              <a:r>
                <a:rPr lang="en-US" sz="1000" dirty="0">
                  <a:solidFill>
                    <a:schemeClr val="accent1"/>
                  </a:solidFill>
                </a:rPr>
                <a:t>2.2</a:t>
              </a:r>
            </a:p>
          </p:txBody>
        </p:sp>
        <p:sp>
          <p:nvSpPr>
            <p:cNvPr id="92" name="TextBox 91">
              <a:extLst>
                <a:ext uri="{FF2B5EF4-FFF2-40B4-BE49-F238E27FC236}">
                  <a16:creationId xmlns:a16="http://schemas.microsoft.com/office/drawing/2014/main" id="{7C668CD9-D541-E2AF-1124-653E409B4325}"/>
                </a:ext>
              </a:extLst>
            </p:cNvPr>
            <p:cNvSpPr txBox="1"/>
            <p:nvPr/>
          </p:nvSpPr>
          <p:spPr>
            <a:xfrm>
              <a:off x="3753415" y="4626683"/>
              <a:ext cx="365806" cy="246221"/>
            </a:xfrm>
            <a:prstGeom prst="rect">
              <a:avLst/>
            </a:prstGeom>
            <a:noFill/>
          </p:spPr>
          <p:txBody>
            <a:bodyPr wrap="none" rtlCol="0">
              <a:spAutoFit/>
            </a:bodyPr>
            <a:lstStyle/>
            <a:p>
              <a:r>
                <a:rPr lang="en-US" sz="1000" dirty="0">
                  <a:solidFill>
                    <a:schemeClr val="accent1"/>
                  </a:solidFill>
                </a:rPr>
                <a:t>1.2</a:t>
              </a:r>
            </a:p>
          </p:txBody>
        </p:sp>
        <p:sp>
          <p:nvSpPr>
            <p:cNvPr id="94" name="TextBox 93">
              <a:extLst>
                <a:ext uri="{FF2B5EF4-FFF2-40B4-BE49-F238E27FC236}">
                  <a16:creationId xmlns:a16="http://schemas.microsoft.com/office/drawing/2014/main" id="{D09ABDC4-AF7D-C67E-EFE3-433FEB13F5ED}"/>
                </a:ext>
              </a:extLst>
            </p:cNvPr>
            <p:cNvSpPr txBox="1"/>
            <p:nvPr/>
          </p:nvSpPr>
          <p:spPr>
            <a:xfrm>
              <a:off x="3443737" y="2867071"/>
              <a:ext cx="258404" cy="246221"/>
            </a:xfrm>
            <a:prstGeom prst="rect">
              <a:avLst/>
            </a:prstGeom>
            <a:noFill/>
          </p:spPr>
          <p:txBody>
            <a:bodyPr wrap="none" rtlCol="0">
              <a:spAutoFit/>
            </a:bodyPr>
            <a:lstStyle/>
            <a:p>
              <a:r>
                <a:rPr lang="en-US" sz="1000" dirty="0">
                  <a:solidFill>
                    <a:schemeClr val="accent1"/>
                  </a:solidFill>
                </a:rPr>
                <a:t>2</a:t>
              </a:r>
            </a:p>
          </p:txBody>
        </p:sp>
        <p:sp>
          <p:nvSpPr>
            <p:cNvPr id="95" name="TextBox 94">
              <a:extLst>
                <a:ext uri="{FF2B5EF4-FFF2-40B4-BE49-F238E27FC236}">
                  <a16:creationId xmlns:a16="http://schemas.microsoft.com/office/drawing/2014/main" id="{94F9AB2B-FCFD-BB14-309B-E0F9A50AC12A}"/>
                </a:ext>
              </a:extLst>
            </p:cNvPr>
            <p:cNvSpPr txBox="1"/>
            <p:nvPr/>
          </p:nvSpPr>
          <p:spPr>
            <a:xfrm>
              <a:off x="2576577" y="4780571"/>
              <a:ext cx="365806" cy="246221"/>
            </a:xfrm>
            <a:prstGeom prst="rect">
              <a:avLst/>
            </a:prstGeom>
            <a:noFill/>
          </p:spPr>
          <p:txBody>
            <a:bodyPr wrap="none" rtlCol="0">
              <a:spAutoFit/>
            </a:bodyPr>
            <a:lstStyle/>
            <a:p>
              <a:r>
                <a:rPr lang="en-US" sz="1000" dirty="0">
                  <a:solidFill>
                    <a:schemeClr val="accent1"/>
                  </a:solidFill>
                </a:rPr>
                <a:t>3.4</a:t>
              </a:r>
            </a:p>
          </p:txBody>
        </p:sp>
        <p:sp>
          <p:nvSpPr>
            <p:cNvPr id="96" name="TextBox 95">
              <a:extLst>
                <a:ext uri="{FF2B5EF4-FFF2-40B4-BE49-F238E27FC236}">
                  <a16:creationId xmlns:a16="http://schemas.microsoft.com/office/drawing/2014/main" id="{25C4C9EC-8EA6-9CEA-B250-348D810A2D7B}"/>
                </a:ext>
              </a:extLst>
            </p:cNvPr>
            <p:cNvSpPr txBox="1"/>
            <p:nvPr/>
          </p:nvSpPr>
          <p:spPr>
            <a:xfrm>
              <a:off x="2824064" y="4255208"/>
              <a:ext cx="258404" cy="246221"/>
            </a:xfrm>
            <a:prstGeom prst="rect">
              <a:avLst/>
            </a:prstGeom>
            <a:noFill/>
          </p:spPr>
          <p:txBody>
            <a:bodyPr wrap="none" rtlCol="0">
              <a:spAutoFit/>
            </a:bodyPr>
            <a:lstStyle/>
            <a:p>
              <a:r>
                <a:rPr lang="en-US" sz="1000" dirty="0">
                  <a:solidFill>
                    <a:schemeClr val="accent1"/>
                  </a:solidFill>
                </a:rPr>
                <a:t>3</a:t>
              </a:r>
            </a:p>
          </p:txBody>
        </p:sp>
        <p:sp>
          <p:nvSpPr>
            <p:cNvPr id="97" name="TextBox 96">
              <a:extLst>
                <a:ext uri="{FF2B5EF4-FFF2-40B4-BE49-F238E27FC236}">
                  <a16:creationId xmlns:a16="http://schemas.microsoft.com/office/drawing/2014/main" id="{CC80F7C2-E9C7-21E8-7FC7-3DF4233CC026}"/>
                </a:ext>
              </a:extLst>
            </p:cNvPr>
            <p:cNvSpPr txBox="1"/>
            <p:nvPr/>
          </p:nvSpPr>
          <p:spPr>
            <a:xfrm>
              <a:off x="2933284" y="3626476"/>
              <a:ext cx="365806" cy="246221"/>
            </a:xfrm>
            <a:prstGeom prst="rect">
              <a:avLst/>
            </a:prstGeom>
            <a:noFill/>
          </p:spPr>
          <p:txBody>
            <a:bodyPr wrap="none" rtlCol="0">
              <a:spAutoFit/>
            </a:bodyPr>
            <a:lstStyle/>
            <a:p>
              <a:r>
                <a:rPr lang="en-US" sz="1000" dirty="0">
                  <a:solidFill>
                    <a:schemeClr val="accent1"/>
                  </a:solidFill>
                </a:rPr>
                <a:t>2.3</a:t>
              </a:r>
            </a:p>
          </p:txBody>
        </p:sp>
        <p:sp>
          <p:nvSpPr>
            <p:cNvPr id="98" name="TextBox 97">
              <a:extLst>
                <a:ext uri="{FF2B5EF4-FFF2-40B4-BE49-F238E27FC236}">
                  <a16:creationId xmlns:a16="http://schemas.microsoft.com/office/drawing/2014/main" id="{0DF60B12-286A-3571-BAC9-500C5379EB55}"/>
                </a:ext>
              </a:extLst>
            </p:cNvPr>
            <p:cNvSpPr txBox="1"/>
            <p:nvPr/>
          </p:nvSpPr>
          <p:spPr>
            <a:xfrm>
              <a:off x="2619444" y="2793755"/>
              <a:ext cx="365806" cy="246221"/>
            </a:xfrm>
            <a:prstGeom prst="rect">
              <a:avLst/>
            </a:prstGeom>
            <a:noFill/>
          </p:spPr>
          <p:txBody>
            <a:bodyPr wrap="none" rtlCol="0">
              <a:spAutoFit/>
            </a:bodyPr>
            <a:lstStyle/>
            <a:p>
              <a:r>
                <a:rPr lang="en-US" sz="1000" dirty="0">
                  <a:solidFill>
                    <a:schemeClr val="accent1"/>
                  </a:solidFill>
                </a:rPr>
                <a:t>2.4</a:t>
              </a:r>
            </a:p>
          </p:txBody>
        </p:sp>
        <p:sp>
          <p:nvSpPr>
            <p:cNvPr id="99" name="TextBox 98">
              <a:extLst>
                <a:ext uri="{FF2B5EF4-FFF2-40B4-BE49-F238E27FC236}">
                  <a16:creationId xmlns:a16="http://schemas.microsoft.com/office/drawing/2014/main" id="{22617B6A-EB46-16B1-64B2-7F1F9152778B}"/>
                </a:ext>
              </a:extLst>
            </p:cNvPr>
            <p:cNvSpPr txBox="1"/>
            <p:nvPr/>
          </p:nvSpPr>
          <p:spPr>
            <a:xfrm>
              <a:off x="2147445" y="4008330"/>
              <a:ext cx="258404" cy="246221"/>
            </a:xfrm>
            <a:prstGeom prst="rect">
              <a:avLst/>
            </a:prstGeom>
            <a:noFill/>
          </p:spPr>
          <p:txBody>
            <a:bodyPr wrap="none" rtlCol="0">
              <a:spAutoFit/>
            </a:bodyPr>
            <a:lstStyle/>
            <a:p>
              <a:r>
                <a:rPr lang="en-US" sz="1000" dirty="0">
                  <a:solidFill>
                    <a:schemeClr val="accent1"/>
                  </a:solidFill>
                </a:rPr>
                <a:t>1</a:t>
              </a:r>
            </a:p>
          </p:txBody>
        </p:sp>
        <p:sp>
          <p:nvSpPr>
            <p:cNvPr id="100" name="TextBox 99">
              <a:extLst>
                <a:ext uri="{FF2B5EF4-FFF2-40B4-BE49-F238E27FC236}">
                  <a16:creationId xmlns:a16="http://schemas.microsoft.com/office/drawing/2014/main" id="{AEE75139-4C2B-8412-8C60-14DED29C1E27}"/>
                </a:ext>
              </a:extLst>
            </p:cNvPr>
            <p:cNvSpPr txBox="1"/>
            <p:nvPr/>
          </p:nvSpPr>
          <p:spPr>
            <a:xfrm>
              <a:off x="2261371" y="3577497"/>
              <a:ext cx="365806" cy="246221"/>
            </a:xfrm>
            <a:prstGeom prst="rect">
              <a:avLst/>
            </a:prstGeom>
            <a:noFill/>
          </p:spPr>
          <p:txBody>
            <a:bodyPr wrap="none" rtlCol="0">
              <a:spAutoFit/>
            </a:bodyPr>
            <a:lstStyle/>
            <a:p>
              <a:r>
                <a:rPr lang="en-US" sz="1000" dirty="0">
                  <a:solidFill>
                    <a:schemeClr val="accent1"/>
                  </a:solidFill>
                </a:rPr>
                <a:t>1.3</a:t>
              </a:r>
            </a:p>
          </p:txBody>
        </p:sp>
        <p:sp>
          <p:nvSpPr>
            <p:cNvPr id="101" name="TextBox 100">
              <a:extLst>
                <a:ext uri="{FF2B5EF4-FFF2-40B4-BE49-F238E27FC236}">
                  <a16:creationId xmlns:a16="http://schemas.microsoft.com/office/drawing/2014/main" id="{52D97706-4E60-B005-4FD3-92E80895D176}"/>
                </a:ext>
              </a:extLst>
            </p:cNvPr>
            <p:cNvSpPr txBox="1"/>
            <p:nvPr/>
          </p:nvSpPr>
          <p:spPr>
            <a:xfrm>
              <a:off x="1860353" y="4802305"/>
              <a:ext cx="365806" cy="246221"/>
            </a:xfrm>
            <a:prstGeom prst="rect">
              <a:avLst/>
            </a:prstGeom>
            <a:noFill/>
          </p:spPr>
          <p:txBody>
            <a:bodyPr wrap="none" rtlCol="0">
              <a:spAutoFit/>
            </a:bodyPr>
            <a:lstStyle/>
            <a:p>
              <a:r>
                <a:rPr lang="en-US" sz="1000" dirty="0">
                  <a:solidFill>
                    <a:schemeClr val="accent1"/>
                  </a:solidFill>
                </a:rPr>
                <a:t>1.6</a:t>
              </a:r>
            </a:p>
          </p:txBody>
        </p:sp>
      </p:grpSp>
    </p:spTree>
    <p:extLst>
      <p:ext uri="{BB962C8B-B14F-4D97-AF65-F5344CB8AC3E}">
        <p14:creationId xmlns:p14="http://schemas.microsoft.com/office/powerpoint/2010/main" val="38443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FA51A-C860-BA06-DFE2-8BBA518F60B1}"/>
            </a:ext>
          </a:extLst>
        </p:cNvPr>
        <p:cNvGrpSpPr/>
        <p:nvPr/>
      </p:nvGrpSpPr>
      <p:grpSpPr>
        <a:xfrm>
          <a:off x="0" y="0"/>
          <a:ext cx="0" cy="0"/>
          <a:chOff x="0" y="0"/>
          <a:chExt cx="0" cy="0"/>
        </a:xfrm>
      </p:grpSpPr>
      <p:sp>
        <p:nvSpPr>
          <p:cNvPr id="103" name="Content Placeholder 2">
            <a:extLst>
              <a:ext uri="{FF2B5EF4-FFF2-40B4-BE49-F238E27FC236}">
                <a16:creationId xmlns:a16="http://schemas.microsoft.com/office/drawing/2014/main" id="{8FC359CF-2E45-9EED-C6DC-C167F1F53B35}"/>
              </a:ext>
            </a:extLst>
          </p:cNvPr>
          <p:cNvSpPr>
            <a:spLocks noGrp="1"/>
          </p:cNvSpPr>
          <p:nvPr>
            <p:ph idx="1"/>
          </p:nvPr>
        </p:nvSpPr>
        <p:spPr>
          <a:xfrm>
            <a:off x="7256549" y="1590261"/>
            <a:ext cx="4368407" cy="4606139"/>
          </a:xfrm>
        </p:spPr>
        <p:txBody>
          <a:bodyPr/>
          <a:lstStyle/>
          <a:p>
            <a:r>
              <a:rPr lang="en-US" dirty="0"/>
              <a:t>state space</a:t>
            </a:r>
          </a:p>
          <a:p>
            <a:pPr lvl="1"/>
            <a:r>
              <a:rPr lang="en-US" dirty="0"/>
              <a:t>cities (</a:t>
            </a:r>
            <a:r>
              <a:rPr lang="en-US" b="1" dirty="0">
                <a:solidFill>
                  <a:schemeClr val="accent4"/>
                </a:solidFill>
                <a:latin typeface="Consolas" panose="020B0609020204030204" pitchFamily="49" charset="0"/>
                <a:cs typeface="Consolas" panose="020B0609020204030204" pitchFamily="49" charset="0"/>
              </a:rPr>
              <a:t>visited</a:t>
            </a:r>
            <a:r>
              <a:rPr lang="en-US" dirty="0"/>
              <a:t> </a:t>
            </a:r>
            <a:r>
              <a:rPr lang="en-US" dirty="0" err="1"/>
              <a:t>boolean</a:t>
            </a:r>
            <a:r>
              <a:rPr lang="en-US" dirty="0"/>
              <a:t> array) </a:t>
            </a:r>
          </a:p>
          <a:p>
            <a:r>
              <a:rPr lang="en-US" dirty="0"/>
              <a:t>successor function</a:t>
            </a:r>
          </a:p>
          <a:p>
            <a:pPr lvl="1"/>
            <a:r>
              <a:rPr lang="en-US" dirty="0"/>
              <a:t>roads connect adjacent cities with cost = travel time</a:t>
            </a:r>
          </a:p>
          <a:p>
            <a:r>
              <a:rPr lang="en-US" dirty="0"/>
              <a:t>start state</a:t>
            </a:r>
          </a:p>
          <a:p>
            <a:pPr lvl="1">
              <a:buClr>
                <a:schemeClr val="tx1"/>
              </a:buClr>
            </a:pPr>
            <a:r>
              <a:rPr lang="en-US" b="1" dirty="0">
                <a:solidFill>
                  <a:schemeClr val="accent2"/>
                </a:solidFill>
              </a:rPr>
              <a:t>Seattle</a:t>
            </a:r>
          </a:p>
          <a:p>
            <a:r>
              <a:rPr lang="en-US" dirty="0"/>
              <a:t>goal test</a:t>
            </a:r>
          </a:p>
          <a:p>
            <a:pPr lvl="1">
              <a:buClr>
                <a:schemeClr val="tx1"/>
              </a:buClr>
            </a:pPr>
            <a:r>
              <a:rPr lang="en-US" b="1" dirty="0">
                <a:solidFill>
                  <a:schemeClr val="accent4"/>
                </a:solidFill>
                <a:latin typeface="Consolas" panose="020B0609020204030204" pitchFamily="49" charset="0"/>
                <a:cs typeface="Consolas" panose="020B0609020204030204" pitchFamily="49" charset="0"/>
              </a:rPr>
              <a:t>visited</a:t>
            </a:r>
            <a:r>
              <a:rPr lang="en-US" dirty="0"/>
              <a:t> is all </a:t>
            </a:r>
            <a:r>
              <a:rPr lang="en-US" b="1" dirty="0">
                <a:latin typeface="Consolas" panose="020B0609020204030204" pitchFamily="49" charset="0"/>
                <a:cs typeface="Consolas" panose="020B0609020204030204" pitchFamily="49" charset="0"/>
              </a:rPr>
              <a:t>true</a:t>
            </a:r>
            <a:r>
              <a:rPr lang="en-US" dirty="0"/>
              <a:t> and </a:t>
            </a:r>
            <a:br>
              <a:rPr lang="en-US" dirty="0"/>
            </a:br>
            <a:r>
              <a:rPr lang="en-US" dirty="0"/>
              <a:t>city == </a:t>
            </a:r>
            <a:r>
              <a:rPr lang="en-US" b="1" dirty="0">
                <a:solidFill>
                  <a:schemeClr val="accent2"/>
                </a:solidFill>
              </a:rPr>
              <a:t>Seattle</a:t>
            </a:r>
          </a:p>
        </p:txBody>
      </p:sp>
      <p:pic>
        <p:nvPicPr>
          <p:cNvPr id="31" name="Picture 30" descr="Outline of Washington state">
            <a:extLst>
              <a:ext uri="{FF2B5EF4-FFF2-40B4-BE49-F238E27FC236}">
                <a16:creationId xmlns:a16="http://schemas.microsoft.com/office/drawing/2014/main" id="{4B5558DF-E1AE-7F57-CBA8-97B8BFF23193}"/>
              </a:ext>
            </a:extLst>
          </p:cNvPr>
          <p:cNvPicPr>
            <a:picLocks noChangeAspect="1"/>
          </p:cNvPicPr>
          <p:nvPr/>
        </p:nvPicPr>
        <p:blipFill>
          <a:blip r:embed="rId2"/>
          <a:stretch>
            <a:fillRect/>
          </a:stretch>
        </p:blipFill>
        <p:spPr>
          <a:xfrm>
            <a:off x="629773" y="2087037"/>
            <a:ext cx="5476137" cy="3493678"/>
          </a:xfrm>
          <a:prstGeom prst="rect">
            <a:avLst/>
          </a:prstGeom>
        </p:spPr>
      </p:pic>
      <p:sp>
        <p:nvSpPr>
          <p:cNvPr id="6" name="Title 5">
            <a:extLst>
              <a:ext uri="{FF2B5EF4-FFF2-40B4-BE49-F238E27FC236}">
                <a16:creationId xmlns:a16="http://schemas.microsoft.com/office/drawing/2014/main" id="{E2D65DD6-E243-5B6F-8807-4961A10B4690}"/>
              </a:ext>
            </a:extLst>
          </p:cNvPr>
          <p:cNvSpPr>
            <a:spLocks noGrp="1"/>
          </p:cNvSpPr>
          <p:nvPr>
            <p:ph type="title"/>
          </p:nvPr>
        </p:nvSpPr>
        <p:spPr/>
        <p:txBody>
          <a:bodyPr/>
          <a:lstStyle/>
          <a:p>
            <a:r>
              <a:rPr lang="en-US" dirty="0"/>
              <a:t>Touring Washington</a:t>
            </a:r>
          </a:p>
        </p:txBody>
      </p:sp>
      <p:sp>
        <p:nvSpPr>
          <p:cNvPr id="4" name="Date Placeholder 3">
            <a:extLst>
              <a:ext uri="{FF2B5EF4-FFF2-40B4-BE49-F238E27FC236}">
                <a16:creationId xmlns:a16="http://schemas.microsoft.com/office/drawing/2014/main" id="{C1AB26EF-6E8C-CF30-9FEE-F580A247F5EE}"/>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1E9E591B-1F25-D6CA-2664-AC535242F978}"/>
              </a:ext>
            </a:extLst>
          </p:cNvPr>
          <p:cNvSpPr>
            <a:spLocks noGrp="1"/>
          </p:cNvSpPr>
          <p:nvPr>
            <p:ph type="sldNum" sz="quarter" idx="12"/>
          </p:nvPr>
        </p:nvSpPr>
        <p:spPr/>
        <p:txBody>
          <a:bodyPr/>
          <a:lstStyle/>
          <a:p>
            <a:fld id="{0C6CD854-DD62-6C4B-87F1-66B34D688D3F}" type="slidenum">
              <a:rPr lang="en-US" smtClean="0"/>
              <a:t>6</a:t>
            </a:fld>
            <a:endParaRPr lang="en-US" dirty="0"/>
          </a:p>
        </p:txBody>
      </p:sp>
      <p:grpSp>
        <p:nvGrpSpPr>
          <p:cNvPr id="2" name="Group 1" descr="A graph connecting cities in Washington state">
            <a:extLst>
              <a:ext uri="{FF2B5EF4-FFF2-40B4-BE49-F238E27FC236}">
                <a16:creationId xmlns:a16="http://schemas.microsoft.com/office/drawing/2014/main" id="{D4487780-53CE-ABD2-3E7D-511769910F44}"/>
              </a:ext>
            </a:extLst>
          </p:cNvPr>
          <p:cNvGrpSpPr/>
          <p:nvPr/>
        </p:nvGrpSpPr>
        <p:grpSpPr>
          <a:xfrm>
            <a:off x="1065805" y="2572895"/>
            <a:ext cx="4968428" cy="2945199"/>
            <a:chOff x="1065805" y="2572895"/>
            <a:chExt cx="4968428" cy="2945199"/>
          </a:xfrm>
        </p:grpSpPr>
        <p:cxnSp>
          <p:nvCxnSpPr>
            <p:cNvPr id="66" name="Straight Connector 65">
              <a:extLst>
                <a:ext uri="{FF2B5EF4-FFF2-40B4-BE49-F238E27FC236}">
                  <a16:creationId xmlns:a16="http://schemas.microsoft.com/office/drawing/2014/main" id="{50FEB871-6AAA-A4B4-8607-A441101B86F8}"/>
                </a:ext>
              </a:extLst>
            </p:cNvPr>
            <p:cNvCxnSpPr>
              <a:endCxn id="20" idx="0"/>
            </p:cNvCxnSpPr>
            <p:nvPr/>
          </p:nvCxnSpPr>
          <p:spPr>
            <a:xfrm>
              <a:off x="1975634" y="3927530"/>
              <a:ext cx="322990" cy="136594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17D69B79-5F6E-E605-3028-9EBAE5DA9DE9}"/>
                </a:ext>
              </a:extLst>
            </p:cNvPr>
            <p:cNvSpPr/>
            <p:nvPr/>
          </p:nvSpPr>
          <p:spPr>
            <a:xfrm>
              <a:off x="5581403" y="3204385"/>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66AFBD-7588-0D1D-071E-21D4E720F2B9}"/>
                </a:ext>
              </a:extLst>
            </p:cNvPr>
            <p:cNvSpPr/>
            <p:nvPr/>
          </p:nvSpPr>
          <p:spPr>
            <a:xfrm>
              <a:off x="4795652" y="3879246"/>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4A6E26-541D-9707-13B3-E1E5FFBA8837}"/>
                </a:ext>
              </a:extLst>
            </p:cNvPr>
            <p:cNvSpPr/>
            <p:nvPr/>
          </p:nvSpPr>
          <p:spPr>
            <a:xfrm>
              <a:off x="4178135" y="2979770"/>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88E75F-75F7-72E8-C6A2-78C5E747E202}"/>
                </a:ext>
              </a:extLst>
            </p:cNvPr>
            <p:cNvSpPr/>
            <p:nvPr/>
          </p:nvSpPr>
          <p:spPr>
            <a:xfrm>
              <a:off x="3014727" y="2979770"/>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B32BA9-1AE1-E22C-7CFF-DCF1FB701A18}"/>
                </a:ext>
              </a:extLst>
            </p:cNvPr>
            <p:cNvSpPr/>
            <p:nvPr/>
          </p:nvSpPr>
          <p:spPr>
            <a:xfrm>
              <a:off x="2301133" y="2849894"/>
              <a:ext cx="225631" cy="2246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A5CD27A-BB13-A6B8-BE41-BC09CA337CEF}"/>
                </a:ext>
              </a:extLst>
            </p:cNvPr>
            <p:cNvSpPr/>
            <p:nvPr/>
          </p:nvSpPr>
          <p:spPr>
            <a:xfrm>
              <a:off x="1862819" y="3691040"/>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647E3D-4BD2-D905-A7DC-D2FF893F0A74}"/>
                </a:ext>
              </a:extLst>
            </p:cNvPr>
            <p:cNvSpPr/>
            <p:nvPr/>
          </p:nvSpPr>
          <p:spPr>
            <a:xfrm>
              <a:off x="4520915" y="4616587"/>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EC99658-28C7-923D-734D-891D0DBE2C3C}"/>
                </a:ext>
              </a:extLst>
            </p:cNvPr>
            <p:cNvSpPr/>
            <p:nvPr/>
          </p:nvSpPr>
          <p:spPr>
            <a:xfrm>
              <a:off x="3240358" y="4354393"/>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5B1C01B-F0F6-0C3C-3C91-E9FCCAAAE79F}"/>
                </a:ext>
              </a:extLst>
            </p:cNvPr>
            <p:cNvSpPr/>
            <p:nvPr/>
          </p:nvSpPr>
          <p:spPr>
            <a:xfrm>
              <a:off x="2185808" y="5293479"/>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F59C265-2632-FDE3-F70E-F8220AD89D87}"/>
                </a:ext>
              </a:extLst>
            </p:cNvPr>
            <p:cNvSpPr txBox="1"/>
            <p:nvPr/>
          </p:nvSpPr>
          <p:spPr>
            <a:xfrm>
              <a:off x="3708048" y="2700850"/>
              <a:ext cx="1176669" cy="276999"/>
            </a:xfrm>
            <a:prstGeom prst="rect">
              <a:avLst/>
            </a:prstGeom>
            <a:noFill/>
          </p:spPr>
          <p:txBody>
            <a:bodyPr wrap="none" rtlCol="0">
              <a:spAutoFit/>
            </a:bodyPr>
            <a:lstStyle/>
            <a:p>
              <a:r>
                <a:rPr lang="en-US" sz="1200" dirty="0">
                  <a:latin typeface="+mj-lt"/>
                </a:rPr>
                <a:t>Grand Coulee</a:t>
              </a:r>
            </a:p>
          </p:txBody>
        </p:sp>
        <p:sp>
          <p:nvSpPr>
            <p:cNvPr id="22" name="TextBox 21">
              <a:extLst>
                <a:ext uri="{FF2B5EF4-FFF2-40B4-BE49-F238E27FC236}">
                  <a16:creationId xmlns:a16="http://schemas.microsoft.com/office/drawing/2014/main" id="{2AB3DB8A-21D4-F3BA-4AB2-B57D66CB46DC}"/>
                </a:ext>
              </a:extLst>
            </p:cNvPr>
            <p:cNvSpPr txBox="1"/>
            <p:nvPr/>
          </p:nvSpPr>
          <p:spPr>
            <a:xfrm>
              <a:off x="5222792" y="2963011"/>
              <a:ext cx="811441" cy="276999"/>
            </a:xfrm>
            <a:prstGeom prst="rect">
              <a:avLst/>
            </a:prstGeom>
            <a:noFill/>
          </p:spPr>
          <p:txBody>
            <a:bodyPr wrap="none" rtlCol="0">
              <a:spAutoFit/>
            </a:bodyPr>
            <a:lstStyle/>
            <a:p>
              <a:pPr algn="ctr"/>
              <a:r>
                <a:rPr lang="en-US" sz="1200" dirty="0">
                  <a:latin typeface="+mj-lt"/>
                </a:rPr>
                <a:t>Spokane</a:t>
              </a:r>
            </a:p>
          </p:txBody>
        </p:sp>
        <p:sp>
          <p:nvSpPr>
            <p:cNvPr id="23" name="TextBox 22">
              <a:extLst>
                <a:ext uri="{FF2B5EF4-FFF2-40B4-BE49-F238E27FC236}">
                  <a16:creationId xmlns:a16="http://schemas.microsoft.com/office/drawing/2014/main" id="{BE5631EE-6B00-ABF0-AEDB-2D98370CC47C}"/>
                </a:ext>
              </a:extLst>
            </p:cNvPr>
            <p:cNvSpPr txBox="1"/>
            <p:nvPr/>
          </p:nvSpPr>
          <p:spPr>
            <a:xfrm>
              <a:off x="4538013" y="3604377"/>
              <a:ext cx="740908" cy="276999"/>
            </a:xfrm>
            <a:prstGeom prst="rect">
              <a:avLst/>
            </a:prstGeom>
            <a:noFill/>
          </p:spPr>
          <p:txBody>
            <a:bodyPr wrap="none" rtlCol="0">
              <a:spAutoFit/>
            </a:bodyPr>
            <a:lstStyle/>
            <a:p>
              <a:pPr algn="ctr"/>
              <a:r>
                <a:rPr lang="en-US" sz="1200" dirty="0">
                  <a:latin typeface="+mj-lt"/>
                </a:rPr>
                <a:t>Ritzville</a:t>
              </a:r>
            </a:p>
          </p:txBody>
        </p:sp>
        <p:sp>
          <p:nvSpPr>
            <p:cNvPr id="25" name="TextBox 24">
              <a:extLst>
                <a:ext uri="{FF2B5EF4-FFF2-40B4-BE49-F238E27FC236}">
                  <a16:creationId xmlns:a16="http://schemas.microsoft.com/office/drawing/2014/main" id="{6D43DEF0-7E5C-FCAF-7E0E-EC13CBA0F864}"/>
                </a:ext>
              </a:extLst>
            </p:cNvPr>
            <p:cNvSpPr txBox="1"/>
            <p:nvPr/>
          </p:nvSpPr>
          <p:spPr>
            <a:xfrm>
              <a:off x="2232872" y="2572895"/>
              <a:ext cx="679289" cy="276999"/>
            </a:xfrm>
            <a:prstGeom prst="rect">
              <a:avLst/>
            </a:prstGeom>
            <a:noFill/>
          </p:spPr>
          <p:txBody>
            <a:bodyPr wrap="none" rtlCol="0">
              <a:spAutoFit/>
            </a:bodyPr>
            <a:lstStyle/>
            <a:p>
              <a:pPr algn="ctr"/>
              <a:r>
                <a:rPr lang="en-US" sz="1200" dirty="0">
                  <a:solidFill>
                    <a:schemeClr val="accent2"/>
                  </a:solidFill>
                  <a:latin typeface="+mj-lt"/>
                </a:rPr>
                <a:t>Seattle</a:t>
              </a:r>
            </a:p>
          </p:txBody>
        </p:sp>
        <p:sp>
          <p:nvSpPr>
            <p:cNvPr id="26" name="TextBox 25">
              <a:extLst>
                <a:ext uri="{FF2B5EF4-FFF2-40B4-BE49-F238E27FC236}">
                  <a16:creationId xmlns:a16="http://schemas.microsoft.com/office/drawing/2014/main" id="{6E702DCB-8BD1-CD76-1D20-35E3C9F23E19}"/>
                </a:ext>
              </a:extLst>
            </p:cNvPr>
            <p:cNvSpPr txBox="1"/>
            <p:nvPr/>
          </p:nvSpPr>
          <p:spPr>
            <a:xfrm>
              <a:off x="4771099" y="4626683"/>
              <a:ext cx="801823" cy="276999"/>
            </a:xfrm>
            <a:prstGeom prst="rect">
              <a:avLst/>
            </a:prstGeom>
            <a:noFill/>
          </p:spPr>
          <p:txBody>
            <a:bodyPr wrap="none" rtlCol="0">
              <a:spAutoFit/>
            </a:bodyPr>
            <a:lstStyle/>
            <a:p>
              <a:pPr algn="ctr"/>
              <a:r>
                <a:rPr lang="en-US" sz="1200" dirty="0">
                  <a:latin typeface="+mj-lt"/>
                </a:rPr>
                <a:t>Richland</a:t>
              </a:r>
            </a:p>
          </p:txBody>
        </p:sp>
        <p:sp>
          <p:nvSpPr>
            <p:cNvPr id="27" name="TextBox 26">
              <a:extLst>
                <a:ext uri="{FF2B5EF4-FFF2-40B4-BE49-F238E27FC236}">
                  <a16:creationId xmlns:a16="http://schemas.microsoft.com/office/drawing/2014/main" id="{41E08AFE-643C-3B57-6083-4926388E4D61}"/>
                </a:ext>
              </a:extLst>
            </p:cNvPr>
            <p:cNvSpPr txBox="1"/>
            <p:nvPr/>
          </p:nvSpPr>
          <p:spPr>
            <a:xfrm>
              <a:off x="3240358" y="4057529"/>
              <a:ext cx="697755" cy="276999"/>
            </a:xfrm>
            <a:prstGeom prst="rect">
              <a:avLst/>
            </a:prstGeom>
            <a:noFill/>
          </p:spPr>
          <p:txBody>
            <a:bodyPr wrap="none" rtlCol="0">
              <a:spAutoFit/>
            </a:bodyPr>
            <a:lstStyle/>
            <a:p>
              <a:pPr algn="ctr"/>
              <a:r>
                <a:rPr lang="en-US" sz="1200" dirty="0">
                  <a:latin typeface="+mj-lt"/>
                </a:rPr>
                <a:t>Yakima</a:t>
              </a:r>
            </a:p>
          </p:txBody>
        </p:sp>
        <p:sp>
          <p:nvSpPr>
            <p:cNvPr id="28" name="TextBox 27">
              <a:extLst>
                <a:ext uri="{FF2B5EF4-FFF2-40B4-BE49-F238E27FC236}">
                  <a16:creationId xmlns:a16="http://schemas.microsoft.com/office/drawing/2014/main" id="{36038EE0-575F-D2A1-4463-0BFDB7003D05}"/>
                </a:ext>
              </a:extLst>
            </p:cNvPr>
            <p:cNvSpPr txBox="1"/>
            <p:nvPr/>
          </p:nvSpPr>
          <p:spPr>
            <a:xfrm>
              <a:off x="1065805" y="3664847"/>
              <a:ext cx="797013" cy="276999"/>
            </a:xfrm>
            <a:prstGeom prst="rect">
              <a:avLst/>
            </a:prstGeom>
            <a:noFill/>
          </p:spPr>
          <p:txBody>
            <a:bodyPr wrap="none" rtlCol="0">
              <a:spAutoFit/>
            </a:bodyPr>
            <a:lstStyle/>
            <a:p>
              <a:pPr algn="ctr"/>
              <a:r>
                <a:rPr lang="en-US" sz="1200" dirty="0">
                  <a:latin typeface="+mj-lt"/>
                </a:rPr>
                <a:t>Olympia</a:t>
              </a:r>
            </a:p>
          </p:txBody>
        </p:sp>
        <p:sp>
          <p:nvSpPr>
            <p:cNvPr id="30" name="TextBox 29">
              <a:extLst>
                <a:ext uri="{FF2B5EF4-FFF2-40B4-BE49-F238E27FC236}">
                  <a16:creationId xmlns:a16="http://schemas.microsoft.com/office/drawing/2014/main" id="{99F979C7-819E-D48B-73F1-C25AE7EB98B6}"/>
                </a:ext>
              </a:extLst>
            </p:cNvPr>
            <p:cNvSpPr txBox="1"/>
            <p:nvPr/>
          </p:nvSpPr>
          <p:spPr>
            <a:xfrm>
              <a:off x="1239675" y="4358877"/>
              <a:ext cx="1158074" cy="276999"/>
            </a:xfrm>
            <a:prstGeom prst="rect">
              <a:avLst/>
            </a:prstGeom>
            <a:solidFill>
              <a:schemeClr val="bg1"/>
            </a:solidFill>
          </p:spPr>
          <p:txBody>
            <a:bodyPr wrap="none" rtlCol="0">
              <a:spAutoFit/>
            </a:bodyPr>
            <a:lstStyle/>
            <a:p>
              <a:pPr algn="ctr"/>
              <a:r>
                <a:rPr lang="en-US" sz="1200" dirty="0">
                  <a:latin typeface="+mj-lt"/>
                </a:rPr>
                <a:t>Mt. St. Helens</a:t>
              </a:r>
            </a:p>
          </p:txBody>
        </p:sp>
        <p:cxnSp>
          <p:nvCxnSpPr>
            <p:cNvPr id="42" name="Straight Connector 41">
              <a:extLst>
                <a:ext uri="{FF2B5EF4-FFF2-40B4-BE49-F238E27FC236}">
                  <a16:creationId xmlns:a16="http://schemas.microsoft.com/office/drawing/2014/main" id="{3130CDCB-7757-8C8A-4808-5DFCDEEC7F46}"/>
                </a:ext>
              </a:extLst>
            </p:cNvPr>
            <p:cNvCxnSpPr>
              <a:stCxn id="9" idx="1"/>
            </p:cNvCxnSpPr>
            <p:nvPr/>
          </p:nvCxnSpPr>
          <p:spPr>
            <a:xfrm flipH="1" flipV="1">
              <a:off x="4403766" y="3101510"/>
              <a:ext cx="1177637" cy="215183"/>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DF295BE-DF1F-0C2D-9E18-8ECDCF8B504C}"/>
                </a:ext>
              </a:extLst>
            </p:cNvPr>
            <p:cNvCxnSpPr>
              <a:stCxn id="11" idx="1"/>
              <a:endCxn id="13" idx="3"/>
            </p:cNvCxnSpPr>
            <p:nvPr/>
          </p:nvCxnSpPr>
          <p:spPr>
            <a:xfrm flipH="1">
              <a:off x="3240358" y="3092078"/>
              <a:ext cx="937777"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A5278609-B6CE-3CA4-DCCB-81DBA7C6A641}"/>
                </a:ext>
              </a:extLst>
            </p:cNvPr>
            <p:cNvCxnSpPr>
              <a:stCxn id="13" idx="1"/>
              <a:endCxn id="14" idx="3"/>
            </p:cNvCxnSpPr>
            <p:nvPr/>
          </p:nvCxnSpPr>
          <p:spPr>
            <a:xfrm flipH="1" flipV="1">
              <a:off x="2526764" y="2962202"/>
              <a:ext cx="487963" cy="129876"/>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2" name="Curved Connector 51">
              <a:extLst>
                <a:ext uri="{FF2B5EF4-FFF2-40B4-BE49-F238E27FC236}">
                  <a16:creationId xmlns:a16="http://schemas.microsoft.com/office/drawing/2014/main" id="{91FE5D1C-083F-D767-74B0-6327035DA8EB}"/>
                </a:ext>
              </a:extLst>
            </p:cNvPr>
            <p:cNvCxnSpPr>
              <a:cxnSpLocks/>
              <a:stCxn id="15" idx="3"/>
            </p:cNvCxnSpPr>
            <p:nvPr/>
          </p:nvCxnSpPr>
          <p:spPr>
            <a:xfrm flipV="1">
              <a:off x="2088450" y="3074509"/>
              <a:ext cx="332882" cy="728839"/>
            </a:xfrm>
            <a:prstGeom prst="curvedConnector2">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F8D47F9A-26E7-8BA7-3270-F9AAF7A97F86}"/>
                </a:ext>
              </a:extLst>
            </p:cNvPr>
            <p:cNvCxnSpPr>
              <a:cxnSpLocks/>
              <a:stCxn id="15" idx="2"/>
              <a:endCxn id="19" idx="1"/>
            </p:cNvCxnSpPr>
            <p:nvPr/>
          </p:nvCxnSpPr>
          <p:spPr>
            <a:xfrm>
              <a:off x="1975635" y="3915655"/>
              <a:ext cx="449938" cy="561318"/>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A378DEA4-D6C0-2132-9091-A5196813ADDE}"/>
                </a:ext>
              </a:extLst>
            </p:cNvPr>
            <p:cNvCxnSpPr>
              <a:stCxn id="19" idx="3"/>
              <a:endCxn id="18" idx="1"/>
            </p:cNvCxnSpPr>
            <p:nvPr/>
          </p:nvCxnSpPr>
          <p:spPr>
            <a:xfrm flipV="1">
              <a:off x="2651204" y="4466701"/>
              <a:ext cx="589154" cy="10272"/>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E5ABB4A-15A9-F13E-C6ED-BF9A4F817F1F}"/>
                </a:ext>
              </a:extLst>
            </p:cNvPr>
            <p:cNvCxnSpPr>
              <a:stCxn id="18" idx="0"/>
              <a:endCxn id="14" idx="2"/>
            </p:cNvCxnSpPr>
            <p:nvPr/>
          </p:nvCxnSpPr>
          <p:spPr>
            <a:xfrm flipH="1" flipV="1">
              <a:off x="2413949" y="3074509"/>
              <a:ext cx="939225" cy="127988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E20CE839-1FCC-FAF0-3525-35834622F719}"/>
                </a:ext>
              </a:extLst>
            </p:cNvPr>
            <p:cNvCxnSpPr>
              <a:stCxn id="20" idx="3"/>
              <a:endCxn id="18" idx="2"/>
            </p:cNvCxnSpPr>
            <p:nvPr/>
          </p:nvCxnSpPr>
          <p:spPr>
            <a:xfrm flipV="1">
              <a:off x="2411439" y="4579008"/>
              <a:ext cx="941735" cy="826779"/>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A72C288-8667-FD6C-59CA-8EBE7FF09928}"/>
                </a:ext>
              </a:extLst>
            </p:cNvPr>
            <p:cNvSpPr txBox="1"/>
            <p:nvPr/>
          </p:nvSpPr>
          <p:spPr>
            <a:xfrm>
              <a:off x="2529579" y="5064427"/>
              <a:ext cx="936410" cy="276999"/>
            </a:xfrm>
            <a:prstGeom prst="rect">
              <a:avLst/>
            </a:prstGeom>
            <a:solidFill>
              <a:schemeClr val="bg1"/>
            </a:solidFill>
          </p:spPr>
          <p:txBody>
            <a:bodyPr wrap="none" rtlCol="0">
              <a:spAutoFit/>
            </a:bodyPr>
            <a:lstStyle/>
            <a:p>
              <a:pPr algn="ctr"/>
              <a:r>
                <a:rPr lang="en-US" sz="1200" dirty="0">
                  <a:latin typeface="+mj-lt"/>
                </a:rPr>
                <a:t>Vancouver</a:t>
              </a:r>
            </a:p>
          </p:txBody>
        </p:sp>
        <p:sp>
          <p:nvSpPr>
            <p:cNvPr id="19" name="Rectangle 18">
              <a:extLst>
                <a:ext uri="{FF2B5EF4-FFF2-40B4-BE49-F238E27FC236}">
                  <a16:creationId xmlns:a16="http://schemas.microsoft.com/office/drawing/2014/main" id="{D723D479-61E1-5A9D-2E34-090801672836}"/>
                </a:ext>
              </a:extLst>
            </p:cNvPr>
            <p:cNvSpPr/>
            <p:nvPr/>
          </p:nvSpPr>
          <p:spPr>
            <a:xfrm>
              <a:off x="2425573" y="4364665"/>
              <a:ext cx="225631" cy="22461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517AAF92-1977-BAD9-26D6-56841D59A7C6}"/>
                </a:ext>
              </a:extLst>
            </p:cNvPr>
            <p:cNvCxnSpPr>
              <a:stCxn id="18" idx="3"/>
              <a:endCxn id="17" idx="1"/>
            </p:cNvCxnSpPr>
            <p:nvPr/>
          </p:nvCxnSpPr>
          <p:spPr>
            <a:xfrm>
              <a:off x="3465989" y="4466701"/>
              <a:ext cx="1054926" cy="26219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9698B2AB-62DD-956D-D2D6-A51F0C422FD9}"/>
                </a:ext>
              </a:extLst>
            </p:cNvPr>
            <p:cNvCxnSpPr>
              <a:cxnSpLocks/>
              <a:stCxn id="17" idx="0"/>
              <a:endCxn id="10" idx="2"/>
            </p:cNvCxnSpPr>
            <p:nvPr/>
          </p:nvCxnSpPr>
          <p:spPr>
            <a:xfrm flipV="1">
              <a:off x="4633731" y="4103861"/>
              <a:ext cx="274737" cy="512726"/>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6ECD0097-318E-10F0-2564-9AE5D9E37003}"/>
                </a:ext>
              </a:extLst>
            </p:cNvPr>
            <p:cNvCxnSpPr>
              <a:stCxn id="10" idx="3"/>
              <a:endCxn id="9" idx="2"/>
            </p:cNvCxnSpPr>
            <p:nvPr/>
          </p:nvCxnSpPr>
          <p:spPr>
            <a:xfrm flipV="1">
              <a:off x="5021283" y="3429000"/>
              <a:ext cx="672936" cy="562554"/>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27F2F010-AA00-9304-CD58-77831B1B547C}"/>
                </a:ext>
              </a:extLst>
            </p:cNvPr>
            <p:cNvCxnSpPr>
              <a:stCxn id="10" idx="1"/>
              <a:endCxn id="18" idx="3"/>
            </p:cNvCxnSpPr>
            <p:nvPr/>
          </p:nvCxnSpPr>
          <p:spPr>
            <a:xfrm flipH="1">
              <a:off x="3465989" y="3991554"/>
              <a:ext cx="1329663" cy="475147"/>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65B78375-BBF6-D602-7A33-3735AECF8D32}"/>
                </a:ext>
              </a:extLst>
            </p:cNvPr>
            <p:cNvCxnSpPr>
              <a:cxnSpLocks/>
              <a:stCxn id="10" idx="1"/>
              <a:endCxn id="13" idx="3"/>
            </p:cNvCxnSpPr>
            <p:nvPr/>
          </p:nvCxnSpPr>
          <p:spPr>
            <a:xfrm flipH="1" flipV="1">
              <a:off x="3240358" y="3092078"/>
              <a:ext cx="1555294" cy="899476"/>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FE85B19A-C497-B848-7730-7DC3DD6D30C4}"/>
                </a:ext>
              </a:extLst>
            </p:cNvPr>
            <p:cNvSpPr txBox="1"/>
            <p:nvPr/>
          </p:nvSpPr>
          <p:spPr>
            <a:xfrm>
              <a:off x="2856161" y="3248453"/>
              <a:ext cx="1106841" cy="276999"/>
            </a:xfrm>
            <a:prstGeom prst="rect">
              <a:avLst/>
            </a:prstGeom>
            <a:solidFill>
              <a:schemeClr val="bg1"/>
            </a:solidFill>
          </p:spPr>
          <p:txBody>
            <a:bodyPr wrap="none" rtlCol="0">
              <a:spAutoFit/>
            </a:bodyPr>
            <a:lstStyle/>
            <a:p>
              <a:pPr algn="ctr"/>
              <a:r>
                <a:rPr lang="en-US" sz="1200" dirty="0">
                  <a:latin typeface="+mj-lt"/>
                </a:rPr>
                <a:t>Leavenworth</a:t>
              </a:r>
            </a:p>
          </p:txBody>
        </p:sp>
        <p:sp>
          <p:nvSpPr>
            <p:cNvPr id="85" name="TextBox 84">
              <a:extLst>
                <a:ext uri="{FF2B5EF4-FFF2-40B4-BE49-F238E27FC236}">
                  <a16:creationId xmlns:a16="http://schemas.microsoft.com/office/drawing/2014/main" id="{57FC353D-E457-B23F-7E1F-6358CE3885E6}"/>
                </a:ext>
              </a:extLst>
            </p:cNvPr>
            <p:cNvSpPr txBox="1"/>
            <p:nvPr/>
          </p:nvSpPr>
          <p:spPr>
            <a:xfrm>
              <a:off x="4812690" y="2958444"/>
              <a:ext cx="365806" cy="246221"/>
            </a:xfrm>
            <a:prstGeom prst="rect">
              <a:avLst/>
            </a:prstGeom>
            <a:noFill/>
          </p:spPr>
          <p:txBody>
            <a:bodyPr wrap="none" rtlCol="0">
              <a:spAutoFit/>
            </a:bodyPr>
            <a:lstStyle/>
            <a:p>
              <a:r>
                <a:rPr lang="en-US" sz="1000" dirty="0">
                  <a:solidFill>
                    <a:schemeClr val="accent1"/>
                  </a:solidFill>
                </a:rPr>
                <a:t>1.6</a:t>
              </a:r>
            </a:p>
          </p:txBody>
        </p:sp>
        <p:sp>
          <p:nvSpPr>
            <p:cNvPr id="86" name="TextBox 85">
              <a:extLst>
                <a:ext uri="{FF2B5EF4-FFF2-40B4-BE49-F238E27FC236}">
                  <a16:creationId xmlns:a16="http://schemas.microsoft.com/office/drawing/2014/main" id="{A4A81BB3-5540-793A-4218-BAB5B9ABBB46}"/>
                </a:ext>
              </a:extLst>
            </p:cNvPr>
            <p:cNvSpPr txBox="1"/>
            <p:nvPr/>
          </p:nvSpPr>
          <p:spPr>
            <a:xfrm>
              <a:off x="5368262" y="3674769"/>
              <a:ext cx="258404" cy="246221"/>
            </a:xfrm>
            <a:prstGeom prst="rect">
              <a:avLst/>
            </a:prstGeom>
            <a:noFill/>
          </p:spPr>
          <p:txBody>
            <a:bodyPr wrap="none" rtlCol="0">
              <a:spAutoFit/>
            </a:bodyPr>
            <a:lstStyle/>
            <a:p>
              <a:r>
                <a:rPr lang="en-US" sz="1000" dirty="0">
                  <a:solidFill>
                    <a:schemeClr val="accent1"/>
                  </a:solidFill>
                </a:rPr>
                <a:t>1</a:t>
              </a:r>
            </a:p>
          </p:txBody>
        </p:sp>
        <p:sp>
          <p:nvSpPr>
            <p:cNvPr id="87" name="TextBox 86">
              <a:extLst>
                <a:ext uri="{FF2B5EF4-FFF2-40B4-BE49-F238E27FC236}">
                  <a16:creationId xmlns:a16="http://schemas.microsoft.com/office/drawing/2014/main" id="{9B1AA2A6-B914-618F-BCDA-E32629D4AC01}"/>
                </a:ext>
              </a:extLst>
            </p:cNvPr>
            <p:cNvSpPr txBox="1"/>
            <p:nvPr/>
          </p:nvSpPr>
          <p:spPr>
            <a:xfrm>
              <a:off x="4112944" y="3383047"/>
              <a:ext cx="365806" cy="246221"/>
            </a:xfrm>
            <a:prstGeom prst="rect">
              <a:avLst/>
            </a:prstGeom>
            <a:noFill/>
          </p:spPr>
          <p:txBody>
            <a:bodyPr wrap="none" rtlCol="0">
              <a:spAutoFit/>
            </a:bodyPr>
            <a:lstStyle/>
            <a:p>
              <a:r>
                <a:rPr lang="en-US" sz="1000" dirty="0">
                  <a:solidFill>
                    <a:schemeClr val="accent1"/>
                  </a:solidFill>
                </a:rPr>
                <a:t>2.3</a:t>
              </a:r>
            </a:p>
          </p:txBody>
        </p:sp>
        <p:sp>
          <p:nvSpPr>
            <p:cNvPr id="88" name="TextBox 87">
              <a:extLst>
                <a:ext uri="{FF2B5EF4-FFF2-40B4-BE49-F238E27FC236}">
                  <a16:creationId xmlns:a16="http://schemas.microsoft.com/office/drawing/2014/main" id="{398DA512-F8D6-730F-99FB-653F9D8DA5A4}"/>
                </a:ext>
              </a:extLst>
            </p:cNvPr>
            <p:cNvSpPr txBox="1"/>
            <p:nvPr/>
          </p:nvSpPr>
          <p:spPr>
            <a:xfrm>
              <a:off x="4823553" y="4271091"/>
              <a:ext cx="365806" cy="246221"/>
            </a:xfrm>
            <a:prstGeom prst="rect">
              <a:avLst/>
            </a:prstGeom>
            <a:noFill/>
          </p:spPr>
          <p:txBody>
            <a:bodyPr wrap="none" rtlCol="0">
              <a:spAutoFit/>
            </a:bodyPr>
            <a:lstStyle/>
            <a:p>
              <a:r>
                <a:rPr lang="en-US" sz="1000" dirty="0">
                  <a:solidFill>
                    <a:schemeClr val="accent1"/>
                  </a:solidFill>
                </a:rPr>
                <a:t>1.3</a:t>
              </a:r>
            </a:p>
          </p:txBody>
        </p:sp>
        <p:sp>
          <p:nvSpPr>
            <p:cNvPr id="91" name="TextBox 90">
              <a:extLst>
                <a:ext uri="{FF2B5EF4-FFF2-40B4-BE49-F238E27FC236}">
                  <a16:creationId xmlns:a16="http://schemas.microsoft.com/office/drawing/2014/main" id="{4A897ACD-7788-6C48-1EE0-214232032AA1}"/>
                </a:ext>
              </a:extLst>
            </p:cNvPr>
            <p:cNvSpPr txBox="1"/>
            <p:nvPr/>
          </p:nvSpPr>
          <p:spPr>
            <a:xfrm>
              <a:off x="3978082" y="3973557"/>
              <a:ext cx="365806" cy="246221"/>
            </a:xfrm>
            <a:prstGeom prst="rect">
              <a:avLst/>
            </a:prstGeom>
            <a:noFill/>
          </p:spPr>
          <p:txBody>
            <a:bodyPr wrap="none" rtlCol="0">
              <a:spAutoFit/>
            </a:bodyPr>
            <a:lstStyle/>
            <a:p>
              <a:r>
                <a:rPr lang="en-US" sz="1000" dirty="0">
                  <a:solidFill>
                    <a:schemeClr val="accent1"/>
                  </a:solidFill>
                </a:rPr>
                <a:t>2.2</a:t>
              </a:r>
            </a:p>
          </p:txBody>
        </p:sp>
        <p:sp>
          <p:nvSpPr>
            <p:cNvPr id="92" name="TextBox 91">
              <a:extLst>
                <a:ext uri="{FF2B5EF4-FFF2-40B4-BE49-F238E27FC236}">
                  <a16:creationId xmlns:a16="http://schemas.microsoft.com/office/drawing/2014/main" id="{BD42D11A-BD59-019E-962A-E353441C7CD5}"/>
                </a:ext>
              </a:extLst>
            </p:cNvPr>
            <p:cNvSpPr txBox="1"/>
            <p:nvPr/>
          </p:nvSpPr>
          <p:spPr>
            <a:xfrm>
              <a:off x="3753415" y="4626683"/>
              <a:ext cx="365806" cy="246221"/>
            </a:xfrm>
            <a:prstGeom prst="rect">
              <a:avLst/>
            </a:prstGeom>
            <a:noFill/>
          </p:spPr>
          <p:txBody>
            <a:bodyPr wrap="none" rtlCol="0">
              <a:spAutoFit/>
            </a:bodyPr>
            <a:lstStyle/>
            <a:p>
              <a:r>
                <a:rPr lang="en-US" sz="1000" dirty="0">
                  <a:solidFill>
                    <a:schemeClr val="accent1"/>
                  </a:solidFill>
                </a:rPr>
                <a:t>1.2</a:t>
              </a:r>
            </a:p>
          </p:txBody>
        </p:sp>
        <p:sp>
          <p:nvSpPr>
            <p:cNvPr id="94" name="TextBox 93">
              <a:extLst>
                <a:ext uri="{FF2B5EF4-FFF2-40B4-BE49-F238E27FC236}">
                  <a16:creationId xmlns:a16="http://schemas.microsoft.com/office/drawing/2014/main" id="{F1739726-F89D-8CCB-3CA6-2F5EB170D42D}"/>
                </a:ext>
              </a:extLst>
            </p:cNvPr>
            <p:cNvSpPr txBox="1"/>
            <p:nvPr/>
          </p:nvSpPr>
          <p:spPr>
            <a:xfrm>
              <a:off x="3443737" y="2867071"/>
              <a:ext cx="258404" cy="246221"/>
            </a:xfrm>
            <a:prstGeom prst="rect">
              <a:avLst/>
            </a:prstGeom>
            <a:noFill/>
          </p:spPr>
          <p:txBody>
            <a:bodyPr wrap="none" rtlCol="0">
              <a:spAutoFit/>
            </a:bodyPr>
            <a:lstStyle/>
            <a:p>
              <a:r>
                <a:rPr lang="en-US" sz="1000" dirty="0">
                  <a:solidFill>
                    <a:schemeClr val="accent1"/>
                  </a:solidFill>
                </a:rPr>
                <a:t>2</a:t>
              </a:r>
            </a:p>
          </p:txBody>
        </p:sp>
        <p:sp>
          <p:nvSpPr>
            <p:cNvPr id="95" name="TextBox 94">
              <a:extLst>
                <a:ext uri="{FF2B5EF4-FFF2-40B4-BE49-F238E27FC236}">
                  <a16:creationId xmlns:a16="http://schemas.microsoft.com/office/drawing/2014/main" id="{39C4FC6F-FBEC-F936-DE52-7ED5CD57A878}"/>
                </a:ext>
              </a:extLst>
            </p:cNvPr>
            <p:cNvSpPr txBox="1"/>
            <p:nvPr/>
          </p:nvSpPr>
          <p:spPr>
            <a:xfrm>
              <a:off x="2576577" y="4780571"/>
              <a:ext cx="365806" cy="246221"/>
            </a:xfrm>
            <a:prstGeom prst="rect">
              <a:avLst/>
            </a:prstGeom>
            <a:noFill/>
          </p:spPr>
          <p:txBody>
            <a:bodyPr wrap="none" rtlCol="0">
              <a:spAutoFit/>
            </a:bodyPr>
            <a:lstStyle/>
            <a:p>
              <a:r>
                <a:rPr lang="en-US" sz="1000" dirty="0">
                  <a:solidFill>
                    <a:schemeClr val="accent1"/>
                  </a:solidFill>
                </a:rPr>
                <a:t>3.4</a:t>
              </a:r>
            </a:p>
          </p:txBody>
        </p:sp>
        <p:sp>
          <p:nvSpPr>
            <p:cNvPr id="96" name="TextBox 95">
              <a:extLst>
                <a:ext uri="{FF2B5EF4-FFF2-40B4-BE49-F238E27FC236}">
                  <a16:creationId xmlns:a16="http://schemas.microsoft.com/office/drawing/2014/main" id="{0E1FA194-7278-AA78-8564-26CE9971877D}"/>
                </a:ext>
              </a:extLst>
            </p:cNvPr>
            <p:cNvSpPr txBox="1"/>
            <p:nvPr/>
          </p:nvSpPr>
          <p:spPr>
            <a:xfrm>
              <a:off x="2824064" y="4255208"/>
              <a:ext cx="258404" cy="246221"/>
            </a:xfrm>
            <a:prstGeom prst="rect">
              <a:avLst/>
            </a:prstGeom>
            <a:noFill/>
          </p:spPr>
          <p:txBody>
            <a:bodyPr wrap="none" rtlCol="0">
              <a:spAutoFit/>
            </a:bodyPr>
            <a:lstStyle/>
            <a:p>
              <a:r>
                <a:rPr lang="en-US" sz="1000" dirty="0">
                  <a:solidFill>
                    <a:schemeClr val="accent1"/>
                  </a:solidFill>
                </a:rPr>
                <a:t>3</a:t>
              </a:r>
            </a:p>
          </p:txBody>
        </p:sp>
        <p:sp>
          <p:nvSpPr>
            <p:cNvPr id="97" name="TextBox 96">
              <a:extLst>
                <a:ext uri="{FF2B5EF4-FFF2-40B4-BE49-F238E27FC236}">
                  <a16:creationId xmlns:a16="http://schemas.microsoft.com/office/drawing/2014/main" id="{1FD7E53A-9982-E65C-3AFE-7E9EFC8DC153}"/>
                </a:ext>
              </a:extLst>
            </p:cNvPr>
            <p:cNvSpPr txBox="1"/>
            <p:nvPr/>
          </p:nvSpPr>
          <p:spPr>
            <a:xfrm>
              <a:off x="2933284" y="3626476"/>
              <a:ext cx="365806" cy="246221"/>
            </a:xfrm>
            <a:prstGeom prst="rect">
              <a:avLst/>
            </a:prstGeom>
            <a:noFill/>
          </p:spPr>
          <p:txBody>
            <a:bodyPr wrap="none" rtlCol="0">
              <a:spAutoFit/>
            </a:bodyPr>
            <a:lstStyle/>
            <a:p>
              <a:r>
                <a:rPr lang="en-US" sz="1000" dirty="0">
                  <a:solidFill>
                    <a:schemeClr val="accent1"/>
                  </a:solidFill>
                </a:rPr>
                <a:t>2.3</a:t>
              </a:r>
            </a:p>
          </p:txBody>
        </p:sp>
        <p:sp>
          <p:nvSpPr>
            <p:cNvPr id="98" name="TextBox 97">
              <a:extLst>
                <a:ext uri="{FF2B5EF4-FFF2-40B4-BE49-F238E27FC236}">
                  <a16:creationId xmlns:a16="http://schemas.microsoft.com/office/drawing/2014/main" id="{37CC1467-AB77-E769-6ABD-816BED0221F6}"/>
                </a:ext>
              </a:extLst>
            </p:cNvPr>
            <p:cNvSpPr txBox="1"/>
            <p:nvPr/>
          </p:nvSpPr>
          <p:spPr>
            <a:xfrm>
              <a:off x="2619444" y="2793755"/>
              <a:ext cx="365806" cy="246221"/>
            </a:xfrm>
            <a:prstGeom prst="rect">
              <a:avLst/>
            </a:prstGeom>
            <a:noFill/>
          </p:spPr>
          <p:txBody>
            <a:bodyPr wrap="none" rtlCol="0">
              <a:spAutoFit/>
            </a:bodyPr>
            <a:lstStyle/>
            <a:p>
              <a:r>
                <a:rPr lang="en-US" sz="1000" dirty="0">
                  <a:solidFill>
                    <a:schemeClr val="accent1"/>
                  </a:solidFill>
                </a:rPr>
                <a:t>2.4</a:t>
              </a:r>
            </a:p>
          </p:txBody>
        </p:sp>
        <p:sp>
          <p:nvSpPr>
            <p:cNvPr id="99" name="TextBox 98">
              <a:extLst>
                <a:ext uri="{FF2B5EF4-FFF2-40B4-BE49-F238E27FC236}">
                  <a16:creationId xmlns:a16="http://schemas.microsoft.com/office/drawing/2014/main" id="{079A4996-AD00-2BEE-1B93-EDADF8098FD4}"/>
                </a:ext>
              </a:extLst>
            </p:cNvPr>
            <p:cNvSpPr txBox="1"/>
            <p:nvPr/>
          </p:nvSpPr>
          <p:spPr>
            <a:xfrm>
              <a:off x="2147445" y="4008330"/>
              <a:ext cx="258404" cy="246221"/>
            </a:xfrm>
            <a:prstGeom prst="rect">
              <a:avLst/>
            </a:prstGeom>
            <a:noFill/>
          </p:spPr>
          <p:txBody>
            <a:bodyPr wrap="none" rtlCol="0">
              <a:spAutoFit/>
            </a:bodyPr>
            <a:lstStyle/>
            <a:p>
              <a:r>
                <a:rPr lang="en-US" sz="1000" dirty="0">
                  <a:solidFill>
                    <a:schemeClr val="accent1"/>
                  </a:solidFill>
                </a:rPr>
                <a:t>1</a:t>
              </a:r>
            </a:p>
          </p:txBody>
        </p:sp>
        <p:sp>
          <p:nvSpPr>
            <p:cNvPr id="100" name="TextBox 99">
              <a:extLst>
                <a:ext uri="{FF2B5EF4-FFF2-40B4-BE49-F238E27FC236}">
                  <a16:creationId xmlns:a16="http://schemas.microsoft.com/office/drawing/2014/main" id="{3D11C0E7-E363-5391-C76D-C58F7D9B6E89}"/>
                </a:ext>
              </a:extLst>
            </p:cNvPr>
            <p:cNvSpPr txBox="1"/>
            <p:nvPr/>
          </p:nvSpPr>
          <p:spPr>
            <a:xfrm>
              <a:off x="2261371" y="3577497"/>
              <a:ext cx="365806" cy="246221"/>
            </a:xfrm>
            <a:prstGeom prst="rect">
              <a:avLst/>
            </a:prstGeom>
            <a:noFill/>
          </p:spPr>
          <p:txBody>
            <a:bodyPr wrap="none" rtlCol="0">
              <a:spAutoFit/>
            </a:bodyPr>
            <a:lstStyle/>
            <a:p>
              <a:r>
                <a:rPr lang="en-US" sz="1000" dirty="0">
                  <a:solidFill>
                    <a:schemeClr val="accent1"/>
                  </a:solidFill>
                </a:rPr>
                <a:t>1.3</a:t>
              </a:r>
            </a:p>
          </p:txBody>
        </p:sp>
        <p:sp>
          <p:nvSpPr>
            <p:cNvPr id="101" name="TextBox 100">
              <a:extLst>
                <a:ext uri="{FF2B5EF4-FFF2-40B4-BE49-F238E27FC236}">
                  <a16:creationId xmlns:a16="http://schemas.microsoft.com/office/drawing/2014/main" id="{24A7D61C-68F0-F694-9E90-6442D3086D3F}"/>
                </a:ext>
              </a:extLst>
            </p:cNvPr>
            <p:cNvSpPr txBox="1"/>
            <p:nvPr/>
          </p:nvSpPr>
          <p:spPr>
            <a:xfrm>
              <a:off x="1860353" y="4802305"/>
              <a:ext cx="365806" cy="246221"/>
            </a:xfrm>
            <a:prstGeom prst="rect">
              <a:avLst/>
            </a:prstGeom>
            <a:noFill/>
          </p:spPr>
          <p:txBody>
            <a:bodyPr wrap="none" rtlCol="0">
              <a:spAutoFit/>
            </a:bodyPr>
            <a:lstStyle/>
            <a:p>
              <a:r>
                <a:rPr lang="en-US" sz="1000" dirty="0">
                  <a:solidFill>
                    <a:schemeClr val="accent1"/>
                  </a:solidFill>
                </a:rPr>
                <a:t>1.6</a:t>
              </a:r>
            </a:p>
          </p:txBody>
        </p:sp>
      </p:grpSp>
    </p:spTree>
    <p:extLst>
      <p:ext uri="{BB962C8B-B14F-4D97-AF65-F5344CB8AC3E}">
        <p14:creationId xmlns:p14="http://schemas.microsoft.com/office/powerpoint/2010/main" val="7051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7A46E-BEDC-DD16-DD56-C83A7632D3AB}"/>
              </a:ext>
            </a:extLst>
          </p:cNvPr>
          <p:cNvSpPr>
            <a:spLocks noGrp="1"/>
          </p:cNvSpPr>
          <p:nvPr>
            <p:ph type="title"/>
          </p:nvPr>
        </p:nvSpPr>
        <p:spPr/>
        <p:txBody>
          <a:bodyPr/>
          <a:lstStyle/>
          <a:p>
            <a:r>
              <a:rPr lang="en-US" dirty="0"/>
              <a:t>State Space Graphs</a:t>
            </a:r>
          </a:p>
        </p:txBody>
      </p:sp>
      <p:sp>
        <p:nvSpPr>
          <p:cNvPr id="7" name="Content Placeholder 6">
            <a:extLst>
              <a:ext uri="{FF2B5EF4-FFF2-40B4-BE49-F238E27FC236}">
                <a16:creationId xmlns:a16="http://schemas.microsoft.com/office/drawing/2014/main" id="{DF18A6E2-5A77-87C9-D759-241FF737B373}"/>
              </a:ext>
            </a:extLst>
          </p:cNvPr>
          <p:cNvSpPr>
            <a:spLocks noGrp="1"/>
          </p:cNvSpPr>
          <p:nvPr>
            <p:ph idx="1"/>
          </p:nvPr>
        </p:nvSpPr>
        <p:spPr>
          <a:xfrm>
            <a:off x="497160" y="1590261"/>
            <a:ext cx="6938989" cy="4606139"/>
          </a:xfrm>
        </p:spPr>
        <p:txBody>
          <a:bodyPr/>
          <a:lstStyle/>
          <a:p>
            <a:pPr marL="0" indent="0">
              <a:buNone/>
            </a:pPr>
            <a:r>
              <a:rPr lang="en-US" dirty="0"/>
              <a:t>Represent transitions between states as a graph</a:t>
            </a:r>
          </a:p>
          <a:p>
            <a:pPr lvl="1">
              <a:buClr>
                <a:schemeClr val="tx1"/>
              </a:buClr>
            </a:pPr>
            <a:r>
              <a:rPr lang="en-US" dirty="0">
                <a:solidFill>
                  <a:schemeClr val="accent3"/>
                </a:solidFill>
                <a:latin typeface="+mj-lt"/>
              </a:rPr>
              <a:t>Nodes</a:t>
            </a:r>
            <a:r>
              <a:rPr lang="en-US" dirty="0"/>
              <a:t> are states</a:t>
            </a:r>
          </a:p>
          <a:p>
            <a:pPr lvl="1">
              <a:buClr>
                <a:schemeClr val="tx1"/>
              </a:buClr>
            </a:pPr>
            <a:r>
              <a:rPr lang="en-US" dirty="0">
                <a:solidFill>
                  <a:schemeClr val="accent1"/>
                </a:solidFill>
                <a:latin typeface="+mj-lt"/>
              </a:rPr>
              <a:t>Arcs</a:t>
            </a:r>
            <a:r>
              <a:rPr lang="en-US" dirty="0"/>
              <a:t> represent successors (action results)</a:t>
            </a:r>
          </a:p>
          <a:p>
            <a:pPr lvl="1">
              <a:buClr>
                <a:schemeClr val="tx1"/>
              </a:buClr>
            </a:pPr>
            <a:r>
              <a:rPr lang="en-US" dirty="0">
                <a:solidFill>
                  <a:schemeClr val="accent4"/>
                </a:solidFill>
                <a:latin typeface="+mj-lt"/>
              </a:rPr>
              <a:t>Goals</a:t>
            </a:r>
            <a:r>
              <a:rPr lang="en-US" dirty="0"/>
              <a:t> are a set of nodes</a:t>
            </a:r>
          </a:p>
          <a:p>
            <a:pPr lvl="1"/>
            <a:r>
              <a:rPr lang="en-US" u="sng" dirty="0"/>
              <a:t>Each state is represented once</a:t>
            </a:r>
          </a:p>
        </p:txBody>
      </p:sp>
      <p:sp>
        <p:nvSpPr>
          <p:cNvPr id="4" name="Date Placeholder 3">
            <a:extLst>
              <a:ext uri="{FF2B5EF4-FFF2-40B4-BE49-F238E27FC236}">
                <a16:creationId xmlns:a16="http://schemas.microsoft.com/office/drawing/2014/main" id="{D229BD20-43A9-35CE-B6FB-45A455A0D75C}"/>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DDC38F71-6F39-4BA2-5451-7B29E1A03551}"/>
              </a:ext>
            </a:extLst>
          </p:cNvPr>
          <p:cNvSpPr>
            <a:spLocks noGrp="1"/>
          </p:cNvSpPr>
          <p:nvPr>
            <p:ph type="sldNum" sz="quarter" idx="12"/>
          </p:nvPr>
        </p:nvSpPr>
        <p:spPr/>
        <p:txBody>
          <a:bodyPr/>
          <a:lstStyle/>
          <a:p>
            <a:fld id="{0C6CD854-DD62-6C4B-87F1-66B34D688D3F}" type="slidenum">
              <a:rPr lang="en-US" smtClean="0"/>
              <a:t>7</a:t>
            </a:fld>
            <a:endParaRPr lang="en-US"/>
          </a:p>
        </p:txBody>
      </p:sp>
      <p:grpSp>
        <p:nvGrpSpPr>
          <p:cNvPr id="70" name="Google Shape;244;p17" descr="A grid of 3x3 pacman states connected via arrows to show successor relationships between states">
            <a:extLst>
              <a:ext uri="{FF2B5EF4-FFF2-40B4-BE49-F238E27FC236}">
                <a16:creationId xmlns:a16="http://schemas.microsoft.com/office/drawing/2014/main" id="{4B9C3F41-1F54-C0E3-38FA-6CDE6B5A3803}"/>
              </a:ext>
            </a:extLst>
          </p:cNvPr>
          <p:cNvGrpSpPr/>
          <p:nvPr/>
        </p:nvGrpSpPr>
        <p:grpSpPr>
          <a:xfrm>
            <a:off x="7009036" y="974225"/>
            <a:ext cx="4495800" cy="5257800"/>
            <a:chOff x="7086600" y="1219200"/>
            <a:chExt cx="4876800" cy="5410200"/>
          </a:xfrm>
        </p:grpSpPr>
        <p:pic>
          <p:nvPicPr>
            <p:cNvPr id="71" name="Google Shape;245;p17">
              <a:extLst>
                <a:ext uri="{FF2B5EF4-FFF2-40B4-BE49-F238E27FC236}">
                  <a16:creationId xmlns:a16="http://schemas.microsoft.com/office/drawing/2014/main" id="{2894AED9-EEB9-6147-C5CF-E09E89B2F143}"/>
                </a:ext>
              </a:extLst>
            </p:cNvPr>
            <p:cNvPicPr preferRelativeResize="0"/>
            <p:nvPr/>
          </p:nvPicPr>
          <p:blipFill rotWithShape="1">
            <a:blip r:embed="rId2">
              <a:alphaModFix/>
            </a:blip>
            <a:srcRect/>
            <a:stretch/>
          </p:blipFill>
          <p:spPr>
            <a:xfrm>
              <a:off x="7086600" y="3622676"/>
              <a:ext cx="560388" cy="568325"/>
            </a:xfrm>
            <a:prstGeom prst="rect">
              <a:avLst/>
            </a:prstGeom>
            <a:noFill/>
            <a:ln>
              <a:noFill/>
            </a:ln>
          </p:spPr>
        </p:pic>
        <p:pic>
          <p:nvPicPr>
            <p:cNvPr id="72" name="Google Shape;246;p17">
              <a:extLst>
                <a:ext uri="{FF2B5EF4-FFF2-40B4-BE49-F238E27FC236}">
                  <a16:creationId xmlns:a16="http://schemas.microsoft.com/office/drawing/2014/main" id="{A9261AE0-1357-2A65-B581-80AC45DFFA56}"/>
                </a:ext>
              </a:extLst>
            </p:cNvPr>
            <p:cNvPicPr preferRelativeResize="0"/>
            <p:nvPr/>
          </p:nvPicPr>
          <p:blipFill rotWithShape="1">
            <a:blip r:embed="rId3">
              <a:alphaModFix/>
            </a:blip>
            <a:srcRect/>
            <a:stretch/>
          </p:blipFill>
          <p:spPr>
            <a:xfrm>
              <a:off x="8382000" y="2922589"/>
              <a:ext cx="552451" cy="560387"/>
            </a:xfrm>
            <a:prstGeom prst="rect">
              <a:avLst/>
            </a:prstGeom>
            <a:noFill/>
            <a:ln>
              <a:noFill/>
            </a:ln>
          </p:spPr>
        </p:pic>
        <p:pic>
          <p:nvPicPr>
            <p:cNvPr id="73" name="Google Shape;247;p17">
              <a:extLst>
                <a:ext uri="{FF2B5EF4-FFF2-40B4-BE49-F238E27FC236}">
                  <a16:creationId xmlns:a16="http://schemas.microsoft.com/office/drawing/2014/main" id="{8B5EBF17-6395-A331-FCDC-7B03759CD378}"/>
                </a:ext>
              </a:extLst>
            </p:cNvPr>
            <p:cNvPicPr preferRelativeResize="0"/>
            <p:nvPr/>
          </p:nvPicPr>
          <p:blipFill rotWithShape="1">
            <a:blip r:embed="rId4">
              <a:alphaModFix/>
            </a:blip>
            <a:srcRect/>
            <a:stretch/>
          </p:blipFill>
          <p:spPr>
            <a:xfrm>
              <a:off x="8401048" y="4378326"/>
              <a:ext cx="552451" cy="560387"/>
            </a:xfrm>
            <a:prstGeom prst="rect">
              <a:avLst/>
            </a:prstGeom>
            <a:noFill/>
            <a:ln>
              <a:noFill/>
            </a:ln>
          </p:spPr>
        </p:pic>
        <p:cxnSp>
          <p:nvCxnSpPr>
            <p:cNvPr id="74" name="Google Shape;248;p17">
              <a:extLst>
                <a:ext uri="{FF2B5EF4-FFF2-40B4-BE49-F238E27FC236}">
                  <a16:creationId xmlns:a16="http://schemas.microsoft.com/office/drawing/2014/main" id="{5F9145C1-D6F3-459B-FFD9-A2FC0921F397}"/>
                </a:ext>
              </a:extLst>
            </p:cNvPr>
            <p:cNvCxnSpPr/>
            <p:nvPr/>
          </p:nvCxnSpPr>
          <p:spPr>
            <a:xfrm rot="10800000" flipH="1">
              <a:off x="7772401" y="3227388"/>
              <a:ext cx="457200" cy="304800"/>
            </a:xfrm>
            <a:prstGeom prst="straightConnector1">
              <a:avLst/>
            </a:prstGeom>
            <a:noFill/>
            <a:ln w="9525" cap="flat" cmpd="sng">
              <a:solidFill>
                <a:schemeClr val="accent1"/>
              </a:solidFill>
              <a:prstDash val="solid"/>
              <a:round/>
              <a:headEnd type="none" w="med" len="med"/>
              <a:tailEnd type="triangle" w="med" len="med"/>
            </a:ln>
          </p:spPr>
        </p:cxnSp>
        <p:cxnSp>
          <p:nvCxnSpPr>
            <p:cNvPr id="75" name="Google Shape;249;p17">
              <a:extLst>
                <a:ext uri="{FF2B5EF4-FFF2-40B4-BE49-F238E27FC236}">
                  <a16:creationId xmlns:a16="http://schemas.microsoft.com/office/drawing/2014/main" id="{6ECFFC2B-8966-A84A-3D0D-69BD694CFB4D}"/>
                </a:ext>
              </a:extLst>
            </p:cNvPr>
            <p:cNvCxnSpPr/>
            <p:nvPr/>
          </p:nvCxnSpPr>
          <p:spPr>
            <a:xfrm>
              <a:off x="7772400" y="4294188"/>
              <a:ext cx="457200" cy="304800"/>
            </a:xfrm>
            <a:prstGeom prst="straightConnector1">
              <a:avLst/>
            </a:prstGeom>
            <a:noFill/>
            <a:ln w="9525" cap="flat" cmpd="sng">
              <a:solidFill>
                <a:schemeClr val="accent1"/>
              </a:solidFill>
              <a:prstDash val="solid"/>
              <a:round/>
              <a:headEnd type="none" w="med" len="med"/>
              <a:tailEnd type="triangle" w="med" len="med"/>
            </a:ln>
          </p:spPr>
        </p:cxnSp>
        <p:grpSp>
          <p:nvGrpSpPr>
            <p:cNvPr id="76" name="Google Shape;250;p17">
              <a:extLst>
                <a:ext uri="{FF2B5EF4-FFF2-40B4-BE49-F238E27FC236}">
                  <a16:creationId xmlns:a16="http://schemas.microsoft.com/office/drawing/2014/main" id="{BD4A185C-8F9B-21EA-CE20-72480E924B79}"/>
                </a:ext>
              </a:extLst>
            </p:cNvPr>
            <p:cNvGrpSpPr/>
            <p:nvPr/>
          </p:nvGrpSpPr>
          <p:grpSpPr>
            <a:xfrm>
              <a:off x="9739122" y="2922588"/>
              <a:ext cx="566928" cy="560388"/>
              <a:chOff x="10634472" y="3581400"/>
              <a:chExt cx="566928" cy="560388"/>
            </a:xfrm>
          </p:grpSpPr>
          <p:pic>
            <p:nvPicPr>
              <p:cNvPr id="130" name="Google Shape;251;p17">
                <a:extLst>
                  <a:ext uri="{FF2B5EF4-FFF2-40B4-BE49-F238E27FC236}">
                    <a16:creationId xmlns:a16="http://schemas.microsoft.com/office/drawing/2014/main" id="{A68DA190-C011-CD22-75E3-3BA23CCC74FB}"/>
                  </a:ext>
                </a:extLst>
              </p:cNvPr>
              <p:cNvPicPr preferRelativeResize="0"/>
              <p:nvPr/>
            </p:nvPicPr>
            <p:blipFill rotWithShape="1">
              <a:blip r:embed="rId2">
                <a:alphaModFix/>
              </a:blip>
              <a:srcRect/>
              <a:stretch/>
            </p:blipFill>
            <p:spPr>
              <a:xfrm rot="5400000" flipH="1">
                <a:off x="10637742" y="3578130"/>
                <a:ext cx="560388" cy="566928"/>
              </a:xfrm>
              <a:prstGeom prst="rect">
                <a:avLst/>
              </a:prstGeom>
              <a:noFill/>
              <a:ln>
                <a:noFill/>
              </a:ln>
            </p:spPr>
          </p:pic>
          <p:sp>
            <p:nvSpPr>
              <p:cNvPr id="131" name="Google Shape;252;p17">
                <a:extLst>
                  <a:ext uri="{FF2B5EF4-FFF2-40B4-BE49-F238E27FC236}">
                    <a16:creationId xmlns:a16="http://schemas.microsoft.com/office/drawing/2014/main" id="{3CBE8914-EA5E-BD7C-68CA-F1392BA963BD}"/>
                  </a:ext>
                </a:extLst>
              </p:cNvPr>
              <p:cNvSpPr/>
              <p:nvPr/>
            </p:nvSpPr>
            <p:spPr>
              <a:xfrm>
                <a:off x="10786872" y="3810000"/>
                <a:ext cx="76200" cy="76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77" name="Google Shape;253;p17">
              <a:extLst>
                <a:ext uri="{FF2B5EF4-FFF2-40B4-BE49-F238E27FC236}">
                  <a16:creationId xmlns:a16="http://schemas.microsoft.com/office/drawing/2014/main" id="{2450B5B5-2349-18DB-516C-3619906ED994}"/>
                </a:ext>
              </a:extLst>
            </p:cNvPr>
            <p:cNvGrpSpPr/>
            <p:nvPr/>
          </p:nvGrpSpPr>
          <p:grpSpPr>
            <a:xfrm>
              <a:off x="9772650" y="4370388"/>
              <a:ext cx="560388" cy="568325"/>
              <a:chOff x="8534400" y="4918075"/>
              <a:chExt cx="560388" cy="568325"/>
            </a:xfrm>
          </p:grpSpPr>
          <p:pic>
            <p:nvPicPr>
              <p:cNvPr id="128" name="Google Shape;254;p17">
                <a:extLst>
                  <a:ext uri="{FF2B5EF4-FFF2-40B4-BE49-F238E27FC236}">
                    <a16:creationId xmlns:a16="http://schemas.microsoft.com/office/drawing/2014/main" id="{23BDE724-671B-E225-427F-6EB4E80846B5}"/>
                  </a:ext>
                </a:extLst>
              </p:cNvPr>
              <p:cNvPicPr preferRelativeResize="0"/>
              <p:nvPr/>
            </p:nvPicPr>
            <p:blipFill rotWithShape="1">
              <a:blip r:embed="rId2">
                <a:alphaModFix/>
              </a:blip>
              <a:srcRect/>
              <a:stretch/>
            </p:blipFill>
            <p:spPr>
              <a:xfrm>
                <a:off x="8534400" y="4918075"/>
                <a:ext cx="560388" cy="568325"/>
              </a:xfrm>
              <a:prstGeom prst="rect">
                <a:avLst/>
              </a:prstGeom>
              <a:noFill/>
              <a:ln>
                <a:noFill/>
              </a:ln>
            </p:spPr>
          </p:pic>
          <p:sp>
            <p:nvSpPr>
              <p:cNvPr id="129" name="Google Shape;255;p17">
                <a:extLst>
                  <a:ext uri="{FF2B5EF4-FFF2-40B4-BE49-F238E27FC236}">
                    <a16:creationId xmlns:a16="http://schemas.microsoft.com/office/drawing/2014/main" id="{67D2F9EC-6326-F651-1FD3-D50AEE76D087}"/>
                  </a:ext>
                </a:extLst>
              </p:cNvPr>
              <p:cNvSpPr/>
              <p:nvPr/>
            </p:nvSpPr>
            <p:spPr>
              <a:xfrm>
                <a:off x="8763000" y="5257800"/>
                <a:ext cx="76200" cy="76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78" name="Google Shape;256;p17">
              <a:extLst>
                <a:ext uri="{FF2B5EF4-FFF2-40B4-BE49-F238E27FC236}">
                  <a16:creationId xmlns:a16="http://schemas.microsoft.com/office/drawing/2014/main" id="{8DD864C9-C46F-8E1A-43A6-6FB749E90E85}"/>
                </a:ext>
              </a:extLst>
            </p:cNvPr>
            <p:cNvGrpSpPr/>
            <p:nvPr/>
          </p:nvGrpSpPr>
          <p:grpSpPr>
            <a:xfrm>
              <a:off x="11049000" y="3684588"/>
              <a:ext cx="552451" cy="560387"/>
              <a:chOff x="10572749" y="4849813"/>
              <a:chExt cx="552451" cy="560387"/>
            </a:xfrm>
          </p:grpSpPr>
          <p:pic>
            <p:nvPicPr>
              <p:cNvPr id="126" name="Google Shape;257;p17">
                <a:extLst>
                  <a:ext uri="{FF2B5EF4-FFF2-40B4-BE49-F238E27FC236}">
                    <a16:creationId xmlns:a16="http://schemas.microsoft.com/office/drawing/2014/main" id="{00894ABC-CAD9-1211-5E1F-ECF5085843B0}"/>
                  </a:ext>
                </a:extLst>
              </p:cNvPr>
              <p:cNvPicPr preferRelativeResize="0"/>
              <p:nvPr/>
            </p:nvPicPr>
            <p:blipFill rotWithShape="1">
              <a:blip r:embed="rId3">
                <a:alphaModFix/>
              </a:blip>
              <a:srcRect/>
              <a:stretch/>
            </p:blipFill>
            <p:spPr>
              <a:xfrm>
                <a:off x="10572749" y="4849813"/>
                <a:ext cx="552451" cy="560387"/>
              </a:xfrm>
              <a:prstGeom prst="rect">
                <a:avLst/>
              </a:prstGeom>
              <a:noFill/>
              <a:ln>
                <a:noFill/>
              </a:ln>
            </p:spPr>
          </p:pic>
          <p:sp>
            <p:nvSpPr>
              <p:cNvPr id="127" name="Google Shape;258;p17">
                <a:extLst>
                  <a:ext uri="{FF2B5EF4-FFF2-40B4-BE49-F238E27FC236}">
                    <a16:creationId xmlns:a16="http://schemas.microsoft.com/office/drawing/2014/main" id="{D525CD31-33C3-F56C-5450-64560B5ADA2C}"/>
                  </a:ext>
                </a:extLst>
              </p:cNvPr>
              <p:cNvSpPr/>
              <p:nvPr/>
            </p:nvSpPr>
            <p:spPr>
              <a:xfrm>
                <a:off x="10807518" y="5193820"/>
                <a:ext cx="76200" cy="76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79" name="Google Shape;259;p17">
              <a:extLst>
                <a:ext uri="{FF2B5EF4-FFF2-40B4-BE49-F238E27FC236}">
                  <a16:creationId xmlns:a16="http://schemas.microsoft.com/office/drawing/2014/main" id="{E386C6FC-32EE-41EF-5705-640053C54D4C}"/>
                </a:ext>
              </a:extLst>
            </p:cNvPr>
            <p:cNvCxnSpPr/>
            <p:nvPr/>
          </p:nvCxnSpPr>
          <p:spPr>
            <a:xfrm>
              <a:off x="9067801" y="3227388"/>
              <a:ext cx="533399" cy="0"/>
            </a:xfrm>
            <a:prstGeom prst="straightConnector1">
              <a:avLst/>
            </a:prstGeom>
            <a:noFill/>
            <a:ln w="9525" cap="flat" cmpd="sng">
              <a:solidFill>
                <a:schemeClr val="accent1"/>
              </a:solidFill>
              <a:prstDash val="solid"/>
              <a:round/>
              <a:headEnd type="none" w="med" len="med"/>
              <a:tailEnd type="triangle" w="med" len="med"/>
            </a:ln>
          </p:spPr>
        </p:cxnSp>
        <p:cxnSp>
          <p:nvCxnSpPr>
            <p:cNvPr id="80" name="Google Shape;260;p17">
              <a:extLst>
                <a:ext uri="{FF2B5EF4-FFF2-40B4-BE49-F238E27FC236}">
                  <a16:creationId xmlns:a16="http://schemas.microsoft.com/office/drawing/2014/main" id="{AC12F1F8-7B8C-C7F4-AA23-02BEC353B122}"/>
                </a:ext>
              </a:extLst>
            </p:cNvPr>
            <p:cNvCxnSpPr/>
            <p:nvPr/>
          </p:nvCxnSpPr>
          <p:spPr>
            <a:xfrm>
              <a:off x="9067800" y="4675188"/>
              <a:ext cx="533399" cy="0"/>
            </a:xfrm>
            <a:prstGeom prst="straightConnector1">
              <a:avLst/>
            </a:prstGeom>
            <a:noFill/>
            <a:ln w="9525" cap="flat" cmpd="sng">
              <a:solidFill>
                <a:schemeClr val="accent1"/>
              </a:solidFill>
              <a:prstDash val="solid"/>
              <a:round/>
              <a:headEnd type="none" w="med" len="med"/>
              <a:tailEnd type="triangle" w="med" len="med"/>
            </a:ln>
          </p:spPr>
        </p:cxnSp>
        <p:cxnSp>
          <p:nvCxnSpPr>
            <p:cNvPr id="81" name="Google Shape;261;p17">
              <a:extLst>
                <a:ext uri="{FF2B5EF4-FFF2-40B4-BE49-F238E27FC236}">
                  <a16:creationId xmlns:a16="http://schemas.microsoft.com/office/drawing/2014/main" id="{DD621B20-37BE-B6BE-B71A-F0EFCA6D5036}"/>
                </a:ext>
              </a:extLst>
            </p:cNvPr>
            <p:cNvCxnSpPr/>
            <p:nvPr/>
          </p:nvCxnSpPr>
          <p:spPr>
            <a:xfrm rot="10800000" flipH="1">
              <a:off x="10515600" y="4294188"/>
              <a:ext cx="457200" cy="381000"/>
            </a:xfrm>
            <a:prstGeom prst="straightConnector1">
              <a:avLst/>
            </a:prstGeom>
            <a:noFill/>
            <a:ln w="9525" cap="flat" cmpd="sng">
              <a:solidFill>
                <a:schemeClr val="accent1"/>
              </a:solidFill>
              <a:prstDash val="solid"/>
              <a:round/>
              <a:headEnd type="none" w="med" len="med"/>
              <a:tailEnd type="triangle" w="med" len="med"/>
            </a:ln>
          </p:spPr>
        </p:cxnSp>
        <p:cxnSp>
          <p:nvCxnSpPr>
            <p:cNvPr id="82" name="Google Shape;262;p17">
              <a:extLst>
                <a:ext uri="{FF2B5EF4-FFF2-40B4-BE49-F238E27FC236}">
                  <a16:creationId xmlns:a16="http://schemas.microsoft.com/office/drawing/2014/main" id="{812B340F-5883-4C02-9AE1-0111E51B1905}"/>
                </a:ext>
              </a:extLst>
            </p:cNvPr>
            <p:cNvCxnSpPr/>
            <p:nvPr/>
          </p:nvCxnSpPr>
          <p:spPr>
            <a:xfrm>
              <a:off x="10439400" y="3303588"/>
              <a:ext cx="457200" cy="381000"/>
            </a:xfrm>
            <a:prstGeom prst="straightConnector1">
              <a:avLst/>
            </a:prstGeom>
            <a:noFill/>
            <a:ln w="9525" cap="flat" cmpd="sng">
              <a:solidFill>
                <a:schemeClr val="accent1"/>
              </a:solidFill>
              <a:prstDash val="solid"/>
              <a:round/>
              <a:headEnd type="none" w="med" len="med"/>
              <a:tailEnd type="triangle" w="med" len="med"/>
            </a:ln>
          </p:spPr>
        </p:cxnSp>
        <p:cxnSp>
          <p:nvCxnSpPr>
            <p:cNvPr id="83" name="Google Shape;263;p17">
              <a:extLst>
                <a:ext uri="{FF2B5EF4-FFF2-40B4-BE49-F238E27FC236}">
                  <a16:creationId xmlns:a16="http://schemas.microsoft.com/office/drawing/2014/main" id="{44F02528-7EEB-697C-F8B4-E2FDABA7FDD0}"/>
                </a:ext>
              </a:extLst>
            </p:cNvPr>
            <p:cNvCxnSpPr/>
            <p:nvPr/>
          </p:nvCxnSpPr>
          <p:spPr>
            <a:xfrm rot="10800000">
              <a:off x="8686800" y="2312988"/>
              <a:ext cx="0" cy="457200"/>
            </a:xfrm>
            <a:prstGeom prst="straightConnector1">
              <a:avLst/>
            </a:prstGeom>
            <a:noFill/>
            <a:ln w="9525" cap="flat" cmpd="sng">
              <a:solidFill>
                <a:schemeClr val="accent1"/>
              </a:solidFill>
              <a:prstDash val="solid"/>
              <a:round/>
              <a:headEnd type="none" w="med" len="med"/>
              <a:tailEnd type="triangle" w="med" len="med"/>
            </a:ln>
          </p:spPr>
        </p:cxnSp>
        <p:grpSp>
          <p:nvGrpSpPr>
            <p:cNvPr id="84" name="Google Shape;264;p17">
              <a:extLst>
                <a:ext uri="{FF2B5EF4-FFF2-40B4-BE49-F238E27FC236}">
                  <a16:creationId xmlns:a16="http://schemas.microsoft.com/office/drawing/2014/main" id="{FF3D0CB5-2EE5-36D7-D71C-D5EB4045AE72}"/>
                </a:ext>
              </a:extLst>
            </p:cNvPr>
            <p:cNvGrpSpPr/>
            <p:nvPr/>
          </p:nvGrpSpPr>
          <p:grpSpPr>
            <a:xfrm>
              <a:off x="8382000" y="1676400"/>
              <a:ext cx="3233928" cy="560388"/>
              <a:chOff x="8534400" y="1573212"/>
              <a:chExt cx="3233928" cy="560388"/>
            </a:xfrm>
          </p:grpSpPr>
          <p:grpSp>
            <p:nvGrpSpPr>
              <p:cNvPr id="113" name="Google Shape;265;p17">
                <a:extLst>
                  <a:ext uri="{FF2B5EF4-FFF2-40B4-BE49-F238E27FC236}">
                    <a16:creationId xmlns:a16="http://schemas.microsoft.com/office/drawing/2014/main" id="{7EF2CABA-7F52-6CE6-4D50-27BA1F5BB6A9}"/>
                  </a:ext>
                </a:extLst>
              </p:cNvPr>
              <p:cNvGrpSpPr/>
              <p:nvPr/>
            </p:nvGrpSpPr>
            <p:grpSpPr>
              <a:xfrm>
                <a:off x="9829800" y="1573213"/>
                <a:ext cx="552451" cy="560387"/>
                <a:chOff x="9201149" y="1447800"/>
                <a:chExt cx="552451" cy="560387"/>
              </a:xfrm>
            </p:grpSpPr>
            <p:pic>
              <p:nvPicPr>
                <p:cNvPr id="124" name="Google Shape;266;p17">
                  <a:extLst>
                    <a:ext uri="{FF2B5EF4-FFF2-40B4-BE49-F238E27FC236}">
                      <a16:creationId xmlns:a16="http://schemas.microsoft.com/office/drawing/2014/main" id="{0D8103EF-9C2A-899A-96AC-9C1A112EF7D5}"/>
                    </a:ext>
                  </a:extLst>
                </p:cNvPr>
                <p:cNvPicPr preferRelativeResize="0"/>
                <p:nvPr/>
              </p:nvPicPr>
              <p:blipFill rotWithShape="1">
                <a:blip r:embed="rId3">
                  <a:alphaModFix/>
                </a:blip>
                <a:srcRect/>
                <a:stretch/>
              </p:blipFill>
              <p:spPr>
                <a:xfrm>
                  <a:off x="9201149" y="1447800"/>
                  <a:ext cx="552451" cy="560387"/>
                </a:xfrm>
                <a:prstGeom prst="rect">
                  <a:avLst/>
                </a:prstGeom>
                <a:noFill/>
                <a:ln>
                  <a:noFill/>
                </a:ln>
              </p:spPr>
            </p:pic>
            <p:sp>
              <p:nvSpPr>
                <p:cNvPr id="125" name="Google Shape;267;p17">
                  <a:extLst>
                    <a:ext uri="{FF2B5EF4-FFF2-40B4-BE49-F238E27FC236}">
                      <a16:creationId xmlns:a16="http://schemas.microsoft.com/office/drawing/2014/main" id="{22C0AB64-C440-7B24-E522-EC3A7E4D7B9C}"/>
                    </a:ext>
                  </a:extLst>
                </p:cNvPr>
                <p:cNvSpPr/>
                <p:nvPr/>
              </p:nvSpPr>
              <p:spPr>
                <a:xfrm>
                  <a:off x="9296400" y="1563542"/>
                  <a:ext cx="152400" cy="76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14" name="Google Shape;268;p17">
                <a:extLst>
                  <a:ext uri="{FF2B5EF4-FFF2-40B4-BE49-F238E27FC236}">
                    <a16:creationId xmlns:a16="http://schemas.microsoft.com/office/drawing/2014/main" id="{89019E70-87AE-7A6F-81AE-7565130BD628}"/>
                  </a:ext>
                </a:extLst>
              </p:cNvPr>
              <p:cNvGrpSpPr/>
              <p:nvPr/>
            </p:nvGrpSpPr>
            <p:grpSpPr>
              <a:xfrm>
                <a:off x="11201400" y="1573212"/>
                <a:ext cx="566928" cy="560388"/>
                <a:chOff x="10634472" y="3581400"/>
                <a:chExt cx="566928" cy="560388"/>
              </a:xfrm>
            </p:grpSpPr>
            <p:pic>
              <p:nvPicPr>
                <p:cNvPr id="122" name="Google Shape;269;p17">
                  <a:extLst>
                    <a:ext uri="{FF2B5EF4-FFF2-40B4-BE49-F238E27FC236}">
                      <a16:creationId xmlns:a16="http://schemas.microsoft.com/office/drawing/2014/main" id="{0947640C-390B-0F24-873E-E15390950F8E}"/>
                    </a:ext>
                  </a:extLst>
                </p:cNvPr>
                <p:cNvPicPr preferRelativeResize="0"/>
                <p:nvPr/>
              </p:nvPicPr>
              <p:blipFill rotWithShape="1">
                <a:blip r:embed="rId2">
                  <a:alphaModFix/>
                </a:blip>
                <a:srcRect/>
                <a:stretch/>
              </p:blipFill>
              <p:spPr>
                <a:xfrm rot="5400000" flipH="1">
                  <a:off x="10637742" y="3578130"/>
                  <a:ext cx="560388" cy="566928"/>
                </a:xfrm>
                <a:prstGeom prst="rect">
                  <a:avLst/>
                </a:prstGeom>
                <a:noFill/>
                <a:ln>
                  <a:noFill/>
                </a:ln>
              </p:spPr>
            </p:pic>
            <p:sp>
              <p:nvSpPr>
                <p:cNvPr id="123" name="Google Shape;270;p17">
                  <a:extLst>
                    <a:ext uri="{FF2B5EF4-FFF2-40B4-BE49-F238E27FC236}">
                      <a16:creationId xmlns:a16="http://schemas.microsoft.com/office/drawing/2014/main" id="{EB7B0044-14CE-A1F2-C00E-F4A321CDD786}"/>
                    </a:ext>
                  </a:extLst>
                </p:cNvPr>
                <p:cNvSpPr/>
                <p:nvPr/>
              </p:nvSpPr>
              <p:spPr>
                <a:xfrm>
                  <a:off x="10744201" y="3684588"/>
                  <a:ext cx="76200" cy="201612"/>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15" name="Google Shape;271;p17">
                <a:extLst>
                  <a:ext uri="{FF2B5EF4-FFF2-40B4-BE49-F238E27FC236}">
                    <a16:creationId xmlns:a16="http://schemas.microsoft.com/office/drawing/2014/main" id="{577708A0-971C-7785-6118-D66D578F25FC}"/>
                  </a:ext>
                </a:extLst>
              </p:cNvPr>
              <p:cNvGrpSpPr/>
              <p:nvPr/>
            </p:nvGrpSpPr>
            <p:grpSpPr>
              <a:xfrm rot="10800000" flipH="1">
                <a:off x="8534400" y="1575816"/>
                <a:ext cx="566928" cy="557784"/>
                <a:chOff x="10634472" y="3581400"/>
                <a:chExt cx="566928" cy="560388"/>
              </a:xfrm>
            </p:grpSpPr>
            <p:pic>
              <p:nvPicPr>
                <p:cNvPr id="120" name="Google Shape;272;p17">
                  <a:extLst>
                    <a:ext uri="{FF2B5EF4-FFF2-40B4-BE49-F238E27FC236}">
                      <a16:creationId xmlns:a16="http://schemas.microsoft.com/office/drawing/2014/main" id="{4A7C4147-3A8A-3CBA-1E2A-B5A6D8712EAF}"/>
                    </a:ext>
                  </a:extLst>
                </p:cNvPr>
                <p:cNvPicPr preferRelativeResize="0"/>
                <p:nvPr/>
              </p:nvPicPr>
              <p:blipFill rotWithShape="1">
                <a:blip r:embed="rId2">
                  <a:alphaModFix/>
                </a:blip>
                <a:srcRect/>
                <a:stretch/>
              </p:blipFill>
              <p:spPr>
                <a:xfrm rot="5400000" flipH="1">
                  <a:off x="10637742" y="3578130"/>
                  <a:ext cx="560388" cy="566928"/>
                </a:xfrm>
                <a:prstGeom prst="rect">
                  <a:avLst/>
                </a:prstGeom>
                <a:noFill/>
                <a:ln>
                  <a:noFill/>
                </a:ln>
              </p:spPr>
            </p:pic>
            <p:sp>
              <p:nvSpPr>
                <p:cNvPr id="121" name="Google Shape;273;p17">
                  <a:extLst>
                    <a:ext uri="{FF2B5EF4-FFF2-40B4-BE49-F238E27FC236}">
                      <a16:creationId xmlns:a16="http://schemas.microsoft.com/office/drawing/2014/main" id="{654B039B-38CE-E44B-98D3-39E8B1620E33}"/>
                    </a:ext>
                  </a:extLst>
                </p:cNvPr>
                <p:cNvSpPr/>
                <p:nvPr/>
              </p:nvSpPr>
              <p:spPr>
                <a:xfrm>
                  <a:off x="10757082" y="3684588"/>
                  <a:ext cx="76200" cy="201612"/>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16" name="Google Shape;274;p17">
                <a:extLst>
                  <a:ext uri="{FF2B5EF4-FFF2-40B4-BE49-F238E27FC236}">
                    <a16:creationId xmlns:a16="http://schemas.microsoft.com/office/drawing/2014/main" id="{657D4FE0-D85A-D355-37C3-8A0887816117}"/>
                  </a:ext>
                </a:extLst>
              </p:cNvPr>
              <p:cNvCxnSpPr/>
              <p:nvPr/>
            </p:nvCxnSpPr>
            <p:spPr>
              <a:xfrm>
                <a:off x="9296400" y="1752600"/>
                <a:ext cx="381000" cy="0"/>
              </a:xfrm>
              <a:prstGeom prst="straightConnector1">
                <a:avLst/>
              </a:prstGeom>
              <a:noFill/>
              <a:ln w="9525" cap="flat" cmpd="sng">
                <a:solidFill>
                  <a:schemeClr val="accent1"/>
                </a:solidFill>
                <a:prstDash val="solid"/>
                <a:round/>
                <a:headEnd type="none" w="med" len="med"/>
                <a:tailEnd type="triangle" w="med" len="med"/>
              </a:ln>
            </p:spPr>
          </p:cxnSp>
          <p:cxnSp>
            <p:nvCxnSpPr>
              <p:cNvPr id="117" name="Google Shape;275;p17">
                <a:extLst>
                  <a:ext uri="{FF2B5EF4-FFF2-40B4-BE49-F238E27FC236}">
                    <a16:creationId xmlns:a16="http://schemas.microsoft.com/office/drawing/2014/main" id="{808AE0AD-0D6C-1F10-7D1D-8E2DC9BBCAB8}"/>
                  </a:ext>
                </a:extLst>
              </p:cNvPr>
              <p:cNvCxnSpPr/>
              <p:nvPr/>
            </p:nvCxnSpPr>
            <p:spPr>
              <a:xfrm rot="10800000">
                <a:off x="9296400" y="1981200"/>
                <a:ext cx="381000" cy="0"/>
              </a:xfrm>
              <a:prstGeom prst="straightConnector1">
                <a:avLst/>
              </a:prstGeom>
              <a:noFill/>
              <a:ln w="9525" cap="flat" cmpd="sng">
                <a:solidFill>
                  <a:schemeClr val="accent1"/>
                </a:solidFill>
                <a:prstDash val="solid"/>
                <a:round/>
                <a:headEnd type="none" w="med" len="med"/>
                <a:tailEnd type="triangle" w="med" len="med"/>
              </a:ln>
            </p:spPr>
          </p:cxnSp>
          <p:cxnSp>
            <p:nvCxnSpPr>
              <p:cNvPr id="118" name="Google Shape;276;p17">
                <a:extLst>
                  <a:ext uri="{FF2B5EF4-FFF2-40B4-BE49-F238E27FC236}">
                    <a16:creationId xmlns:a16="http://schemas.microsoft.com/office/drawing/2014/main" id="{C7A80E83-7C79-BA7E-8888-271ABCCB26B8}"/>
                  </a:ext>
                </a:extLst>
              </p:cNvPr>
              <p:cNvCxnSpPr/>
              <p:nvPr/>
            </p:nvCxnSpPr>
            <p:spPr>
              <a:xfrm>
                <a:off x="10591800" y="1752600"/>
                <a:ext cx="381000" cy="0"/>
              </a:xfrm>
              <a:prstGeom prst="straightConnector1">
                <a:avLst/>
              </a:prstGeom>
              <a:noFill/>
              <a:ln w="9525" cap="flat" cmpd="sng">
                <a:solidFill>
                  <a:schemeClr val="accent1"/>
                </a:solidFill>
                <a:prstDash val="solid"/>
                <a:round/>
                <a:headEnd type="none" w="med" len="med"/>
                <a:tailEnd type="triangle" w="med" len="med"/>
              </a:ln>
            </p:spPr>
          </p:cxnSp>
          <p:cxnSp>
            <p:nvCxnSpPr>
              <p:cNvPr id="119" name="Google Shape;277;p17">
                <a:extLst>
                  <a:ext uri="{FF2B5EF4-FFF2-40B4-BE49-F238E27FC236}">
                    <a16:creationId xmlns:a16="http://schemas.microsoft.com/office/drawing/2014/main" id="{1D8F5BF0-D987-67B5-981B-69504CC5D3BA}"/>
                  </a:ext>
                </a:extLst>
              </p:cNvPr>
              <p:cNvCxnSpPr/>
              <p:nvPr/>
            </p:nvCxnSpPr>
            <p:spPr>
              <a:xfrm rot="10800000">
                <a:off x="10591800" y="1981200"/>
                <a:ext cx="381000" cy="0"/>
              </a:xfrm>
              <a:prstGeom prst="straightConnector1">
                <a:avLst/>
              </a:prstGeom>
              <a:noFill/>
              <a:ln w="9525" cap="flat" cmpd="sng">
                <a:solidFill>
                  <a:schemeClr val="accent1"/>
                </a:solidFill>
                <a:prstDash val="solid"/>
                <a:round/>
                <a:headEnd type="none" w="med" len="med"/>
                <a:tailEnd type="triangle" w="med" len="med"/>
              </a:ln>
            </p:spPr>
          </p:cxnSp>
        </p:grpSp>
        <p:grpSp>
          <p:nvGrpSpPr>
            <p:cNvPr id="85" name="Google Shape;278;p17">
              <a:extLst>
                <a:ext uri="{FF2B5EF4-FFF2-40B4-BE49-F238E27FC236}">
                  <a16:creationId xmlns:a16="http://schemas.microsoft.com/office/drawing/2014/main" id="{095EED02-B1EF-4673-2F0A-89B58EF28302}"/>
                </a:ext>
              </a:extLst>
            </p:cNvPr>
            <p:cNvGrpSpPr/>
            <p:nvPr/>
          </p:nvGrpSpPr>
          <p:grpSpPr>
            <a:xfrm rot="10800000" flipH="1">
              <a:off x="8430540" y="5659922"/>
              <a:ext cx="3223488" cy="568223"/>
              <a:chOff x="8540268" y="1568619"/>
              <a:chExt cx="3223488" cy="570876"/>
            </a:xfrm>
          </p:grpSpPr>
          <p:grpSp>
            <p:nvGrpSpPr>
              <p:cNvPr id="100" name="Google Shape;279;p17">
                <a:extLst>
                  <a:ext uri="{FF2B5EF4-FFF2-40B4-BE49-F238E27FC236}">
                    <a16:creationId xmlns:a16="http://schemas.microsoft.com/office/drawing/2014/main" id="{D35A63A5-5CB7-C31E-ABC8-11B77EDE9713}"/>
                  </a:ext>
                </a:extLst>
              </p:cNvPr>
              <p:cNvGrpSpPr/>
              <p:nvPr/>
            </p:nvGrpSpPr>
            <p:grpSpPr>
              <a:xfrm>
                <a:off x="9827135" y="1575889"/>
                <a:ext cx="557783" cy="555030"/>
                <a:chOff x="9198484" y="1450477"/>
                <a:chExt cx="557783" cy="555030"/>
              </a:xfrm>
            </p:grpSpPr>
            <p:pic>
              <p:nvPicPr>
                <p:cNvPr id="111" name="Google Shape;280;p17">
                  <a:extLst>
                    <a:ext uri="{FF2B5EF4-FFF2-40B4-BE49-F238E27FC236}">
                      <a16:creationId xmlns:a16="http://schemas.microsoft.com/office/drawing/2014/main" id="{1D0417FE-6601-67E8-6A89-F4F6BA9DA78B}"/>
                    </a:ext>
                  </a:extLst>
                </p:cNvPr>
                <p:cNvPicPr preferRelativeResize="0"/>
                <p:nvPr/>
              </p:nvPicPr>
              <p:blipFill rotWithShape="1">
                <a:blip r:embed="rId3">
                  <a:alphaModFix/>
                </a:blip>
                <a:srcRect/>
                <a:stretch/>
              </p:blipFill>
              <p:spPr>
                <a:xfrm rot="5400000">
                  <a:off x="9199860" y="1449100"/>
                  <a:ext cx="555030" cy="557783"/>
                </a:xfrm>
                <a:prstGeom prst="rect">
                  <a:avLst/>
                </a:prstGeom>
                <a:noFill/>
                <a:ln>
                  <a:noFill/>
                </a:ln>
              </p:spPr>
            </p:pic>
            <p:sp>
              <p:nvSpPr>
                <p:cNvPr id="112" name="Google Shape;281;p17">
                  <a:extLst>
                    <a:ext uri="{FF2B5EF4-FFF2-40B4-BE49-F238E27FC236}">
                      <a16:creationId xmlns:a16="http://schemas.microsoft.com/office/drawing/2014/main" id="{233F1A09-0E10-EF24-1A06-C8509520618A}"/>
                    </a:ext>
                  </a:extLst>
                </p:cNvPr>
                <p:cNvSpPr/>
                <p:nvPr/>
              </p:nvSpPr>
              <p:spPr>
                <a:xfrm>
                  <a:off x="9539477" y="1549210"/>
                  <a:ext cx="152400" cy="15275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1" name="Google Shape;282;p17">
                <a:extLst>
                  <a:ext uri="{FF2B5EF4-FFF2-40B4-BE49-F238E27FC236}">
                    <a16:creationId xmlns:a16="http://schemas.microsoft.com/office/drawing/2014/main" id="{AC807138-46FC-1053-308E-6F34DD674F56}"/>
                  </a:ext>
                </a:extLst>
              </p:cNvPr>
              <p:cNvGrpSpPr/>
              <p:nvPr/>
            </p:nvGrpSpPr>
            <p:grpSpPr>
              <a:xfrm>
                <a:off x="11205972" y="1568619"/>
                <a:ext cx="557784" cy="569575"/>
                <a:chOff x="10639044" y="3576807"/>
                <a:chExt cx="557784" cy="569575"/>
              </a:xfrm>
            </p:grpSpPr>
            <p:pic>
              <p:nvPicPr>
                <p:cNvPr id="109" name="Google Shape;283;p17">
                  <a:extLst>
                    <a:ext uri="{FF2B5EF4-FFF2-40B4-BE49-F238E27FC236}">
                      <a16:creationId xmlns:a16="http://schemas.microsoft.com/office/drawing/2014/main" id="{FA34DCDA-DB8E-FDDA-930B-D69D7126E7C1}"/>
                    </a:ext>
                  </a:extLst>
                </p:cNvPr>
                <p:cNvPicPr preferRelativeResize="0"/>
                <p:nvPr/>
              </p:nvPicPr>
              <p:blipFill rotWithShape="1">
                <a:blip r:embed="rId2">
                  <a:alphaModFix/>
                </a:blip>
                <a:srcRect/>
                <a:stretch/>
              </p:blipFill>
              <p:spPr>
                <a:xfrm rot="10800000" flipH="1">
                  <a:off x="10639044" y="3576807"/>
                  <a:ext cx="557784" cy="569575"/>
                </a:xfrm>
                <a:prstGeom prst="rect">
                  <a:avLst/>
                </a:prstGeom>
                <a:noFill/>
                <a:ln>
                  <a:noFill/>
                </a:ln>
              </p:spPr>
            </p:pic>
            <p:sp>
              <p:nvSpPr>
                <p:cNvPr id="110" name="Google Shape;284;p17">
                  <a:extLst>
                    <a:ext uri="{FF2B5EF4-FFF2-40B4-BE49-F238E27FC236}">
                      <a16:creationId xmlns:a16="http://schemas.microsoft.com/office/drawing/2014/main" id="{484C5FA5-5CD3-EAE6-D5BD-ECEF7A6CFF62}"/>
                    </a:ext>
                  </a:extLst>
                </p:cNvPr>
                <p:cNvSpPr/>
                <p:nvPr/>
              </p:nvSpPr>
              <p:spPr>
                <a:xfrm>
                  <a:off x="10896600" y="3684590"/>
                  <a:ext cx="152399" cy="15097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02" name="Google Shape;285;p17">
                <a:extLst>
                  <a:ext uri="{FF2B5EF4-FFF2-40B4-BE49-F238E27FC236}">
                    <a16:creationId xmlns:a16="http://schemas.microsoft.com/office/drawing/2014/main" id="{0BC59A4D-A4A7-4888-653E-D8FD8EA6A7EA}"/>
                  </a:ext>
                </a:extLst>
              </p:cNvPr>
              <p:cNvGrpSpPr/>
              <p:nvPr/>
            </p:nvGrpSpPr>
            <p:grpSpPr>
              <a:xfrm rot="10800000" flipH="1">
                <a:off x="8540268" y="1569920"/>
                <a:ext cx="555192" cy="569575"/>
                <a:chOff x="10640340" y="3575477"/>
                <a:chExt cx="555192" cy="572234"/>
              </a:xfrm>
            </p:grpSpPr>
            <p:pic>
              <p:nvPicPr>
                <p:cNvPr id="107" name="Google Shape;286;p17">
                  <a:extLst>
                    <a:ext uri="{FF2B5EF4-FFF2-40B4-BE49-F238E27FC236}">
                      <a16:creationId xmlns:a16="http://schemas.microsoft.com/office/drawing/2014/main" id="{A1BAAD84-C66D-BCA4-A5BA-140DEE05382B}"/>
                    </a:ext>
                  </a:extLst>
                </p:cNvPr>
                <p:cNvPicPr preferRelativeResize="0"/>
                <p:nvPr/>
              </p:nvPicPr>
              <p:blipFill rotWithShape="1">
                <a:blip r:embed="rId2">
                  <a:alphaModFix/>
                </a:blip>
                <a:srcRect/>
                <a:stretch/>
              </p:blipFill>
              <p:spPr>
                <a:xfrm flipH="1">
                  <a:off x="10640340" y="3575477"/>
                  <a:ext cx="555192" cy="572234"/>
                </a:xfrm>
                <a:prstGeom prst="rect">
                  <a:avLst/>
                </a:prstGeom>
                <a:noFill/>
                <a:ln>
                  <a:noFill/>
                </a:ln>
              </p:spPr>
            </p:pic>
            <p:sp>
              <p:nvSpPr>
                <p:cNvPr id="108" name="Google Shape;287;p17">
                  <a:extLst>
                    <a:ext uri="{FF2B5EF4-FFF2-40B4-BE49-F238E27FC236}">
                      <a16:creationId xmlns:a16="http://schemas.microsoft.com/office/drawing/2014/main" id="{7A094969-BB0B-0561-5B8D-D9ED5FE24D14}"/>
                    </a:ext>
                  </a:extLst>
                </p:cNvPr>
                <p:cNvSpPr/>
                <p:nvPr/>
              </p:nvSpPr>
              <p:spPr>
                <a:xfrm>
                  <a:off x="10744200" y="3889052"/>
                  <a:ext cx="228600" cy="15382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cxnSp>
            <p:nvCxnSpPr>
              <p:cNvPr id="103" name="Google Shape;288;p17">
                <a:extLst>
                  <a:ext uri="{FF2B5EF4-FFF2-40B4-BE49-F238E27FC236}">
                    <a16:creationId xmlns:a16="http://schemas.microsoft.com/office/drawing/2014/main" id="{41D362A4-D706-A983-7B7B-8AC2B1E8CC8F}"/>
                  </a:ext>
                </a:extLst>
              </p:cNvPr>
              <p:cNvCxnSpPr/>
              <p:nvPr/>
            </p:nvCxnSpPr>
            <p:spPr>
              <a:xfrm>
                <a:off x="9296400" y="1752600"/>
                <a:ext cx="381000" cy="0"/>
              </a:xfrm>
              <a:prstGeom prst="straightConnector1">
                <a:avLst/>
              </a:prstGeom>
              <a:noFill/>
              <a:ln w="9525" cap="flat" cmpd="sng">
                <a:solidFill>
                  <a:schemeClr val="accent1"/>
                </a:solidFill>
                <a:prstDash val="solid"/>
                <a:round/>
                <a:headEnd type="none" w="med" len="med"/>
                <a:tailEnd type="triangle" w="med" len="med"/>
              </a:ln>
            </p:spPr>
          </p:cxnSp>
          <p:cxnSp>
            <p:nvCxnSpPr>
              <p:cNvPr id="104" name="Google Shape;289;p17">
                <a:extLst>
                  <a:ext uri="{FF2B5EF4-FFF2-40B4-BE49-F238E27FC236}">
                    <a16:creationId xmlns:a16="http://schemas.microsoft.com/office/drawing/2014/main" id="{67CBC270-AF17-F4ED-6B1A-4EF53DEF6681}"/>
                  </a:ext>
                </a:extLst>
              </p:cNvPr>
              <p:cNvCxnSpPr/>
              <p:nvPr/>
            </p:nvCxnSpPr>
            <p:spPr>
              <a:xfrm rot="10800000">
                <a:off x="9296400" y="1981200"/>
                <a:ext cx="381000" cy="0"/>
              </a:xfrm>
              <a:prstGeom prst="straightConnector1">
                <a:avLst/>
              </a:prstGeom>
              <a:noFill/>
              <a:ln w="9525" cap="flat" cmpd="sng">
                <a:solidFill>
                  <a:schemeClr val="accent1"/>
                </a:solidFill>
                <a:prstDash val="solid"/>
                <a:round/>
                <a:headEnd type="none" w="med" len="med"/>
                <a:tailEnd type="triangle" w="med" len="med"/>
              </a:ln>
            </p:spPr>
          </p:cxnSp>
          <p:cxnSp>
            <p:nvCxnSpPr>
              <p:cNvPr id="105" name="Google Shape;290;p17">
                <a:extLst>
                  <a:ext uri="{FF2B5EF4-FFF2-40B4-BE49-F238E27FC236}">
                    <a16:creationId xmlns:a16="http://schemas.microsoft.com/office/drawing/2014/main" id="{FA36DE2D-7BF9-2B46-6593-04DD7D1BCF4D}"/>
                  </a:ext>
                </a:extLst>
              </p:cNvPr>
              <p:cNvCxnSpPr/>
              <p:nvPr/>
            </p:nvCxnSpPr>
            <p:spPr>
              <a:xfrm>
                <a:off x="10591800" y="1752600"/>
                <a:ext cx="381000" cy="0"/>
              </a:xfrm>
              <a:prstGeom prst="straightConnector1">
                <a:avLst/>
              </a:prstGeom>
              <a:noFill/>
              <a:ln w="9525" cap="flat" cmpd="sng">
                <a:solidFill>
                  <a:schemeClr val="accent1"/>
                </a:solidFill>
                <a:prstDash val="solid"/>
                <a:round/>
                <a:headEnd type="none" w="med" len="med"/>
                <a:tailEnd type="triangle" w="med" len="med"/>
              </a:ln>
            </p:spPr>
          </p:cxnSp>
          <p:cxnSp>
            <p:nvCxnSpPr>
              <p:cNvPr id="106" name="Google Shape;291;p17">
                <a:extLst>
                  <a:ext uri="{FF2B5EF4-FFF2-40B4-BE49-F238E27FC236}">
                    <a16:creationId xmlns:a16="http://schemas.microsoft.com/office/drawing/2014/main" id="{4A76BFB8-1FD7-4BF6-A6BF-6775F6A3AACA}"/>
                  </a:ext>
                </a:extLst>
              </p:cNvPr>
              <p:cNvCxnSpPr/>
              <p:nvPr/>
            </p:nvCxnSpPr>
            <p:spPr>
              <a:xfrm rot="10800000">
                <a:off x="10591800" y="1981200"/>
                <a:ext cx="381000" cy="0"/>
              </a:xfrm>
              <a:prstGeom prst="straightConnector1">
                <a:avLst/>
              </a:prstGeom>
              <a:noFill/>
              <a:ln w="9525" cap="flat" cmpd="sng">
                <a:solidFill>
                  <a:schemeClr val="accent1"/>
                </a:solidFill>
                <a:prstDash val="solid"/>
                <a:round/>
                <a:headEnd type="none" w="med" len="med"/>
                <a:tailEnd type="triangle" w="med" len="med"/>
              </a:ln>
            </p:spPr>
          </p:cxnSp>
        </p:grpSp>
        <p:cxnSp>
          <p:nvCxnSpPr>
            <p:cNvPr id="86" name="Google Shape;292;p17">
              <a:extLst>
                <a:ext uri="{FF2B5EF4-FFF2-40B4-BE49-F238E27FC236}">
                  <a16:creationId xmlns:a16="http://schemas.microsoft.com/office/drawing/2014/main" id="{89E2350A-FB2A-E1E1-387B-742606847B92}"/>
                </a:ext>
              </a:extLst>
            </p:cNvPr>
            <p:cNvCxnSpPr/>
            <p:nvPr/>
          </p:nvCxnSpPr>
          <p:spPr>
            <a:xfrm>
              <a:off x="8686800" y="5056188"/>
              <a:ext cx="0" cy="457200"/>
            </a:xfrm>
            <a:prstGeom prst="straightConnector1">
              <a:avLst/>
            </a:prstGeom>
            <a:noFill/>
            <a:ln w="9525" cap="flat" cmpd="sng">
              <a:solidFill>
                <a:schemeClr val="accent1"/>
              </a:solidFill>
              <a:prstDash val="solid"/>
              <a:round/>
              <a:headEnd type="none" w="med" len="med"/>
              <a:tailEnd type="triangle" w="med" len="med"/>
            </a:ln>
          </p:spPr>
        </p:cxnSp>
        <p:cxnSp>
          <p:nvCxnSpPr>
            <p:cNvPr id="87" name="Google Shape;293;p17">
              <a:extLst>
                <a:ext uri="{FF2B5EF4-FFF2-40B4-BE49-F238E27FC236}">
                  <a16:creationId xmlns:a16="http://schemas.microsoft.com/office/drawing/2014/main" id="{B159CE65-90C6-C320-2B60-F3A3C65E9B4C}"/>
                </a:ext>
              </a:extLst>
            </p:cNvPr>
            <p:cNvCxnSpPr>
              <a:cxnSpLocks/>
            </p:cNvCxnSpPr>
            <p:nvPr/>
          </p:nvCxnSpPr>
          <p:spPr>
            <a:xfrm flipV="1">
              <a:off x="11353800" y="5253468"/>
              <a:ext cx="381000" cy="259920"/>
            </a:xfrm>
            <a:prstGeom prst="straightConnector1">
              <a:avLst/>
            </a:prstGeom>
            <a:noFill/>
            <a:ln w="9525" cap="flat" cmpd="sng">
              <a:solidFill>
                <a:schemeClr val="accent1"/>
              </a:solidFill>
              <a:prstDash val="solid"/>
              <a:round/>
              <a:headEnd type="none" w="med" len="med"/>
              <a:tailEnd type="triangle" w="med" len="med"/>
            </a:ln>
          </p:spPr>
        </p:cxnSp>
        <p:cxnSp>
          <p:nvCxnSpPr>
            <p:cNvPr id="88" name="Google Shape;294;p17">
              <a:extLst>
                <a:ext uri="{FF2B5EF4-FFF2-40B4-BE49-F238E27FC236}">
                  <a16:creationId xmlns:a16="http://schemas.microsoft.com/office/drawing/2014/main" id="{D7B5C2EF-2C3B-419A-3E42-F388ED63727C}"/>
                </a:ext>
              </a:extLst>
            </p:cNvPr>
            <p:cNvCxnSpPr/>
            <p:nvPr/>
          </p:nvCxnSpPr>
          <p:spPr>
            <a:xfrm>
              <a:off x="9982200" y="6324600"/>
              <a:ext cx="0" cy="304800"/>
            </a:xfrm>
            <a:prstGeom prst="straightConnector1">
              <a:avLst/>
            </a:prstGeom>
            <a:noFill/>
            <a:ln w="9525" cap="flat" cmpd="sng">
              <a:solidFill>
                <a:schemeClr val="accent1"/>
              </a:solidFill>
              <a:prstDash val="solid"/>
              <a:round/>
              <a:headEnd type="none" w="med" len="med"/>
              <a:tailEnd type="triangle" w="med" len="med"/>
            </a:ln>
          </p:spPr>
        </p:cxnSp>
        <p:cxnSp>
          <p:nvCxnSpPr>
            <p:cNvPr id="89" name="Google Shape;295;p17">
              <a:extLst>
                <a:ext uri="{FF2B5EF4-FFF2-40B4-BE49-F238E27FC236}">
                  <a16:creationId xmlns:a16="http://schemas.microsoft.com/office/drawing/2014/main" id="{91D15B42-F5F5-DE49-3B58-044E002ED4D1}"/>
                </a:ext>
              </a:extLst>
            </p:cNvPr>
            <p:cNvCxnSpPr/>
            <p:nvPr/>
          </p:nvCxnSpPr>
          <p:spPr>
            <a:xfrm rot="10800000">
              <a:off x="9982200" y="1219200"/>
              <a:ext cx="0" cy="304800"/>
            </a:xfrm>
            <a:prstGeom prst="straightConnector1">
              <a:avLst/>
            </a:prstGeom>
            <a:noFill/>
            <a:ln w="9525" cap="flat" cmpd="sng">
              <a:solidFill>
                <a:schemeClr val="accent1"/>
              </a:solidFill>
              <a:prstDash val="solid"/>
              <a:round/>
              <a:headEnd type="none" w="med" len="med"/>
              <a:tailEnd type="triangle" w="med" len="med"/>
            </a:ln>
          </p:spPr>
        </p:cxnSp>
        <p:cxnSp>
          <p:nvCxnSpPr>
            <p:cNvPr id="90" name="Google Shape;296;p17">
              <a:extLst>
                <a:ext uri="{FF2B5EF4-FFF2-40B4-BE49-F238E27FC236}">
                  <a16:creationId xmlns:a16="http://schemas.microsoft.com/office/drawing/2014/main" id="{CD6ABAF8-D044-AE16-288B-E10E4EC3B4C5}"/>
                </a:ext>
              </a:extLst>
            </p:cNvPr>
            <p:cNvCxnSpPr/>
            <p:nvPr/>
          </p:nvCxnSpPr>
          <p:spPr>
            <a:xfrm rot="10800000">
              <a:off x="8686800" y="1219200"/>
              <a:ext cx="0" cy="304800"/>
            </a:xfrm>
            <a:prstGeom prst="straightConnector1">
              <a:avLst/>
            </a:prstGeom>
            <a:noFill/>
            <a:ln w="9525" cap="flat" cmpd="sng">
              <a:solidFill>
                <a:schemeClr val="accent1"/>
              </a:solidFill>
              <a:prstDash val="solid"/>
              <a:round/>
              <a:headEnd type="none" w="med" len="med"/>
              <a:tailEnd type="triangle" w="med" len="med"/>
            </a:ln>
          </p:spPr>
        </p:cxnSp>
        <p:cxnSp>
          <p:nvCxnSpPr>
            <p:cNvPr id="91" name="Google Shape;297;p17">
              <a:extLst>
                <a:ext uri="{FF2B5EF4-FFF2-40B4-BE49-F238E27FC236}">
                  <a16:creationId xmlns:a16="http://schemas.microsoft.com/office/drawing/2014/main" id="{EC41FC32-C25A-3422-EE9F-DC39F2686F73}"/>
                </a:ext>
              </a:extLst>
            </p:cNvPr>
            <p:cNvCxnSpPr/>
            <p:nvPr/>
          </p:nvCxnSpPr>
          <p:spPr>
            <a:xfrm rot="10800000">
              <a:off x="11353800" y="1219200"/>
              <a:ext cx="0" cy="304800"/>
            </a:xfrm>
            <a:prstGeom prst="straightConnector1">
              <a:avLst/>
            </a:prstGeom>
            <a:noFill/>
            <a:ln w="9525" cap="flat" cmpd="sng">
              <a:solidFill>
                <a:schemeClr val="accent1"/>
              </a:solidFill>
              <a:prstDash val="solid"/>
              <a:round/>
              <a:headEnd type="none" w="med" len="med"/>
              <a:tailEnd type="triangle" w="med" len="med"/>
            </a:ln>
          </p:spPr>
        </p:cxnSp>
        <p:cxnSp>
          <p:nvCxnSpPr>
            <p:cNvPr id="92" name="Google Shape;298;p17">
              <a:extLst>
                <a:ext uri="{FF2B5EF4-FFF2-40B4-BE49-F238E27FC236}">
                  <a16:creationId xmlns:a16="http://schemas.microsoft.com/office/drawing/2014/main" id="{D1A4C773-0ED7-B8C7-03E1-9D958BF4FE63}"/>
                </a:ext>
              </a:extLst>
            </p:cNvPr>
            <p:cNvCxnSpPr/>
            <p:nvPr/>
          </p:nvCxnSpPr>
          <p:spPr>
            <a:xfrm>
              <a:off x="8686800" y="6324600"/>
              <a:ext cx="0" cy="304800"/>
            </a:xfrm>
            <a:prstGeom prst="straightConnector1">
              <a:avLst/>
            </a:prstGeom>
            <a:noFill/>
            <a:ln w="9525" cap="flat" cmpd="sng">
              <a:solidFill>
                <a:schemeClr val="accent1"/>
              </a:solidFill>
              <a:prstDash val="solid"/>
              <a:round/>
              <a:headEnd type="none" w="med" len="med"/>
              <a:tailEnd type="triangle" w="med" len="med"/>
            </a:ln>
          </p:spPr>
        </p:cxnSp>
        <p:cxnSp>
          <p:nvCxnSpPr>
            <p:cNvPr id="93" name="Google Shape;299;p17">
              <a:extLst>
                <a:ext uri="{FF2B5EF4-FFF2-40B4-BE49-F238E27FC236}">
                  <a16:creationId xmlns:a16="http://schemas.microsoft.com/office/drawing/2014/main" id="{22CB8F48-DF71-6060-4B53-1618105FEC61}"/>
                </a:ext>
              </a:extLst>
            </p:cNvPr>
            <p:cNvCxnSpPr/>
            <p:nvPr/>
          </p:nvCxnSpPr>
          <p:spPr>
            <a:xfrm>
              <a:off x="11353800" y="6324600"/>
              <a:ext cx="0" cy="304800"/>
            </a:xfrm>
            <a:prstGeom prst="straightConnector1">
              <a:avLst/>
            </a:prstGeom>
            <a:noFill/>
            <a:ln w="9525" cap="flat" cmpd="sng">
              <a:solidFill>
                <a:schemeClr val="accent1"/>
              </a:solidFill>
              <a:prstDash val="solid"/>
              <a:round/>
              <a:headEnd type="none" w="med" len="med"/>
              <a:tailEnd type="triangle" w="med" len="med"/>
            </a:ln>
          </p:spPr>
        </p:cxnSp>
        <p:cxnSp>
          <p:nvCxnSpPr>
            <p:cNvPr id="94" name="Google Shape;300;p17">
              <a:extLst>
                <a:ext uri="{FF2B5EF4-FFF2-40B4-BE49-F238E27FC236}">
                  <a16:creationId xmlns:a16="http://schemas.microsoft.com/office/drawing/2014/main" id="{E6D5BE02-7F74-95A1-03A8-67871D07B3C9}"/>
                </a:ext>
              </a:extLst>
            </p:cNvPr>
            <p:cNvCxnSpPr/>
            <p:nvPr/>
          </p:nvCxnSpPr>
          <p:spPr>
            <a:xfrm rot="10800000" flipH="1">
              <a:off x="11734800" y="3276600"/>
              <a:ext cx="228600" cy="381000"/>
            </a:xfrm>
            <a:prstGeom prst="straightConnector1">
              <a:avLst/>
            </a:prstGeom>
            <a:noFill/>
            <a:ln w="9525" cap="flat" cmpd="sng">
              <a:solidFill>
                <a:schemeClr val="accent1"/>
              </a:solidFill>
              <a:prstDash val="solid"/>
              <a:round/>
              <a:headEnd type="none" w="med" len="med"/>
              <a:tailEnd type="triangle" w="med" len="med"/>
            </a:ln>
          </p:spPr>
        </p:cxnSp>
        <p:cxnSp>
          <p:nvCxnSpPr>
            <p:cNvPr id="95" name="Google Shape;301;p17">
              <a:extLst>
                <a:ext uri="{FF2B5EF4-FFF2-40B4-BE49-F238E27FC236}">
                  <a16:creationId xmlns:a16="http://schemas.microsoft.com/office/drawing/2014/main" id="{DECD44D5-317E-90AD-031D-8F77892C0514}"/>
                </a:ext>
              </a:extLst>
            </p:cNvPr>
            <p:cNvCxnSpPr>
              <a:cxnSpLocks/>
            </p:cNvCxnSpPr>
            <p:nvPr/>
          </p:nvCxnSpPr>
          <p:spPr>
            <a:xfrm>
              <a:off x="11734800" y="4267200"/>
              <a:ext cx="228600" cy="381000"/>
            </a:xfrm>
            <a:prstGeom prst="straightConnector1">
              <a:avLst/>
            </a:prstGeom>
            <a:noFill/>
            <a:ln w="9525" cap="flat" cmpd="sng">
              <a:solidFill>
                <a:schemeClr val="accent1"/>
              </a:solidFill>
              <a:prstDash val="solid"/>
              <a:round/>
              <a:headEnd type="none" w="med" len="med"/>
              <a:tailEnd type="triangle" w="med" len="med"/>
            </a:ln>
          </p:spPr>
        </p:cxnSp>
        <p:cxnSp>
          <p:nvCxnSpPr>
            <p:cNvPr id="96" name="Google Shape;302;p17">
              <a:extLst>
                <a:ext uri="{FF2B5EF4-FFF2-40B4-BE49-F238E27FC236}">
                  <a16:creationId xmlns:a16="http://schemas.microsoft.com/office/drawing/2014/main" id="{BC94A020-33D9-579D-5553-71E127EB75E8}"/>
                </a:ext>
              </a:extLst>
            </p:cNvPr>
            <p:cNvCxnSpPr>
              <a:cxnSpLocks/>
            </p:cNvCxnSpPr>
            <p:nvPr/>
          </p:nvCxnSpPr>
          <p:spPr>
            <a:xfrm flipV="1">
              <a:off x="10439399" y="2922588"/>
              <a:ext cx="304801" cy="201612"/>
            </a:xfrm>
            <a:prstGeom prst="straightConnector1">
              <a:avLst/>
            </a:prstGeom>
            <a:noFill/>
            <a:ln w="9525" cap="flat" cmpd="sng">
              <a:solidFill>
                <a:schemeClr val="accent1"/>
              </a:solidFill>
              <a:prstDash val="solid"/>
              <a:round/>
              <a:headEnd type="none" w="med" len="med"/>
              <a:tailEnd type="triangle" w="med" len="med"/>
            </a:ln>
          </p:spPr>
        </p:cxnSp>
        <p:cxnSp>
          <p:nvCxnSpPr>
            <p:cNvPr id="97" name="Google Shape;303;p17">
              <a:extLst>
                <a:ext uri="{FF2B5EF4-FFF2-40B4-BE49-F238E27FC236}">
                  <a16:creationId xmlns:a16="http://schemas.microsoft.com/office/drawing/2014/main" id="{428E90A5-42CE-23C5-A73F-1E38DCBF0A64}"/>
                </a:ext>
              </a:extLst>
            </p:cNvPr>
            <p:cNvCxnSpPr>
              <a:cxnSpLocks/>
            </p:cNvCxnSpPr>
            <p:nvPr/>
          </p:nvCxnSpPr>
          <p:spPr>
            <a:xfrm>
              <a:off x="10515600" y="4876800"/>
              <a:ext cx="304799" cy="255588"/>
            </a:xfrm>
            <a:prstGeom prst="straightConnector1">
              <a:avLst/>
            </a:prstGeom>
            <a:noFill/>
            <a:ln w="9525" cap="flat" cmpd="sng">
              <a:solidFill>
                <a:schemeClr val="accent1"/>
              </a:solidFill>
              <a:prstDash val="solid"/>
              <a:round/>
              <a:headEnd type="none" w="med" len="med"/>
              <a:tailEnd type="triangle" w="med" len="med"/>
            </a:ln>
          </p:spPr>
        </p:cxnSp>
        <p:cxnSp>
          <p:nvCxnSpPr>
            <p:cNvPr id="98" name="Google Shape;304;p17">
              <a:extLst>
                <a:ext uri="{FF2B5EF4-FFF2-40B4-BE49-F238E27FC236}">
                  <a16:creationId xmlns:a16="http://schemas.microsoft.com/office/drawing/2014/main" id="{18BD1F2A-52E7-CA4F-DED9-0C62CE93B2C8}"/>
                </a:ext>
              </a:extLst>
            </p:cNvPr>
            <p:cNvCxnSpPr/>
            <p:nvPr/>
          </p:nvCxnSpPr>
          <p:spPr>
            <a:xfrm flipH="1">
              <a:off x="7924800" y="5029200"/>
              <a:ext cx="381000" cy="304800"/>
            </a:xfrm>
            <a:prstGeom prst="straightConnector1">
              <a:avLst/>
            </a:prstGeom>
            <a:noFill/>
            <a:ln w="9525" cap="flat" cmpd="sng">
              <a:solidFill>
                <a:schemeClr val="accent1"/>
              </a:solidFill>
              <a:prstDash val="solid"/>
              <a:round/>
              <a:headEnd type="none" w="med" len="med"/>
              <a:tailEnd type="triangle" w="med" len="med"/>
            </a:ln>
          </p:spPr>
        </p:cxnSp>
        <p:cxnSp>
          <p:nvCxnSpPr>
            <p:cNvPr id="99" name="Google Shape;305;p17">
              <a:extLst>
                <a:ext uri="{FF2B5EF4-FFF2-40B4-BE49-F238E27FC236}">
                  <a16:creationId xmlns:a16="http://schemas.microsoft.com/office/drawing/2014/main" id="{404D56C8-8E4F-A4C9-8978-D9F6FA3F04F7}"/>
                </a:ext>
              </a:extLst>
            </p:cNvPr>
            <p:cNvCxnSpPr/>
            <p:nvPr/>
          </p:nvCxnSpPr>
          <p:spPr>
            <a:xfrm rot="10800000">
              <a:off x="7696200" y="2667000"/>
              <a:ext cx="533400" cy="304800"/>
            </a:xfrm>
            <a:prstGeom prst="straightConnector1">
              <a:avLst/>
            </a:prstGeom>
            <a:noFill/>
            <a:ln w="9525" cap="flat" cmpd="sng">
              <a:solidFill>
                <a:schemeClr val="accent1"/>
              </a:solidFill>
              <a:prstDash val="solid"/>
              <a:round/>
              <a:headEnd type="none" w="med" len="med"/>
              <a:tailEnd type="triangle" w="med" len="med"/>
            </a:ln>
          </p:spPr>
        </p:cxnSp>
      </p:grpSp>
      <p:sp>
        <p:nvSpPr>
          <p:cNvPr id="132" name="Rounded Rectangle 131">
            <a:extLst>
              <a:ext uri="{FF2B5EF4-FFF2-40B4-BE49-F238E27FC236}">
                <a16:creationId xmlns:a16="http://schemas.microsoft.com/office/drawing/2014/main" id="{8B429390-7484-F500-1151-600B2D6FF687}"/>
              </a:ext>
            </a:extLst>
          </p:cNvPr>
          <p:cNvSpPr/>
          <p:nvPr/>
        </p:nvSpPr>
        <p:spPr>
          <a:xfrm>
            <a:off x="1222745" y="4566197"/>
            <a:ext cx="3572539" cy="1031358"/>
          </a:xfrm>
          <a:prstGeom prst="roundRect">
            <a:avLst>
              <a:gd name="adj" fmla="val 10063"/>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i="1" dirty="0">
                <a:solidFill>
                  <a:schemeClr val="tx1"/>
                </a:solidFill>
                <a:latin typeface="+mj-lt"/>
              </a:rPr>
              <a:t>Can we build the full graph?</a:t>
            </a:r>
          </a:p>
          <a:p>
            <a:pPr>
              <a:lnSpc>
                <a:spcPct val="150000"/>
              </a:lnSpc>
            </a:pPr>
            <a:endParaRPr lang="en-US" i="1" dirty="0">
              <a:solidFill>
                <a:schemeClr val="tx1"/>
              </a:solidFill>
              <a:latin typeface="+mj-lt"/>
            </a:endParaRPr>
          </a:p>
        </p:txBody>
      </p:sp>
      <p:sp>
        <p:nvSpPr>
          <p:cNvPr id="133" name="TextBox 132">
            <a:extLst>
              <a:ext uri="{FF2B5EF4-FFF2-40B4-BE49-F238E27FC236}">
                <a16:creationId xmlns:a16="http://schemas.microsoft.com/office/drawing/2014/main" id="{8537C1DD-F085-2254-2E50-8727358B8690}"/>
              </a:ext>
            </a:extLst>
          </p:cNvPr>
          <p:cNvSpPr txBox="1"/>
          <p:nvPr/>
        </p:nvSpPr>
        <p:spPr>
          <a:xfrm>
            <a:off x="1500909" y="5133374"/>
            <a:ext cx="3016210" cy="369332"/>
          </a:xfrm>
          <a:prstGeom prst="rect">
            <a:avLst/>
          </a:prstGeom>
          <a:noFill/>
        </p:spPr>
        <p:txBody>
          <a:bodyPr wrap="none" rtlCol="0">
            <a:spAutoFit/>
          </a:bodyPr>
          <a:lstStyle/>
          <a:p>
            <a:pPr algn="ctr"/>
            <a:r>
              <a:rPr lang="en-US" dirty="0">
                <a:solidFill>
                  <a:schemeClr val="accent2"/>
                </a:solidFill>
                <a:latin typeface="+mj-lt"/>
              </a:rPr>
              <a:t>Can’t usually fit in memory</a:t>
            </a:r>
          </a:p>
        </p:txBody>
      </p:sp>
      <p:sp>
        <p:nvSpPr>
          <p:cNvPr id="139" name="Rounded Rectangle 138">
            <a:extLst>
              <a:ext uri="{FF2B5EF4-FFF2-40B4-BE49-F238E27FC236}">
                <a16:creationId xmlns:a16="http://schemas.microsoft.com/office/drawing/2014/main" id="{C7105F29-9AC9-FE8C-164D-434BDB2C36D1}"/>
              </a:ext>
              <a:ext uri="{C183D7F6-B498-43B3-948B-1728B52AA6E4}">
                <adec:decorative xmlns:adec="http://schemas.microsoft.com/office/drawing/2017/decorative" val="1"/>
              </a:ext>
            </a:extLst>
          </p:cNvPr>
          <p:cNvSpPr/>
          <p:nvPr/>
        </p:nvSpPr>
        <p:spPr>
          <a:xfrm>
            <a:off x="6909183" y="3232718"/>
            <a:ext cx="697453" cy="693923"/>
          </a:xfrm>
          <a:prstGeom prst="roundRect">
            <a:avLst>
              <a:gd name="adj" fmla="val 6709"/>
            </a:avLst>
          </a:prstGeom>
          <a:noFill/>
          <a:ln w="28575">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52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p:bldP spid="1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CF27-3A6C-BF27-43AD-2D7BA4950C76}"/>
              </a:ext>
            </a:extLst>
          </p:cNvPr>
          <p:cNvSpPr>
            <a:spLocks noGrp="1"/>
          </p:cNvSpPr>
          <p:nvPr>
            <p:ph type="title"/>
          </p:nvPr>
        </p:nvSpPr>
        <p:spPr/>
        <p:txBody>
          <a:bodyPr/>
          <a:lstStyle/>
          <a:p>
            <a:r>
              <a:rPr lang="en-US" dirty="0"/>
              <a:t>Search Trees</a:t>
            </a:r>
          </a:p>
        </p:txBody>
      </p:sp>
      <p:sp>
        <p:nvSpPr>
          <p:cNvPr id="3" name="Content Placeholder 2">
            <a:extLst>
              <a:ext uri="{FF2B5EF4-FFF2-40B4-BE49-F238E27FC236}">
                <a16:creationId xmlns:a16="http://schemas.microsoft.com/office/drawing/2014/main" id="{5641DC2D-4CE4-2735-B2B4-E4E18C31A128}"/>
              </a:ext>
            </a:extLst>
          </p:cNvPr>
          <p:cNvSpPr>
            <a:spLocks noGrp="1"/>
          </p:cNvSpPr>
          <p:nvPr>
            <p:ph idx="1"/>
          </p:nvPr>
        </p:nvSpPr>
        <p:spPr>
          <a:xfrm>
            <a:off x="497159" y="1590261"/>
            <a:ext cx="7091174" cy="4606139"/>
          </a:xfrm>
        </p:spPr>
        <p:txBody>
          <a:bodyPr/>
          <a:lstStyle/>
          <a:p>
            <a:pPr marL="0" indent="0">
              <a:buNone/>
            </a:pPr>
            <a:r>
              <a:rPr lang="en-US" dirty="0"/>
              <a:t>Represent sequences of actions on paths to root</a:t>
            </a:r>
          </a:p>
          <a:p>
            <a:pPr lvl="1">
              <a:buClr>
                <a:schemeClr val="tx1"/>
              </a:buClr>
            </a:pPr>
            <a:r>
              <a:rPr lang="en-US" dirty="0">
                <a:solidFill>
                  <a:schemeClr val="accent3"/>
                </a:solidFill>
                <a:latin typeface="+mj-lt"/>
              </a:rPr>
              <a:t>Nodes</a:t>
            </a:r>
            <a:r>
              <a:rPr lang="en-US" dirty="0"/>
              <a:t> are states</a:t>
            </a:r>
          </a:p>
          <a:p>
            <a:pPr lvl="1">
              <a:buClr>
                <a:schemeClr val="tx1"/>
              </a:buClr>
            </a:pPr>
            <a:r>
              <a:rPr lang="en-US" dirty="0">
                <a:solidFill>
                  <a:schemeClr val="accent1"/>
                </a:solidFill>
                <a:latin typeface="+mj-lt"/>
              </a:rPr>
              <a:t>Children</a:t>
            </a:r>
            <a:r>
              <a:rPr lang="en-US" dirty="0"/>
              <a:t> represent successors (action results)</a:t>
            </a:r>
          </a:p>
          <a:p>
            <a:pPr lvl="1"/>
            <a:r>
              <a:rPr lang="en-US" u="sng" dirty="0"/>
              <a:t>States </a:t>
            </a:r>
            <a:r>
              <a:rPr lang="en-US" i="1" u="sng" dirty="0"/>
              <a:t>can</a:t>
            </a:r>
            <a:r>
              <a:rPr lang="en-US" u="sng" dirty="0"/>
              <a:t> be repeated</a:t>
            </a:r>
          </a:p>
          <a:p>
            <a:endParaRPr lang="en-US" dirty="0"/>
          </a:p>
        </p:txBody>
      </p:sp>
      <p:sp>
        <p:nvSpPr>
          <p:cNvPr id="4" name="Date Placeholder 3">
            <a:extLst>
              <a:ext uri="{FF2B5EF4-FFF2-40B4-BE49-F238E27FC236}">
                <a16:creationId xmlns:a16="http://schemas.microsoft.com/office/drawing/2014/main" id="{A5376782-86B2-E3D2-9BE2-EC8969E97B07}"/>
              </a:ext>
            </a:extLst>
          </p:cNvPr>
          <p:cNvSpPr>
            <a:spLocks noGrp="1"/>
          </p:cNvSpPr>
          <p:nvPr>
            <p:ph type="dt" sz="half" idx="2"/>
          </p:nvPr>
        </p:nvSpPr>
        <p:spPr/>
        <p:txBody>
          <a:bodyPr/>
          <a:lstStyle/>
          <a:p>
            <a:r>
              <a:rPr lang="en-US" dirty="0"/>
              <a:t>CSE 473</a:t>
            </a:r>
          </a:p>
        </p:txBody>
      </p:sp>
      <p:sp>
        <p:nvSpPr>
          <p:cNvPr id="5" name="Slide Number Placeholder 4">
            <a:extLst>
              <a:ext uri="{FF2B5EF4-FFF2-40B4-BE49-F238E27FC236}">
                <a16:creationId xmlns:a16="http://schemas.microsoft.com/office/drawing/2014/main" id="{DC938087-0937-2909-791F-29D22E5E345F}"/>
              </a:ext>
            </a:extLst>
          </p:cNvPr>
          <p:cNvSpPr>
            <a:spLocks noGrp="1"/>
          </p:cNvSpPr>
          <p:nvPr>
            <p:ph type="sldNum" sz="quarter" idx="12"/>
          </p:nvPr>
        </p:nvSpPr>
        <p:spPr/>
        <p:txBody>
          <a:bodyPr/>
          <a:lstStyle/>
          <a:p>
            <a:fld id="{0C6CD854-DD62-6C4B-87F1-66B34D688D3F}" type="slidenum">
              <a:rPr lang="en-US" smtClean="0"/>
              <a:t>8</a:t>
            </a:fld>
            <a:endParaRPr lang="en-US"/>
          </a:p>
        </p:txBody>
      </p:sp>
      <p:pic>
        <p:nvPicPr>
          <p:cNvPr id="8" name="Google Shape;229;p16" descr="Illustration of a partial search tree with beige square nodes">
            <a:extLst>
              <a:ext uri="{FF2B5EF4-FFF2-40B4-BE49-F238E27FC236}">
                <a16:creationId xmlns:a16="http://schemas.microsoft.com/office/drawing/2014/main" id="{953AEC84-8897-F034-E7F1-97A0427330BC}"/>
              </a:ext>
            </a:extLst>
          </p:cNvPr>
          <p:cNvPicPr preferRelativeResize="0"/>
          <p:nvPr/>
        </p:nvPicPr>
        <p:blipFill rotWithShape="1">
          <a:blip r:embed="rId2">
            <a:alphaModFix/>
          </a:blip>
          <a:srcRect/>
          <a:stretch/>
        </p:blipFill>
        <p:spPr>
          <a:xfrm>
            <a:off x="7562229" y="1430311"/>
            <a:ext cx="4017746" cy="4260878"/>
          </a:xfrm>
          <a:prstGeom prst="rect">
            <a:avLst/>
          </a:prstGeom>
          <a:noFill/>
          <a:ln>
            <a:noFill/>
          </a:ln>
        </p:spPr>
      </p:pic>
      <p:sp>
        <p:nvSpPr>
          <p:cNvPr id="9" name="Rounded Rectangle 8">
            <a:extLst>
              <a:ext uri="{FF2B5EF4-FFF2-40B4-BE49-F238E27FC236}">
                <a16:creationId xmlns:a16="http://schemas.microsoft.com/office/drawing/2014/main" id="{B41DA904-9EE2-2666-0039-2AD3C9E98A5C}"/>
              </a:ext>
              <a:ext uri="{C183D7F6-B498-43B3-948B-1728B52AA6E4}">
                <adec:decorative xmlns:adec="http://schemas.microsoft.com/office/drawing/2017/decorative" val="1"/>
              </a:ext>
            </a:extLst>
          </p:cNvPr>
          <p:cNvSpPr/>
          <p:nvPr/>
        </p:nvSpPr>
        <p:spPr>
          <a:xfrm>
            <a:off x="9571102" y="1590261"/>
            <a:ext cx="867308" cy="891682"/>
          </a:xfrm>
          <a:prstGeom prst="roundRect">
            <a:avLst>
              <a:gd name="adj" fmla="val 6709"/>
            </a:avLst>
          </a:prstGeom>
          <a:noFill/>
          <a:ln w="3810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AD502CA-DED2-A6BE-9FDA-0DF41ECEA567}"/>
              </a:ext>
              <a:ext uri="{C183D7F6-B498-43B3-948B-1728B52AA6E4}">
                <adec:decorative xmlns:adec="http://schemas.microsoft.com/office/drawing/2017/decorative" val="1"/>
              </a:ext>
            </a:extLst>
          </p:cNvPr>
          <p:cNvSpPr/>
          <p:nvPr/>
        </p:nvSpPr>
        <p:spPr>
          <a:xfrm>
            <a:off x="8868477" y="2755874"/>
            <a:ext cx="867308" cy="891682"/>
          </a:xfrm>
          <a:prstGeom prst="roundRect">
            <a:avLst>
              <a:gd name="adj" fmla="val 6709"/>
            </a:avLst>
          </a:prstGeom>
          <a:no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22D4652-87E9-D35B-BB4D-F785ABA20322}"/>
              </a:ext>
            </a:extLst>
          </p:cNvPr>
          <p:cNvSpPr/>
          <p:nvPr/>
        </p:nvSpPr>
        <p:spPr>
          <a:xfrm>
            <a:off x="1908545" y="3994697"/>
            <a:ext cx="3572539" cy="1031358"/>
          </a:xfrm>
          <a:prstGeom prst="roundRect">
            <a:avLst>
              <a:gd name="adj" fmla="val 10063"/>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i="1" dirty="0">
                <a:solidFill>
                  <a:schemeClr val="tx1"/>
                </a:solidFill>
                <a:latin typeface="+mj-lt"/>
              </a:rPr>
              <a:t>Can we build the full tree?</a:t>
            </a:r>
          </a:p>
          <a:p>
            <a:pPr>
              <a:lnSpc>
                <a:spcPct val="150000"/>
              </a:lnSpc>
            </a:pPr>
            <a:endParaRPr lang="en-US" i="1" dirty="0">
              <a:solidFill>
                <a:schemeClr val="tx1"/>
              </a:solidFill>
              <a:latin typeface="+mj-lt"/>
            </a:endParaRPr>
          </a:p>
        </p:txBody>
      </p:sp>
      <p:sp>
        <p:nvSpPr>
          <p:cNvPr id="13" name="TextBox 12">
            <a:extLst>
              <a:ext uri="{FF2B5EF4-FFF2-40B4-BE49-F238E27FC236}">
                <a16:creationId xmlns:a16="http://schemas.microsoft.com/office/drawing/2014/main" id="{7BA336E0-E784-7FF7-D7D9-AD22D0816B2F}"/>
              </a:ext>
            </a:extLst>
          </p:cNvPr>
          <p:cNvSpPr txBox="1"/>
          <p:nvPr/>
        </p:nvSpPr>
        <p:spPr>
          <a:xfrm>
            <a:off x="2420269" y="4561874"/>
            <a:ext cx="2549096" cy="369332"/>
          </a:xfrm>
          <a:prstGeom prst="rect">
            <a:avLst/>
          </a:prstGeom>
          <a:noFill/>
        </p:spPr>
        <p:txBody>
          <a:bodyPr wrap="none" rtlCol="0">
            <a:spAutoFit/>
          </a:bodyPr>
          <a:lstStyle/>
          <a:p>
            <a:pPr algn="ctr"/>
            <a:r>
              <a:rPr lang="en-US" dirty="0">
                <a:solidFill>
                  <a:schemeClr val="accent2"/>
                </a:solidFill>
                <a:latin typeface="+mj-lt"/>
              </a:rPr>
              <a:t>Not always possible…</a:t>
            </a:r>
          </a:p>
        </p:txBody>
      </p:sp>
    </p:spTree>
    <p:extLst>
      <p:ext uri="{BB962C8B-B14F-4D97-AF65-F5344CB8AC3E}">
        <p14:creationId xmlns:p14="http://schemas.microsoft.com/office/powerpoint/2010/main" val="327445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66D9-E16C-B7F4-EDC2-E91FF3FAA845}"/>
              </a:ext>
            </a:extLst>
          </p:cNvPr>
          <p:cNvSpPr>
            <a:spLocks noGrp="1"/>
          </p:cNvSpPr>
          <p:nvPr>
            <p:ph type="title"/>
          </p:nvPr>
        </p:nvSpPr>
        <p:spPr/>
        <p:txBody>
          <a:bodyPr/>
          <a:lstStyle/>
          <a:p>
            <a:r>
              <a:rPr lang="en-US" dirty="0"/>
              <a:t>Graphs vs. Trees</a:t>
            </a:r>
          </a:p>
        </p:txBody>
      </p:sp>
      <p:sp>
        <p:nvSpPr>
          <p:cNvPr id="4" name="Date Placeholder 3">
            <a:extLst>
              <a:ext uri="{FF2B5EF4-FFF2-40B4-BE49-F238E27FC236}">
                <a16:creationId xmlns:a16="http://schemas.microsoft.com/office/drawing/2014/main" id="{1AB1B714-5281-94E3-76B8-B445F45E2806}"/>
              </a:ext>
            </a:extLst>
          </p:cNvPr>
          <p:cNvSpPr>
            <a:spLocks noGrp="1"/>
          </p:cNvSpPr>
          <p:nvPr>
            <p:ph type="dt" sz="half" idx="2"/>
          </p:nvPr>
        </p:nvSpPr>
        <p:spPr/>
        <p:txBody>
          <a:bodyPr/>
          <a:lstStyle/>
          <a:p>
            <a:r>
              <a:rPr lang="en-US"/>
              <a:t>CSE 473</a:t>
            </a:r>
            <a:endParaRPr lang="en-US" dirty="0"/>
          </a:p>
        </p:txBody>
      </p:sp>
      <p:sp>
        <p:nvSpPr>
          <p:cNvPr id="5" name="Slide Number Placeholder 4">
            <a:extLst>
              <a:ext uri="{FF2B5EF4-FFF2-40B4-BE49-F238E27FC236}">
                <a16:creationId xmlns:a16="http://schemas.microsoft.com/office/drawing/2014/main" id="{24C01F57-0B36-A2E0-C666-16E60F51FFBA}"/>
              </a:ext>
            </a:extLst>
          </p:cNvPr>
          <p:cNvSpPr>
            <a:spLocks noGrp="1"/>
          </p:cNvSpPr>
          <p:nvPr>
            <p:ph type="sldNum" sz="quarter" idx="12"/>
          </p:nvPr>
        </p:nvSpPr>
        <p:spPr/>
        <p:txBody>
          <a:bodyPr/>
          <a:lstStyle/>
          <a:p>
            <a:fld id="{0C6CD854-DD62-6C4B-87F1-66B34D688D3F}" type="slidenum">
              <a:rPr lang="en-US" smtClean="0"/>
              <a:t>9</a:t>
            </a:fld>
            <a:endParaRPr lang="en-US"/>
          </a:p>
        </p:txBody>
      </p:sp>
      <p:sp>
        <p:nvSpPr>
          <p:cNvPr id="12" name="Google Shape;352;p19">
            <a:extLst>
              <a:ext uri="{FF2B5EF4-FFF2-40B4-BE49-F238E27FC236}">
                <a16:creationId xmlns:a16="http://schemas.microsoft.com/office/drawing/2014/main" id="{D9AF496A-D085-619E-5CB9-232EF3F70015}"/>
              </a:ext>
              <a:ext uri="{C183D7F6-B498-43B3-948B-1728B52AA6E4}">
                <adec:decorative xmlns:adec="http://schemas.microsoft.com/office/drawing/2017/decorative" val="1"/>
              </a:ext>
            </a:extLst>
          </p:cNvPr>
          <p:cNvSpPr/>
          <p:nvPr/>
        </p:nvSpPr>
        <p:spPr>
          <a:xfrm>
            <a:off x="607694" y="1915365"/>
            <a:ext cx="4330113" cy="3886200"/>
          </a:xfrm>
          <a:prstGeom prst="roundRect">
            <a:avLst>
              <a:gd name="adj" fmla="val 3833"/>
            </a:avLst>
          </a:prstGeom>
          <a:noFill/>
          <a:ln w="571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3" name="Google Shape;409;p19" descr="A directed graph with the following edges:&#10;S-&gt;d&#10;S-&gt;e&#10;S-&gt;p&#10;d-&gt;b&#10;d-&gt;c&#10;d-&gt;e&#10;b-&gt;a&#10;c-&gt;a&#10;p-&gt;q&#10;e-&gt;h&#10;h-&gt;p&#10;h-&gt;q&#10;e-&gt;r&#10;r-&gt;f&#10;f-&gt;c&#10;f-&gt;G&#10;">
            <a:extLst>
              <a:ext uri="{FF2B5EF4-FFF2-40B4-BE49-F238E27FC236}">
                <a16:creationId xmlns:a16="http://schemas.microsoft.com/office/drawing/2014/main" id="{59191551-FBA4-990E-78B0-ABF5E34C96ED}"/>
              </a:ext>
            </a:extLst>
          </p:cNvPr>
          <p:cNvGrpSpPr/>
          <p:nvPr/>
        </p:nvGrpSpPr>
        <p:grpSpPr>
          <a:xfrm>
            <a:off x="1131089" y="3286965"/>
            <a:ext cx="3205163" cy="1768475"/>
            <a:chOff x="336" y="576"/>
            <a:chExt cx="4848" cy="2784"/>
          </a:xfrm>
        </p:grpSpPr>
        <p:sp>
          <p:nvSpPr>
            <p:cNvPr id="14" name="Google Shape;410;p19">
              <a:extLst>
                <a:ext uri="{FF2B5EF4-FFF2-40B4-BE49-F238E27FC236}">
                  <a16:creationId xmlns:a16="http://schemas.microsoft.com/office/drawing/2014/main" id="{3EECE78F-E093-81A7-94BC-4FE7D3EF7BE6}"/>
                </a:ext>
              </a:extLst>
            </p:cNvPr>
            <p:cNvSpPr>
              <a:spLocks noGrp="1" noRot="1" noMove="1" noResize="1" noEditPoints="1" noAdjustHandles="1" noChangeArrowheads="1" noChangeShapeType="1"/>
            </p:cNvSpPr>
            <p:nvPr/>
          </p:nvSpPr>
          <p:spPr>
            <a:xfrm>
              <a:off x="336" y="2208"/>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S</a:t>
              </a:r>
              <a:endParaRPr dirty="0"/>
            </a:p>
          </p:txBody>
        </p:sp>
        <p:sp>
          <p:nvSpPr>
            <p:cNvPr id="15" name="Google Shape;411;p19">
              <a:extLst>
                <a:ext uri="{FF2B5EF4-FFF2-40B4-BE49-F238E27FC236}">
                  <a16:creationId xmlns:a16="http://schemas.microsoft.com/office/drawing/2014/main" id="{BD130C06-210B-B70F-E75D-659BC4195B08}"/>
                </a:ext>
              </a:extLst>
            </p:cNvPr>
            <p:cNvSpPr>
              <a:spLocks noGrp="1" noRot="1" noMove="1" noResize="1" noEditPoints="1" noAdjustHandles="1" noChangeArrowheads="1" noChangeShapeType="1"/>
            </p:cNvSpPr>
            <p:nvPr/>
          </p:nvSpPr>
          <p:spPr>
            <a:xfrm>
              <a:off x="4704" y="57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G</a:t>
              </a:r>
              <a:endParaRPr dirty="0"/>
            </a:p>
          </p:txBody>
        </p:sp>
        <p:sp>
          <p:nvSpPr>
            <p:cNvPr id="16" name="Google Shape;412;p19">
              <a:extLst>
                <a:ext uri="{FF2B5EF4-FFF2-40B4-BE49-F238E27FC236}">
                  <a16:creationId xmlns:a16="http://schemas.microsoft.com/office/drawing/2014/main" id="{91E4290B-356C-2E27-350C-5319B1094B32}"/>
                </a:ext>
              </a:extLst>
            </p:cNvPr>
            <p:cNvSpPr>
              <a:spLocks noGrp="1" noRot="1" noMove="1" noResize="1" noEditPoints="1" noAdjustHandles="1" noChangeArrowheads="1" noChangeShapeType="1"/>
            </p:cNvSpPr>
            <p:nvPr/>
          </p:nvSpPr>
          <p:spPr>
            <a:xfrm>
              <a:off x="1728" y="177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d</a:t>
              </a:r>
              <a:endParaRPr/>
            </a:p>
          </p:txBody>
        </p:sp>
        <p:sp>
          <p:nvSpPr>
            <p:cNvPr id="17" name="Google Shape;413;p19">
              <a:extLst>
                <a:ext uri="{FF2B5EF4-FFF2-40B4-BE49-F238E27FC236}">
                  <a16:creationId xmlns:a16="http://schemas.microsoft.com/office/drawing/2014/main" id="{8CE360D6-A4BD-0E18-8C72-3DEA0E4BBD58}"/>
                </a:ext>
              </a:extLst>
            </p:cNvPr>
            <p:cNvSpPr>
              <a:spLocks noGrp="1" noRot="1" noMove="1" noResize="1" noEditPoints="1" noAdjustHandles="1" noChangeArrowheads="1" noChangeShapeType="1"/>
            </p:cNvSpPr>
            <p:nvPr/>
          </p:nvSpPr>
          <p:spPr>
            <a:xfrm>
              <a:off x="720" y="105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b</a:t>
              </a:r>
              <a:endParaRPr/>
            </a:p>
          </p:txBody>
        </p:sp>
        <p:sp>
          <p:nvSpPr>
            <p:cNvPr id="18" name="Google Shape;414;p19">
              <a:extLst>
                <a:ext uri="{FF2B5EF4-FFF2-40B4-BE49-F238E27FC236}">
                  <a16:creationId xmlns:a16="http://schemas.microsoft.com/office/drawing/2014/main" id="{FD965BED-D9C4-3D63-D7E7-3E0D9B03D711}"/>
                </a:ext>
              </a:extLst>
            </p:cNvPr>
            <p:cNvSpPr>
              <a:spLocks noGrp="1" noRot="1" noMove="1" noResize="1" noEditPoints="1" noAdjustHandles="1" noChangeArrowheads="1" noChangeShapeType="1"/>
            </p:cNvSpPr>
            <p:nvPr/>
          </p:nvSpPr>
          <p:spPr>
            <a:xfrm>
              <a:off x="1200" y="273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p</a:t>
              </a:r>
              <a:endParaRPr dirty="0"/>
            </a:p>
          </p:txBody>
        </p:sp>
        <p:sp>
          <p:nvSpPr>
            <p:cNvPr id="19" name="Google Shape;415;p19">
              <a:extLst>
                <a:ext uri="{FF2B5EF4-FFF2-40B4-BE49-F238E27FC236}">
                  <a16:creationId xmlns:a16="http://schemas.microsoft.com/office/drawing/2014/main" id="{B1EED681-FA6D-D10B-8C14-9A1FBCB52794}"/>
                </a:ext>
              </a:extLst>
            </p:cNvPr>
            <p:cNvSpPr>
              <a:spLocks noGrp="1" noRot="1" noMove="1" noResize="1" noEditPoints="1" noAdjustHandles="1" noChangeArrowheads="1" noChangeShapeType="1"/>
            </p:cNvSpPr>
            <p:nvPr/>
          </p:nvSpPr>
          <p:spPr>
            <a:xfrm>
              <a:off x="2352" y="2880"/>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q</a:t>
              </a:r>
              <a:endParaRPr dirty="0"/>
            </a:p>
          </p:txBody>
        </p:sp>
        <p:sp>
          <p:nvSpPr>
            <p:cNvPr id="20" name="Google Shape;416;p19">
              <a:extLst>
                <a:ext uri="{FF2B5EF4-FFF2-40B4-BE49-F238E27FC236}">
                  <a16:creationId xmlns:a16="http://schemas.microsoft.com/office/drawing/2014/main" id="{1FD6A674-82CB-1F41-DD49-F6814E74A83B}"/>
                </a:ext>
              </a:extLst>
            </p:cNvPr>
            <p:cNvSpPr>
              <a:spLocks noGrp="1" noRot="1" noMove="1" noResize="1" noEditPoints="1" noAdjustHandles="1" noChangeArrowheads="1" noChangeShapeType="1"/>
            </p:cNvSpPr>
            <p:nvPr/>
          </p:nvSpPr>
          <p:spPr>
            <a:xfrm>
              <a:off x="2880" y="1008"/>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c</a:t>
              </a:r>
              <a:endParaRPr dirty="0"/>
            </a:p>
          </p:txBody>
        </p:sp>
        <p:sp>
          <p:nvSpPr>
            <p:cNvPr id="21" name="Google Shape;417;p19">
              <a:extLst>
                <a:ext uri="{FF2B5EF4-FFF2-40B4-BE49-F238E27FC236}">
                  <a16:creationId xmlns:a16="http://schemas.microsoft.com/office/drawing/2014/main" id="{731079E3-EE4B-2017-5F84-19AE146430BD}"/>
                </a:ext>
              </a:extLst>
            </p:cNvPr>
            <p:cNvSpPr>
              <a:spLocks noGrp="1" noRot="1" noMove="1" noResize="1" noEditPoints="1" noAdjustHandles="1" noChangeArrowheads="1" noChangeShapeType="1"/>
            </p:cNvSpPr>
            <p:nvPr/>
          </p:nvSpPr>
          <p:spPr>
            <a:xfrm>
              <a:off x="3552" y="1584"/>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e</a:t>
              </a:r>
              <a:endParaRPr dirty="0"/>
            </a:p>
          </p:txBody>
        </p:sp>
        <p:sp>
          <p:nvSpPr>
            <p:cNvPr id="22" name="Google Shape;418;p19">
              <a:extLst>
                <a:ext uri="{FF2B5EF4-FFF2-40B4-BE49-F238E27FC236}">
                  <a16:creationId xmlns:a16="http://schemas.microsoft.com/office/drawing/2014/main" id="{1687671F-6BD0-82BE-5A77-E559B9A231F4}"/>
                </a:ext>
              </a:extLst>
            </p:cNvPr>
            <p:cNvSpPr>
              <a:spLocks/>
            </p:cNvSpPr>
            <p:nvPr/>
          </p:nvSpPr>
          <p:spPr>
            <a:xfrm>
              <a:off x="3204" y="2427"/>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h</a:t>
              </a:r>
              <a:endParaRPr dirty="0"/>
            </a:p>
          </p:txBody>
        </p:sp>
        <p:sp>
          <p:nvSpPr>
            <p:cNvPr id="23" name="Google Shape;419;p19">
              <a:extLst>
                <a:ext uri="{FF2B5EF4-FFF2-40B4-BE49-F238E27FC236}">
                  <a16:creationId xmlns:a16="http://schemas.microsoft.com/office/drawing/2014/main" id="{3518474B-F6EB-3308-3D81-3DC184B54B67}"/>
                </a:ext>
              </a:extLst>
            </p:cNvPr>
            <p:cNvSpPr>
              <a:spLocks noGrp="1" noRot="1" noMove="1" noResize="1" noEditPoints="1" noAdjustHandles="1" noChangeArrowheads="1" noChangeShapeType="1"/>
            </p:cNvSpPr>
            <p:nvPr/>
          </p:nvSpPr>
          <p:spPr>
            <a:xfrm>
              <a:off x="1584" y="624"/>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a</a:t>
              </a:r>
              <a:endParaRPr dirty="0"/>
            </a:p>
          </p:txBody>
        </p:sp>
        <p:sp>
          <p:nvSpPr>
            <p:cNvPr id="24" name="Google Shape;420;p19">
              <a:extLst>
                <a:ext uri="{FF2B5EF4-FFF2-40B4-BE49-F238E27FC236}">
                  <a16:creationId xmlns:a16="http://schemas.microsoft.com/office/drawing/2014/main" id="{520454F8-C877-17B4-AED1-F16E371903D5}"/>
                </a:ext>
              </a:extLst>
            </p:cNvPr>
            <p:cNvSpPr>
              <a:spLocks noGrp="1" noRot="1" noMove="1" noResize="1" noEditPoints="1" noAdjustHandles="1" noChangeArrowheads="1" noChangeShapeType="1"/>
            </p:cNvSpPr>
            <p:nvPr/>
          </p:nvSpPr>
          <p:spPr>
            <a:xfrm>
              <a:off x="4560" y="1872"/>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f</a:t>
              </a:r>
              <a:endParaRPr/>
            </a:p>
          </p:txBody>
        </p:sp>
        <p:sp>
          <p:nvSpPr>
            <p:cNvPr id="25" name="Google Shape;421;p19">
              <a:extLst>
                <a:ext uri="{FF2B5EF4-FFF2-40B4-BE49-F238E27FC236}">
                  <a16:creationId xmlns:a16="http://schemas.microsoft.com/office/drawing/2014/main" id="{B103DEFB-1DD3-684F-7F35-996925C78FD3}"/>
                </a:ext>
              </a:extLst>
            </p:cNvPr>
            <p:cNvSpPr>
              <a:spLocks noGrp="1" noRot="1" noMove="1" noResize="1" noEditPoints="1" noAdjustHandles="1" noChangeArrowheads="1" noChangeShapeType="1"/>
            </p:cNvSpPr>
            <p:nvPr/>
          </p:nvSpPr>
          <p:spPr>
            <a:xfrm>
              <a:off x="4368" y="2736"/>
              <a:ext cx="480" cy="480"/>
            </a:xfrm>
            <a:prstGeom prst="flowChartConnector">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r</a:t>
              </a:r>
              <a:endParaRPr dirty="0"/>
            </a:p>
          </p:txBody>
        </p:sp>
        <p:cxnSp>
          <p:nvCxnSpPr>
            <p:cNvPr id="26" name="Google Shape;422;p19">
              <a:extLst>
                <a:ext uri="{FF2B5EF4-FFF2-40B4-BE49-F238E27FC236}">
                  <a16:creationId xmlns:a16="http://schemas.microsoft.com/office/drawing/2014/main" id="{26B767D2-94FE-67CD-FD15-227D760EF9F3}"/>
                </a:ext>
              </a:extLst>
            </p:cNvPr>
            <p:cNvCxnSpPr>
              <a:cxnSpLocks/>
              <a:stCxn id="14" idx="5"/>
              <a:endCxn id="18" idx="1"/>
            </p:cNvCxnSpPr>
            <p:nvPr/>
          </p:nvCxnSpPr>
          <p:spPr>
            <a:xfrm>
              <a:off x="746" y="2618"/>
              <a:ext cx="525" cy="189"/>
            </a:xfrm>
            <a:prstGeom prst="straightConnector1">
              <a:avLst/>
            </a:prstGeom>
            <a:noFill/>
            <a:ln w="28575" cap="flat" cmpd="sng">
              <a:solidFill>
                <a:schemeClr val="dk1"/>
              </a:solidFill>
              <a:prstDash val="solid"/>
              <a:round/>
              <a:headEnd type="none" w="med" len="med"/>
              <a:tailEnd type="triangle" w="med" len="med"/>
            </a:ln>
          </p:spPr>
        </p:cxnSp>
        <p:cxnSp>
          <p:nvCxnSpPr>
            <p:cNvPr id="27" name="Google Shape;423;p19">
              <a:extLst>
                <a:ext uri="{FF2B5EF4-FFF2-40B4-BE49-F238E27FC236}">
                  <a16:creationId xmlns:a16="http://schemas.microsoft.com/office/drawing/2014/main" id="{9DFC1320-18B6-F5B8-6532-9F5B644959AA}"/>
                </a:ext>
              </a:extLst>
            </p:cNvPr>
            <p:cNvCxnSpPr>
              <a:cxnSpLocks/>
              <a:stCxn id="18" idx="6"/>
              <a:endCxn id="19" idx="2"/>
            </p:cNvCxnSpPr>
            <p:nvPr/>
          </p:nvCxnSpPr>
          <p:spPr>
            <a:xfrm>
              <a:off x="1680" y="2976"/>
              <a:ext cx="672" cy="144"/>
            </a:xfrm>
            <a:prstGeom prst="straightConnector1">
              <a:avLst/>
            </a:prstGeom>
            <a:noFill/>
            <a:ln w="28575" cap="flat" cmpd="sng">
              <a:solidFill>
                <a:schemeClr val="dk1"/>
              </a:solidFill>
              <a:prstDash val="solid"/>
              <a:round/>
              <a:headEnd type="none" w="med" len="med"/>
              <a:tailEnd type="triangle" w="med" len="med"/>
            </a:ln>
          </p:spPr>
        </p:cxnSp>
        <p:cxnSp>
          <p:nvCxnSpPr>
            <p:cNvPr id="28" name="Google Shape;424;p19">
              <a:extLst>
                <a:ext uri="{FF2B5EF4-FFF2-40B4-BE49-F238E27FC236}">
                  <a16:creationId xmlns:a16="http://schemas.microsoft.com/office/drawing/2014/main" id="{774C349E-B92B-D8C1-344F-B89DD5BF5818}"/>
                </a:ext>
              </a:extLst>
            </p:cNvPr>
            <p:cNvCxnSpPr>
              <a:cxnSpLocks/>
              <a:stCxn id="22" idx="3"/>
              <a:endCxn id="19" idx="6"/>
            </p:cNvCxnSpPr>
            <p:nvPr/>
          </p:nvCxnSpPr>
          <p:spPr>
            <a:xfrm flipH="1">
              <a:off x="2832" y="2837"/>
              <a:ext cx="442" cy="283"/>
            </a:xfrm>
            <a:prstGeom prst="straightConnector1">
              <a:avLst/>
            </a:prstGeom>
            <a:noFill/>
            <a:ln w="28575" cap="flat" cmpd="sng">
              <a:solidFill>
                <a:schemeClr val="dk1"/>
              </a:solidFill>
              <a:prstDash val="solid"/>
              <a:round/>
              <a:headEnd type="none" w="med" len="med"/>
              <a:tailEnd type="triangle" w="med" len="med"/>
            </a:ln>
          </p:spPr>
        </p:cxnSp>
        <p:cxnSp>
          <p:nvCxnSpPr>
            <p:cNvPr id="29" name="Google Shape;425;p19">
              <a:extLst>
                <a:ext uri="{FF2B5EF4-FFF2-40B4-BE49-F238E27FC236}">
                  <a16:creationId xmlns:a16="http://schemas.microsoft.com/office/drawing/2014/main" id="{CB6ABC45-3125-145B-E7D2-8367944E454E}"/>
                </a:ext>
              </a:extLst>
            </p:cNvPr>
            <p:cNvCxnSpPr>
              <a:cxnSpLocks/>
              <a:stCxn id="22" idx="2"/>
              <a:endCxn id="18" idx="7"/>
            </p:cNvCxnSpPr>
            <p:nvPr/>
          </p:nvCxnSpPr>
          <p:spPr>
            <a:xfrm flipH="1">
              <a:off x="1610" y="2667"/>
              <a:ext cx="1594" cy="139"/>
            </a:xfrm>
            <a:prstGeom prst="straightConnector1">
              <a:avLst/>
            </a:prstGeom>
            <a:noFill/>
            <a:ln w="28575" cap="flat" cmpd="sng">
              <a:solidFill>
                <a:schemeClr val="dk1"/>
              </a:solidFill>
              <a:prstDash val="solid"/>
              <a:round/>
              <a:headEnd type="none" w="med" len="med"/>
              <a:tailEnd type="triangle" w="med" len="med"/>
            </a:ln>
          </p:spPr>
        </p:cxnSp>
        <p:cxnSp>
          <p:nvCxnSpPr>
            <p:cNvPr id="30" name="Google Shape;426;p19">
              <a:extLst>
                <a:ext uri="{FF2B5EF4-FFF2-40B4-BE49-F238E27FC236}">
                  <a16:creationId xmlns:a16="http://schemas.microsoft.com/office/drawing/2014/main" id="{A118AD74-4347-F821-1A20-B3F35E6EDE5F}"/>
                </a:ext>
              </a:extLst>
            </p:cNvPr>
            <p:cNvCxnSpPr>
              <a:cxnSpLocks/>
              <a:stCxn id="21" idx="4"/>
              <a:endCxn id="22" idx="7"/>
            </p:cNvCxnSpPr>
            <p:nvPr/>
          </p:nvCxnSpPr>
          <p:spPr>
            <a:xfrm flipH="1">
              <a:off x="3614" y="2064"/>
              <a:ext cx="178" cy="433"/>
            </a:xfrm>
            <a:prstGeom prst="straightConnector1">
              <a:avLst/>
            </a:prstGeom>
            <a:noFill/>
            <a:ln w="28575" cap="flat" cmpd="sng">
              <a:solidFill>
                <a:schemeClr val="dk1"/>
              </a:solidFill>
              <a:prstDash val="solid"/>
              <a:round/>
              <a:headEnd type="none" w="med" len="med"/>
              <a:tailEnd type="triangle" w="med" len="med"/>
            </a:ln>
          </p:spPr>
        </p:cxnSp>
        <p:cxnSp>
          <p:nvCxnSpPr>
            <p:cNvPr id="31" name="Google Shape;427;p19">
              <a:extLst>
                <a:ext uri="{FF2B5EF4-FFF2-40B4-BE49-F238E27FC236}">
                  <a16:creationId xmlns:a16="http://schemas.microsoft.com/office/drawing/2014/main" id="{4A9592D8-8296-731E-3E5A-38ED022001AD}"/>
                </a:ext>
              </a:extLst>
            </p:cNvPr>
            <p:cNvCxnSpPr>
              <a:cxnSpLocks/>
              <a:stCxn id="21" idx="5"/>
              <a:endCxn id="25" idx="1"/>
            </p:cNvCxnSpPr>
            <p:nvPr/>
          </p:nvCxnSpPr>
          <p:spPr>
            <a:xfrm>
              <a:off x="3962" y="1994"/>
              <a:ext cx="477" cy="813"/>
            </a:xfrm>
            <a:prstGeom prst="straightConnector1">
              <a:avLst/>
            </a:prstGeom>
            <a:noFill/>
            <a:ln w="28575" cap="flat" cmpd="sng">
              <a:solidFill>
                <a:schemeClr val="accent5"/>
              </a:solidFill>
              <a:prstDash val="solid"/>
              <a:round/>
              <a:headEnd type="none" w="med" len="med"/>
              <a:tailEnd type="triangle" w="med" len="med"/>
            </a:ln>
          </p:spPr>
        </p:cxnSp>
        <p:cxnSp>
          <p:nvCxnSpPr>
            <p:cNvPr id="32" name="Google Shape;428;p19">
              <a:extLst>
                <a:ext uri="{FF2B5EF4-FFF2-40B4-BE49-F238E27FC236}">
                  <a16:creationId xmlns:a16="http://schemas.microsoft.com/office/drawing/2014/main" id="{F5E2A2FF-91F6-CFD5-33E7-5F9E8354751A}"/>
                </a:ext>
              </a:extLst>
            </p:cNvPr>
            <p:cNvCxnSpPr>
              <a:cxnSpLocks/>
              <a:stCxn id="25" idx="0"/>
              <a:endCxn id="24" idx="4"/>
            </p:cNvCxnSpPr>
            <p:nvPr/>
          </p:nvCxnSpPr>
          <p:spPr>
            <a:xfrm flipV="1">
              <a:off x="4608" y="2352"/>
              <a:ext cx="192" cy="384"/>
            </a:xfrm>
            <a:prstGeom prst="straightConnector1">
              <a:avLst/>
            </a:prstGeom>
            <a:noFill/>
            <a:ln w="28575" cap="flat" cmpd="sng">
              <a:solidFill>
                <a:schemeClr val="accent5"/>
              </a:solidFill>
              <a:prstDash val="solid"/>
              <a:round/>
              <a:headEnd type="none" w="med" len="med"/>
              <a:tailEnd type="triangle" w="med" len="med"/>
            </a:ln>
          </p:spPr>
        </p:cxnSp>
        <p:cxnSp>
          <p:nvCxnSpPr>
            <p:cNvPr id="33" name="Google Shape;429;p19">
              <a:extLst>
                <a:ext uri="{FF2B5EF4-FFF2-40B4-BE49-F238E27FC236}">
                  <a16:creationId xmlns:a16="http://schemas.microsoft.com/office/drawing/2014/main" id="{5C9EAD3E-EA5F-DF7A-4BA9-44EC737AE0E7}"/>
                </a:ext>
              </a:extLst>
            </p:cNvPr>
            <p:cNvCxnSpPr>
              <a:cxnSpLocks/>
              <a:stCxn id="24" idx="0"/>
              <a:endCxn id="15" idx="4"/>
            </p:cNvCxnSpPr>
            <p:nvPr/>
          </p:nvCxnSpPr>
          <p:spPr>
            <a:xfrm flipV="1">
              <a:off x="4800" y="1056"/>
              <a:ext cx="144" cy="816"/>
            </a:xfrm>
            <a:prstGeom prst="straightConnector1">
              <a:avLst/>
            </a:prstGeom>
            <a:noFill/>
            <a:ln w="28575" cap="flat" cmpd="sng">
              <a:solidFill>
                <a:schemeClr val="accent5"/>
              </a:solidFill>
              <a:prstDash val="solid"/>
              <a:round/>
              <a:headEnd type="none" w="med" len="med"/>
              <a:tailEnd type="triangle" w="med" len="med"/>
            </a:ln>
          </p:spPr>
        </p:cxnSp>
        <p:cxnSp>
          <p:nvCxnSpPr>
            <p:cNvPr id="34" name="Google Shape;430;p19">
              <a:extLst>
                <a:ext uri="{FF2B5EF4-FFF2-40B4-BE49-F238E27FC236}">
                  <a16:creationId xmlns:a16="http://schemas.microsoft.com/office/drawing/2014/main" id="{8F740C02-BD51-4D48-BAA4-BC7891127EF3}"/>
                </a:ext>
              </a:extLst>
            </p:cNvPr>
            <p:cNvCxnSpPr>
              <a:cxnSpLocks/>
              <a:stCxn id="14" idx="7"/>
              <a:endCxn id="16" idx="2"/>
            </p:cNvCxnSpPr>
            <p:nvPr/>
          </p:nvCxnSpPr>
          <p:spPr>
            <a:xfrm flipV="1">
              <a:off x="746" y="2016"/>
              <a:ext cx="982" cy="262"/>
            </a:xfrm>
            <a:prstGeom prst="straightConnector1">
              <a:avLst/>
            </a:prstGeom>
            <a:noFill/>
            <a:ln w="28575" cap="flat" cmpd="sng">
              <a:solidFill>
                <a:schemeClr val="accent5"/>
              </a:solidFill>
              <a:prstDash val="solid"/>
              <a:round/>
              <a:headEnd type="none" w="med" len="med"/>
              <a:tailEnd type="triangle" w="med" len="med"/>
            </a:ln>
          </p:spPr>
        </p:cxnSp>
        <p:cxnSp>
          <p:nvCxnSpPr>
            <p:cNvPr id="35" name="Google Shape;431;p19">
              <a:extLst>
                <a:ext uri="{FF2B5EF4-FFF2-40B4-BE49-F238E27FC236}">
                  <a16:creationId xmlns:a16="http://schemas.microsoft.com/office/drawing/2014/main" id="{2CE3EFBB-410A-9BB6-44D3-83EE3148F7DF}"/>
                </a:ext>
              </a:extLst>
            </p:cNvPr>
            <p:cNvCxnSpPr>
              <a:cxnSpLocks/>
              <a:stCxn id="16" idx="1"/>
              <a:endCxn id="17" idx="5"/>
            </p:cNvCxnSpPr>
            <p:nvPr/>
          </p:nvCxnSpPr>
          <p:spPr>
            <a:xfrm flipH="1" flipV="1">
              <a:off x="1130" y="1466"/>
              <a:ext cx="669" cy="381"/>
            </a:xfrm>
            <a:prstGeom prst="straightConnector1">
              <a:avLst/>
            </a:prstGeom>
            <a:noFill/>
            <a:ln w="28575" cap="flat" cmpd="sng">
              <a:solidFill>
                <a:schemeClr val="dk1"/>
              </a:solidFill>
              <a:prstDash val="solid"/>
              <a:round/>
              <a:headEnd type="none" w="med" len="med"/>
              <a:tailEnd type="triangle" w="med" len="med"/>
            </a:ln>
          </p:spPr>
        </p:cxnSp>
        <p:cxnSp>
          <p:nvCxnSpPr>
            <p:cNvPr id="36" name="Google Shape;432;p19">
              <a:extLst>
                <a:ext uri="{FF2B5EF4-FFF2-40B4-BE49-F238E27FC236}">
                  <a16:creationId xmlns:a16="http://schemas.microsoft.com/office/drawing/2014/main" id="{6CCADC8A-31F5-CCE9-E062-E1CD18748AC1}"/>
                </a:ext>
              </a:extLst>
            </p:cNvPr>
            <p:cNvCxnSpPr>
              <a:cxnSpLocks/>
              <a:stCxn id="17" idx="7"/>
              <a:endCxn id="23" idx="2"/>
            </p:cNvCxnSpPr>
            <p:nvPr/>
          </p:nvCxnSpPr>
          <p:spPr>
            <a:xfrm flipV="1">
              <a:off x="1130" y="864"/>
              <a:ext cx="454" cy="262"/>
            </a:xfrm>
            <a:prstGeom prst="straightConnector1">
              <a:avLst/>
            </a:prstGeom>
            <a:noFill/>
            <a:ln w="28575" cap="flat" cmpd="sng">
              <a:solidFill>
                <a:schemeClr val="dk1"/>
              </a:solidFill>
              <a:prstDash val="solid"/>
              <a:round/>
              <a:headEnd type="none" w="med" len="med"/>
              <a:tailEnd type="triangle" w="med" len="med"/>
            </a:ln>
          </p:spPr>
        </p:cxnSp>
        <p:cxnSp>
          <p:nvCxnSpPr>
            <p:cNvPr id="37" name="Google Shape;433;p19">
              <a:extLst>
                <a:ext uri="{FF2B5EF4-FFF2-40B4-BE49-F238E27FC236}">
                  <a16:creationId xmlns:a16="http://schemas.microsoft.com/office/drawing/2014/main" id="{23A1BE1D-CDD3-EEA5-C87D-291F1301CF4F}"/>
                </a:ext>
              </a:extLst>
            </p:cNvPr>
            <p:cNvCxnSpPr>
              <a:cxnSpLocks/>
              <a:stCxn id="20" idx="2"/>
              <a:endCxn id="23" idx="6"/>
            </p:cNvCxnSpPr>
            <p:nvPr/>
          </p:nvCxnSpPr>
          <p:spPr>
            <a:xfrm flipH="1" flipV="1">
              <a:off x="2064" y="864"/>
              <a:ext cx="816" cy="384"/>
            </a:xfrm>
            <a:prstGeom prst="straightConnector1">
              <a:avLst/>
            </a:prstGeom>
            <a:noFill/>
            <a:ln w="28575" cap="flat" cmpd="sng">
              <a:solidFill>
                <a:schemeClr val="dk1"/>
              </a:solidFill>
              <a:prstDash val="solid"/>
              <a:round/>
              <a:headEnd type="none" w="med" len="med"/>
              <a:tailEnd type="triangle" w="med" len="med"/>
            </a:ln>
          </p:spPr>
        </p:cxnSp>
        <p:cxnSp>
          <p:nvCxnSpPr>
            <p:cNvPr id="38" name="Google Shape;434;p19">
              <a:extLst>
                <a:ext uri="{FF2B5EF4-FFF2-40B4-BE49-F238E27FC236}">
                  <a16:creationId xmlns:a16="http://schemas.microsoft.com/office/drawing/2014/main" id="{6C3B9C2D-1576-CFC7-B0D0-40D5571E6D6A}"/>
                </a:ext>
              </a:extLst>
            </p:cNvPr>
            <p:cNvCxnSpPr>
              <a:cxnSpLocks/>
              <a:stCxn id="16" idx="7"/>
              <a:endCxn id="20" idx="3"/>
            </p:cNvCxnSpPr>
            <p:nvPr/>
          </p:nvCxnSpPr>
          <p:spPr>
            <a:xfrm flipV="1">
              <a:off x="2138" y="1418"/>
              <a:ext cx="813" cy="429"/>
            </a:xfrm>
            <a:prstGeom prst="straightConnector1">
              <a:avLst/>
            </a:prstGeom>
            <a:noFill/>
            <a:ln w="28575" cap="flat" cmpd="sng">
              <a:solidFill>
                <a:schemeClr val="dk1"/>
              </a:solidFill>
              <a:prstDash val="solid"/>
              <a:round/>
              <a:headEnd type="none" w="med" len="med"/>
              <a:tailEnd type="triangle" w="med" len="med"/>
            </a:ln>
          </p:spPr>
        </p:cxnSp>
        <p:cxnSp>
          <p:nvCxnSpPr>
            <p:cNvPr id="39" name="Google Shape;435;p19">
              <a:extLst>
                <a:ext uri="{FF2B5EF4-FFF2-40B4-BE49-F238E27FC236}">
                  <a16:creationId xmlns:a16="http://schemas.microsoft.com/office/drawing/2014/main" id="{EA553D20-40DE-E676-1E67-11FD54D08B8E}"/>
                </a:ext>
              </a:extLst>
            </p:cNvPr>
            <p:cNvCxnSpPr>
              <a:cxnSpLocks/>
              <a:stCxn id="16" idx="6"/>
              <a:endCxn id="21" idx="2"/>
            </p:cNvCxnSpPr>
            <p:nvPr/>
          </p:nvCxnSpPr>
          <p:spPr>
            <a:xfrm flipV="1">
              <a:off x="2208" y="1824"/>
              <a:ext cx="1344" cy="192"/>
            </a:xfrm>
            <a:prstGeom prst="straightConnector1">
              <a:avLst/>
            </a:prstGeom>
            <a:noFill/>
            <a:ln w="28575" cap="flat" cmpd="sng">
              <a:solidFill>
                <a:schemeClr val="accent5"/>
              </a:solidFill>
              <a:prstDash val="solid"/>
              <a:round/>
              <a:headEnd type="none" w="med" len="med"/>
              <a:tailEnd type="triangle" w="med" len="med"/>
            </a:ln>
          </p:spPr>
        </p:cxnSp>
        <p:cxnSp>
          <p:nvCxnSpPr>
            <p:cNvPr id="40" name="Google Shape;436;p19">
              <a:extLst>
                <a:ext uri="{FF2B5EF4-FFF2-40B4-BE49-F238E27FC236}">
                  <a16:creationId xmlns:a16="http://schemas.microsoft.com/office/drawing/2014/main" id="{D9417587-F682-75A1-A9B2-661E20C2D7AF}"/>
                </a:ext>
              </a:extLst>
            </p:cNvPr>
            <p:cNvCxnSpPr>
              <a:cxnSpLocks/>
              <a:stCxn id="24" idx="1"/>
              <a:endCxn id="20" idx="6"/>
            </p:cNvCxnSpPr>
            <p:nvPr/>
          </p:nvCxnSpPr>
          <p:spPr>
            <a:xfrm rot="16200000" flipV="1">
              <a:off x="3648" y="960"/>
              <a:ext cx="694" cy="1270"/>
            </a:xfrm>
            <a:prstGeom prst="curvedConnector2">
              <a:avLst/>
            </a:prstGeom>
            <a:noFill/>
            <a:ln w="28575" cap="flat" cmpd="sng">
              <a:solidFill>
                <a:schemeClr val="dk1"/>
              </a:solidFill>
              <a:prstDash val="solid"/>
              <a:round/>
              <a:headEnd type="none" w="med" len="med"/>
              <a:tailEnd type="triangle" w="med" len="med"/>
            </a:ln>
          </p:spPr>
        </p:cxnSp>
        <p:cxnSp>
          <p:nvCxnSpPr>
            <p:cNvPr id="41" name="Google Shape;437;p19">
              <a:extLst>
                <a:ext uri="{FF2B5EF4-FFF2-40B4-BE49-F238E27FC236}">
                  <a16:creationId xmlns:a16="http://schemas.microsoft.com/office/drawing/2014/main" id="{22677EB1-ED3A-28F6-540A-6BE01313E2A6}"/>
                </a:ext>
              </a:extLst>
            </p:cNvPr>
            <p:cNvCxnSpPr>
              <a:cxnSpLocks/>
              <a:stCxn id="14" idx="6"/>
              <a:endCxn id="21" idx="3"/>
            </p:cNvCxnSpPr>
            <p:nvPr/>
          </p:nvCxnSpPr>
          <p:spPr>
            <a:xfrm flipV="1">
              <a:off x="816" y="1994"/>
              <a:ext cx="2806" cy="454"/>
            </a:xfrm>
            <a:prstGeom prst="curvedConnector2">
              <a:avLst/>
            </a:prstGeom>
            <a:noFill/>
            <a:ln w="28575" cap="flat" cmpd="sng">
              <a:solidFill>
                <a:schemeClr val="dk1"/>
              </a:solidFill>
              <a:prstDash val="solid"/>
              <a:round/>
              <a:headEnd type="none" w="med" len="med"/>
              <a:tailEnd type="triangle" w="med" len="med"/>
            </a:ln>
          </p:spPr>
        </p:cxnSp>
      </p:grpSp>
      <p:sp>
        <p:nvSpPr>
          <p:cNvPr id="42" name="Google Shape;441;p19">
            <a:extLst>
              <a:ext uri="{FF2B5EF4-FFF2-40B4-BE49-F238E27FC236}">
                <a16:creationId xmlns:a16="http://schemas.microsoft.com/office/drawing/2014/main" id="{FA7409C3-9F9A-E99F-76EB-92C452BAA98C}"/>
              </a:ext>
            </a:extLst>
          </p:cNvPr>
          <p:cNvSpPr txBox="1"/>
          <p:nvPr/>
        </p:nvSpPr>
        <p:spPr>
          <a:xfrm>
            <a:off x="1059652" y="2143967"/>
            <a:ext cx="34290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mj-lt"/>
                <a:ea typeface="Calibri"/>
                <a:cs typeface="Calibri"/>
                <a:sym typeface="Calibri"/>
              </a:rPr>
              <a:t>State Space Graph</a:t>
            </a:r>
            <a:endParaRPr dirty="0">
              <a:latin typeface="+mj-lt"/>
            </a:endParaRPr>
          </a:p>
        </p:txBody>
      </p:sp>
      <p:sp>
        <p:nvSpPr>
          <p:cNvPr id="94" name="Google Shape;441;p19">
            <a:extLst>
              <a:ext uri="{FF2B5EF4-FFF2-40B4-BE49-F238E27FC236}">
                <a16:creationId xmlns:a16="http://schemas.microsoft.com/office/drawing/2014/main" id="{AC8CCD04-F09C-E39E-0088-CD2A960E5022}"/>
              </a:ext>
            </a:extLst>
          </p:cNvPr>
          <p:cNvSpPr txBox="1"/>
          <p:nvPr/>
        </p:nvSpPr>
        <p:spPr>
          <a:xfrm>
            <a:off x="7701857" y="2142064"/>
            <a:ext cx="34290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mj-lt"/>
                <a:ea typeface="Calibri"/>
                <a:cs typeface="Calibri"/>
                <a:sym typeface="Calibri"/>
              </a:rPr>
              <a:t>Search Tree</a:t>
            </a:r>
            <a:endParaRPr dirty="0">
              <a:latin typeface="+mj-lt"/>
            </a:endParaRPr>
          </a:p>
        </p:txBody>
      </p:sp>
      <p:grpSp>
        <p:nvGrpSpPr>
          <p:cNvPr id="156" name="Group 155" descr="A search tree based on the search graph on the left, starting with the node S">
            <a:extLst>
              <a:ext uri="{FF2B5EF4-FFF2-40B4-BE49-F238E27FC236}">
                <a16:creationId xmlns:a16="http://schemas.microsoft.com/office/drawing/2014/main" id="{FAA7F0FF-12E3-1BDE-251C-1D8401ADD9D7}"/>
              </a:ext>
            </a:extLst>
          </p:cNvPr>
          <p:cNvGrpSpPr/>
          <p:nvPr/>
        </p:nvGrpSpPr>
        <p:grpSpPr>
          <a:xfrm>
            <a:off x="7416939" y="2888052"/>
            <a:ext cx="3942606" cy="2793683"/>
            <a:chOff x="7416939" y="2888052"/>
            <a:chExt cx="3942606" cy="2793683"/>
          </a:xfrm>
        </p:grpSpPr>
        <p:sp>
          <p:nvSpPr>
            <p:cNvPr id="95" name="Google Shape;354;p19">
              <a:extLst>
                <a:ext uri="{FF2B5EF4-FFF2-40B4-BE49-F238E27FC236}">
                  <a16:creationId xmlns:a16="http://schemas.microsoft.com/office/drawing/2014/main" id="{A381068D-8A74-808D-0564-6FAC6EAE8FEA}"/>
                </a:ext>
              </a:extLst>
            </p:cNvPr>
            <p:cNvSpPr txBox="1"/>
            <p:nvPr/>
          </p:nvSpPr>
          <p:spPr>
            <a:xfrm>
              <a:off x="9211928" y="2888052"/>
              <a:ext cx="825500" cy="3231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dirty="0">
                  <a:solidFill>
                    <a:schemeClr val="dk1"/>
                  </a:solidFill>
                  <a:latin typeface="Calibri"/>
                  <a:ea typeface="Calibri"/>
                  <a:cs typeface="Calibri"/>
                  <a:sym typeface="Calibri"/>
                </a:rPr>
                <a:t>S</a:t>
              </a:r>
              <a:endParaRPr dirty="0"/>
            </a:p>
          </p:txBody>
        </p:sp>
        <p:sp>
          <p:nvSpPr>
            <p:cNvPr id="96" name="Google Shape;355;p19">
              <a:extLst>
                <a:ext uri="{FF2B5EF4-FFF2-40B4-BE49-F238E27FC236}">
                  <a16:creationId xmlns:a16="http://schemas.microsoft.com/office/drawing/2014/main" id="{2494373F-EA0B-98F5-6EAC-8D17EE488F7D}"/>
                </a:ext>
              </a:extLst>
            </p:cNvPr>
            <p:cNvSpPr txBox="1"/>
            <p:nvPr/>
          </p:nvSpPr>
          <p:spPr>
            <a:xfrm>
              <a:off x="7416939" y="4171516"/>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a:t>
              </a:r>
              <a:endParaRPr/>
            </a:p>
          </p:txBody>
        </p:sp>
        <p:sp>
          <p:nvSpPr>
            <p:cNvPr id="97" name="Google Shape;356;p19">
              <a:extLst>
                <a:ext uri="{FF2B5EF4-FFF2-40B4-BE49-F238E27FC236}">
                  <a16:creationId xmlns:a16="http://schemas.microsoft.com/office/drawing/2014/main" id="{ECACDE8C-A80F-7965-1966-C2D2D23047B9}"/>
                </a:ext>
              </a:extLst>
            </p:cNvPr>
            <p:cNvSpPr txBox="1"/>
            <p:nvPr/>
          </p:nvSpPr>
          <p:spPr>
            <a:xfrm>
              <a:off x="7416939" y="3745415"/>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b</a:t>
              </a:r>
              <a:endParaRPr/>
            </a:p>
          </p:txBody>
        </p:sp>
        <p:sp>
          <p:nvSpPr>
            <p:cNvPr id="98" name="Google Shape;357;p19">
              <a:extLst>
                <a:ext uri="{FF2B5EF4-FFF2-40B4-BE49-F238E27FC236}">
                  <a16:creationId xmlns:a16="http://schemas.microsoft.com/office/drawing/2014/main" id="{497FE51D-3C3D-BCB5-2747-76BB555FF513}"/>
                </a:ext>
              </a:extLst>
            </p:cNvPr>
            <p:cNvSpPr txBox="1"/>
            <p:nvPr/>
          </p:nvSpPr>
          <p:spPr>
            <a:xfrm>
              <a:off x="7861439" y="3362590"/>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d</a:t>
              </a:r>
              <a:endParaRPr/>
            </a:p>
          </p:txBody>
        </p:sp>
        <p:sp>
          <p:nvSpPr>
            <p:cNvPr id="99" name="Google Shape;358;p19">
              <a:extLst>
                <a:ext uri="{FF2B5EF4-FFF2-40B4-BE49-F238E27FC236}">
                  <a16:creationId xmlns:a16="http://schemas.microsoft.com/office/drawing/2014/main" id="{37864D06-8642-C9EB-6AB8-D84BCE46D05E}"/>
                </a:ext>
              </a:extLst>
            </p:cNvPr>
            <p:cNvSpPr txBox="1"/>
            <p:nvPr/>
          </p:nvSpPr>
          <p:spPr>
            <a:xfrm>
              <a:off x="11042045" y="3309327"/>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p</a:t>
              </a:r>
              <a:endParaRPr/>
            </a:p>
          </p:txBody>
        </p:sp>
        <p:sp>
          <p:nvSpPr>
            <p:cNvPr id="100" name="Google Shape;359;p19">
              <a:extLst>
                <a:ext uri="{FF2B5EF4-FFF2-40B4-BE49-F238E27FC236}">
                  <a16:creationId xmlns:a16="http://schemas.microsoft.com/office/drawing/2014/main" id="{5A726947-28FD-A27C-7290-32FDA2F2420C}"/>
                </a:ext>
              </a:extLst>
            </p:cNvPr>
            <p:cNvSpPr txBox="1"/>
            <p:nvPr/>
          </p:nvSpPr>
          <p:spPr>
            <a:xfrm>
              <a:off x="7988439" y="4171516"/>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a:t>
              </a:r>
              <a:endParaRPr/>
            </a:p>
          </p:txBody>
        </p:sp>
        <p:sp>
          <p:nvSpPr>
            <p:cNvPr id="101" name="Google Shape;360;p19">
              <a:extLst>
                <a:ext uri="{FF2B5EF4-FFF2-40B4-BE49-F238E27FC236}">
                  <a16:creationId xmlns:a16="http://schemas.microsoft.com/office/drawing/2014/main" id="{6034207D-B4AD-2586-7276-CADA1FF22C4A}"/>
                </a:ext>
              </a:extLst>
            </p:cNvPr>
            <p:cNvSpPr txBox="1"/>
            <p:nvPr/>
          </p:nvSpPr>
          <p:spPr>
            <a:xfrm>
              <a:off x="7988439" y="3745415"/>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c</a:t>
              </a:r>
              <a:endParaRPr/>
            </a:p>
          </p:txBody>
        </p:sp>
        <p:cxnSp>
          <p:nvCxnSpPr>
            <p:cNvPr id="102" name="Google Shape;361;p19">
              <a:extLst>
                <a:ext uri="{FF2B5EF4-FFF2-40B4-BE49-F238E27FC236}">
                  <a16:creationId xmlns:a16="http://schemas.microsoft.com/office/drawing/2014/main" id="{26A9D600-A4FB-D440-CBD5-C58EFF4A161E}"/>
                </a:ext>
              </a:extLst>
            </p:cNvPr>
            <p:cNvCxnSpPr>
              <a:stCxn id="98" idx="2"/>
              <a:endCxn id="97" idx="0"/>
            </p:cNvCxnSpPr>
            <p:nvPr/>
          </p:nvCxnSpPr>
          <p:spPr>
            <a:xfrm flipH="1">
              <a:off x="7575589" y="3701030"/>
              <a:ext cx="444600" cy="44400"/>
            </a:xfrm>
            <a:prstGeom prst="straightConnector1">
              <a:avLst/>
            </a:prstGeom>
            <a:noFill/>
            <a:ln w="28575" cap="flat" cmpd="sng">
              <a:solidFill>
                <a:schemeClr val="dk1"/>
              </a:solidFill>
              <a:prstDash val="solid"/>
              <a:round/>
              <a:headEnd type="none" w="med" len="med"/>
              <a:tailEnd type="none" w="med" len="med"/>
            </a:ln>
          </p:spPr>
        </p:cxnSp>
        <p:cxnSp>
          <p:nvCxnSpPr>
            <p:cNvPr id="103" name="Google Shape;362;p19">
              <a:extLst>
                <a:ext uri="{FF2B5EF4-FFF2-40B4-BE49-F238E27FC236}">
                  <a16:creationId xmlns:a16="http://schemas.microsoft.com/office/drawing/2014/main" id="{FD621915-DC3E-AA2F-1932-1C67EB619241}"/>
                </a:ext>
              </a:extLst>
            </p:cNvPr>
            <p:cNvCxnSpPr>
              <a:stCxn id="98" idx="2"/>
              <a:endCxn id="101" idx="0"/>
            </p:cNvCxnSpPr>
            <p:nvPr/>
          </p:nvCxnSpPr>
          <p:spPr>
            <a:xfrm>
              <a:off x="8020189" y="3701030"/>
              <a:ext cx="126900" cy="44400"/>
            </a:xfrm>
            <a:prstGeom prst="straightConnector1">
              <a:avLst/>
            </a:prstGeom>
            <a:noFill/>
            <a:ln w="28575" cap="flat" cmpd="sng">
              <a:solidFill>
                <a:schemeClr val="dk1"/>
              </a:solidFill>
              <a:prstDash val="solid"/>
              <a:round/>
              <a:headEnd type="none" w="med" len="med"/>
              <a:tailEnd type="none" w="med" len="med"/>
            </a:ln>
          </p:spPr>
        </p:cxnSp>
        <p:cxnSp>
          <p:nvCxnSpPr>
            <p:cNvPr id="104" name="Google Shape;363;p19">
              <a:extLst>
                <a:ext uri="{FF2B5EF4-FFF2-40B4-BE49-F238E27FC236}">
                  <a16:creationId xmlns:a16="http://schemas.microsoft.com/office/drawing/2014/main" id="{BF44E3F1-E63C-FB03-4699-DC839C7FCB1F}"/>
                </a:ext>
              </a:extLst>
            </p:cNvPr>
            <p:cNvCxnSpPr>
              <a:stCxn id="97" idx="2"/>
              <a:endCxn id="96" idx="0"/>
            </p:cNvCxnSpPr>
            <p:nvPr/>
          </p:nvCxnSpPr>
          <p:spPr>
            <a:xfrm>
              <a:off x="7575689" y="4083855"/>
              <a:ext cx="0" cy="87600"/>
            </a:xfrm>
            <a:prstGeom prst="straightConnector1">
              <a:avLst/>
            </a:prstGeom>
            <a:noFill/>
            <a:ln w="28575" cap="flat" cmpd="sng">
              <a:solidFill>
                <a:schemeClr val="dk1"/>
              </a:solidFill>
              <a:prstDash val="solid"/>
              <a:round/>
              <a:headEnd type="none" w="med" len="med"/>
              <a:tailEnd type="none" w="med" len="med"/>
            </a:ln>
          </p:spPr>
        </p:cxnSp>
        <p:cxnSp>
          <p:nvCxnSpPr>
            <p:cNvPr id="105" name="Google Shape;364;p19">
              <a:extLst>
                <a:ext uri="{FF2B5EF4-FFF2-40B4-BE49-F238E27FC236}">
                  <a16:creationId xmlns:a16="http://schemas.microsoft.com/office/drawing/2014/main" id="{3A914D3F-CB7B-967D-B153-12A3AF8A2871}"/>
                </a:ext>
              </a:extLst>
            </p:cNvPr>
            <p:cNvCxnSpPr>
              <a:stCxn id="101" idx="2"/>
              <a:endCxn id="100" idx="0"/>
            </p:cNvCxnSpPr>
            <p:nvPr/>
          </p:nvCxnSpPr>
          <p:spPr>
            <a:xfrm>
              <a:off x="8147189" y="4083855"/>
              <a:ext cx="0" cy="87600"/>
            </a:xfrm>
            <a:prstGeom prst="straightConnector1">
              <a:avLst/>
            </a:prstGeom>
            <a:noFill/>
            <a:ln w="28575" cap="flat" cmpd="sng">
              <a:solidFill>
                <a:schemeClr val="dk1"/>
              </a:solidFill>
              <a:prstDash val="solid"/>
              <a:round/>
              <a:headEnd type="none" w="med" len="med"/>
              <a:tailEnd type="none" w="med" len="med"/>
            </a:ln>
          </p:spPr>
        </p:cxnSp>
        <p:sp>
          <p:nvSpPr>
            <p:cNvPr id="106" name="Google Shape;365;p19">
              <a:extLst>
                <a:ext uri="{FF2B5EF4-FFF2-40B4-BE49-F238E27FC236}">
                  <a16:creationId xmlns:a16="http://schemas.microsoft.com/office/drawing/2014/main" id="{B9080E2F-5C8D-DA4E-5B8B-FFE59EC081DB}"/>
                </a:ext>
              </a:extLst>
            </p:cNvPr>
            <p:cNvSpPr txBox="1"/>
            <p:nvPr/>
          </p:nvSpPr>
          <p:spPr>
            <a:xfrm>
              <a:off x="10017637" y="3309327"/>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e</a:t>
              </a:r>
              <a:endParaRPr/>
            </a:p>
          </p:txBody>
        </p:sp>
        <p:sp>
          <p:nvSpPr>
            <p:cNvPr id="107" name="Google Shape;366;p19">
              <a:extLst>
                <a:ext uri="{FF2B5EF4-FFF2-40B4-BE49-F238E27FC236}">
                  <a16:creationId xmlns:a16="http://schemas.microsoft.com/office/drawing/2014/main" id="{1B5D465A-C5E8-1350-51ED-7D83A8DEE4CA}"/>
                </a:ext>
              </a:extLst>
            </p:cNvPr>
            <p:cNvSpPr txBox="1"/>
            <p:nvPr/>
          </p:nvSpPr>
          <p:spPr>
            <a:xfrm>
              <a:off x="9560437" y="4161530"/>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p</a:t>
              </a:r>
              <a:endParaRPr/>
            </a:p>
          </p:txBody>
        </p:sp>
        <p:sp>
          <p:nvSpPr>
            <p:cNvPr id="108" name="Google Shape;367;p19">
              <a:extLst>
                <a:ext uri="{FF2B5EF4-FFF2-40B4-BE49-F238E27FC236}">
                  <a16:creationId xmlns:a16="http://schemas.microsoft.com/office/drawing/2014/main" id="{638672DF-D4EA-0243-9AE0-1A2945D62209}"/>
                </a:ext>
              </a:extLst>
            </p:cNvPr>
            <p:cNvSpPr txBox="1"/>
            <p:nvPr/>
          </p:nvSpPr>
          <p:spPr>
            <a:xfrm>
              <a:off x="9750937" y="3735428"/>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h</a:t>
              </a:r>
              <a:endParaRPr/>
            </a:p>
          </p:txBody>
        </p:sp>
        <p:sp>
          <p:nvSpPr>
            <p:cNvPr id="109" name="Google Shape;368;p19">
              <a:extLst>
                <a:ext uri="{FF2B5EF4-FFF2-40B4-BE49-F238E27FC236}">
                  <a16:creationId xmlns:a16="http://schemas.microsoft.com/office/drawing/2014/main" id="{E39EF630-65E5-15E6-00C1-98B54353586C}"/>
                </a:ext>
              </a:extLst>
            </p:cNvPr>
            <p:cNvSpPr txBox="1"/>
            <p:nvPr/>
          </p:nvSpPr>
          <p:spPr>
            <a:xfrm>
              <a:off x="10322437" y="4161530"/>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f</a:t>
              </a:r>
              <a:endParaRPr/>
            </a:p>
          </p:txBody>
        </p:sp>
        <p:sp>
          <p:nvSpPr>
            <p:cNvPr id="110" name="Google Shape;369;p19">
              <a:extLst>
                <a:ext uri="{FF2B5EF4-FFF2-40B4-BE49-F238E27FC236}">
                  <a16:creationId xmlns:a16="http://schemas.microsoft.com/office/drawing/2014/main" id="{C72FDC80-3B05-1BE4-CED4-9622D0F982F9}"/>
                </a:ext>
              </a:extLst>
            </p:cNvPr>
            <p:cNvSpPr txBox="1"/>
            <p:nvPr/>
          </p:nvSpPr>
          <p:spPr>
            <a:xfrm>
              <a:off x="10322437" y="3735428"/>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r</a:t>
              </a:r>
              <a:endParaRPr/>
            </a:p>
          </p:txBody>
        </p:sp>
        <p:sp>
          <p:nvSpPr>
            <p:cNvPr id="111" name="Google Shape;370;p19">
              <a:extLst>
                <a:ext uri="{FF2B5EF4-FFF2-40B4-BE49-F238E27FC236}">
                  <a16:creationId xmlns:a16="http://schemas.microsoft.com/office/drawing/2014/main" id="{1D4A8462-4C8C-472B-3C33-E0F691846B48}"/>
                </a:ext>
              </a:extLst>
            </p:cNvPr>
            <p:cNvSpPr txBox="1"/>
            <p:nvPr/>
          </p:nvSpPr>
          <p:spPr>
            <a:xfrm>
              <a:off x="9941437" y="4161530"/>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q</a:t>
              </a:r>
              <a:endParaRPr/>
            </a:p>
          </p:txBody>
        </p:sp>
        <p:sp>
          <p:nvSpPr>
            <p:cNvPr id="112" name="Google Shape;371;p19">
              <a:extLst>
                <a:ext uri="{FF2B5EF4-FFF2-40B4-BE49-F238E27FC236}">
                  <a16:creationId xmlns:a16="http://schemas.microsoft.com/office/drawing/2014/main" id="{5C97BC1F-F0B9-A162-793D-DBF31736C837}"/>
                </a:ext>
              </a:extLst>
            </p:cNvPr>
            <p:cNvSpPr txBox="1"/>
            <p:nvPr/>
          </p:nvSpPr>
          <p:spPr>
            <a:xfrm>
              <a:off x="9560437" y="4544355"/>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q</a:t>
              </a:r>
              <a:endParaRPr/>
            </a:p>
          </p:txBody>
        </p:sp>
        <p:sp>
          <p:nvSpPr>
            <p:cNvPr id="113" name="Google Shape;372;p19">
              <a:extLst>
                <a:ext uri="{FF2B5EF4-FFF2-40B4-BE49-F238E27FC236}">
                  <a16:creationId xmlns:a16="http://schemas.microsoft.com/office/drawing/2014/main" id="{024C9B4A-3762-4A64-4991-99B6EBC949C4}"/>
                </a:ext>
              </a:extLst>
            </p:cNvPr>
            <p:cNvSpPr txBox="1"/>
            <p:nvPr/>
          </p:nvSpPr>
          <p:spPr>
            <a:xfrm>
              <a:off x="10131937" y="4544355"/>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c</a:t>
              </a:r>
              <a:endParaRPr/>
            </a:p>
          </p:txBody>
        </p:sp>
        <p:sp>
          <p:nvSpPr>
            <p:cNvPr id="114" name="Google Shape;373;p19">
              <a:extLst>
                <a:ext uri="{FF2B5EF4-FFF2-40B4-BE49-F238E27FC236}">
                  <a16:creationId xmlns:a16="http://schemas.microsoft.com/office/drawing/2014/main" id="{D0BD913C-0C94-DB03-452B-81B37547D839}"/>
                </a:ext>
              </a:extLst>
            </p:cNvPr>
            <p:cNvSpPr txBox="1"/>
            <p:nvPr/>
          </p:nvSpPr>
          <p:spPr>
            <a:xfrm>
              <a:off x="10385935" y="4587632"/>
              <a:ext cx="635000" cy="3231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a:solidFill>
                    <a:schemeClr val="dk1"/>
                  </a:solidFill>
                  <a:latin typeface="Calibri"/>
                  <a:ea typeface="Calibri"/>
                  <a:cs typeface="Calibri"/>
                  <a:sym typeface="Calibri"/>
                </a:rPr>
                <a:t>G</a:t>
              </a:r>
              <a:endParaRPr/>
            </a:p>
          </p:txBody>
        </p:sp>
        <p:sp>
          <p:nvSpPr>
            <p:cNvPr id="115" name="Google Shape;374;p19">
              <a:extLst>
                <a:ext uri="{FF2B5EF4-FFF2-40B4-BE49-F238E27FC236}">
                  <a16:creationId xmlns:a16="http://schemas.microsoft.com/office/drawing/2014/main" id="{0FDE7795-D3DD-4D7A-5B1D-808BA7130D5B}"/>
                </a:ext>
              </a:extLst>
            </p:cNvPr>
            <p:cNvSpPr txBox="1"/>
            <p:nvPr/>
          </p:nvSpPr>
          <p:spPr>
            <a:xfrm>
              <a:off x="10131937" y="4917194"/>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a:t>
              </a:r>
              <a:endParaRPr/>
            </a:p>
          </p:txBody>
        </p:sp>
        <p:cxnSp>
          <p:nvCxnSpPr>
            <p:cNvPr id="116" name="Google Shape;375;p19">
              <a:extLst>
                <a:ext uri="{FF2B5EF4-FFF2-40B4-BE49-F238E27FC236}">
                  <a16:creationId xmlns:a16="http://schemas.microsoft.com/office/drawing/2014/main" id="{BC055070-45D2-1D29-6E90-5250FE1E8C62}"/>
                </a:ext>
              </a:extLst>
            </p:cNvPr>
            <p:cNvCxnSpPr>
              <a:stCxn id="106" idx="2"/>
              <a:endCxn id="108" idx="0"/>
            </p:cNvCxnSpPr>
            <p:nvPr/>
          </p:nvCxnSpPr>
          <p:spPr>
            <a:xfrm flipH="1">
              <a:off x="9909687" y="3647767"/>
              <a:ext cx="266700" cy="87600"/>
            </a:xfrm>
            <a:prstGeom prst="straightConnector1">
              <a:avLst/>
            </a:prstGeom>
            <a:noFill/>
            <a:ln w="28575" cap="flat" cmpd="sng">
              <a:solidFill>
                <a:schemeClr val="dk1"/>
              </a:solidFill>
              <a:prstDash val="solid"/>
              <a:round/>
              <a:headEnd type="none" w="med" len="med"/>
              <a:tailEnd type="none" w="med" len="med"/>
            </a:ln>
          </p:spPr>
        </p:cxnSp>
        <p:cxnSp>
          <p:nvCxnSpPr>
            <p:cNvPr id="117" name="Google Shape;376;p19">
              <a:extLst>
                <a:ext uri="{FF2B5EF4-FFF2-40B4-BE49-F238E27FC236}">
                  <a16:creationId xmlns:a16="http://schemas.microsoft.com/office/drawing/2014/main" id="{444F3CBE-B365-D121-BF8A-0AE0063CE1F9}"/>
                </a:ext>
              </a:extLst>
            </p:cNvPr>
            <p:cNvCxnSpPr>
              <a:stCxn id="106" idx="2"/>
              <a:endCxn id="110" idx="0"/>
            </p:cNvCxnSpPr>
            <p:nvPr/>
          </p:nvCxnSpPr>
          <p:spPr>
            <a:xfrm>
              <a:off x="10176387" y="3647767"/>
              <a:ext cx="304800" cy="87600"/>
            </a:xfrm>
            <a:prstGeom prst="straightConnector1">
              <a:avLst/>
            </a:prstGeom>
            <a:noFill/>
            <a:ln w="28575" cap="flat" cmpd="sng">
              <a:solidFill>
                <a:schemeClr val="dk1"/>
              </a:solidFill>
              <a:prstDash val="solid"/>
              <a:round/>
              <a:headEnd type="none" w="med" len="med"/>
              <a:tailEnd type="none" w="med" len="med"/>
            </a:ln>
          </p:spPr>
        </p:cxnSp>
        <p:cxnSp>
          <p:nvCxnSpPr>
            <p:cNvPr id="118" name="Google Shape;377;p19">
              <a:extLst>
                <a:ext uri="{FF2B5EF4-FFF2-40B4-BE49-F238E27FC236}">
                  <a16:creationId xmlns:a16="http://schemas.microsoft.com/office/drawing/2014/main" id="{47761B35-93A6-B74A-1E5C-E41638986B33}"/>
                </a:ext>
              </a:extLst>
            </p:cNvPr>
            <p:cNvCxnSpPr>
              <a:cxnSpLocks/>
              <a:stCxn id="108" idx="2"/>
              <a:endCxn id="107" idx="0"/>
            </p:cNvCxnSpPr>
            <p:nvPr/>
          </p:nvCxnSpPr>
          <p:spPr>
            <a:xfrm flipH="1">
              <a:off x="9719187" y="4073868"/>
              <a:ext cx="190500" cy="87600"/>
            </a:xfrm>
            <a:prstGeom prst="straightConnector1">
              <a:avLst/>
            </a:prstGeom>
            <a:noFill/>
            <a:ln w="28575" cap="flat" cmpd="sng">
              <a:solidFill>
                <a:schemeClr val="dk1"/>
              </a:solidFill>
              <a:prstDash val="solid"/>
              <a:round/>
              <a:headEnd type="none" w="med" len="med"/>
              <a:tailEnd type="none" w="med" len="med"/>
            </a:ln>
          </p:spPr>
        </p:cxnSp>
        <p:cxnSp>
          <p:nvCxnSpPr>
            <p:cNvPr id="119" name="Google Shape;378;p19">
              <a:extLst>
                <a:ext uri="{FF2B5EF4-FFF2-40B4-BE49-F238E27FC236}">
                  <a16:creationId xmlns:a16="http://schemas.microsoft.com/office/drawing/2014/main" id="{72597054-ABC6-2C85-13F7-68867C48EC79}"/>
                </a:ext>
              </a:extLst>
            </p:cNvPr>
            <p:cNvCxnSpPr>
              <a:stCxn id="108" idx="2"/>
              <a:endCxn id="111" idx="0"/>
            </p:cNvCxnSpPr>
            <p:nvPr/>
          </p:nvCxnSpPr>
          <p:spPr>
            <a:xfrm>
              <a:off x="9909687" y="4073868"/>
              <a:ext cx="190500" cy="87600"/>
            </a:xfrm>
            <a:prstGeom prst="straightConnector1">
              <a:avLst/>
            </a:prstGeom>
            <a:noFill/>
            <a:ln w="28575" cap="flat" cmpd="sng">
              <a:solidFill>
                <a:schemeClr val="dk1"/>
              </a:solidFill>
              <a:prstDash val="solid"/>
              <a:round/>
              <a:headEnd type="none" w="med" len="med"/>
              <a:tailEnd type="none" w="med" len="med"/>
            </a:ln>
          </p:spPr>
        </p:cxnSp>
        <p:cxnSp>
          <p:nvCxnSpPr>
            <p:cNvPr id="120" name="Google Shape;379;p19">
              <a:extLst>
                <a:ext uri="{FF2B5EF4-FFF2-40B4-BE49-F238E27FC236}">
                  <a16:creationId xmlns:a16="http://schemas.microsoft.com/office/drawing/2014/main" id="{19FBE4F8-6237-C106-70EB-8A76F6B0E482}"/>
                </a:ext>
              </a:extLst>
            </p:cNvPr>
            <p:cNvCxnSpPr>
              <a:stCxn id="110" idx="2"/>
              <a:endCxn id="109" idx="0"/>
            </p:cNvCxnSpPr>
            <p:nvPr/>
          </p:nvCxnSpPr>
          <p:spPr>
            <a:xfrm>
              <a:off x="10481187" y="4073868"/>
              <a:ext cx="0" cy="87600"/>
            </a:xfrm>
            <a:prstGeom prst="straightConnector1">
              <a:avLst/>
            </a:prstGeom>
            <a:noFill/>
            <a:ln w="28575" cap="flat" cmpd="sng">
              <a:solidFill>
                <a:schemeClr val="dk1"/>
              </a:solidFill>
              <a:prstDash val="solid"/>
              <a:round/>
              <a:headEnd type="none" w="med" len="med"/>
              <a:tailEnd type="none" w="med" len="med"/>
            </a:ln>
          </p:spPr>
        </p:cxnSp>
        <p:cxnSp>
          <p:nvCxnSpPr>
            <p:cNvPr id="121" name="Google Shape;380;p19">
              <a:extLst>
                <a:ext uri="{FF2B5EF4-FFF2-40B4-BE49-F238E27FC236}">
                  <a16:creationId xmlns:a16="http://schemas.microsoft.com/office/drawing/2014/main" id="{D1CFBF1B-BD81-BD63-9F39-4974DC5D6521}"/>
                </a:ext>
              </a:extLst>
            </p:cNvPr>
            <p:cNvCxnSpPr>
              <a:cxnSpLocks/>
              <a:stCxn id="107" idx="2"/>
              <a:endCxn id="112" idx="0"/>
            </p:cNvCxnSpPr>
            <p:nvPr/>
          </p:nvCxnSpPr>
          <p:spPr>
            <a:xfrm>
              <a:off x="9719187" y="4499970"/>
              <a:ext cx="0" cy="44400"/>
            </a:xfrm>
            <a:prstGeom prst="straightConnector1">
              <a:avLst/>
            </a:prstGeom>
            <a:noFill/>
            <a:ln w="28575" cap="flat" cmpd="sng">
              <a:solidFill>
                <a:schemeClr val="dk1"/>
              </a:solidFill>
              <a:prstDash val="solid"/>
              <a:round/>
              <a:headEnd type="none" w="med" len="med"/>
              <a:tailEnd type="none" w="med" len="med"/>
            </a:ln>
          </p:spPr>
        </p:cxnSp>
        <p:cxnSp>
          <p:nvCxnSpPr>
            <p:cNvPr id="122" name="Google Shape;381;p19">
              <a:extLst>
                <a:ext uri="{FF2B5EF4-FFF2-40B4-BE49-F238E27FC236}">
                  <a16:creationId xmlns:a16="http://schemas.microsoft.com/office/drawing/2014/main" id="{BA7E748B-6B9C-69E1-D0F5-8F77A86A87BA}"/>
                </a:ext>
              </a:extLst>
            </p:cNvPr>
            <p:cNvCxnSpPr>
              <a:stCxn id="109" idx="2"/>
              <a:endCxn id="113" idx="0"/>
            </p:cNvCxnSpPr>
            <p:nvPr/>
          </p:nvCxnSpPr>
          <p:spPr>
            <a:xfrm flipH="1">
              <a:off x="10290687" y="4499970"/>
              <a:ext cx="190500" cy="44400"/>
            </a:xfrm>
            <a:prstGeom prst="straightConnector1">
              <a:avLst/>
            </a:prstGeom>
            <a:noFill/>
            <a:ln w="28575" cap="flat" cmpd="sng">
              <a:solidFill>
                <a:schemeClr val="dk1"/>
              </a:solidFill>
              <a:prstDash val="solid"/>
              <a:round/>
              <a:headEnd type="none" w="med" len="med"/>
              <a:tailEnd type="none" w="med" len="med"/>
            </a:ln>
          </p:spPr>
        </p:cxnSp>
        <p:cxnSp>
          <p:nvCxnSpPr>
            <p:cNvPr id="123" name="Google Shape;382;p19">
              <a:extLst>
                <a:ext uri="{FF2B5EF4-FFF2-40B4-BE49-F238E27FC236}">
                  <a16:creationId xmlns:a16="http://schemas.microsoft.com/office/drawing/2014/main" id="{28A4FC0A-F71B-6EC1-8145-90102D51DC23}"/>
                </a:ext>
              </a:extLst>
            </p:cNvPr>
            <p:cNvCxnSpPr>
              <a:cxnSpLocks/>
              <a:stCxn id="109" idx="2"/>
              <a:endCxn id="114" idx="0"/>
            </p:cNvCxnSpPr>
            <p:nvPr/>
          </p:nvCxnSpPr>
          <p:spPr>
            <a:xfrm>
              <a:off x="10481187" y="4499970"/>
              <a:ext cx="222300" cy="87600"/>
            </a:xfrm>
            <a:prstGeom prst="straightConnector1">
              <a:avLst/>
            </a:prstGeom>
            <a:noFill/>
            <a:ln w="28575" cap="flat" cmpd="sng">
              <a:solidFill>
                <a:schemeClr val="dk1"/>
              </a:solidFill>
              <a:prstDash val="solid"/>
              <a:round/>
              <a:headEnd type="none" w="med" len="med"/>
              <a:tailEnd type="none" w="med" len="med"/>
            </a:ln>
          </p:spPr>
        </p:cxnSp>
        <p:cxnSp>
          <p:nvCxnSpPr>
            <p:cNvPr id="124" name="Google Shape;383;p19">
              <a:extLst>
                <a:ext uri="{FF2B5EF4-FFF2-40B4-BE49-F238E27FC236}">
                  <a16:creationId xmlns:a16="http://schemas.microsoft.com/office/drawing/2014/main" id="{5A9CF1D1-6FBB-2A77-5885-0F6DBCAC7539}"/>
                </a:ext>
              </a:extLst>
            </p:cNvPr>
            <p:cNvCxnSpPr>
              <a:stCxn id="113" idx="2"/>
              <a:endCxn id="115" idx="0"/>
            </p:cNvCxnSpPr>
            <p:nvPr/>
          </p:nvCxnSpPr>
          <p:spPr>
            <a:xfrm>
              <a:off x="10290687" y="4882795"/>
              <a:ext cx="0" cy="34500"/>
            </a:xfrm>
            <a:prstGeom prst="straightConnector1">
              <a:avLst/>
            </a:prstGeom>
            <a:noFill/>
            <a:ln w="28575" cap="flat" cmpd="sng">
              <a:solidFill>
                <a:schemeClr val="dk1"/>
              </a:solidFill>
              <a:prstDash val="solid"/>
              <a:round/>
              <a:headEnd type="none" w="med" len="med"/>
              <a:tailEnd type="none" w="med" len="med"/>
            </a:ln>
          </p:spPr>
        </p:cxnSp>
        <p:sp>
          <p:nvSpPr>
            <p:cNvPr id="125" name="Google Shape;384;p19">
              <a:extLst>
                <a:ext uri="{FF2B5EF4-FFF2-40B4-BE49-F238E27FC236}">
                  <a16:creationId xmlns:a16="http://schemas.microsoft.com/office/drawing/2014/main" id="{9951D7A8-8AD9-3851-A718-CCA13D29E8ED}"/>
                </a:ext>
              </a:extLst>
            </p:cNvPr>
            <p:cNvSpPr txBox="1"/>
            <p:nvPr/>
          </p:nvSpPr>
          <p:spPr>
            <a:xfrm>
              <a:off x="11042045" y="3702139"/>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q</a:t>
              </a:r>
              <a:endParaRPr/>
            </a:p>
          </p:txBody>
        </p:sp>
        <p:cxnSp>
          <p:nvCxnSpPr>
            <p:cNvPr id="126" name="Google Shape;385;p19">
              <a:extLst>
                <a:ext uri="{FF2B5EF4-FFF2-40B4-BE49-F238E27FC236}">
                  <a16:creationId xmlns:a16="http://schemas.microsoft.com/office/drawing/2014/main" id="{A229EBFC-478E-55CD-BFBD-27130AB6752D}"/>
                </a:ext>
              </a:extLst>
            </p:cNvPr>
            <p:cNvCxnSpPr>
              <a:stCxn id="99" idx="2"/>
              <a:endCxn id="125" idx="0"/>
            </p:cNvCxnSpPr>
            <p:nvPr/>
          </p:nvCxnSpPr>
          <p:spPr>
            <a:xfrm>
              <a:off x="11200795" y="3647767"/>
              <a:ext cx="0" cy="54300"/>
            </a:xfrm>
            <a:prstGeom prst="straightConnector1">
              <a:avLst/>
            </a:prstGeom>
            <a:noFill/>
            <a:ln w="28575" cap="flat" cmpd="sng">
              <a:solidFill>
                <a:schemeClr val="dk1"/>
              </a:solidFill>
              <a:prstDash val="solid"/>
              <a:round/>
              <a:headEnd type="none" w="med" len="med"/>
              <a:tailEnd type="none" w="med" len="med"/>
            </a:ln>
          </p:spPr>
        </p:cxnSp>
        <p:sp>
          <p:nvSpPr>
            <p:cNvPr id="127" name="Google Shape;386;p19">
              <a:extLst>
                <a:ext uri="{FF2B5EF4-FFF2-40B4-BE49-F238E27FC236}">
                  <a16:creationId xmlns:a16="http://schemas.microsoft.com/office/drawing/2014/main" id="{C417BE49-1E24-0462-03CB-0730D255CD97}"/>
                </a:ext>
              </a:extLst>
            </p:cNvPr>
            <p:cNvSpPr txBox="1"/>
            <p:nvPr/>
          </p:nvSpPr>
          <p:spPr>
            <a:xfrm>
              <a:off x="8686939" y="3735428"/>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e</a:t>
              </a:r>
              <a:endParaRPr/>
            </a:p>
          </p:txBody>
        </p:sp>
        <p:sp>
          <p:nvSpPr>
            <p:cNvPr id="128" name="Google Shape;387;p19">
              <a:extLst>
                <a:ext uri="{FF2B5EF4-FFF2-40B4-BE49-F238E27FC236}">
                  <a16:creationId xmlns:a16="http://schemas.microsoft.com/office/drawing/2014/main" id="{C99C1EE2-E1DA-9463-003E-A70C93EFFB41}"/>
                </a:ext>
              </a:extLst>
            </p:cNvPr>
            <p:cNvSpPr txBox="1"/>
            <p:nvPr/>
          </p:nvSpPr>
          <p:spPr>
            <a:xfrm>
              <a:off x="8178939" y="4587631"/>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p</a:t>
              </a:r>
              <a:endParaRPr dirty="0"/>
            </a:p>
          </p:txBody>
        </p:sp>
        <p:sp>
          <p:nvSpPr>
            <p:cNvPr id="129" name="Google Shape;388;p19">
              <a:extLst>
                <a:ext uri="{FF2B5EF4-FFF2-40B4-BE49-F238E27FC236}">
                  <a16:creationId xmlns:a16="http://schemas.microsoft.com/office/drawing/2014/main" id="{78524590-7C9D-3A79-D2DF-6DCBF7703C33}"/>
                </a:ext>
              </a:extLst>
            </p:cNvPr>
            <p:cNvSpPr txBox="1"/>
            <p:nvPr/>
          </p:nvSpPr>
          <p:spPr>
            <a:xfrm>
              <a:off x="8369439" y="4161530"/>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h</a:t>
              </a:r>
              <a:endParaRPr/>
            </a:p>
          </p:txBody>
        </p:sp>
        <p:sp>
          <p:nvSpPr>
            <p:cNvPr id="130" name="Google Shape;389;p19">
              <a:extLst>
                <a:ext uri="{FF2B5EF4-FFF2-40B4-BE49-F238E27FC236}">
                  <a16:creationId xmlns:a16="http://schemas.microsoft.com/office/drawing/2014/main" id="{F8FF87A2-BE22-3410-7576-A2D333BBB35A}"/>
                </a:ext>
              </a:extLst>
            </p:cNvPr>
            <p:cNvSpPr txBox="1"/>
            <p:nvPr/>
          </p:nvSpPr>
          <p:spPr>
            <a:xfrm>
              <a:off x="8940939" y="4587631"/>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f</a:t>
              </a:r>
              <a:endParaRPr/>
            </a:p>
          </p:txBody>
        </p:sp>
        <p:sp>
          <p:nvSpPr>
            <p:cNvPr id="131" name="Google Shape;390;p19">
              <a:extLst>
                <a:ext uri="{FF2B5EF4-FFF2-40B4-BE49-F238E27FC236}">
                  <a16:creationId xmlns:a16="http://schemas.microsoft.com/office/drawing/2014/main" id="{35E03921-F912-46B8-7AB3-2857B741FC72}"/>
                </a:ext>
              </a:extLst>
            </p:cNvPr>
            <p:cNvSpPr txBox="1"/>
            <p:nvPr/>
          </p:nvSpPr>
          <p:spPr>
            <a:xfrm>
              <a:off x="8940939" y="4161530"/>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r</a:t>
              </a:r>
              <a:endParaRPr/>
            </a:p>
          </p:txBody>
        </p:sp>
        <p:sp>
          <p:nvSpPr>
            <p:cNvPr id="132" name="Google Shape;391;p19">
              <a:extLst>
                <a:ext uri="{FF2B5EF4-FFF2-40B4-BE49-F238E27FC236}">
                  <a16:creationId xmlns:a16="http://schemas.microsoft.com/office/drawing/2014/main" id="{EA6AFD1F-7B5B-BB72-5BAE-678ED81E1314}"/>
                </a:ext>
              </a:extLst>
            </p:cNvPr>
            <p:cNvSpPr txBox="1"/>
            <p:nvPr/>
          </p:nvSpPr>
          <p:spPr>
            <a:xfrm>
              <a:off x="8559939" y="4587631"/>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q</a:t>
              </a:r>
              <a:endParaRPr/>
            </a:p>
          </p:txBody>
        </p:sp>
        <p:sp>
          <p:nvSpPr>
            <p:cNvPr id="133" name="Google Shape;392;p19">
              <a:extLst>
                <a:ext uri="{FF2B5EF4-FFF2-40B4-BE49-F238E27FC236}">
                  <a16:creationId xmlns:a16="http://schemas.microsoft.com/office/drawing/2014/main" id="{A34379D5-7D07-317F-904F-7F10C71630DF}"/>
                </a:ext>
              </a:extLst>
            </p:cNvPr>
            <p:cNvSpPr txBox="1"/>
            <p:nvPr/>
          </p:nvSpPr>
          <p:spPr>
            <a:xfrm>
              <a:off x="8178939" y="4970456"/>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q</a:t>
              </a:r>
              <a:endParaRPr/>
            </a:p>
          </p:txBody>
        </p:sp>
        <p:sp>
          <p:nvSpPr>
            <p:cNvPr id="134" name="Google Shape;393;p19">
              <a:extLst>
                <a:ext uri="{FF2B5EF4-FFF2-40B4-BE49-F238E27FC236}">
                  <a16:creationId xmlns:a16="http://schemas.microsoft.com/office/drawing/2014/main" id="{FE042849-54EC-5C2F-03B9-CE4BD97138E5}"/>
                </a:ext>
              </a:extLst>
            </p:cNvPr>
            <p:cNvSpPr txBox="1"/>
            <p:nvPr/>
          </p:nvSpPr>
          <p:spPr>
            <a:xfrm>
              <a:off x="8750439" y="4970456"/>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c</a:t>
              </a:r>
              <a:endParaRPr/>
            </a:p>
          </p:txBody>
        </p:sp>
        <p:sp>
          <p:nvSpPr>
            <p:cNvPr id="135" name="Google Shape;394;p19">
              <a:extLst>
                <a:ext uri="{FF2B5EF4-FFF2-40B4-BE49-F238E27FC236}">
                  <a16:creationId xmlns:a16="http://schemas.microsoft.com/office/drawing/2014/main" id="{CEF56D87-8E1C-4DA4-605C-B07DC23F92E8}"/>
                </a:ext>
              </a:extLst>
            </p:cNvPr>
            <p:cNvSpPr txBox="1"/>
            <p:nvPr/>
          </p:nvSpPr>
          <p:spPr>
            <a:xfrm>
              <a:off x="9004437" y="5013732"/>
              <a:ext cx="6350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accent1"/>
                  </a:solidFill>
                  <a:latin typeface="Calibri"/>
                  <a:ea typeface="Calibri"/>
                  <a:cs typeface="Calibri"/>
                  <a:sym typeface="Calibri"/>
                </a:rPr>
                <a:t>G</a:t>
              </a:r>
              <a:endParaRPr dirty="0">
                <a:solidFill>
                  <a:schemeClr val="accent1"/>
                </a:solidFill>
              </a:endParaRPr>
            </a:p>
          </p:txBody>
        </p:sp>
        <p:sp>
          <p:nvSpPr>
            <p:cNvPr id="136" name="Google Shape;395;p19">
              <a:extLst>
                <a:ext uri="{FF2B5EF4-FFF2-40B4-BE49-F238E27FC236}">
                  <a16:creationId xmlns:a16="http://schemas.microsoft.com/office/drawing/2014/main" id="{AB9FC585-AD0D-D1D2-75F6-EF45CD58EB30}"/>
                </a:ext>
              </a:extLst>
            </p:cNvPr>
            <p:cNvSpPr txBox="1"/>
            <p:nvPr/>
          </p:nvSpPr>
          <p:spPr>
            <a:xfrm>
              <a:off x="8750439" y="5343295"/>
              <a:ext cx="317500" cy="338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a:t>
              </a:r>
              <a:endParaRPr/>
            </a:p>
          </p:txBody>
        </p:sp>
        <p:cxnSp>
          <p:nvCxnSpPr>
            <p:cNvPr id="137" name="Google Shape;396;p19">
              <a:extLst>
                <a:ext uri="{FF2B5EF4-FFF2-40B4-BE49-F238E27FC236}">
                  <a16:creationId xmlns:a16="http://schemas.microsoft.com/office/drawing/2014/main" id="{76AC4BAA-03DD-0262-64C3-213C2B6E37F2}"/>
                </a:ext>
              </a:extLst>
            </p:cNvPr>
            <p:cNvCxnSpPr>
              <a:stCxn id="127" idx="2"/>
              <a:endCxn id="129" idx="0"/>
            </p:cNvCxnSpPr>
            <p:nvPr/>
          </p:nvCxnSpPr>
          <p:spPr>
            <a:xfrm flipH="1">
              <a:off x="8528289" y="4073868"/>
              <a:ext cx="317400" cy="87600"/>
            </a:xfrm>
            <a:prstGeom prst="straightConnector1">
              <a:avLst/>
            </a:prstGeom>
            <a:noFill/>
            <a:ln w="28575" cap="flat" cmpd="sng">
              <a:solidFill>
                <a:schemeClr val="dk1"/>
              </a:solidFill>
              <a:prstDash val="solid"/>
              <a:round/>
              <a:headEnd type="none" w="med" len="med"/>
              <a:tailEnd type="none" w="med" len="med"/>
            </a:ln>
          </p:spPr>
        </p:cxnSp>
        <p:cxnSp>
          <p:nvCxnSpPr>
            <p:cNvPr id="138" name="Google Shape;397;p19">
              <a:extLst>
                <a:ext uri="{FF2B5EF4-FFF2-40B4-BE49-F238E27FC236}">
                  <a16:creationId xmlns:a16="http://schemas.microsoft.com/office/drawing/2014/main" id="{3420C37F-977B-8F2E-DEB1-33042E839CE7}"/>
                </a:ext>
              </a:extLst>
            </p:cNvPr>
            <p:cNvCxnSpPr>
              <a:stCxn id="127" idx="2"/>
              <a:endCxn id="131" idx="0"/>
            </p:cNvCxnSpPr>
            <p:nvPr/>
          </p:nvCxnSpPr>
          <p:spPr>
            <a:xfrm>
              <a:off x="8845689" y="4073868"/>
              <a:ext cx="254100" cy="87600"/>
            </a:xfrm>
            <a:prstGeom prst="straightConnector1">
              <a:avLst/>
            </a:prstGeom>
            <a:noFill/>
            <a:ln w="28575" cap="flat" cmpd="sng">
              <a:solidFill>
                <a:schemeClr val="dk1"/>
              </a:solidFill>
              <a:prstDash val="solid"/>
              <a:round/>
              <a:headEnd type="none" w="med" len="med"/>
              <a:tailEnd type="none" w="med" len="med"/>
            </a:ln>
          </p:spPr>
        </p:cxnSp>
        <p:cxnSp>
          <p:nvCxnSpPr>
            <p:cNvPr id="139" name="Google Shape;398;p19">
              <a:extLst>
                <a:ext uri="{FF2B5EF4-FFF2-40B4-BE49-F238E27FC236}">
                  <a16:creationId xmlns:a16="http://schemas.microsoft.com/office/drawing/2014/main" id="{CACDB725-092C-D814-E3A3-5F0168354F29}"/>
                </a:ext>
              </a:extLst>
            </p:cNvPr>
            <p:cNvCxnSpPr>
              <a:stCxn id="129" idx="2"/>
              <a:endCxn id="128" idx="0"/>
            </p:cNvCxnSpPr>
            <p:nvPr/>
          </p:nvCxnSpPr>
          <p:spPr>
            <a:xfrm flipH="1">
              <a:off x="8337689" y="4499970"/>
              <a:ext cx="190500" cy="87600"/>
            </a:xfrm>
            <a:prstGeom prst="straightConnector1">
              <a:avLst/>
            </a:prstGeom>
            <a:noFill/>
            <a:ln w="28575" cap="flat" cmpd="sng">
              <a:solidFill>
                <a:schemeClr val="dk1"/>
              </a:solidFill>
              <a:prstDash val="solid"/>
              <a:round/>
              <a:headEnd type="none" w="med" len="med"/>
              <a:tailEnd type="none" w="med" len="med"/>
            </a:ln>
          </p:spPr>
        </p:cxnSp>
        <p:cxnSp>
          <p:nvCxnSpPr>
            <p:cNvPr id="140" name="Google Shape;399;p19">
              <a:extLst>
                <a:ext uri="{FF2B5EF4-FFF2-40B4-BE49-F238E27FC236}">
                  <a16:creationId xmlns:a16="http://schemas.microsoft.com/office/drawing/2014/main" id="{1B292EE5-053A-DFB9-3C27-68DE21E0AF94}"/>
                </a:ext>
              </a:extLst>
            </p:cNvPr>
            <p:cNvCxnSpPr>
              <a:stCxn id="129" idx="2"/>
              <a:endCxn id="132" idx="0"/>
            </p:cNvCxnSpPr>
            <p:nvPr/>
          </p:nvCxnSpPr>
          <p:spPr>
            <a:xfrm>
              <a:off x="8528189" y="4499970"/>
              <a:ext cx="190500" cy="87600"/>
            </a:xfrm>
            <a:prstGeom prst="straightConnector1">
              <a:avLst/>
            </a:prstGeom>
            <a:noFill/>
            <a:ln w="28575" cap="flat" cmpd="sng">
              <a:solidFill>
                <a:schemeClr val="dk1"/>
              </a:solidFill>
              <a:prstDash val="solid"/>
              <a:round/>
              <a:headEnd type="none" w="med" len="med"/>
              <a:tailEnd type="none" w="med" len="med"/>
            </a:ln>
          </p:spPr>
        </p:cxnSp>
        <p:cxnSp>
          <p:nvCxnSpPr>
            <p:cNvPr id="141" name="Google Shape;400;p19">
              <a:extLst>
                <a:ext uri="{FF2B5EF4-FFF2-40B4-BE49-F238E27FC236}">
                  <a16:creationId xmlns:a16="http://schemas.microsoft.com/office/drawing/2014/main" id="{39489493-B8DB-10C2-0011-4A5478C22D7C}"/>
                </a:ext>
              </a:extLst>
            </p:cNvPr>
            <p:cNvCxnSpPr>
              <a:stCxn id="131" idx="2"/>
              <a:endCxn id="130" idx="0"/>
            </p:cNvCxnSpPr>
            <p:nvPr/>
          </p:nvCxnSpPr>
          <p:spPr>
            <a:xfrm>
              <a:off x="9099689" y="4499970"/>
              <a:ext cx="0" cy="87600"/>
            </a:xfrm>
            <a:prstGeom prst="straightConnector1">
              <a:avLst/>
            </a:prstGeom>
            <a:noFill/>
            <a:ln w="28575" cap="flat" cmpd="sng">
              <a:solidFill>
                <a:schemeClr val="dk1"/>
              </a:solidFill>
              <a:prstDash val="solid"/>
              <a:round/>
              <a:headEnd type="none" w="med" len="med"/>
              <a:tailEnd type="none" w="med" len="med"/>
            </a:ln>
          </p:spPr>
        </p:cxnSp>
        <p:cxnSp>
          <p:nvCxnSpPr>
            <p:cNvPr id="142" name="Google Shape;401;p19">
              <a:extLst>
                <a:ext uri="{FF2B5EF4-FFF2-40B4-BE49-F238E27FC236}">
                  <a16:creationId xmlns:a16="http://schemas.microsoft.com/office/drawing/2014/main" id="{AC51176B-3BB6-391D-1E76-C4F011714971}"/>
                </a:ext>
              </a:extLst>
            </p:cNvPr>
            <p:cNvCxnSpPr>
              <a:stCxn id="128" idx="2"/>
              <a:endCxn id="133" idx="0"/>
            </p:cNvCxnSpPr>
            <p:nvPr/>
          </p:nvCxnSpPr>
          <p:spPr>
            <a:xfrm>
              <a:off x="8337689" y="4926071"/>
              <a:ext cx="0" cy="44400"/>
            </a:xfrm>
            <a:prstGeom prst="straightConnector1">
              <a:avLst/>
            </a:prstGeom>
            <a:noFill/>
            <a:ln w="28575" cap="flat" cmpd="sng">
              <a:solidFill>
                <a:schemeClr val="dk1"/>
              </a:solidFill>
              <a:prstDash val="solid"/>
              <a:round/>
              <a:headEnd type="none" w="med" len="med"/>
              <a:tailEnd type="none" w="med" len="med"/>
            </a:ln>
          </p:spPr>
        </p:cxnSp>
        <p:cxnSp>
          <p:nvCxnSpPr>
            <p:cNvPr id="143" name="Google Shape;402;p19">
              <a:extLst>
                <a:ext uri="{FF2B5EF4-FFF2-40B4-BE49-F238E27FC236}">
                  <a16:creationId xmlns:a16="http://schemas.microsoft.com/office/drawing/2014/main" id="{3D9CCC47-EBA6-1E9C-E9FC-DFE217735A6C}"/>
                </a:ext>
              </a:extLst>
            </p:cNvPr>
            <p:cNvCxnSpPr>
              <a:stCxn id="130" idx="2"/>
              <a:endCxn id="134" idx="0"/>
            </p:cNvCxnSpPr>
            <p:nvPr/>
          </p:nvCxnSpPr>
          <p:spPr>
            <a:xfrm flipH="1">
              <a:off x="8909189" y="4926071"/>
              <a:ext cx="190500" cy="44400"/>
            </a:xfrm>
            <a:prstGeom prst="straightConnector1">
              <a:avLst/>
            </a:prstGeom>
            <a:noFill/>
            <a:ln w="28575" cap="flat" cmpd="sng">
              <a:solidFill>
                <a:schemeClr val="dk1"/>
              </a:solidFill>
              <a:prstDash val="solid"/>
              <a:round/>
              <a:headEnd type="none" w="med" len="med"/>
              <a:tailEnd type="none" w="med" len="med"/>
            </a:ln>
          </p:spPr>
        </p:cxnSp>
        <p:cxnSp>
          <p:nvCxnSpPr>
            <p:cNvPr id="144" name="Google Shape;403;p19">
              <a:extLst>
                <a:ext uri="{FF2B5EF4-FFF2-40B4-BE49-F238E27FC236}">
                  <a16:creationId xmlns:a16="http://schemas.microsoft.com/office/drawing/2014/main" id="{3A194BD0-F08A-4F06-F570-9F75B16BCE20}"/>
                </a:ext>
              </a:extLst>
            </p:cNvPr>
            <p:cNvCxnSpPr>
              <a:stCxn id="130" idx="2"/>
              <a:endCxn id="135" idx="0"/>
            </p:cNvCxnSpPr>
            <p:nvPr/>
          </p:nvCxnSpPr>
          <p:spPr>
            <a:xfrm>
              <a:off x="9099689" y="4926071"/>
              <a:ext cx="222300" cy="87600"/>
            </a:xfrm>
            <a:prstGeom prst="straightConnector1">
              <a:avLst/>
            </a:prstGeom>
            <a:noFill/>
            <a:ln w="28575" cap="flat" cmpd="sng">
              <a:solidFill>
                <a:schemeClr val="dk1"/>
              </a:solidFill>
              <a:prstDash val="solid"/>
              <a:round/>
              <a:headEnd type="none" w="med" len="med"/>
              <a:tailEnd type="none" w="med" len="med"/>
            </a:ln>
          </p:spPr>
        </p:cxnSp>
        <p:cxnSp>
          <p:nvCxnSpPr>
            <p:cNvPr id="145" name="Google Shape;404;p19">
              <a:extLst>
                <a:ext uri="{FF2B5EF4-FFF2-40B4-BE49-F238E27FC236}">
                  <a16:creationId xmlns:a16="http://schemas.microsoft.com/office/drawing/2014/main" id="{CC29E86F-47DD-C1F5-2867-5FF00BDD3372}"/>
                </a:ext>
              </a:extLst>
            </p:cNvPr>
            <p:cNvCxnSpPr>
              <a:stCxn id="134" idx="2"/>
              <a:endCxn id="136" idx="0"/>
            </p:cNvCxnSpPr>
            <p:nvPr/>
          </p:nvCxnSpPr>
          <p:spPr>
            <a:xfrm>
              <a:off x="8909189" y="5308896"/>
              <a:ext cx="0" cy="34500"/>
            </a:xfrm>
            <a:prstGeom prst="straightConnector1">
              <a:avLst/>
            </a:prstGeom>
            <a:noFill/>
            <a:ln w="28575" cap="flat" cmpd="sng">
              <a:solidFill>
                <a:schemeClr val="dk1"/>
              </a:solidFill>
              <a:prstDash val="solid"/>
              <a:round/>
              <a:headEnd type="none" w="med" len="med"/>
              <a:tailEnd type="none" w="med" len="med"/>
            </a:ln>
          </p:spPr>
        </p:cxnSp>
        <p:cxnSp>
          <p:nvCxnSpPr>
            <p:cNvPr id="146" name="Google Shape;405;p19">
              <a:extLst>
                <a:ext uri="{FF2B5EF4-FFF2-40B4-BE49-F238E27FC236}">
                  <a16:creationId xmlns:a16="http://schemas.microsoft.com/office/drawing/2014/main" id="{24336E1B-1AEA-52C8-B97A-FE245E9526DC}"/>
                </a:ext>
              </a:extLst>
            </p:cNvPr>
            <p:cNvCxnSpPr>
              <a:stCxn id="98" idx="2"/>
              <a:endCxn id="127" idx="0"/>
            </p:cNvCxnSpPr>
            <p:nvPr/>
          </p:nvCxnSpPr>
          <p:spPr>
            <a:xfrm>
              <a:off x="8020189" y="3701030"/>
              <a:ext cx="825600" cy="34500"/>
            </a:xfrm>
            <a:prstGeom prst="straightConnector1">
              <a:avLst/>
            </a:prstGeom>
            <a:noFill/>
            <a:ln w="28575" cap="flat" cmpd="sng">
              <a:solidFill>
                <a:schemeClr val="dk1"/>
              </a:solidFill>
              <a:prstDash val="solid"/>
              <a:round/>
              <a:headEnd type="none" w="med" len="med"/>
              <a:tailEnd type="none" w="med" len="med"/>
            </a:ln>
          </p:spPr>
        </p:cxnSp>
        <p:cxnSp>
          <p:nvCxnSpPr>
            <p:cNvPr id="147" name="Google Shape;406;p19">
              <a:extLst>
                <a:ext uri="{FF2B5EF4-FFF2-40B4-BE49-F238E27FC236}">
                  <a16:creationId xmlns:a16="http://schemas.microsoft.com/office/drawing/2014/main" id="{878CCD1E-5248-A1FA-E489-7266AF5060B9}"/>
                </a:ext>
              </a:extLst>
            </p:cNvPr>
            <p:cNvCxnSpPr>
              <a:stCxn id="95" idx="2"/>
              <a:endCxn id="98" idx="0"/>
            </p:cNvCxnSpPr>
            <p:nvPr/>
          </p:nvCxnSpPr>
          <p:spPr>
            <a:xfrm flipH="1">
              <a:off x="8020189" y="3211215"/>
              <a:ext cx="1604489" cy="151375"/>
            </a:xfrm>
            <a:prstGeom prst="straightConnector1">
              <a:avLst/>
            </a:prstGeom>
            <a:noFill/>
            <a:ln w="28575" cap="flat" cmpd="sng">
              <a:solidFill>
                <a:schemeClr val="dk1"/>
              </a:solidFill>
              <a:prstDash val="solid"/>
              <a:round/>
              <a:headEnd type="none" w="med" len="med"/>
              <a:tailEnd type="none" w="med" len="med"/>
            </a:ln>
          </p:spPr>
        </p:cxnSp>
        <p:cxnSp>
          <p:nvCxnSpPr>
            <p:cNvPr id="148" name="Google Shape;407;p19">
              <a:extLst>
                <a:ext uri="{FF2B5EF4-FFF2-40B4-BE49-F238E27FC236}">
                  <a16:creationId xmlns:a16="http://schemas.microsoft.com/office/drawing/2014/main" id="{8A6F3E3B-B0B2-141D-6F77-C89DEE9365B5}"/>
                </a:ext>
              </a:extLst>
            </p:cNvPr>
            <p:cNvCxnSpPr>
              <a:cxnSpLocks/>
              <a:stCxn id="95" idx="2"/>
              <a:endCxn id="106" idx="0"/>
            </p:cNvCxnSpPr>
            <p:nvPr/>
          </p:nvCxnSpPr>
          <p:spPr>
            <a:xfrm>
              <a:off x="9624678" y="3211215"/>
              <a:ext cx="551709" cy="98112"/>
            </a:xfrm>
            <a:prstGeom prst="straightConnector1">
              <a:avLst/>
            </a:prstGeom>
            <a:noFill/>
            <a:ln w="28575" cap="flat" cmpd="sng">
              <a:solidFill>
                <a:schemeClr val="dk1"/>
              </a:solidFill>
              <a:prstDash val="solid"/>
              <a:round/>
              <a:headEnd type="none" w="med" len="med"/>
              <a:tailEnd type="none" w="med" len="med"/>
            </a:ln>
          </p:spPr>
        </p:cxnSp>
        <p:cxnSp>
          <p:nvCxnSpPr>
            <p:cNvPr id="149" name="Google Shape;408;p19">
              <a:extLst>
                <a:ext uri="{FF2B5EF4-FFF2-40B4-BE49-F238E27FC236}">
                  <a16:creationId xmlns:a16="http://schemas.microsoft.com/office/drawing/2014/main" id="{4E964C56-3635-56E1-1948-A2C98F7BA73E}"/>
                </a:ext>
              </a:extLst>
            </p:cNvPr>
            <p:cNvCxnSpPr>
              <a:stCxn id="95" idx="2"/>
              <a:endCxn id="99" idx="0"/>
            </p:cNvCxnSpPr>
            <p:nvPr/>
          </p:nvCxnSpPr>
          <p:spPr>
            <a:xfrm>
              <a:off x="9624678" y="3211215"/>
              <a:ext cx="1576117" cy="98112"/>
            </a:xfrm>
            <a:prstGeom prst="straightConnector1">
              <a:avLst/>
            </a:prstGeom>
            <a:noFill/>
            <a:ln w="28575" cap="flat" cmpd="sng">
              <a:solidFill>
                <a:schemeClr val="dk1"/>
              </a:solidFill>
              <a:prstDash val="solid"/>
              <a:round/>
              <a:headEnd type="none" w="med" len="med"/>
              <a:tailEnd type="none" w="med" len="med"/>
            </a:ln>
          </p:spPr>
        </p:cxnSp>
      </p:grpSp>
      <p:sp>
        <p:nvSpPr>
          <p:cNvPr id="151" name="Google Shape;352;p19">
            <a:extLst>
              <a:ext uri="{FF2B5EF4-FFF2-40B4-BE49-F238E27FC236}">
                <a16:creationId xmlns:a16="http://schemas.microsoft.com/office/drawing/2014/main" id="{3E53442A-662C-81C1-9730-5ED877CCE56B}"/>
              </a:ext>
              <a:ext uri="{C183D7F6-B498-43B3-948B-1728B52AA6E4}">
                <adec:decorative xmlns:adec="http://schemas.microsoft.com/office/drawing/2017/decorative" val="1"/>
              </a:ext>
            </a:extLst>
          </p:cNvPr>
          <p:cNvSpPr/>
          <p:nvPr/>
        </p:nvSpPr>
        <p:spPr>
          <a:xfrm>
            <a:off x="7254191" y="1915365"/>
            <a:ext cx="4330113" cy="3886200"/>
          </a:xfrm>
          <a:prstGeom prst="roundRect">
            <a:avLst>
              <a:gd name="adj" fmla="val 3833"/>
            </a:avLst>
          </a:prstGeom>
          <a:noFill/>
          <a:ln w="571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TextBox 153">
            <a:extLst>
              <a:ext uri="{FF2B5EF4-FFF2-40B4-BE49-F238E27FC236}">
                <a16:creationId xmlns:a16="http://schemas.microsoft.com/office/drawing/2014/main" id="{531A8BB2-4ECF-7FC7-9F57-0D2F430E1A6C}"/>
              </a:ext>
            </a:extLst>
          </p:cNvPr>
          <p:cNvSpPr txBox="1"/>
          <p:nvPr/>
        </p:nvSpPr>
        <p:spPr>
          <a:xfrm>
            <a:off x="5045061" y="2486603"/>
            <a:ext cx="2091526" cy="1077218"/>
          </a:xfrm>
          <a:prstGeom prst="rect">
            <a:avLst/>
          </a:prstGeom>
          <a:noFill/>
        </p:spPr>
        <p:txBody>
          <a:bodyPr wrap="square" rtlCol="0">
            <a:spAutoFit/>
          </a:bodyPr>
          <a:lstStyle/>
          <a:p>
            <a:r>
              <a:rPr lang="en-US" sz="1600" dirty="0"/>
              <a:t>Each </a:t>
            </a:r>
            <a:r>
              <a:rPr lang="en-US" sz="1600" b="1" dirty="0">
                <a:solidFill>
                  <a:schemeClr val="accent2"/>
                </a:solidFill>
              </a:rPr>
              <a:t>node</a:t>
            </a:r>
            <a:r>
              <a:rPr lang="en-US" sz="1600" dirty="0"/>
              <a:t> in a search tree represents an </a:t>
            </a:r>
            <a:r>
              <a:rPr lang="en-US" sz="1600" b="1" dirty="0"/>
              <a:t>entire path </a:t>
            </a:r>
            <a:r>
              <a:rPr lang="en-US" sz="1600" dirty="0"/>
              <a:t>from the root.</a:t>
            </a:r>
          </a:p>
        </p:txBody>
      </p:sp>
      <p:sp>
        <p:nvSpPr>
          <p:cNvPr id="155" name="TextBox 154">
            <a:extLst>
              <a:ext uri="{FF2B5EF4-FFF2-40B4-BE49-F238E27FC236}">
                <a16:creationId xmlns:a16="http://schemas.microsoft.com/office/drawing/2014/main" id="{8943332A-0DDC-B3EF-EADD-087D59C0A103}"/>
              </a:ext>
            </a:extLst>
          </p:cNvPr>
          <p:cNvSpPr txBox="1"/>
          <p:nvPr/>
        </p:nvSpPr>
        <p:spPr>
          <a:xfrm>
            <a:off x="5049401" y="4051795"/>
            <a:ext cx="2091526" cy="1077218"/>
          </a:xfrm>
          <a:prstGeom prst="rect">
            <a:avLst/>
          </a:prstGeom>
          <a:noFill/>
        </p:spPr>
        <p:txBody>
          <a:bodyPr wrap="square" rtlCol="0">
            <a:spAutoFit/>
          </a:bodyPr>
          <a:lstStyle/>
          <a:p>
            <a:r>
              <a:rPr lang="en-US" sz="1600" dirty="0"/>
              <a:t>Trees get very large, so we construct on demand and as little as possible.</a:t>
            </a:r>
          </a:p>
        </p:txBody>
      </p:sp>
    </p:spTree>
    <p:extLst>
      <p:ext uri="{BB962C8B-B14F-4D97-AF65-F5344CB8AC3E}">
        <p14:creationId xmlns:p14="http://schemas.microsoft.com/office/powerpoint/2010/main" val="97145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55" grpId="0"/>
    </p:bldLst>
  </p:timing>
</p:sld>
</file>

<file path=ppt/theme/theme1.xml><?xml version="1.0" encoding="utf-8"?>
<a:theme xmlns:a="http://schemas.openxmlformats.org/drawingml/2006/main" name="Office Theme">
  <a:themeElements>
    <a:clrScheme name="CSE 473 Colors">
      <a:dk1>
        <a:srgbClr val="323232"/>
      </a:dk1>
      <a:lt1>
        <a:srgbClr val="FFFFFF"/>
      </a:lt1>
      <a:dk2>
        <a:srgbClr val="5C5961"/>
      </a:dk2>
      <a:lt2>
        <a:srgbClr val="6E6E6E"/>
      </a:lt2>
      <a:accent1>
        <a:srgbClr val="156082"/>
      </a:accent1>
      <a:accent2>
        <a:srgbClr val="B7576E"/>
      </a:accent2>
      <a:accent3>
        <a:srgbClr val="588051"/>
      </a:accent3>
      <a:accent4>
        <a:srgbClr val="7164A3"/>
      </a:accent4>
      <a:accent5>
        <a:srgbClr val="D6AD5B"/>
      </a:accent5>
      <a:accent6>
        <a:srgbClr val="4EA72E"/>
      </a:accent6>
      <a:hlink>
        <a:srgbClr val="597996"/>
      </a:hlink>
      <a:folHlink>
        <a:srgbClr val="597895"/>
      </a:folHlink>
    </a:clrScheme>
    <a:fontScheme name="Arial">
      <a:majorFont>
        <a:latin typeface="Avenir Next Demi Bold"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venir Next"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4327</TotalTime>
  <Words>1772</Words>
  <Application>Microsoft Macintosh PowerPoint</Application>
  <PresentationFormat>Widescreen</PresentationFormat>
  <Paragraphs>893</Paragraphs>
  <Slides>38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Aptos</vt:lpstr>
      <vt:lpstr>Arial</vt:lpstr>
      <vt:lpstr>Avenir Next</vt:lpstr>
      <vt:lpstr>Avenir Next Demi Bold</vt:lpstr>
      <vt:lpstr>Avenir Next Medium</vt:lpstr>
      <vt:lpstr>Calibri</vt:lpstr>
      <vt:lpstr>Consolas</vt:lpstr>
      <vt:lpstr>Office Theme</vt:lpstr>
      <vt:lpstr>Uninformed Search</vt:lpstr>
      <vt:lpstr>Administrivia</vt:lpstr>
      <vt:lpstr>Search</vt:lpstr>
      <vt:lpstr>James’ Search Problem</vt:lpstr>
      <vt:lpstr>Spokane to Seattle</vt:lpstr>
      <vt:lpstr>Touring Washington</vt:lpstr>
      <vt:lpstr>State Space Graphs</vt:lpstr>
      <vt:lpstr>Search Trees</vt:lpstr>
      <vt:lpstr>Graphs vs. Trees</vt:lpstr>
      <vt:lpstr>Graph vs. Tree</vt:lpstr>
      <vt:lpstr>Questions (1)</vt:lpstr>
      <vt:lpstr>Tree Search</vt:lpstr>
      <vt:lpstr>General Tree Search</vt:lpstr>
      <vt:lpstr>How to order fringe?</vt:lpstr>
      <vt:lpstr>Random Exploration: Step 1</vt:lpstr>
      <vt:lpstr>Random Exploration: Step 2</vt:lpstr>
      <vt:lpstr>Random Exploration: Step 3</vt:lpstr>
      <vt:lpstr>Random Exploration: Step 4</vt:lpstr>
      <vt:lpstr>Random Exploration: Step 5</vt:lpstr>
      <vt:lpstr>Random Exploration: Step 6</vt:lpstr>
      <vt:lpstr>Random Exploration: Step 7</vt:lpstr>
      <vt:lpstr>Questions (2)</vt:lpstr>
      <vt:lpstr>Depth-First Search</vt:lpstr>
      <vt:lpstr>Properties of DFS</vt:lpstr>
      <vt:lpstr>Breadth-First Search</vt:lpstr>
      <vt:lpstr>Properties of BFS</vt:lpstr>
      <vt:lpstr>DFS vs. BFS?</vt:lpstr>
      <vt:lpstr>Iterative Deepening</vt:lpstr>
      <vt:lpstr>Actions Have Costs…</vt:lpstr>
      <vt:lpstr>Uniform Cost Search</vt:lpstr>
      <vt:lpstr>Properties of UCS</vt:lpstr>
      <vt:lpstr>Questions (3)</vt:lpstr>
      <vt:lpstr>Pacman Wayfinding</vt:lpstr>
      <vt:lpstr>The One (Priority) Queue</vt:lpstr>
      <vt:lpstr>General Graph Search</vt:lpstr>
      <vt:lpstr>What’s Next?</vt:lpstr>
      <vt:lpstr>Can We Inform Our Search?</vt:lpstr>
      <vt:lpstr>that’s it for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Weichert</dc:creator>
  <cp:lastModifiedBy>James Weichert</cp:lastModifiedBy>
  <cp:revision>71</cp:revision>
  <cp:lastPrinted>2026-06-22T02:35:20Z</cp:lastPrinted>
  <dcterms:created xsi:type="dcterms:W3CDTF">2026-06-18T15:37:04Z</dcterms:created>
  <dcterms:modified xsi:type="dcterms:W3CDTF">2026-06-26T16:53:45Z</dcterms:modified>
</cp:coreProperties>
</file>