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3" r:id="rId3"/>
    <p:sldId id="624" r:id="rId4"/>
    <p:sldId id="600" r:id="rId5"/>
    <p:sldId id="633" r:id="rId6"/>
    <p:sldId id="625" r:id="rId7"/>
    <p:sldId id="629" r:id="rId8"/>
    <p:sldId id="626" r:id="rId9"/>
    <p:sldId id="297" r:id="rId10"/>
    <p:sldId id="634" r:id="rId11"/>
    <p:sldId id="627" r:id="rId12"/>
    <p:sldId id="637" r:id="rId13"/>
    <p:sldId id="638" r:id="rId14"/>
    <p:sldId id="631" r:id="rId15"/>
    <p:sldId id="329" r:id="rId16"/>
    <p:sldId id="630" r:id="rId17"/>
    <p:sldId id="639" r:id="rId18"/>
    <p:sldId id="628" r:id="rId19"/>
    <p:sldId id="298" r:id="rId20"/>
    <p:sldId id="640" r:id="rId21"/>
    <p:sldId id="642" r:id="rId22"/>
    <p:sldId id="641" r:id="rId23"/>
    <p:sldId id="643" r:id="rId24"/>
    <p:sldId id="644" r:id="rId25"/>
    <p:sldId id="645" r:id="rId26"/>
    <p:sldId id="646" r:id="rId27"/>
    <p:sldId id="647" r:id="rId28"/>
    <p:sldId id="648" r:id="rId29"/>
    <p:sldId id="524" r:id="rId30"/>
    <p:sldId id="27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576E"/>
    <a:srgbClr val="156082"/>
    <a:srgbClr val="588051"/>
    <a:srgbClr val="A9652D"/>
    <a:srgbClr val="E1985B"/>
    <a:srgbClr val="EFDEBD"/>
    <a:srgbClr val="F7EFDE"/>
    <a:srgbClr val="C28B6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35"/>
    <p:restoredTop sz="96301"/>
  </p:normalViewPr>
  <p:slideViewPr>
    <p:cSldViewPr snapToGrid="0">
      <p:cViewPr varScale="1">
        <p:scale>
          <a:sx n="101" d="100"/>
          <a:sy n="101" d="100"/>
        </p:scale>
        <p:origin x="200" y="760"/>
      </p:cViewPr>
      <p:guideLst/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3DF3-877D-684C-AE35-476B60C7BD12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8E8CD-B525-7F42-9E34-08FAB223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14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i.do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4369E-035A-4CDE-B08F-7999896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181"/>
            <a:ext cx="9144000" cy="182133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50676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orithm Pseudo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ALGORITHM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F7A763-4698-7F89-CB17-3873A8E8EF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968" y="2009971"/>
            <a:ext cx="7612062" cy="3509963"/>
          </a:xfrm>
          <a:ln w="38100">
            <a:solidFill>
              <a:schemeClr val="accent1"/>
            </a:solidFill>
          </a:ln>
        </p:spPr>
        <p:txBody>
          <a:bodyPr lIns="274320" tIns="274320" rIns="274320" bIns="274320"/>
          <a:lstStyle>
            <a:lvl1pPr>
              <a:lnSpc>
                <a:spcPct val="100000"/>
              </a:lnSpc>
              <a:buNone/>
              <a:defRPr sz="1600"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9" y="5960410"/>
            <a:ext cx="5598842" cy="365126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Slido Respon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do QR Code: https://app.sli.do/event/2iSXVHU3W2NyZx5hgfj2uP">
            <a:extLst>
              <a:ext uri="{FF2B5EF4-FFF2-40B4-BE49-F238E27FC236}">
                <a16:creationId xmlns:a16="http://schemas.microsoft.com/office/drawing/2014/main" id="{D68E6C67-B790-4041-280A-811B102C27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FDA21-2C3C-36CF-9674-11D38439F036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respond on </a:t>
            </a:r>
            <a:r>
              <a:rPr lang="en-US" sz="2400" b="0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273BB3-C8A2-3327-C246-6D3E42ED0111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5636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DCA-ACC3-60BE-A411-C502B1E39FC1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live and on </a:t>
            </a:r>
            <a:r>
              <a:rPr lang="en-US" sz="2400" b="0" dirty="0" err="1">
                <a:solidFill>
                  <a:schemeClr val="bg2"/>
                </a:solidFill>
                <a:latin typeface="+mj-lt"/>
                <a:hlinkClick r:id="rId2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pic>
        <p:nvPicPr>
          <p:cNvPr id="7" name="Picture 6" descr="Slido QR Code: https://app.sli.do/event/2iSXVHU3W2NyZx5hgfj2uP">
            <a:extLst>
              <a:ext uri="{FF2B5EF4-FFF2-40B4-BE49-F238E27FC236}">
                <a16:creationId xmlns:a16="http://schemas.microsoft.com/office/drawing/2014/main" id="{3C76C6F7-F499-29B9-77D6-872235B42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574" y="564225"/>
            <a:ext cx="1594624" cy="159462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D13390-E1C8-49EA-71D7-74D1FEDE0B7B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8A6512-0AA6-C8EB-D719-DD0205DF043D}"/>
              </a:ext>
            </a:extLst>
          </p:cNvPr>
          <p:cNvSpPr txBox="1">
            <a:spLocks/>
          </p:cNvSpPr>
          <p:nvPr userDrawn="1"/>
        </p:nvSpPr>
        <p:spPr>
          <a:xfrm>
            <a:off x="1238463" y="2897664"/>
            <a:ext cx="9715072" cy="116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i="1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i="0" dirty="0"/>
              <a:t>Questions?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C184BE7-022A-A27D-C943-41473A97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-1344845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25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1BD03-D38D-4889-DDFD-CA0F549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6664" y="343653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A84C4D-3877-454D-DE80-40637B35D436}"/>
              </a:ext>
            </a:extLst>
          </p:cNvPr>
          <p:cNvSpPr txBox="1"/>
          <p:nvPr userDrawn="1"/>
        </p:nvSpPr>
        <p:spPr>
          <a:xfrm>
            <a:off x="8662117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REMINDERS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BA48C4-C824-B605-6727-F7E2EB6B8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UPCOMING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5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ounc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146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ANNOUNCEMENTS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ASSIGNMENTS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6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4E5D7-6AE8-399B-80A3-BA2673C5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0F763-E5C9-6C8D-9C27-9FA42555E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7768A8-06D8-056C-235C-FA33DBE1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4592B9-97B4-2687-1616-9564CCD7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5598842" cy="4606139"/>
          </a:xfrm>
        </p:spPr>
        <p:txBody>
          <a:bodyPr/>
          <a:lstStyle>
            <a:lvl1pPr>
              <a:lnSpc>
                <a:spcPct val="150000"/>
              </a:lnSpc>
              <a:defRPr sz="24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EE43D-F642-8E1A-450D-683DCFEFE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CONTEXT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6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ations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FOUNDATIONS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PROOF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6B17-E70C-C36B-F4F9-F03908D1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384562"/>
            <a:ext cx="11197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B32B-3746-DA1E-D750-837D24E6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58" y="1845062"/>
            <a:ext cx="111976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27D7-1CDC-B6C6-C311-3C2225417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BFEB64-4673-6A43-8616-7941BB3CDF8B}"/>
              </a:ext>
            </a:extLst>
          </p:cNvPr>
          <p:cNvSpPr txBox="1"/>
          <p:nvPr userDrawn="1"/>
        </p:nvSpPr>
        <p:spPr>
          <a:xfrm>
            <a:off x="4417740" y="6400412"/>
            <a:ext cx="335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/>
                </a:solidFill>
                <a:latin typeface="Avenir Next" panose="020B0503020202020204" pitchFamily="34" charset="0"/>
              </a:rPr>
              <a:t>Machine Learning II: Regression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1F53-FD27-C80E-DCB5-8DB9F3A84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16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3A93F-7135-699B-56F1-3ACAFD2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293985" y="372368"/>
            <a:ext cx="534134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0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0" r:id="rId9"/>
    <p:sldLayoutId id="2147483669" r:id="rId10"/>
    <p:sldLayoutId id="2147483652" r:id="rId11"/>
    <p:sldLayoutId id="2147483663" r:id="rId12"/>
    <p:sldLayoutId id="2147483666" r:id="rId13"/>
    <p:sldLayoutId id="2147483664" r:id="rId14"/>
    <p:sldLayoutId id="2147483665" r:id="rId15"/>
    <p:sldLayoutId id="2147483667" r:id="rId16"/>
    <p:sldLayoutId id="214748366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 Next Demi Bold" panose="020B050302020202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s.uw.edu/47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li.do/" TargetMode="External"/><Relationship Id="rId4" Type="http://schemas.openxmlformats.org/officeDocument/2006/relationships/hyperlink" Target="https://courses.cs.washington.edu/courses/cse473/26su/syllabus/#acknowledgements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llustration of two orange helicopter robots holding a blue line to fit red points on a coordinate plane.">
            <a:extLst>
              <a:ext uri="{FF2B5EF4-FFF2-40B4-BE49-F238E27FC236}">
                <a16:creationId xmlns:a16="http://schemas.microsoft.com/office/drawing/2014/main" id="{6DAD973B-A53A-FBE6-4767-50E4DA020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6758" y="2551074"/>
            <a:ext cx="4203409" cy="2120015"/>
          </a:xfrm>
          <a:prstGeom prst="rect">
            <a:avLst/>
          </a:prstGeo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11469C9-0764-13BE-B1CC-9CE35D8E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CSE 473: Introduction to Artificial Intelligence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27AB39-AED4-942B-DAD1-E1FE5557A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7455877" cy="2387600"/>
          </a:xfrm>
        </p:spPr>
        <p:txBody>
          <a:bodyPr/>
          <a:lstStyle/>
          <a:p>
            <a:r>
              <a:rPr lang="en-US" dirty="0">
                <a:latin typeface="+mj-lt"/>
              </a:rPr>
              <a:t>Machine Learning II: Regression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1834C-CC29-1208-6D3D-632195F587DF}"/>
              </a:ext>
            </a:extLst>
          </p:cNvPr>
          <p:cNvSpPr txBox="1"/>
          <p:nvPr/>
        </p:nvSpPr>
        <p:spPr>
          <a:xfrm>
            <a:off x="214743" y="6026719"/>
            <a:ext cx="2424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  <a:latin typeface="Avenir Next Demi Bold" panose="020B0503020202020204" pitchFamily="34" charset="0"/>
              </a:rPr>
              <a:t>James Weichert 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(</a:t>
            </a:r>
            <a:r>
              <a:rPr lang="en-US" sz="1200" dirty="0" err="1">
                <a:solidFill>
                  <a:schemeClr val="bg2"/>
                </a:solidFill>
                <a:latin typeface="Avenir Next" panose="020B0503020202020204" pitchFamily="34" charset="0"/>
              </a:rPr>
              <a:t>jpw@cs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)</a:t>
            </a:r>
          </a:p>
          <a:p>
            <a:r>
              <a:rPr lang="en-US" sz="1200" b="1" dirty="0" err="1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cs.uw.edu</a:t>
            </a:r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/473</a:t>
            </a:r>
            <a:endParaRPr lang="en-US" sz="1200" b="1" dirty="0">
              <a:solidFill>
                <a:schemeClr val="bg2"/>
              </a:solidFill>
              <a:latin typeface="Avenir Next" panose="020B0503020202020204" pitchFamily="34" charset="0"/>
            </a:endParaRPr>
          </a:p>
          <a:p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4"/>
              </a:rPr>
              <a:t>acknowledgements</a:t>
            </a:r>
            <a:endParaRPr lang="en-US" sz="1200" dirty="0">
              <a:solidFill>
                <a:schemeClr val="bg2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3B27-066E-8525-19EC-1D936788C0CC}"/>
              </a:ext>
            </a:extLst>
          </p:cNvPr>
          <p:cNvSpPr txBox="1"/>
          <p:nvPr/>
        </p:nvSpPr>
        <p:spPr>
          <a:xfrm>
            <a:off x="8530684" y="6026719"/>
            <a:ext cx="34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</a:rPr>
              <a:t>Welcome!</a:t>
            </a:r>
          </a:p>
          <a:p>
            <a:pPr algn="r"/>
            <a:r>
              <a:rPr lang="en-US" sz="1200" i="1" dirty="0">
                <a:solidFill>
                  <a:schemeClr val="bg2"/>
                </a:solidFill>
                <a:latin typeface="Avenir Next" panose="020B0503020202020204" pitchFamily="34" charset="0"/>
              </a:rPr>
              <a:t>What’s your favorite summertime activity?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5"/>
              </a:rPr>
              <a:t>sli.do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 </a:t>
            </a:r>
            <a:r>
              <a:rPr lang="en-US" sz="1200" b="1" dirty="0">
                <a:solidFill>
                  <a:schemeClr val="accent3"/>
                </a:solidFill>
                <a:latin typeface="Avenir Next Demi Bold" panose="020B0503020202020204" pitchFamily="34" charset="0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388958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71790-C523-D186-8AFA-C2F31688C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90A9AC4-047F-5BC5-79EB-51D263F33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Squares in Action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E3D26-4BE7-FC02-611A-65BA0FE73B7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D74B59-C48F-13A2-0C19-44801DFC0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 descr="A scatter plot of 100 blue points with an approximately positive correlation.">
            <a:extLst>
              <a:ext uri="{FF2B5EF4-FFF2-40B4-BE49-F238E27FC236}">
                <a16:creationId xmlns:a16="http://schemas.microsoft.com/office/drawing/2014/main" id="{75EC3E05-6858-4040-C973-7B3E667BF7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87"/>
          <a:stretch>
            <a:fillRect/>
          </a:stretch>
        </p:blipFill>
        <p:spPr>
          <a:xfrm>
            <a:off x="2820894" y="1430311"/>
            <a:ext cx="6783295" cy="468623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7BB6C4A-CCEC-0EA8-F3A4-7995C251B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98733" y="2433308"/>
            <a:ext cx="4120187" cy="3006179"/>
            <a:chOff x="4098733" y="2433308"/>
            <a:chExt cx="4120187" cy="300617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984B45D-8C6D-4049-D02B-BD243F6301C5}"/>
                </a:ext>
              </a:extLst>
            </p:cNvPr>
            <p:cNvCxnSpPr>
              <a:cxnSpLocks/>
            </p:cNvCxnSpPr>
            <p:nvPr/>
          </p:nvCxnSpPr>
          <p:spPr>
            <a:xfrm>
              <a:off x="4158916" y="4510741"/>
              <a:ext cx="0" cy="880298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8AEB8DF-3ADE-E8E6-63B7-5DE6A7BC05FC}"/>
                </a:ext>
              </a:extLst>
            </p:cNvPr>
            <p:cNvSpPr/>
            <p:nvPr/>
          </p:nvSpPr>
          <p:spPr>
            <a:xfrm>
              <a:off x="4098733" y="5308858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DB5AF25-C5BC-B623-14D5-00970F7E6685}"/>
                </a:ext>
              </a:extLst>
            </p:cNvPr>
            <p:cNvCxnSpPr>
              <a:cxnSpLocks/>
            </p:cNvCxnSpPr>
            <p:nvPr/>
          </p:nvCxnSpPr>
          <p:spPr>
            <a:xfrm>
              <a:off x="5644570" y="4510741"/>
              <a:ext cx="0" cy="440149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E4C061A-E46A-EAA7-ABA4-033884339525}"/>
                </a:ext>
              </a:extLst>
            </p:cNvPr>
            <p:cNvSpPr/>
            <p:nvPr/>
          </p:nvSpPr>
          <p:spPr>
            <a:xfrm>
              <a:off x="5584387" y="4868709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8D8316D-6BBB-3B5F-5D89-12976A794BED}"/>
                </a:ext>
              </a:extLst>
            </p:cNvPr>
            <p:cNvCxnSpPr>
              <a:cxnSpLocks/>
            </p:cNvCxnSpPr>
            <p:nvPr/>
          </p:nvCxnSpPr>
          <p:spPr>
            <a:xfrm>
              <a:off x="6251221" y="4510741"/>
              <a:ext cx="0" cy="415925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C18B018-1A46-4E59-0C0A-4C14B656CFBE}"/>
                </a:ext>
              </a:extLst>
            </p:cNvPr>
            <p:cNvSpPr/>
            <p:nvPr/>
          </p:nvSpPr>
          <p:spPr>
            <a:xfrm>
              <a:off x="6191038" y="484448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67DF259-AF44-E501-C117-D2C888A4841F}"/>
                </a:ext>
              </a:extLst>
            </p:cNvPr>
            <p:cNvCxnSpPr>
              <a:cxnSpLocks/>
            </p:cNvCxnSpPr>
            <p:nvPr/>
          </p:nvCxnSpPr>
          <p:spPr>
            <a:xfrm>
              <a:off x="4690168" y="3547818"/>
              <a:ext cx="0" cy="962923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9D6C04-738C-B84F-4341-84B7DD6495CE}"/>
                </a:ext>
              </a:extLst>
            </p:cNvPr>
            <p:cNvSpPr/>
            <p:nvPr/>
          </p:nvSpPr>
          <p:spPr>
            <a:xfrm>
              <a:off x="4626775" y="3482502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26C2A1E-E774-0698-426E-B1D8EA03C789}"/>
                </a:ext>
              </a:extLst>
            </p:cNvPr>
            <p:cNvCxnSpPr>
              <a:cxnSpLocks/>
            </p:cNvCxnSpPr>
            <p:nvPr/>
          </p:nvCxnSpPr>
          <p:spPr>
            <a:xfrm>
              <a:off x="4309555" y="3761687"/>
              <a:ext cx="0" cy="749054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E5099A1-2DF8-78A1-204B-A33E11D111A3}"/>
                </a:ext>
              </a:extLst>
            </p:cNvPr>
            <p:cNvSpPr/>
            <p:nvPr/>
          </p:nvSpPr>
          <p:spPr>
            <a:xfrm>
              <a:off x="4246162" y="3696046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1119FF8-E493-8C1B-FB40-62A60AE9CBF3}"/>
                </a:ext>
              </a:extLst>
            </p:cNvPr>
            <p:cNvCxnSpPr>
              <a:cxnSpLocks/>
            </p:cNvCxnSpPr>
            <p:nvPr/>
          </p:nvCxnSpPr>
          <p:spPr>
            <a:xfrm>
              <a:off x="6038506" y="3227411"/>
              <a:ext cx="0" cy="1283330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C849E23-0E0D-A990-8060-5F3C8E0CA1FF}"/>
                </a:ext>
              </a:extLst>
            </p:cNvPr>
            <p:cNvSpPr/>
            <p:nvPr/>
          </p:nvSpPr>
          <p:spPr>
            <a:xfrm>
              <a:off x="5975113" y="316209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34342E8-1A92-B025-B720-3C0FEA0214F3}"/>
                </a:ext>
              </a:extLst>
            </p:cNvPr>
            <p:cNvCxnSpPr>
              <a:cxnSpLocks/>
            </p:cNvCxnSpPr>
            <p:nvPr/>
          </p:nvCxnSpPr>
          <p:spPr>
            <a:xfrm>
              <a:off x="6960436" y="2498624"/>
              <a:ext cx="0" cy="2012117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35B0CC6-85E3-5687-C58A-0FF4F1492605}"/>
                </a:ext>
              </a:extLst>
            </p:cNvPr>
            <p:cNvSpPr/>
            <p:nvPr/>
          </p:nvSpPr>
          <p:spPr>
            <a:xfrm>
              <a:off x="6897043" y="2433308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01899C1-ADA9-C784-9955-9822D0660C0A}"/>
                </a:ext>
              </a:extLst>
            </p:cNvPr>
            <p:cNvCxnSpPr>
              <a:cxnSpLocks/>
            </p:cNvCxnSpPr>
            <p:nvPr/>
          </p:nvCxnSpPr>
          <p:spPr>
            <a:xfrm>
              <a:off x="8155527" y="3040381"/>
              <a:ext cx="0" cy="1470360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CF00745-3A51-4E2C-C409-A6771568DAB3}"/>
                </a:ext>
              </a:extLst>
            </p:cNvPr>
            <p:cNvSpPr/>
            <p:nvPr/>
          </p:nvSpPr>
          <p:spPr>
            <a:xfrm>
              <a:off x="8092134" y="297506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CF9F77B6-A213-9515-91D1-7A50DAF3F598}"/>
                  </a:ext>
                </a:extLst>
              </p:cNvPr>
              <p:cNvSpPr/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=46.36</m:t>
                      </m:r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CF9F77B6-A213-9515-91D1-7A50DAF3F5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blipFill>
                <a:blip r:embed="rId4"/>
                <a:stretch>
                  <a:fillRect l="-1818" t="-72414" b="-106897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AF13B4-6698-6F36-D7CC-7B7841851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10000" y="4510741"/>
            <a:ext cx="4992594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74EE0A6-3FAC-0E7E-4C55-22ABE50DAD48}"/>
                  </a:ext>
                </a:extLst>
              </p:cNvPr>
              <p:cNvSpPr txBox="1"/>
              <p:nvPr/>
            </p:nvSpPr>
            <p:spPr>
              <a:xfrm>
                <a:off x="9913681" y="4201147"/>
                <a:ext cx="1285287" cy="473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1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=−69.5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74EE0A6-3FAC-0E7E-4C55-22ABE50DA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681" y="4201147"/>
                <a:ext cx="1285287" cy="4736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B10AA4F-D722-535C-7FAA-39B13FB28E98}"/>
                  </a:ext>
                </a:extLst>
              </p:cNvPr>
              <p:cNvSpPr txBox="1"/>
              <p:nvPr/>
            </p:nvSpPr>
            <p:spPr>
              <a:xfrm>
                <a:off x="9296620" y="4788166"/>
                <a:ext cx="260436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0.005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−69.5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=0.35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B10AA4F-D722-535C-7FAA-39B13FB28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620" y="4788166"/>
                <a:ext cx="2604367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7437D0C-BD58-55F2-8D61-5E0FC52C4265}"/>
                  </a:ext>
                </a:extLst>
              </p:cNvPr>
              <p:cNvSpPr txBox="1"/>
              <p:nvPr/>
            </p:nvSpPr>
            <p:spPr>
              <a:xfrm>
                <a:off x="9371106" y="5226498"/>
                <a:ext cx="2458943" cy="474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0.01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=0.53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7437D0C-BD58-55F2-8D61-5E0FC52C4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106" y="5226498"/>
                <a:ext cx="2458943" cy="4748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16F8E822-CF85-746F-A617-74CE9ACF48F2}"/>
                  </a:ext>
                </a:extLst>
              </p:cNvPr>
              <p:cNvSpPr/>
              <p:nvPr/>
            </p:nvSpPr>
            <p:spPr>
              <a:xfrm>
                <a:off x="638161" y="3227409"/>
                <a:ext cx="2178121" cy="678321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Initialize: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16F8E822-CF85-746F-A617-74CE9ACF48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61" y="3227409"/>
                <a:ext cx="2178121" cy="678321"/>
              </a:xfrm>
              <a:prstGeom prst="roundRect">
                <a:avLst>
                  <a:gd name="adj" fmla="val 9673"/>
                </a:avLst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657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0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459C9C-7CD8-9418-E77C-F72BE7B59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Squares in Action (2)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32AA8-5ED7-BDE4-4717-559C05256C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453812-7DA7-D033-5D2D-FADBA58C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 descr="A scatter plot of 100 blue points with an approximately positive correlation.">
            <a:extLst>
              <a:ext uri="{FF2B5EF4-FFF2-40B4-BE49-F238E27FC236}">
                <a16:creationId xmlns:a16="http://schemas.microsoft.com/office/drawing/2014/main" id="{26596B14-C393-0AAB-9D1E-473444E042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87"/>
          <a:stretch>
            <a:fillRect/>
          </a:stretch>
        </p:blipFill>
        <p:spPr>
          <a:xfrm>
            <a:off x="2820894" y="1430311"/>
            <a:ext cx="6783295" cy="4686234"/>
          </a:xfrm>
          <a:prstGeom prst="rect">
            <a:avLst/>
          </a:prstGeom>
        </p:spPr>
      </p:pic>
      <p:grpSp>
        <p:nvGrpSpPr>
          <p:cNvPr id="90" name="Group 89">
            <a:extLst>
              <a:ext uri="{FF2B5EF4-FFF2-40B4-BE49-F238E27FC236}">
                <a16:creationId xmlns:a16="http://schemas.microsoft.com/office/drawing/2014/main" id="{47F97AA8-12A0-1E4A-287D-50F9B6E98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98733" y="2433308"/>
            <a:ext cx="4120187" cy="3006179"/>
            <a:chOff x="4098733" y="2433308"/>
            <a:chExt cx="4120187" cy="300617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7501D19-DE1E-5DF6-FDCB-0DF8DF7ADA7D}"/>
                </a:ext>
              </a:extLst>
            </p:cNvPr>
            <p:cNvCxnSpPr>
              <a:cxnSpLocks/>
            </p:cNvCxnSpPr>
            <p:nvPr/>
          </p:nvCxnSpPr>
          <p:spPr>
            <a:xfrm>
              <a:off x="4158916" y="3482502"/>
              <a:ext cx="0" cy="1908537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3678EF2F-EBDF-BE6F-4B06-CBA12CC5F77D}"/>
                </a:ext>
              </a:extLst>
            </p:cNvPr>
            <p:cNvSpPr/>
            <p:nvPr/>
          </p:nvSpPr>
          <p:spPr>
            <a:xfrm>
              <a:off x="4098733" y="5308858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BC01020-A5E5-6C56-A7D7-E5522651EEF0}"/>
                </a:ext>
              </a:extLst>
            </p:cNvPr>
            <p:cNvCxnSpPr>
              <a:cxnSpLocks/>
            </p:cNvCxnSpPr>
            <p:nvPr/>
          </p:nvCxnSpPr>
          <p:spPr>
            <a:xfrm>
              <a:off x="5644570" y="3227409"/>
              <a:ext cx="0" cy="1723481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7C68D26-DB34-FDA6-F04B-74F5F0C76C28}"/>
                </a:ext>
              </a:extLst>
            </p:cNvPr>
            <p:cNvSpPr/>
            <p:nvPr/>
          </p:nvSpPr>
          <p:spPr>
            <a:xfrm>
              <a:off x="5584387" y="4868709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9508FA-D13A-84F0-D1E6-23E1822E5B78}"/>
                </a:ext>
              </a:extLst>
            </p:cNvPr>
            <p:cNvCxnSpPr>
              <a:cxnSpLocks/>
            </p:cNvCxnSpPr>
            <p:nvPr/>
          </p:nvCxnSpPr>
          <p:spPr>
            <a:xfrm>
              <a:off x="6251221" y="3131913"/>
              <a:ext cx="0" cy="1794753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84DC6DC-A591-E946-46A4-5C11A4BDAA99}"/>
                </a:ext>
              </a:extLst>
            </p:cNvPr>
            <p:cNvSpPr/>
            <p:nvPr/>
          </p:nvSpPr>
          <p:spPr>
            <a:xfrm>
              <a:off x="6191038" y="484448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FAE1F-CF7C-2C0D-4067-CD816575A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0168" y="3429000"/>
              <a:ext cx="0" cy="118818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DDBF136-5E7C-60B4-B196-0B6596F5A004}"/>
                </a:ext>
              </a:extLst>
            </p:cNvPr>
            <p:cNvSpPr/>
            <p:nvPr/>
          </p:nvSpPr>
          <p:spPr>
            <a:xfrm>
              <a:off x="4626775" y="3482502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B19EEF7-3243-30E2-99FF-70555A1689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9555" y="3482502"/>
              <a:ext cx="0" cy="279185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B4D5EA3-F407-1EED-6D48-B415ED4D2B14}"/>
                </a:ext>
              </a:extLst>
            </p:cNvPr>
            <p:cNvSpPr/>
            <p:nvPr/>
          </p:nvSpPr>
          <p:spPr>
            <a:xfrm>
              <a:off x="4246162" y="3696046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E626E65-7CB3-7810-F2B4-39424EAAC81C}"/>
                </a:ext>
              </a:extLst>
            </p:cNvPr>
            <p:cNvSpPr/>
            <p:nvPr/>
          </p:nvSpPr>
          <p:spPr>
            <a:xfrm>
              <a:off x="5975113" y="316209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C81CA2D-D792-99F4-7DF5-584D7937AF8F}"/>
                </a:ext>
              </a:extLst>
            </p:cNvPr>
            <p:cNvCxnSpPr>
              <a:cxnSpLocks/>
            </p:cNvCxnSpPr>
            <p:nvPr/>
          </p:nvCxnSpPr>
          <p:spPr>
            <a:xfrm>
              <a:off x="6960436" y="2498624"/>
              <a:ext cx="0" cy="541755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4860FC0-751B-BF50-6765-E8441E4F772C}"/>
                </a:ext>
              </a:extLst>
            </p:cNvPr>
            <p:cNvSpPr/>
            <p:nvPr/>
          </p:nvSpPr>
          <p:spPr>
            <a:xfrm>
              <a:off x="6897043" y="2433308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D700DE7-881F-BD0B-8D45-BB5E1F0A51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55527" y="2804984"/>
              <a:ext cx="0" cy="235397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9F9AB44-EAD0-043F-FCAE-BF6AB142FB50}"/>
                </a:ext>
              </a:extLst>
            </p:cNvPr>
            <p:cNvSpPr/>
            <p:nvPr/>
          </p:nvSpPr>
          <p:spPr>
            <a:xfrm>
              <a:off x="8092134" y="297506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CF58E976-EC9A-1FAF-AF10-35964EF93169}"/>
                  </a:ext>
                </a:extLst>
              </p:cNvPr>
              <p:cNvSpPr/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=17.07</m:t>
                      </m:r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CF58E976-EC9A-1FAF-AF10-35964EF931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blipFill>
                <a:blip r:embed="rId3"/>
                <a:stretch>
                  <a:fillRect l="-1818" t="-72414" b="-106897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E481CF-653F-3C19-461F-DDBACBB06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64925" y="2675573"/>
            <a:ext cx="5105797" cy="862346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6C683326-EF56-38D6-F805-EA15A9DA7E0F}"/>
                  </a:ext>
                </a:extLst>
              </p:cNvPr>
              <p:cNvSpPr/>
              <p:nvPr/>
            </p:nvSpPr>
            <p:spPr>
              <a:xfrm>
                <a:off x="638161" y="3079700"/>
                <a:ext cx="2178121" cy="973738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Update: </a:t>
                </a:r>
                <a:endParaRPr lang="en-US" sz="1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=0.53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=0.35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6C683326-EF56-38D6-F805-EA15A9DA7E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61" y="3079700"/>
                <a:ext cx="2178121" cy="973738"/>
              </a:xfrm>
              <a:prstGeom prst="roundRect">
                <a:avLst>
                  <a:gd name="adj" fmla="val 9673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7F5DBC9-B19B-89E3-98C3-A8382C0BF417}"/>
                  </a:ext>
                </a:extLst>
              </p:cNvPr>
              <p:cNvSpPr txBox="1"/>
              <p:nvPr/>
            </p:nvSpPr>
            <p:spPr>
              <a:xfrm>
                <a:off x="9913681" y="4201147"/>
                <a:ext cx="1169872" cy="473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1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=6.72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7F5DBC9-B19B-89E3-98C3-A8382C0BF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681" y="4201147"/>
                <a:ext cx="1169872" cy="4736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6A64666-F552-B23A-1A51-4E5F2F7072F3}"/>
                  </a:ext>
                </a:extLst>
              </p:cNvPr>
              <p:cNvSpPr txBox="1"/>
              <p:nvPr/>
            </p:nvSpPr>
            <p:spPr>
              <a:xfrm>
                <a:off x="9296620" y="4788166"/>
                <a:ext cx="24889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0.005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6.72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=0.32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6A64666-F552-B23A-1A51-4E5F2F707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620" y="4788166"/>
                <a:ext cx="2488951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9FE5275-7BFE-12D9-A14B-97681C1BD58C}"/>
                  </a:ext>
                </a:extLst>
              </p:cNvPr>
              <p:cNvSpPr txBox="1"/>
              <p:nvPr/>
            </p:nvSpPr>
            <p:spPr>
              <a:xfrm>
                <a:off x="9371106" y="5226498"/>
                <a:ext cx="2543902" cy="474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0.005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=0.35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9FE5275-7BFE-12D9-A14B-97681C1BD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106" y="5226498"/>
                <a:ext cx="2543902" cy="4748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05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65" grpId="0"/>
      <p:bldP spid="66" grpId="0"/>
      <p:bldP spid="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8D955-00C9-E7CE-BB45-D31F2660B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atter plot of 100 blue points with an approximately positive correlation.">
            <a:extLst>
              <a:ext uri="{FF2B5EF4-FFF2-40B4-BE49-F238E27FC236}">
                <a16:creationId xmlns:a16="http://schemas.microsoft.com/office/drawing/2014/main" id="{1585CB86-E741-97DF-180E-D474506116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87"/>
          <a:stretch>
            <a:fillRect/>
          </a:stretch>
        </p:blipFill>
        <p:spPr>
          <a:xfrm>
            <a:off x="2820894" y="1430311"/>
            <a:ext cx="6783295" cy="468623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71EA57C-103D-D0EA-4794-F748338B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Squares in Action (3)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04BA0-EA91-E779-887E-E749B89D7EE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289F0-AC6F-1C5C-5AD9-284AB101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745AD37E-D7F4-FE34-34AA-15FCAB78CEE6}"/>
                  </a:ext>
                </a:extLst>
              </p:cNvPr>
              <p:cNvSpPr/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=14.14</m:t>
                      </m:r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745AD37E-D7F4-FE34-34AA-15FCAB78CE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blipFill>
                <a:blip r:embed="rId3"/>
                <a:stretch>
                  <a:fillRect l="-1818" t="-72414" b="-106897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4CAA981C-94BF-5EEE-7B28-D478EC11F3DC}"/>
                  </a:ext>
                </a:extLst>
              </p:cNvPr>
              <p:cNvSpPr/>
              <p:nvPr/>
            </p:nvSpPr>
            <p:spPr>
              <a:xfrm>
                <a:off x="638161" y="3079700"/>
                <a:ext cx="2178121" cy="973738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Update: </a:t>
                </a:r>
                <a:endParaRPr lang="en-US" sz="1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=0.35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=0.32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4CAA981C-94BF-5EEE-7B28-D478EC11F3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61" y="3079700"/>
                <a:ext cx="2178121" cy="973738"/>
              </a:xfrm>
              <a:prstGeom prst="roundRect">
                <a:avLst>
                  <a:gd name="adj" fmla="val 9673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714F5B2-49C3-9C3D-CAA4-9BEF80437C94}"/>
                  </a:ext>
                </a:extLst>
              </p:cNvPr>
              <p:cNvSpPr txBox="1"/>
              <p:nvPr/>
            </p:nvSpPr>
            <p:spPr>
              <a:xfrm>
                <a:off x="9913681" y="4201147"/>
                <a:ext cx="1285288" cy="473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1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=−13.3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714F5B2-49C3-9C3D-CAA4-9BEF80437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681" y="4201147"/>
                <a:ext cx="1285288" cy="4736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246D432-3901-797E-6684-DA443DD80978}"/>
                  </a:ext>
                </a:extLst>
              </p:cNvPr>
              <p:cNvSpPr txBox="1"/>
              <p:nvPr/>
            </p:nvSpPr>
            <p:spPr>
              <a:xfrm>
                <a:off x="9296620" y="4788166"/>
                <a:ext cx="26043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0.005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−13.3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=0.39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246D432-3901-797E-6684-DA443DD80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620" y="4788166"/>
                <a:ext cx="26043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A559A3D-B7A7-8FCE-A5B3-14E7E6C6548A}"/>
                  </a:ext>
                </a:extLst>
              </p:cNvPr>
              <p:cNvSpPr txBox="1"/>
              <p:nvPr/>
            </p:nvSpPr>
            <p:spPr>
              <a:xfrm>
                <a:off x="9371106" y="5226498"/>
                <a:ext cx="2543902" cy="474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0.005</m:t>
                          </m:r>
                        </m:e>
                      </m:d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=0.36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A559A3D-B7A7-8FCE-A5B3-14E7E6C65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106" y="5226498"/>
                <a:ext cx="2543902" cy="4748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6A996BC9-7995-28E3-50D5-961BDD7C4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98733" y="2433308"/>
            <a:ext cx="4120187" cy="3006179"/>
            <a:chOff x="4098733" y="2433308"/>
            <a:chExt cx="4120187" cy="300617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563A401-0DA0-4AD6-A4E7-392EA5D187B4}"/>
                </a:ext>
              </a:extLst>
            </p:cNvPr>
            <p:cNvSpPr/>
            <p:nvPr/>
          </p:nvSpPr>
          <p:spPr>
            <a:xfrm>
              <a:off x="4246162" y="3696046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8864E11-FEBD-167C-B800-6467FFE4943B}"/>
                </a:ext>
              </a:extLst>
            </p:cNvPr>
            <p:cNvGrpSpPr/>
            <p:nvPr/>
          </p:nvGrpSpPr>
          <p:grpSpPr>
            <a:xfrm>
              <a:off x="4098733" y="2433308"/>
              <a:ext cx="4120187" cy="3006179"/>
              <a:chOff x="4098733" y="2433308"/>
              <a:chExt cx="4120187" cy="3006179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97769AD-138E-E7E1-8C89-E810900507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58916" y="3784294"/>
                <a:ext cx="0" cy="1606745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8B35970-B1E7-B378-6EFC-6DB4E8A013EB}"/>
                  </a:ext>
                </a:extLst>
              </p:cNvPr>
              <p:cNvSpPr/>
              <p:nvPr/>
            </p:nvSpPr>
            <p:spPr>
              <a:xfrm>
                <a:off x="4098733" y="5308858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B40696F9-FC13-0A3A-98F8-E27F6DBFCC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4570" y="3547818"/>
                <a:ext cx="0" cy="1403072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410FC2D-3D9F-4830-A098-26E5CFDC0AAE}"/>
                  </a:ext>
                </a:extLst>
              </p:cNvPr>
              <p:cNvSpPr/>
              <p:nvPr/>
            </p:nvSpPr>
            <p:spPr>
              <a:xfrm>
                <a:off x="5584387" y="4868709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DF634B48-C907-8832-7B06-EB69987E17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1221" y="3482502"/>
                <a:ext cx="0" cy="1444164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BCC80C4-C810-4826-E8FA-9C7892E5CF9D}"/>
                  </a:ext>
                </a:extLst>
              </p:cNvPr>
              <p:cNvSpPr/>
              <p:nvPr/>
            </p:nvSpPr>
            <p:spPr>
              <a:xfrm>
                <a:off x="6191038" y="4844485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B50CA91-A83B-1080-C380-988EC1A446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90168" y="3547818"/>
                <a:ext cx="0" cy="148228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691CAFD-2E45-2403-0CBA-9EC1F6187FA7}"/>
                  </a:ext>
                </a:extLst>
              </p:cNvPr>
              <p:cNvSpPr/>
              <p:nvPr/>
            </p:nvSpPr>
            <p:spPr>
              <a:xfrm>
                <a:off x="4626775" y="3482502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F1067259-B47F-1B60-E0EC-5323E9ACDD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0436" y="2498624"/>
                <a:ext cx="0" cy="930376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9045888-EB05-62A9-5B87-FF3C0BFF73F8}"/>
                  </a:ext>
                </a:extLst>
              </p:cNvPr>
              <p:cNvSpPr/>
              <p:nvPr/>
            </p:nvSpPr>
            <p:spPr>
              <a:xfrm>
                <a:off x="6897043" y="2433308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64ED0BB-80BE-4A47-B720-BF3BC1EBC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55527" y="3040381"/>
                <a:ext cx="0" cy="187028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EC0C3BF-5A95-1245-B164-B289447D61FF}"/>
                  </a:ext>
                </a:extLst>
              </p:cNvPr>
              <p:cNvSpPr/>
              <p:nvPr/>
            </p:nvSpPr>
            <p:spPr>
              <a:xfrm>
                <a:off x="8092134" y="2975065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5B3928B-9E31-0C4E-15BE-195BC28D36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37927" y="3227409"/>
                <a:ext cx="0" cy="255093"/>
              </a:xfrm>
              <a:prstGeom prst="line">
                <a:avLst/>
              </a:prstGeom>
              <a:ln w="28575">
                <a:solidFill>
                  <a:schemeClr val="accent5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844F80A-C743-D5ED-EBB9-81900A138D5E}"/>
                  </a:ext>
                </a:extLst>
              </p:cNvPr>
              <p:cNvSpPr/>
              <p:nvPr/>
            </p:nvSpPr>
            <p:spPr>
              <a:xfrm>
                <a:off x="5975113" y="3162095"/>
                <a:ext cx="126786" cy="13062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B18D32-34A0-37D1-A2CA-91AED10A1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06560" y="3123520"/>
            <a:ext cx="5186716" cy="706229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43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65" grpId="0"/>
      <p:bldP spid="66" grpId="0"/>
      <p:bldP spid="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6D453-DB7E-EC17-1133-00CE37273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4F3D12-23F6-866D-0589-05ABE6FCB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Squares in Action (100)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2593B-2B9C-1F31-FBAC-018A5571102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FE1032-9C40-BF89-136D-B400F827F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13</a:t>
            </a:fld>
            <a:endParaRPr lang="en-US" dirty="0"/>
          </a:p>
        </p:txBody>
      </p:sp>
      <p:pic>
        <p:nvPicPr>
          <p:cNvPr id="8" name="Picture 7" descr="A scatter plot of 100 blue points with an approximately positive correlation.">
            <a:extLst>
              <a:ext uri="{FF2B5EF4-FFF2-40B4-BE49-F238E27FC236}">
                <a16:creationId xmlns:a16="http://schemas.microsoft.com/office/drawing/2014/main" id="{3B258F33-F489-C9A1-21D3-92476F48D0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87"/>
          <a:stretch>
            <a:fillRect/>
          </a:stretch>
        </p:blipFill>
        <p:spPr>
          <a:xfrm>
            <a:off x="2820894" y="1430311"/>
            <a:ext cx="6783295" cy="46862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932610E5-BE6D-5883-3383-FF8777C2D1E8}"/>
                  </a:ext>
                </a:extLst>
              </p:cNvPr>
              <p:cNvSpPr/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=9.69</m:t>
                      </m:r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932610E5-BE6D-5883-3383-FF8777C2D1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725" y="3227409"/>
                <a:ext cx="2743200" cy="678321"/>
              </a:xfrm>
              <a:prstGeom prst="roundRect">
                <a:avLst>
                  <a:gd name="adj" fmla="val 9673"/>
                </a:avLst>
              </a:prstGeom>
              <a:blipFill>
                <a:blip r:embed="rId3"/>
                <a:stretch>
                  <a:fillRect l="-455" t="-72414" b="-106897"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706CF066-CB26-6E88-243B-927429809572}"/>
                  </a:ext>
                </a:extLst>
              </p:cNvPr>
              <p:cNvSpPr/>
              <p:nvPr/>
            </p:nvSpPr>
            <p:spPr>
              <a:xfrm>
                <a:off x="638161" y="3079700"/>
                <a:ext cx="2178121" cy="973738"/>
              </a:xfrm>
              <a:prstGeom prst="roundRect">
                <a:avLst>
                  <a:gd name="adj" fmla="val 967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Update: </a:t>
                </a:r>
                <a:endParaRPr lang="en-US" sz="1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=−0.02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=1.08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706CF066-CB26-6E88-243B-9274298095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61" y="3079700"/>
                <a:ext cx="2178121" cy="973738"/>
              </a:xfrm>
              <a:prstGeom prst="roundRect">
                <a:avLst>
                  <a:gd name="adj" fmla="val 9673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911FFD-4A17-3C38-B095-D02497B0C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49040" y="2236246"/>
            <a:ext cx="5114763" cy="233999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C48653-E86E-8341-E529-84B829D40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98733" y="2433308"/>
            <a:ext cx="4120187" cy="3006179"/>
            <a:chOff x="4098733" y="2433308"/>
            <a:chExt cx="4120187" cy="300617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AE9C4A2-2875-DF60-EB52-27ADAA85C981}"/>
                </a:ext>
              </a:extLst>
            </p:cNvPr>
            <p:cNvCxnSpPr>
              <a:cxnSpLocks/>
            </p:cNvCxnSpPr>
            <p:nvPr/>
          </p:nvCxnSpPr>
          <p:spPr>
            <a:xfrm>
              <a:off x="4158916" y="4437975"/>
              <a:ext cx="0" cy="953064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88E0C5-B23A-4948-E13F-1403447134F5}"/>
                </a:ext>
              </a:extLst>
            </p:cNvPr>
            <p:cNvSpPr/>
            <p:nvPr/>
          </p:nvSpPr>
          <p:spPr>
            <a:xfrm>
              <a:off x="4098733" y="5308858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E31CF6B-2EDB-A247-7571-4EF193F0DB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44570" y="3696046"/>
              <a:ext cx="3210" cy="1254844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FE36DAC-DEAF-C461-58DC-637F09FAB876}"/>
                </a:ext>
              </a:extLst>
            </p:cNvPr>
            <p:cNvSpPr/>
            <p:nvPr/>
          </p:nvSpPr>
          <p:spPr>
            <a:xfrm>
              <a:off x="5584387" y="4868709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7329883-3937-A29A-8C84-4EF23683D127}"/>
                </a:ext>
              </a:extLst>
            </p:cNvPr>
            <p:cNvCxnSpPr>
              <a:cxnSpLocks/>
            </p:cNvCxnSpPr>
            <p:nvPr/>
          </p:nvCxnSpPr>
          <p:spPr>
            <a:xfrm>
              <a:off x="6251221" y="3482502"/>
              <a:ext cx="0" cy="1444164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EAEFD5-0C17-E66E-3E72-D86E5AE8C8FD}"/>
                </a:ext>
              </a:extLst>
            </p:cNvPr>
            <p:cNvSpPr/>
            <p:nvPr/>
          </p:nvSpPr>
          <p:spPr>
            <a:xfrm>
              <a:off x="6191038" y="484448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6F01299-2398-C49E-646F-153ECD1C7157}"/>
                </a:ext>
              </a:extLst>
            </p:cNvPr>
            <p:cNvCxnSpPr>
              <a:cxnSpLocks/>
            </p:cNvCxnSpPr>
            <p:nvPr/>
          </p:nvCxnSpPr>
          <p:spPr>
            <a:xfrm>
              <a:off x="4690168" y="3547818"/>
              <a:ext cx="0" cy="608546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4AAB42F-A2BE-28A8-50B8-E95EA4EF0C80}"/>
                </a:ext>
              </a:extLst>
            </p:cNvPr>
            <p:cNvSpPr/>
            <p:nvPr/>
          </p:nvSpPr>
          <p:spPr>
            <a:xfrm>
              <a:off x="4626775" y="3482502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38691A9-E648-9C31-DB0D-CA7214BFCFB1}"/>
                </a:ext>
              </a:extLst>
            </p:cNvPr>
            <p:cNvCxnSpPr>
              <a:cxnSpLocks/>
            </p:cNvCxnSpPr>
            <p:nvPr/>
          </p:nvCxnSpPr>
          <p:spPr>
            <a:xfrm>
              <a:off x="6960436" y="2498624"/>
              <a:ext cx="0" cy="607070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4225DF2-67CD-F554-C12F-A4E5E65FEF54}"/>
                </a:ext>
              </a:extLst>
            </p:cNvPr>
            <p:cNvSpPr/>
            <p:nvPr/>
          </p:nvSpPr>
          <p:spPr>
            <a:xfrm>
              <a:off x="6897043" y="2433308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BDFC31E-B8A8-DFF3-96EC-C6CF25C0DC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55527" y="2563937"/>
              <a:ext cx="0" cy="476444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BBBD257-66C3-E1B0-BD51-5B9F40FA2FC6}"/>
                </a:ext>
              </a:extLst>
            </p:cNvPr>
            <p:cNvSpPr/>
            <p:nvPr/>
          </p:nvSpPr>
          <p:spPr>
            <a:xfrm>
              <a:off x="8092134" y="297506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A016E31-FF48-3763-D9F5-2B21A3E1B79A}"/>
                </a:ext>
              </a:extLst>
            </p:cNvPr>
            <p:cNvCxnSpPr>
              <a:cxnSpLocks/>
            </p:cNvCxnSpPr>
            <p:nvPr/>
          </p:nvCxnSpPr>
          <p:spPr>
            <a:xfrm>
              <a:off x="6037927" y="3227409"/>
              <a:ext cx="0" cy="255093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511A3E8-555A-6890-35E6-ABEE72E99356}"/>
                </a:ext>
              </a:extLst>
            </p:cNvPr>
            <p:cNvSpPr/>
            <p:nvPr/>
          </p:nvSpPr>
          <p:spPr>
            <a:xfrm>
              <a:off x="5975113" y="3162095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5DE998C-16AE-A371-01A8-4614D320D80A}"/>
                </a:ext>
              </a:extLst>
            </p:cNvPr>
            <p:cNvCxnSpPr>
              <a:cxnSpLocks/>
            </p:cNvCxnSpPr>
            <p:nvPr/>
          </p:nvCxnSpPr>
          <p:spPr>
            <a:xfrm>
              <a:off x="4309555" y="3761360"/>
              <a:ext cx="0" cy="562108"/>
            </a:xfrm>
            <a:prstGeom prst="line">
              <a:avLst/>
            </a:prstGeom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190864C-3DD8-66A7-A6C3-D063AB8DA1A8}"/>
                </a:ext>
              </a:extLst>
            </p:cNvPr>
            <p:cNvSpPr/>
            <p:nvPr/>
          </p:nvSpPr>
          <p:spPr>
            <a:xfrm>
              <a:off x="4246162" y="3696046"/>
              <a:ext cx="126786" cy="13062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615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llustration of the robot with a computerized brain trying to climb a very tall green mountain, at the summit of which stands a golden temple.">
            <a:extLst>
              <a:ext uri="{FF2B5EF4-FFF2-40B4-BE49-F238E27FC236}">
                <a16:creationId xmlns:a16="http://schemas.microsoft.com/office/drawing/2014/main" id="{EFC2E58A-356C-B23A-C6BD-63D499818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4194" y="2756153"/>
            <a:ext cx="5650647" cy="3531654"/>
          </a:xfrm>
          <a:prstGeom prst="rect">
            <a:avLst/>
          </a:prstGeo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A2A864D-5D41-B138-9C69-FAC1FEC55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54EDFBB-D678-4198-D507-C741C672E1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9" y="1590261"/>
                <a:ext cx="7699190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Gradient descent </a:t>
                </a:r>
                <a:r>
                  <a:rPr lang="en-US" dirty="0"/>
                  <a:t>is a </a:t>
                </a:r>
                <a:r>
                  <a:rPr lang="en-US" i="1" dirty="0"/>
                  <a:t>greedy</a:t>
                </a:r>
                <a:r>
                  <a:rPr lang="en-US" dirty="0"/>
                  <a:t> optimization approach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Take small steps in the direction of the steepest descent (negative gradient)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Stop when updates become too small</a:t>
                </a:r>
              </a:p>
              <a:p>
                <a:r>
                  <a:rPr lang="en-US" dirty="0"/>
                  <a:t>Considerations</a:t>
                </a:r>
              </a:p>
              <a:p>
                <a:pPr lvl="1"/>
                <a:r>
                  <a:rPr lang="en-US" dirty="0"/>
                  <a:t>How to find, calculate gradient?</a:t>
                </a:r>
              </a:p>
              <a:p>
                <a:pPr lvl="1"/>
                <a:r>
                  <a:rPr lang="en-US" dirty="0"/>
                  <a:t>Step size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matters a lot!</a:t>
                </a:r>
              </a:p>
              <a:p>
                <a:pPr lvl="1"/>
                <a:r>
                  <a:rPr lang="en-US" dirty="0"/>
                  <a:t>When to stop?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54EDFBB-D678-4198-D507-C741C672E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9" y="1590261"/>
                <a:ext cx="7699190" cy="4606139"/>
              </a:xfrm>
              <a:blipFill>
                <a:blip r:embed="rId3"/>
                <a:stretch>
                  <a:fillRect l="-1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E88A3-9028-2CAA-ACCD-DB1D6257F5B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A8D60-2F1B-D7C5-DB96-7DA522BF7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3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7876E-68DE-A87F-6363-294FFF4D2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0EECB-EB1E-2464-A26F-674ACB5EA6F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E66D4-A270-3FE9-44B5-25832B14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96F296-8991-8E3F-CC48-8D6016692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(2)</a:t>
            </a:r>
          </a:p>
        </p:txBody>
      </p:sp>
    </p:spTree>
    <p:extLst>
      <p:ext uri="{BB962C8B-B14F-4D97-AF65-F5344CB8AC3E}">
        <p14:creationId xmlns:p14="http://schemas.microsoft.com/office/powerpoint/2010/main" val="3466579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B11592-8488-DA6E-A309-B6DC9A998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Polynomial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72609DC-8737-634B-6966-5C6CBE4A29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dirty="0"/>
                  <a:t>Find the curve (surface) that minimizes the loss function</a:t>
                </a:r>
              </a:p>
              <a:p>
                <a:r>
                  <a:rPr lang="en-US" dirty="0"/>
                  <a:t>Model is polynomial, coefficients are still linear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72609DC-8737-634B-6966-5C6CBE4A29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3B637-EFAF-9BE7-ADD3-EA93E939968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B2CF0-47DA-06DA-AF0A-A4A96D37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16</a:t>
            </a:fld>
            <a:endParaRPr lang="en-US"/>
          </a:p>
        </p:txBody>
      </p:sp>
      <p:pic>
        <p:nvPicPr>
          <p:cNvPr id="1032" name="Picture 8" descr="3D surface plot showing quadratic polynomial regression with two variables.">
            <a:extLst>
              <a:ext uri="{FF2B5EF4-FFF2-40B4-BE49-F238E27FC236}">
                <a16:creationId xmlns:a16="http://schemas.microsoft.com/office/drawing/2014/main" id="{3A1CC85D-F35B-21F1-D942-BAFEB6D125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0" b="9646"/>
          <a:stretch>
            <a:fillRect/>
          </a:stretch>
        </p:blipFill>
        <p:spPr bwMode="auto">
          <a:xfrm>
            <a:off x="3190883" y="3498181"/>
            <a:ext cx="5810231" cy="281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10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30A5-21FF-4A80-5198-4299C8AD8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BA24C-7243-9A49-4544-FC917DE1049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783A00-AD41-FF2D-284E-CB30ADAC4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8A5C16-7E3B-8E1E-3E0C-6CA215785F29}"/>
              </a:ext>
            </a:extLst>
          </p:cNvPr>
          <p:cNvSpPr txBox="1"/>
          <p:nvPr/>
        </p:nvSpPr>
        <p:spPr>
          <a:xfrm>
            <a:off x="3983884" y="770004"/>
            <a:ext cx="42242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i="1" dirty="0"/>
              <a:t>What is the best “fit”?</a:t>
            </a:r>
          </a:p>
        </p:txBody>
      </p:sp>
      <p:grpSp>
        <p:nvGrpSpPr>
          <p:cNvPr id="6" name="Group 5" descr="A graph showing a 15-degree polynomial curcle that fits a sequence of almost-linearly correlated points almost perfectly.">
            <a:extLst>
              <a:ext uri="{FF2B5EF4-FFF2-40B4-BE49-F238E27FC236}">
                <a16:creationId xmlns:a16="http://schemas.microsoft.com/office/drawing/2014/main" id="{A5CA2881-7114-F0D9-BA93-C0309BEFDC54}"/>
              </a:ext>
            </a:extLst>
          </p:cNvPr>
          <p:cNvGrpSpPr>
            <a:grpSpLocks noChangeAspect="1"/>
          </p:cNvGrpSpPr>
          <p:nvPr/>
        </p:nvGrpSpPr>
        <p:grpSpPr>
          <a:xfrm>
            <a:off x="2910986" y="1720709"/>
            <a:ext cx="6319343" cy="4362198"/>
            <a:chOff x="738162" y="1219200"/>
            <a:chExt cx="7860227" cy="5425859"/>
          </a:xfrm>
        </p:grpSpPr>
        <p:sp>
          <p:nvSpPr>
            <p:cNvPr id="99" name="Freeform 89">
              <a:extLst>
                <a:ext uri="{FF2B5EF4-FFF2-40B4-BE49-F238E27FC236}">
                  <a16:creationId xmlns:a16="http://schemas.microsoft.com/office/drawing/2014/main" id="{E85AA901-16CD-1D9C-8ADA-6A4761DBF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9338" y="3292475"/>
              <a:ext cx="2382837" cy="2894013"/>
            </a:xfrm>
            <a:custGeom>
              <a:avLst/>
              <a:gdLst>
                <a:gd name="T0" fmla="*/ 2147483647 w 1501"/>
                <a:gd name="T1" fmla="*/ 2147483647 h 1823"/>
                <a:gd name="T2" fmla="*/ 2147483647 w 1501"/>
                <a:gd name="T3" fmla="*/ 2147483647 h 1823"/>
                <a:gd name="T4" fmla="*/ 2147483647 w 1501"/>
                <a:gd name="T5" fmla="*/ 2147483647 h 1823"/>
                <a:gd name="T6" fmla="*/ 2147483647 w 1501"/>
                <a:gd name="T7" fmla="*/ 2147483647 h 1823"/>
                <a:gd name="T8" fmla="*/ 2147483647 w 1501"/>
                <a:gd name="T9" fmla="*/ 2147483647 h 1823"/>
                <a:gd name="T10" fmla="*/ 2147483647 w 1501"/>
                <a:gd name="T11" fmla="*/ 2147483647 h 1823"/>
                <a:gd name="T12" fmla="*/ 2147483647 w 1501"/>
                <a:gd name="T13" fmla="*/ 2147483647 h 1823"/>
                <a:gd name="T14" fmla="*/ 2147483647 w 1501"/>
                <a:gd name="T15" fmla="*/ 2147483647 h 1823"/>
                <a:gd name="T16" fmla="*/ 2147483647 w 1501"/>
                <a:gd name="T17" fmla="*/ 2147483647 h 1823"/>
                <a:gd name="T18" fmla="*/ 2147483647 w 1501"/>
                <a:gd name="T19" fmla="*/ 2147483647 h 1823"/>
                <a:gd name="T20" fmla="*/ 2147483647 w 1501"/>
                <a:gd name="T21" fmla="*/ 2147483647 h 1823"/>
                <a:gd name="T22" fmla="*/ 2147483647 w 1501"/>
                <a:gd name="T23" fmla="*/ 2147483647 h 1823"/>
                <a:gd name="T24" fmla="*/ 2147483647 w 1501"/>
                <a:gd name="T25" fmla="*/ 2147483647 h 1823"/>
                <a:gd name="T26" fmla="*/ 2147483647 w 1501"/>
                <a:gd name="T27" fmla="*/ 2147483647 h 1823"/>
                <a:gd name="T28" fmla="*/ 2147483647 w 1501"/>
                <a:gd name="T29" fmla="*/ 2147483647 h 1823"/>
                <a:gd name="T30" fmla="*/ 2147483647 w 1501"/>
                <a:gd name="T31" fmla="*/ 2147483647 h 1823"/>
                <a:gd name="T32" fmla="*/ 2147483647 w 1501"/>
                <a:gd name="T33" fmla="*/ 2147483647 h 1823"/>
                <a:gd name="T34" fmla="*/ 2147483647 w 1501"/>
                <a:gd name="T35" fmla="*/ 2147483647 h 1823"/>
                <a:gd name="T36" fmla="*/ 2147483647 w 1501"/>
                <a:gd name="T37" fmla="*/ 2147483647 h 1823"/>
                <a:gd name="T38" fmla="*/ 2147483647 w 1501"/>
                <a:gd name="T39" fmla="*/ 2147483647 h 1823"/>
                <a:gd name="T40" fmla="*/ 2147483647 w 1501"/>
                <a:gd name="T41" fmla="*/ 2147483647 h 1823"/>
                <a:gd name="T42" fmla="*/ 2147483647 w 1501"/>
                <a:gd name="T43" fmla="*/ 2147483647 h 1823"/>
                <a:gd name="T44" fmla="*/ 2147483647 w 1501"/>
                <a:gd name="T45" fmla="*/ 2147483647 h 1823"/>
                <a:gd name="T46" fmla="*/ 2147483647 w 1501"/>
                <a:gd name="T47" fmla="*/ 2147483647 h 1823"/>
                <a:gd name="T48" fmla="*/ 2147483647 w 1501"/>
                <a:gd name="T49" fmla="*/ 2147483647 h 1823"/>
                <a:gd name="T50" fmla="*/ 2147483647 w 1501"/>
                <a:gd name="T51" fmla="*/ 2147483647 h 1823"/>
                <a:gd name="T52" fmla="*/ 2147483647 w 1501"/>
                <a:gd name="T53" fmla="*/ 2147483647 h 1823"/>
                <a:gd name="T54" fmla="*/ 2147483647 w 1501"/>
                <a:gd name="T55" fmla="*/ 2147483647 h 1823"/>
                <a:gd name="T56" fmla="*/ 2147483647 w 1501"/>
                <a:gd name="T57" fmla="*/ 2147483647 h 1823"/>
                <a:gd name="T58" fmla="*/ 2147483647 w 1501"/>
                <a:gd name="T59" fmla="*/ 2147483647 h 1823"/>
                <a:gd name="T60" fmla="*/ 2147483647 w 1501"/>
                <a:gd name="T61" fmla="*/ 2147483647 h 1823"/>
                <a:gd name="T62" fmla="*/ 2147483647 w 1501"/>
                <a:gd name="T63" fmla="*/ 0 h 182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01"/>
                <a:gd name="T97" fmla="*/ 0 h 1823"/>
                <a:gd name="T98" fmla="*/ 1501 w 1501"/>
                <a:gd name="T99" fmla="*/ 1823 h 182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01" h="1823">
                  <a:moveTo>
                    <a:pt x="0" y="906"/>
                  </a:moveTo>
                  <a:lnTo>
                    <a:pt x="24" y="900"/>
                  </a:lnTo>
                  <a:lnTo>
                    <a:pt x="48" y="894"/>
                  </a:lnTo>
                  <a:lnTo>
                    <a:pt x="72" y="888"/>
                  </a:lnTo>
                  <a:lnTo>
                    <a:pt x="96" y="870"/>
                  </a:lnTo>
                  <a:lnTo>
                    <a:pt x="120" y="858"/>
                  </a:lnTo>
                  <a:lnTo>
                    <a:pt x="144" y="840"/>
                  </a:lnTo>
                  <a:lnTo>
                    <a:pt x="168" y="816"/>
                  </a:lnTo>
                  <a:lnTo>
                    <a:pt x="191" y="792"/>
                  </a:lnTo>
                  <a:lnTo>
                    <a:pt x="215" y="762"/>
                  </a:lnTo>
                  <a:lnTo>
                    <a:pt x="239" y="732"/>
                  </a:lnTo>
                  <a:lnTo>
                    <a:pt x="263" y="696"/>
                  </a:lnTo>
                  <a:lnTo>
                    <a:pt x="287" y="666"/>
                  </a:lnTo>
                  <a:lnTo>
                    <a:pt x="311" y="624"/>
                  </a:lnTo>
                  <a:lnTo>
                    <a:pt x="335" y="588"/>
                  </a:lnTo>
                  <a:lnTo>
                    <a:pt x="359" y="552"/>
                  </a:lnTo>
                  <a:lnTo>
                    <a:pt x="383" y="510"/>
                  </a:lnTo>
                  <a:lnTo>
                    <a:pt x="407" y="474"/>
                  </a:lnTo>
                  <a:lnTo>
                    <a:pt x="431" y="438"/>
                  </a:lnTo>
                  <a:lnTo>
                    <a:pt x="455" y="408"/>
                  </a:lnTo>
                  <a:lnTo>
                    <a:pt x="478" y="378"/>
                  </a:lnTo>
                  <a:lnTo>
                    <a:pt x="502" y="348"/>
                  </a:lnTo>
                  <a:lnTo>
                    <a:pt x="526" y="330"/>
                  </a:lnTo>
                  <a:lnTo>
                    <a:pt x="550" y="312"/>
                  </a:lnTo>
                  <a:lnTo>
                    <a:pt x="574" y="300"/>
                  </a:lnTo>
                  <a:lnTo>
                    <a:pt x="598" y="294"/>
                  </a:lnTo>
                  <a:lnTo>
                    <a:pt x="622" y="294"/>
                  </a:lnTo>
                  <a:lnTo>
                    <a:pt x="646" y="300"/>
                  </a:lnTo>
                  <a:lnTo>
                    <a:pt x="670" y="312"/>
                  </a:lnTo>
                  <a:lnTo>
                    <a:pt x="694" y="330"/>
                  </a:lnTo>
                  <a:lnTo>
                    <a:pt x="712" y="348"/>
                  </a:lnTo>
                  <a:lnTo>
                    <a:pt x="736" y="372"/>
                  </a:lnTo>
                  <a:lnTo>
                    <a:pt x="760" y="396"/>
                  </a:lnTo>
                  <a:lnTo>
                    <a:pt x="783" y="426"/>
                  </a:lnTo>
                  <a:lnTo>
                    <a:pt x="807" y="450"/>
                  </a:lnTo>
                  <a:lnTo>
                    <a:pt x="831" y="468"/>
                  </a:lnTo>
                  <a:lnTo>
                    <a:pt x="855" y="486"/>
                  </a:lnTo>
                  <a:lnTo>
                    <a:pt x="879" y="498"/>
                  </a:lnTo>
                  <a:lnTo>
                    <a:pt x="903" y="498"/>
                  </a:lnTo>
                  <a:lnTo>
                    <a:pt x="927" y="492"/>
                  </a:lnTo>
                  <a:lnTo>
                    <a:pt x="951" y="468"/>
                  </a:lnTo>
                  <a:lnTo>
                    <a:pt x="975" y="438"/>
                  </a:lnTo>
                  <a:lnTo>
                    <a:pt x="999" y="396"/>
                  </a:lnTo>
                  <a:lnTo>
                    <a:pt x="1023" y="348"/>
                  </a:lnTo>
                  <a:lnTo>
                    <a:pt x="1047" y="288"/>
                  </a:lnTo>
                  <a:lnTo>
                    <a:pt x="1070" y="222"/>
                  </a:lnTo>
                  <a:lnTo>
                    <a:pt x="1094" y="156"/>
                  </a:lnTo>
                  <a:lnTo>
                    <a:pt x="1118" y="96"/>
                  </a:lnTo>
                  <a:lnTo>
                    <a:pt x="1142" y="48"/>
                  </a:lnTo>
                  <a:lnTo>
                    <a:pt x="1166" y="18"/>
                  </a:lnTo>
                  <a:lnTo>
                    <a:pt x="1190" y="18"/>
                  </a:lnTo>
                  <a:lnTo>
                    <a:pt x="1214" y="48"/>
                  </a:lnTo>
                  <a:lnTo>
                    <a:pt x="1238" y="126"/>
                  </a:lnTo>
                  <a:lnTo>
                    <a:pt x="1262" y="246"/>
                  </a:lnTo>
                  <a:lnTo>
                    <a:pt x="1286" y="426"/>
                  </a:lnTo>
                  <a:lnTo>
                    <a:pt x="1310" y="654"/>
                  </a:lnTo>
                  <a:lnTo>
                    <a:pt x="1334" y="929"/>
                  </a:lnTo>
                  <a:lnTo>
                    <a:pt x="1357" y="1223"/>
                  </a:lnTo>
                  <a:lnTo>
                    <a:pt x="1381" y="1505"/>
                  </a:lnTo>
                  <a:lnTo>
                    <a:pt x="1405" y="1733"/>
                  </a:lnTo>
                  <a:lnTo>
                    <a:pt x="1429" y="1823"/>
                  </a:lnTo>
                  <a:lnTo>
                    <a:pt x="1453" y="1667"/>
                  </a:lnTo>
                  <a:lnTo>
                    <a:pt x="1477" y="1127"/>
                  </a:lnTo>
                  <a:lnTo>
                    <a:pt x="1501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8" name="Freeform 88">
              <a:extLst>
                <a:ext uri="{FF2B5EF4-FFF2-40B4-BE49-F238E27FC236}">
                  <a16:creationId xmlns:a16="http://schemas.microsoft.com/office/drawing/2014/main" id="{09280F44-33DF-441A-1E84-E9633117B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4613" y="1827213"/>
              <a:ext cx="4784725" cy="3721100"/>
            </a:xfrm>
            <a:custGeom>
              <a:avLst/>
              <a:gdLst>
                <a:gd name="T0" fmla="*/ 2147483647 w 3014"/>
                <a:gd name="T1" fmla="*/ 2147483647 h 2344"/>
                <a:gd name="T2" fmla="*/ 2147483647 w 3014"/>
                <a:gd name="T3" fmla="*/ 2147483647 h 2344"/>
                <a:gd name="T4" fmla="*/ 2147483647 w 3014"/>
                <a:gd name="T5" fmla="*/ 2147483647 h 2344"/>
                <a:gd name="T6" fmla="*/ 2147483647 w 3014"/>
                <a:gd name="T7" fmla="*/ 2147483647 h 2344"/>
                <a:gd name="T8" fmla="*/ 2147483647 w 3014"/>
                <a:gd name="T9" fmla="*/ 2147483647 h 2344"/>
                <a:gd name="T10" fmla="*/ 2147483647 w 3014"/>
                <a:gd name="T11" fmla="*/ 2147483647 h 2344"/>
                <a:gd name="T12" fmla="*/ 2147483647 w 3014"/>
                <a:gd name="T13" fmla="*/ 2147483647 h 2344"/>
                <a:gd name="T14" fmla="*/ 2147483647 w 3014"/>
                <a:gd name="T15" fmla="*/ 2147483647 h 2344"/>
                <a:gd name="T16" fmla="*/ 2147483647 w 3014"/>
                <a:gd name="T17" fmla="*/ 2147483647 h 2344"/>
                <a:gd name="T18" fmla="*/ 2147483647 w 3014"/>
                <a:gd name="T19" fmla="*/ 2147483647 h 2344"/>
                <a:gd name="T20" fmla="*/ 2147483647 w 3014"/>
                <a:gd name="T21" fmla="*/ 2147483647 h 2344"/>
                <a:gd name="T22" fmla="*/ 2147483647 w 3014"/>
                <a:gd name="T23" fmla="*/ 2147483647 h 2344"/>
                <a:gd name="T24" fmla="*/ 2147483647 w 3014"/>
                <a:gd name="T25" fmla="*/ 2147483647 h 2344"/>
                <a:gd name="T26" fmla="*/ 2147483647 w 3014"/>
                <a:gd name="T27" fmla="*/ 2147483647 h 2344"/>
                <a:gd name="T28" fmla="*/ 2147483647 w 3014"/>
                <a:gd name="T29" fmla="*/ 2147483647 h 2344"/>
                <a:gd name="T30" fmla="*/ 2147483647 w 3014"/>
                <a:gd name="T31" fmla="*/ 2147483647 h 2344"/>
                <a:gd name="T32" fmla="*/ 2147483647 w 3014"/>
                <a:gd name="T33" fmla="*/ 2147483647 h 2344"/>
                <a:gd name="T34" fmla="*/ 2147483647 w 3014"/>
                <a:gd name="T35" fmla="*/ 2147483647 h 2344"/>
                <a:gd name="T36" fmla="*/ 2147483647 w 3014"/>
                <a:gd name="T37" fmla="*/ 2147483647 h 2344"/>
                <a:gd name="T38" fmla="*/ 2147483647 w 3014"/>
                <a:gd name="T39" fmla="*/ 2147483647 h 2344"/>
                <a:gd name="T40" fmla="*/ 2147483647 w 3014"/>
                <a:gd name="T41" fmla="*/ 2147483647 h 2344"/>
                <a:gd name="T42" fmla="*/ 2147483647 w 3014"/>
                <a:gd name="T43" fmla="*/ 2147483647 h 2344"/>
                <a:gd name="T44" fmla="*/ 2147483647 w 3014"/>
                <a:gd name="T45" fmla="*/ 2147483647 h 2344"/>
                <a:gd name="T46" fmla="*/ 2147483647 w 3014"/>
                <a:gd name="T47" fmla="*/ 2147483647 h 2344"/>
                <a:gd name="T48" fmla="*/ 2147483647 w 3014"/>
                <a:gd name="T49" fmla="*/ 2147483647 h 2344"/>
                <a:gd name="T50" fmla="*/ 2147483647 w 3014"/>
                <a:gd name="T51" fmla="*/ 2147483647 h 2344"/>
                <a:gd name="T52" fmla="*/ 2147483647 w 3014"/>
                <a:gd name="T53" fmla="*/ 2147483647 h 2344"/>
                <a:gd name="T54" fmla="*/ 2147483647 w 3014"/>
                <a:gd name="T55" fmla="*/ 2147483647 h 2344"/>
                <a:gd name="T56" fmla="*/ 2147483647 w 3014"/>
                <a:gd name="T57" fmla="*/ 2147483647 h 2344"/>
                <a:gd name="T58" fmla="*/ 2147483647 w 3014"/>
                <a:gd name="T59" fmla="*/ 2147483647 h 2344"/>
                <a:gd name="T60" fmla="*/ 2147483647 w 3014"/>
                <a:gd name="T61" fmla="*/ 2147483647 h 2344"/>
                <a:gd name="T62" fmla="*/ 2147483647 w 3014"/>
                <a:gd name="T63" fmla="*/ 2147483647 h 2344"/>
                <a:gd name="T64" fmla="*/ 2147483647 w 3014"/>
                <a:gd name="T65" fmla="*/ 2147483647 h 2344"/>
                <a:gd name="T66" fmla="*/ 2147483647 w 3014"/>
                <a:gd name="T67" fmla="*/ 2147483647 h 2344"/>
                <a:gd name="T68" fmla="*/ 2147483647 w 3014"/>
                <a:gd name="T69" fmla="*/ 2147483647 h 2344"/>
                <a:gd name="T70" fmla="*/ 2147483647 w 3014"/>
                <a:gd name="T71" fmla="*/ 2147483647 h 2344"/>
                <a:gd name="T72" fmla="*/ 2147483647 w 3014"/>
                <a:gd name="T73" fmla="*/ 2147483647 h 2344"/>
                <a:gd name="T74" fmla="*/ 2147483647 w 3014"/>
                <a:gd name="T75" fmla="*/ 2147483647 h 2344"/>
                <a:gd name="T76" fmla="*/ 2147483647 w 3014"/>
                <a:gd name="T77" fmla="*/ 2147483647 h 2344"/>
                <a:gd name="T78" fmla="*/ 2147483647 w 3014"/>
                <a:gd name="T79" fmla="*/ 2147483647 h 2344"/>
                <a:gd name="T80" fmla="*/ 2147483647 w 3014"/>
                <a:gd name="T81" fmla="*/ 2147483647 h 2344"/>
                <a:gd name="T82" fmla="*/ 2147483647 w 3014"/>
                <a:gd name="T83" fmla="*/ 2147483647 h 234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14"/>
                <a:gd name="T127" fmla="*/ 0 h 2344"/>
                <a:gd name="T128" fmla="*/ 3014 w 3014"/>
                <a:gd name="T129" fmla="*/ 2344 h 234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14" h="2344">
                  <a:moveTo>
                    <a:pt x="0" y="1739"/>
                  </a:moveTo>
                  <a:lnTo>
                    <a:pt x="24" y="630"/>
                  </a:lnTo>
                  <a:lnTo>
                    <a:pt x="48" y="114"/>
                  </a:lnTo>
                  <a:lnTo>
                    <a:pt x="72" y="0"/>
                  </a:lnTo>
                  <a:lnTo>
                    <a:pt x="96" y="132"/>
                  </a:lnTo>
                  <a:lnTo>
                    <a:pt x="120" y="402"/>
                  </a:lnTo>
                  <a:lnTo>
                    <a:pt x="144" y="738"/>
                  </a:lnTo>
                  <a:lnTo>
                    <a:pt x="168" y="1085"/>
                  </a:lnTo>
                  <a:lnTo>
                    <a:pt x="192" y="1409"/>
                  </a:lnTo>
                  <a:lnTo>
                    <a:pt x="216" y="1691"/>
                  </a:lnTo>
                  <a:lnTo>
                    <a:pt x="240" y="1918"/>
                  </a:lnTo>
                  <a:lnTo>
                    <a:pt x="264" y="2098"/>
                  </a:lnTo>
                  <a:lnTo>
                    <a:pt x="287" y="2218"/>
                  </a:lnTo>
                  <a:lnTo>
                    <a:pt x="311" y="2296"/>
                  </a:lnTo>
                  <a:lnTo>
                    <a:pt x="335" y="2338"/>
                  </a:lnTo>
                  <a:lnTo>
                    <a:pt x="359" y="2344"/>
                  </a:lnTo>
                  <a:lnTo>
                    <a:pt x="383" y="2332"/>
                  </a:lnTo>
                  <a:lnTo>
                    <a:pt x="407" y="2302"/>
                  </a:lnTo>
                  <a:lnTo>
                    <a:pt x="431" y="2260"/>
                  </a:lnTo>
                  <a:lnTo>
                    <a:pt x="455" y="2218"/>
                  </a:lnTo>
                  <a:lnTo>
                    <a:pt x="479" y="2182"/>
                  </a:lnTo>
                  <a:lnTo>
                    <a:pt x="503" y="2146"/>
                  </a:lnTo>
                  <a:lnTo>
                    <a:pt x="527" y="2116"/>
                  </a:lnTo>
                  <a:lnTo>
                    <a:pt x="551" y="2092"/>
                  </a:lnTo>
                  <a:lnTo>
                    <a:pt x="569" y="2080"/>
                  </a:lnTo>
                  <a:lnTo>
                    <a:pt x="592" y="2080"/>
                  </a:lnTo>
                  <a:lnTo>
                    <a:pt x="616" y="2080"/>
                  </a:lnTo>
                  <a:lnTo>
                    <a:pt x="640" y="2098"/>
                  </a:lnTo>
                  <a:lnTo>
                    <a:pt x="664" y="2116"/>
                  </a:lnTo>
                  <a:lnTo>
                    <a:pt x="688" y="2134"/>
                  </a:lnTo>
                  <a:lnTo>
                    <a:pt x="712" y="2164"/>
                  </a:lnTo>
                  <a:lnTo>
                    <a:pt x="736" y="2188"/>
                  </a:lnTo>
                  <a:lnTo>
                    <a:pt x="760" y="2218"/>
                  </a:lnTo>
                  <a:lnTo>
                    <a:pt x="784" y="2242"/>
                  </a:lnTo>
                  <a:lnTo>
                    <a:pt x="808" y="2266"/>
                  </a:lnTo>
                  <a:lnTo>
                    <a:pt x="832" y="2284"/>
                  </a:lnTo>
                  <a:lnTo>
                    <a:pt x="856" y="2302"/>
                  </a:lnTo>
                  <a:lnTo>
                    <a:pt x="879" y="2320"/>
                  </a:lnTo>
                  <a:lnTo>
                    <a:pt x="903" y="2326"/>
                  </a:lnTo>
                  <a:lnTo>
                    <a:pt x="927" y="2332"/>
                  </a:lnTo>
                  <a:lnTo>
                    <a:pt x="951" y="2332"/>
                  </a:lnTo>
                  <a:lnTo>
                    <a:pt x="975" y="2326"/>
                  </a:lnTo>
                  <a:lnTo>
                    <a:pt x="999" y="2320"/>
                  </a:lnTo>
                  <a:lnTo>
                    <a:pt x="1023" y="2314"/>
                  </a:lnTo>
                  <a:lnTo>
                    <a:pt x="1047" y="2296"/>
                  </a:lnTo>
                  <a:lnTo>
                    <a:pt x="1071" y="2284"/>
                  </a:lnTo>
                  <a:lnTo>
                    <a:pt x="1095" y="2266"/>
                  </a:lnTo>
                  <a:lnTo>
                    <a:pt x="1119" y="2248"/>
                  </a:lnTo>
                  <a:lnTo>
                    <a:pt x="1143" y="2230"/>
                  </a:lnTo>
                  <a:lnTo>
                    <a:pt x="1166" y="2212"/>
                  </a:lnTo>
                  <a:lnTo>
                    <a:pt x="1190" y="2194"/>
                  </a:lnTo>
                  <a:lnTo>
                    <a:pt x="1214" y="2176"/>
                  </a:lnTo>
                  <a:lnTo>
                    <a:pt x="1238" y="2158"/>
                  </a:lnTo>
                  <a:lnTo>
                    <a:pt x="1262" y="2140"/>
                  </a:lnTo>
                  <a:lnTo>
                    <a:pt x="1286" y="2128"/>
                  </a:lnTo>
                  <a:lnTo>
                    <a:pt x="1310" y="2116"/>
                  </a:lnTo>
                  <a:lnTo>
                    <a:pt x="1334" y="2104"/>
                  </a:lnTo>
                  <a:lnTo>
                    <a:pt x="1352" y="2098"/>
                  </a:lnTo>
                  <a:lnTo>
                    <a:pt x="1376" y="2092"/>
                  </a:lnTo>
                  <a:lnTo>
                    <a:pt x="1400" y="2086"/>
                  </a:lnTo>
                  <a:lnTo>
                    <a:pt x="1424" y="2080"/>
                  </a:lnTo>
                  <a:lnTo>
                    <a:pt x="1448" y="2074"/>
                  </a:lnTo>
                  <a:lnTo>
                    <a:pt x="1471" y="2074"/>
                  </a:lnTo>
                  <a:lnTo>
                    <a:pt x="1495" y="2068"/>
                  </a:lnTo>
                  <a:lnTo>
                    <a:pt x="1519" y="2068"/>
                  </a:lnTo>
                  <a:lnTo>
                    <a:pt x="1543" y="2068"/>
                  </a:lnTo>
                  <a:lnTo>
                    <a:pt x="1567" y="2062"/>
                  </a:lnTo>
                  <a:lnTo>
                    <a:pt x="1591" y="2062"/>
                  </a:lnTo>
                  <a:lnTo>
                    <a:pt x="1615" y="2056"/>
                  </a:lnTo>
                  <a:lnTo>
                    <a:pt x="1639" y="2056"/>
                  </a:lnTo>
                  <a:lnTo>
                    <a:pt x="1663" y="2050"/>
                  </a:lnTo>
                  <a:lnTo>
                    <a:pt x="1687" y="2044"/>
                  </a:lnTo>
                  <a:lnTo>
                    <a:pt x="1711" y="2038"/>
                  </a:lnTo>
                  <a:lnTo>
                    <a:pt x="1735" y="2032"/>
                  </a:lnTo>
                  <a:lnTo>
                    <a:pt x="1758" y="2020"/>
                  </a:lnTo>
                  <a:lnTo>
                    <a:pt x="1782" y="2014"/>
                  </a:lnTo>
                  <a:lnTo>
                    <a:pt x="1806" y="2002"/>
                  </a:lnTo>
                  <a:lnTo>
                    <a:pt x="1830" y="1990"/>
                  </a:lnTo>
                  <a:lnTo>
                    <a:pt x="1854" y="1978"/>
                  </a:lnTo>
                  <a:lnTo>
                    <a:pt x="1878" y="1966"/>
                  </a:lnTo>
                  <a:lnTo>
                    <a:pt x="1902" y="1948"/>
                  </a:lnTo>
                  <a:lnTo>
                    <a:pt x="1926" y="1936"/>
                  </a:lnTo>
                  <a:lnTo>
                    <a:pt x="1950" y="1924"/>
                  </a:lnTo>
                  <a:lnTo>
                    <a:pt x="1974" y="1906"/>
                  </a:lnTo>
                  <a:lnTo>
                    <a:pt x="1998" y="1894"/>
                  </a:lnTo>
                  <a:lnTo>
                    <a:pt x="2022" y="1876"/>
                  </a:lnTo>
                  <a:lnTo>
                    <a:pt x="2045" y="1864"/>
                  </a:lnTo>
                  <a:lnTo>
                    <a:pt x="2069" y="1852"/>
                  </a:lnTo>
                  <a:lnTo>
                    <a:pt x="2093" y="1841"/>
                  </a:lnTo>
                  <a:lnTo>
                    <a:pt x="2117" y="1829"/>
                  </a:lnTo>
                  <a:lnTo>
                    <a:pt x="2141" y="1817"/>
                  </a:lnTo>
                  <a:lnTo>
                    <a:pt x="2159" y="1805"/>
                  </a:lnTo>
                  <a:lnTo>
                    <a:pt x="2183" y="1793"/>
                  </a:lnTo>
                  <a:lnTo>
                    <a:pt x="2207" y="1787"/>
                  </a:lnTo>
                  <a:lnTo>
                    <a:pt x="2231" y="1781"/>
                  </a:lnTo>
                  <a:lnTo>
                    <a:pt x="2255" y="1769"/>
                  </a:lnTo>
                  <a:lnTo>
                    <a:pt x="2279" y="1763"/>
                  </a:lnTo>
                  <a:lnTo>
                    <a:pt x="2303" y="1757"/>
                  </a:lnTo>
                  <a:lnTo>
                    <a:pt x="2326" y="1757"/>
                  </a:lnTo>
                  <a:lnTo>
                    <a:pt x="2350" y="1751"/>
                  </a:lnTo>
                  <a:lnTo>
                    <a:pt x="2374" y="1751"/>
                  </a:lnTo>
                  <a:lnTo>
                    <a:pt x="2398" y="1745"/>
                  </a:lnTo>
                  <a:lnTo>
                    <a:pt x="2422" y="1745"/>
                  </a:lnTo>
                  <a:lnTo>
                    <a:pt x="2446" y="1745"/>
                  </a:lnTo>
                  <a:lnTo>
                    <a:pt x="2470" y="1745"/>
                  </a:lnTo>
                  <a:lnTo>
                    <a:pt x="2494" y="1745"/>
                  </a:lnTo>
                  <a:lnTo>
                    <a:pt x="2518" y="1745"/>
                  </a:lnTo>
                  <a:lnTo>
                    <a:pt x="2542" y="1751"/>
                  </a:lnTo>
                  <a:lnTo>
                    <a:pt x="2566" y="1751"/>
                  </a:lnTo>
                  <a:lnTo>
                    <a:pt x="2590" y="1757"/>
                  </a:lnTo>
                  <a:lnTo>
                    <a:pt x="2614" y="1757"/>
                  </a:lnTo>
                  <a:lnTo>
                    <a:pt x="2637" y="1763"/>
                  </a:lnTo>
                  <a:lnTo>
                    <a:pt x="2661" y="1769"/>
                  </a:lnTo>
                  <a:lnTo>
                    <a:pt x="2685" y="1775"/>
                  </a:lnTo>
                  <a:lnTo>
                    <a:pt x="2709" y="1781"/>
                  </a:lnTo>
                  <a:lnTo>
                    <a:pt x="2733" y="1787"/>
                  </a:lnTo>
                  <a:lnTo>
                    <a:pt x="2757" y="1793"/>
                  </a:lnTo>
                  <a:lnTo>
                    <a:pt x="2781" y="1799"/>
                  </a:lnTo>
                  <a:lnTo>
                    <a:pt x="2805" y="1805"/>
                  </a:lnTo>
                  <a:lnTo>
                    <a:pt x="2829" y="1811"/>
                  </a:lnTo>
                  <a:lnTo>
                    <a:pt x="2853" y="1817"/>
                  </a:lnTo>
                  <a:lnTo>
                    <a:pt x="2877" y="1823"/>
                  </a:lnTo>
                  <a:lnTo>
                    <a:pt x="2901" y="1829"/>
                  </a:lnTo>
                  <a:lnTo>
                    <a:pt x="2924" y="1829"/>
                  </a:lnTo>
                  <a:lnTo>
                    <a:pt x="2942" y="1835"/>
                  </a:lnTo>
                  <a:lnTo>
                    <a:pt x="2966" y="1835"/>
                  </a:lnTo>
                  <a:lnTo>
                    <a:pt x="2990" y="1835"/>
                  </a:lnTo>
                  <a:lnTo>
                    <a:pt x="3014" y="1829"/>
                  </a:ln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7914AA6E-DB51-62FE-5E0F-0DBE29980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725" y="1295400"/>
              <a:ext cx="7537450" cy="512762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">
              <a:extLst>
                <a:ext uri="{FF2B5EF4-FFF2-40B4-BE49-F238E27FC236}">
                  <a16:creationId xmlns:a16="http://schemas.microsoft.com/office/drawing/2014/main" id="{A0364F17-5C06-E56F-B2E2-23DF57AD34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6423025"/>
              <a:ext cx="7537450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5">
              <a:extLst>
                <a:ext uri="{FF2B5EF4-FFF2-40B4-BE49-F238E27FC236}">
                  <a16:creationId xmlns:a16="http://schemas.microsoft.com/office/drawing/2014/main" id="{E8801BEA-FC91-A96D-7533-733D78469F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4725" y="1295400"/>
              <a:ext cx="1588" cy="51276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A36D3AB8-E722-8F42-E2C2-F536F26625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4725" y="6346825"/>
              <a:ext cx="1588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E001DE5A-9178-74C8-918A-66AE211A0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5042" y="6491929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0000"/>
                  </a:solidFill>
                  <a:cs typeface="Arial" pitchFamily="34" charset="0"/>
                </a:rPr>
                <a:t>0</a:t>
              </a:r>
              <a:endParaRPr lang="en-US" sz="800" dirty="0">
                <a:cs typeface="Arial" pitchFamily="34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40BC9CD0-3195-3F18-124E-44F45840D3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5613" y="6346825"/>
              <a:ext cx="1587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D130A2E3-0EF5-382B-D41A-32AC0AEB2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5930" y="6491929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2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18" name="Line 10">
              <a:extLst>
                <a:ext uri="{FF2B5EF4-FFF2-40B4-BE49-F238E27FC236}">
                  <a16:creationId xmlns:a16="http://schemas.microsoft.com/office/drawing/2014/main" id="{FF080B5E-A3F3-BDB8-620B-84BB02ABFB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4913" y="6346825"/>
              <a:ext cx="1587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CB08017C-A5EE-B81E-53ED-A14331415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230" y="6491929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4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22" name="Line 12">
              <a:extLst>
                <a:ext uri="{FF2B5EF4-FFF2-40B4-BE49-F238E27FC236}">
                  <a16:creationId xmlns:a16="http://schemas.microsoft.com/office/drawing/2014/main" id="{52F6B6C4-2720-E1D0-726E-98A4EE0E1E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33738" y="6346825"/>
              <a:ext cx="1587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Rectangle 13">
              <a:extLst>
                <a:ext uri="{FF2B5EF4-FFF2-40B4-BE49-F238E27FC236}">
                  <a16:creationId xmlns:a16="http://schemas.microsoft.com/office/drawing/2014/main" id="{04C4933F-696D-227F-382D-E1DA75C7B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4055" y="6491929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6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24" name="Line 14">
              <a:extLst>
                <a:ext uri="{FF2B5EF4-FFF2-40B4-BE49-F238E27FC236}">
                  <a16:creationId xmlns:a16="http://schemas.microsoft.com/office/drawing/2014/main" id="{06D0B1FF-EBC1-C4E1-167E-EEDB6236A3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84625" y="6346825"/>
              <a:ext cx="1588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15">
              <a:extLst>
                <a:ext uri="{FF2B5EF4-FFF2-40B4-BE49-F238E27FC236}">
                  <a16:creationId xmlns:a16="http://schemas.microsoft.com/office/drawing/2014/main" id="{80C5AB46-B3E1-4811-6308-BA8E0943E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943" y="6491929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8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26" name="Line 16">
              <a:extLst>
                <a:ext uri="{FF2B5EF4-FFF2-40B4-BE49-F238E27FC236}">
                  <a16:creationId xmlns:a16="http://schemas.microsoft.com/office/drawing/2014/main" id="{C07B5D01-AF69-1FDC-62A7-AF979AFA4A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3450" y="6346825"/>
              <a:ext cx="1588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Rectangle 17">
              <a:extLst>
                <a:ext uri="{FF2B5EF4-FFF2-40B4-BE49-F238E27FC236}">
                  <a16:creationId xmlns:a16="http://schemas.microsoft.com/office/drawing/2014/main" id="{33012EBB-7820-33E1-184D-1203A0FCF1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2120" y="6491929"/>
              <a:ext cx="147546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28" name="Line 18">
              <a:extLst>
                <a:ext uri="{FF2B5EF4-FFF2-40B4-BE49-F238E27FC236}">
                  <a16:creationId xmlns:a16="http://schemas.microsoft.com/office/drawing/2014/main" id="{4383B004-3032-8207-0191-3ACB74BF86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94338" y="6346825"/>
              <a:ext cx="1587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19">
              <a:extLst>
                <a:ext uri="{FF2B5EF4-FFF2-40B4-BE49-F238E27FC236}">
                  <a16:creationId xmlns:a16="http://schemas.microsoft.com/office/drawing/2014/main" id="{510820A9-1124-A20B-B0BB-7C8462E29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3006" y="6491929"/>
              <a:ext cx="147546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12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30" name="Line 20">
              <a:extLst>
                <a:ext uri="{FF2B5EF4-FFF2-40B4-BE49-F238E27FC236}">
                  <a16:creationId xmlns:a16="http://schemas.microsoft.com/office/drawing/2014/main" id="{F0614A01-47C0-A5D5-32EE-9304544353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43638" y="6346825"/>
              <a:ext cx="1587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Rectangle 21">
              <a:extLst>
                <a:ext uri="{FF2B5EF4-FFF2-40B4-BE49-F238E27FC236}">
                  <a16:creationId xmlns:a16="http://schemas.microsoft.com/office/drawing/2014/main" id="{7AC864D3-DC65-D8A5-6189-50871CB5A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2308" y="6491929"/>
              <a:ext cx="147546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14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32" name="Line 22">
              <a:extLst>
                <a:ext uri="{FF2B5EF4-FFF2-40B4-BE49-F238E27FC236}">
                  <a16:creationId xmlns:a16="http://schemas.microsoft.com/office/drawing/2014/main" id="{3A912EC7-8F2B-FCFA-F453-FE7B41FF00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02463" y="6346825"/>
              <a:ext cx="1587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:a16="http://schemas.microsoft.com/office/drawing/2014/main" id="{CE9D3BD2-8044-6D23-93DC-01E159F034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1130" y="6491929"/>
              <a:ext cx="147546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16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34" name="Line 24">
              <a:extLst>
                <a:ext uri="{FF2B5EF4-FFF2-40B4-BE49-F238E27FC236}">
                  <a16:creationId xmlns:a16="http://schemas.microsoft.com/office/drawing/2014/main" id="{18D0DE33-A993-331E-48CF-C9CFE2CC05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53350" y="6346825"/>
              <a:ext cx="1588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25">
              <a:extLst>
                <a:ext uri="{FF2B5EF4-FFF2-40B4-BE49-F238E27FC236}">
                  <a16:creationId xmlns:a16="http://schemas.microsoft.com/office/drawing/2014/main" id="{4E28A6B1-BA68-BC78-327C-14D4B0030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2021" y="6491929"/>
              <a:ext cx="147546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18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36" name="Line 26">
              <a:extLst>
                <a:ext uri="{FF2B5EF4-FFF2-40B4-BE49-F238E27FC236}">
                  <a16:creationId xmlns:a16="http://schemas.microsoft.com/office/drawing/2014/main" id="{943832D8-8331-1C4E-FE9F-79E94E51C5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12175" y="6346825"/>
              <a:ext cx="1588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Rectangle 27">
              <a:extLst>
                <a:ext uri="{FF2B5EF4-FFF2-40B4-BE49-F238E27FC236}">
                  <a16:creationId xmlns:a16="http://schemas.microsoft.com/office/drawing/2014/main" id="{BA3639EF-20A4-9DB0-C89D-49AF9379B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50843" y="6491929"/>
              <a:ext cx="147546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20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38" name="Line 28">
              <a:extLst>
                <a:ext uri="{FF2B5EF4-FFF2-40B4-BE49-F238E27FC236}">
                  <a16:creationId xmlns:a16="http://schemas.microsoft.com/office/drawing/2014/main" id="{3A1D2297-AF14-50B0-88A2-CC091A86F8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6423025"/>
              <a:ext cx="666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BF0ED26F-AB5D-61A3-A987-D0CD4A1B7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162" y="6346824"/>
              <a:ext cx="18742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0000"/>
                  </a:solidFill>
                  <a:cs typeface="Arial" pitchFamily="34" charset="0"/>
                </a:rPr>
                <a:t>-15</a:t>
              </a:r>
              <a:endParaRPr lang="en-US" sz="800" dirty="0">
                <a:cs typeface="Arial" pitchFamily="34" charset="0"/>
              </a:endParaRPr>
            </a:p>
          </p:txBody>
        </p:sp>
        <p:sp>
          <p:nvSpPr>
            <p:cNvPr id="40" name="Line 30">
              <a:extLst>
                <a:ext uri="{FF2B5EF4-FFF2-40B4-BE49-F238E27FC236}">
                  <a16:creationId xmlns:a16="http://schemas.microsoft.com/office/drawing/2014/main" id="{56CCCE9A-3903-508A-4C4D-F8EB67665C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5853113"/>
              <a:ext cx="66675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Rectangle 31">
              <a:extLst>
                <a:ext uri="{FF2B5EF4-FFF2-40B4-BE49-F238E27FC236}">
                  <a16:creationId xmlns:a16="http://schemas.microsoft.com/office/drawing/2014/main" id="{0CA1AAF5-9F56-B7C2-023F-1559B6CC4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162" y="5776914"/>
              <a:ext cx="18742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-10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42" name="Line 32">
              <a:extLst>
                <a:ext uri="{FF2B5EF4-FFF2-40B4-BE49-F238E27FC236}">
                  <a16:creationId xmlns:a16="http://schemas.microsoft.com/office/drawing/2014/main" id="{9917B4F5-CDEA-0240-F6EE-B58DB1849D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5281613"/>
              <a:ext cx="66675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33">
              <a:extLst>
                <a:ext uri="{FF2B5EF4-FFF2-40B4-BE49-F238E27FC236}">
                  <a16:creationId xmlns:a16="http://schemas.microsoft.com/office/drawing/2014/main" id="{B5282435-1419-8A7F-D9AE-98E797926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8854" y="5205413"/>
              <a:ext cx="112713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-5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44" name="Line 34">
              <a:extLst>
                <a:ext uri="{FF2B5EF4-FFF2-40B4-BE49-F238E27FC236}">
                  <a16:creationId xmlns:a16="http://schemas.microsoft.com/office/drawing/2014/main" id="{65EA45BC-9B77-899F-144C-E386EB1947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4711700"/>
              <a:ext cx="666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378ED1EC-70BF-3EDF-22D4-82BC8D7F1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581" y="4635500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46" name="Line 36">
              <a:extLst>
                <a:ext uri="{FF2B5EF4-FFF2-40B4-BE49-F238E27FC236}">
                  <a16:creationId xmlns:a16="http://schemas.microsoft.com/office/drawing/2014/main" id="{31B0F01A-F771-500A-2D0E-E2CC57F66D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4140200"/>
              <a:ext cx="666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CA520BA4-7D71-0407-1050-44A1182A8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581" y="4064000"/>
              <a:ext cx="73774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5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48" name="Line 38">
              <a:extLst>
                <a:ext uri="{FF2B5EF4-FFF2-40B4-BE49-F238E27FC236}">
                  <a16:creationId xmlns:a16="http://schemas.microsoft.com/office/drawing/2014/main" id="{7E1339C1-0E4D-B323-6407-CAD5D9678E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3568700"/>
              <a:ext cx="666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39">
              <a:extLst>
                <a:ext uri="{FF2B5EF4-FFF2-40B4-BE49-F238E27FC236}">
                  <a16:creationId xmlns:a16="http://schemas.microsoft.com/office/drawing/2014/main" id="{C30995A6-E86B-8061-86E4-1DF67DBD3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944" y="3492500"/>
              <a:ext cx="147548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50" name="Line 40">
              <a:extLst>
                <a:ext uri="{FF2B5EF4-FFF2-40B4-BE49-F238E27FC236}">
                  <a16:creationId xmlns:a16="http://schemas.microsoft.com/office/drawing/2014/main" id="{B3BEA1FC-7115-E2D2-33F2-58E7EC81F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2998788"/>
              <a:ext cx="66675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41">
              <a:extLst>
                <a:ext uri="{FF2B5EF4-FFF2-40B4-BE49-F238E27FC236}">
                  <a16:creationId xmlns:a16="http://schemas.microsoft.com/office/drawing/2014/main" id="{803002B3-4D30-1E60-B7C6-4387DE853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944" y="2922588"/>
              <a:ext cx="147548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15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52" name="Line 42">
              <a:extLst>
                <a:ext uri="{FF2B5EF4-FFF2-40B4-BE49-F238E27FC236}">
                  <a16:creationId xmlns:a16="http://schemas.microsoft.com/office/drawing/2014/main" id="{B2CF2C17-074C-A565-1167-E3F57E2E3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2427288"/>
              <a:ext cx="66675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Rectangle 43">
              <a:extLst>
                <a:ext uri="{FF2B5EF4-FFF2-40B4-BE49-F238E27FC236}">
                  <a16:creationId xmlns:a16="http://schemas.microsoft.com/office/drawing/2014/main" id="{31346D29-D294-E3BF-4DA8-AE5EE7EDC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944" y="2351089"/>
              <a:ext cx="147548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20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54" name="Line 44">
              <a:extLst>
                <a:ext uri="{FF2B5EF4-FFF2-40B4-BE49-F238E27FC236}">
                  <a16:creationId xmlns:a16="http://schemas.microsoft.com/office/drawing/2014/main" id="{963DDF9E-DD0D-6532-1BB8-CFD069B807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1855788"/>
              <a:ext cx="66675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Rectangle 45">
              <a:extLst>
                <a:ext uri="{FF2B5EF4-FFF2-40B4-BE49-F238E27FC236}">
                  <a16:creationId xmlns:a16="http://schemas.microsoft.com/office/drawing/2014/main" id="{F69F7007-E9B2-4EE6-A8C4-801E96398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944" y="1779588"/>
              <a:ext cx="147548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25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56" name="Line 46">
              <a:extLst>
                <a:ext uri="{FF2B5EF4-FFF2-40B4-BE49-F238E27FC236}">
                  <a16:creationId xmlns:a16="http://schemas.microsoft.com/office/drawing/2014/main" id="{828EF9E2-5FC2-AC44-3371-BDB33F1A8B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4725" y="1295400"/>
              <a:ext cx="66675" cy="15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Rectangle 47">
              <a:extLst>
                <a:ext uri="{FF2B5EF4-FFF2-40B4-BE49-F238E27FC236}">
                  <a16:creationId xmlns:a16="http://schemas.microsoft.com/office/drawing/2014/main" id="{1CCE997C-42B8-A87B-D3F8-82EB25EF0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944" y="1219200"/>
              <a:ext cx="147548" cy="153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800">
                  <a:solidFill>
                    <a:srgbClr val="000000"/>
                  </a:solidFill>
                  <a:cs typeface="Arial" pitchFamily="34" charset="0"/>
                </a:rPr>
                <a:t>30</a:t>
              </a:r>
              <a:endParaRPr lang="en-US" sz="800">
                <a:cs typeface="Arial" pitchFamily="34" charset="0"/>
              </a:endParaRPr>
            </a:p>
          </p:txBody>
        </p:sp>
        <p:sp>
          <p:nvSpPr>
            <p:cNvPr id="58" name="Oval 48">
              <a:extLst>
                <a:ext uri="{FF2B5EF4-FFF2-40B4-BE49-F238E27FC236}">
                  <a16:creationId xmlns:a16="http://schemas.microsoft.com/office/drawing/2014/main" id="{9713ECFD-C623-3841-4BBB-8DA1FF56E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8100" y="4549775"/>
              <a:ext cx="84138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Oval 49">
              <a:extLst>
                <a:ext uri="{FF2B5EF4-FFF2-40B4-BE49-F238E27FC236}">
                  <a16:creationId xmlns:a16="http://schemas.microsoft.com/office/drawing/2014/main" id="{7539FB09-DD8D-4FDC-E712-1435C50E7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8100" y="4549775"/>
              <a:ext cx="84138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Oval 50">
              <a:extLst>
                <a:ext uri="{FF2B5EF4-FFF2-40B4-BE49-F238E27FC236}">
                  <a16:creationId xmlns:a16="http://schemas.microsoft.com/office/drawing/2014/main" id="{C40C4DAA-3C24-E06A-9CA4-2D9CA73B9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7513" y="4833938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Oval 51">
              <a:extLst>
                <a:ext uri="{FF2B5EF4-FFF2-40B4-BE49-F238E27FC236}">
                  <a16:creationId xmlns:a16="http://schemas.microsoft.com/office/drawing/2014/main" id="{AD9F128B-1FAD-5B4F-1F0E-83E1802B6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7513" y="4833938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Oval 52">
              <a:extLst>
                <a:ext uri="{FF2B5EF4-FFF2-40B4-BE49-F238E27FC236}">
                  <a16:creationId xmlns:a16="http://schemas.microsoft.com/office/drawing/2014/main" id="{6D82CC84-1283-5817-2D71-43290A7AF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925" y="524351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Oval 53">
              <a:extLst>
                <a:ext uri="{FF2B5EF4-FFF2-40B4-BE49-F238E27FC236}">
                  <a16:creationId xmlns:a16="http://schemas.microsoft.com/office/drawing/2014/main" id="{1D8D0CBB-976D-C347-17ED-7A4226529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925" y="5243513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Oval 54">
              <a:extLst>
                <a:ext uri="{FF2B5EF4-FFF2-40B4-BE49-F238E27FC236}">
                  <a16:creationId xmlns:a16="http://schemas.microsoft.com/office/drawing/2014/main" id="{97E37B69-6BDA-7FDA-3683-5EF1C96EF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813" y="5243513"/>
              <a:ext cx="85725" cy="8572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Oval 55">
              <a:extLst>
                <a:ext uri="{FF2B5EF4-FFF2-40B4-BE49-F238E27FC236}">
                  <a16:creationId xmlns:a16="http://schemas.microsoft.com/office/drawing/2014/main" id="{CAD14517-C3B9-599D-34BE-D82DCAB20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6813" y="524351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Oval 56">
              <a:extLst>
                <a:ext uri="{FF2B5EF4-FFF2-40B4-BE49-F238E27FC236}">
                  <a16:creationId xmlns:a16="http://schemas.microsoft.com/office/drawing/2014/main" id="{16CE3BEE-C750-400F-9EAF-FC9977590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6225" y="543401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Oval 57">
              <a:extLst>
                <a:ext uri="{FF2B5EF4-FFF2-40B4-BE49-F238E27FC236}">
                  <a16:creationId xmlns:a16="http://schemas.microsoft.com/office/drawing/2014/main" id="{918EF96B-4148-9BC8-BDE4-D6406D466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6225" y="5434013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Oval 58">
              <a:extLst>
                <a:ext uri="{FF2B5EF4-FFF2-40B4-BE49-F238E27FC236}">
                  <a16:creationId xmlns:a16="http://schemas.microsoft.com/office/drawing/2014/main" id="{FFFFFFE9-2C8E-C140-5ECC-A80DD5F35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5638" y="533876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Oval 59">
              <a:extLst>
                <a:ext uri="{FF2B5EF4-FFF2-40B4-BE49-F238E27FC236}">
                  <a16:creationId xmlns:a16="http://schemas.microsoft.com/office/drawing/2014/main" id="{97B69185-97AE-A7E5-A8C3-7900EC668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5638" y="5338763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Oval 60">
              <a:extLst>
                <a:ext uri="{FF2B5EF4-FFF2-40B4-BE49-F238E27FC236}">
                  <a16:creationId xmlns:a16="http://schemas.microsoft.com/office/drawing/2014/main" id="{3E7AE6D8-500D-72C0-194A-50C0300E2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113" y="5081588"/>
              <a:ext cx="84137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Oval 61">
              <a:extLst>
                <a:ext uri="{FF2B5EF4-FFF2-40B4-BE49-F238E27FC236}">
                  <a16:creationId xmlns:a16="http://schemas.microsoft.com/office/drawing/2014/main" id="{CCB0EFEE-5B57-1A94-6308-58EDF9F7FD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113" y="5081588"/>
              <a:ext cx="84137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Oval 62">
              <a:extLst>
                <a:ext uri="{FF2B5EF4-FFF2-40B4-BE49-F238E27FC236}">
                  <a16:creationId xmlns:a16="http://schemas.microsoft.com/office/drawing/2014/main" id="{4ADCF832-F884-D915-DA53-9628D5696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525" y="491966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Oval 63">
              <a:extLst>
                <a:ext uri="{FF2B5EF4-FFF2-40B4-BE49-F238E27FC236}">
                  <a16:creationId xmlns:a16="http://schemas.microsoft.com/office/drawing/2014/main" id="{53279A7B-21B3-F1CA-24AF-E7F9EAB51C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525" y="4919663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Oval 64">
              <a:extLst>
                <a:ext uri="{FF2B5EF4-FFF2-40B4-BE49-F238E27FC236}">
                  <a16:creationId xmlns:a16="http://schemas.microsoft.com/office/drawing/2014/main" id="{F1CE71B5-C58E-DBC9-93E7-90601886E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5938" y="5157788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Oval 65">
              <a:extLst>
                <a:ext uri="{FF2B5EF4-FFF2-40B4-BE49-F238E27FC236}">
                  <a16:creationId xmlns:a16="http://schemas.microsoft.com/office/drawing/2014/main" id="{1957ADC6-5AE8-14AC-9EE6-4819FFE30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5938" y="5157788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Oval 66">
              <a:extLst>
                <a:ext uri="{FF2B5EF4-FFF2-40B4-BE49-F238E27FC236}">
                  <a16:creationId xmlns:a16="http://schemas.microsoft.com/office/drawing/2014/main" id="{B146AA37-8190-4CBA-A880-FC950D4C8F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5350" y="4625975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Oval 67">
              <a:extLst>
                <a:ext uri="{FF2B5EF4-FFF2-40B4-BE49-F238E27FC236}">
                  <a16:creationId xmlns:a16="http://schemas.microsoft.com/office/drawing/2014/main" id="{3786E9D2-1105-C18D-7E81-CD1FBC752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5350" y="4625975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Oval 68">
              <a:extLst>
                <a:ext uri="{FF2B5EF4-FFF2-40B4-BE49-F238E27FC236}">
                  <a16:creationId xmlns:a16="http://schemas.microsoft.com/office/drawing/2014/main" id="{8A80868C-754B-EE7F-2EC8-D55D96597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238" y="480536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Oval 69">
              <a:extLst>
                <a:ext uri="{FF2B5EF4-FFF2-40B4-BE49-F238E27FC236}">
                  <a16:creationId xmlns:a16="http://schemas.microsoft.com/office/drawing/2014/main" id="{B5DCE8D3-3051-C4C1-4C3F-A873B7AF7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5238" y="4805363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Oval 70">
              <a:extLst>
                <a:ext uri="{FF2B5EF4-FFF2-40B4-BE49-F238E27FC236}">
                  <a16:creationId xmlns:a16="http://schemas.microsoft.com/office/drawing/2014/main" id="{11089733-91FF-6F71-7A35-4153A012E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6238" y="4435475"/>
              <a:ext cx="84137" cy="85725"/>
            </a:xfrm>
            <a:prstGeom prst="ellipse">
              <a:avLst/>
            </a:pr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Oval 71">
              <a:extLst>
                <a:ext uri="{FF2B5EF4-FFF2-40B4-BE49-F238E27FC236}">
                  <a16:creationId xmlns:a16="http://schemas.microsoft.com/office/drawing/2014/main" id="{9CDA3D39-0201-24B8-E5B0-E62FF8C6B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56238" y="4435475"/>
              <a:ext cx="84137" cy="85725"/>
            </a:xfrm>
            <a:prstGeom prst="ellipse">
              <a:avLst/>
            </a:prstGeom>
            <a:solidFill>
              <a:schemeClr val="accent1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Oval 72">
              <a:extLst>
                <a:ext uri="{FF2B5EF4-FFF2-40B4-BE49-F238E27FC236}">
                  <a16:creationId xmlns:a16="http://schemas.microsoft.com/office/drawing/2014/main" id="{E921AA2D-E408-6BE8-9CB8-A40DE5FF8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5650" y="4786313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Oval 73">
              <a:extLst>
                <a:ext uri="{FF2B5EF4-FFF2-40B4-BE49-F238E27FC236}">
                  <a16:creationId xmlns:a16="http://schemas.microsoft.com/office/drawing/2014/main" id="{572139E9-9BF2-F1B2-645B-60654B1B8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5650" y="4786313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Oval 74">
              <a:extLst>
                <a:ext uri="{FF2B5EF4-FFF2-40B4-BE49-F238E27FC236}">
                  <a16:creationId xmlns:a16="http://schemas.microsoft.com/office/drawing/2014/main" id="{78765F92-5E43-2C62-AEE8-60DD38C8A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5538" y="4549775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Oval 75">
              <a:extLst>
                <a:ext uri="{FF2B5EF4-FFF2-40B4-BE49-F238E27FC236}">
                  <a16:creationId xmlns:a16="http://schemas.microsoft.com/office/drawing/2014/main" id="{63C1D449-9E0B-A84B-79E5-F2212814E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5538" y="4549775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Oval 76">
              <a:extLst>
                <a:ext uri="{FF2B5EF4-FFF2-40B4-BE49-F238E27FC236}">
                  <a16:creationId xmlns:a16="http://schemas.microsoft.com/office/drawing/2014/main" id="{7F01B5B3-6108-3C63-34BF-96DBE03DB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4950" y="4340225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Oval 77">
              <a:extLst>
                <a:ext uri="{FF2B5EF4-FFF2-40B4-BE49-F238E27FC236}">
                  <a16:creationId xmlns:a16="http://schemas.microsoft.com/office/drawing/2014/main" id="{26072FF4-0A06-6711-D865-DA669FF6E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4950" y="4340225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Oval 78">
              <a:extLst>
                <a:ext uri="{FF2B5EF4-FFF2-40B4-BE49-F238E27FC236}">
                  <a16:creationId xmlns:a16="http://schemas.microsoft.com/office/drawing/2014/main" id="{231A7B32-63E6-5CFD-A7D0-8AB370C55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4363" y="3692525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Oval 79">
              <a:extLst>
                <a:ext uri="{FF2B5EF4-FFF2-40B4-BE49-F238E27FC236}">
                  <a16:creationId xmlns:a16="http://schemas.microsoft.com/office/drawing/2014/main" id="{64E17E87-F286-6262-BB3E-74572C5A7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4363" y="3692525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Oval 80">
              <a:extLst>
                <a:ext uri="{FF2B5EF4-FFF2-40B4-BE49-F238E27FC236}">
                  <a16:creationId xmlns:a16="http://schemas.microsoft.com/office/drawing/2014/main" id="{9842D07F-73BA-D98D-CE12-DD9BDEA80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5838" y="3949700"/>
              <a:ext cx="84137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Oval 81">
              <a:extLst>
                <a:ext uri="{FF2B5EF4-FFF2-40B4-BE49-F238E27FC236}">
                  <a16:creationId xmlns:a16="http://schemas.microsoft.com/office/drawing/2014/main" id="{025B7608-3123-8A5B-7813-076F388842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5838" y="3949700"/>
              <a:ext cx="84137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Oval 82">
              <a:extLst>
                <a:ext uri="{FF2B5EF4-FFF2-40B4-BE49-F238E27FC236}">
                  <a16:creationId xmlns:a16="http://schemas.microsoft.com/office/drawing/2014/main" id="{D7FFD3E9-DDC6-A721-2D7D-E544C09C8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5250" y="3797300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Oval 83">
              <a:extLst>
                <a:ext uri="{FF2B5EF4-FFF2-40B4-BE49-F238E27FC236}">
                  <a16:creationId xmlns:a16="http://schemas.microsoft.com/office/drawing/2014/main" id="{FB52763D-18BB-9D7C-7952-783A3DEBA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5250" y="3797300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Oval 84">
              <a:extLst>
                <a:ext uri="{FF2B5EF4-FFF2-40B4-BE49-F238E27FC236}">
                  <a16:creationId xmlns:a16="http://schemas.microsoft.com/office/drawing/2014/main" id="{44A62977-7E08-E09E-9911-1D81C4D913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4663" y="3654425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Oval 85">
              <a:extLst>
                <a:ext uri="{FF2B5EF4-FFF2-40B4-BE49-F238E27FC236}">
                  <a16:creationId xmlns:a16="http://schemas.microsoft.com/office/drawing/2014/main" id="{0E5EBF39-40E6-9EA3-8220-8DFB68A2B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94663" y="3654425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Oval 86">
              <a:extLst>
                <a:ext uri="{FF2B5EF4-FFF2-40B4-BE49-F238E27FC236}">
                  <a16:creationId xmlns:a16="http://schemas.microsoft.com/office/drawing/2014/main" id="{F6437E3D-A1AF-A521-4155-AA8EA161B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4075" y="3254375"/>
              <a:ext cx="85725" cy="8572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Oval 87">
              <a:extLst>
                <a:ext uri="{FF2B5EF4-FFF2-40B4-BE49-F238E27FC236}">
                  <a16:creationId xmlns:a16="http://schemas.microsoft.com/office/drawing/2014/main" id="{D9254494-AB7A-1F2D-CDB0-B7BBBB4E2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4075" y="3254375"/>
              <a:ext cx="85725" cy="85725"/>
            </a:xfrm>
            <a:prstGeom prst="ellipse">
              <a:avLst/>
            </a:prstGeom>
            <a:noFill/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Text Box 91">
              <a:extLst>
                <a:ext uri="{FF2B5EF4-FFF2-40B4-BE49-F238E27FC236}">
                  <a16:creationId xmlns:a16="http://schemas.microsoft.com/office/drawing/2014/main" id="{AC5DE9B2-6E1B-045F-63CC-8161BD77EA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164" y="1579376"/>
              <a:ext cx="2514672" cy="382824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2"/>
                  </a:solidFill>
                  <a:latin typeface="+mj-lt"/>
                  <a:cs typeface="Calibri"/>
                </a:rPr>
                <a:t>degree 15 polynomial</a:t>
              </a:r>
            </a:p>
          </p:txBody>
        </p:sp>
      </p:grpSp>
      <p:sp>
        <p:nvSpPr>
          <p:cNvPr id="103" name="Freeform 102">
            <a:extLst>
              <a:ext uri="{FF2B5EF4-FFF2-40B4-BE49-F238E27FC236}">
                <a16:creationId xmlns:a16="http://schemas.microsoft.com/office/drawing/2014/main" id="{141D6979-4EF0-74E0-47A2-63F819E8F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01122" y="3512634"/>
            <a:ext cx="5765180" cy="1572322"/>
          </a:xfrm>
          <a:custGeom>
            <a:avLst/>
            <a:gdLst>
              <a:gd name="connsiteX0" fmla="*/ 0 w 5765180"/>
              <a:gd name="connsiteY0" fmla="*/ 1037063 h 1875509"/>
              <a:gd name="connsiteX1" fmla="*/ 1315844 w 5765180"/>
              <a:gd name="connsiteY1" fmla="*/ 1839951 h 1875509"/>
              <a:gd name="connsiteX2" fmla="*/ 5765180 w 5765180"/>
              <a:gd name="connsiteY2" fmla="*/ 0 h 187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65180" h="1875509">
                <a:moveTo>
                  <a:pt x="0" y="1037063"/>
                </a:moveTo>
                <a:cubicBezTo>
                  <a:pt x="177490" y="1524929"/>
                  <a:pt x="354981" y="2012795"/>
                  <a:pt x="1315844" y="1839951"/>
                </a:cubicBezTo>
                <a:cubicBezTo>
                  <a:pt x="2276707" y="1667107"/>
                  <a:pt x="4020943" y="833553"/>
                  <a:pt x="5765180" y="0"/>
                </a:cubicBezTo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 Box 91">
            <a:extLst>
              <a:ext uri="{FF2B5EF4-FFF2-40B4-BE49-F238E27FC236}">
                <a16:creationId xmlns:a16="http://schemas.microsoft.com/office/drawing/2014/main" id="{F8BA21AD-2D16-0A8B-E356-04C88D2E2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8595" y="2932113"/>
            <a:ext cx="1912704" cy="30777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accent3"/>
                </a:solidFill>
                <a:latin typeface="+mj-lt"/>
                <a:cs typeface="Calibri"/>
              </a:rPr>
              <a:t>degree 2 polynomial</a:t>
            </a:r>
          </a:p>
        </p:txBody>
      </p:sp>
    </p:spTree>
    <p:extLst>
      <p:ext uri="{BB962C8B-B14F-4D97-AF65-F5344CB8AC3E}">
        <p14:creationId xmlns:p14="http://schemas.microsoft.com/office/powerpoint/2010/main" val="158832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Diagram showing where a loss countour intersects the model complexity function for LASSO and Ridge regression. On the left, the LASSO L1 complexity is shown as a diamond with corners on the axes. The complexity ‘budget’ represented by the diamond intersects with the loss countor on the positive y axis. On the right, Ridge L2 complexity is shown as a shaded circle centered on the original. The complexity ‘budget’ represented by the circle intersects the loss contour in quadrant 1, not on an axis.">
            <a:extLst>
              <a:ext uri="{FF2B5EF4-FFF2-40B4-BE49-F238E27FC236}">
                <a16:creationId xmlns:a16="http://schemas.microsoft.com/office/drawing/2014/main" id="{5C1EDE29-CCC3-E76A-63E1-E3E8A5191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870" y="3897998"/>
            <a:ext cx="3072254" cy="161379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9903A98-7A28-BAED-7486-8C0983E89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Regularization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B1C2E4D-28ED-3812-09F5-69CC53CD4B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11197683" cy="146318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Regularization</a:t>
                </a:r>
                <a:r>
                  <a:rPr lang="en-US" dirty="0"/>
                  <a:t> limits overfitting (variance) by constraining parameter values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regularized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error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Complexity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B1C2E4D-28ED-3812-09F5-69CC53CD4B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11197683" cy="1463182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6D8FE-7190-B413-8781-C2A0D5FD79F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1FF5B8-6F9F-0A10-69FE-E74E1AA5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18</a:t>
            </a:fld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6795512-9B74-4EBC-CAB1-5CDAA54A4C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8186" y="3691710"/>
            <a:ext cx="3967843" cy="2253343"/>
          </a:xfrm>
          <a:prstGeom prst="roundRect">
            <a:avLst>
              <a:gd name="adj" fmla="val 6463"/>
            </a:avLst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AD414E0-577D-FC96-0AA6-92EA02A20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969" y="3700689"/>
            <a:ext cx="3967843" cy="2253343"/>
          </a:xfrm>
          <a:prstGeom prst="roundRect">
            <a:avLst>
              <a:gd name="adj" fmla="val 6463"/>
            </a:avLst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15FD18B-9D7F-BDB4-C8CF-4C284FA26EF8}"/>
              </a:ext>
            </a:extLst>
          </p:cNvPr>
          <p:cNvSpPr/>
          <p:nvPr/>
        </p:nvSpPr>
        <p:spPr>
          <a:xfrm>
            <a:off x="1840613" y="3357789"/>
            <a:ext cx="1518557" cy="6858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LASSO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6A77742-8F78-F1E3-B2B8-F26D138037E0}"/>
              </a:ext>
            </a:extLst>
          </p:cNvPr>
          <p:cNvSpPr/>
          <p:nvPr/>
        </p:nvSpPr>
        <p:spPr>
          <a:xfrm>
            <a:off x="8832825" y="3357789"/>
            <a:ext cx="1518557" cy="6858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Ridge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4C9968-8733-3FFB-BB10-DF2F7B5377D7}"/>
                  </a:ext>
                </a:extLst>
              </p:cNvPr>
              <p:cNvSpPr txBox="1"/>
              <p:nvPr/>
            </p:nvSpPr>
            <p:spPr>
              <a:xfrm>
                <a:off x="961333" y="4359509"/>
                <a:ext cx="3304915" cy="1200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Complexity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Encourages sparse weights (i.e. most weights will be 0)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14C9968-8733-3FFB-BB10-DF2F7B537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333" y="4359509"/>
                <a:ext cx="3304915" cy="1200585"/>
              </a:xfrm>
              <a:prstGeom prst="rect">
                <a:avLst/>
              </a:prstGeom>
              <a:blipFill>
                <a:blip r:embed="rId4"/>
                <a:stretch>
                  <a:fillRect l="-1533" t="-35789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6A0977-1E60-26D0-3E1E-84C19F0C4FA6}"/>
                  </a:ext>
                </a:extLst>
              </p:cNvPr>
              <p:cNvSpPr txBox="1"/>
              <p:nvPr/>
            </p:nvSpPr>
            <p:spPr>
              <a:xfrm>
                <a:off x="7925749" y="4353832"/>
                <a:ext cx="3332707" cy="9291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Complexity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Encourages small weights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6A0977-1E60-26D0-3E1E-84C19F0C4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5749" y="4353832"/>
                <a:ext cx="3332707" cy="929100"/>
              </a:xfrm>
              <a:prstGeom prst="rect">
                <a:avLst/>
              </a:prstGeom>
              <a:blipFill>
                <a:blip r:embed="rId5"/>
                <a:stretch>
                  <a:fillRect l="-1521" t="-44000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249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  <p:bldP spid="12" grpId="0" animBg="1"/>
      <p:bldP spid="13" grpId="0" animBg="1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CA54-0CFA-DEAD-9E73-76A5C80AF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A9EDC-2340-F74C-24C7-FE68B4729E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E368D-6013-080D-52F7-4958B363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93A10D-49A2-6A2D-456C-22CA1C02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(3)</a:t>
            </a:r>
          </a:p>
        </p:txBody>
      </p:sp>
    </p:spTree>
    <p:extLst>
      <p:ext uri="{BB962C8B-B14F-4D97-AF65-F5344CB8AC3E}">
        <p14:creationId xmlns:p14="http://schemas.microsoft.com/office/powerpoint/2010/main" val="4132589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DBAE-2F44-295B-A155-159DDF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32766-7746-2DD7-7347-F864637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A06076-620B-1F66-6CB0-B63FCF382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59" y="3768662"/>
            <a:ext cx="3043333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</a:rPr>
              <a:t>Test 2 </a:t>
            </a:r>
            <a:r>
              <a:rPr lang="en-US" dirty="0"/>
              <a:t>this Friday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One double-sided 8.5x11” note sheet allowed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Focus on RL and probabilistic inference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One question on basic ML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35079F-CE98-A269-61B2-F74BFA6D9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1" y="3762440"/>
            <a:ext cx="3507535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Homework 3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this Thursday (8.6)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Project 4</a:t>
            </a:r>
            <a:r>
              <a:rPr lang="en-US" dirty="0"/>
              <a:t>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next week (8.13)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62D48-429A-BE0A-ED5A-EC012FABD3A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497159" y="6356350"/>
            <a:ext cx="2743200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pic>
        <p:nvPicPr>
          <p:cNvPr id="9" name="Picture 2" descr="Illustration of a robot holding a clipboard with its back turned">
            <a:extLst>
              <a:ext uri="{FF2B5EF4-FFF2-40B4-BE49-F238E27FC236}">
                <a16:creationId xmlns:a16="http://schemas.microsoft.com/office/drawing/2014/main" id="{3530B264-99D7-642F-0118-9E9B1F33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6" t="47968" r="37446"/>
          <a:stretch>
            <a:fillRect/>
          </a:stretch>
        </p:blipFill>
        <p:spPr bwMode="auto">
          <a:xfrm flipH="1">
            <a:off x="8357144" y="1771233"/>
            <a:ext cx="2470764" cy="331553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C7F413-3057-84C0-A8D4-309866A7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477" y="1606062"/>
            <a:ext cx="773723" cy="99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57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82436F-B9AD-A483-3895-59C321F5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Continuous to Discrete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4141A8-F21A-EB80-E622-1F5D8E3653F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E40D96-6698-AC39-1537-91D71A6BD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20</a:t>
            </a:fld>
            <a:endParaRPr lang="en-US"/>
          </a:p>
        </p:txBody>
      </p:sp>
      <p:pic>
        <p:nvPicPr>
          <p:cNvPr id="8" name="Picture 2" descr="Illustration of red, green, and blue balls clustered on a circular surface. A grey robots stands at each of the three clusters, which are demarcated by a brown decision boundary set up by an orange robot.">
            <a:extLst>
              <a:ext uri="{FF2B5EF4-FFF2-40B4-BE49-F238E27FC236}">
                <a16:creationId xmlns:a16="http://schemas.microsoft.com/office/drawing/2014/main" id="{BCA02056-5CC8-3016-A73D-F11950822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3429" y="1637006"/>
            <a:ext cx="8285142" cy="4420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423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36098A-A4CC-4039-AB9C-5D0F26ED8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Boundaries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59DFD-A426-3E59-C6FC-2E2FE104E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A </a:t>
            </a:r>
            <a:r>
              <a:rPr lang="en-US" b="1" dirty="0">
                <a:solidFill>
                  <a:schemeClr val="accent1"/>
                </a:solidFill>
                <a:latin typeface="Avenir Next" panose="020B0503020202020204" pitchFamily="34" charset="0"/>
              </a:rPr>
              <a:t>decision boundary </a:t>
            </a:r>
            <a:r>
              <a:rPr lang="en-US" dirty="0"/>
              <a:t>demarcates where in the feature space the classification changes</a:t>
            </a:r>
          </a:p>
          <a:p>
            <a:pPr lvl="1"/>
            <a:r>
              <a:rPr lang="en-US" dirty="0"/>
              <a:t>Small movements to either side of the boundary changes the classification</a:t>
            </a:r>
          </a:p>
          <a:p>
            <a:pPr lvl="1"/>
            <a:r>
              <a:rPr lang="en-US" dirty="0"/>
              <a:t>Not necessarily parametric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F3170-CA27-3172-D2E7-5AE261C78E7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A305E-116D-DA0B-8292-1C25547E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21</a:t>
            </a:fld>
            <a:endParaRPr lang="en-US"/>
          </a:p>
        </p:txBody>
      </p:sp>
      <p:pic>
        <p:nvPicPr>
          <p:cNvPr id="33" name="Picture 32" descr="A feature space surface featuring blue “+” signs on one side and red “-“ signs on the other. The two regions are separated by a linear brown decision boundary.">
            <a:extLst>
              <a:ext uri="{FF2B5EF4-FFF2-40B4-BE49-F238E27FC236}">
                <a16:creationId xmlns:a16="http://schemas.microsoft.com/office/drawing/2014/main" id="{C610BE3F-A48D-53E6-3744-C3320316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629" y="3559629"/>
            <a:ext cx="6478740" cy="221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0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062BF-A707-3482-DF95-70E5C7556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scatter plot of 100 blue points with a center of mass in the top left and 50 red points with a center of mass in the bottom right of the graph. The two classes are not fully separable, but there is an approximate separate around y=x.">
            <a:extLst>
              <a:ext uri="{FF2B5EF4-FFF2-40B4-BE49-F238E27FC236}">
                <a16:creationId xmlns:a16="http://schemas.microsoft.com/office/drawing/2014/main" id="{6DC4E3AD-D45E-280D-EBB1-3AD11B9F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20894" y="1029074"/>
            <a:ext cx="6783294" cy="508747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C9EFB-F105-5A1F-6D29-BFA364A0614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D63858-F113-D670-2B65-2F0D107D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90FB72-140A-D5F1-987C-E7C7CFC63796}"/>
              </a:ext>
            </a:extLst>
          </p:cNvPr>
          <p:cNvSpPr txBox="1"/>
          <p:nvPr/>
        </p:nvSpPr>
        <p:spPr>
          <a:xfrm>
            <a:off x="3983884" y="770004"/>
            <a:ext cx="42242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i="1" dirty="0"/>
              <a:t>What is the best “fit”?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D625DB3-1A79-AF5B-217C-DB079FB07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801035" y="3729920"/>
            <a:ext cx="4912659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A4EF0F5-4AA1-2023-926B-4783AB3AE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01035" y="2796988"/>
            <a:ext cx="4912659" cy="2348753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D3D7C2-B032-40E0-1F48-9444ABF5A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998259" y="1807285"/>
            <a:ext cx="4069976" cy="3338456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1DC1CE-5D32-55E9-580B-DF97C7C3E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905487" y="1807285"/>
            <a:ext cx="1775012" cy="3571539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0842D3F-DCC4-DF28-E563-55C29BED22D8}"/>
              </a:ext>
            </a:extLst>
          </p:cNvPr>
          <p:cNvSpPr txBox="1"/>
          <p:nvPr/>
        </p:nvSpPr>
        <p:spPr>
          <a:xfrm>
            <a:off x="5478298" y="6006283"/>
            <a:ext cx="123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Feature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8F5308-8C89-2EA4-2BC2-5837319FAE70}"/>
              </a:ext>
            </a:extLst>
          </p:cNvPr>
          <p:cNvSpPr txBox="1"/>
          <p:nvPr/>
        </p:nvSpPr>
        <p:spPr>
          <a:xfrm>
            <a:off x="1849319" y="3291847"/>
            <a:ext cx="123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Feature 2</a:t>
            </a:r>
          </a:p>
        </p:txBody>
      </p:sp>
    </p:spTree>
    <p:extLst>
      <p:ext uri="{BB962C8B-B14F-4D97-AF65-F5344CB8AC3E}">
        <p14:creationId xmlns:p14="http://schemas.microsoft.com/office/powerpoint/2010/main" val="329161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151F0-C64C-0694-C0F4-783E3FE7C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atter plot of 100 blue points with a center of mass in the top left and 50 red points with a center of mass in the bottom right of the graph. The two classes are not fully separable, but there is an approximate separate around y=x.">
            <a:extLst>
              <a:ext uri="{FF2B5EF4-FFF2-40B4-BE49-F238E27FC236}">
                <a16:creationId xmlns:a16="http://schemas.microsoft.com/office/drawing/2014/main" id="{D4F69698-2037-0982-BC96-3D52E771ED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752917" y="3736560"/>
            <a:ext cx="3086100" cy="231457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F2A4602-5434-2C34-A179-D648B670B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Classification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1CC3E1F-4F89-A829-2ADD-66EAC89BEE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8001968" cy="4606139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With a linear classification model, the line is the decision boundary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…=0</m:t>
                      </m:r>
                    </m:oMath>
                  </m:oMathPara>
                </a14:m>
                <a:endParaRPr lang="en-US" dirty="0"/>
              </a:p>
              <a:p>
                <a:pPr lvl="1"/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0⟹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positive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class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0⟹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negative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class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i="1" dirty="0"/>
                  <a:t>Ideally</a:t>
                </a:r>
                <a:r>
                  <a:rPr lang="en-US" dirty="0"/>
                  <a:t>, classes are linearly separable. If not:</a:t>
                </a:r>
              </a:p>
              <a:p>
                <a:pPr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4"/>
                    </a:solidFill>
                    <a:latin typeface="Avenir Next" panose="020B0503020202020204" pitchFamily="34" charset="0"/>
                  </a:rPr>
                  <a:t>Option 1</a:t>
                </a:r>
                <a:r>
                  <a:rPr lang="en-US" dirty="0"/>
                  <a:t>: Minimize misclassifications</a:t>
                </a:r>
              </a:p>
              <a:p>
                <a:pPr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Option 2</a:t>
                </a:r>
                <a:r>
                  <a:rPr lang="en-US" dirty="0"/>
                  <a:t>: Maximize distance from decision boundary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1CC3E1F-4F89-A829-2ADD-66EAC89BEE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8001968" cy="4606139"/>
              </a:xfrm>
              <a:blipFill>
                <a:blip r:embed="rId3"/>
                <a:stretch>
                  <a:fillRect l="-1268" t="-1102" b="-1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5E873F-86B2-CE02-9565-C9BC98898EC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3F654-B2C3-D023-9B1C-B376CF1C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23</a:t>
            </a:fld>
            <a:endParaRPr lang="en-US"/>
          </a:p>
        </p:txBody>
      </p:sp>
      <p:grpSp>
        <p:nvGrpSpPr>
          <p:cNvPr id="11" name="Group 10" descr="A scatter plot of 100 blue points with a center of mass in the top left and 50 red points with a center of mass in the bottom right of the graph. The two classes are not fully separable, but there is an approximate separate around y=x.">
            <a:extLst>
              <a:ext uri="{FF2B5EF4-FFF2-40B4-BE49-F238E27FC236}">
                <a16:creationId xmlns:a16="http://schemas.microsoft.com/office/drawing/2014/main" id="{BB9CE3A2-F400-2D52-77ED-A4C768AE00FA}"/>
              </a:ext>
            </a:extLst>
          </p:cNvPr>
          <p:cNvGrpSpPr/>
          <p:nvPr/>
        </p:nvGrpSpPr>
        <p:grpSpPr>
          <a:xfrm>
            <a:off x="8752917" y="1262035"/>
            <a:ext cx="3086100" cy="2336886"/>
            <a:chOff x="8752917" y="1262035"/>
            <a:chExt cx="3086100" cy="233688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69FA43B-369C-AC1C-54E6-22B6C887B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52917" y="1262035"/>
              <a:ext cx="3086100" cy="2314575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7D10C2-2D58-1BC3-7218-800978465B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72907" y="1590261"/>
              <a:ext cx="1380930" cy="1703445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07FD21B1-991F-D8E5-6D16-0E16FE6631F9}"/>
                </a:ext>
              </a:extLst>
            </p:cNvPr>
            <p:cNvSpPr/>
            <p:nvPr/>
          </p:nvSpPr>
          <p:spPr>
            <a:xfrm rot="5400000">
              <a:off x="8996195" y="1776035"/>
              <a:ext cx="1986350" cy="1614804"/>
            </a:xfrm>
            <a:prstGeom prst="rtTriangle">
              <a:avLst/>
            </a:prstGeom>
            <a:solidFill>
              <a:srgbClr val="156082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8EC05B16-389D-A3DD-08BC-123BC0800EBD}"/>
                </a:ext>
              </a:extLst>
            </p:cNvPr>
            <p:cNvSpPr/>
            <p:nvPr/>
          </p:nvSpPr>
          <p:spPr>
            <a:xfrm rot="16200000">
              <a:off x="9109555" y="1776033"/>
              <a:ext cx="1986350" cy="1614804"/>
            </a:xfrm>
            <a:prstGeom prst="rtTriangle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2498711-8197-8F9D-4B79-43AD45948542}"/>
                </a:ext>
              </a:extLst>
            </p:cNvPr>
            <p:cNvSpPr/>
            <p:nvPr/>
          </p:nvSpPr>
          <p:spPr>
            <a:xfrm>
              <a:off x="10910132" y="1590260"/>
              <a:ext cx="578187" cy="1986350"/>
            </a:xfrm>
            <a:prstGeom prst="rect">
              <a:avLst/>
            </a:prstGeom>
            <a:solidFill>
              <a:srgbClr val="B7576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38CA02A-86D3-534B-34FD-FF845A341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86813"/>
            <a:stretch>
              <a:fillRect/>
            </a:stretch>
          </p:blipFill>
          <p:spPr>
            <a:xfrm>
              <a:off x="8752917" y="3293706"/>
              <a:ext cx="3086100" cy="30521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6C39BB-3B78-6158-E703-14772DC23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52917" y="4036251"/>
            <a:ext cx="3086100" cy="2013363"/>
            <a:chOff x="8752917" y="4036251"/>
            <a:chExt cx="3086100" cy="2013363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57DEC3A-A1FD-11F2-CDBA-0EB526969B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08063" y="4036251"/>
              <a:ext cx="1703926" cy="174018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1B16B8B5-C2A9-CD85-4669-C4F1B27A2CD4}"/>
                </a:ext>
              </a:extLst>
            </p:cNvPr>
            <p:cNvSpPr/>
            <p:nvPr/>
          </p:nvSpPr>
          <p:spPr>
            <a:xfrm rot="5400000">
              <a:off x="9165244" y="4079670"/>
              <a:ext cx="1883993" cy="1850547"/>
            </a:xfrm>
            <a:prstGeom prst="rtTriangle">
              <a:avLst/>
            </a:prstGeom>
            <a:solidFill>
              <a:srgbClr val="156082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E150D2ED-0970-BD1B-67FE-F2F1C358FC4F}"/>
                </a:ext>
              </a:extLst>
            </p:cNvPr>
            <p:cNvSpPr/>
            <p:nvPr/>
          </p:nvSpPr>
          <p:spPr>
            <a:xfrm rot="16200000">
              <a:off x="9285289" y="4079670"/>
              <a:ext cx="1883993" cy="1850547"/>
            </a:xfrm>
            <a:prstGeom prst="rtTriangle">
              <a:avLst/>
            </a:prstGeom>
            <a:solidFill>
              <a:schemeClr val="accent2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0E3D712-ECD2-2A91-9680-6669D516B043}"/>
                </a:ext>
              </a:extLst>
            </p:cNvPr>
            <p:cNvSpPr/>
            <p:nvPr/>
          </p:nvSpPr>
          <p:spPr>
            <a:xfrm>
              <a:off x="11152560" y="4064950"/>
              <a:ext cx="335760" cy="1881990"/>
            </a:xfrm>
            <a:prstGeom prst="rect">
              <a:avLst/>
            </a:prstGeom>
            <a:solidFill>
              <a:srgbClr val="B7576E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C5FAC61-AD72-FD94-7977-38406281A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87019"/>
            <a:stretch>
              <a:fillRect/>
            </a:stretch>
          </p:blipFill>
          <p:spPr>
            <a:xfrm>
              <a:off x="8752917" y="5749159"/>
              <a:ext cx="3086100" cy="300455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E493E83-98BC-242D-4D00-8BCC72C58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19622" y="1338512"/>
            <a:ext cx="2941924" cy="2304729"/>
          </a:xfrm>
          <a:prstGeom prst="roundRect">
            <a:avLst>
              <a:gd name="adj" fmla="val 4623"/>
            </a:avLst>
          </a:prstGeom>
          <a:noFill/>
          <a:ln w="3810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8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AA422AE-EE61-1D00-DEDA-6D52A4FDA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Perceptron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0F39462-48A8-209E-5308-1249096FAA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 </a:t>
                </a: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perceptron</a:t>
                </a:r>
                <a:r>
                  <a:rPr lang="en-US" dirty="0"/>
                  <a:t> is a linear classifier with output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US" b="1" dirty="0"/>
              </a:p>
              <a:p>
                <a:pPr marL="0" indent="0" algn="ctr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0F39462-48A8-209E-5308-1249096FAA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t="-6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F7253-23FF-D417-883B-76339FA3C6D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5B1895-0B11-8D42-8701-DF456E0E9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3" descr="Illustration of a perceptron as a yellow brain neuron receiving electrical signals (x inputs), which it multiplies with weights and sums together before passing through a long synapse, which represents the perceptron’s activation.">
            <a:extLst>
              <a:ext uri="{FF2B5EF4-FFF2-40B4-BE49-F238E27FC236}">
                <a16:creationId xmlns:a16="http://schemas.microsoft.com/office/drawing/2014/main" id="{A62E38D0-053D-D660-9F69-E3B4FE5CA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4313" y="3893330"/>
            <a:ext cx="5403371" cy="20307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1589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llustration of an orange robot pushing against a large blue arrow with the label “w_n”. The robot is trying to bend the arrow towards the right.">
            <a:extLst>
              <a:ext uri="{FF2B5EF4-FFF2-40B4-BE49-F238E27FC236}">
                <a16:creationId xmlns:a16="http://schemas.microsoft.com/office/drawing/2014/main" id="{25CE0AAD-534F-830E-AA6E-E93BE1933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2328" y="2315237"/>
            <a:ext cx="5390323" cy="2684728"/>
          </a:xfrm>
          <a:prstGeom prst="rect">
            <a:avLst/>
          </a:prstGeom>
          <a:noFill/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E6BF164-652F-7B61-2BBD-3A423619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Perceptron Learning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07EC1-789B-72AB-2DC2-470CAA5AA54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48218-2077-3B65-5F3C-D858D712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50F6972A-9BED-F21F-FC47-24110D5891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58" y="1590261"/>
                <a:ext cx="8254955" cy="460613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Repeat while not converged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):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+mn-lt"/>
                  </a:rPr>
                  <a:t>For each data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latin typeface="+mn-lt"/>
                  </a:rPr>
                  <a:t> do: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endParaRPr 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50F6972A-9BED-F21F-FC47-24110D589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8" y="1590261"/>
                <a:ext cx="8254955" cy="4606139"/>
              </a:xfrm>
              <a:prstGeom prst="rect">
                <a:avLst/>
              </a:prstGeom>
              <a:blipFill>
                <a:blip r:embed="rId3"/>
                <a:stretch>
                  <a:fillRect l="-15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A9D96D1-A2FA-2ED0-1881-161BCD32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7800" y="3086100"/>
            <a:ext cx="2095500" cy="431800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A4771-884C-B600-4376-0CB48CD396C6}"/>
              </a:ext>
            </a:extLst>
          </p:cNvPr>
          <p:cNvSpPr txBox="1"/>
          <p:nvPr/>
        </p:nvSpPr>
        <p:spPr>
          <a:xfrm>
            <a:off x="3180550" y="3709424"/>
            <a:ext cx="11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Gradient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BD2F2FD-3027-EF3D-B186-1D0CBD71AEC8}"/>
                  </a:ext>
                </a:extLst>
              </p:cNvPr>
              <p:cNvSpPr/>
              <p:nvPr/>
            </p:nvSpPr>
            <p:spPr>
              <a:xfrm>
                <a:off x="1015200" y="4477178"/>
                <a:ext cx="3987800" cy="1320800"/>
              </a:xfrm>
              <a:prstGeom prst="roundRect">
                <a:avLst>
                  <a:gd name="adj" fmla="val 801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Equivalent to least squares regression with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𝒘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)|</m:t>
                        </m:r>
                      </m:e>
                    </m:nary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BD2F2FD-3027-EF3D-B186-1D0CBD71A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200" y="4477178"/>
                <a:ext cx="3987800" cy="1320800"/>
              </a:xfrm>
              <a:prstGeom prst="roundRect">
                <a:avLst>
                  <a:gd name="adj" fmla="val 8013"/>
                </a:avLst>
              </a:prstGeom>
              <a:blipFill>
                <a:blip r:embed="rId4"/>
                <a:stretch>
                  <a:fillRect b="-20370"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llustration of a square surface with blue “+” signs and red “-“ signs. The classes are not linearly separable, so the orange robot pushes the decision boundary into an ’S’-shaped curve to fit the data.">
            <a:extLst>
              <a:ext uri="{FF2B5EF4-FFF2-40B4-BE49-F238E27FC236}">
                <a16:creationId xmlns:a16="http://schemas.microsoft.com/office/drawing/2014/main" id="{32DBDFD0-6506-699F-66D6-96ADC444E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3900" y="2500665"/>
            <a:ext cx="5979841" cy="2403623"/>
          </a:xfrm>
          <a:prstGeom prst="rect">
            <a:avLst/>
          </a:prstGeo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C1B511E-5444-1006-24A1-8646C0E38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59C361-19B4-F32D-9AF8-08B6D5211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4883968" cy="46061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Depends on linear separability</a:t>
            </a:r>
          </a:p>
          <a:p>
            <a:r>
              <a:rPr lang="en-US" dirty="0"/>
              <a:t>If data are separable:</a:t>
            </a:r>
          </a:p>
          <a:p>
            <a:pPr lvl="1"/>
            <a:r>
              <a:rPr lang="en-US" dirty="0"/>
              <a:t>Perceptron learning will eventually converge to a separator with </a:t>
            </a:r>
            <a:r>
              <a:rPr lang="en-US" u="sng" dirty="0"/>
              <a:t>no misclassifications</a:t>
            </a:r>
          </a:p>
          <a:p>
            <a:r>
              <a:rPr lang="en-US" dirty="0"/>
              <a:t> If data are not separable:</a:t>
            </a:r>
          </a:p>
          <a:p>
            <a:pPr lvl="1"/>
            <a:r>
              <a:rPr lang="en-US" dirty="0"/>
              <a:t>Perceptron learning will converge to a </a:t>
            </a:r>
            <a:r>
              <a:rPr lang="en-US" u="sng" dirty="0"/>
              <a:t>minimum-error solution</a:t>
            </a:r>
            <a:r>
              <a:rPr lang="en-US" dirty="0"/>
              <a:t> (provided learning rate is decayed)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C1E52F-86AE-AE23-5CF2-527B7530C41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CB1A3-14F3-445F-5F79-F324AF01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86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8C2CFE5-0677-2645-15FA-F7146792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Non-Linear Separators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5536D6-1519-D06A-BC05-F7B080CE5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chemeClr val="accent3"/>
                </a:solidFill>
                <a:latin typeface="Avenir Next" panose="020B0503020202020204" pitchFamily="34" charset="0"/>
              </a:rPr>
              <a:t>Goal: </a:t>
            </a:r>
            <a:r>
              <a:rPr lang="en-US" dirty="0"/>
              <a:t>Map original feature space to higher-dimensional feature space where training set is separable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FE29B-FEA5-85FA-D0F5-8EF20B694DF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F9AA75F-63E6-D2CE-8699-8F16CE201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33600" y="2863850"/>
            <a:ext cx="3319463" cy="3041650"/>
            <a:chOff x="2133600" y="2863850"/>
            <a:chExt cx="3319463" cy="3041650"/>
          </a:xfrm>
        </p:grpSpPr>
        <p:sp>
          <p:nvSpPr>
            <p:cNvPr id="8" name="Line 4">
              <a:extLst>
                <a:ext uri="{FF2B5EF4-FFF2-40B4-BE49-F238E27FC236}">
                  <a16:creationId xmlns:a16="http://schemas.microsoft.com/office/drawing/2014/main" id="{1A7203D5-A4E7-C1BF-446C-7772D4B7FC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54438" y="2863850"/>
              <a:ext cx="0" cy="30416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4EE67441-AC0F-8DFA-F622-DEE21C147E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33600" y="4475163"/>
              <a:ext cx="33194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6">
              <a:extLst>
                <a:ext uri="{FF2B5EF4-FFF2-40B4-BE49-F238E27FC236}">
                  <a16:creationId xmlns:a16="http://schemas.microsoft.com/office/drawing/2014/main" id="{91B564A4-DBAB-851E-EAF2-229B01C3A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600" y="3695700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7">
              <a:extLst>
                <a:ext uri="{FF2B5EF4-FFF2-40B4-BE49-F238E27FC236}">
                  <a16:creationId xmlns:a16="http://schemas.microsoft.com/office/drawing/2014/main" id="{3AED111D-CEF9-8B42-502C-C1CF3CD2C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9925" y="40528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8">
              <a:extLst>
                <a:ext uri="{FF2B5EF4-FFF2-40B4-BE49-F238E27FC236}">
                  <a16:creationId xmlns:a16="http://schemas.microsoft.com/office/drawing/2014/main" id="{8F6747A7-5315-4BAE-2525-4F67E35BA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2325" y="45989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9">
              <a:extLst>
                <a:ext uri="{FF2B5EF4-FFF2-40B4-BE49-F238E27FC236}">
                  <a16:creationId xmlns:a16="http://schemas.microsoft.com/office/drawing/2014/main" id="{F35684EB-1488-9A7A-C7BF-E5F8A7D48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5725" y="50752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10">
              <a:extLst>
                <a:ext uri="{FF2B5EF4-FFF2-40B4-BE49-F238E27FC236}">
                  <a16:creationId xmlns:a16="http://schemas.microsoft.com/office/drawing/2014/main" id="{FFC6C3E3-75D0-278F-187B-6F53652AE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625" y="37417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11">
              <a:extLst>
                <a:ext uri="{FF2B5EF4-FFF2-40B4-BE49-F238E27FC236}">
                  <a16:creationId xmlns:a16="http://schemas.microsoft.com/office/drawing/2014/main" id="{4C4EE0CB-5A92-7761-1D36-A91982DF0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325" y="43703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12">
              <a:extLst>
                <a:ext uri="{FF2B5EF4-FFF2-40B4-BE49-F238E27FC236}">
                  <a16:creationId xmlns:a16="http://schemas.microsoft.com/office/drawing/2014/main" id="{56916101-ED59-0B93-9C85-49BC3007C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0425" y="51133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AutoShape 13">
              <a:extLst>
                <a:ext uri="{FF2B5EF4-FFF2-40B4-BE49-F238E27FC236}">
                  <a16:creationId xmlns:a16="http://schemas.microsoft.com/office/drawing/2014/main" id="{CC79303D-53BF-2121-7ACE-654EC8C89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5725" y="41417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14">
              <a:extLst>
                <a:ext uri="{FF2B5EF4-FFF2-40B4-BE49-F238E27FC236}">
                  <a16:creationId xmlns:a16="http://schemas.microsoft.com/office/drawing/2014/main" id="{8F80F8C0-AB07-8F87-17B6-9C473D042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7425" y="41290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15">
              <a:extLst>
                <a:ext uri="{FF2B5EF4-FFF2-40B4-BE49-F238E27FC236}">
                  <a16:creationId xmlns:a16="http://schemas.microsoft.com/office/drawing/2014/main" id="{EC9DD827-9CE9-B59B-E86D-B1E36BF02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7725" y="53419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16">
              <a:extLst>
                <a:ext uri="{FF2B5EF4-FFF2-40B4-BE49-F238E27FC236}">
                  <a16:creationId xmlns:a16="http://schemas.microsoft.com/office/drawing/2014/main" id="{79F254E7-EB38-A7D9-884D-189D3E7D6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9825" y="42560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AutoShape 17">
              <a:extLst>
                <a:ext uri="{FF2B5EF4-FFF2-40B4-BE49-F238E27FC236}">
                  <a16:creationId xmlns:a16="http://schemas.microsoft.com/office/drawing/2014/main" id="{26F3479F-7F5D-2F7D-4A8D-F50C533CA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1125" y="57102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18">
              <a:extLst>
                <a:ext uri="{FF2B5EF4-FFF2-40B4-BE49-F238E27FC236}">
                  <a16:creationId xmlns:a16="http://schemas.microsoft.com/office/drawing/2014/main" id="{3AC27FCB-7E6C-ACA8-9FE2-2A1119532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325" y="48656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19">
              <a:extLst>
                <a:ext uri="{FF2B5EF4-FFF2-40B4-BE49-F238E27FC236}">
                  <a16:creationId xmlns:a16="http://schemas.microsoft.com/office/drawing/2014/main" id="{3A4E71ED-8A50-12FB-31B3-DDCBDB1CB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9575" y="54054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AutoShape 20">
              <a:extLst>
                <a:ext uri="{FF2B5EF4-FFF2-40B4-BE49-F238E27FC236}">
                  <a16:creationId xmlns:a16="http://schemas.microsoft.com/office/drawing/2014/main" id="{901557DB-8917-0AC6-9F2C-A610DC7D8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8425" y="49228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AutoShape 21">
              <a:extLst>
                <a:ext uri="{FF2B5EF4-FFF2-40B4-BE49-F238E27FC236}">
                  <a16:creationId xmlns:a16="http://schemas.microsoft.com/office/drawing/2014/main" id="{DC5C40B6-2729-C972-37E1-9A9E81361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5575" y="33988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AutoShape 22">
              <a:extLst>
                <a:ext uri="{FF2B5EF4-FFF2-40B4-BE49-F238E27FC236}">
                  <a16:creationId xmlns:a16="http://schemas.microsoft.com/office/drawing/2014/main" id="{63F23257-F82A-045A-93F9-4C36EAF06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000" y="4533900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AutoShape 23">
              <a:extLst>
                <a:ext uri="{FF2B5EF4-FFF2-40B4-BE49-F238E27FC236}">
                  <a16:creationId xmlns:a16="http://schemas.microsoft.com/office/drawing/2014/main" id="{C406BB00-4781-3D86-4C81-34A6F6FEB9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0" y="4667250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AutoShape 24">
              <a:extLst>
                <a:ext uri="{FF2B5EF4-FFF2-40B4-BE49-F238E27FC236}">
                  <a16:creationId xmlns:a16="http://schemas.microsoft.com/office/drawing/2014/main" id="{C8932185-1295-2754-127B-6406144AA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5750" y="3429000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25">
              <a:extLst>
                <a:ext uri="{FF2B5EF4-FFF2-40B4-BE49-F238E27FC236}">
                  <a16:creationId xmlns:a16="http://schemas.microsoft.com/office/drawing/2014/main" id="{AE1B5A2A-251D-BE73-EF79-8F63A23ED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0350" y="3514725"/>
              <a:ext cx="1885950" cy="1905000"/>
            </a:xfrm>
            <a:prstGeom prst="ellipse">
              <a:avLst/>
            </a:prstGeom>
            <a:noFill/>
            <a:ln w="15875" algn="ctr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AutoShape 26">
              <a:extLst>
                <a:ext uri="{FF2B5EF4-FFF2-40B4-BE49-F238E27FC236}">
                  <a16:creationId xmlns:a16="http://schemas.microsoft.com/office/drawing/2014/main" id="{C52F3A60-58E8-BC28-C508-058EBD9DD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7975" y="35512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AutoShape 27">
              <a:extLst>
                <a:ext uri="{FF2B5EF4-FFF2-40B4-BE49-F238E27FC236}">
                  <a16:creationId xmlns:a16="http://schemas.microsoft.com/office/drawing/2014/main" id="{8D66D27D-90F0-0328-4FD4-C43200316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025" y="35321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526D714-956E-FE6B-A270-445EC74FD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96025" y="2616200"/>
            <a:ext cx="3814763" cy="3327400"/>
            <a:chOff x="6296025" y="2616200"/>
            <a:chExt cx="3814763" cy="3327400"/>
          </a:xfrm>
        </p:grpSpPr>
        <p:sp>
          <p:nvSpPr>
            <p:cNvPr id="55" name="Line 51">
              <a:extLst>
                <a:ext uri="{FF2B5EF4-FFF2-40B4-BE49-F238E27FC236}">
                  <a16:creationId xmlns:a16="http://schemas.microsoft.com/office/drawing/2014/main" id="{718585E3-A543-03FA-B32E-3C99B32C46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45263" y="4705350"/>
              <a:ext cx="1238250" cy="9969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8">
              <a:extLst>
                <a:ext uri="{FF2B5EF4-FFF2-40B4-BE49-F238E27FC236}">
                  <a16:creationId xmlns:a16="http://schemas.microsoft.com/office/drawing/2014/main" id="{909E31DD-0265-1996-B3FA-A5B0AD11CC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793038" y="2616200"/>
              <a:ext cx="0" cy="20701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29">
              <a:extLst>
                <a:ext uri="{FF2B5EF4-FFF2-40B4-BE49-F238E27FC236}">
                  <a16:creationId xmlns:a16="http://schemas.microsoft.com/office/drawing/2014/main" id="{C072E4A2-231C-7BE2-4EBE-D00D829425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2875" y="4703763"/>
              <a:ext cx="234791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AutoShape 30">
              <a:extLst>
                <a:ext uri="{FF2B5EF4-FFF2-40B4-BE49-F238E27FC236}">
                  <a16:creationId xmlns:a16="http://schemas.microsoft.com/office/drawing/2014/main" id="{19735E7D-8AD4-A55E-2F12-B8A33D66B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1325" y="4067175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AutoShape 31">
              <a:extLst>
                <a:ext uri="{FF2B5EF4-FFF2-40B4-BE49-F238E27FC236}">
                  <a16:creationId xmlns:a16="http://schemas.microsoft.com/office/drawing/2014/main" id="{ABE490FB-7C08-A550-535D-6F3653A3D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6650" y="4424363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AutoShape 32">
              <a:extLst>
                <a:ext uri="{FF2B5EF4-FFF2-40B4-BE49-F238E27FC236}">
                  <a16:creationId xmlns:a16="http://schemas.microsoft.com/office/drawing/2014/main" id="{C8E85170-A287-9E0F-C439-3D1D4912A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0" y="49799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AutoShape 33">
              <a:extLst>
                <a:ext uri="{FF2B5EF4-FFF2-40B4-BE49-F238E27FC236}">
                  <a16:creationId xmlns:a16="http://schemas.microsoft.com/office/drawing/2014/main" id="{78AEBB4F-523F-1ED7-B816-20B375CC8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6800" y="49799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AutoShape 34">
              <a:extLst>
                <a:ext uri="{FF2B5EF4-FFF2-40B4-BE49-F238E27FC236}">
                  <a16:creationId xmlns:a16="http://schemas.microsoft.com/office/drawing/2014/main" id="{3F18EE5A-1827-C25C-953F-DDB827C9D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3350" y="4113213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AutoShape 35">
              <a:extLst>
                <a:ext uri="{FF2B5EF4-FFF2-40B4-BE49-F238E27FC236}">
                  <a16:creationId xmlns:a16="http://schemas.microsoft.com/office/drawing/2014/main" id="{90DE2E5E-CEE6-07F9-CEAE-074989C83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2900" y="43894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AutoShape 36">
              <a:extLst>
                <a:ext uri="{FF2B5EF4-FFF2-40B4-BE49-F238E27FC236}">
                  <a16:creationId xmlns:a16="http://schemas.microsoft.com/office/drawing/2014/main" id="{03593BFC-32AA-75C0-7C9F-522E5DEB6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1500" y="50180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AutoShape 37">
              <a:extLst>
                <a:ext uri="{FF2B5EF4-FFF2-40B4-BE49-F238E27FC236}">
                  <a16:creationId xmlns:a16="http://schemas.microsoft.com/office/drawing/2014/main" id="{F32CECF7-FAE7-1712-0083-F99A24A5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2450" y="4513263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AutoShape 38">
              <a:extLst>
                <a:ext uri="{FF2B5EF4-FFF2-40B4-BE49-F238E27FC236}">
                  <a16:creationId xmlns:a16="http://schemas.microsoft.com/office/drawing/2014/main" id="{858EC27E-62E8-44F4-655A-4FFC661FA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9000" y="41481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AutoShape 39">
              <a:extLst>
                <a:ext uri="{FF2B5EF4-FFF2-40B4-BE49-F238E27FC236}">
                  <a16:creationId xmlns:a16="http://schemas.microsoft.com/office/drawing/2014/main" id="{67D06A8A-3C24-65E3-5372-622CE7207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9300" y="53609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AutoShape 40">
              <a:extLst>
                <a:ext uri="{FF2B5EF4-FFF2-40B4-BE49-F238E27FC236}">
                  <a16:creationId xmlns:a16="http://schemas.microsoft.com/office/drawing/2014/main" id="{42A42D96-7FB9-938A-922C-25F56F29C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3050" y="31130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AutoShape 41">
              <a:extLst>
                <a:ext uri="{FF2B5EF4-FFF2-40B4-BE49-F238E27FC236}">
                  <a16:creationId xmlns:a16="http://schemas.microsoft.com/office/drawing/2014/main" id="{6AA8E14D-DB92-78FD-7EC2-B167BC97F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69400" y="43767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AutoShape 42">
              <a:extLst>
                <a:ext uri="{FF2B5EF4-FFF2-40B4-BE49-F238E27FC236}">
                  <a16:creationId xmlns:a16="http://schemas.microsoft.com/office/drawing/2014/main" id="{D3498141-1111-B74D-617B-1C22E4A90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67900" y="48847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AutoShape 43">
              <a:extLst>
                <a:ext uri="{FF2B5EF4-FFF2-40B4-BE49-F238E27FC236}">
                  <a16:creationId xmlns:a16="http://schemas.microsoft.com/office/drawing/2014/main" id="{4FDC2044-D573-F18E-C43E-5196953D6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93150" y="38242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AutoShape 44">
              <a:extLst>
                <a:ext uri="{FF2B5EF4-FFF2-40B4-BE49-F238E27FC236}">
                  <a16:creationId xmlns:a16="http://schemas.microsoft.com/office/drawing/2014/main" id="{25A025F9-3BC5-A999-1626-EFBC4FC7A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6400" y="505618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AutoShape 45">
              <a:extLst>
                <a:ext uri="{FF2B5EF4-FFF2-40B4-BE49-F238E27FC236}">
                  <a16:creationId xmlns:a16="http://schemas.microsoft.com/office/drawing/2014/main" id="{22D8FDA4-A9B2-17B5-91C9-8B39620FA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6850" y="33226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AutoShape 46">
              <a:extLst>
                <a:ext uri="{FF2B5EF4-FFF2-40B4-BE49-F238E27FC236}">
                  <a16:creationId xmlns:a16="http://schemas.microsoft.com/office/drawing/2014/main" id="{38874605-E383-BA3F-2110-9471BCA7E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6200" y="4829175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AutoShape 47">
              <a:extLst>
                <a:ext uri="{FF2B5EF4-FFF2-40B4-BE49-F238E27FC236}">
                  <a16:creationId xmlns:a16="http://schemas.microsoft.com/office/drawing/2014/main" id="{FA9F28A2-FBB3-CDF2-957E-4D6619885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4962525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2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AutoShape 48">
              <a:extLst>
                <a:ext uri="{FF2B5EF4-FFF2-40B4-BE49-F238E27FC236}">
                  <a16:creationId xmlns:a16="http://schemas.microsoft.com/office/drawing/2014/main" id="{0FE339E9-6D98-BA12-C37A-BC67CDA8F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7325" y="3448050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AutoShape 49">
              <a:extLst>
                <a:ext uri="{FF2B5EF4-FFF2-40B4-BE49-F238E27FC236}">
                  <a16:creationId xmlns:a16="http://schemas.microsoft.com/office/drawing/2014/main" id="{6F3D5280-9D9D-E592-0ABD-7C8ABFE3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9650" y="29797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AutoShape 50">
              <a:extLst>
                <a:ext uri="{FF2B5EF4-FFF2-40B4-BE49-F238E27FC236}">
                  <a16:creationId xmlns:a16="http://schemas.microsoft.com/office/drawing/2014/main" id="{8842A27E-D7C2-70CE-829D-DAC42CB4D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3600" y="3551238"/>
              <a:ext cx="88900" cy="88900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Line 52">
              <a:extLst>
                <a:ext uri="{FF2B5EF4-FFF2-40B4-BE49-F238E27FC236}">
                  <a16:creationId xmlns:a16="http://schemas.microsoft.com/office/drawing/2014/main" id="{456EE258-9564-A802-E320-129829ADA4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81925" y="3352800"/>
              <a:ext cx="1447800" cy="1333500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53">
              <a:extLst>
                <a:ext uri="{FF2B5EF4-FFF2-40B4-BE49-F238E27FC236}">
                  <a16:creationId xmlns:a16="http://schemas.microsoft.com/office/drawing/2014/main" id="{745450E2-F124-DAFC-C688-73E69F63B2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0525" y="4724400"/>
              <a:ext cx="1219200" cy="1219200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54">
              <a:extLst>
                <a:ext uri="{FF2B5EF4-FFF2-40B4-BE49-F238E27FC236}">
                  <a16:creationId xmlns:a16="http://schemas.microsoft.com/office/drawing/2014/main" id="{C767B784-89A2-7902-E851-D6F1D31854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15075" y="3390900"/>
              <a:ext cx="1466850" cy="838200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55">
              <a:extLst>
                <a:ext uri="{FF2B5EF4-FFF2-40B4-BE49-F238E27FC236}">
                  <a16:creationId xmlns:a16="http://schemas.microsoft.com/office/drawing/2014/main" id="{674FA649-ECB3-34E9-5E72-1F8CA2AB8E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96025" y="4229100"/>
              <a:ext cx="1714500" cy="1695450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E390ABF6-B09C-DB41-00FB-0B61F9F87EE3}"/>
              </a:ext>
            </a:extLst>
          </p:cNvPr>
          <p:cNvSpPr txBox="1"/>
          <p:nvPr/>
        </p:nvSpPr>
        <p:spPr>
          <a:xfrm>
            <a:off x="9753600" y="6434525"/>
            <a:ext cx="23320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adapted from Ray Mooney, 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38FCD74-996F-8FC9-1B0E-F3344881D94B}"/>
                  </a:ext>
                </a:extLst>
              </p:cNvPr>
              <p:cNvSpPr txBox="1"/>
              <p:nvPr/>
            </p:nvSpPr>
            <p:spPr>
              <a:xfrm>
                <a:off x="5241791" y="2726015"/>
                <a:ext cx="170841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38FCD74-996F-8FC9-1B0E-F3344881D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791" y="2726015"/>
                <a:ext cx="1708416" cy="369332"/>
              </a:xfrm>
              <a:prstGeom prst="rect">
                <a:avLst/>
              </a:prstGeom>
              <a:blipFill>
                <a:blip r:embed="rId2"/>
                <a:stretch>
                  <a:fillRect l="-2941" r="-5147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Right Arrow 66">
            <a:extLst>
              <a:ext uri="{FF2B5EF4-FFF2-40B4-BE49-F238E27FC236}">
                <a16:creationId xmlns:a16="http://schemas.microsoft.com/office/drawing/2014/main" id="{7477658A-D3FD-7F05-E357-B236EAF1F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8657" y="3209926"/>
            <a:ext cx="1009652" cy="41751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9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E8B-F405-7F1F-AFAB-0C2650F38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A5E563E3-AC0C-407A-BE53-74A40533EE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Kernels</a:t>
                </a:r>
                <a:r>
                  <a:rPr lang="en-US" dirty="0"/>
                  <a:t> </a:t>
                </a:r>
                <a:r>
                  <a:rPr lang="en-US" i="1" dirty="0"/>
                  <a:t>implicitly</a:t>
                </a:r>
                <a:r>
                  <a:rPr lang="en-US" dirty="0"/>
                  <a:t> map vectors to higher-dimensional space, take the dot product, and hand back the result</a:t>
                </a:r>
              </a:p>
              <a:p>
                <a:r>
                  <a:rPr lang="en-US" dirty="0"/>
                  <a:t>Linear Kernel: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Polynomial Kernel: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Radial Basis Function Kernel: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𝑅𝐵𝐹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Neural Tangent Kernel: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𝑁𝑇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A5E563E3-AC0C-407A-BE53-74A40533EE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t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72AA6-08BC-37F4-4B7D-36B9C329F4B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FDD9C-78CC-9279-59EB-DE23B5CF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0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D10D-925D-0195-0F52-62A5CDDC4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7A409-8B7F-F9FD-3E82-C14428CCE45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12798-860D-A49A-89B4-7379C957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0E26E9-00A8-3334-AB49-119B4D9BA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(4)</a:t>
            </a:r>
          </a:p>
        </p:txBody>
      </p:sp>
    </p:spTree>
    <p:extLst>
      <p:ext uri="{BB962C8B-B14F-4D97-AF65-F5344CB8AC3E}">
        <p14:creationId xmlns:p14="http://schemas.microsoft.com/office/powerpoint/2010/main" val="84941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E99A8-87B5-DE5D-4BB7-DFDFEC20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E000962-678B-7C6B-C333-B681A217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Machine Learning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9744-9652-BB05-A27D-133EAD50C0E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D96A91-0509-2C2C-11E9-44AF718CF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</a:t>
            </a:fld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4C67ED1-E413-E1FF-CF6E-2F2A06EEE4FE}"/>
              </a:ext>
            </a:extLst>
          </p:cNvPr>
          <p:cNvSpPr/>
          <p:nvPr/>
        </p:nvSpPr>
        <p:spPr>
          <a:xfrm>
            <a:off x="4981354" y="2960470"/>
            <a:ext cx="2229286" cy="692198"/>
          </a:xfrm>
          <a:prstGeom prst="roundRect">
            <a:avLst>
              <a:gd name="adj" fmla="val 164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Regression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FC31A49-753A-B3B9-4DD2-51D0B2E19B8E}"/>
              </a:ext>
            </a:extLst>
          </p:cNvPr>
          <p:cNvSpPr/>
          <p:nvPr/>
        </p:nvSpPr>
        <p:spPr>
          <a:xfrm>
            <a:off x="4563403" y="4875863"/>
            <a:ext cx="3065193" cy="692198"/>
          </a:xfrm>
          <a:prstGeom prst="roundRect">
            <a:avLst>
              <a:gd name="adj" fmla="val 1646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Unsupervised Learning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5E4403C-3338-F42A-2CEB-ED2B17522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8617" y="2360609"/>
            <a:ext cx="3814762" cy="3400425"/>
          </a:xfrm>
          <a:prstGeom prst="roundRect">
            <a:avLst>
              <a:gd name="adj" fmla="val 6163"/>
            </a:avLst>
          </a:prstGeom>
          <a:noFill/>
          <a:ln w="38100"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C9D2DE-155A-06D9-73ED-8953DB3417D4}"/>
              </a:ext>
            </a:extLst>
          </p:cNvPr>
          <p:cNvSpPr txBox="1"/>
          <p:nvPr/>
        </p:nvSpPr>
        <p:spPr>
          <a:xfrm>
            <a:off x="4188617" y="1948988"/>
            <a:ext cx="218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Machine Learning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FCF8C29-772C-2BC7-FE66-26578AD73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2560" y="1771649"/>
            <a:ext cx="9286875" cy="4243389"/>
          </a:xfrm>
          <a:prstGeom prst="roundRect">
            <a:avLst>
              <a:gd name="adj" fmla="val 6163"/>
            </a:avLst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97182D-77BB-4F67-0F2B-FD41004E278F}"/>
              </a:ext>
            </a:extLst>
          </p:cNvPr>
          <p:cNvSpPr txBox="1"/>
          <p:nvPr/>
        </p:nvSpPr>
        <p:spPr>
          <a:xfrm>
            <a:off x="8003379" y="1332979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Artificial Intelligence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A60F6B3-BA46-BAB2-5F03-58FB7D769150}"/>
              </a:ext>
            </a:extLst>
          </p:cNvPr>
          <p:cNvSpPr/>
          <p:nvPr/>
        </p:nvSpPr>
        <p:spPr>
          <a:xfrm>
            <a:off x="4981354" y="3845641"/>
            <a:ext cx="2229286" cy="692198"/>
          </a:xfrm>
          <a:prstGeom prst="roundRect">
            <a:avLst>
              <a:gd name="adj" fmla="val 164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Classification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224AF2C-7227-CED1-86EA-28061AF9B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3403" y="2801257"/>
            <a:ext cx="3065193" cy="1881633"/>
          </a:xfrm>
          <a:prstGeom prst="roundRect">
            <a:avLst>
              <a:gd name="adj" fmla="val 4238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FFB39-4AF3-B6F8-0D20-764A7664DDA5}"/>
              </a:ext>
            </a:extLst>
          </p:cNvPr>
          <p:cNvSpPr txBox="1"/>
          <p:nvPr/>
        </p:nvSpPr>
        <p:spPr>
          <a:xfrm>
            <a:off x="4853188" y="2421229"/>
            <a:ext cx="248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Supervised Learning</a:t>
            </a:r>
          </a:p>
        </p:txBody>
      </p:sp>
    </p:spTree>
    <p:extLst>
      <p:ext uri="{BB962C8B-B14F-4D97-AF65-F5344CB8AC3E}">
        <p14:creationId xmlns:p14="http://schemas.microsoft.com/office/powerpoint/2010/main" val="222755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  <p:bldP spid="3" grpId="0" animBg="1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BA22-5C09-0A8D-1C06-267910A6D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95C3F-CD66-A7C6-F527-FB6964B0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9D130-F724-CF65-D97C-C03F9B16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>
            <a:noAutofit/>
          </a:bodyPr>
          <a:lstStyle/>
          <a:p>
            <a:r>
              <a:rPr lang="en-US" dirty="0"/>
              <a:t>Regression is an optimization problem with the goal of minimizing the loss function</a:t>
            </a:r>
          </a:p>
          <a:p>
            <a:r>
              <a:rPr lang="en-US" dirty="0"/>
              <a:t>Regularization limits overfitting by controlling parameter sizes</a:t>
            </a:r>
          </a:p>
          <a:p>
            <a:r>
              <a:rPr lang="en-US" dirty="0"/>
              <a:t>The same optimization process can be used to fit a decision boundary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9183C-B3B2-40BC-0A6A-85C188234C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995300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Complete </a:t>
            </a:r>
            <a:r>
              <a:rPr lang="en-US" b="1" dirty="0">
                <a:solidFill>
                  <a:schemeClr val="accent4"/>
                </a:solidFill>
              </a:rPr>
              <a:t>Practice Problem 16</a:t>
            </a:r>
          </a:p>
          <a:p>
            <a:pPr>
              <a:buClr>
                <a:schemeClr val="tx1"/>
              </a:buClr>
            </a:pPr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Homework 3 </a:t>
            </a:r>
            <a:r>
              <a:rPr lang="en-US" dirty="0"/>
              <a:t>(due 8.6)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4"/>
                </a:solidFill>
              </a:rPr>
              <a:t>Test 2 </a:t>
            </a:r>
            <a:r>
              <a:rPr lang="en-US" dirty="0"/>
              <a:t>on Friday (8.7)</a:t>
            </a:r>
          </a:p>
          <a:p>
            <a:pPr>
              <a:buClr>
                <a:schemeClr val="tx1"/>
              </a:buClr>
            </a:pPr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Project 4 </a:t>
            </a:r>
            <a:r>
              <a:rPr lang="en-US" dirty="0"/>
              <a:t>(due 8.13)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1707F8-922E-989E-1D14-57F87FE0DD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Classification</a:t>
            </a:r>
          </a:p>
          <a:p>
            <a:r>
              <a:rPr lang="en-US" dirty="0"/>
              <a:t>Neural Networks</a:t>
            </a:r>
          </a:p>
        </p:txBody>
      </p:sp>
    </p:spTree>
    <p:extLst>
      <p:ext uri="{BB962C8B-B14F-4D97-AF65-F5344CB8AC3E}">
        <p14:creationId xmlns:p14="http://schemas.microsoft.com/office/powerpoint/2010/main" val="358234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2FCA-4BB4-C43D-CFFB-066F31D7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Learning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2BE48D-143E-EABE-2F13-88AB6ACAE0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dirty="0"/>
                  <a:t>Learn unknown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target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Input: </a:t>
                </a:r>
                <a:r>
                  <a:rPr lang="en-US" b="1" dirty="0">
                    <a:solidFill>
                      <a:schemeClr val="accent4"/>
                    </a:solidFill>
                    <a:latin typeface="Avenir Next" panose="020B0503020202020204" pitchFamily="34" charset="0"/>
                  </a:rPr>
                  <a:t>Training data</a:t>
                </a:r>
                <a:r>
                  <a:rPr lang="en-US" dirty="0"/>
                  <a:t> with </a:t>
                </a:r>
                <a:r>
                  <a:rPr lang="en-US" i="1" u="sng" dirty="0"/>
                  <a:t>labeled</a:t>
                </a:r>
                <a:r>
                  <a:rPr lang="en-US" dirty="0"/>
                  <a:t> examples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Output: </a:t>
                </a: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Hypothesis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that is “close”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implies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predicts well on unseen (test set) data</a:t>
                </a:r>
              </a:p>
              <a:p>
                <a:r>
                  <a:rPr lang="en-US" dirty="0"/>
                  <a:t>Knowledge: Family of hypotheses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 to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from</a:t>
                </a:r>
              </a:p>
              <a:p>
                <a:pPr lvl="1"/>
                <a:r>
                  <a:rPr lang="en-US" dirty="0"/>
                  <a:t>Linear models, logistic regression, neural networks, decision trees, non-parametric models, etc.</a:t>
                </a:r>
              </a:p>
              <a:p>
                <a:r>
                  <a:rPr lang="en-US" dirty="0"/>
                  <a:t>Classification: Learn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with discrete output value </a:t>
                </a:r>
              </a:p>
              <a:p>
                <a:r>
                  <a:rPr lang="en-US" dirty="0"/>
                  <a:t>Regression: Learn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with continuous output value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2BE48D-143E-EABE-2F13-88AB6ACAE0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b="-4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36FA8-7FF7-9216-D17C-E99C464B13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4F67F-A765-CFDC-438E-32EED261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5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scatter plot of 100 blue points with an approximately positive correlation.">
            <a:extLst>
              <a:ext uri="{FF2B5EF4-FFF2-40B4-BE49-F238E27FC236}">
                <a16:creationId xmlns:a16="http://schemas.microsoft.com/office/drawing/2014/main" id="{CCDCAD54-CBBF-19DF-4D7B-EE9AB8534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894" y="1029074"/>
            <a:ext cx="6783295" cy="508747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CD33C-F916-E96D-852E-4C430BC2C80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17539C-0043-BCFD-10F1-73B1C933D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4B29CC-F849-8097-3395-158FC02D27A2}"/>
              </a:ext>
            </a:extLst>
          </p:cNvPr>
          <p:cNvSpPr txBox="1"/>
          <p:nvPr/>
        </p:nvSpPr>
        <p:spPr>
          <a:xfrm>
            <a:off x="4174640" y="770004"/>
            <a:ext cx="38427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i="1" dirty="0"/>
              <a:t>What is the best fit?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6FF7D6-85EE-657E-8A63-D13E15727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801035" y="3729920"/>
            <a:ext cx="4912659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B7B9CF-6FFB-C83F-DC9E-5AAEAEFA5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01035" y="2796988"/>
            <a:ext cx="4912659" cy="234875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336716D-712E-8C28-E096-B189E3084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998259" y="2314100"/>
            <a:ext cx="4715435" cy="283164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7033B10-C3CF-FA4A-CEAE-7FCF51F310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899646" y="1896164"/>
            <a:ext cx="4715435" cy="283164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0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0F1C8-5130-9268-DE40-E8173DD3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976197-F8AE-66A6-4299-019DFD2905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6745471" cy="4606139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A regression problem finds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dirty="0"/>
                  <a:t> to approximate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b="0" dirty="0">
                    <a:latin typeface="+mn-lt"/>
                  </a:rPr>
                  <a:t>, irreducible noise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linear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Approximation is linear model of the form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Best hypothesis minimizes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for loss function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976197-F8AE-66A6-4299-019DFD2905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6745471" cy="4606139"/>
              </a:xfrm>
              <a:blipFill>
                <a:blip r:embed="rId2"/>
                <a:stretch>
                  <a:fillRect l="-1316" r="-1504" b="-4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7804F-B2D5-F36F-7119-2E8603A7604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0F63AB-FFBC-0097-F4D3-4BEF32856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6</a:t>
            </a:fld>
            <a:endParaRPr lang="en-US"/>
          </a:p>
        </p:txBody>
      </p:sp>
      <p:grpSp>
        <p:nvGrpSpPr>
          <p:cNvPr id="8" name="Group 7" descr="A 2D hyperplane in a 3D grid that fits three-dimensional points.">
            <a:extLst>
              <a:ext uri="{FF2B5EF4-FFF2-40B4-BE49-F238E27FC236}">
                <a16:creationId xmlns:a16="http://schemas.microsoft.com/office/drawing/2014/main" id="{C2B913C3-7754-D925-C2E0-DF727CF2B22D}"/>
              </a:ext>
            </a:extLst>
          </p:cNvPr>
          <p:cNvGrpSpPr/>
          <p:nvPr/>
        </p:nvGrpSpPr>
        <p:grpSpPr>
          <a:xfrm>
            <a:off x="7242629" y="3597116"/>
            <a:ext cx="4025310" cy="2757714"/>
            <a:chOff x="4308475" y="1228725"/>
            <a:chExt cx="4119563" cy="3743325"/>
          </a:xfrm>
        </p:grpSpPr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03759E28-CB3B-4150-2C3E-556A182B71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2275" y="262731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161BC1CC-EC14-A7CE-9FE8-4AB0D9A1F1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08475" y="4338638"/>
              <a:ext cx="1588" cy="41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56">
              <a:extLst>
                <a:ext uri="{FF2B5EF4-FFF2-40B4-BE49-F238E27FC236}">
                  <a16:creationId xmlns:a16="http://schemas.microsoft.com/office/drawing/2014/main" id="{F1E2F422-DB59-C271-F7FD-DAED811DDD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75250" y="1228725"/>
              <a:ext cx="3252788" cy="3743325"/>
              <a:chOff x="2396" y="1789"/>
              <a:chExt cx="2049" cy="2358"/>
            </a:xfrm>
          </p:grpSpPr>
          <p:sp>
            <p:nvSpPr>
              <p:cNvPr id="285" name="Freeform 57">
                <a:extLst>
                  <a:ext uri="{FF2B5EF4-FFF2-40B4-BE49-F238E27FC236}">
                    <a16:creationId xmlns:a16="http://schemas.microsoft.com/office/drawing/2014/main" id="{E74B4A03-4A65-F7C7-D12A-6AAD4A2CF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1789"/>
                <a:ext cx="789" cy="1649"/>
              </a:xfrm>
              <a:custGeom>
                <a:avLst/>
                <a:gdLst>
                  <a:gd name="T0" fmla="*/ 789 w 789"/>
                  <a:gd name="T1" fmla="*/ 1649 h 1649"/>
                  <a:gd name="T2" fmla="*/ 789 w 789"/>
                  <a:gd name="T3" fmla="*/ 515 h 1649"/>
                  <a:gd name="T4" fmla="*/ 0 w 789"/>
                  <a:gd name="T5" fmla="*/ 0 h 1649"/>
                  <a:gd name="T6" fmla="*/ 0 w 789"/>
                  <a:gd name="T7" fmla="*/ 1133 h 1649"/>
                  <a:gd name="T8" fmla="*/ 789 w 789"/>
                  <a:gd name="T9" fmla="*/ 1649 h 16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9"/>
                  <a:gd name="T16" fmla="*/ 0 h 1649"/>
                  <a:gd name="T17" fmla="*/ 789 w 789"/>
                  <a:gd name="T18" fmla="*/ 1649 h 16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9" h="1649">
                    <a:moveTo>
                      <a:pt x="789" y="1649"/>
                    </a:moveTo>
                    <a:lnTo>
                      <a:pt x="789" y="515"/>
                    </a:lnTo>
                    <a:lnTo>
                      <a:pt x="0" y="0"/>
                    </a:lnTo>
                    <a:lnTo>
                      <a:pt x="0" y="1133"/>
                    </a:lnTo>
                    <a:lnTo>
                      <a:pt x="789" y="164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Freeform 58">
                <a:extLst>
                  <a:ext uri="{FF2B5EF4-FFF2-40B4-BE49-F238E27FC236}">
                    <a16:creationId xmlns:a16="http://schemas.microsoft.com/office/drawing/2014/main" id="{22790876-4FB0-8980-64F2-D57682C23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1789"/>
                <a:ext cx="789" cy="1649"/>
              </a:xfrm>
              <a:custGeom>
                <a:avLst/>
                <a:gdLst>
                  <a:gd name="T0" fmla="*/ 789 w 789"/>
                  <a:gd name="T1" fmla="*/ 1649 h 1649"/>
                  <a:gd name="T2" fmla="*/ 789 w 789"/>
                  <a:gd name="T3" fmla="*/ 515 h 1649"/>
                  <a:gd name="T4" fmla="*/ 0 w 789"/>
                  <a:gd name="T5" fmla="*/ 0 h 1649"/>
                  <a:gd name="T6" fmla="*/ 0 w 789"/>
                  <a:gd name="T7" fmla="*/ 1133 h 1649"/>
                  <a:gd name="T8" fmla="*/ 789 w 789"/>
                  <a:gd name="T9" fmla="*/ 1649 h 16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9"/>
                  <a:gd name="T16" fmla="*/ 0 h 1649"/>
                  <a:gd name="T17" fmla="*/ 789 w 789"/>
                  <a:gd name="T18" fmla="*/ 1649 h 16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9" h="1649">
                    <a:moveTo>
                      <a:pt x="789" y="1649"/>
                    </a:moveTo>
                    <a:lnTo>
                      <a:pt x="789" y="515"/>
                    </a:lnTo>
                    <a:lnTo>
                      <a:pt x="0" y="0"/>
                    </a:lnTo>
                    <a:lnTo>
                      <a:pt x="0" y="1133"/>
                    </a:lnTo>
                    <a:lnTo>
                      <a:pt x="789" y="1649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Freeform 59">
                <a:extLst>
                  <a:ext uri="{FF2B5EF4-FFF2-40B4-BE49-F238E27FC236}">
                    <a16:creationId xmlns:a16="http://schemas.microsoft.com/office/drawing/2014/main" id="{865DB0E7-8AD6-946F-4B4E-9A070BCFC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922"/>
                <a:ext cx="1824" cy="917"/>
              </a:xfrm>
              <a:custGeom>
                <a:avLst/>
                <a:gdLst>
                  <a:gd name="T0" fmla="*/ 790 w 1824"/>
                  <a:gd name="T1" fmla="*/ 917 h 917"/>
                  <a:gd name="T2" fmla="*/ 0 w 1824"/>
                  <a:gd name="T3" fmla="*/ 396 h 917"/>
                  <a:gd name="T4" fmla="*/ 1035 w 1824"/>
                  <a:gd name="T5" fmla="*/ 0 h 917"/>
                  <a:gd name="T6" fmla="*/ 1824 w 1824"/>
                  <a:gd name="T7" fmla="*/ 516 h 917"/>
                  <a:gd name="T8" fmla="*/ 790 w 1824"/>
                  <a:gd name="T9" fmla="*/ 917 h 9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917"/>
                  <a:gd name="T17" fmla="*/ 1824 w 1824"/>
                  <a:gd name="T18" fmla="*/ 917 h 9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917">
                    <a:moveTo>
                      <a:pt x="790" y="917"/>
                    </a:moveTo>
                    <a:lnTo>
                      <a:pt x="0" y="396"/>
                    </a:lnTo>
                    <a:lnTo>
                      <a:pt x="1035" y="0"/>
                    </a:lnTo>
                    <a:lnTo>
                      <a:pt x="1824" y="516"/>
                    </a:lnTo>
                    <a:lnTo>
                      <a:pt x="790" y="91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Freeform 60">
                <a:extLst>
                  <a:ext uri="{FF2B5EF4-FFF2-40B4-BE49-F238E27FC236}">
                    <a16:creationId xmlns:a16="http://schemas.microsoft.com/office/drawing/2014/main" id="{781C7656-6D45-FA21-6FCF-7856A7FE8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922"/>
                <a:ext cx="1824" cy="917"/>
              </a:xfrm>
              <a:custGeom>
                <a:avLst/>
                <a:gdLst>
                  <a:gd name="T0" fmla="*/ 790 w 1824"/>
                  <a:gd name="T1" fmla="*/ 917 h 917"/>
                  <a:gd name="T2" fmla="*/ 0 w 1824"/>
                  <a:gd name="T3" fmla="*/ 396 h 917"/>
                  <a:gd name="T4" fmla="*/ 1035 w 1824"/>
                  <a:gd name="T5" fmla="*/ 0 h 917"/>
                  <a:gd name="T6" fmla="*/ 1824 w 1824"/>
                  <a:gd name="T7" fmla="*/ 516 h 917"/>
                  <a:gd name="T8" fmla="*/ 790 w 1824"/>
                  <a:gd name="T9" fmla="*/ 917 h 9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917"/>
                  <a:gd name="T17" fmla="*/ 1824 w 1824"/>
                  <a:gd name="T18" fmla="*/ 917 h 9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917">
                    <a:moveTo>
                      <a:pt x="790" y="917"/>
                    </a:moveTo>
                    <a:lnTo>
                      <a:pt x="0" y="396"/>
                    </a:lnTo>
                    <a:lnTo>
                      <a:pt x="1035" y="0"/>
                    </a:lnTo>
                    <a:lnTo>
                      <a:pt x="1824" y="516"/>
                    </a:lnTo>
                    <a:lnTo>
                      <a:pt x="790" y="917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Freeform 61">
                <a:extLst>
                  <a:ext uri="{FF2B5EF4-FFF2-40B4-BE49-F238E27FC236}">
                    <a16:creationId xmlns:a16="http://schemas.microsoft.com/office/drawing/2014/main" id="{6C6852D5-1562-B3AF-EFCD-697997269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1789"/>
                <a:ext cx="1035" cy="1529"/>
              </a:xfrm>
              <a:custGeom>
                <a:avLst/>
                <a:gdLst>
                  <a:gd name="T0" fmla="*/ 0 w 1035"/>
                  <a:gd name="T1" fmla="*/ 1529 h 1529"/>
                  <a:gd name="T2" fmla="*/ 0 w 1035"/>
                  <a:gd name="T3" fmla="*/ 396 h 1529"/>
                  <a:gd name="T4" fmla="*/ 1035 w 1035"/>
                  <a:gd name="T5" fmla="*/ 0 h 1529"/>
                  <a:gd name="T6" fmla="*/ 1035 w 1035"/>
                  <a:gd name="T7" fmla="*/ 1133 h 1529"/>
                  <a:gd name="T8" fmla="*/ 0 w 1035"/>
                  <a:gd name="T9" fmla="*/ 1529 h 15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35"/>
                  <a:gd name="T16" fmla="*/ 0 h 1529"/>
                  <a:gd name="T17" fmla="*/ 1035 w 1035"/>
                  <a:gd name="T18" fmla="*/ 1529 h 15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35" h="1529">
                    <a:moveTo>
                      <a:pt x="0" y="1529"/>
                    </a:moveTo>
                    <a:lnTo>
                      <a:pt x="0" y="396"/>
                    </a:lnTo>
                    <a:lnTo>
                      <a:pt x="1035" y="0"/>
                    </a:lnTo>
                    <a:lnTo>
                      <a:pt x="1035" y="1133"/>
                    </a:lnTo>
                    <a:lnTo>
                      <a:pt x="0" y="15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Freeform 62">
                <a:extLst>
                  <a:ext uri="{FF2B5EF4-FFF2-40B4-BE49-F238E27FC236}">
                    <a16:creationId xmlns:a16="http://schemas.microsoft.com/office/drawing/2014/main" id="{B40E9E95-BB63-0AE0-FC96-829164D608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1789"/>
                <a:ext cx="1035" cy="1529"/>
              </a:xfrm>
              <a:custGeom>
                <a:avLst/>
                <a:gdLst>
                  <a:gd name="T0" fmla="*/ 0 w 1035"/>
                  <a:gd name="T1" fmla="*/ 1529 h 1529"/>
                  <a:gd name="T2" fmla="*/ 0 w 1035"/>
                  <a:gd name="T3" fmla="*/ 396 h 1529"/>
                  <a:gd name="T4" fmla="*/ 1035 w 1035"/>
                  <a:gd name="T5" fmla="*/ 0 h 1529"/>
                  <a:gd name="T6" fmla="*/ 1035 w 1035"/>
                  <a:gd name="T7" fmla="*/ 1133 h 1529"/>
                  <a:gd name="T8" fmla="*/ 0 w 1035"/>
                  <a:gd name="T9" fmla="*/ 1529 h 15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35"/>
                  <a:gd name="T16" fmla="*/ 0 h 1529"/>
                  <a:gd name="T17" fmla="*/ 1035 w 1035"/>
                  <a:gd name="T18" fmla="*/ 1529 h 15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35" h="1529">
                    <a:moveTo>
                      <a:pt x="0" y="1529"/>
                    </a:moveTo>
                    <a:lnTo>
                      <a:pt x="0" y="396"/>
                    </a:lnTo>
                    <a:lnTo>
                      <a:pt x="1035" y="0"/>
                    </a:lnTo>
                    <a:lnTo>
                      <a:pt x="1035" y="1133"/>
                    </a:lnTo>
                    <a:lnTo>
                      <a:pt x="0" y="1529"/>
                    </a:lnTo>
                  </a:path>
                </a:pathLst>
              </a:cu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1" name="Freeform 63">
                <a:extLst>
                  <a:ext uri="{FF2B5EF4-FFF2-40B4-BE49-F238E27FC236}">
                    <a16:creationId xmlns:a16="http://schemas.microsoft.com/office/drawing/2014/main" id="{661F8A1F-7D50-5522-84A3-FB0E7F6646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9" y="2179"/>
                <a:ext cx="790" cy="1648"/>
              </a:xfrm>
              <a:custGeom>
                <a:avLst/>
                <a:gdLst>
                  <a:gd name="T0" fmla="*/ 1013516 w 132"/>
                  <a:gd name="T1" fmla="*/ 2125464 h 275"/>
                  <a:gd name="T2" fmla="*/ 0 w 132"/>
                  <a:gd name="T3" fmla="*/ 1461326 h 275"/>
                  <a:gd name="T4" fmla="*/ 0 w 132"/>
                  <a:gd name="T5" fmla="*/ 0 h 275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275"/>
                  <a:gd name="T11" fmla="*/ 132 w 132"/>
                  <a:gd name="T12" fmla="*/ 275 h 27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275">
                    <a:moveTo>
                      <a:pt x="132" y="275"/>
                    </a:moveTo>
                    <a:lnTo>
                      <a:pt x="0" y="18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2" name="Freeform 64">
                <a:extLst>
                  <a:ext uri="{FF2B5EF4-FFF2-40B4-BE49-F238E27FC236}">
                    <a16:creationId xmlns:a16="http://schemas.microsoft.com/office/drawing/2014/main" id="{C15A1508-8335-286D-49E9-F05815002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8" y="2083"/>
                <a:ext cx="796" cy="1654"/>
              </a:xfrm>
              <a:custGeom>
                <a:avLst/>
                <a:gdLst>
                  <a:gd name="T0" fmla="*/ 1021292 w 133"/>
                  <a:gd name="T1" fmla="*/ 2133240 h 276"/>
                  <a:gd name="T2" fmla="*/ 0 w 133"/>
                  <a:gd name="T3" fmla="*/ 1461339 h 276"/>
                  <a:gd name="T4" fmla="*/ 0 w 133"/>
                  <a:gd name="T5" fmla="*/ 0 h 276"/>
                  <a:gd name="T6" fmla="*/ 0 60000 65536"/>
                  <a:gd name="T7" fmla="*/ 0 60000 65536"/>
                  <a:gd name="T8" fmla="*/ 0 60000 65536"/>
                  <a:gd name="T9" fmla="*/ 0 w 133"/>
                  <a:gd name="T10" fmla="*/ 0 h 276"/>
                  <a:gd name="T11" fmla="*/ 133 w 133"/>
                  <a:gd name="T12" fmla="*/ 276 h 27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3" h="276">
                    <a:moveTo>
                      <a:pt x="133" y="276"/>
                    </a:moveTo>
                    <a:lnTo>
                      <a:pt x="0" y="18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3" name="Freeform 65">
                <a:extLst>
                  <a:ext uri="{FF2B5EF4-FFF2-40B4-BE49-F238E27FC236}">
                    <a16:creationId xmlns:a16="http://schemas.microsoft.com/office/drawing/2014/main" id="{BF77CA26-3BEB-936E-8C96-0F1E9167D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" y="1987"/>
                <a:ext cx="795" cy="1654"/>
              </a:xfrm>
              <a:custGeom>
                <a:avLst/>
                <a:gdLst>
                  <a:gd name="T0" fmla="*/ 1014904 w 133"/>
                  <a:gd name="T1" fmla="*/ 2133240 h 276"/>
                  <a:gd name="T2" fmla="*/ 0 w 133"/>
                  <a:gd name="T3" fmla="*/ 1461339 h 276"/>
                  <a:gd name="T4" fmla="*/ 0 w 133"/>
                  <a:gd name="T5" fmla="*/ 0 h 276"/>
                  <a:gd name="T6" fmla="*/ 0 60000 65536"/>
                  <a:gd name="T7" fmla="*/ 0 60000 65536"/>
                  <a:gd name="T8" fmla="*/ 0 60000 65536"/>
                  <a:gd name="T9" fmla="*/ 0 w 133"/>
                  <a:gd name="T10" fmla="*/ 0 h 276"/>
                  <a:gd name="T11" fmla="*/ 133 w 133"/>
                  <a:gd name="T12" fmla="*/ 276 h 27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3" h="276">
                    <a:moveTo>
                      <a:pt x="133" y="276"/>
                    </a:moveTo>
                    <a:lnTo>
                      <a:pt x="0" y="18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4" name="Freeform 66">
                <a:extLst>
                  <a:ext uri="{FF2B5EF4-FFF2-40B4-BE49-F238E27FC236}">
                    <a16:creationId xmlns:a16="http://schemas.microsoft.com/office/drawing/2014/main" id="{9AD8F92D-624F-A498-D0A6-397034480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9" y="1897"/>
                <a:ext cx="795" cy="1648"/>
              </a:xfrm>
              <a:custGeom>
                <a:avLst/>
                <a:gdLst>
                  <a:gd name="T0" fmla="*/ 1014904 w 133"/>
                  <a:gd name="T1" fmla="*/ 2125464 h 275"/>
                  <a:gd name="T2" fmla="*/ 0 w 133"/>
                  <a:gd name="T3" fmla="*/ 1461326 h 275"/>
                  <a:gd name="T4" fmla="*/ 0 w 133"/>
                  <a:gd name="T5" fmla="*/ 0 h 275"/>
                  <a:gd name="T6" fmla="*/ 0 60000 65536"/>
                  <a:gd name="T7" fmla="*/ 0 60000 65536"/>
                  <a:gd name="T8" fmla="*/ 0 60000 65536"/>
                  <a:gd name="T9" fmla="*/ 0 w 133"/>
                  <a:gd name="T10" fmla="*/ 0 h 275"/>
                  <a:gd name="T11" fmla="*/ 133 w 133"/>
                  <a:gd name="T12" fmla="*/ 275 h 27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3" h="275">
                    <a:moveTo>
                      <a:pt x="133" y="275"/>
                    </a:moveTo>
                    <a:lnTo>
                      <a:pt x="0" y="18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5" name="Freeform 67">
                <a:extLst>
                  <a:ext uri="{FF2B5EF4-FFF2-40B4-BE49-F238E27FC236}">
                    <a16:creationId xmlns:a16="http://schemas.microsoft.com/office/drawing/2014/main" id="{63D05714-283E-21EB-70FA-460E90B7C1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1801"/>
                <a:ext cx="789" cy="1655"/>
              </a:xfrm>
              <a:custGeom>
                <a:avLst/>
                <a:gdLst>
                  <a:gd name="T0" fmla="*/ 1007129 w 132"/>
                  <a:gd name="T1" fmla="*/ 2139699 h 276"/>
                  <a:gd name="T2" fmla="*/ 0 w 132"/>
                  <a:gd name="T3" fmla="*/ 1464831 h 276"/>
                  <a:gd name="T4" fmla="*/ 0 w 132"/>
                  <a:gd name="T5" fmla="*/ 0 h 276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276"/>
                  <a:gd name="T11" fmla="*/ 132 w 132"/>
                  <a:gd name="T12" fmla="*/ 276 h 27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276">
                    <a:moveTo>
                      <a:pt x="132" y="276"/>
                    </a:moveTo>
                    <a:lnTo>
                      <a:pt x="0" y="18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6" name="Freeform 68">
                <a:extLst>
                  <a:ext uri="{FF2B5EF4-FFF2-40B4-BE49-F238E27FC236}">
                    <a16:creationId xmlns:a16="http://schemas.microsoft.com/office/drawing/2014/main" id="{0F4850CF-70E8-4703-5339-94C207343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2292"/>
                <a:ext cx="1040" cy="1529"/>
              </a:xfrm>
              <a:custGeom>
                <a:avLst/>
                <a:gdLst>
                  <a:gd name="T0" fmla="*/ 0 w 174"/>
                  <a:gd name="T1" fmla="*/ 1976404 h 255"/>
                  <a:gd name="T2" fmla="*/ 1327279 w 174"/>
                  <a:gd name="T3" fmla="*/ 1464614 h 255"/>
                  <a:gd name="T4" fmla="*/ 1327279 w 174"/>
                  <a:gd name="T5" fmla="*/ 0 h 255"/>
                  <a:gd name="T6" fmla="*/ 0 60000 65536"/>
                  <a:gd name="T7" fmla="*/ 0 60000 65536"/>
                  <a:gd name="T8" fmla="*/ 0 60000 65536"/>
                  <a:gd name="T9" fmla="*/ 0 w 174"/>
                  <a:gd name="T10" fmla="*/ 0 h 255"/>
                  <a:gd name="T11" fmla="*/ 174 w 174"/>
                  <a:gd name="T12" fmla="*/ 255 h 2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4" h="255">
                    <a:moveTo>
                      <a:pt x="0" y="255"/>
                    </a:moveTo>
                    <a:lnTo>
                      <a:pt x="174" y="189"/>
                    </a:lnTo>
                    <a:lnTo>
                      <a:pt x="174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" name="Freeform 69">
                <a:extLst>
                  <a:ext uri="{FF2B5EF4-FFF2-40B4-BE49-F238E27FC236}">
                    <a16:creationId xmlns:a16="http://schemas.microsoft.com/office/drawing/2014/main" id="{587CD455-CAC3-F4AC-8311-58208E4734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" y="2137"/>
                <a:ext cx="1040" cy="1528"/>
              </a:xfrm>
              <a:custGeom>
                <a:avLst/>
                <a:gdLst>
                  <a:gd name="T0" fmla="*/ 0 w 174"/>
                  <a:gd name="T1" fmla="*/ 1969946 h 255"/>
                  <a:gd name="T2" fmla="*/ 1327279 w 174"/>
                  <a:gd name="T3" fmla="*/ 1460690 h 255"/>
                  <a:gd name="T4" fmla="*/ 1327279 w 174"/>
                  <a:gd name="T5" fmla="*/ 0 h 255"/>
                  <a:gd name="T6" fmla="*/ 0 60000 65536"/>
                  <a:gd name="T7" fmla="*/ 0 60000 65536"/>
                  <a:gd name="T8" fmla="*/ 0 60000 65536"/>
                  <a:gd name="T9" fmla="*/ 0 w 174"/>
                  <a:gd name="T10" fmla="*/ 0 h 255"/>
                  <a:gd name="T11" fmla="*/ 174 w 174"/>
                  <a:gd name="T12" fmla="*/ 255 h 2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4" h="255">
                    <a:moveTo>
                      <a:pt x="0" y="255"/>
                    </a:moveTo>
                    <a:lnTo>
                      <a:pt x="174" y="189"/>
                    </a:lnTo>
                    <a:lnTo>
                      <a:pt x="174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8" name="Freeform 70">
                <a:extLst>
                  <a:ext uri="{FF2B5EF4-FFF2-40B4-BE49-F238E27FC236}">
                    <a16:creationId xmlns:a16="http://schemas.microsoft.com/office/drawing/2014/main" id="{E0FDB725-880C-E2F3-3E0B-2593B46DF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0" y="1987"/>
                <a:ext cx="1035" cy="1528"/>
              </a:xfrm>
              <a:custGeom>
                <a:avLst/>
                <a:gdLst>
                  <a:gd name="T0" fmla="*/ 0 w 173"/>
                  <a:gd name="T1" fmla="*/ 1969946 h 255"/>
                  <a:gd name="T2" fmla="*/ 1325925 w 173"/>
                  <a:gd name="T3" fmla="*/ 1460690 h 255"/>
                  <a:gd name="T4" fmla="*/ 1325925 w 173"/>
                  <a:gd name="T5" fmla="*/ 0 h 255"/>
                  <a:gd name="T6" fmla="*/ 0 60000 65536"/>
                  <a:gd name="T7" fmla="*/ 0 60000 65536"/>
                  <a:gd name="T8" fmla="*/ 0 60000 65536"/>
                  <a:gd name="T9" fmla="*/ 0 w 173"/>
                  <a:gd name="T10" fmla="*/ 0 h 255"/>
                  <a:gd name="T11" fmla="*/ 173 w 173"/>
                  <a:gd name="T12" fmla="*/ 255 h 2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3" h="255">
                    <a:moveTo>
                      <a:pt x="0" y="255"/>
                    </a:moveTo>
                    <a:lnTo>
                      <a:pt x="173" y="189"/>
                    </a:lnTo>
                    <a:lnTo>
                      <a:pt x="1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9" name="Freeform 71">
                <a:extLst>
                  <a:ext uri="{FF2B5EF4-FFF2-40B4-BE49-F238E27FC236}">
                    <a16:creationId xmlns:a16="http://schemas.microsoft.com/office/drawing/2014/main" id="{DAB77E69-A529-361B-39D7-081857134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7" y="1831"/>
                <a:ext cx="1035" cy="1535"/>
              </a:xfrm>
              <a:custGeom>
                <a:avLst/>
                <a:gdLst>
                  <a:gd name="T0" fmla="*/ 0 w 173"/>
                  <a:gd name="T1" fmla="*/ 1984179 h 256"/>
                  <a:gd name="T2" fmla="*/ 1325925 w 173"/>
                  <a:gd name="T3" fmla="*/ 1464624 h 256"/>
                  <a:gd name="T4" fmla="*/ 1325925 w 173"/>
                  <a:gd name="T5" fmla="*/ 0 h 256"/>
                  <a:gd name="T6" fmla="*/ 0 60000 65536"/>
                  <a:gd name="T7" fmla="*/ 0 60000 65536"/>
                  <a:gd name="T8" fmla="*/ 0 60000 65536"/>
                  <a:gd name="T9" fmla="*/ 0 w 173"/>
                  <a:gd name="T10" fmla="*/ 0 h 256"/>
                  <a:gd name="T11" fmla="*/ 173 w 173"/>
                  <a:gd name="T12" fmla="*/ 256 h 2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3" h="256">
                    <a:moveTo>
                      <a:pt x="0" y="256"/>
                    </a:moveTo>
                    <a:lnTo>
                      <a:pt x="173" y="189"/>
                    </a:lnTo>
                    <a:lnTo>
                      <a:pt x="1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0" name="Freeform 72">
                <a:extLst>
                  <a:ext uri="{FF2B5EF4-FFF2-40B4-BE49-F238E27FC236}">
                    <a16:creationId xmlns:a16="http://schemas.microsoft.com/office/drawing/2014/main" id="{4AD46275-A72E-E55D-1EFF-3B1708204A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808"/>
                <a:ext cx="1824" cy="522"/>
              </a:xfrm>
              <a:custGeom>
                <a:avLst/>
                <a:gdLst>
                  <a:gd name="T0" fmla="*/ 0 w 305"/>
                  <a:gd name="T1" fmla="*/ 520992 h 87"/>
                  <a:gd name="T2" fmla="*/ 1323925 w 305"/>
                  <a:gd name="T3" fmla="*/ 0 h 87"/>
                  <a:gd name="T4" fmla="*/ 2333015 w 305"/>
                  <a:gd name="T5" fmla="*/ 676512 h 87"/>
                  <a:gd name="T6" fmla="*/ 0 60000 65536"/>
                  <a:gd name="T7" fmla="*/ 0 60000 65536"/>
                  <a:gd name="T8" fmla="*/ 0 60000 65536"/>
                  <a:gd name="T9" fmla="*/ 0 w 305"/>
                  <a:gd name="T10" fmla="*/ 0 h 87"/>
                  <a:gd name="T11" fmla="*/ 305 w 305"/>
                  <a:gd name="T12" fmla="*/ 87 h 8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5" h="87">
                    <a:moveTo>
                      <a:pt x="0" y="67"/>
                    </a:moveTo>
                    <a:lnTo>
                      <a:pt x="173" y="0"/>
                    </a:lnTo>
                    <a:lnTo>
                      <a:pt x="305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1" name="Freeform 73">
                <a:extLst>
                  <a:ext uri="{FF2B5EF4-FFF2-40B4-BE49-F238E27FC236}">
                    <a16:creationId xmlns:a16="http://schemas.microsoft.com/office/drawing/2014/main" id="{880E51E6-9379-FC67-F65B-BFDD2791B3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544"/>
                <a:ext cx="1824" cy="516"/>
              </a:xfrm>
              <a:custGeom>
                <a:avLst/>
                <a:gdLst>
                  <a:gd name="T0" fmla="*/ 0 w 305"/>
                  <a:gd name="T1" fmla="*/ 513216 h 86"/>
                  <a:gd name="T2" fmla="*/ 1323925 w 305"/>
                  <a:gd name="T3" fmla="*/ 0 h 86"/>
                  <a:gd name="T4" fmla="*/ 2333015 w 305"/>
                  <a:gd name="T5" fmla="*/ 668736 h 86"/>
                  <a:gd name="T6" fmla="*/ 0 60000 65536"/>
                  <a:gd name="T7" fmla="*/ 0 60000 65536"/>
                  <a:gd name="T8" fmla="*/ 0 60000 65536"/>
                  <a:gd name="T9" fmla="*/ 0 w 305"/>
                  <a:gd name="T10" fmla="*/ 0 h 86"/>
                  <a:gd name="T11" fmla="*/ 305 w 305"/>
                  <a:gd name="T12" fmla="*/ 86 h 8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5" h="86">
                    <a:moveTo>
                      <a:pt x="0" y="66"/>
                    </a:moveTo>
                    <a:lnTo>
                      <a:pt x="173" y="0"/>
                    </a:lnTo>
                    <a:lnTo>
                      <a:pt x="305" y="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2" name="Freeform 74">
                <a:extLst>
                  <a:ext uri="{FF2B5EF4-FFF2-40B4-BE49-F238E27FC236}">
                    <a16:creationId xmlns:a16="http://schemas.microsoft.com/office/drawing/2014/main" id="{9DB3D8AE-9645-85AF-134D-1CCB7C46E4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274"/>
                <a:ext cx="1824" cy="522"/>
              </a:xfrm>
              <a:custGeom>
                <a:avLst/>
                <a:gdLst>
                  <a:gd name="T0" fmla="*/ 0 w 305"/>
                  <a:gd name="T1" fmla="*/ 520992 h 87"/>
                  <a:gd name="T2" fmla="*/ 1323925 w 305"/>
                  <a:gd name="T3" fmla="*/ 0 h 87"/>
                  <a:gd name="T4" fmla="*/ 2333015 w 305"/>
                  <a:gd name="T5" fmla="*/ 676512 h 87"/>
                  <a:gd name="T6" fmla="*/ 0 60000 65536"/>
                  <a:gd name="T7" fmla="*/ 0 60000 65536"/>
                  <a:gd name="T8" fmla="*/ 0 60000 65536"/>
                  <a:gd name="T9" fmla="*/ 0 w 305"/>
                  <a:gd name="T10" fmla="*/ 0 h 87"/>
                  <a:gd name="T11" fmla="*/ 305 w 305"/>
                  <a:gd name="T12" fmla="*/ 87 h 8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5" h="87">
                    <a:moveTo>
                      <a:pt x="0" y="67"/>
                    </a:moveTo>
                    <a:lnTo>
                      <a:pt x="173" y="0"/>
                    </a:lnTo>
                    <a:lnTo>
                      <a:pt x="305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3" name="Freeform 75">
                <a:extLst>
                  <a:ext uri="{FF2B5EF4-FFF2-40B4-BE49-F238E27FC236}">
                    <a16:creationId xmlns:a16="http://schemas.microsoft.com/office/drawing/2014/main" id="{45B02D11-1C17-A236-273E-8EDE39448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011"/>
                <a:ext cx="1824" cy="515"/>
              </a:xfrm>
              <a:custGeom>
                <a:avLst/>
                <a:gdLst>
                  <a:gd name="T0" fmla="*/ 0 w 305"/>
                  <a:gd name="T1" fmla="*/ 507892 h 86"/>
                  <a:gd name="T2" fmla="*/ 1323925 w 305"/>
                  <a:gd name="T3" fmla="*/ 0 h 86"/>
                  <a:gd name="T4" fmla="*/ 2333015 w 305"/>
                  <a:gd name="T5" fmla="*/ 662272 h 86"/>
                  <a:gd name="T6" fmla="*/ 0 60000 65536"/>
                  <a:gd name="T7" fmla="*/ 0 60000 65536"/>
                  <a:gd name="T8" fmla="*/ 0 60000 65536"/>
                  <a:gd name="T9" fmla="*/ 0 w 305"/>
                  <a:gd name="T10" fmla="*/ 0 h 86"/>
                  <a:gd name="T11" fmla="*/ 305 w 305"/>
                  <a:gd name="T12" fmla="*/ 86 h 8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5" h="86">
                    <a:moveTo>
                      <a:pt x="0" y="66"/>
                    </a:moveTo>
                    <a:lnTo>
                      <a:pt x="173" y="0"/>
                    </a:lnTo>
                    <a:lnTo>
                      <a:pt x="305" y="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4" name="Line 76">
                <a:extLst>
                  <a:ext uri="{FF2B5EF4-FFF2-40B4-BE49-F238E27FC236}">
                    <a16:creationId xmlns:a16="http://schemas.microsoft.com/office/drawing/2014/main" id="{967E3C13-0E62-7BC9-D679-4C4B6D67B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01" y="3438"/>
                <a:ext cx="1034" cy="40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5" name="Freeform 77">
                <a:extLst>
                  <a:ext uri="{FF2B5EF4-FFF2-40B4-BE49-F238E27FC236}">
                    <a16:creationId xmlns:a16="http://schemas.microsoft.com/office/drawing/2014/main" id="{3AEF3258-CC0B-D912-943E-72D4079B5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185"/>
                <a:ext cx="790" cy="1654"/>
              </a:xfrm>
              <a:custGeom>
                <a:avLst/>
                <a:gdLst>
                  <a:gd name="T0" fmla="*/ 1013516 w 132"/>
                  <a:gd name="T1" fmla="*/ 2133240 h 276"/>
                  <a:gd name="T2" fmla="*/ 0 w 132"/>
                  <a:gd name="T3" fmla="*/ 1461339 h 276"/>
                  <a:gd name="T4" fmla="*/ 0 w 132"/>
                  <a:gd name="T5" fmla="*/ 0 h 276"/>
                  <a:gd name="T6" fmla="*/ 0 60000 65536"/>
                  <a:gd name="T7" fmla="*/ 0 60000 65536"/>
                  <a:gd name="T8" fmla="*/ 0 60000 65536"/>
                  <a:gd name="T9" fmla="*/ 0 w 132"/>
                  <a:gd name="T10" fmla="*/ 0 h 276"/>
                  <a:gd name="T11" fmla="*/ 132 w 132"/>
                  <a:gd name="T12" fmla="*/ 276 h 27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2" h="276">
                    <a:moveTo>
                      <a:pt x="132" y="276"/>
                    </a:moveTo>
                    <a:lnTo>
                      <a:pt x="0" y="18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6" name="Line 78">
                <a:extLst>
                  <a:ext uri="{FF2B5EF4-FFF2-40B4-BE49-F238E27FC236}">
                    <a16:creationId xmlns:a16="http://schemas.microsoft.com/office/drawing/2014/main" id="{2F1B2197-D826-27A3-685A-5F92942389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9" y="3827"/>
                <a:ext cx="24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" name="Rectangle 79">
                <a:extLst>
                  <a:ext uri="{FF2B5EF4-FFF2-40B4-BE49-F238E27FC236}">
                    <a16:creationId xmlns:a16="http://schemas.microsoft.com/office/drawing/2014/main" id="{2AC23EE5-E82D-925B-39DF-E221F70E10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4" y="3857"/>
                <a:ext cx="44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08" name="Line 80">
                <a:extLst>
                  <a:ext uri="{FF2B5EF4-FFF2-40B4-BE49-F238E27FC236}">
                    <a16:creationId xmlns:a16="http://schemas.microsoft.com/office/drawing/2014/main" id="{1A1F9E46-64F9-9775-1DC3-1DE8B413B8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64" y="3737"/>
                <a:ext cx="24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" name="Rectangle 81">
                <a:extLst>
                  <a:ext uri="{FF2B5EF4-FFF2-40B4-BE49-F238E27FC236}">
                    <a16:creationId xmlns:a16="http://schemas.microsoft.com/office/drawing/2014/main" id="{E8B51478-3B5F-B040-DB62-D55FDFD37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2" y="3761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10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10" name="Line 82">
                <a:extLst>
                  <a:ext uri="{FF2B5EF4-FFF2-40B4-BE49-F238E27FC236}">
                    <a16:creationId xmlns:a16="http://schemas.microsoft.com/office/drawing/2014/main" id="{0752FB7D-4C8E-DF61-F866-C63F8F8BFC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9" y="3641"/>
                <a:ext cx="24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" name="Rectangle 83">
                <a:extLst>
                  <a:ext uri="{FF2B5EF4-FFF2-40B4-BE49-F238E27FC236}">
                    <a16:creationId xmlns:a16="http://schemas.microsoft.com/office/drawing/2014/main" id="{D29C0795-3E46-9261-8DDD-EB181F52B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7" y="3671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20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12" name="Line 84">
                <a:extLst>
                  <a:ext uri="{FF2B5EF4-FFF2-40B4-BE49-F238E27FC236}">
                    <a16:creationId xmlns:a16="http://schemas.microsoft.com/office/drawing/2014/main" id="{8A7DDB19-6862-B2CF-39DD-9D9D2F0CD2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4" y="3545"/>
                <a:ext cx="24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3" name="Rectangle 85">
                <a:extLst>
                  <a:ext uri="{FF2B5EF4-FFF2-40B4-BE49-F238E27FC236}">
                    <a16:creationId xmlns:a16="http://schemas.microsoft.com/office/drawing/2014/main" id="{D4EDBAB1-A7A6-5292-444F-874D3872D4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2" y="3575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30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14" name="Line 86">
                <a:extLst>
                  <a:ext uri="{FF2B5EF4-FFF2-40B4-BE49-F238E27FC236}">
                    <a16:creationId xmlns:a16="http://schemas.microsoft.com/office/drawing/2014/main" id="{6C436FB8-A11F-418C-E74B-A42C91ABD3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93" y="3456"/>
                <a:ext cx="24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5" name="Rectangle 87">
                <a:extLst>
                  <a:ext uri="{FF2B5EF4-FFF2-40B4-BE49-F238E27FC236}">
                    <a16:creationId xmlns:a16="http://schemas.microsoft.com/office/drawing/2014/main" id="{173F0D4D-2DF7-D040-B85D-ABE06A3B6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7" y="3480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40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16" name="Line 88">
                <a:extLst>
                  <a:ext uri="{FF2B5EF4-FFF2-40B4-BE49-F238E27FC236}">
                    <a16:creationId xmlns:a16="http://schemas.microsoft.com/office/drawing/2014/main" id="{E8950ADF-6BA1-EA45-16AF-B4BA7D863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53" y="3821"/>
                <a:ext cx="24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" name="Rectangle 89">
                <a:extLst>
                  <a:ext uri="{FF2B5EF4-FFF2-40B4-BE49-F238E27FC236}">
                    <a16:creationId xmlns:a16="http://schemas.microsoft.com/office/drawing/2014/main" id="{79C1B39E-4C1A-1C31-3DB0-F7B706960F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4" y="3839"/>
                <a:ext cx="44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18" name="Line 90">
                <a:extLst>
                  <a:ext uri="{FF2B5EF4-FFF2-40B4-BE49-F238E27FC236}">
                    <a16:creationId xmlns:a16="http://schemas.microsoft.com/office/drawing/2014/main" id="{4EB414FD-CCFE-66F3-B954-ADFD2E538B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20" y="3665"/>
                <a:ext cx="24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9" name="Rectangle 91">
                <a:extLst>
                  <a:ext uri="{FF2B5EF4-FFF2-40B4-BE49-F238E27FC236}">
                    <a16:creationId xmlns:a16="http://schemas.microsoft.com/office/drawing/2014/main" id="{CC489654-3DB0-931A-73F9-DF5FFCA64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3689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10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20" name="Line 92">
                <a:extLst>
                  <a:ext uri="{FF2B5EF4-FFF2-40B4-BE49-F238E27FC236}">
                    <a16:creationId xmlns:a16="http://schemas.microsoft.com/office/drawing/2014/main" id="{A77C8C5C-E840-F7DD-FD44-CF3ED0C0F7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86" y="3515"/>
                <a:ext cx="24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1" name="Rectangle 93">
                <a:extLst>
                  <a:ext uri="{FF2B5EF4-FFF2-40B4-BE49-F238E27FC236}">
                    <a16:creationId xmlns:a16="http://schemas.microsoft.com/office/drawing/2014/main" id="{8F0260B5-2B91-4C5A-64D5-E0B6BCA7B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95" y="3533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20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22" name="Line 94">
                <a:extLst>
                  <a:ext uri="{FF2B5EF4-FFF2-40B4-BE49-F238E27FC236}">
                    <a16:creationId xmlns:a16="http://schemas.microsoft.com/office/drawing/2014/main" id="{4A37C5FB-E5D5-4405-F586-227627E1BA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53" y="3366"/>
                <a:ext cx="24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" name="Rectangle 95">
                <a:extLst>
                  <a:ext uri="{FF2B5EF4-FFF2-40B4-BE49-F238E27FC236}">
                    <a16:creationId xmlns:a16="http://schemas.microsoft.com/office/drawing/2014/main" id="{B5E018DD-0049-B1D9-A1C7-C5EABA9D9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2" y="3384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30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24" name="Line 96">
                <a:extLst>
                  <a:ext uri="{FF2B5EF4-FFF2-40B4-BE49-F238E27FC236}">
                    <a16:creationId xmlns:a16="http://schemas.microsoft.com/office/drawing/2014/main" id="{81735759-C9B4-C204-E961-59996449CC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87" y="3192"/>
                <a:ext cx="24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5" name="Rectangle 97">
                <a:extLst>
                  <a:ext uri="{FF2B5EF4-FFF2-40B4-BE49-F238E27FC236}">
                    <a16:creationId xmlns:a16="http://schemas.microsoft.com/office/drawing/2014/main" id="{40E1C63D-4D88-8D3F-F9C6-BA8DBCDB0B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6" y="3132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20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26" name="Line 98">
                <a:extLst>
                  <a:ext uri="{FF2B5EF4-FFF2-40B4-BE49-F238E27FC236}">
                    <a16:creationId xmlns:a16="http://schemas.microsoft.com/office/drawing/2014/main" id="{ABD2F68D-5C02-B01B-5733-B0AF808FD0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87" y="2922"/>
                <a:ext cx="24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" name="Rectangle 99">
                <a:extLst>
                  <a:ext uri="{FF2B5EF4-FFF2-40B4-BE49-F238E27FC236}">
                    <a16:creationId xmlns:a16="http://schemas.microsoft.com/office/drawing/2014/main" id="{017EB7D2-D59A-14F2-B7B9-5F0C6B2702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6" y="2862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22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28" name="Line 100">
                <a:extLst>
                  <a:ext uri="{FF2B5EF4-FFF2-40B4-BE49-F238E27FC236}">
                    <a16:creationId xmlns:a16="http://schemas.microsoft.com/office/drawing/2014/main" id="{2F1D2117-F44E-856A-4BD1-19680EA55D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87" y="2658"/>
                <a:ext cx="24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" name="Rectangle 101">
                <a:extLst>
                  <a:ext uri="{FF2B5EF4-FFF2-40B4-BE49-F238E27FC236}">
                    <a16:creationId xmlns:a16="http://schemas.microsoft.com/office/drawing/2014/main" id="{3A6F3E8E-9C54-F965-3812-6F8DB64122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6" y="2598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24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30" name="Line 102">
                <a:extLst>
                  <a:ext uri="{FF2B5EF4-FFF2-40B4-BE49-F238E27FC236}">
                    <a16:creationId xmlns:a16="http://schemas.microsoft.com/office/drawing/2014/main" id="{EB607E83-8AE3-9776-D16D-67B8BEB04A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87" y="2394"/>
                <a:ext cx="24" cy="1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1" name="Rectangle 103">
                <a:extLst>
                  <a:ext uri="{FF2B5EF4-FFF2-40B4-BE49-F238E27FC236}">
                    <a16:creationId xmlns:a16="http://schemas.microsoft.com/office/drawing/2014/main" id="{69975CE9-4312-0F53-4798-E92B0C2F8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6" y="2328"/>
                <a:ext cx="88" cy="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000">
                    <a:solidFill>
                      <a:srgbClr val="000000"/>
                    </a:solidFill>
                    <a:latin typeface="Helvetica" pitchFamily="34" charset="0"/>
                    <a:cs typeface="Arial" charset="0"/>
                  </a:rPr>
                  <a:t>26</a:t>
                </a:r>
                <a:endParaRPr lang="en-US" sz="2400">
                  <a:cs typeface="Arial" charset="0"/>
                </a:endParaRPr>
              </a:p>
            </p:txBody>
          </p:sp>
          <p:sp>
            <p:nvSpPr>
              <p:cNvPr id="332" name="Freeform 104">
                <a:extLst>
                  <a:ext uri="{FF2B5EF4-FFF2-40B4-BE49-F238E27FC236}">
                    <a16:creationId xmlns:a16="http://schemas.microsoft.com/office/drawing/2014/main" id="{11368B8F-F2B0-FB96-3731-5B2C771E8F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6" y="3246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009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3" name="Freeform 105">
                <a:extLst>
                  <a:ext uri="{FF2B5EF4-FFF2-40B4-BE49-F238E27FC236}">
                    <a16:creationId xmlns:a16="http://schemas.microsoft.com/office/drawing/2014/main" id="{980250FA-CCBC-1CD7-A114-909D98D928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6" y="3246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4" name="Oval 106">
                <a:extLst>
                  <a:ext uri="{FF2B5EF4-FFF2-40B4-BE49-F238E27FC236}">
                    <a16:creationId xmlns:a16="http://schemas.microsoft.com/office/drawing/2014/main" id="{4712418E-B8E6-F0A7-CF84-A02761679D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6" y="3078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5" name="Oval 107">
                <a:extLst>
                  <a:ext uri="{FF2B5EF4-FFF2-40B4-BE49-F238E27FC236}">
                    <a16:creationId xmlns:a16="http://schemas.microsoft.com/office/drawing/2014/main" id="{5561969D-8C2C-19AF-5756-F10605775B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6" y="3078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" name="Freeform 108">
                <a:extLst>
                  <a:ext uri="{FF2B5EF4-FFF2-40B4-BE49-F238E27FC236}">
                    <a16:creationId xmlns:a16="http://schemas.microsoft.com/office/drawing/2014/main" id="{9D0B47DE-3A24-A5E0-1BD5-1D7CC4760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3246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24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24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009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7" name="Freeform 109">
                <a:extLst>
                  <a:ext uri="{FF2B5EF4-FFF2-40B4-BE49-F238E27FC236}">
                    <a16:creationId xmlns:a16="http://schemas.microsoft.com/office/drawing/2014/main" id="{9D7EB20D-B182-E923-FB5D-DC122B25E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3246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31104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4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" name="Freeform 110">
                <a:extLst>
                  <a:ext uri="{FF2B5EF4-FFF2-40B4-BE49-F238E27FC236}">
                    <a16:creationId xmlns:a16="http://schemas.microsoft.com/office/drawing/2014/main" id="{69043901-7B7C-3ED8-DD68-FFB93F4BF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3108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38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9" name="Freeform 111">
                <a:extLst>
                  <a:ext uri="{FF2B5EF4-FFF2-40B4-BE49-F238E27FC236}">
                    <a16:creationId xmlns:a16="http://schemas.microsoft.com/office/drawing/2014/main" id="{1145E376-3F42-FFDC-47A0-C94030985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3108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78848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0" name="Freeform 112">
                <a:extLst>
                  <a:ext uri="{FF2B5EF4-FFF2-40B4-BE49-F238E27FC236}">
                    <a16:creationId xmlns:a16="http://schemas.microsoft.com/office/drawing/2014/main" id="{D3800F0B-9E4D-26ED-2F51-8244B0116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2" y="3270"/>
                <a:ext cx="114" cy="156"/>
              </a:xfrm>
              <a:custGeom>
                <a:avLst/>
                <a:gdLst>
                  <a:gd name="T0" fmla="*/ 0 w 114"/>
                  <a:gd name="T1" fmla="*/ 156 h 156"/>
                  <a:gd name="T2" fmla="*/ 114 w 114"/>
                  <a:gd name="T3" fmla="*/ 138 h 156"/>
                  <a:gd name="T4" fmla="*/ 36 w 114"/>
                  <a:gd name="T5" fmla="*/ 0 h 156"/>
                  <a:gd name="T6" fmla="*/ 0 w 114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4"/>
                  <a:gd name="T13" fmla="*/ 0 h 156"/>
                  <a:gd name="T14" fmla="*/ 114 w 114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4" h="156">
                    <a:moveTo>
                      <a:pt x="0" y="156"/>
                    </a:moveTo>
                    <a:lnTo>
                      <a:pt x="114" y="138"/>
                    </a:lnTo>
                    <a:lnTo>
                      <a:pt x="36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00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1" name="Freeform 113">
                <a:extLst>
                  <a:ext uri="{FF2B5EF4-FFF2-40B4-BE49-F238E27FC236}">
                    <a16:creationId xmlns:a16="http://schemas.microsoft.com/office/drawing/2014/main" id="{ADCB2EB6-3AA3-9CBC-1EB4-68C0C4C98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2" y="3270"/>
                <a:ext cx="114" cy="156"/>
              </a:xfrm>
              <a:custGeom>
                <a:avLst/>
                <a:gdLst>
                  <a:gd name="T0" fmla="*/ 0 w 19"/>
                  <a:gd name="T1" fmla="*/ 202176 h 26"/>
                  <a:gd name="T2" fmla="*/ 147744 w 19"/>
                  <a:gd name="T3" fmla="*/ 178848 h 26"/>
                  <a:gd name="T4" fmla="*/ 46656 w 19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6"/>
                  <a:gd name="T11" fmla="*/ 19 w 19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6">
                    <a:moveTo>
                      <a:pt x="0" y="26"/>
                    </a:moveTo>
                    <a:lnTo>
                      <a:pt x="19" y="23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2" name="Oval 114">
                <a:extLst>
                  <a:ext uri="{FF2B5EF4-FFF2-40B4-BE49-F238E27FC236}">
                    <a16:creationId xmlns:a16="http://schemas.microsoft.com/office/drawing/2014/main" id="{026FAA17-F80A-37D6-4992-DC44C795A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96" y="2958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3" name="Oval 115">
                <a:extLst>
                  <a:ext uri="{FF2B5EF4-FFF2-40B4-BE49-F238E27FC236}">
                    <a16:creationId xmlns:a16="http://schemas.microsoft.com/office/drawing/2014/main" id="{80B48003-759C-9913-81CC-1FD76A9884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96" y="2958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4" name="Freeform 116">
                <a:extLst>
                  <a:ext uri="{FF2B5EF4-FFF2-40B4-BE49-F238E27FC236}">
                    <a16:creationId xmlns:a16="http://schemas.microsoft.com/office/drawing/2014/main" id="{C0FFCF81-7C01-B2A1-9345-3B2009EDF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2970"/>
                <a:ext cx="114" cy="156"/>
              </a:xfrm>
              <a:custGeom>
                <a:avLst/>
                <a:gdLst>
                  <a:gd name="T0" fmla="*/ 0 w 114"/>
                  <a:gd name="T1" fmla="*/ 156 h 156"/>
                  <a:gd name="T2" fmla="*/ 114 w 114"/>
                  <a:gd name="T3" fmla="*/ 138 h 156"/>
                  <a:gd name="T4" fmla="*/ 36 w 114"/>
                  <a:gd name="T5" fmla="*/ 0 h 156"/>
                  <a:gd name="T6" fmla="*/ 0 w 114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4"/>
                  <a:gd name="T13" fmla="*/ 0 h 156"/>
                  <a:gd name="T14" fmla="*/ 114 w 114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4" h="156">
                    <a:moveTo>
                      <a:pt x="0" y="156"/>
                    </a:moveTo>
                    <a:lnTo>
                      <a:pt x="114" y="138"/>
                    </a:lnTo>
                    <a:lnTo>
                      <a:pt x="36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5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5" name="Freeform 117">
                <a:extLst>
                  <a:ext uri="{FF2B5EF4-FFF2-40B4-BE49-F238E27FC236}">
                    <a16:creationId xmlns:a16="http://schemas.microsoft.com/office/drawing/2014/main" id="{32D1531A-58BD-E45E-E2FE-C20B1F6159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2970"/>
                <a:ext cx="114" cy="156"/>
              </a:xfrm>
              <a:custGeom>
                <a:avLst/>
                <a:gdLst>
                  <a:gd name="T0" fmla="*/ 0 w 19"/>
                  <a:gd name="T1" fmla="*/ 202176 h 26"/>
                  <a:gd name="T2" fmla="*/ 147744 w 19"/>
                  <a:gd name="T3" fmla="*/ 178848 h 26"/>
                  <a:gd name="T4" fmla="*/ 46656 w 19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6"/>
                  <a:gd name="T11" fmla="*/ 19 w 19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6">
                    <a:moveTo>
                      <a:pt x="0" y="26"/>
                    </a:moveTo>
                    <a:lnTo>
                      <a:pt x="19" y="23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6" name="Freeform 118">
                <a:extLst>
                  <a:ext uri="{FF2B5EF4-FFF2-40B4-BE49-F238E27FC236}">
                    <a16:creationId xmlns:a16="http://schemas.microsoft.com/office/drawing/2014/main" id="{F20CD2AD-EA8C-7F95-2662-7F89F91490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2970"/>
                <a:ext cx="113" cy="156"/>
              </a:xfrm>
              <a:custGeom>
                <a:avLst/>
                <a:gdLst>
                  <a:gd name="T0" fmla="*/ 77 w 113"/>
                  <a:gd name="T1" fmla="*/ 156 h 156"/>
                  <a:gd name="T2" fmla="*/ 0 w 113"/>
                  <a:gd name="T3" fmla="*/ 18 h 156"/>
                  <a:gd name="T4" fmla="*/ 113 w 113"/>
                  <a:gd name="T5" fmla="*/ 0 h 156"/>
                  <a:gd name="T6" fmla="*/ 77 w 113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3"/>
                  <a:gd name="T13" fmla="*/ 0 h 156"/>
                  <a:gd name="T14" fmla="*/ 113 w 113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3" h="156">
                    <a:moveTo>
                      <a:pt x="77" y="156"/>
                    </a:moveTo>
                    <a:lnTo>
                      <a:pt x="0" y="18"/>
                    </a:lnTo>
                    <a:lnTo>
                      <a:pt x="113" y="0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5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7" name="Freeform 119">
                <a:extLst>
                  <a:ext uri="{FF2B5EF4-FFF2-40B4-BE49-F238E27FC236}">
                    <a16:creationId xmlns:a16="http://schemas.microsoft.com/office/drawing/2014/main" id="{37E0FC1D-2290-6553-C17A-472F11367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2970"/>
                <a:ext cx="113" cy="156"/>
              </a:xfrm>
              <a:custGeom>
                <a:avLst/>
                <a:gdLst>
                  <a:gd name="T0" fmla="*/ 96353 w 19"/>
                  <a:gd name="T1" fmla="*/ 202176 h 26"/>
                  <a:gd name="T2" fmla="*/ 0 w 19"/>
                  <a:gd name="T3" fmla="*/ 23328 h 26"/>
                  <a:gd name="T4" fmla="*/ 141381 w 19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6"/>
                  <a:gd name="T11" fmla="*/ 19 w 19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6">
                    <a:moveTo>
                      <a:pt x="13" y="26"/>
                    </a:moveTo>
                    <a:lnTo>
                      <a:pt x="0" y="3"/>
                    </a:lnTo>
                    <a:lnTo>
                      <a:pt x="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" name="Freeform 120">
                <a:extLst>
                  <a:ext uri="{FF2B5EF4-FFF2-40B4-BE49-F238E27FC236}">
                    <a16:creationId xmlns:a16="http://schemas.microsoft.com/office/drawing/2014/main" id="{72D0B07E-1BE7-28A0-6217-C2759EA013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3108"/>
                <a:ext cx="114" cy="162"/>
              </a:xfrm>
              <a:custGeom>
                <a:avLst/>
                <a:gdLst>
                  <a:gd name="T0" fmla="*/ 84 w 114"/>
                  <a:gd name="T1" fmla="*/ 162 h 162"/>
                  <a:gd name="T2" fmla="*/ 0 w 114"/>
                  <a:gd name="T3" fmla="*/ 18 h 162"/>
                  <a:gd name="T4" fmla="*/ 114 w 114"/>
                  <a:gd name="T5" fmla="*/ 0 h 162"/>
                  <a:gd name="T6" fmla="*/ 84 w 114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4"/>
                  <a:gd name="T13" fmla="*/ 0 h 162"/>
                  <a:gd name="T14" fmla="*/ 114 w 114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4" h="162">
                    <a:moveTo>
                      <a:pt x="84" y="162"/>
                    </a:moveTo>
                    <a:lnTo>
                      <a:pt x="0" y="18"/>
                    </a:lnTo>
                    <a:lnTo>
                      <a:pt x="114" y="0"/>
                    </a:lnTo>
                    <a:lnTo>
                      <a:pt x="84" y="162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9" name="Freeform 121">
                <a:extLst>
                  <a:ext uri="{FF2B5EF4-FFF2-40B4-BE49-F238E27FC236}">
                    <a16:creationId xmlns:a16="http://schemas.microsoft.com/office/drawing/2014/main" id="{DA7DB32A-9FA6-1C9A-05C4-F7923FBC8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3108"/>
                <a:ext cx="114" cy="162"/>
              </a:xfrm>
              <a:custGeom>
                <a:avLst/>
                <a:gdLst>
                  <a:gd name="T0" fmla="*/ 108864 w 19"/>
                  <a:gd name="T1" fmla="*/ 209952 h 27"/>
                  <a:gd name="T2" fmla="*/ 0 w 19"/>
                  <a:gd name="T3" fmla="*/ 23328 h 27"/>
                  <a:gd name="T4" fmla="*/ 147744 w 19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7"/>
                  <a:gd name="T11" fmla="*/ 19 w 19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7">
                    <a:moveTo>
                      <a:pt x="14" y="27"/>
                    </a:moveTo>
                    <a:lnTo>
                      <a:pt x="0" y="3"/>
                    </a:lnTo>
                    <a:lnTo>
                      <a:pt x="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0" name="Freeform 122">
                <a:extLst>
                  <a:ext uri="{FF2B5EF4-FFF2-40B4-BE49-F238E27FC236}">
                    <a16:creationId xmlns:a16="http://schemas.microsoft.com/office/drawing/2014/main" id="{A641506A-A73C-A555-A676-C3CC82822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2988"/>
                <a:ext cx="107" cy="162"/>
              </a:xfrm>
              <a:custGeom>
                <a:avLst/>
                <a:gdLst>
                  <a:gd name="T0" fmla="*/ 0 w 107"/>
                  <a:gd name="T1" fmla="*/ 162 h 162"/>
                  <a:gd name="T2" fmla="*/ 107 w 107"/>
                  <a:gd name="T3" fmla="*/ 138 h 162"/>
                  <a:gd name="T4" fmla="*/ 30 w 107"/>
                  <a:gd name="T5" fmla="*/ 0 h 162"/>
                  <a:gd name="T6" fmla="*/ 0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0" y="162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7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1" name="Freeform 123">
                <a:extLst>
                  <a:ext uri="{FF2B5EF4-FFF2-40B4-BE49-F238E27FC236}">
                    <a16:creationId xmlns:a16="http://schemas.microsoft.com/office/drawing/2014/main" id="{EB7531E8-1864-C18F-E92F-B178AD439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2988"/>
                <a:ext cx="107" cy="162"/>
              </a:xfrm>
              <a:custGeom>
                <a:avLst/>
                <a:gdLst>
                  <a:gd name="T0" fmla="*/ 0 w 18"/>
                  <a:gd name="T1" fmla="*/ 209952 h 27"/>
                  <a:gd name="T2" fmla="*/ 133607 w 18"/>
                  <a:gd name="T3" fmla="*/ 178848 h 27"/>
                  <a:gd name="T4" fmla="*/ 37385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2" name="Freeform 124">
                <a:extLst>
                  <a:ext uri="{FF2B5EF4-FFF2-40B4-BE49-F238E27FC236}">
                    <a16:creationId xmlns:a16="http://schemas.microsoft.com/office/drawing/2014/main" id="{FD79B7FE-FFF4-DAF0-7CC8-FB20BE8296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3126"/>
                <a:ext cx="113" cy="162"/>
              </a:xfrm>
              <a:custGeom>
                <a:avLst/>
                <a:gdLst>
                  <a:gd name="T0" fmla="*/ 0 w 113"/>
                  <a:gd name="T1" fmla="*/ 162 h 162"/>
                  <a:gd name="T2" fmla="*/ 113 w 113"/>
                  <a:gd name="T3" fmla="*/ 144 h 162"/>
                  <a:gd name="T4" fmla="*/ 29 w 113"/>
                  <a:gd name="T5" fmla="*/ 0 h 162"/>
                  <a:gd name="T6" fmla="*/ 0 w 113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3"/>
                  <a:gd name="T13" fmla="*/ 0 h 162"/>
                  <a:gd name="T14" fmla="*/ 113 w 113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3" h="162">
                    <a:moveTo>
                      <a:pt x="0" y="162"/>
                    </a:moveTo>
                    <a:lnTo>
                      <a:pt x="113" y="144"/>
                    </a:lnTo>
                    <a:lnTo>
                      <a:pt x="29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1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3" name="Freeform 125">
                <a:extLst>
                  <a:ext uri="{FF2B5EF4-FFF2-40B4-BE49-F238E27FC236}">
                    <a16:creationId xmlns:a16="http://schemas.microsoft.com/office/drawing/2014/main" id="{E8D47746-1E8F-02C2-AB81-887D6FA22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3126"/>
                <a:ext cx="113" cy="162"/>
              </a:xfrm>
              <a:custGeom>
                <a:avLst/>
                <a:gdLst>
                  <a:gd name="T0" fmla="*/ 0 w 19"/>
                  <a:gd name="T1" fmla="*/ 209952 h 27"/>
                  <a:gd name="T2" fmla="*/ 141381 w 19"/>
                  <a:gd name="T3" fmla="*/ 186624 h 27"/>
                  <a:gd name="T4" fmla="*/ 37457 w 19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7"/>
                  <a:gd name="T11" fmla="*/ 19 w 19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7">
                    <a:moveTo>
                      <a:pt x="0" y="27"/>
                    </a:moveTo>
                    <a:lnTo>
                      <a:pt x="19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4" name="Freeform 126">
                <a:extLst>
                  <a:ext uri="{FF2B5EF4-FFF2-40B4-BE49-F238E27FC236}">
                    <a16:creationId xmlns:a16="http://schemas.microsoft.com/office/drawing/2014/main" id="{699A1276-E598-3E4D-323D-2F703DC7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3270"/>
                <a:ext cx="113" cy="156"/>
              </a:xfrm>
              <a:custGeom>
                <a:avLst/>
                <a:gdLst>
                  <a:gd name="T0" fmla="*/ 77 w 113"/>
                  <a:gd name="T1" fmla="*/ 156 h 156"/>
                  <a:gd name="T2" fmla="*/ 0 w 113"/>
                  <a:gd name="T3" fmla="*/ 18 h 156"/>
                  <a:gd name="T4" fmla="*/ 113 w 113"/>
                  <a:gd name="T5" fmla="*/ 0 h 156"/>
                  <a:gd name="T6" fmla="*/ 77 w 113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3"/>
                  <a:gd name="T13" fmla="*/ 0 h 156"/>
                  <a:gd name="T14" fmla="*/ 113 w 113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3" h="156">
                    <a:moveTo>
                      <a:pt x="77" y="156"/>
                    </a:moveTo>
                    <a:lnTo>
                      <a:pt x="0" y="18"/>
                    </a:lnTo>
                    <a:lnTo>
                      <a:pt x="113" y="0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00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5" name="Freeform 127">
                <a:extLst>
                  <a:ext uri="{FF2B5EF4-FFF2-40B4-BE49-F238E27FC236}">
                    <a16:creationId xmlns:a16="http://schemas.microsoft.com/office/drawing/2014/main" id="{8A054620-3903-25F8-621B-8E4858DA6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3270"/>
                <a:ext cx="113" cy="156"/>
              </a:xfrm>
              <a:custGeom>
                <a:avLst/>
                <a:gdLst>
                  <a:gd name="T0" fmla="*/ 96353 w 19"/>
                  <a:gd name="T1" fmla="*/ 202176 h 26"/>
                  <a:gd name="T2" fmla="*/ 0 w 19"/>
                  <a:gd name="T3" fmla="*/ 23328 h 26"/>
                  <a:gd name="T4" fmla="*/ 141381 w 19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6"/>
                  <a:gd name="T11" fmla="*/ 19 w 19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6">
                    <a:moveTo>
                      <a:pt x="13" y="26"/>
                    </a:moveTo>
                    <a:lnTo>
                      <a:pt x="0" y="3"/>
                    </a:lnTo>
                    <a:lnTo>
                      <a:pt x="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6" name="Oval 128">
                <a:extLst>
                  <a:ext uri="{FF2B5EF4-FFF2-40B4-BE49-F238E27FC236}">
                    <a16:creationId xmlns:a16="http://schemas.microsoft.com/office/drawing/2014/main" id="{D8AFFBEE-A2B3-6A79-F985-4D5DE6A281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8" y="3078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7" name="Oval 129">
                <a:extLst>
                  <a:ext uri="{FF2B5EF4-FFF2-40B4-BE49-F238E27FC236}">
                    <a16:creationId xmlns:a16="http://schemas.microsoft.com/office/drawing/2014/main" id="{DC8B6601-6B72-80F6-062A-57B4853E53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8" y="3078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8" name="Freeform 130">
                <a:extLst>
                  <a:ext uri="{FF2B5EF4-FFF2-40B4-BE49-F238E27FC236}">
                    <a16:creationId xmlns:a16="http://schemas.microsoft.com/office/drawing/2014/main" id="{9093B37F-8C32-2DC9-3B34-16A8E5BB7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" y="3288"/>
                <a:ext cx="107" cy="156"/>
              </a:xfrm>
              <a:custGeom>
                <a:avLst/>
                <a:gdLst>
                  <a:gd name="T0" fmla="*/ 0 w 107"/>
                  <a:gd name="T1" fmla="*/ 156 h 156"/>
                  <a:gd name="T2" fmla="*/ 107 w 107"/>
                  <a:gd name="T3" fmla="*/ 138 h 156"/>
                  <a:gd name="T4" fmla="*/ 30 w 107"/>
                  <a:gd name="T5" fmla="*/ 0 h 156"/>
                  <a:gd name="T6" fmla="*/ 0 w 107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6"/>
                  <a:gd name="T14" fmla="*/ 107 w 107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6">
                    <a:moveTo>
                      <a:pt x="0" y="156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00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9" name="Freeform 131">
                <a:extLst>
                  <a:ext uri="{FF2B5EF4-FFF2-40B4-BE49-F238E27FC236}">
                    <a16:creationId xmlns:a16="http://schemas.microsoft.com/office/drawing/2014/main" id="{9916EA10-54D1-C344-5F30-D0FEAE7EC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" y="3288"/>
                <a:ext cx="107" cy="156"/>
              </a:xfrm>
              <a:custGeom>
                <a:avLst/>
                <a:gdLst>
                  <a:gd name="T0" fmla="*/ 0 w 18"/>
                  <a:gd name="T1" fmla="*/ 202176 h 26"/>
                  <a:gd name="T2" fmla="*/ 133607 w 18"/>
                  <a:gd name="T3" fmla="*/ 178848 h 26"/>
                  <a:gd name="T4" fmla="*/ 37385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0" name="Freeform 132">
                <a:extLst>
                  <a:ext uri="{FF2B5EF4-FFF2-40B4-BE49-F238E27FC236}">
                    <a16:creationId xmlns:a16="http://schemas.microsoft.com/office/drawing/2014/main" id="{EFCDBA15-15F2-02F4-6042-2C2FC36E20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2826"/>
                <a:ext cx="113" cy="162"/>
              </a:xfrm>
              <a:custGeom>
                <a:avLst/>
                <a:gdLst>
                  <a:gd name="T0" fmla="*/ 0 w 113"/>
                  <a:gd name="T1" fmla="*/ 162 h 162"/>
                  <a:gd name="T2" fmla="*/ 113 w 113"/>
                  <a:gd name="T3" fmla="*/ 144 h 162"/>
                  <a:gd name="T4" fmla="*/ 36 w 113"/>
                  <a:gd name="T5" fmla="*/ 0 h 162"/>
                  <a:gd name="T6" fmla="*/ 0 w 113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3"/>
                  <a:gd name="T13" fmla="*/ 0 h 162"/>
                  <a:gd name="T14" fmla="*/ 113 w 113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3" h="162">
                    <a:moveTo>
                      <a:pt x="0" y="162"/>
                    </a:moveTo>
                    <a:lnTo>
                      <a:pt x="113" y="144"/>
                    </a:lnTo>
                    <a:lnTo>
                      <a:pt x="36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A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1" name="Freeform 133">
                <a:extLst>
                  <a:ext uri="{FF2B5EF4-FFF2-40B4-BE49-F238E27FC236}">
                    <a16:creationId xmlns:a16="http://schemas.microsoft.com/office/drawing/2014/main" id="{23C08DFA-1187-0EBA-1B95-CAB75F0FC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2826"/>
                <a:ext cx="113" cy="162"/>
              </a:xfrm>
              <a:custGeom>
                <a:avLst/>
                <a:gdLst>
                  <a:gd name="T0" fmla="*/ 0 w 19"/>
                  <a:gd name="T1" fmla="*/ 209952 h 27"/>
                  <a:gd name="T2" fmla="*/ 141381 w 19"/>
                  <a:gd name="T3" fmla="*/ 186624 h 27"/>
                  <a:gd name="T4" fmla="*/ 45028 w 19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7"/>
                  <a:gd name="T11" fmla="*/ 19 w 19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7">
                    <a:moveTo>
                      <a:pt x="0" y="27"/>
                    </a:moveTo>
                    <a:lnTo>
                      <a:pt x="19" y="24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2" name="Freeform 134">
                <a:extLst>
                  <a:ext uri="{FF2B5EF4-FFF2-40B4-BE49-F238E27FC236}">
                    <a16:creationId xmlns:a16="http://schemas.microsoft.com/office/drawing/2014/main" id="{CABADF5A-FFF6-9716-AF87-20FF4A111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3126"/>
                <a:ext cx="107" cy="162"/>
              </a:xfrm>
              <a:custGeom>
                <a:avLst/>
                <a:gdLst>
                  <a:gd name="T0" fmla="*/ 78 w 107"/>
                  <a:gd name="T1" fmla="*/ 162 h 162"/>
                  <a:gd name="T2" fmla="*/ 0 w 107"/>
                  <a:gd name="T3" fmla="*/ 24 h 162"/>
                  <a:gd name="T4" fmla="*/ 107 w 107"/>
                  <a:gd name="T5" fmla="*/ 0 h 162"/>
                  <a:gd name="T6" fmla="*/ 78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78" y="162"/>
                    </a:moveTo>
                    <a:lnTo>
                      <a:pt x="0" y="24"/>
                    </a:lnTo>
                    <a:lnTo>
                      <a:pt x="107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1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3" name="Freeform 135">
                <a:extLst>
                  <a:ext uri="{FF2B5EF4-FFF2-40B4-BE49-F238E27FC236}">
                    <a16:creationId xmlns:a16="http://schemas.microsoft.com/office/drawing/2014/main" id="{F6996777-F1D9-BFB4-92F0-8C4699190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3126"/>
                <a:ext cx="107" cy="162"/>
              </a:xfrm>
              <a:custGeom>
                <a:avLst/>
                <a:gdLst>
                  <a:gd name="T0" fmla="*/ 96223 w 18"/>
                  <a:gd name="T1" fmla="*/ 209952 h 27"/>
                  <a:gd name="T2" fmla="*/ 0 w 18"/>
                  <a:gd name="T3" fmla="*/ 31104 h 27"/>
                  <a:gd name="T4" fmla="*/ 133607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4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4" name="Freeform 136">
                <a:extLst>
                  <a:ext uri="{FF2B5EF4-FFF2-40B4-BE49-F238E27FC236}">
                    <a16:creationId xmlns:a16="http://schemas.microsoft.com/office/drawing/2014/main" id="{5D9069DE-C107-EDBD-0243-8ADFCC23DA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3288"/>
                <a:ext cx="108" cy="156"/>
              </a:xfrm>
              <a:custGeom>
                <a:avLst/>
                <a:gdLst>
                  <a:gd name="T0" fmla="*/ 78 w 108"/>
                  <a:gd name="T1" fmla="*/ 156 h 156"/>
                  <a:gd name="T2" fmla="*/ 0 w 108"/>
                  <a:gd name="T3" fmla="*/ 18 h 156"/>
                  <a:gd name="T4" fmla="*/ 108 w 108"/>
                  <a:gd name="T5" fmla="*/ 0 h 156"/>
                  <a:gd name="T6" fmla="*/ 78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78" y="156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0000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5" name="Freeform 137">
                <a:extLst>
                  <a:ext uri="{FF2B5EF4-FFF2-40B4-BE49-F238E27FC236}">
                    <a16:creationId xmlns:a16="http://schemas.microsoft.com/office/drawing/2014/main" id="{DD15A71C-698E-7C90-5B9E-5D2AF388B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3288"/>
                <a:ext cx="108" cy="156"/>
              </a:xfrm>
              <a:custGeom>
                <a:avLst/>
                <a:gdLst>
                  <a:gd name="T0" fmla="*/ 101088 w 18"/>
                  <a:gd name="T1" fmla="*/ 202176 h 26"/>
                  <a:gd name="T2" fmla="*/ 0 w 18"/>
                  <a:gd name="T3" fmla="*/ 23328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6" name="Freeform 138">
                <a:extLst>
                  <a:ext uri="{FF2B5EF4-FFF2-40B4-BE49-F238E27FC236}">
                    <a16:creationId xmlns:a16="http://schemas.microsoft.com/office/drawing/2014/main" id="{730A9959-6735-7C54-56A5-111B25C43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3150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2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7" name="Freeform 139">
                <a:extLst>
                  <a:ext uri="{FF2B5EF4-FFF2-40B4-BE49-F238E27FC236}">
                    <a16:creationId xmlns:a16="http://schemas.microsoft.com/office/drawing/2014/main" id="{D0DBF1B9-93DD-5637-3A6D-742902F66F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3150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8" name="Freeform 140">
                <a:extLst>
                  <a:ext uri="{FF2B5EF4-FFF2-40B4-BE49-F238E27FC236}">
                    <a16:creationId xmlns:a16="http://schemas.microsoft.com/office/drawing/2014/main" id="{26F7E6D2-A150-2D9B-A2E9-5A1D1D7EC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2826"/>
                <a:ext cx="114" cy="162"/>
              </a:xfrm>
              <a:custGeom>
                <a:avLst/>
                <a:gdLst>
                  <a:gd name="T0" fmla="*/ 78 w 114"/>
                  <a:gd name="T1" fmla="*/ 162 h 162"/>
                  <a:gd name="T2" fmla="*/ 0 w 114"/>
                  <a:gd name="T3" fmla="*/ 24 h 162"/>
                  <a:gd name="T4" fmla="*/ 114 w 114"/>
                  <a:gd name="T5" fmla="*/ 0 h 162"/>
                  <a:gd name="T6" fmla="*/ 78 w 114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4"/>
                  <a:gd name="T13" fmla="*/ 0 h 162"/>
                  <a:gd name="T14" fmla="*/ 114 w 114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4" h="162">
                    <a:moveTo>
                      <a:pt x="78" y="162"/>
                    </a:moveTo>
                    <a:lnTo>
                      <a:pt x="0" y="24"/>
                    </a:lnTo>
                    <a:lnTo>
                      <a:pt x="114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A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9" name="Freeform 141">
                <a:extLst>
                  <a:ext uri="{FF2B5EF4-FFF2-40B4-BE49-F238E27FC236}">
                    <a16:creationId xmlns:a16="http://schemas.microsoft.com/office/drawing/2014/main" id="{D0CB693A-09B4-4AD0-C113-08F4E98C8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2826"/>
                <a:ext cx="114" cy="162"/>
              </a:xfrm>
              <a:custGeom>
                <a:avLst/>
                <a:gdLst>
                  <a:gd name="T0" fmla="*/ 101088 w 19"/>
                  <a:gd name="T1" fmla="*/ 209952 h 27"/>
                  <a:gd name="T2" fmla="*/ 0 w 19"/>
                  <a:gd name="T3" fmla="*/ 31104 h 27"/>
                  <a:gd name="T4" fmla="*/ 147744 w 19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7"/>
                  <a:gd name="T11" fmla="*/ 19 w 19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7">
                    <a:moveTo>
                      <a:pt x="13" y="27"/>
                    </a:moveTo>
                    <a:lnTo>
                      <a:pt x="0" y="4"/>
                    </a:lnTo>
                    <a:lnTo>
                      <a:pt x="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0" name="Freeform 142">
                <a:extLst>
                  <a:ext uri="{FF2B5EF4-FFF2-40B4-BE49-F238E27FC236}">
                    <a16:creationId xmlns:a16="http://schemas.microsoft.com/office/drawing/2014/main" id="{444FB26C-68A9-A7DC-34D2-05AF41722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2688"/>
                <a:ext cx="114" cy="162"/>
              </a:xfrm>
              <a:custGeom>
                <a:avLst/>
                <a:gdLst>
                  <a:gd name="T0" fmla="*/ 0 w 114"/>
                  <a:gd name="T1" fmla="*/ 162 h 162"/>
                  <a:gd name="T2" fmla="*/ 114 w 114"/>
                  <a:gd name="T3" fmla="*/ 138 h 162"/>
                  <a:gd name="T4" fmla="*/ 30 w 114"/>
                  <a:gd name="T5" fmla="*/ 0 h 162"/>
                  <a:gd name="T6" fmla="*/ 0 w 114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4"/>
                  <a:gd name="T13" fmla="*/ 0 h 162"/>
                  <a:gd name="T14" fmla="*/ 114 w 114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4" h="162">
                    <a:moveTo>
                      <a:pt x="0" y="162"/>
                    </a:moveTo>
                    <a:lnTo>
                      <a:pt x="114" y="138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10FF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1" name="Freeform 143">
                <a:extLst>
                  <a:ext uri="{FF2B5EF4-FFF2-40B4-BE49-F238E27FC236}">
                    <a16:creationId xmlns:a16="http://schemas.microsoft.com/office/drawing/2014/main" id="{C9381677-FDB0-FC15-AFEE-288F66F79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2688"/>
                <a:ext cx="114" cy="162"/>
              </a:xfrm>
              <a:custGeom>
                <a:avLst/>
                <a:gdLst>
                  <a:gd name="T0" fmla="*/ 0 w 19"/>
                  <a:gd name="T1" fmla="*/ 209952 h 27"/>
                  <a:gd name="T2" fmla="*/ 147744 w 19"/>
                  <a:gd name="T3" fmla="*/ 178848 h 27"/>
                  <a:gd name="T4" fmla="*/ 38880 w 19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7"/>
                  <a:gd name="T11" fmla="*/ 19 w 19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7">
                    <a:moveTo>
                      <a:pt x="0" y="27"/>
                    </a:moveTo>
                    <a:lnTo>
                      <a:pt x="19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2" name="Oval 144">
                <a:extLst>
                  <a:ext uri="{FF2B5EF4-FFF2-40B4-BE49-F238E27FC236}">
                    <a16:creationId xmlns:a16="http://schemas.microsoft.com/office/drawing/2014/main" id="{681AD3B3-9649-E154-31DE-B8C21D744E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1" y="3372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3" name="Oval 145">
                <a:extLst>
                  <a:ext uri="{FF2B5EF4-FFF2-40B4-BE49-F238E27FC236}">
                    <a16:creationId xmlns:a16="http://schemas.microsoft.com/office/drawing/2014/main" id="{B8BFC3E2-DC28-E52E-4547-A6CC211996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1" y="3372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4" name="Freeform 146">
                <a:extLst>
                  <a:ext uri="{FF2B5EF4-FFF2-40B4-BE49-F238E27FC236}">
                    <a16:creationId xmlns:a16="http://schemas.microsoft.com/office/drawing/2014/main" id="{798EBB59-CAF8-3BA0-2C48-AC1F77DD3F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3306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38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00D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5" name="Freeform 147">
                <a:extLst>
                  <a:ext uri="{FF2B5EF4-FFF2-40B4-BE49-F238E27FC236}">
                    <a16:creationId xmlns:a16="http://schemas.microsoft.com/office/drawing/2014/main" id="{BF92FBCA-AD94-82E5-14BC-E7CF243EF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3306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78848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6" name="Oval 148">
                <a:extLst>
                  <a:ext uri="{FF2B5EF4-FFF2-40B4-BE49-F238E27FC236}">
                    <a16:creationId xmlns:a16="http://schemas.microsoft.com/office/drawing/2014/main" id="{532B21C4-7B93-BC48-E3B3-F954122821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1" y="2706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7" name="Oval 149">
                <a:extLst>
                  <a:ext uri="{FF2B5EF4-FFF2-40B4-BE49-F238E27FC236}">
                    <a16:creationId xmlns:a16="http://schemas.microsoft.com/office/drawing/2014/main" id="{994DDE3F-9F92-25E2-94E7-1CC0B6D8DD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1" y="2706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8" name="Oval 150">
                <a:extLst>
                  <a:ext uri="{FF2B5EF4-FFF2-40B4-BE49-F238E27FC236}">
                    <a16:creationId xmlns:a16="http://schemas.microsoft.com/office/drawing/2014/main" id="{3CE8ACB5-C1DB-E6D5-65B7-0ED17D905F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5" y="2958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" name="Oval 151">
                <a:extLst>
                  <a:ext uri="{FF2B5EF4-FFF2-40B4-BE49-F238E27FC236}">
                    <a16:creationId xmlns:a16="http://schemas.microsoft.com/office/drawing/2014/main" id="{A6DAF0C1-6A15-1230-30DE-D126B2D62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5" y="2958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0" name="Oval 152">
                <a:extLst>
                  <a:ext uri="{FF2B5EF4-FFF2-40B4-BE49-F238E27FC236}">
                    <a16:creationId xmlns:a16="http://schemas.microsoft.com/office/drawing/2014/main" id="{CDBD0B0E-067F-1B3E-2188-217A8D5453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9" y="3126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1" name="Oval 153">
                <a:extLst>
                  <a:ext uri="{FF2B5EF4-FFF2-40B4-BE49-F238E27FC236}">
                    <a16:creationId xmlns:a16="http://schemas.microsoft.com/office/drawing/2014/main" id="{10B517F8-B8FE-3507-AC90-29324F2157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9" y="3126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2" name="Freeform 154">
                <a:extLst>
                  <a:ext uri="{FF2B5EF4-FFF2-40B4-BE49-F238E27FC236}">
                    <a16:creationId xmlns:a16="http://schemas.microsoft.com/office/drawing/2014/main" id="{D37826B8-A3BD-5395-5AFF-4D0365BAF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2850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B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3" name="Freeform 155">
                <a:extLst>
                  <a:ext uri="{FF2B5EF4-FFF2-40B4-BE49-F238E27FC236}">
                    <a16:creationId xmlns:a16="http://schemas.microsoft.com/office/drawing/2014/main" id="{845B80DE-ADA8-10DE-9E70-5727BB94E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2850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4" name="Freeform 156">
                <a:extLst>
                  <a:ext uri="{FF2B5EF4-FFF2-40B4-BE49-F238E27FC236}">
                    <a16:creationId xmlns:a16="http://schemas.microsoft.com/office/drawing/2014/main" id="{6F8A5F06-5413-6AB8-48E6-5ECFE817D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2988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18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7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5" name="Freeform 157">
                <a:extLst>
                  <a:ext uri="{FF2B5EF4-FFF2-40B4-BE49-F238E27FC236}">
                    <a16:creationId xmlns:a16="http://schemas.microsoft.com/office/drawing/2014/main" id="{B2DC1F85-D4DE-7A64-41DC-FC3D48C5BC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9" y="2988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23328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6" name="Oval 158">
                <a:extLst>
                  <a:ext uri="{FF2B5EF4-FFF2-40B4-BE49-F238E27FC236}">
                    <a16:creationId xmlns:a16="http://schemas.microsoft.com/office/drawing/2014/main" id="{9D0DCBA7-3D17-0C48-4977-9ACBE5C0A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5" y="3509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7" name="Oval 159">
                <a:extLst>
                  <a:ext uri="{FF2B5EF4-FFF2-40B4-BE49-F238E27FC236}">
                    <a16:creationId xmlns:a16="http://schemas.microsoft.com/office/drawing/2014/main" id="{40222050-D831-46DB-100F-E16219921B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5" y="3509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8" name="Freeform 160">
                <a:extLst>
                  <a:ext uri="{FF2B5EF4-FFF2-40B4-BE49-F238E27FC236}">
                    <a16:creationId xmlns:a16="http://schemas.microsoft.com/office/drawing/2014/main" id="{AC5A301A-F46A-FA7C-BFA9-6E02BC2A0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9" y="3006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8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" name="Freeform 161">
                <a:extLst>
                  <a:ext uri="{FF2B5EF4-FFF2-40B4-BE49-F238E27FC236}">
                    <a16:creationId xmlns:a16="http://schemas.microsoft.com/office/drawing/2014/main" id="{0542CEC9-6100-1F60-273D-41A56D157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9" y="3006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0" name="Freeform 162">
                <a:extLst>
                  <a:ext uri="{FF2B5EF4-FFF2-40B4-BE49-F238E27FC236}">
                    <a16:creationId xmlns:a16="http://schemas.microsoft.com/office/drawing/2014/main" id="{CCDF2BF0-EF26-37E1-7989-C22DAE00F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9" y="3150"/>
                <a:ext cx="108" cy="156"/>
              </a:xfrm>
              <a:custGeom>
                <a:avLst/>
                <a:gdLst>
                  <a:gd name="T0" fmla="*/ 78 w 108"/>
                  <a:gd name="T1" fmla="*/ 156 h 156"/>
                  <a:gd name="T2" fmla="*/ 0 w 108"/>
                  <a:gd name="T3" fmla="*/ 18 h 156"/>
                  <a:gd name="T4" fmla="*/ 108 w 108"/>
                  <a:gd name="T5" fmla="*/ 0 h 156"/>
                  <a:gd name="T6" fmla="*/ 78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78" y="156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002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1" name="Freeform 163">
                <a:extLst>
                  <a:ext uri="{FF2B5EF4-FFF2-40B4-BE49-F238E27FC236}">
                    <a16:creationId xmlns:a16="http://schemas.microsoft.com/office/drawing/2014/main" id="{6A6F8CDD-7D0E-1FA3-86CF-02E3BC594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9" y="3150"/>
                <a:ext cx="108" cy="156"/>
              </a:xfrm>
              <a:custGeom>
                <a:avLst/>
                <a:gdLst>
                  <a:gd name="T0" fmla="*/ 101088 w 18"/>
                  <a:gd name="T1" fmla="*/ 202176 h 26"/>
                  <a:gd name="T2" fmla="*/ 0 w 18"/>
                  <a:gd name="T3" fmla="*/ 23328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2" name="Oval 164">
                <a:extLst>
                  <a:ext uri="{FF2B5EF4-FFF2-40B4-BE49-F238E27FC236}">
                    <a16:creationId xmlns:a16="http://schemas.microsoft.com/office/drawing/2014/main" id="{7BEB84A3-4B1E-A682-330A-2C9238C0D5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9" y="2544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3" name="Oval 165">
                <a:extLst>
                  <a:ext uri="{FF2B5EF4-FFF2-40B4-BE49-F238E27FC236}">
                    <a16:creationId xmlns:a16="http://schemas.microsoft.com/office/drawing/2014/main" id="{44373C4B-1BCE-CFA7-4933-1E53DEA3C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9" y="2544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4" name="Freeform 166">
                <a:extLst>
                  <a:ext uri="{FF2B5EF4-FFF2-40B4-BE49-F238E27FC236}">
                    <a16:creationId xmlns:a16="http://schemas.microsoft.com/office/drawing/2014/main" id="{999FACAD-DC98-54F4-8C82-8AA9C9F5A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3" y="2550"/>
                <a:ext cx="108" cy="156"/>
              </a:xfrm>
              <a:custGeom>
                <a:avLst/>
                <a:gdLst>
                  <a:gd name="T0" fmla="*/ 78 w 108"/>
                  <a:gd name="T1" fmla="*/ 156 h 156"/>
                  <a:gd name="T2" fmla="*/ 0 w 108"/>
                  <a:gd name="T3" fmla="*/ 18 h 156"/>
                  <a:gd name="T4" fmla="*/ 108 w 108"/>
                  <a:gd name="T5" fmla="*/ 0 h 156"/>
                  <a:gd name="T6" fmla="*/ 78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78" y="156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60FF9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5" name="Freeform 167">
                <a:extLst>
                  <a:ext uri="{FF2B5EF4-FFF2-40B4-BE49-F238E27FC236}">
                    <a16:creationId xmlns:a16="http://schemas.microsoft.com/office/drawing/2014/main" id="{2A24A81B-B73F-7C41-131C-26346F35D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3" y="2550"/>
                <a:ext cx="108" cy="156"/>
              </a:xfrm>
              <a:custGeom>
                <a:avLst/>
                <a:gdLst>
                  <a:gd name="T0" fmla="*/ 101088 w 18"/>
                  <a:gd name="T1" fmla="*/ 202176 h 26"/>
                  <a:gd name="T2" fmla="*/ 0 w 18"/>
                  <a:gd name="T3" fmla="*/ 23328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6" name="Freeform 168">
                <a:extLst>
                  <a:ext uri="{FF2B5EF4-FFF2-40B4-BE49-F238E27FC236}">
                    <a16:creationId xmlns:a16="http://schemas.microsoft.com/office/drawing/2014/main" id="{4BBCF868-9AE0-8350-EBB1-71DBA785B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688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18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10FFE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7" name="Freeform 169">
                <a:extLst>
                  <a:ext uri="{FF2B5EF4-FFF2-40B4-BE49-F238E27FC236}">
                    <a16:creationId xmlns:a16="http://schemas.microsoft.com/office/drawing/2014/main" id="{558EE9E2-AB7F-DE93-FFF9-C42B98E40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688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23328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8" name="Freeform 170">
                <a:extLst>
                  <a:ext uri="{FF2B5EF4-FFF2-40B4-BE49-F238E27FC236}">
                    <a16:creationId xmlns:a16="http://schemas.microsoft.com/office/drawing/2014/main" id="{F2281A2E-14F3-FE20-ADD0-95BC8FB71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550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60FF9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" name="Freeform 171">
                <a:extLst>
                  <a:ext uri="{FF2B5EF4-FFF2-40B4-BE49-F238E27FC236}">
                    <a16:creationId xmlns:a16="http://schemas.microsoft.com/office/drawing/2014/main" id="{74557768-C111-684D-7F8D-08677A64D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550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" name="Freeform 172">
                <a:extLst>
                  <a:ext uri="{FF2B5EF4-FFF2-40B4-BE49-F238E27FC236}">
                    <a16:creationId xmlns:a16="http://schemas.microsoft.com/office/drawing/2014/main" id="{5037AE3B-EA81-D79B-CBB3-18F0D0468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3168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4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" name="Freeform 173">
                <a:extLst>
                  <a:ext uri="{FF2B5EF4-FFF2-40B4-BE49-F238E27FC236}">
                    <a16:creationId xmlns:a16="http://schemas.microsoft.com/office/drawing/2014/main" id="{3F94BE6F-3542-E14D-1042-0A7FB2F21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3168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" name="Freeform 174">
                <a:extLst>
                  <a:ext uri="{FF2B5EF4-FFF2-40B4-BE49-F238E27FC236}">
                    <a16:creationId xmlns:a16="http://schemas.microsoft.com/office/drawing/2014/main" id="{6BE22BCE-48A8-56B2-FAA1-546A89CEE1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3306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18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00D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3" name="Freeform 175">
                <a:extLst>
                  <a:ext uri="{FF2B5EF4-FFF2-40B4-BE49-F238E27FC236}">
                    <a16:creationId xmlns:a16="http://schemas.microsoft.com/office/drawing/2014/main" id="{3085BCDF-BAA2-3E15-7BB2-A8760777A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3306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23328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4" name="Rectangle 176">
                <a:extLst>
                  <a:ext uri="{FF2B5EF4-FFF2-40B4-BE49-F238E27FC236}">
                    <a16:creationId xmlns:a16="http://schemas.microsoft.com/office/drawing/2014/main" id="{76A0068B-3F6D-8616-F5A8-457018EC9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3" y="3917"/>
                <a:ext cx="1" cy="2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endParaRPr lang="en-US" sz="2400">
                  <a:cs typeface="Arial" charset="0"/>
                </a:endParaRPr>
              </a:p>
            </p:txBody>
          </p:sp>
          <p:sp>
            <p:nvSpPr>
              <p:cNvPr id="405" name="Freeform 177">
                <a:extLst>
                  <a:ext uri="{FF2B5EF4-FFF2-40B4-BE49-F238E27FC236}">
                    <a16:creationId xmlns:a16="http://schemas.microsoft.com/office/drawing/2014/main" id="{24F7E386-5410-FFEA-51F6-66617C16CA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2850"/>
                <a:ext cx="108" cy="156"/>
              </a:xfrm>
              <a:custGeom>
                <a:avLst/>
                <a:gdLst>
                  <a:gd name="T0" fmla="*/ 78 w 108"/>
                  <a:gd name="T1" fmla="*/ 156 h 156"/>
                  <a:gd name="T2" fmla="*/ 0 w 108"/>
                  <a:gd name="T3" fmla="*/ 18 h 156"/>
                  <a:gd name="T4" fmla="*/ 108 w 108"/>
                  <a:gd name="T5" fmla="*/ 0 h 156"/>
                  <a:gd name="T6" fmla="*/ 78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78" y="156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00B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6" name="Freeform 178">
                <a:extLst>
                  <a:ext uri="{FF2B5EF4-FFF2-40B4-BE49-F238E27FC236}">
                    <a16:creationId xmlns:a16="http://schemas.microsoft.com/office/drawing/2014/main" id="{C0E27099-469A-5912-88B6-F05DDCB38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2850"/>
                <a:ext cx="108" cy="156"/>
              </a:xfrm>
              <a:custGeom>
                <a:avLst/>
                <a:gdLst>
                  <a:gd name="T0" fmla="*/ 101088 w 18"/>
                  <a:gd name="T1" fmla="*/ 202176 h 26"/>
                  <a:gd name="T2" fmla="*/ 0 w 18"/>
                  <a:gd name="T3" fmla="*/ 23328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7" name="Freeform 179">
                <a:extLst>
                  <a:ext uri="{FF2B5EF4-FFF2-40B4-BE49-F238E27FC236}">
                    <a16:creationId xmlns:a16="http://schemas.microsoft.com/office/drawing/2014/main" id="{ED5B8EF9-A954-CBF2-1A21-CE7D4E58E1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" y="2568"/>
                <a:ext cx="107" cy="162"/>
              </a:xfrm>
              <a:custGeom>
                <a:avLst/>
                <a:gdLst>
                  <a:gd name="T0" fmla="*/ 0 w 107"/>
                  <a:gd name="T1" fmla="*/ 162 h 162"/>
                  <a:gd name="T2" fmla="*/ 107 w 107"/>
                  <a:gd name="T3" fmla="*/ 138 h 162"/>
                  <a:gd name="T4" fmla="*/ 29 w 107"/>
                  <a:gd name="T5" fmla="*/ 0 h 162"/>
                  <a:gd name="T6" fmla="*/ 0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0" y="162"/>
                    </a:moveTo>
                    <a:lnTo>
                      <a:pt x="107" y="138"/>
                    </a:lnTo>
                    <a:lnTo>
                      <a:pt x="29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80FF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8" name="Freeform 180">
                <a:extLst>
                  <a:ext uri="{FF2B5EF4-FFF2-40B4-BE49-F238E27FC236}">
                    <a16:creationId xmlns:a16="http://schemas.microsoft.com/office/drawing/2014/main" id="{A202BEF9-B8A5-952B-9D79-025A742C0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" y="2568"/>
                <a:ext cx="107" cy="162"/>
              </a:xfrm>
              <a:custGeom>
                <a:avLst/>
                <a:gdLst>
                  <a:gd name="T0" fmla="*/ 0 w 18"/>
                  <a:gd name="T1" fmla="*/ 209952 h 27"/>
                  <a:gd name="T2" fmla="*/ 133607 w 18"/>
                  <a:gd name="T3" fmla="*/ 178848 h 27"/>
                  <a:gd name="T4" fmla="*/ 37385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" name="Oval 181">
                <a:extLst>
                  <a:ext uri="{FF2B5EF4-FFF2-40B4-BE49-F238E27FC236}">
                    <a16:creationId xmlns:a16="http://schemas.microsoft.com/office/drawing/2014/main" id="{2EA8F3BC-28B5-780B-669E-73754DD1C6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3" y="2796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" name="Oval 182">
                <a:extLst>
                  <a:ext uri="{FF2B5EF4-FFF2-40B4-BE49-F238E27FC236}">
                    <a16:creationId xmlns:a16="http://schemas.microsoft.com/office/drawing/2014/main" id="{7A6E761C-C408-25D9-7D65-5B9D20885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3" y="2796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" name="Freeform 183">
                <a:extLst>
                  <a:ext uri="{FF2B5EF4-FFF2-40B4-BE49-F238E27FC236}">
                    <a16:creationId xmlns:a16="http://schemas.microsoft.com/office/drawing/2014/main" id="{ECE06FBF-496C-FFA1-C180-57EAFCA2C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2706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20FFD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" name="Freeform 184">
                <a:extLst>
                  <a:ext uri="{FF2B5EF4-FFF2-40B4-BE49-F238E27FC236}">
                    <a16:creationId xmlns:a16="http://schemas.microsoft.com/office/drawing/2014/main" id="{87859825-CB2F-67AF-D00D-666B9CFC5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2706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" name="Freeform 185">
                <a:extLst>
                  <a:ext uri="{FF2B5EF4-FFF2-40B4-BE49-F238E27FC236}">
                    <a16:creationId xmlns:a16="http://schemas.microsoft.com/office/drawing/2014/main" id="{7F7CCD14-9F3B-93D9-A5C2-744E8E681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3324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" name="Freeform 186">
                <a:extLst>
                  <a:ext uri="{FF2B5EF4-FFF2-40B4-BE49-F238E27FC236}">
                    <a16:creationId xmlns:a16="http://schemas.microsoft.com/office/drawing/2014/main" id="{01F16493-9058-F0F1-C8F6-4657EC0D5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9" y="3324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5" name="Freeform 187">
                <a:extLst>
                  <a:ext uri="{FF2B5EF4-FFF2-40B4-BE49-F238E27FC236}">
                    <a16:creationId xmlns:a16="http://schemas.microsoft.com/office/drawing/2014/main" id="{2D55EBEC-E799-E2A5-5D96-96A21CAC92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1" y="3006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18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8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6" name="Freeform 188">
                <a:extLst>
                  <a:ext uri="{FF2B5EF4-FFF2-40B4-BE49-F238E27FC236}">
                    <a16:creationId xmlns:a16="http://schemas.microsoft.com/office/drawing/2014/main" id="{27C1AF60-406D-3857-C6E7-40AB497E1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1" y="3006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23328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7" name="Freeform 189">
                <a:extLst>
                  <a:ext uri="{FF2B5EF4-FFF2-40B4-BE49-F238E27FC236}">
                    <a16:creationId xmlns:a16="http://schemas.microsoft.com/office/drawing/2014/main" id="{184E2BC1-2153-082C-51DC-F4DD834F3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1" y="2868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D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8" name="Freeform 190">
                <a:extLst>
                  <a:ext uri="{FF2B5EF4-FFF2-40B4-BE49-F238E27FC236}">
                    <a16:creationId xmlns:a16="http://schemas.microsoft.com/office/drawing/2014/main" id="{8F8D3E89-8629-7B68-3C10-8BEBCD2E7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1" y="2868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9" name="Oval 191">
                <a:extLst>
                  <a:ext uri="{FF2B5EF4-FFF2-40B4-BE49-F238E27FC236}">
                    <a16:creationId xmlns:a16="http://schemas.microsoft.com/office/drawing/2014/main" id="{94FAC955-F016-6382-EACA-F6601465A8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9" y="3114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0" name="Oval 192">
                <a:extLst>
                  <a:ext uri="{FF2B5EF4-FFF2-40B4-BE49-F238E27FC236}">
                    <a16:creationId xmlns:a16="http://schemas.microsoft.com/office/drawing/2014/main" id="{60D242E7-8D32-2073-7595-F5F04F273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9" y="3114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1" name="Freeform 193">
                <a:extLst>
                  <a:ext uri="{FF2B5EF4-FFF2-40B4-BE49-F238E27FC236}">
                    <a16:creationId xmlns:a16="http://schemas.microsoft.com/office/drawing/2014/main" id="{C1E25388-140C-1972-5FFC-F3CF3B7D9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3" y="2412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BFFF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2" name="Freeform 194">
                <a:extLst>
                  <a:ext uri="{FF2B5EF4-FFF2-40B4-BE49-F238E27FC236}">
                    <a16:creationId xmlns:a16="http://schemas.microsoft.com/office/drawing/2014/main" id="{02B0DAC8-2BC1-F6D2-E177-AF555BC28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3" y="2412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3" name="Freeform 195">
                <a:extLst>
                  <a:ext uri="{FF2B5EF4-FFF2-40B4-BE49-F238E27FC236}">
                    <a16:creationId xmlns:a16="http://schemas.microsoft.com/office/drawing/2014/main" id="{997FB2DF-803B-D9D5-7246-10A34F725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3024"/>
                <a:ext cx="107" cy="162"/>
              </a:xfrm>
              <a:custGeom>
                <a:avLst/>
                <a:gdLst>
                  <a:gd name="T0" fmla="*/ 77 w 107"/>
                  <a:gd name="T1" fmla="*/ 162 h 162"/>
                  <a:gd name="T2" fmla="*/ 0 w 107"/>
                  <a:gd name="T3" fmla="*/ 24 h 162"/>
                  <a:gd name="T4" fmla="*/ 107 w 107"/>
                  <a:gd name="T5" fmla="*/ 0 h 162"/>
                  <a:gd name="T6" fmla="*/ 77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77" y="162"/>
                    </a:moveTo>
                    <a:lnTo>
                      <a:pt x="0" y="24"/>
                    </a:lnTo>
                    <a:lnTo>
                      <a:pt x="107" y="0"/>
                    </a:lnTo>
                    <a:lnTo>
                      <a:pt x="77" y="162"/>
                    </a:lnTo>
                    <a:close/>
                  </a:path>
                </a:pathLst>
              </a:custGeom>
              <a:solidFill>
                <a:srgbClr val="009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4" name="Freeform 196">
                <a:extLst>
                  <a:ext uri="{FF2B5EF4-FFF2-40B4-BE49-F238E27FC236}">
                    <a16:creationId xmlns:a16="http://schemas.microsoft.com/office/drawing/2014/main" id="{5D549933-2B31-0E5F-20FE-A279D2AA3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3024"/>
                <a:ext cx="107" cy="162"/>
              </a:xfrm>
              <a:custGeom>
                <a:avLst/>
                <a:gdLst>
                  <a:gd name="T0" fmla="*/ 96223 w 18"/>
                  <a:gd name="T1" fmla="*/ 209952 h 27"/>
                  <a:gd name="T2" fmla="*/ 0 w 18"/>
                  <a:gd name="T3" fmla="*/ 31104 h 27"/>
                  <a:gd name="T4" fmla="*/ 133607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4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5" name="Freeform 197">
                <a:extLst>
                  <a:ext uri="{FF2B5EF4-FFF2-40B4-BE49-F238E27FC236}">
                    <a16:creationId xmlns:a16="http://schemas.microsoft.com/office/drawing/2014/main" id="{7B7D4246-2A3E-A827-4AC7-D7D31823B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3168"/>
                <a:ext cx="108" cy="156"/>
              </a:xfrm>
              <a:custGeom>
                <a:avLst/>
                <a:gdLst>
                  <a:gd name="T0" fmla="*/ 78 w 108"/>
                  <a:gd name="T1" fmla="*/ 156 h 156"/>
                  <a:gd name="T2" fmla="*/ 0 w 108"/>
                  <a:gd name="T3" fmla="*/ 18 h 156"/>
                  <a:gd name="T4" fmla="*/ 108 w 108"/>
                  <a:gd name="T5" fmla="*/ 0 h 156"/>
                  <a:gd name="T6" fmla="*/ 78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78" y="156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004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6" name="Freeform 198">
                <a:extLst>
                  <a:ext uri="{FF2B5EF4-FFF2-40B4-BE49-F238E27FC236}">
                    <a16:creationId xmlns:a16="http://schemas.microsoft.com/office/drawing/2014/main" id="{0CF8DD68-3636-7A1D-EBD5-AD4928009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3168"/>
                <a:ext cx="108" cy="156"/>
              </a:xfrm>
              <a:custGeom>
                <a:avLst/>
                <a:gdLst>
                  <a:gd name="T0" fmla="*/ 101088 w 18"/>
                  <a:gd name="T1" fmla="*/ 202176 h 26"/>
                  <a:gd name="T2" fmla="*/ 0 w 18"/>
                  <a:gd name="T3" fmla="*/ 23328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" name="Freeform 199">
                <a:extLst>
                  <a:ext uri="{FF2B5EF4-FFF2-40B4-BE49-F238E27FC236}">
                    <a16:creationId xmlns:a16="http://schemas.microsoft.com/office/drawing/2014/main" id="{F5966EDF-EFA9-6D8A-C1A4-6B9195298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3024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9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8" name="Freeform 200">
                <a:extLst>
                  <a:ext uri="{FF2B5EF4-FFF2-40B4-BE49-F238E27FC236}">
                    <a16:creationId xmlns:a16="http://schemas.microsoft.com/office/drawing/2014/main" id="{40D0F838-9312-52AA-8145-F934CD5309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3024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9" name="Oval 201">
                <a:extLst>
                  <a:ext uri="{FF2B5EF4-FFF2-40B4-BE49-F238E27FC236}">
                    <a16:creationId xmlns:a16="http://schemas.microsoft.com/office/drawing/2014/main" id="{80B51F45-3F15-16FA-B867-CD1BEC112B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9" y="3156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" name="Oval 202">
                <a:extLst>
                  <a:ext uri="{FF2B5EF4-FFF2-40B4-BE49-F238E27FC236}">
                    <a16:creationId xmlns:a16="http://schemas.microsoft.com/office/drawing/2014/main" id="{82F23415-92D4-566C-AE53-648A61DDA0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9" y="3156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1" name="Oval 203">
                <a:extLst>
                  <a:ext uri="{FF2B5EF4-FFF2-40B4-BE49-F238E27FC236}">
                    <a16:creationId xmlns:a16="http://schemas.microsoft.com/office/drawing/2014/main" id="{926E79AA-F164-B870-082B-A67E3332A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3" y="2604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2" name="Oval 204">
                <a:extLst>
                  <a:ext uri="{FF2B5EF4-FFF2-40B4-BE49-F238E27FC236}">
                    <a16:creationId xmlns:a16="http://schemas.microsoft.com/office/drawing/2014/main" id="{70969A5E-7B41-08D7-F519-3F870B5DF2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3" y="2604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3" name="Freeform 205">
                <a:extLst>
                  <a:ext uri="{FF2B5EF4-FFF2-40B4-BE49-F238E27FC236}">
                    <a16:creationId xmlns:a16="http://schemas.microsoft.com/office/drawing/2014/main" id="{BB82CE2B-D581-0D77-86B2-6C32CCE723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" y="2706"/>
                <a:ext cx="107" cy="162"/>
              </a:xfrm>
              <a:custGeom>
                <a:avLst/>
                <a:gdLst>
                  <a:gd name="T0" fmla="*/ 77 w 107"/>
                  <a:gd name="T1" fmla="*/ 162 h 162"/>
                  <a:gd name="T2" fmla="*/ 0 w 107"/>
                  <a:gd name="T3" fmla="*/ 24 h 162"/>
                  <a:gd name="T4" fmla="*/ 107 w 107"/>
                  <a:gd name="T5" fmla="*/ 0 h 162"/>
                  <a:gd name="T6" fmla="*/ 77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77" y="162"/>
                    </a:moveTo>
                    <a:lnTo>
                      <a:pt x="0" y="24"/>
                    </a:lnTo>
                    <a:lnTo>
                      <a:pt x="107" y="0"/>
                    </a:lnTo>
                    <a:lnTo>
                      <a:pt x="77" y="162"/>
                    </a:lnTo>
                    <a:close/>
                  </a:path>
                </a:pathLst>
              </a:custGeom>
              <a:solidFill>
                <a:srgbClr val="20FFD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4" name="Freeform 206">
                <a:extLst>
                  <a:ext uri="{FF2B5EF4-FFF2-40B4-BE49-F238E27FC236}">
                    <a16:creationId xmlns:a16="http://schemas.microsoft.com/office/drawing/2014/main" id="{46E04380-2C82-4A09-C7F8-F52CA10448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" y="2706"/>
                <a:ext cx="107" cy="162"/>
              </a:xfrm>
              <a:custGeom>
                <a:avLst/>
                <a:gdLst>
                  <a:gd name="T0" fmla="*/ 96223 w 18"/>
                  <a:gd name="T1" fmla="*/ 209952 h 27"/>
                  <a:gd name="T2" fmla="*/ 0 w 18"/>
                  <a:gd name="T3" fmla="*/ 31104 h 27"/>
                  <a:gd name="T4" fmla="*/ 133607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4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5" name="Freeform 207">
                <a:extLst>
                  <a:ext uri="{FF2B5EF4-FFF2-40B4-BE49-F238E27FC236}">
                    <a16:creationId xmlns:a16="http://schemas.microsoft.com/office/drawing/2014/main" id="{9895B935-9CA3-515E-A322-CD309119CB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3324"/>
                <a:ext cx="107" cy="162"/>
              </a:xfrm>
              <a:custGeom>
                <a:avLst/>
                <a:gdLst>
                  <a:gd name="T0" fmla="*/ 77 w 107"/>
                  <a:gd name="T1" fmla="*/ 162 h 162"/>
                  <a:gd name="T2" fmla="*/ 0 w 107"/>
                  <a:gd name="T3" fmla="*/ 24 h 162"/>
                  <a:gd name="T4" fmla="*/ 107 w 107"/>
                  <a:gd name="T5" fmla="*/ 0 h 162"/>
                  <a:gd name="T6" fmla="*/ 77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77" y="162"/>
                    </a:moveTo>
                    <a:lnTo>
                      <a:pt x="0" y="24"/>
                    </a:lnTo>
                    <a:lnTo>
                      <a:pt x="107" y="0"/>
                    </a:lnTo>
                    <a:lnTo>
                      <a:pt x="77" y="162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6" name="Freeform 208">
                <a:extLst>
                  <a:ext uri="{FF2B5EF4-FFF2-40B4-BE49-F238E27FC236}">
                    <a16:creationId xmlns:a16="http://schemas.microsoft.com/office/drawing/2014/main" id="{DD06F317-449D-E893-E702-F7613396A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3324"/>
                <a:ext cx="107" cy="162"/>
              </a:xfrm>
              <a:custGeom>
                <a:avLst/>
                <a:gdLst>
                  <a:gd name="T0" fmla="*/ 96223 w 18"/>
                  <a:gd name="T1" fmla="*/ 209952 h 27"/>
                  <a:gd name="T2" fmla="*/ 0 w 18"/>
                  <a:gd name="T3" fmla="*/ 31104 h 27"/>
                  <a:gd name="T4" fmla="*/ 133607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4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7" name="Freeform 209">
                <a:extLst>
                  <a:ext uri="{FF2B5EF4-FFF2-40B4-BE49-F238E27FC236}">
                    <a16:creationId xmlns:a16="http://schemas.microsoft.com/office/drawing/2014/main" id="{69E6995D-0449-3163-949E-2113795DD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4" y="3048"/>
                <a:ext cx="107" cy="156"/>
              </a:xfrm>
              <a:custGeom>
                <a:avLst/>
                <a:gdLst>
                  <a:gd name="T0" fmla="*/ 0 w 107"/>
                  <a:gd name="T1" fmla="*/ 156 h 156"/>
                  <a:gd name="T2" fmla="*/ 107 w 107"/>
                  <a:gd name="T3" fmla="*/ 138 h 156"/>
                  <a:gd name="T4" fmla="*/ 30 w 107"/>
                  <a:gd name="T5" fmla="*/ 0 h 156"/>
                  <a:gd name="T6" fmla="*/ 0 w 107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6"/>
                  <a:gd name="T14" fmla="*/ 107 w 107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6">
                    <a:moveTo>
                      <a:pt x="0" y="156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A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8" name="Freeform 210">
                <a:extLst>
                  <a:ext uri="{FF2B5EF4-FFF2-40B4-BE49-F238E27FC236}">
                    <a16:creationId xmlns:a16="http://schemas.microsoft.com/office/drawing/2014/main" id="{503B17D7-2432-B17A-830F-E767E701E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4" y="3048"/>
                <a:ext cx="107" cy="156"/>
              </a:xfrm>
              <a:custGeom>
                <a:avLst/>
                <a:gdLst>
                  <a:gd name="T0" fmla="*/ 0 w 18"/>
                  <a:gd name="T1" fmla="*/ 202176 h 26"/>
                  <a:gd name="T2" fmla="*/ 133607 w 18"/>
                  <a:gd name="T3" fmla="*/ 178848 h 26"/>
                  <a:gd name="T4" fmla="*/ 37385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" name="Freeform 211">
                <a:extLst>
                  <a:ext uri="{FF2B5EF4-FFF2-40B4-BE49-F238E27FC236}">
                    <a16:creationId xmlns:a16="http://schemas.microsoft.com/office/drawing/2014/main" id="{FB75AB83-1021-30F9-4F4D-2CFE382C86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3186"/>
                <a:ext cx="107" cy="162"/>
              </a:xfrm>
              <a:custGeom>
                <a:avLst/>
                <a:gdLst>
                  <a:gd name="T0" fmla="*/ 0 w 107"/>
                  <a:gd name="T1" fmla="*/ 162 h 162"/>
                  <a:gd name="T2" fmla="*/ 107 w 107"/>
                  <a:gd name="T3" fmla="*/ 138 h 162"/>
                  <a:gd name="T4" fmla="*/ 29 w 107"/>
                  <a:gd name="T5" fmla="*/ 0 h 162"/>
                  <a:gd name="T6" fmla="*/ 0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0" y="162"/>
                    </a:moveTo>
                    <a:lnTo>
                      <a:pt x="107" y="138"/>
                    </a:lnTo>
                    <a:lnTo>
                      <a:pt x="29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5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" name="Freeform 212">
                <a:extLst>
                  <a:ext uri="{FF2B5EF4-FFF2-40B4-BE49-F238E27FC236}">
                    <a16:creationId xmlns:a16="http://schemas.microsoft.com/office/drawing/2014/main" id="{62930D0E-6457-2461-8562-3E322FBC4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2" y="3186"/>
                <a:ext cx="107" cy="162"/>
              </a:xfrm>
              <a:custGeom>
                <a:avLst/>
                <a:gdLst>
                  <a:gd name="T0" fmla="*/ 0 w 18"/>
                  <a:gd name="T1" fmla="*/ 209952 h 27"/>
                  <a:gd name="T2" fmla="*/ 133607 w 18"/>
                  <a:gd name="T3" fmla="*/ 178848 h 27"/>
                  <a:gd name="T4" fmla="*/ 37385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" name="Freeform 213">
                <a:extLst>
                  <a:ext uri="{FF2B5EF4-FFF2-40B4-BE49-F238E27FC236}">
                    <a16:creationId xmlns:a16="http://schemas.microsoft.com/office/drawing/2014/main" id="{DEE01DF9-CF05-4FA5-A63F-CA1D9C935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" y="2868"/>
                <a:ext cx="107" cy="156"/>
              </a:xfrm>
              <a:custGeom>
                <a:avLst/>
                <a:gdLst>
                  <a:gd name="T0" fmla="*/ 77 w 107"/>
                  <a:gd name="T1" fmla="*/ 156 h 156"/>
                  <a:gd name="T2" fmla="*/ 0 w 107"/>
                  <a:gd name="T3" fmla="*/ 18 h 156"/>
                  <a:gd name="T4" fmla="*/ 107 w 107"/>
                  <a:gd name="T5" fmla="*/ 0 h 156"/>
                  <a:gd name="T6" fmla="*/ 77 w 107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6"/>
                  <a:gd name="T14" fmla="*/ 107 w 107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6">
                    <a:moveTo>
                      <a:pt x="77" y="156"/>
                    </a:moveTo>
                    <a:lnTo>
                      <a:pt x="0" y="18"/>
                    </a:lnTo>
                    <a:lnTo>
                      <a:pt x="107" y="0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00D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" name="Freeform 214">
                <a:extLst>
                  <a:ext uri="{FF2B5EF4-FFF2-40B4-BE49-F238E27FC236}">
                    <a16:creationId xmlns:a16="http://schemas.microsoft.com/office/drawing/2014/main" id="{B9B36E11-7426-8E2D-93E8-A53676DB45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" y="2868"/>
                <a:ext cx="107" cy="156"/>
              </a:xfrm>
              <a:custGeom>
                <a:avLst/>
                <a:gdLst>
                  <a:gd name="T0" fmla="*/ 96223 w 18"/>
                  <a:gd name="T1" fmla="*/ 202176 h 26"/>
                  <a:gd name="T2" fmla="*/ 0 w 18"/>
                  <a:gd name="T3" fmla="*/ 23328 h 26"/>
                  <a:gd name="T4" fmla="*/ 133607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" name="Freeform 215">
                <a:extLst>
                  <a:ext uri="{FF2B5EF4-FFF2-40B4-BE49-F238E27FC236}">
                    <a16:creationId xmlns:a16="http://schemas.microsoft.com/office/drawing/2014/main" id="{3A41CAEE-363B-62A7-631E-376A9FEF0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" y="2730"/>
                <a:ext cx="107" cy="156"/>
              </a:xfrm>
              <a:custGeom>
                <a:avLst/>
                <a:gdLst>
                  <a:gd name="T0" fmla="*/ 0 w 107"/>
                  <a:gd name="T1" fmla="*/ 156 h 156"/>
                  <a:gd name="T2" fmla="*/ 107 w 107"/>
                  <a:gd name="T3" fmla="*/ 138 h 156"/>
                  <a:gd name="T4" fmla="*/ 30 w 107"/>
                  <a:gd name="T5" fmla="*/ 0 h 156"/>
                  <a:gd name="T6" fmla="*/ 0 w 107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6"/>
                  <a:gd name="T14" fmla="*/ 107 w 107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6">
                    <a:moveTo>
                      <a:pt x="0" y="156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40F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4" name="Freeform 216">
                <a:extLst>
                  <a:ext uri="{FF2B5EF4-FFF2-40B4-BE49-F238E27FC236}">
                    <a16:creationId xmlns:a16="http://schemas.microsoft.com/office/drawing/2014/main" id="{BC178F52-D725-35CB-5F6F-2931EF445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" y="2730"/>
                <a:ext cx="107" cy="156"/>
              </a:xfrm>
              <a:custGeom>
                <a:avLst/>
                <a:gdLst>
                  <a:gd name="T0" fmla="*/ 0 w 18"/>
                  <a:gd name="T1" fmla="*/ 202176 h 26"/>
                  <a:gd name="T2" fmla="*/ 133607 w 18"/>
                  <a:gd name="T3" fmla="*/ 178848 h 26"/>
                  <a:gd name="T4" fmla="*/ 37385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" name="Oval 217">
                <a:extLst>
                  <a:ext uri="{FF2B5EF4-FFF2-40B4-BE49-F238E27FC236}">
                    <a16:creationId xmlns:a16="http://schemas.microsoft.com/office/drawing/2014/main" id="{B85ED72A-68AA-6F4E-3133-CB85B8578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6" y="3402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6" name="Oval 218">
                <a:extLst>
                  <a:ext uri="{FF2B5EF4-FFF2-40B4-BE49-F238E27FC236}">
                    <a16:creationId xmlns:a16="http://schemas.microsoft.com/office/drawing/2014/main" id="{5C840350-C2F8-6979-4A2A-51E9EFCEDF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6" y="3402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" name="Freeform 219">
                <a:extLst>
                  <a:ext uri="{FF2B5EF4-FFF2-40B4-BE49-F238E27FC236}">
                    <a16:creationId xmlns:a16="http://schemas.microsoft.com/office/drawing/2014/main" id="{B779B7A8-1C4E-3AEF-E3EB-5A6FD1DBE0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2" y="3348"/>
                <a:ext cx="107" cy="155"/>
              </a:xfrm>
              <a:custGeom>
                <a:avLst/>
                <a:gdLst>
                  <a:gd name="T0" fmla="*/ 0 w 107"/>
                  <a:gd name="T1" fmla="*/ 155 h 155"/>
                  <a:gd name="T2" fmla="*/ 107 w 107"/>
                  <a:gd name="T3" fmla="*/ 138 h 155"/>
                  <a:gd name="T4" fmla="*/ 30 w 107"/>
                  <a:gd name="T5" fmla="*/ 0 h 155"/>
                  <a:gd name="T6" fmla="*/ 0 w 107"/>
                  <a:gd name="T7" fmla="*/ 155 h 1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5"/>
                  <a:gd name="T14" fmla="*/ 107 w 107"/>
                  <a:gd name="T15" fmla="*/ 155 h 1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5">
                    <a:moveTo>
                      <a:pt x="0" y="155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001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8" name="Freeform 220">
                <a:extLst>
                  <a:ext uri="{FF2B5EF4-FFF2-40B4-BE49-F238E27FC236}">
                    <a16:creationId xmlns:a16="http://schemas.microsoft.com/office/drawing/2014/main" id="{BCFFBCCE-75FA-114E-5B7F-8989F86F0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2" y="3348"/>
                <a:ext cx="107" cy="155"/>
              </a:xfrm>
              <a:custGeom>
                <a:avLst/>
                <a:gdLst>
                  <a:gd name="T0" fmla="*/ 0 w 18"/>
                  <a:gd name="T1" fmla="*/ 195753 h 26"/>
                  <a:gd name="T2" fmla="*/ 133607 w 18"/>
                  <a:gd name="T3" fmla="*/ 173117 h 26"/>
                  <a:gd name="T4" fmla="*/ 37385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" name="Freeform 221">
                <a:extLst>
                  <a:ext uri="{FF2B5EF4-FFF2-40B4-BE49-F238E27FC236}">
                    <a16:creationId xmlns:a16="http://schemas.microsoft.com/office/drawing/2014/main" id="{077F66C9-5F26-3637-2F3F-FE61C4F21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2412"/>
                <a:ext cx="107" cy="156"/>
              </a:xfrm>
              <a:custGeom>
                <a:avLst/>
                <a:gdLst>
                  <a:gd name="T0" fmla="*/ 77 w 107"/>
                  <a:gd name="T1" fmla="*/ 156 h 156"/>
                  <a:gd name="T2" fmla="*/ 0 w 107"/>
                  <a:gd name="T3" fmla="*/ 18 h 156"/>
                  <a:gd name="T4" fmla="*/ 107 w 107"/>
                  <a:gd name="T5" fmla="*/ 0 h 156"/>
                  <a:gd name="T6" fmla="*/ 77 w 107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6"/>
                  <a:gd name="T14" fmla="*/ 107 w 107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6">
                    <a:moveTo>
                      <a:pt x="77" y="156"/>
                    </a:moveTo>
                    <a:lnTo>
                      <a:pt x="0" y="18"/>
                    </a:lnTo>
                    <a:lnTo>
                      <a:pt x="107" y="0"/>
                    </a:lnTo>
                    <a:lnTo>
                      <a:pt x="77" y="156"/>
                    </a:lnTo>
                    <a:close/>
                  </a:path>
                </a:pathLst>
              </a:custGeom>
              <a:solidFill>
                <a:srgbClr val="BFFF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" name="Freeform 222">
                <a:extLst>
                  <a:ext uri="{FF2B5EF4-FFF2-40B4-BE49-F238E27FC236}">
                    <a16:creationId xmlns:a16="http://schemas.microsoft.com/office/drawing/2014/main" id="{A34A5E0B-92D7-D209-5C97-E478AC2CB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2412"/>
                <a:ext cx="107" cy="156"/>
              </a:xfrm>
              <a:custGeom>
                <a:avLst/>
                <a:gdLst>
                  <a:gd name="T0" fmla="*/ 96223 w 18"/>
                  <a:gd name="T1" fmla="*/ 202176 h 26"/>
                  <a:gd name="T2" fmla="*/ 0 w 18"/>
                  <a:gd name="T3" fmla="*/ 23328 h 26"/>
                  <a:gd name="T4" fmla="*/ 133607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" name="Oval 223">
                <a:extLst>
                  <a:ext uri="{FF2B5EF4-FFF2-40B4-BE49-F238E27FC236}">
                    <a16:creationId xmlns:a16="http://schemas.microsoft.com/office/drawing/2014/main" id="{4C976363-6E17-33F0-BB76-26B4C47C7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4" y="2256"/>
                <a:ext cx="54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" name="Oval 224">
                <a:extLst>
                  <a:ext uri="{FF2B5EF4-FFF2-40B4-BE49-F238E27FC236}">
                    <a16:creationId xmlns:a16="http://schemas.microsoft.com/office/drawing/2014/main" id="{13612530-D5C3-0D5C-3C2A-E4DEA07C20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4" y="2256"/>
                <a:ext cx="54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" name="Freeform 225">
                <a:extLst>
                  <a:ext uri="{FF2B5EF4-FFF2-40B4-BE49-F238E27FC236}">
                    <a16:creationId xmlns:a16="http://schemas.microsoft.com/office/drawing/2014/main" id="{087DA5FF-E85D-5B85-57BA-5D82C0F84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8" y="2131"/>
                <a:ext cx="108" cy="155"/>
              </a:xfrm>
              <a:custGeom>
                <a:avLst/>
                <a:gdLst>
                  <a:gd name="T0" fmla="*/ 0 w 108"/>
                  <a:gd name="T1" fmla="*/ 155 h 155"/>
                  <a:gd name="T2" fmla="*/ 108 w 108"/>
                  <a:gd name="T3" fmla="*/ 137 h 155"/>
                  <a:gd name="T4" fmla="*/ 30 w 108"/>
                  <a:gd name="T5" fmla="*/ 0 h 155"/>
                  <a:gd name="T6" fmla="*/ 0 w 108"/>
                  <a:gd name="T7" fmla="*/ 155 h 1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5"/>
                  <a:gd name="T14" fmla="*/ 108 w 108"/>
                  <a:gd name="T15" fmla="*/ 155 h 1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5">
                    <a:moveTo>
                      <a:pt x="0" y="155"/>
                    </a:moveTo>
                    <a:lnTo>
                      <a:pt x="108" y="137"/>
                    </a:lnTo>
                    <a:lnTo>
                      <a:pt x="30" y="0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FF8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" name="Freeform 226">
                <a:extLst>
                  <a:ext uri="{FF2B5EF4-FFF2-40B4-BE49-F238E27FC236}">
                    <a16:creationId xmlns:a16="http://schemas.microsoft.com/office/drawing/2014/main" id="{A35C0736-1E07-17A2-8056-37B846076F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8" y="2131"/>
                <a:ext cx="108" cy="155"/>
              </a:xfrm>
              <a:custGeom>
                <a:avLst/>
                <a:gdLst>
                  <a:gd name="T0" fmla="*/ 0 w 18"/>
                  <a:gd name="T1" fmla="*/ 195753 h 26"/>
                  <a:gd name="T2" fmla="*/ 139968 w 18"/>
                  <a:gd name="T3" fmla="*/ 173117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" name="Freeform 227">
                <a:extLst>
                  <a:ext uri="{FF2B5EF4-FFF2-40B4-BE49-F238E27FC236}">
                    <a16:creationId xmlns:a16="http://schemas.microsoft.com/office/drawing/2014/main" id="{1D22BA3F-A8CE-7BE5-17EE-425025FBC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2268"/>
                <a:ext cx="107" cy="162"/>
              </a:xfrm>
              <a:custGeom>
                <a:avLst/>
                <a:gdLst>
                  <a:gd name="T0" fmla="*/ 0 w 107"/>
                  <a:gd name="T1" fmla="*/ 162 h 162"/>
                  <a:gd name="T2" fmla="*/ 107 w 107"/>
                  <a:gd name="T3" fmla="*/ 144 h 162"/>
                  <a:gd name="T4" fmla="*/ 30 w 107"/>
                  <a:gd name="T5" fmla="*/ 0 h 162"/>
                  <a:gd name="T6" fmla="*/ 0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0" y="162"/>
                    </a:moveTo>
                    <a:lnTo>
                      <a:pt x="107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D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" name="Freeform 228">
                <a:extLst>
                  <a:ext uri="{FF2B5EF4-FFF2-40B4-BE49-F238E27FC236}">
                    <a16:creationId xmlns:a16="http://schemas.microsoft.com/office/drawing/2014/main" id="{B8A81533-CC8B-C66B-5D65-19DD124C2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6" y="2268"/>
                <a:ext cx="107" cy="162"/>
              </a:xfrm>
              <a:custGeom>
                <a:avLst/>
                <a:gdLst>
                  <a:gd name="T0" fmla="*/ 0 w 18"/>
                  <a:gd name="T1" fmla="*/ 209952 h 27"/>
                  <a:gd name="T2" fmla="*/ 133607 w 18"/>
                  <a:gd name="T3" fmla="*/ 186624 h 27"/>
                  <a:gd name="T4" fmla="*/ 37385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" name="Freeform 229">
                <a:extLst>
                  <a:ext uri="{FF2B5EF4-FFF2-40B4-BE49-F238E27FC236}">
                    <a16:creationId xmlns:a16="http://schemas.microsoft.com/office/drawing/2014/main" id="{8A9126B6-5D46-AD8D-5F40-F5928F0449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2886"/>
                <a:ext cx="107" cy="162"/>
              </a:xfrm>
              <a:custGeom>
                <a:avLst/>
                <a:gdLst>
                  <a:gd name="T0" fmla="*/ 0 w 107"/>
                  <a:gd name="T1" fmla="*/ 162 h 162"/>
                  <a:gd name="T2" fmla="*/ 107 w 107"/>
                  <a:gd name="T3" fmla="*/ 138 h 162"/>
                  <a:gd name="T4" fmla="*/ 30 w 107"/>
                  <a:gd name="T5" fmla="*/ 0 h 162"/>
                  <a:gd name="T6" fmla="*/ 0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0" y="162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E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" name="Freeform 230">
                <a:extLst>
                  <a:ext uri="{FF2B5EF4-FFF2-40B4-BE49-F238E27FC236}">
                    <a16:creationId xmlns:a16="http://schemas.microsoft.com/office/drawing/2014/main" id="{0D721029-22C1-400B-8AAC-570E372B5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2886"/>
                <a:ext cx="107" cy="162"/>
              </a:xfrm>
              <a:custGeom>
                <a:avLst/>
                <a:gdLst>
                  <a:gd name="T0" fmla="*/ 0 w 18"/>
                  <a:gd name="T1" fmla="*/ 209952 h 27"/>
                  <a:gd name="T2" fmla="*/ 133607 w 18"/>
                  <a:gd name="T3" fmla="*/ 178848 h 27"/>
                  <a:gd name="T4" fmla="*/ 37385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" name="Freeform 231">
                <a:extLst>
                  <a:ext uri="{FF2B5EF4-FFF2-40B4-BE49-F238E27FC236}">
                    <a16:creationId xmlns:a16="http://schemas.microsoft.com/office/drawing/2014/main" id="{575F6BB6-4E68-F670-78D2-B70DF79A5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568"/>
                <a:ext cx="107" cy="162"/>
              </a:xfrm>
              <a:custGeom>
                <a:avLst/>
                <a:gdLst>
                  <a:gd name="T0" fmla="*/ 78 w 107"/>
                  <a:gd name="T1" fmla="*/ 162 h 162"/>
                  <a:gd name="T2" fmla="*/ 0 w 107"/>
                  <a:gd name="T3" fmla="*/ 18 h 162"/>
                  <a:gd name="T4" fmla="*/ 107 w 107"/>
                  <a:gd name="T5" fmla="*/ 0 h 162"/>
                  <a:gd name="T6" fmla="*/ 78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7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80FF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" name="Freeform 232">
                <a:extLst>
                  <a:ext uri="{FF2B5EF4-FFF2-40B4-BE49-F238E27FC236}">
                    <a16:creationId xmlns:a16="http://schemas.microsoft.com/office/drawing/2014/main" id="{F2BF83B0-AC6E-8AF4-7862-48157A03F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568"/>
                <a:ext cx="107" cy="162"/>
              </a:xfrm>
              <a:custGeom>
                <a:avLst/>
                <a:gdLst>
                  <a:gd name="T0" fmla="*/ 96223 w 18"/>
                  <a:gd name="T1" fmla="*/ 209952 h 27"/>
                  <a:gd name="T2" fmla="*/ 0 w 18"/>
                  <a:gd name="T3" fmla="*/ 23328 h 27"/>
                  <a:gd name="T4" fmla="*/ 133607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" name="Freeform 233">
                <a:extLst>
                  <a:ext uri="{FF2B5EF4-FFF2-40B4-BE49-F238E27FC236}">
                    <a16:creationId xmlns:a16="http://schemas.microsoft.com/office/drawing/2014/main" id="{416128D9-C5D7-ECFF-94ED-8DCA9CFDF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430"/>
                <a:ext cx="107" cy="156"/>
              </a:xfrm>
              <a:custGeom>
                <a:avLst/>
                <a:gdLst>
                  <a:gd name="T0" fmla="*/ 0 w 107"/>
                  <a:gd name="T1" fmla="*/ 156 h 156"/>
                  <a:gd name="T2" fmla="*/ 107 w 107"/>
                  <a:gd name="T3" fmla="*/ 138 h 156"/>
                  <a:gd name="T4" fmla="*/ 30 w 107"/>
                  <a:gd name="T5" fmla="*/ 0 h 156"/>
                  <a:gd name="T6" fmla="*/ 0 w 107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56"/>
                  <a:gd name="T14" fmla="*/ 107 w 107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56">
                    <a:moveTo>
                      <a:pt x="0" y="156"/>
                    </a:moveTo>
                    <a:lnTo>
                      <a:pt x="107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CFFF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" name="Freeform 234">
                <a:extLst>
                  <a:ext uri="{FF2B5EF4-FFF2-40B4-BE49-F238E27FC236}">
                    <a16:creationId xmlns:a16="http://schemas.microsoft.com/office/drawing/2014/main" id="{C3AC910B-A8A7-6E6F-FB67-A2CF71884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430"/>
                <a:ext cx="107" cy="156"/>
              </a:xfrm>
              <a:custGeom>
                <a:avLst/>
                <a:gdLst>
                  <a:gd name="T0" fmla="*/ 0 w 18"/>
                  <a:gd name="T1" fmla="*/ 202176 h 26"/>
                  <a:gd name="T2" fmla="*/ 133607 w 18"/>
                  <a:gd name="T3" fmla="*/ 178848 h 26"/>
                  <a:gd name="T4" fmla="*/ 37385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" name="Freeform 235">
                <a:extLst>
                  <a:ext uri="{FF2B5EF4-FFF2-40B4-BE49-F238E27FC236}">
                    <a16:creationId xmlns:a16="http://schemas.microsoft.com/office/drawing/2014/main" id="{4E53994E-692E-9B70-2D62-84AF78701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4" y="3186"/>
                <a:ext cx="107" cy="162"/>
              </a:xfrm>
              <a:custGeom>
                <a:avLst/>
                <a:gdLst>
                  <a:gd name="T0" fmla="*/ 78 w 107"/>
                  <a:gd name="T1" fmla="*/ 162 h 162"/>
                  <a:gd name="T2" fmla="*/ 0 w 107"/>
                  <a:gd name="T3" fmla="*/ 18 h 162"/>
                  <a:gd name="T4" fmla="*/ 107 w 107"/>
                  <a:gd name="T5" fmla="*/ 0 h 162"/>
                  <a:gd name="T6" fmla="*/ 78 w 107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62"/>
                  <a:gd name="T14" fmla="*/ 107 w 107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7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5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" name="Freeform 236">
                <a:extLst>
                  <a:ext uri="{FF2B5EF4-FFF2-40B4-BE49-F238E27FC236}">
                    <a16:creationId xmlns:a16="http://schemas.microsoft.com/office/drawing/2014/main" id="{5F4B94C6-EB2C-82F1-F57D-4F8C21CC8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4" y="3186"/>
                <a:ext cx="107" cy="162"/>
              </a:xfrm>
              <a:custGeom>
                <a:avLst/>
                <a:gdLst>
                  <a:gd name="T0" fmla="*/ 96223 w 18"/>
                  <a:gd name="T1" fmla="*/ 209952 h 27"/>
                  <a:gd name="T2" fmla="*/ 0 w 18"/>
                  <a:gd name="T3" fmla="*/ 23328 h 27"/>
                  <a:gd name="T4" fmla="*/ 133607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" name="Oval 237">
                <a:extLst>
                  <a:ext uri="{FF2B5EF4-FFF2-40B4-BE49-F238E27FC236}">
                    <a16:creationId xmlns:a16="http://schemas.microsoft.com/office/drawing/2014/main" id="{F0676E39-D751-F823-8479-1335EA2FE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6" y="3024"/>
                <a:ext cx="53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6" name="Oval 238">
                <a:extLst>
                  <a:ext uri="{FF2B5EF4-FFF2-40B4-BE49-F238E27FC236}">
                    <a16:creationId xmlns:a16="http://schemas.microsoft.com/office/drawing/2014/main" id="{E41C6C18-23E9-6BCA-A9C5-7A243E07F0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6" y="3024"/>
                <a:ext cx="53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" name="Oval 239">
                <a:extLst>
                  <a:ext uri="{FF2B5EF4-FFF2-40B4-BE49-F238E27FC236}">
                    <a16:creationId xmlns:a16="http://schemas.microsoft.com/office/drawing/2014/main" id="{4869BF34-9CE1-DAEC-ED18-BA35020CC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0" y="3156"/>
                <a:ext cx="53" cy="54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8" name="Oval 240">
                <a:extLst>
                  <a:ext uri="{FF2B5EF4-FFF2-40B4-BE49-F238E27FC236}">
                    <a16:creationId xmlns:a16="http://schemas.microsoft.com/office/drawing/2014/main" id="{CE062305-5D6B-C698-96CA-0E72E60F98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0" y="3156"/>
                <a:ext cx="53" cy="54"/>
              </a:xfrm>
              <a:prstGeom prst="ellipse">
                <a:avLst/>
              </a:prstGeom>
              <a:noFill/>
              <a:ln w="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" name="Freeform 241">
                <a:extLst>
                  <a:ext uri="{FF2B5EF4-FFF2-40B4-BE49-F238E27FC236}">
                    <a16:creationId xmlns:a16="http://schemas.microsoft.com/office/drawing/2014/main" id="{BA962442-2621-7C4F-F6A7-CC6375A69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2586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8FFF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" name="Freeform 242">
                <a:extLst>
                  <a:ext uri="{FF2B5EF4-FFF2-40B4-BE49-F238E27FC236}">
                    <a16:creationId xmlns:a16="http://schemas.microsoft.com/office/drawing/2014/main" id="{4671298F-F50A-0F99-E403-98A1813DE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2586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" name="Freeform 243">
                <a:extLst>
                  <a:ext uri="{FF2B5EF4-FFF2-40B4-BE49-F238E27FC236}">
                    <a16:creationId xmlns:a16="http://schemas.microsoft.com/office/drawing/2014/main" id="{DBDB9912-5013-FFB6-8D2D-291B8CB83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2730"/>
                <a:ext cx="108" cy="156"/>
              </a:xfrm>
              <a:custGeom>
                <a:avLst/>
                <a:gdLst>
                  <a:gd name="T0" fmla="*/ 78 w 108"/>
                  <a:gd name="T1" fmla="*/ 156 h 156"/>
                  <a:gd name="T2" fmla="*/ 0 w 108"/>
                  <a:gd name="T3" fmla="*/ 18 h 156"/>
                  <a:gd name="T4" fmla="*/ 108 w 108"/>
                  <a:gd name="T5" fmla="*/ 0 h 156"/>
                  <a:gd name="T6" fmla="*/ 78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78" y="156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6"/>
                    </a:lnTo>
                    <a:close/>
                  </a:path>
                </a:pathLst>
              </a:custGeom>
              <a:solidFill>
                <a:srgbClr val="40FFB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" name="Freeform 244">
                <a:extLst>
                  <a:ext uri="{FF2B5EF4-FFF2-40B4-BE49-F238E27FC236}">
                    <a16:creationId xmlns:a16="http://schemas.microsoft.com/office/drawing/2014/main" id="{9C05FD3F-BE2D-1EF4-1D4C-E95D9A901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2730"/>
                <a:ext cx="108" cy="156"/>
              </a:xfrm>
              <a:custGeom>
                <a:avLst/>
                <a:gdLst>
                  <a:gd name="T0" fmla="*/ 101088 w 18"/>
                  <a:gd name="T1" fmla="*/ 202176 h 26"/>
                  <a:gd name="T2" fmla="*/ 0 w 18"/>
                  <a:gd name="T3" fmla="*/ 23328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" name="Freeform 245">
                <a:extLst>
                  <a:ext uri="{FF2B5EF4-FFF2-40B4-BE49-F238E27FC236}">
                    <a16:creationId xmlns:a16="http://schemas.microsoft.com/office/drawing/2014/main" id="{94AAA2CD-E569-26E2-F4BB-3AF40FC29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3204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24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24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7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" name="Freeform 246">
                <a:extLst>
                  <a:ext uri="{FF2B5EF4-FFF2-40B4-BE49-F238E27FC236}">
                    <a16:creationId xmlns:a16="http://schemas.microsoft.com/office/drawing/2014/main" id="{5D4C46AE-4AA8-CD01-CE9C-A3203690C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3204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31104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4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" name="Freeform 247">
                <a:extLst>
                  <a:ext uri="{FF2B5EF4-FFF2-40B4-BE49-F238E27FC236}">
                    <a16:creationId xmlns:a16="http://schemas.microsoft.com/office/drawing/2014/main" id="{DA5F1F56-F0CF-0D2E-756B-C78782828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4" y="3348"/>
                <a:ext cx="108" cy="155"/>
              </a:xfrm>
              <a:custGeom>
                <a:avLst/>
                <a:gdLst>
                  <a:gd name="T0" fmla="*/ 78 w 108"/>
                  <a:gd name="T1" fmla="*/ 155 h 155"/>
                  <a:gd name="T2" fmla="*/ 0 w 108"/>
                  <a:gd name="T3" fmla="*/ 18 h 155"/>
                  <a:gd name="T4" fmla="*/ 108 w 108"/>
                  <a:gd name="T5" fmla="*/ 0 h 155"/>
                  <a:gd name="T6" fmla="*/ 78 w 108"/>
                  <a:gd name="T7" fmla="*/ 155 h 15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5"/>
                  <a:gd name="T14" fmla="*/ 108 w 108"/>
                  <a:gd name="T15" fmla="*/ 155 h 15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5">
                    <a:moveTo>
                      <a:pt x="78" y="155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55"/>
                    </a:lnTo>
                    <a:close/>
                  </a:path>
                </a:pathLst>
              </a:custGeom>
              <a:solidFill>
                <a:srgbClr val="001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" name="Freeform 248">
                <a:extLst>
                  <a:ext uri="{FF2B5EF4-FFF2-40B4-BE49-F238E27FC236}">
                    <a16:creationId xmlns:a16="http://schemas.microsoft.com/office/drawing/2014/main" id="{7A8A5530-CDA7-7753-9CC3-32B2A7634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4" y="3348"/>
                <a:ext cx="108" cy="155"/>
              </a:xfrm>
              <a:custGeom>
                <a:avLst/>
                <a:gdLst>
                  <a:gd name="T0" fmla="*/ 101088 w 18"/>
                  <a:gd name="T1" fmla="*/ 195753 h 26"/>
                  <a:gd name="T2" fmla="*/ 0 w 18"/>
                  <a:gd name="T3" fmla="*/ 22672 h 26"/>
                  <a:gd name="T4" fmla="*/ 139968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13" y="26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Freeform 249">
                <a:extLst>
                  <a:ext uri="{FF2B5EF4-FFF2-40B4-BE49-F238E27FC236}">
                    <a16:creationId xmlns:a16="http://schemas.microsoft.com/office/drawing/2014/main" id="{373D73C0-E9E7-5B6B-F58D-C7058E80A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4" y="3204"/>
                <a:ext cx="108" cy="162"/>
              </a:xfrm>
              <a:custGeom>
                <a:avLst/>
                <a:gdLst>
                  <a:gd name="T0" fmla="*/ 0 w 108"/>
                  <a:gd name="T1" fmla="*/ 162 h 162"/>
                  <a:gd name="T2" fmla="*/ 108 w 108"/>
                  <a:gd name="T3" fmla="*/ 144 h 162"/>
                  <a:gd name="T4" fmla="*/ 30 w 108"/>
                  <a:gd name="T5" fmla="*/ 0 h 162"/>
                  <a:gd name="T6" fmla="*/ 0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0" y="162"/>
                    </a:moveTo>
                    <a:lnTo>
                      <a:pt x="108" y="144"/>
                    </a:lnTo>
                    <a:lnTo>
                      <a:pt x="30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7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Freeform 250">
                <a:extLst>
                  <a:ext uri="{FF2B5EF4-FFF2-40B4-BE49-F238E27FC236}">
                    <a16:creationId xmlns:a16="http://schemas.microsoft.com/office/drawing/2014/main" id="{C54E3484-7257-B09D-6CCD-C6C1A87C67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4" y="3204"/>
                <a:ext cx="108" cy="162"/>
              </a:xfrm>
              <a:custGeom>
                <a:avLst/>
                <a:gdLst>
                  <a:gd name="T0" fmla="*/ 0 w 18"/>
                  <a:gd name="T1" fmla="*/ 209952 h 27"/>
                  <a:gd name="T2" fmla="*/ 139968 w 18"/>
                  <a:gd name="T3" fmla="*/ 186624 h 27"/>
                  <a:gd name="T4" fmla="*/ 38880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0" y="27"/>
                    </a:moveTo>
                    <a:lnTo>
                      <a:pt x="18" y="24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Freeform 251">
                <a:extLst>
                  <a:ext uri="{FF2B5EF4-FFF2-40B4-BE49-F238E27FC236}">
                    <a16:creationId xmlns:a16="http://schemas.microsoft.com/office/drawing/2014/main" id="{34DF2447-BC1B-5356-93DA-3BDDA15B6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8" y="2268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18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FFD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0" name="Freeform 252">
                <a:extLst>
                  <a:ext uri="{FF2B5EF4-FFF2-40B4-BE49-F238E27FC236}">
                    <a16:creationId xmlns:a16="http://schemas.microsoft.com/office/drawing/2014/main" id="{F7E1E65F-D374-913A-154C-76685CC6B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8" y="2268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23328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" name="Freeform 253">
                <a:extLst>
                  <a:ext uri="{FF2B5EF4-FFF2-40B4-BE49-F238E27FC236}">
                    <a16:creationId xmlns:a16="http://schemas.microsoft.com/office/drawing/2014/main" id="{819521E3-5766-2A91-7F32-C5C439CFD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886"/>
                <a:ext cx="108" cy="162"/>
              </a:xfrm>
              <a:custGeom>
                <a:avLst/>
                <a:gdLst>
                  <a:gd name="T0" fmla="*/ 78 w 108"/>
                  <a:gd name="T1" fmla="*/ 162 h 162"/>
                  <a:gd name="T2" fmla="*/ 0 w 108"/>
                  <a:gd name="T3" fmla="*/ 18 h 162"/>
                  <a:gd name="T4" fmla="*/ 108 w 108"/>
                  <a:gd name="T5" fmla="*/ 0 h 162"/>
                  <a:gd name="T6" fmla="*/ 78 w 108"/>
                  <a:gd name="T7" fmla="*/ 162 h 16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62"/>
                  <a:gd name="T14" fmla="*/ 108 w 108"/>
                  <a:gd name="T15" fmla="*/ 162 h 16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62">
                    <a:moveTo>
                      <a:pt x="78" y="162"/>
                    </a:moveTo>
                    <a:lnTo>
                      <a:pt x="0" y="18"/>
                    </a:lnTo>
                    <a:lnTo>
                      <a:pt x="108" y="0"/>
                    </a:lnTo>
                    <a:lnTo>
                      <a:pt x="78" y="162"/>
                    </a:lnTo>
                    <a:close/>
                  </a:path>
                </a:pathLst>
              </a:custGeom>
              <a:solidFill>
                <a:srgbClr val="00E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" name="Freeform 254">
                <a:extLst>
                  <a:ext uri="{FF2B5EF4-FFF2-40B4-BE49-F238E27FC236}">
                    <a16:creationId xmlns:a16="http://schemas.microsoft.com/office/drawing/2014/main" id="{6DC147BE-38BB-8F52-B11D-6CFC38D86D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886"/>
                <a:ext cx="108" cy="162"/>
              </a:xfrm>
              <a:custGeom>
                <a:avLst/>
                <a:gdLst>
                  <a:gd name="T0" fmla="*/ 101088 w 18"/>
                  <a:gd name="T1" fmla="*/ 209952 h 27"/>
                  <a:gd name="T2" fmla="*/ 0 w 18"/>
                  <a:gd name="T3" fmla="*/ 23328 h 27"/>
                  <a:gd name="T4" fmla="*/ 139968 w 18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7"/>
                  <a:gd name="T11" fmla="*/ 18 w 18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7">
                    <a:moveTo>
                      <a:pt x="13" y="27"/>
                    </a:moveTo>
                    <a:lnTo>
                      <a:pt x="0" y="3"/>
                    </a:lnTo>
                    <a:lnTo>
                      <a:pt x="1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Freeform 255">
                <a:extLst>
                  <a:ext uri="{FF2B5EF4-FFF2-40B4-BE49-F238E27FC236}">
                    <a16:creationId xmlns:a16="http://schemas.microsoft.com/office/drawing/2014/main" id="{D5B02340-0FF5-31E7-7CC6-CD8B0546B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748"/>
                <a:ext cx="108" cy="156"/>
              </a:xfrm>
              <a:custGeom>
                <a:avLst/>
                <a:gdLst>
                  <a:gd name="T0" fmla="*/ 0 w 108"/>
                  <a:gd name="T1" fmla="*/ 156 h 156"/>
                  <a:gd name="T2" fmla="*/ 108 w 108"/>
                  <a:gd name="T3" fmla="*/ 138 h 156"/>
                  <a:gd name="T4" fmla="*/ 30 w 108"/>
                  <a:gd name="T5" fmla="*/ 0 h 156"/>
                  <a:gd name="T6" fmla="*/ 0 w 108"/>
                  <a:gd name="T7" fmla="*/ 156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8"/>
                  <a:gd name="T13" fmla="*/ 0 h 156"/>
                  <a:gd name="T14" fmla="*/ 108 w 108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8" h="156">
                    <a:moveTo>
                      <a:pt x="0" y="156"/>
                    </a:moveTo>
                    <a:lnTo>
                      <a:pt x="108" y="138"/>
                    </a:lnTo>
                    <a:lnTo>
                      <a:pt x="30" y="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50FFA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4" name="Freeform 256">
                <a:extLst>
                  <a:ext uri="{FF2B5EF4-FFF2-40B4-BE49-F238E27FC236}">
                    <a16:creationId xmlns:a16="http://schemas.microsoft.com/office/drawing/2014/main" id="{7D0EB201-3810-34FD-C862-540092421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748"/>
                <a:ext cx="108" cy="156"/>
              </a:xfrm>
              <a:custGeom>
                <a:avLst/>
                <a:gdLst>
                  <a:gd name="T0" fmla="*/ 0 w 18"/>
                  <a:gd name="T1" fmla="*/ 202176 h 26"/>
                  <a:gd name="T2" fmla="*/ 139968 w 18"/>
                  <a:gd name="T3" fmla="*/ 178848 h 26"/>
                  <a:gd name="T4" fmla="*/ 38880 w 18"/>
                  <a:gd name="T5" fmla="*/ 0 h 26"/>
                  <a:gd name="T6" fmla="*/ 0 60000 65536"/>
                  <a:gd name="T7" fmla="*/ 0 60000 65536"/>
                  <a:gd name="T8" fmla="*/ 0 60000 65536"/>
                  <a:gd name="T9" fmla="*/ 0 w 18"/>
                  <a:gd name="T10" fmla="*/ 0 h 26"/>
                  <a:gd name="T11" fmla="*/ 18 w 18"/>
                  <a:gd name="T12" fmla="*/ 26 h 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" h="26">
                    <a:moveTo>
                      <a:pt x="0" y="26"/>
                    </a:moveTo>
                    <a:lnTo>
                      <a:pt x="18" y="23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" name="Freeform 257">
              <a:extLst>
                <a:ext uri="{FF2B5EF4-FFF2-40B4-BE49-F238E27FC236}">
                  <a16:creationId xmlns:a16="http://schemas.microsoft.com/office/drawing/2014/main" id="{6C4CD284-6A5C-9550-D132-EE81C70C2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375" y="3513138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08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58">
              <a:extLst>
                <a:ext uri="{FF2B5EF4-FFF2-40B4-BE49-F238E27FC236}">
                  <a16:creationId xmlns:a16="http://schemas.microsoft.com/office/drawing/2014/main" id="{984C8FFD-C77F-7266-F717-F5670A1E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375" y="3513138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259">
              <a:extLst>
                <a:ext uri="{FF2B5EF4-FFF2-40B4-BE49-F238E27FC236}">
                  <a16:creationId xmlns:a16="http://schemas.microsoft.com/office/drawing/2014/main" id="{CF74CF48-C5D0-5103-88CB-B92A162C8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4200" y="3732213"/>
              <a:ext cx="171450" cy="246062"/>
            </a:xfrm>
            <a:custGeom>
              <a:avLst/>
              <a:gdLst>
                <a:gd name="T0" fmla="*/ 0 w 108"/>
                <a:gd name="T1" fmla="*/ 2147483647 h 155"/>
                <a:gd name="T2" fmla="*/ 2147483647 w 108"/>
                <a:gd name="T3" fmla="*/ 2147483647 h 155"/>
                <a:gd name="T4" fmla="*/ 2147483647 w 108"/>
                <a:gd name="T5" fmla="*/ 0 h 155"/>
                <a:gd name="T6" fmla="*/ 0 w 108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"/>
                <a:gd name="T14" fmla="*/ 108 w 108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">
                  <a:moveTo>
                    <a:pt x="0" y="155"/>
                  </a:moveTo>
                  <a:lnTo>
                    <a:pt x="108" y="137"/>
                  </a:lnTo>
                  <a:lnTo>
                    <a:pt x="30" y="0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002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60">
              <a:extLst>
                <a:ext uri="{FF2B5EF4-FFF2-40B4-BE49-F238E27FC236}">
                  <a16:creationId xmlns:a16="http://schemas.microsoft.com/office/drawing/2014/main" id="{20F19A4B-DD37-64AA-15D9-18A28CFCF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4200" y="3732213"/>
              <a:ext cx="171450" cy="246062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61">
              <a:extLst>
                <a:ext uri="{FF2B5EF4-FFF2-40B4-BE49-F238E27FC236}">
                  <a16:creationId xmlns:a16="http://schemas.microsoft.com/office/drawing/2014/main" id="{31D10822-BBB7-2B98-24DF-76040AF68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2017713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62">
              <a:extLst>
                <a:ext uri="{FF2B5EF4-FFF2-40B4-BE49-F238E27FC236}">
                  <a16:creationId xmlns:a16="http://schemas.microsoft.com/office/drawing/2014/main" id="{4C1C3346-51CD-4B92-02DD-4C80B79E1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2017713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63">
              <a:extLst>
                <a:ext uri="{FF2B5EF4-FFF2-40B4-BE49-F238E27FC236}">
                  <a16:creationId xmlns:a16="http://schemas.microsoft.com/office/drawing/2014/main" id="{30B10E73-AEFE-DF59-BF16-F7FC51CD7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850" y="201771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64">
              <a:extLst>
                <a:ext uri="{FF2B5EF4-FFF2-40B4-BE49-F238E27FC236}">
                  <a16:creationId xmlns:a16="http://schemas.microsoft.com/office/drawing/2014/main" id="{14B2C915-FEFC-8E4C-3FB1-80F737CE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850" y="201771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65">
              <a:extLst>
                <a:ext uri="{FF2B5EF4-FFF2-40B4-BE49-F238E27FC236}">
                  <a16:creationId xmlns:a16="http://schemas.microsoft.com/office/drawing/2014/main" id="{AF13655A-73AE-B911-7CBC-DD98F4AF4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2246313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66">
              <a:extLst>
                <a:ext uri="{FF2B5EF4-FFF2-40B4-BE49-F238E27FC236}">
                  <a16:creationId xmlns:a16="http://schemas.microsoft.com/office/drawing/2014/main" id="{30D91FF4-D447-6119-2513-A0048F6F6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5" y="2246313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Oval 267">
              <a:extLst>
                <a:ext uri="{FF2B5EF4-FFF2-40B4-BE49-F238E27FC236}">
                  <a16:creationId xmlns:a16="http://schemas.microsoft.com/office/drawing/2014/main" id="{A415E6F0-C075-E554-4FA3-4215C966A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8025" y="4025900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Oval 268">
              <a:extLst>
                <a:ext uri="{FF2B5EF4-FFF2-40B4-BE49-F238E27FC236}">
                  <a16:creationId xmlns:a16="http://schemas.microsoft.com/office/drawing/2014/main" id="{B4876EC0-419E-BBB5-FF13-16C2011E3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8025" y="4025900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Oval 269">
              <a:extLst>
                <a:ext uri="{FF2B5EF4-FFF2-40B4-BE49-F238E27FC236}">
                  <a16:creationId xmlns:a16="http://schemas.microsoft.com/office/drawing/2014/main" id="{A71DF98C-0D27-90C0-6C11-28599B22A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8500" y="19605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Oval 270">
              <a:extLst>
                <a:ext uri="{FF2B5EF4-FFF2-40B4-BE49-F238E27FC236}">
                  <a16:creationId xmlns:a16="http://schemas.microsoft.com/office/drawing/2014/main" id="{4F758505-539D-A8BB-F13E-091D648CB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8500" y="19605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71">
              <a:extLst>
                <a:ext uri="{FF2B5EF4-FFF2-40B4-BE49-F238E27FC236}">
                  <a16:creationId xmlns:a16="http://schemas.microsoft.com/office/drawing/2014/main" id="{FF9850D1-A9B4-07EC-AAF7-AEFB2D59D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299878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2">
              <a:extLst>
                <a:ext uri="{FF2B5EF4-FFF2-40B4-BE49-F238E27FC236}">
                  <a16:creationId xmlns:a16="http://schemas.microsoft.com/office/drawing/2014/main" id="{C8F97B3A-6203-A838-36F9-5CE93B39B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299878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73">
              <a:extLst>
                <a:ext uri="{FF2B5EF4-FFF2-40B4-BE49-F238E27FC236}">
                  <a16:creationId xmlns:a16="http://schemas.microsoft.com/office/drawing/2014/main" id="{D156DC03-04FF-499B-1B65-C97CF7160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22738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74">
              <a:extLst>
                <a:ext uri="{FF2B5EF4-FFF2-40B4-BE49-F238E27FC236}">
                  <a16:creationId xmlns:a16="http://schemas.microsoft.com/office/drawing/2014/main" id="{592475D3-CE83-DCDA-6BF6-A314A2B48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22738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75">
              <a:extLst>
                <a:ext uri="{FF2B5EF4-FFF2-40B4-BE49-F238E27FC236}">
                  <a16:creationId xmlns:a16="http://schemas.microsoft.com/office/drawing/2014/main" id="{36481641-3891-B7BA-A0F2-870AF2F8B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225" y="2055813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76">
              <a:extLst>
                <a:ext uri="{FF2B5EF4-FFF2-40B4-BE49-F238E27FC236}">
                  <a16:creationId xmlns:a16="http://schemas.microsoft.com/office/drawing/2014/main" id="{F4399B65-C5C2-5BD0-ED49-598DD8F1F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225" y="2055813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77">
              <a:extLst>
                <a:ext uri="{FF2B5EF4-FFF2-40B4-BE49-F238E27FC236}">
                  <a16:creationId xmlns:a16="http://schemas.microsoft.com/office/drawing/2014/main" id="{3CEEFABA-8B12-7ECA-59F5-733FA286C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050" y="227488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78">
              <a:extLst>
                <a:ext uri="{FF2B5EF4-FFF2-40B4-BE49-F238E27FC236}">
                  <a16:creationId xmlns:a16="http://schemas.microsoft.com/office/drawing/2014/main" id="{45A6A78E-8E33-5861-574E-43B7BD5A1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050" y="227488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79">
              <a:extLst>
                <a:ext uri="{FF2B5EF4-FFF2-40B4-BE49-F238E27FC236}">
                  <a16:creationId xmlns:a16="http://schemas.microsoft.com/office/drawing/2014/main" id="{93596C4A-AA75-9808-2D99-4A770A8A9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050" y="249396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80">
              <a:extLst>
                <a:ext uri="{FF2B5EF4-FFF2-40B4-BE49-F238E27FC236}">
                  <a16:creationId xmlns:a16="http://schemas.microsoft.com/office/drawing/2014/main" id="{D682BBAE-B17A-1BA1-696C-94F29AF8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7050" y="249396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81">
              <a:extLst>
                <a:ext uri="{FF2B5EF4-FFF2-40B4-BE49-F238E27FC236}">
                  <a16:creationId xmlns:a16="http://schemas.microsoft.com/office/drawing/2014/main" id="{2F9633E2-D247-9112-87C5-02DFD05F3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8000" y="3255963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82">
              <a:extLst>
                <a:ext uri="{FF2B5EF4-FFF2-40B4-BE49-F238E27FC236}">
                  <a16:creationId xmlns:a16="http://schemas.microsoft.com/office/drawing/2014/main" id="{6AFE6054-9E35-8755-CF30-1EE6586CB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8000" y="3255963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83">
              <a:extLst>
                <a:ext uri="{FF2B5EF4-FFF2-40B4-BE49-F238E27FC236}">
                  <a16:creationId xmlns:a16="http://schemas.microsoft.com/office/drawing/2014/main" id="{C3F6BEA5-7391-C23E-BD71-7AE13BD94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475" y="1771650"/>
              <a:ext cx="171450" cy="246063"/>
            </a:xfrm>
            <a:custGeom>
              <a:avLst/>
              <a:gdLst>
                <a:gd name="T0" fmla="*/ 2147483647 w 108"/>
                <a:gd name="T1" fmla="*/ 2147483647 h 155"/>
                <a:gd name="T2" fmla="*/ 0 w 108"/>
                <a:gd name="T3" fmla="*/ 2147483647 h 155"/>
                <a:gd name="T4" fmla="*/ 2147483647 w 108"/>
                <a:gd name="T5" fmla="*/ 0 h 155"/>
                <a:gd name="T6" fmla="*/ 2147483647 w 108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"/>
                <a:gd name="T14" fmla="*/ 108 w 108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">
                  <a:moveTo>
                    <a:pt x="78" y="155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5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84">
              <a:extLst>
                <a:ext uri="{FF2B5EF4-FFF2-40B4-BE49-F238E27FC236}">
                  <a16:creationId xmlns:a16="http://schemas.microsoft.com/office/drawing/2014/main" id="{226B63B8-3368-95DB-910D-D17D677B5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8475" y="1771650"/>
              <a:ext cx="171450" cy="246063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85">
              <a:extLst>
                <a:ext uri="{FF2B5EF4-FFF2-40B4-BE49-F238E27FC236}">
                  <a16:creationId xmlns:a16="http://schemas.microsoft.com/office/drawing/2014/main" id="{B5B4C7B0-2207-7405-9023-4EE474F7F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425" y="2532063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286">
              <a:extLst>
                <a:ext uri="{FF2B5EF4-FFF2-40B4-BE49-F238E27FC236}">
                  <a16:creationId xmlns:a16="http://schemas.microsoft.com/office/drawing/2014/main" id="{4A7F8D13-035B-164E-7ABD-EB8D5DA76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425" y="2532063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287">
              <a:extLst>
                <a:ext uri="{FF2B5EF4-FFF2-40B4-BE49-F238E27FC236}">
                  <a16:creationId xmlns:a16="http://schemas.microsoft.com/office/drawing/2014/main" id="{A596C197-0AAC-ADEE-7A10-7F1B19B4E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425" y="275113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288">
              <a:extLst>
                <a:ext uri="{FF2B5EF4-FFF2-40B4-BE49-F238E27FC236}">
                  <a16:creationId xmlns:a16="http://schemas.microsoft.com/office/drawing/2014/main" id="{3A6C6779-7D38-A146-5ABB-5E64BAAB9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425" y="275113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89">
              <a:extLst>
                <a:ext uri="{FF2B5EF4-FFF2-40B4-BE49-F238E27FC236}">
                  <a16:creationId xmlns:a16="http://schemas.microsoft.com/office/drawing/2014/main" id="{8ACAAED1-475C-6C63-AC92-C7E8DD7A3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375" y="3732213"/>
              <a:ext cx="171450" cy="246062"/>
            </a:xfrm>
            <a:custGeom>
              <a:avLst/>
              <a:gdLst>
                <a:gd name="T0" fmla="*/ 2147483647 w 108"/>
                <a:gd name="T1" fmla="*/ 2147483647 h 155"/>
                <a:gd name="T2" fmla="*/ 0 w 108"/>
                <a:gd name="T3" fmla="*/ 2147483647 h 155"/>
                <a:gd name="T4" fmla="*/ 2147483647 w 108"/>
                <a:gd name="T5" fmla="*/ 0 h 155"/>
                <a:gd name="T6" fmla="*/ 2147483647 w 108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"/>
                <a:gd name="T14" fmla="*/ 108 w 108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">
                  <a:moveTo>
                    <a:pt x="78" y="155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5"/>
                  </a:lnTo>
                  <a:close/>
                </a:path>
              </a:pathLst>
            </a:custGeom>
            <a:solidFill>
              <a:srgbClr val="002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290">
              <a:extLst>
                <a:ext uri="{FF2B5EF4-FFF2-40B4-BE49-F238E27FC236}">
                  <a16:creationId xmlns:a16="http://schemas.microsoft.com/office/drawing/2014/main" id="{EEA92F12-8264-7614-A02A-0233E863B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375" y="3732213"/>
              <a:ext cx="171450" cy="246062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Oval 291">
              <a:extLst>
                <a:ext uri="{FF2B5EF4-FFF2-40B4-BE49-F238E27FC236}">
                  <a16:creationId xmlns:a16="http://schemas.microsoft.com/office/drawing/2014/main" id="{79F7548D-0122-8803-82E7-8025D6EF2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7525" y="1924050"/>
              <a:ext cx="85725" cy="84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Oval 292">
              <a:extLst>
                <a:ext uri="{FF2B5EF4-FFF2-40B4-BE49-F238E27FC236}">
                  <a16:creationId xmlns:a16="http://schemas.microsoft.com/office/drawing/2014/main" id="{DE089F66-520C-53CF-645B-E048804177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7525" y="1924050"/>
              <a:ext cx="85725" cy="84138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93">
              <a:extLst>
                <a:ext uri="{FF2B5EF4-FFF2-40B4-BE49-F238E27FC236}">
                  <a16:creationId xmlns:a16="http://schemas.microsoft.com/office/drawing/2014/main" id="{E05CF350-E160-1592-5193-52FAFD564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850" y="1800225"/>
              <a:ext cx="171450" cy="255588"/>
            </a:xfrm>
            <a:custGeom>
              <a:avLst/>
              <a:gdLst>
                <a:gd name="T0" fmla="*/ 0 w 108"/>
                <a:gd name="T1" fmla="*/ 2147483647 h 161"/>
                <a:gd name="T2" fmla="*/ 2147483647 w 108"/>
                <a:gd name="T3" fmla="*/ 2147483647 h 161"/>
                <a:gd name="T4" fmla="*/ 2147483647 w 108"/>
                <a:gd name="T5" fmla="*/ 0 h 161"/>
                <a:gd name="T6" fmla="*/ 0 w 108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1"/>
                <a:gd name="T14" fmla="*/ 108 w 108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1">
                  <a:moveTo>
                    <a:pt x="0" y="161"/>
                  </a:moveTo>
                  <a:lnTo>
                    <a:pt x="108" y="137"/>
                  </a:lnTo>
                  <a:lnTo>
                    <a:pt x="30" y="0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294">
              <a:extLst>
                <a:ext uri="{FF2B5EF4-FFF2-40B4-BE49-F238E27FC236}">
                  <a16:creationId xmlns:a16="http://schemas.microsoft.com/office/drawing/2014/main" id="{501A3FB5-0C85-C117-AB52-0CB91CB64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0850" y="1800225"/>
              <a:ext cx="171450" cy="255588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295">
              <a:extLst>
                <a:ext uri="{FF2B5EF4-FFF2-40B4-BE49-F238E27FC236}">
                  <a16:creationId xmlns:a16="http://schemas.microsoft.com/office/drawing/2014/main" id="{7C616D89-D7BE-6F31-86B9-80D97AB22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299878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296">
              <a:extLst>
                <a:ext uri="{FF2B5EF4-FFF2-40B4-BE49-F238E27FC236}">
                  <a16:creationId xmlns:a16="http://schemas.microsoft.com/office/drawing/2014/main" id="{E1067D10-3188-F2BD-6101-5F3FBD669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299878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97">
              <a:extLst>
                <a:ext uri="{FF2B5EF4-FFF2-40B4-BE49-F238E27FC236}">
                  <a16:creationId xmlns:a16="http://schemas.microsoft.com/office/drawing/2014/main" id="{58822091-2D3B-E22C-E953-667D5C517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2779713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298">
              <a:extLst>
                <a:ext uri="{FF2B5EF4-FFF2-40B4-BE49-F238E27FC236}">
                  <a16:creationId xmlns:a16="http://schemas.microsoft.com/office/drawing/2014/main" id="{72B54FE9-FE35-94F9-2E01-1863D53F2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2779713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299">
              <a:extLst>
                <a:ext uri="{FF2B5EF4-FFF2-40B4-BE49-F238E27FC236}">
                  <a16:creationId xmlns:a16="http://schemas.microsoft.com/office/drawing/2014/main" id="{00BC4837-AF6B-D06D-45EF-8F065425B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760788"/>
              <a:ext cx="171450" cy="255587"/>
            </a:xfrm>
            <a:custGeom>
              <a:avLst/>
              <a:gdLst>
                <a:gd name="T0" fmla="*/ 0 w 108"/>
                <a:gd name="T1" fmla="*/ 2147483647 h 161"/>
                <a:gd name="T2" fmla="*/ 2147483647 w 108"/>
                <a:gd name="T3" fmla="*/ 2147483647 h 161"/>
                <a:gd name="T4" fmla="*/ 2147483647 w 108"/>
                <a:gd name="T5" fmla="*/ 0 h 161"/>
                <a:gd name="T6" fmla="*/ 0 w 108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1"/>
                <a:gd name="T14" fmla="*/ 108 w 108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1">
                  <a:moveTo>
                    <a:pt x="0" y="161"/>
                  </a:moveTo>
                  <a:lnTo>
                    <a:pt x="108" y="137"/>
                  </a:lnTo>
                  <a:lnTo>
                    <a:pt x="30" y="0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004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300">
              <a:extLst>
                <a:ext uri="{FF2B5EF4-FFF2-40B4-BE49-F238E27FC236}">
                  <a16:creationId xmlns:a16="http://schemas.microsoft.com/office/drawing/2014/main" id="{9774E544-5AF6-AFBE-237A-003A4D0F3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760788"/>
              <a:ext cx="171450" cy="255587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301">
              <a:extLst>
                <a:ext uri="{FF2B5EF4-FFF2-40B4-BE49-F238E27FC236}">
                  <a16:creationId xmlns:a16="http://schemas.microsoft.com/office/drawing/2014/main" id="{CC4F3831-06C2-7C9C-876F-3E6F90D6B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225" y="227488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302">
              <a:extLst>
                <a:ext uri="{FF2B5EF4-FFF2-40B4-BE49-F238E27FC236}">
                  <a16:creationId xmlns:a16="http://schemas.microsoft.com/office/drawing/2014/main" id="{DEAC5098-022A-F8F3-4E8F-A00F07BDA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225" y="227488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Oval 303">
              <a:extLst>
                <a:ext uri="{FF2B5EF4-FFF2-40B4-BE49-F238E27FC236}">
                  <a16:creationId xmlns:a16="http://schemas.microsoft.com/office/drawing/2014/main" id="{DA91A7F5-0AF6-FEFA-F94F-52C0A4CDE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6575" y="27987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Oval 304">
              <a:extLst>
                <a:ext uri="{FF2B5EF4-FFF2-40B4-BE49-F238E27FC236}">
                  <a16:creationId xmlns:a16="http://schemas.microsoft.com/office/drawing/2014/main" id="{009F6C51-B371-39B0-BA9C-6C7946B41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86575" y="27987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Oval 305">
              <a:extLst>
                <a:ext uri="{FF2B5EF4-FFF2-40B4-BE49-F238E27FC236}">
                  <a16:creationId xmlns:a16="http://schemas.microsoft.com/office/drawing/2014/main" id="{BFE43108-938B-15D9-F255-4FE2DED3B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7050" y="312261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Oval 306">
              <a:extLst>
                <a:ext uri="{FF2B5EF4-FFF2-40B4-BE49-F238E27FC236}">
                  <a16:creationId xmlns:a16="http://schemas.microsoft.com/office/drawing/2014/main" id="{D3C06F00-E373-6689-2825-26C2B899D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7050" y="312261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307">
              <a:extLst>
                <a:ext uri="{FF2B5EF4-FFF2-40B4-BE49-F238E27FC236}">
                  <a16:creationId xmlns:a16="http://schemas.microsoft.com/office/drawing/2014/main" id="{558B9170-2817-5A7E-8C82-9F486EFF4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036888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308">
              <a:extLst>
                <a:ext uri="{FF2B5EF4-FFF2-40B4-BE49-F238E27FC236}">
                  <a16:creationId xmlns:a16="http://schemas.microsoft.com/office/drawing/2014/main" id="{BED22663-8483-2289-0E37-CBDD9F3F0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036888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309">
              <a:extLst>
                <a:ext uri="{FF2B5EF4-FFF2-40B4-BE49-F238E27FC236}">
                  <a16:creationId xmlns:a16="http://schemas.microsoft.com/office/drawing/2014/main" id="{571C16D6-91C2-BF09-CABA-338C1F931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25596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00B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10">
              <a:extLst>
                <a:ext uri="{FF2B5EF4-FFF2-40B4-BE49-F238E27FC236}">
                  <a16:creationId xmlns:a16="http://schemas.microsoft.com/office/drawing/2014/main" id="{AF3BA424-87D1-456A-CD3B-6DCBC16D3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25596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Oval 311">
              <a:extLst>
                <a:ext uri="{FF2B5EF4-FFF2-40B4-BE49-F238E27FC236}">
                  <a16:creationId xmlns:a16="http://schemas.microsoft.com/office/drawing/2014/main" id="{1C375A3E-A5DD-E2CA-626E-257BA177F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2275" y="262731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12">
              <a:extLst>
                <a:ext uri="{FF2B5EF4-FFF2-40B4-BE49-F238E27FC236}">
                  <a16:creationId xmlns:a16="http://schemas.microsoft.com/office/drawing/2014/main" id="{F6DABAE5-431A-BDFB-6DB8-EEFB649A3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188" y="2532063"/>
              <a:ext cx="169862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7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13">
              <a:extLst>
                <a:ext uri="{FF2B5EF4-FFF2-40B4-BE49-F238E27FC236}">
                  <a16:creationId xmlns:a16="http://schemas.microsoft.com/office/drawing/2014/main" id="{1AF8A3E9-4D99-AC9A-E9A8-C1A705349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188" y="2532063"/>
              <a:ext cx="169862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14">
              <a:extLst>
                <a:ext uri="{FF2B5EF4-FFF2-40B4-BE49-F238E27FC236}">
                  <a16:creationId xmlns:a16="http://schemas.microsoft.com/office/drawing/2014/main" id="{2556DD7D-C696-8EB8-0CA1-5FD9A10CB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188" y="2303463"/>
              <a:ext cx="169862" cy="257175"/>
            </a:xfrm>
            <a:custGeom>
              <a:avLst/>
              <a:gdLst>
                <a:gd name="T0" fmla="*/ 0 w 107"/>
                <a:gd name="T1" fmla="*/ 2147483647 h 162"/>
                <a:gd name="T2" fmla="*/ 2147483647 w 107"/>
                <a:gd name="T3" fmla="*/ 2147483647 h 162"/>
                <a:gd name="T4" fmla="*/ 2147483647 w 107"/>
                <a:gd name="T5" fmla="*/ 0 h 162"/>
                <a:gd name="T6" fmla="*/ 0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0" y="162"/>
                  </a:moveTo>
                  <a:lnTo>
                    <a:pt x="107" y="144"/>
                  </a:lnTo>
                  <a:lnTo>
                    <a:pt x="29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15">
              <a:extLst>
                <a:ext uri="{FF2B5EF4-FFF2-40B4-BE49-F238E27FC236}">
                  <a16:creationId xmlns:a16="http://schemas.microsoft.com/office/drawing/2014/main" id="{368B1CAC-541B-3755-8EEC-980271F57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188" y="2303463"/>
              <a:ext cx="169862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Oval 316">
              <a:extLst>
                <a:ext uri="{FF2B5EF4-FFF2-40B4-BE49-F238E27FC236}">
                  <a16:creationId xmlns:a16="http://schemas.microsoft.com/office/drawing/2014/main" id="{3141A0A9-2A1A-ED6D-EE01-37E062491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9425" y="1838325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Oval 317">
              <a:extLst>
                <a:ext uri="{FF2B5EF4-FFF2-40B4-BE49-F238E27FC236}">
                  <a16:creationId xmlns:a16="http://schemas.microsoft.com/office/drawing/2014/main" id="{26BFE7F1-0E71-B173-14B2-1C48DD94A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9425" y="1838325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18">
              <a:extLst>
                <a:ext uri="{FF2B5EF4-FFF2-40B4-BE49-F238E27FC236}">
                  <a16:creationId xmlns:a16="http://schemas.microsoft.com/office/drawing/2014/main" id="{564D2086-D129-3154-F2BD-B7993BB32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138" y="3284538"/>
              <a:ext cx="169862" cy="257175"/>
            </a:xfrm>
            <a:custGeom>
              <a:avLst/>
              <a:gdLst>
                <a:gd name="T0" fmla="*/ 0 w 107"/>
                <a:gd name="T1" fmla="*/ 2147483647 h 162"/>
                <a:gd name="T2" fmla="*/ 2147483647 w 107"/>
                <a:gd name="T3" fmla="*/ 2147483647 h 162"/>
                <a:gd name="T4" fmla="*/ 2147483647 w 107"/>
                <a:gd name="T5" fmla="*/ 0 h 162"/>
                <a:gd name="T6" fmla="*/ 0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0" y="162"/>
                  </a:moveTo>
                  <a:lnTo>
                    <a:pt x="107" y="144"/>
                  </a:lnTo>
                  <a:lnTo>
                    <a:pt x="29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19">
              <a:extLst>
                <a:ext uri="{FF2B5EF4-FFF2-40B4-BE49-F238E27FC236}">
                  <a16:creationId xmlns:a16="http://schemas.microsoft.com/office/drawing/2014/main" id="{8877DB95-BA0E-E6C2-8831-F6B801D1C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138" y="3284538"/>
              <a:ext cx="169862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20">
              <a:extLst>
                <a:ext uri="{FF2B5EF4-FFF2-40B4-BE49-F238E27FC236}">
                  <a16:creationId xmlns:a16="http://schemas.microsoft.com/office/drawing/2014/main" id="{4EACA8E9-FEE7-6D73-9237-5DC026708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138" y="3513138"/>
              <a:ext cx="169862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7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008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21">
              <a:extLst>
                <a:ext uri="{FF2B5EF4-FFF2-40B4-BE49-F238E27FC236}">
                  <a16:creationId xmlns:a16="http://schemas.microsoft.com/office/drawing/2014/main" id="{39CFFCFF-6060-FD80-1B19-DF64B4993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138" y="3513138"/>
              <a:ext cx="169862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22">
              <a:extLst>
                <a:ext uri="{FF2B5EF4-FFF2-40B4-BE49-F238E27FC236}">
                  <a16:creationId xmlns:a16="http://schemas.microsoft.com/office/drawing/2014/main" id="{0142D672-E27A-85C6-A12C-D2C93DFC1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800225"/>
              <a:ext cx="169862" cy="255588"/>
            </a:xfrm>
            <a:custGeom>
              <a:avLst/>
              <a:gdLst>
                <a:gd name="T0" fmla="*/ 2147483647 w 107"/>
                <a:gd name="T1" fmla="*/ 2147483647 h 161"/>
                <a:gd name="T2" fmla="*/ 0 w 107"/>
                <a:gd name="T3" fmla="*/ 2147483647 h 161"/>
                <a:gd name="T4" fmla="*/ 2147483647 w 107"/>
                <a:gd name="T5" fmla="*/ 0 h 161"/>
                <a:gd name="T6" fmla="*/ 2147483647 w 107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1"/>
                <a:gd name="T14" fmla="*/ 107 w 107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1">
                  <a:moveTo>
                    <a:pt x="77" y="161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61"/>
                  </a:lnTo>
                  <a:close/>
                </a:path>
              </a:pathLst>
            </a:cu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23">
              <a:extLst>
                <a:ext uri="{FF2B5EF4-FFF2-40B4-BE49-F238E27FC236}">
                  <a16:creationId xmlns:a16="http://schemas.microsoft.com/office/drawing/2014/main" id="{32F4C4D9-7B70-4654-D7DE-A3BCFB313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8613" y="1800225"/>
              <a:ext cx="169862" cy="255588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24">
              <a:extLst>
                <a:ext uri="{FF2B5EF4-FFF2-40B4-BE49-F238E27FC236}">
                  <a16:creationId xmlns:a16="http://schemas.microsoft.com/office/drawing/2014/main" id="{8D1CE79D-FEF0-E2C4-91E0-F7F72EFDC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563" y="2779713"/>
              <a:ext cx="169862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7" y="162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62"/>
                  </a:lnTo>
                  <a:close/>
                </a:path>
              </a:pathLst>
            </a:cu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25">
              <a:extLst>
                <a:ext uri="{FF2B5EF4-FFF2-40B4-BE49-F238E27FC236}">
                  <a16:creationId xmlns:a16="http://schemas.microsoft.com/office/drawing/2014/main" id="{AFFF79A8-A8F7-BC63-C8F0-C2AFC0909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563" y="2779713"/>
              <a:ext cx="169862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326">
              <a:extLst>
                <a:ext uri="{FF2B5EF4-FFF2-40B4-BE49-F238E27FC236}">
                  <a16:creationId xmlns:a16="http://schemas.microsoft.com/office/drawing/2014/main" id="{DBF3A99F-A93C-D85A-9964-E4E0E3BE2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563" y="2560638"/>
              <a:ext cx="169862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327">
              <a:extLst>
                <a:ext uri="{FF2B5EF4-FFF2-40B4-BE49-F238E27FC236}">
                  <a16:creationId xmlns:a16="http://schemas.microsoft.com/office/drawing/2014/main" id="{7F72EE71-42D0-1B17-3E76-8F06269E3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9563" y="2560638"/>
              <a:ext cx="169862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Oval 328">
              <a:extLst>
                <a:ext uri="{FF2B5EF4-FFF2-40B4-BE49-F238E27FC236}">
                  <a16:creationId xmlns:a16="http://schemas.microsoft.com/office/drawing/2014/main" id="{BD2611D3-DC97-C83C-72BC-3464704FE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198913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Oval 329">
              <a:extLst>
                <a:ext uri="{FF2B5EF4-FFF2-40B4-BE49-F238E27FC236}">
                  <a16:creationId xmlns:a16="http://schemas.microsoft.com/office/drawing/2014/main" id="{CA71005B-3F4B-A892-49BF-E7AC06786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800" y="1989138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30">
              <a:extLst>
                <a:ext uri="{FF2B5EF4-FFF2-40B4-BE49-F238E27FC236}">
                  <a16:creationId xmlns:a16="http://schemas.microsoft.com/office/drawing/2014/main" id="{60FB06DC-7782-0F57-DF3B-31CFF68DA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3760788"/>
              <a:ext cx="169862" cy="255587"/>
            </a:xfrm>
            <a:custGeom>
              <a:avLst/>
              <a:gdLst>
                <a:gd name="T0" fmla="*/ 2147483647 w 107"/>
                <a:gd name="T1" fmla="*/ 2147483647 h 161"/>
                <a:gd name="T2" fmla="*/ 0 w 107"/>
                <a:gd name="T3" fmla="*/ 2147483647 h 161"/>
                <a:gd name="T4" fmla="*/ 2147483647 w 107"/>
                <a:gd name="T5" fmla="*/ 0 h 161"/>
                <a:gd name="T6" fmla="*/ 2147483647 w 107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1"/>
                <a:gd name="T14" fmla="*/ 107 w 107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1">
                  <a:moveTo>
                    <a:pt x="77" y="161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61"/>
                  </a:lnTo>
                  <a:close/>
                </a:path>
              </a:pathLst>
            </a:custGeom>
            <a:solidFill>
              <a:srgbClr val="004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331">
              <a:extLst>
                <a:ext uri="{FF2B5EF4-FFF2-40B4-BE49-F238E27FC236}">
                  <a16:creationId xmlns:a16="http://schemas.microsoft.com/office/drawing/2014/main" id="{86C2DF5D-F6A5-FE22-94C7-2713683E5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3760788"/>
              <a:ext cx="169862" cy="255587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Oval 332">
              <a:extLst>
                <a:ext uri="{FF2B5EF4-FFF2-40B4-BE49-F238E27FC236}">
                  <a16:creationId xmlns:a16="http://schemas.microsoft.com/office/drawing/2014/main" id="{28B05C8C-0A27-7C89-BCE7-27DB89118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8613" y="3646488"/>
              <a:ext cx="84137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Oval 333">
              <a:extLst>
                <a:ext uri="{FF2B5EF4-FFF2-40B4-BE49-F238E27FC236}">
                  <a16:creationId xmlns:a16="http://schemas.microsoft.com/office/drawing/2014/main" id="{FE0AC1AB-ECC9-1D09-74D7-B3DECC175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8613" y="3646488"/>
              <a:ext cx="84137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334">
              <a:extLst>
                <a:ext uri="{FF2B5EF4-FFF2-40B4-BE49-F238E27FC236}">
                  <a16:creationId xmlns:a16="http://schemas.microsoft.com/office/drawing/2014/main" id="{5BFBB352-2D8B-519E-8D57-FBE01755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3541713"/>
              <a:ext cx="169862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335">
              <a:extLst>
                <a:ext uri="{FF2B5EF4-FFF2-40B4-BE49-F238E27FC236}">
                  <a16:creationId xmlns:a16="http://schemas.microsoft.com/office/drawing/2014/main" id="{38F01752-A950-200B-3463-FE7110ED8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3541713"/>
              <a:ext cx="169862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336">
              <a:extLst>
                <a:ext uri="{FF2B5EF4-FFF2-40B4-BE49-F238E27FC236}">
                  <a16:creationId xmlns:a16="http://schemas.microsoft.com/office/drawing/2014/main" id="{D4D8586B-86EF-EE33-2C93-488027B53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1828800"/>
              <a:ext cx="169862" cy="255588"/>
            </a:xfrm>
            <a:custGeom>
              <a:avLst/>
              <a:gdLst>
                <a:gd name="T0" fmla="*/ 0 w 107"/>
                <a:gd name="T1" fmla="*/ 2147483647 h 161"/>
                <a:gd name="T2" fmla="*/ 2147483647 w 107"/>
                <a:gd name="T3" fmla="*/ 2147483647 h 161"/>
                <a:gd name="T4" fmla="*/ 2147483647 w 107"/>
                <a:gd name="T5" fmla="*/ 0 h 161"/>
                <a:gd name="T6" fmla="*/ 0 w 107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1"/>
                <a:gd name="T14" fmla="*/ 107 w 107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1">
                  <a:moveTo>
                    <a:pt x="0" y="161"/>
                  </a:moveTo>
                  <a:lnTo>
                    <a:pt x="107" y="143"/>
                  </a:lnTo>
                  <a:lnTo>
                    <a:pt x="30" y="0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337">
              <a:extLst>
                <a:ext uri="{FF2B5EF4-FFF2-40B4-BE49-F238E27FC236}">
                  <a16:creationId xmlns:a16="http://schemas.microsoft.com/office/drawing/2014/main" id="{5895CBE3-82CE-AEB4-AF3E-A4E188D07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1828800"/>
              <a:ext cx="169862" cy="255588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Oval 338">
              <a:extLst>
                <a:ext uri="{FF2B5EF4-FFF2-40B4-BE49-F238E27FC236}">
                  <a16:creationId xmlns:a16="http://schemas.microsoft.com/office/drawing/2014/main" id="{2090B68C-8C31-75F6-9BAD-80CDC4568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2413" y="1866900"/>
              <a:ext cx="85725" cy="84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Oval 339">
              <a:extLst>
                <a:ext uri="{FF2B5EF4-FFF2-40B4-BE49-F238E27FC236}">
                  <a16:creationId xmlns:a16="http://schemas.microsoft.com/office/drawing/2014/main" id="{C3DFF5C0-F778-9593-D036-94093440B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2413" y="1866900"/>
              <a:ext cx="85725" cy="84138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340">
              <a:extLst>
                <a:ext uri="{FF2B5EF4-FFF2-40B4-BE49-F238E27FC236}">
                  <a16:creationId xmlns:a16="http://schemas.microsoft.com/office/drawing/2014/main" id="{380C1BCC-02DE-3912-16BC-56D7E12A0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163" y="1828800"/>
              <a:ext cx="171450" cy="255588"/>
            </a:xfrm>
            <a:custGeom>
              <a:avLst/>
              <a:gdLst>
                <a:gd name="T0" fmla="*/ 2147483647 w 108"/>
                <a:gd name="T1" fmla="*/ 2147483647 h 161"/>
                <a:gd name="T2" fmla="*/ 0 w 108"/>
                <a:gd name="T3" fmla="*/ 2147483647 h 161"/>
                <a:gd name="T4" fmla="*/ 2147483647 w 108"/>
                <a:gd name="T5" fmla="*/ 0 h 161"/>
                <a:gd name="T6" fmla="*/ 2147483647 w 108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1"/>
                <a:gd name="T14" fmla="*/ 108 w 108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1">
                  <a:moveTo>
                    <a:pt x="78" y="161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1"/>
                  </a:lnTo>
                  <a:close/>
                </a:path>
              </a:pathLst>
            </a:cu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341">
              <a:extLst>
                <a:ext uri="{FF2B5EF4-FFF2-40B4-BE49-F238E27FC236}">
                  <a16:creationId xmlns:a16="http://schemas.microsoft.com/office/drawing/2014/main" id="{338DEE34-EC78-730C-55AB-47DDD3EAB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163" y="1828800"/>
              <a:ext cx="171450" cy="255588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342">
              <a:extLst>
                <a:ext uri="{FF2B5EF4-FFF2-40B4-BE49-F238E27FC236}">
                  <a16:creationId xmlns:a16="http://schemas.microsoft.com/office/drawing/2014/main" id="{842B314C-D25D-0204-C1E8-718CA2851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2055813"/>
              <a:ext cx="169862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7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343">
              <a:extLst>
                <a:ext uri="{FF2B5EF4-FFF2-40B4-BE49-F238E27FC236}">
                  <a16:creationId xmlns:a16="http://schemas.microsoft.com/office/drawing/2014/main" id="{50D91661-D327-24EA-7336-20EFE1D60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2055813"/>
              <a:ext cx="169862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344">
              <a:extLst>
                <a:ext uri="{FF2B5EF4-FFF2-40B4-BE49-F238E27FC236}">
                  <a16:creationId xmlns:a16="http://schemas.microsoft.com/office/drawing/2014/main" id="{77661299-5037-AC9E-F43F-36296EADD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2808288"/>
              <a:ext cx="169862" cy="257175"/>
            </a:xfrm>
            <a:custGeom>
              <a:avLst/>
              <a:gdLst>
                <a:gd name="T0" fmla="*/ 0 w 107"/>
                <a:gd name="T1" fmla="*/ 2147483647 h 162"/>
                <a:gd name="T2" fmla="*/ 2147483647 w 107"/>
                <a:gd name="T3" fmla="*/ 2147483647 h 162"/>
                <a:gd name="T4" fmla="*/ 2147483647 w 107"/>
                <a:gd name="T5" fmla="*/ 0 h 162"/>
                <a:gd name="T6" fmla="*/ 0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0" y="162"/>
                  </a:moveTo>
                  <a:lnTo>
                    <a:pt x="107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345">
              <a:extLst>
                <a:ext uri="{FF2B5EF4-FFF2-40B4-BE49-F238E27FC236}">
                  <a16:creationId xmlns:a16="http://schemas.microsoft.com/office/drawing/2014/main" id="{1BEC50F0-4824-2083-478F-6C8EC2F9E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2808288"/>
              <a:ext cx="169862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346">
              <a:extLst>
                <a:ext uri="{FF2B5EF4-FFF2-40B4-BE49-F238E27FC236}">
                  <a16:creationId xmlns:a16="http://schemas.microsoft.com/office/drawing/2014/main" id="{473E3FAC-5A02-7693-3963-D9B87A239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3036888"/>
              <a:ext cx="169862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7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20FFD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347">
              <a:extLst>
                <a:ext uri="{FF2B5EF4-FFF2-40B4-BE49-F238E27FC236}">
                  <a16:creationId xmlns:a16="http://schemas.microsoft.com/office/drawing/2014/main" id="{91CD3AC6-BD42-4B67-2BDE-50A31B1B3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3036888"/>
              <a:ext cx="169862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348">
              <a:extLst>
                <a:ext uri="{FF2B5EF4-FFF2-40B4-BE49-F238E27FC236}">
                  <a16:creationId xmlns:a16="http://schemas.microsoft.com/office/drawing/2014/main" id="{5B05CAA2-0517-4FFA-3567-991ED1639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8" y="3789363"/>
              <a:ext cx="169862" cy="255587"/>
            </a:xfrm>
            <a:custGeom>
              <a:avLst/>
              <a:gdLst>
                <a:gd name="T0" fmla="*/ 0 w 107"/>
                <a:gd name="T1" fmla="*/ 2147483647 h 161"/>
                <a:gd name="T2" fmla="*/ 2147483647 w 107"/>
                <a:gd name="T3" fmla="*/ 2147483647 h 161"/>
                <a:gd name="T4" fmla="*/ 2147483647 w 107"/>
                <a:gd name="T5" fmla="*/ 0 h 161"/>
                <a:gd name="T6" fmla="*/ 0 w 107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1"/>
                <a:gd name="T14" fmla="*/ 107 w 107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1">
                  <a:moveTo>
                    <a:pt x="0" y="161"/>
                  </a:moveTo>
                  <a:lnTo>
                    <a:pt x="107" y="143"/>
                  </a:lnTo>
                  <a:lnTo>
                    <a:pt x="30" y="0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005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349">
              <a:extLst>
                <a:ext uri="{FF2B5EF4-FFF2-40B4-BE49-F238E27FC236}">
                  <a16:creationId xmlns:a16="http://schemas.microsoft.com/office/drawing/2014/main" id="{772B39A1-9F50-27FE-1948-A645BD243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8" y="3789363"/>
              <a:ext cx="169862" cy="255587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350">
              <a:extLst>
                <a:ext uri="{FF2B5EF4-FFF2-40B4-BE49-F238E27FC236}">
                  <a16:creationId xmlns:a16="http://schemas.microsoft.com/office/drawing/2014/main" id="{7197B1BB-578C-40A2-9188-342FF139D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538" y="1866900"/>
              <a:ext cx="171450" cy="246063"/>
            </a:xfrm>
            <a:custGeom>
              <a:avLst/>
              <a:gdLst>
                <a:gd name="T0" fmla="*/ 0 w 108"/>
                <a:gd name="T1" fmla="*/ 2147483647 h 155"/>
                <a:gd name="T2" fmla="*/ 2147483647 w 108"/>
                <a:gd name="T3" fmla="*/ 2147483647 h 155"/>
                <a:gd name="T4" fmla="*/ 2147483647 w 108"/>
                <a:gd name="T5" fmla="*/ 0 h 155"/>
                <a:gd name="T6" fmla="*/ 0 w 108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"/>
                <a:gd name="T14" fmla="*/ 108 w 108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">
                  <a:moveTo>
                    <a:pt x="0" y="155"/>
                  </a:moveTo>
                  <a:lnTo>
                    <a:pt x="108" y="137"/>
                  </a:lnTo>
                  <a:lnTo>
                    <a:pt x="30" y="0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351">
              <a:extLst>
                <a:ext uri="{FF2B5EF4-FFF2-40B4-BE49-F238E27FC236}">
                  <a16:creationId xmlns:a16="http://schemas.microsoft.com/office/drawing/2014/main" id="{D7C7509A-238B-A0D5-F146-D7653EA45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538" y="1866900"/>
              <a:ext cx="171450" cy="246063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352">
              <a:extLst>
                <a:ext uri="{FF2B5EF4-FFF2-40B4-BE49-F238E27FC236}">
                  <a16:creationId xmlns:a16="http://schemas.microsoft.com/office/drawing/2014/main" id="{76F7689B-EE26-BD81-0D40-BD6C98935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084388"/>
              <a:ext cx="169862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353">
              <a:extLst>
                <a:ext uri="{FF2B5EF4-FFF2-40B4-BE49-F238E27FC236}">
                  <a16:creationId xmlns:a16="http://schemas.microsoft.com/office/drawing/2014/main" id="{510BE415-F725-AE98-D080-EA4EA7EBF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084388"/>
              <a:ext cx="169862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354">
              <a:extLst>
                <a:ext uri="{FF2B5EF4-FFF2-40B4-BE49-F238E27FC236}">
                  <a16:creationId xmlns:a16="http://schemas.microsoft.com/office/drawing/2014/main" id="{9D64CDDE-B04A-55CA-FD43-5249D9AC2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303463"/>
              <a:ext cx="169862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8" y="162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355">
              <a:extLst>
                <a:ext uri="{FF2B5EF4-FFF2-40B4-BE49-F238E27FC236}">
                  <a16:creationId xmlns:a16="http://schemas.microsoft.com/office/drawing/2014/main" id="{0BB19CB1-B3A8-FBD2-3E2C-29FB40935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363" y="2303463"/>
              <a:ext cx="169862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356">
              <a:extLst>
                <a:ext uri="{FF2B5EF4-FFF2-40B4-BE49-F238E27FC236}">
                  <a16:creationId xmlns:a16="http://schemas.microsoft.com/office/drawing/2014/main" id="{4A5E9A53-8957-653E-8966-D5CEDBF39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4313" y="3065463"/>
              <a:ext cx="169862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357">
              <a:extLst>
                <a:ext uri="{FF2B5EF4-FFF2-40B4-BE49-F238E27FC236}">
                  <a16:creationId xmlns:a16="http://schemas.microsoft.com/office/drawing/2014/main" id="{6B8D8CA4-B1DD-3FD1-5D61-99B5439EC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4313" y="3065463"/>
              <a:ext cx="169862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358">
              <a:extLst>
                <a:ext uri="{FF2B5EF4-FFF2-40B4-BE49-F238E27FC236}">
                  <a16:creationId xmlns:a16="http://schemas.microsoft.com/office/drawing/2014/main" id="{C27959AF-21EF-4CCA-5D6E-5A974250C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4313" y="3284538"/>
              <a:ext cx="169862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8" y="162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00D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359">
              <a:extLst>
                <a:ext uri="{FF2B5EF4-FFF2-40B4-BE49-F238E27FC236}">
                  <a16:creationId xmlns:a16="http://schemas.microsoft.com/office/drawing/2014/main" id="{F5BAB002-DFC2-4035-D36A-8380891A1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4313" y="3284538"/>
              <a:ext cx="169862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Oval 360">
              <a:extLst>
                <a:ext uri="{FF2B5EF4-FFF2-40B4-BE49-F238E27FC236}">
                  <a16:creationId xmlns:a16="http://schemas.microsoft.com/office/drawing/2014/main" id="{200A9872-E317-06AD-75F2-D3DC6FB29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9088" y="3475038"/>
              <a:ext cx="84137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Oval 361">
              <a:extLst>
                <a:ext uri="{FF2B5EF4-FFF2-40B4-BE49-F238E27FC236}">
                  <a16:creationId xmlns:a16="http://schemas.microsoft.com/office/drawing/2014/main" id="{071543E7-4FC7-3C80-4811-C9C751895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9088" y="3475038"/>
              <a:ext cx="84137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362">
              <a:extLst>
                <a:ext uri="{FF2B5EF4-FFF2-40B4-BE49-F238E27FC236}">
                  <a16:creationId xmlns:a16="http://schemas.microsoft.com/office/drawing/2014/main" id="{831F188C-DD3C-5E2F-88CC-AD2FFFB96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738" y="233203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363">
              <a:extLst>
                <a:ext uri="{FF2B5EF4-FFF2-40B4-BE49-F238E27FC236}">
                  <a16:creationId xmlns:a16="http://schemas.microsoft.com/office/drawing/2014/main" id="{B193DA8A-ED57-9A95-F9FB-50951294C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738" y="233203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Oval 364">
              <a:extLst>
                <a:ext uri="{FF2B5EF4-FFF2-40B4-BE49-F238E27FC236}">
                  <a16:creationId xmlns:a16="http://schemas.microsoft.com/office/drawing/2014/main" id="{FA15F658-856E-1556-1040-17789EA41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463" y="267493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365">
              <a:extLst>
                <a:ext uri="{FF2B5EF4-FFF2-40B4-BE49-F238E27FC236}">
                  <a16:creationId xmlns:a16="http://schemas.microsoft.com/office/drawing/2014/main" id="{1E1BF179-052D-C469-6EF8-166B2856C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738" y="256063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366">
              <a:extLst>
                <a:ext uri="{FF2B5EF4-FFF2-40B4-BE49-F238E27FC236}">
                  <a16:creationId xmlns:a16="http://schemas.microsoft.com/office/drawing/2014/main" id="{D31D7D09-8FA3-ECFD-D033-B35120909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738" y="256063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Oval 367">
              <a:extLst>
                <a:ext uri="{FF2B5EF4-FFF2-40B4-BE49-F238E27FC236}">
                  <a16:creationId xmlns:a16="http://schemas.microsoft.com/office/drawing/2014/main" id="{F2A80B9B-7C79-5FB8-9833-37E00493F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9088" y="1857375"/>
              <a:ext cx="84137" cy="84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Oval 368">
              <a:extLst>
                <a:ext uri="{FF2B5EF4-FFF2-40B4-BE49-F238E27FC236}">
                  <a16:creationId xmlns:a16="http://schemas.microsoft.com/office/drawing/2014/main" id="{9FF2C7A3-5F46-A75B-D5C1-BC1C8A436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9088" y="1857375"/>
              <a:ext cx="84137" cy="84138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369">
              <a:extLst>
                <a:ext uri="{FF2B5EF4-FFF2-40B4-BE49-F238E27FC236}">
                  <a16:creationId xmlns:a16="http://schemas.microsoft.com/office/drawing/2014/main" id="{C069DCD9-66E2-D5A7-7933-5D7C11164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688" y="3541713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009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370">
              <a:extLst>
                <a:ext uri="{FF2B5EF4-FFF2-40B4-BE49-F238E27FC236}">
                  <a16:creationId xmlns:a16="http://schemas.microsoft.com/office/drawing/2014/main" id="{9C39E89E-15D0-9612-8857-5DCB83BC9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688" y="3541713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371">
              <a:extLst>
                <a:ext uri="{FF2B5EF4-FFF2-40B4-BE49-F238E27FC236}">
                  <a16:creationId xmlns:a16="http://schemas.microsoft.com/office/drawing/2014/main" id="{2F5B7F35-6398-FC3A-E061-6991DAF50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688" y="3313113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372">
              <a:extLst>
                <a:ext uri="{FF2B5EF4-FFF2-40B4-BE49-F238E27FC236}">
                  <a16:creationId xmlns:a16="http://schemas.microsoft.com/office/drawing/2014/main" id="{16A57DBF-A09F-875E-8964-977F5F03B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688" y="3313113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373">
              <a:extLst>
                <a:ext uri="{FF2B5EF4-FFF2-40B4-BE49-F238E27FC236}">
                  <a16:creationId xmlns:a16="http://schemas.microsoft.com/office/drawing/2014/main" id="{A8DBCD71-ED22-70CA-1224-EA0AA4C3F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2589213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374">
              <a:extLst>
                <a:ext uri="{FF2B5EF4-FFF2-40B4-BE49-F238E27FC236}">
                  <a16:creationId xmlns:a16="http://schemas.microsoft.com/office/drawing/2014/main" id="{B41C79CE-5341-5563-C413-33805DCCC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2589213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75">
              <a:extLst>
                <a:ext uri="{FF2B5EF4-FFF2-40B4-BE49-F238E27FC236}">
                  <a16:creationId xmlns:a16="http://schemas.microsoft.com/office/drawing/2014/main" id="{4892727C-DE25-8898-35E5-96ACF8A6C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258921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CFFF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76">
              <a:extLst>
                <a:ext uri="{FF2B5EF4-FFF2-40B4-BE49-F238E27FC236}">
                  <a16:creationId xmlns:a16="http://schemas.microsoft.com/office/drawing/2014/main" id="{086C0E9E-0AEA-1794-2ABB-349A3017F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258921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77">
              <a:extLst>
                <a:ext uri="{FF2B5EF4-FFF2-40B4-BE49-F238E27FC236}">
                  <a16:creationId xmlns:a16="http://schemas.microsoft.com/office/drawing/2014/main" id="{3E50D494-E5BD-14F2-4AE0-7967A2884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280828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80FF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78">
              <a:extLst>
                <a:ext uri="{FF2B5EF4-FFF2-40B4-BE49-F238E27FC236}">
                  <a16:creationId xmlns:a16="http://schemas.microsoft.com/office/drawing/2014/main" id="{479608AD-202F-0FFF-96C9-DC62C3852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280828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79">
              <a:extLst>
                <a:ext uri="{FF2B5EF4-FFF2-40B4-BE49-F238E27FC236}">
                  <a16:creationId xmlns:a16="http://schemas.microsoft.com/office/drawing/2014/main" id="{F643727C-C1F0-0820-1E50-BA3E3CDC9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357028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80">
              <a:extLst>
                <a:ext uri="{FF2B5EF4-FFF2-40B4-BE49-F238E27FC236}">
                  <a16:creationId xmlns:a16="http://schemas.microsoft.com/office/drawing/2014/main" id="{C363B54E-AB9C-8FFA-417D-35E9BB4AD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357028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81">
              <a:extLst>
                <a:ext uri="{FF2B5EF4-FFF2-40B4-BE49-F238E27FC236}">
                  <a16:creationId xmlns:a16="http://schemas.microsoft.com/office/drawing/2014/main" id="{7035B3EF-C4F3-01BE-B838-9298684C8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3789363"/>
              <a:ext cx="171450" cy="255587"/>
            </a:xfrm>
            <a:custGeom>
              <a:avLst/>
              <a:gdLst>
                <a:gd name="T0" fmla="*/ 2147483647 w 108"/>
                <a:gd name="T1" fmla="*/ 2147483647 h 161"/>
                <a:gd name="T2" fmla="*/ 0 w 108"/>
                <a:gd name="T3" fmla="*/ 2147483647 h 161"/>
                <a:gd name="T4" fmla="*/ 2147483647 w 108"/>
                <a:gd name="T5" fmla="*/ 0 h 161"/>
                <a:gd name="T6" fmla="*/ 2147483647 w 108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1"/>
                <a:gd name="T14" fmla="*/ 108 w 108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1">
                  <a:moveTo>
                    <a:pt x="78" y="161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1"/>
                  </a:lnTo>
                  <a:close/>
                </a:path>
              </a:pathLst>
            </a:custGeom>
            <a:solidFill>
              <a:srgbClr val="005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82">
              <a:extLst>
                <a:ext uri="{FF2B5EF4-FFF2-40B4-BE49-F238E27FC236}">
                  <a16:creationId xmlns:a16="http://schemas.microsoft.com/office/drawing/2014/main" id="{AA65F815-96EA-DE3B-8B26-1B02CB394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9063" y="3789363"/>
              <a:ext cx="171450" cy="255587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83">
              <a:extLst>
                <a:ext uri="{FF2B5EF4-FFF2-40B4-BE49-F238E27FC236}">
                  <a16:creationId xmlns:a16="http://schemas.microsoft.com/office/drawing/2014/main" id="{1EF2014C-4380-9B4A-DB2A-4A0A085C9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538" y="208438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384">
              <a:extLst>
                <a:ext uri="{FF2B5EF4-FFF2-40B4-BE49-F238E27FC236}">
                  <a16:creationId xmlns:a16="http://schemas.microsoft.com/office/drawing/2014/main" id="{01F8F25C-05F7-64E8-6CE2-770C13B0F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9538" y="208438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385">
              <a:extLst>
                <a:ext uri="{FF2B5EF4-FFF2-40B4-BE49-F238E27FC236}">
                  <a16:creationId xmlns:a16="http://schemas.microsoft.com/office/drawing/2014/main" id="{C3846504-720F-C383-A7C1-4352A8B63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3065463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40F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386">
              <a:extLst>
                <a:ext uri="{FF2B5EF4-FFF2-40B4-BE49-F238E27FC236}">
                  <a16:creationId xmlns:a16="http://schemas.microsoft.com/office/drawing/2014/main" id="{93D7C805-3F05-3C97-3678-0973E9130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3065463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387">
              <a:extLst>
                <a:ext uri="{FF2B5EF4-FFF2-40B4-BE49-F238E27FC236}">
                  <a16:creationId xmlns:a16="http://schemas.microsoft.com/office/drawing/2014/main" id="{37D55031-EA3C-9518-3AF2-F945CBC7C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261778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388">
              <a:extLst>
                <a:ext uri="{FF2B5EF4-FFF2-40B4-BE49-F238E27FC236}">
                  <a16:creationId xmlns:a16="http://schemas.microsoft.com/office/drawing/2014/main" id="{D4CA931C-F97D-8943-FCD3-701FCE3AD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261778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Freeform 389">
              <a:extLst>
                <a:ext uri="{FF2B5EF4-FFF2-40B4-BE49-F238E27FC236}">
                  <a16:creationId xmlns:a16="http://schemas.microsoft.com/office/drawing/2014/main" id="{631BEA3C-BD64-9185-A623-B48FEC8F2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2846388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Freeform 390">
              <a:extLst>
                <a:ext uri="{FF2B5EF4-FFF2-40B4-BE49-F238E27FC236}">
                  <a16:creationId xmlns:a16="http://schemas.microsoft.com/office/drawing/2014/main" id="{D737FEBE-B92D-AEC9-0918-2728EDCDC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2846388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Oval 391">
              <a:extLst>
                <a:ext uri="{FF2B5EF4-FFF2-40B4-BE49-F238E27FC236}">
                  <a16:creationId xmlns:a16="http://schemas.microsoft.com/office/drawing/2014/main" id="{A2F2ACFD-FE4D-81DE-04A4-821AE10DC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788" y="35988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Oval 392">
              <a:extLst>
                <a:ext uri="{FF2B5EF4-FFF2-40B4-BE49-F238E27FC236}">
                  <a16:creationId xmlns:a16="http://schemas.microsoft.com/office/drawing/2014/main" id="{04C868F8-5815-ACC0-17F2-423E6F4E6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788" y="35988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Oval 393">
              <a:extLst>
                <a:ext uri="{FF2B5EF4-FFF2-40B4-BE49-F238E27FC236}">
                  <a16:creationId xmlns:a16="http://schemas.microsoft.com/office/drawing/2014/main" id="{CD9EEDBF-27CF-72B1-FD23-1041C2DFA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5263" y="238918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Freeform 394">
              <a:extLst>
                <a:ext uri="{FF2B5EF4-FFF2-40B4-BE49-F238E27FC236}">
                  <a16:creationId xmlns:a16="http://schemas.microsoft.com/office/drawing/2014/main" id="{E90DC2F1-31C7-82C0-9395-B780EC655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233203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Freeform 395">
              <a:extLst>
                <a:ext uri="{FF2B5EF4-FFF2-40B4-BE49-F238E27FC236}">
                  <a16:creationId xmlns:a16="http://schemas.microsoft.com/office/drawing/2014/main" id="{2FA4C607-9671-30E4-F158-DFBF287DC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233203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Freeform 396">
              <a:extLst>
                <a:ext uri="{FF2B5EF4-FFF2-40B4-BE49-F238E27FC236}">
                  <a16:creationId xmlns:a16="http://schemas.microsoft.com/office/drawing/2014/main" id="{0C544409-B6F0-4283-3335-91CF7727D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2112963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Freeform 397">
              <a:extLst>
                <a:ext uri="{FF2B5EF4-FFF2-40B4-BE49-F238E27FC236}">
                  <a16:creationId xmlns:a16="http://schemas.microsoft.com/office/drawing/2014/main" id="{E30CDEC3-1DCC-6ECC-27BA-B490542BD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13" y="2112963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Freeform 398">
              <a:extLst>
                <a:ext uri="{FF2B5EF4-FFF2-40B4-BE49-F238E27FC236}">
                  <a16:creationId xmlns:a16="http://schemas.microsoft.com/office/drawing/2014/main" id="{8E73CF0D-3F4A-732D-111F-7305771DB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863" y="309403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Freeform 399">
              <a:extLst>
                <a:ext uri="{FF2B5EF4-FFF2-40B4-BE49-F238E27FC236}">
                  <a16:creationId xmlns:a16="http://schemas.microsoft.com/office/drawing/2014/main" id="{10A4BE01-897D-9AE4-6B1F-B7DB6FEFD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863" y="309403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Freeform 400">
              <a:extLst>
                <a:ext uri="{FF2B5EF4-FFF2-40B4-BE49-F238E27FC236}">
                  <a16:creationId xmlns:a16="http://schemas.microsoft.com/office/drawing/2014/main" id="{DD0CFE37-DF95-CC46-83A6-189D0D292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863" y="331311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00E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Freeform 401">
              <a:extLst>
                <a:ext uri="{FF2B5EF4-FFF2-40B4-BE49-F238E27FC236}">
                  <a16:creationId xmlns:a16="http://schemas.microsoft.com/office/drawing/2014/main" id="{33542C9E-67AA-B769-D9CA-D89324DBB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2863" y="331311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Oval 402">
              <a:extLst>
                <a:ext uri="{FF2B5EF4-FFF2-40B4-BE49-F238E27FC236}">
                  <a16:creationId xmlns:a16="http://schemas.microsoft.com/office/drawing/2014/main" id="{859E7C0E-0A74-AAF3-3A4D-624F5368A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6688" y="1885950"/>
              <a:ext cx="85725" cy="84138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Oval 403">
              <a:extLst>
                <a:ext uri="{FF2B5EF4-FFF2-40B4-BE49-F238E27FC236}">
                  <a16:creationId xmlns:a16="http://schemas.microsoft.com/office/drawing/2014/main" id="{6BCCABD5-55A3-C187-4D00-958B927D0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6688" y="1885950"/>
              <a:ext cx="85725" cy="84138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Freeform 404">
              <a:extLst>
                <a:ext uri="{FF2B5EF4-FFF2-40B4-BE49-F238E27FC236}">
                  <a16:creationId xmlns:a16="http://schemas.microsoft.com/office/drawing/2014/main" id="{AB7E71EA-1C38-FBDD-B06A-5E5766C19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2370138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Freeform 405">
              <a:extLst>
                <a:ext uri="{FF2B5EF4-FFF2-40B4-BE49-F238E27FC236}">
                  <a16:creationId xmlns:a16="http://schemas.microsoft.com/office/drawing/2014/main" id="{03672E60-1EA2-EF0D-2028-6FC395EFA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2370138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Freeform 406">
              <a:extLst>
                <a:ext uri="{FF2B5EF4-FFF2-40B4-BE49-F238E27FC236}">
                  <a16:creationId xmlns:a16="http://schemas.microsoft.com/office/drawing/2014/main" id="{D454CF01-8482-0992-D318-E55B9085A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3351213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Freeform 407">
              <a:extLst>
                <a:ext uri="{FF2B5EF4-FFF2-40B4-BE49-F238E27FC236}">
                  <a16:creationId xmlns:a16="http://schemas.microsoft.com/office/drawing/2014/main" id="{A24C9E92-FD15-9DB6-A6D0-CBC915E11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3351213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Freeform 408">
              <a:extLst>
                <a:ext uri="{FF2B5EF4-FFF2-40B4-BE49-F238E27FC236}">
                  <a16:creationId xmlns:a16="http://schemas.microsoft.com/office/drawing/2014/main" id="{DC231E71-9EA1-0441-7B49-AE8343D9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357028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00A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Freeform 409">
              <a:extLst>
                <a:ext uri="{FF2B5EF4-FFF2-40B4-BE49-F238E27FC236}">
                  <a16:creationId xmlns:a16="http://schemas.microsoft.com/office/drawing/2014/main" id="{300C688B-B977-357F-59BB-7E200813C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5238" y="357028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Freeform 410">
              <a:extLst>
                <a:ext uri="{FF2B5EF4-FFF2-40B4-BE49-F238E27FC236}">
                  <a16:creationId xmlns:a16="http://schemas.microsoft.com/office/drawing/2014/main" id="{E9B548BF-4EB6-2C37-7CE9-57E2C1BF4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1866900"/>
              <a:ext cx="171450" cy="246063"/>
            </a:xfrm>
            <a:custGeom>
              <a:avLst/>
              <a:gdLst>
                <a:gd name="T0" fmla="*/ 2147483647 w 108"/>
                <a:gd name="T1" fmla="*/ 2147483647 h 155"/>
                <a:gd name="T2" fmla="*/ 0 w 108"/>
                <a:gd name="T3" fmla="*/ 2147483647 h 155"/>
                <a:gd name="T4" fmla="*/ 2147483647 w 108"/>
                <a:gd name="T5" fmla="*/ 0 h 155"/>
                <a:gd name="T6" fmla="*/ 2147483647 w 108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"/>
                <a:gd name="T14" fmla="*/ 108 w 108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">
                  <a:moveTo>
                    <a:pt x="78" y="155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5"/>
                  </a:lnTo>
                  <a:close/>
                </a:path>
              </a:pathLst>
            </a:cu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Freeform 411">
              <a:extLst>
                <a:ext uri="{FF2B5EF4-FFF2-40B4-BE49-F238E27FC236}">
                  <a16:creationId xmlns:a16="http://schemas.microsoft.com/office/drawing/2014/main" id="{11AFBA0A-CD9C-6B97-FEC9-3B20965CE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713" y="1866900"/>
              <a:ext cx="171450" cy="246063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412">
              <a:extLst>
                <a:ext uri="{FF2B5EF4-FFF2-40B4-BE49-F238E27FC236}">
                  <a16:creationId xmlns:a16="http://schemas.microsoft.com/office/drawing/2014/main" id="{2CFC63DC-6B7E-1288-9512-CED53BF9D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284638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8FFF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413">
              <a:extLst>
                <a:ext uri="{FF2B5EF4-FFF2-40B4-BE49-F238E27FC236}">
                  <a16:creationId xmlns:a16="http://schemas.microsoft.com/office/drawing/2014/main" id="{92541144-8B25-68F0-7BAB-03517FE01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663" y="284638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Oval 414">
              <a:extLst>
                <a:ext uri="{FF2B5EF4-FFF2-40B4-BE49-F238E27FC236}">
                  <a16:creationId xmlns:a16="http://schemas.microsoft.com/office/drawing/2014/main" id="{A5358155-E56E-1192-BB58-28E237554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488" y="1552575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Oval 415">
              <a:extLst>
                <a:ext uri="{FF2B5EF4-FFF2-40B4-BE49-F238E27FC236}">
                  <a16:creationId xmlns:a16="http://schemas.microsoft.com/office/drawing/2014/main" id="{87A35C85-D37C-B374-DE6D-01AAF27B4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488" y="1552575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416">
              <a:extLst>
                <a:ext uri="{FF2B5EF4-FFF2-40B4-BE49-F238E27FC236}">
                  <a16:creationId xmlns:a16="http://schemas.microsoft.com/office/drawing/2014/main" id="{55B98D1C-FD6B-3803-7E0A-2E9FD3B49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088" y="211296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417">
              <a:extLst>
                <a:ext uri="{FF2B5EF4-FFF2-40B4-BE49-F238E27FC236}">
                  <a16:creationId xmlns:a16="http://schemas.microsoft.com/office/drawing/2014/main" id="{1BCE1F09-7F9E-9A1A-606D-225F140A8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088" y="211296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418">
              <a:extLst>
                <a:ext uri="{FF2B5EF4-FFF2-40B4-BE49-F238E27FC236}">
                  <a16:creationId xmlns:a16="http://schemas.microsoft.com/office/drawing/2014/main" id="{F8C653E4-72DF-BF40-1811-976A6CF4C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088" y="1895475"/>
              <a:ext cx="171450" cy="246063"/>
            </a:xfrm>
            <a:custGeom>
              <a:avLst/>
              <a:gdLst>
                <a:gd name="T0" fmla="*/ 0 w 108"/>
                <a:gd name="T1" fmla="*/ 2147483647 h 155"/>
                <a:gd name="T2" fmla="*/ 2147483647 w 108"/>
                <a:gd name="T3" fmla="*/ 2147483647 h 155"/>
                <a:gd name="T4" fmla="*/ 2147483647 w 108"/>
                <a:gd name="T5" fmla="*/ 0 h 155"/>
                <a:gd name="T6" fmla="*/ 0 w 108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5"/>
                <a:gd name="T14" fmla="*/ 108 w 108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5">
                  <a:moveTo>
                    <a:pt x="0" y="155"/>
                  </a:moveTo>
                  <a:lnTo>
                    <a:pt x="108" y="137"/>
                  </a:lnTo>
                  <a:lnTo>
                    <a:pt x="30" y="0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419">
              <a:extLst>
                <a:ext uri="{FF2B5EF4-FFF2-40B4-BE49-F238E27FC236}">
                  <a16:creationId xmlns:a16="http://schemas.microsoft.com/office/drawing/2014/main" id="{31EF641A-7A6F-FC67-3EC0-C59681A01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088" y="1895475"/>
              <a:ext cx="171450" cy="246063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Oval 420">
              <a:extLst>
                <a:ext uri="{FF2B5EF4-FFF2-40B4-BE49-F238E27FC236}">
                  <a16:creationId xmlns:a16="http://schemas.microsoft.com/office/drawing/2014/main" id="{2FFABBDA-FB14-35F7-4092-562B5DE2D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913" y="336073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Oval 421">
              <a:extLst>
                <a:ext uri="{FF2B5EF4-FFF2-40B4-BE49-F238E27FC236}">
                  <a16:creationId xmlns:a16="http://schemas.microsoft.com/office/drawing/2014/main" id="{863BA90A-4FA8-6C0F-FD6D-80F736EA0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913" y="3360738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422">
              <a:extLst>
                <a:ext uri="{FF2B5EF4-FFF2-40B4-BE49-F238E27FC236}">
                  <a16:creationId xmlns:a16="http://schemas.microsoft.com/office/drawing/2014/main" id="{5543FC97-E277-AE4D-9E8F-4F7B3CB05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9038" y="309403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50FFA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423">
              <a:extLst>
                <a:ext uri="{FF2B5EF4-FFF2-40B4-BE49-F238E27FC236}">
                  <a16:creationId xmlns:a16="http://schemas.microsoft.com/office/drawing/2014/main" id="{2835851B-13E6-EE10-0EF7-7979D2240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9038" y="309403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424">
              <a:extLst>
                <a:ext uri="{FF2B5EF4-FFF2-40B4-BE49-F238E27FC236}">
                  <a16:creationId xmlns:a16="http://schemas.microsoft.com/office/drawing/2014/main" id="{3DE417CC-2F64-0808-89EF-9A55B371B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9038" y="2874963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425">
              <a:extLst>
                <a:ext uri="{FF2B5EF4-FFF2-40B4-BE49-F238E27FC236}">
                  <a16:creationId xmlns:a16="http://schemas.microsoft.com/office/drawing/2014/main" id="{A63874DA-B8F6-ABCA-9915-D58A7A612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9038" y="2874963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426">
              <a:extLst>
                <a:ext uri="{FF2B5EF4-FFF2-40B4-BE49-F238E27FC236}">
                  <a16:creationId xmlns:a16="http://schemas.microsoft.com/office/drawing/2014/main" id="{998986A7-28F4-0E16-1F3D-9F2521C5B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14153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427">
              <a:extLst>
                <a:ext uri="{FF2B5EF4-FFF2-40B4-BE49-F238E27FC236}">
                  <a16:creationId xmlns:a16="http://schemas.microsoft.com/office/drawing/2014/main" id="{DB0D7D14-57FA-7EF8-E887-EB5E81143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14153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428">
              <a:extLst>
                <a:ext uri="{FF2B5EF4-FFF2-40B4-BE49-F238E27FC236}">
                  <a16:creationId xmlns:a16="http://schemas.microsoft.com/office/drawing/2014/main" id="{B09396EA-D709-6CA8-4B82-F625FCFEA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37013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429">
              <a:extLst>
                <a:ext uri="{FF2B5EF4-FFF2-40B4-BE49-F238E27FC236}">
                  <a16:creationId xmlns:a16="http://schemas.microsoft.com/office/drawing/2014/main" id="{1A56C100-4D62-233A-F22E-DB4CD4AC4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463" y="237013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430">
              <a:extLst>
                <a:ext uri="{FF2B5EF4-FFF2-40B4-BE49-F238E27FC236}">
                  <a16:creationId xmlns:a16="http://schemas.microsoft.com/office/drawing/2014/main" id="{B66DBF50-BA4A-137A-FC65-2DCF42D9B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3122613"/>
              <a:ext cx="169863" cy="257175"/>
            </a:xfrm>
            <a:custGeom>
              <a:avLst/>
              <a:gdLst>
                <a:gd name="T0" fmla="*/ 0 w 107"/>
                <a:gd name="T1" fmla="*/ 2147483647 h 162"/>
                <a:gd name="T2" fmla="*/ 2147483647 w 107"/>
                <a:gd name="T3" fmla="*/ 2147483647 h 162"/>
                <a:gd name="T4" fmla="*/ 2147483647 w 107"/>
                <a:gd name="T5" fmla="*/ 0 h 162"/>
                <a:gd name="T6" fmla="*/ 0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0" y="162"/>
                  </a:moveTo>
                  <a:lnTo>
                    <a:pt x="107" y="144"/>
                  </a:lnTo>
                  <a:lnTo>
                    <a:pt x="29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431">
              <a:extLst>
                <a:ext uri="{FF2B5EF4-FFF2-40B4-BE49-F238E27FC236}">
                  <a16:creationId xmlns:a16="http://schemas.microsoft.com/office/drawing/2014/main" id="{30852BDE-990F-C371-DA8E-B598652D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3122613"/>
              <a:ext cx="169863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432">
              <a:extLst>
                <a:ext uri="{FF2B5EF4-FFF2-40B4-BE49-F238E27FC236}">
                  <a16:creationId xmlns:a16="http://schemas.microsoft.com/office/drawing/2014/main" id="{588AAC7A-C722-5699-F280-A1B6F1E4D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3351213"/>
              <a:ext cx="169863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7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10FFE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433">
              <a:extLst>
                <a:ext uri="{FF2B5EF4-FFF2-40B4-BE49-F238E27FC236}">
                  <a16:creationId xmlns:a16="http://schemas.microsoft.com/office/drawing/2014/main" id="{36DAF75E-6424-F392-6128-CDA38FA33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0" y="3351213"/>
              <a:ext cx="169863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Oval 434">
              <a:extLst>
                <a:ext uri="{FF2B5EF4-FFF2-40B4-BE49-F238E27FC236}">
                  <a16:creationId xmlns:a16="http://schemas.microsoft.com/office/drawing/2014/main" id="{F19F75C4-BE6A-1FDC-8FEA-E3C2F3479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6188" y="331311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Oval 435">
              <a:extLst>
                <a:ext uri="{FF2B5EF4-FFF2-40B4-BE49-F238E27FC236}">
                  <a16:creationId xmlns:a16="http://schemas.microsoft.com/office/drawing/2014/main" id="{4C7F8D89-CC00-7BF3-ABB4-D27EEB7AD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26188" y="331311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Freeform 436">
              <a:extLst>
                <a:ext uri="{FF2B5EF4-FFF2-40B4-BE49-F238E27FC236}">
                  <a16:creationId xmlns:a16="http://schemas.microsoft.com/office/drawing/2014/main" id="{98270DC7-0CDD-1226-A272-B4EF6B10C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25" y="2398713"/>
              <a:ext cx="169863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29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437">
              <a:extLst>
                <a:ext uri="{FF2B5EF4-FFF2-40B4-BE49-F238E27FC236}">
                  <a16:creationId xmlns:a16="http://schemas.microsoft.com/office/drawing/2014/main" id="{BECDACF7-949A-97F2-C29E-8927C20F6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25" y="2398713"/>
              <a:ext cx="169863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438">
              <a:extLst>
                <a:ext uri="{FF2B5EF4-FFF2-40B4-BE49-F238E27FC236}">
                  <a16:creationId xmlns:a16="http://schemas.microsoft.com/office/drawing/2014/main" id="{1304F0A2-82F3-2391-9309-28B8B8F5D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25" y="2617788"/>
              <a:ext cx="169863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7" y="162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62"/>
                  </a:lnTo>
                  <a:close/>
                </a:path>
              </a:pathLst>
            </a:custGeom>
            <a:solidFill>
              <a:srgbClr val="EFFF1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439">
              <a:extLst>
                <a:ext uri="{FF2B5EF4-FFF2-40B4-BE49-F238E27FC236}">
                  <a16:creationId xmlns:a16="http://schemas.microsoft.com/office/drawing/2014/main" id="{28780BC5-7E9D-A13C-BF40-F38E1F64B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25" y="2617788"/>
              <a:ext cx="169863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440">
              <a:extLst>
                <a:ext uri="{FF2B5EF4-FFF2-40B4-BE49-F238E27FC236}">
                  <a16:creationId xmlns:a16="http://schemas.microsoft.com/office/drawing/2014/main" id="{B5EBE2AF-817C-6548-5AC5-D57AE2BDB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0" y="1895475"/>
              <a:ext cx="169863" cy="246063"/>
            </a:xfrm>
            <a:custGeom>
              <a:avLst/>
              <a:gdLst>
                <a:gd name="T0" fmla="*/ 2147483647 w 107"/>
                <a:gd name="T1" fmla="*/ 2147483647 h 155"/>
                <a:gd name="T2" fmla="*/ 0 w 107"/>
                <a:gd name="T3" fmla="*/ 2147483647 h 155"/>
                <a:gd name="T4" fmla="*/ 2147483647 w 107"/>
                <a:gd name="T5" fmla="*/ 0 h 155"/>
                <a:gd name="T6" fmla="*/ 2147483647 w 107"/>
                <a:gd name="T7" fmla="*/ 2147483647 h 1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5"/>
                <a:gd name="T14" fmla="*/ 107 w 107"/>
                <a:gd name="T15" fmla="*/ 155 h 1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5">
                  <a:moveTo>
                    <a:pt x="77" y="155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5"/>
                  </a:lnTo>
                  <a:close/>
                </a:path>
              </a:pathLst>
            </a:cu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441">
              <a:extLst>
                <a:ext uri="{FF2B5EF4-FFF2-40B4-BE49-F238E27FC236}">
                  <a16:creationId xmlns:a16="http://schemas.microsoft.com/office/drawing/2014/main" id="{87A05052-578A-FED0-84C3-504749ACF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0" y="1895475"/>
              <a:ext cx="169863" cy="246063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Oval 442">
              <a:extLst>
                <a:ext uri="{FF2B5EF4-FFF2-40B4-BE49-F238E27FC236}">
                  <a16:creationId xmlns:a16="http://schemas.microsoft.com/office/drawing/2014/main" id="{C8E7566E-9EFE-AA77-96B7-6F09AD3F4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8088" y="1809750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Oval 443">
              <a:extLst>
                <a:ext uri="{FF2B5EF4-FFF2-40B4-BE49-F238E27FC236}">
                  <a16:creationId xmlns:a16="http://schemas.microsoft.com/office/drawing/2014/main" id="{4E47D909-7E72-79F6-B0AE-B7F47AE6C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8088" y="1809750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444">
              <a:extLst>
                <a:ext uri="{FF2B5EF4-FFF2-40B4-BE49-F238E27FC236}">
                  <a16:creationId xmlns:a16="http://schemas.microsoft.com/office/drawing/2014/main" id="{3D50DAC5-1545-CAF9-5FD8-4C272D906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2646363"/>
              <a:ext cx="169863" cy="257175"/>
            </a:xfrm>
            <a:custGeom>
              <a:avLst/>
              <a:gdLst>
                <a:gd name="T0" fmla="*/ 0 w 107"/>
                <a:gd name="T1" fmla="*/ 2147483647 h 162"/>
                <a:gd name="T2" fmla="*/ 2147483647 w 107"/>
                <a:gd name="T3" fmla="*/ 2147483647 h 162"/>
                <a:gd name="T4" fmla="*/ 2147483647 w 107"/>
                <a:gd name="T5" fmla="*/ 0 h 162"/>
                <a:gd name="T6" fmla="*/ 0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0" y="162"/>
                  </a:moveTo>
                  <a:lnTo>
                    <a:pt x="107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445">
              <a:extLst>
                <a:ext uri="{FF2B5EF4-FFF2-40B4-BE49-F238E27FC236}">
                  <a16:creationId xmlns:a16="http://schemas.microsoft.com/office/drawing/2014/main" id="{0433A368-4403-921B-8E24-7991AE15E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2646363"/>
              <a:ext cx="169863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446">
              <a:extLst>
                <a:ext uri="{FF2B5EF4-FFF2-40B4-BE49-F238E27FC236}">
                  <a16:creationId xmlns:a16="http://schemas.microsoft.com/office/drawing/2014/main" id="{E77B5144-1A12-AF8D-4F26-D800945EE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2874963"/>
              <a:ext cx="169863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7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AFFF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447">
              <a:extLst>
                <a:ext uri="{FF2B5EF4-FFF2-40B4-BE49-F238E27FC236}">
                  <a16:creationId xmlns:a16="http://schemas.microsoft.com/office/drawing/2014/main" id="{A6FF7516-F55C-C5EC-20BC-8B7507323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2874963"/>
              <a:ext cx="169863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448">
              <a:extLst>
                <a:ext uri="{FF2B5EF4-FFF2-40B4-BE49-F238E27FC236}">
                  <a16:creationId xmlns:a16="http://schemas.microsoft.com/office/drawing/2014/main" id="{C402B9C2-484F-A187-97CB-C5ACF3F8E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1924050"/>
              <a:ext cx="169863" cy="255588"/>
            </a:xfrm>
            <a:custGeom>
              <a:avLst/>
              <a:gdLst>
                <a:gd name="T0" fmla="*/ 0 w 107"/>
                <a:gd name="T1" fmla="*/ 2147483647 h 161"/>
                <a:gd name="T2" fmla="*/ 2147483647 w 107"/>
                <a:gd name="T3" fmla="*/ 2147483647 h 161"/>
                <a:gd name="T4" fmla="*/ 2147483647 w 107"/>
                <a:gd name="T5" fmla="*/ 0 h 161"/>
                <a:gd name="T6" fmla="*/ 0 w 107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1"/>
                <a:gd name="T14" fmla="*/ 107 w 107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1">
                  <a:moveTo>
                    <a:pt x="0" y="161"/>
                  </a:moveTo>
                  <a:lnTo>
                    <a:pt x="107" y="137"/>
                  </a:lnTo>
                  <a:lnTo>
                    <a:pt x="30" y="0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449">
              <a:extLst>
                <a:ext uri="{FF2B5EF4-FFF2-40B4-BE49-F238E27FC236}">
                  <a16:creationId xmlns:a16="http://schemas.microsoft.com/office/drawing/2014/main" id="{53D7B3B3-7094-2C79-2206-6CC5123CC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1924050"/>
              <a:ext cx="169863" cy="255588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450">
              <a:extLst>
                <a:ext uri="{FF2B5EF4-FFF2-40B4-BE49-F238E27FC236}">
                  <a16:creationId xmlns:a16="http://schemas.microsoft.com/office/drawing/2014/main" id="{612BDC41-8736-7A7D-A0BE-3D8EC09EC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2141538"/>
              <a:ext cx="169863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7" y="162"/>
                  </a:moveTo>
                  <a:lnTo>
                    <a:pt x="0" y="24"/>
                  </a:lnTo>
                  <a:lnTo>
                    <a:pt x="107" y="0"/>
                  </a:lnTo>
                  <a:lnTo>
                    <a:pt x="77" y="162"/>
                  </a:lnTo>
                  <a:close/>
                </a:path>
              </a:pathLst>
            </a:custGeom>
            <a:solidFill>
              <a:srgbClr val="FF7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451">
              <a:extLst>
                <a:ext uri="{FF2B5EF4-FFF2-40B4-BE49-F238E27FC236}">
                  <a16:creationId xmlns:a16="http://schemas.microsoft.com/office/drawing/2014/main" id="{A134D05A-AD0F-AB16-ACAA-9164EA727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225" y="2141538"/>
              <a:ext cx="169863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452">
              <a:extLst>
                <a:ext uri="{FF2B5EF4-FFF2-40B4-BE49-F238E27FC236}">
                  <a16:creationId xmlns:a16="http://schemas.microsoft.com/office/drawing/2014/main" id="{FFE2469C-5301-8DC5-CF57-7C223519E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3122613"/>
              <a:ext cx="169863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8" y="162"/>
                  </a:moveTo>
                  <a:lnTo>
                    <a:pt x="0" y="24"/>
                  </a:lnTo>
                  <a:lnTo>
                    <a:pt x="107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60FF9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453">
              <a:extLst>
                <a:ext uri="{FF2B5EF4-FFF2-40B4-BE49-F238E27FC236}">
                  <a16:creationId xmlns:a16="http://schemas.microsoft.com/office/drawing/2014/main" id="{C2A0003E-CB6D-97D0-13AB-C7C30B680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3122613"/>
              <a:ext cx="169863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454">
              <a:extLst>
                <a:ext uri="{FF2B5EF4-FFF2-40B4-BE49-F238E27FC236}">
                  <a16:creationId xmlns:a16="http://schemas.microsoft.com/office/drawing/2014/main" id="{94BABDA6-FAD4-2ECA-74C4-9D8642D44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2903538"/>
              <a:ext cx="169863" cy="257175"/>
            </a:xfrm>
            <a:custGeom>
              <a:avLst/>
              <a:gdLst>
                <a:gd name="T0" fmla="*/ 0 w 107"/>
                <a:gd name="T1" fmla="*/ 2147483647 h 162"/>
                <a:gd name="T2" fmla="*/ 2147483647 w 107"/>
                <a:gd name="T3" fmla="*/ 2147483647 h 162"/>
                <a:gd name="T4" fmla="*/ 2147483647 w 107"/>
                <a:gd name="T5" fmla="*/ 0 h 162"/>
                <a:gd name="T6" fmla="*/ 0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0" y="162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455">
              <a:extLst>
                <a:ext uri="{FF2B5EF4-FFF2-40B4-BE49-F238E27FC236}">
                  <a16:creationId xmlns:a16="http://schemas.microsoft.com/office/drawing/2014/main" id="{B6ACBBE9-D1D7-8E19-3D98-A013254BF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2903538"/>
              <a:ext cx="169863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Oval 456">
              <a:extLst>
                <a:ext uri="{FF2B5EF4-FFF2-40B4-BE49-F238E27FC236}">
                  <a16:creationId xmlns:a16="http://schemas.microsoft.com/office/drawing/2014/main" id="{B04EEC56-FBEF-FF86-A17D-477103C76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3000" y="3141663"/>
              <a:ext cx="84138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Oval 457">
              <a:extLst>
                <a:ext uri="{FF2B5EF4-FFF2-40B4-BE49-F238E27FC236}">
                  <a16:creationId xmlns:a16="http://schemas.microsoft.com/office/drawing/2014/main" id="{195507EE-26E3-238B-EDF3-16697C275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3000" y="3141663"/>
              <a:ext cx="84138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458">
              <a:extLst>
                <a:ext uri="{FF2B5EF4-FFF2-40B4-BE49-F238E27FC236}">
                  <a16:creationId xmlns:a16="http://schemas.microsoft.com/office/drawing/2014/main" id="{5B0F9E24-0609-FCDB-B0EF-BBBA7BFA8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600" y="2179638"/>
              <a:ext cx="169863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459">
              <a:extLst>
                <a:ext uri="{FF2B5EF4-FFF2-40B4-BE49-F238E27FC236}">
                  <a16:creationId xmlns:a16="http://schemas.microsoft.com/office/drawing/2014/main" id="{EEC4A339-E2FF-D5AE-55CD-E2B030C39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600" y="2179638"/>
              <a:ext cx="169863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460">
              <a:extLst>
                <a:ext uri="{FF2B5EF4-FFF2-40B4-BE49-F238E27FC236}">
                  <a16:creationId xmlns:a16="http://schemas.microsoft.com/office/drawing/2014/main" id="{65B7D979-045A-D631-E08D-5CE07DEC7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600" y="2398713"/>
              <a:ext cx="169863" cy="247650"/>
            </a:xfrm>
            <a:custGeom>
              <a:avLst/>
              <a:gdLst>
                <a:gd name="T0" fmla="*/ 2147483647 w 107"/>
                <a:gd name="T1" fmla="*/ 2147483647 h 156"/>
                <a:gd name="T2" fmla="*/ 0 w 107"/>
                <a:gd name="T3" fmla="*/ 2147483647 h 156"/>
                <a:gd name="T4" fmla="*/ 2147483647 w 107"/>
                <a:gd name="T5" fmla="*/ 0 h 156"/>
                <a:gd name="T6" fmla="*/ 2147483647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78" y="156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FFA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461">
              <a:extLst>
                <a:ext uri="{FF2B5EF4-FFF2-40B4-BE49-F238E27FC236}">
                  <a16:creationId xmlns:a16="http://schemas.microsoft.com/office/drawing/2014/main" id="{DFCA2BEE-7789-4D45-085B-1F641DD4D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600" y="2398713"/>
              <a:ext cx="169863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462">
              <a:extLst>
                <a:ext uri="{FF2B5EF4-FFF2-40B4-BE49-F238E27FC236}">
                  <a16:creationId xmlns:a16="http://schemas.microsoft.com/office/drawing/2014/main" id="{E369DDF9-5F53-CAC3-8532-4B11D245A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2646363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463">
              <a:extLst>
                <a:ext uri="{FF2B5EF4-FFF2-40B4-BE49-F238E27FC236}">
                  <a16:creationId xmlns:a16="http://schemas.microsoft.com/office/drawing/2014/main" id="{53EF6101-0E0D-2453-87DF-7F5898875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2646363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464">
              <a:extLst>
                <a:ext uri="{FF2B5EF4-FFF2-40B4-BE49-F238E27FC236}">
                  <a16:creationId xmlns:a16="http://schemas.microsoft.com/office/drawing/2014/main" id="{A75D183A-6648-3A25-2181-590733830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242728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465">
              <a:extLst>
                <a:ext uri="{FF2B5EF4-FFF2-40B4-BE49-F238E27FC236}">
                  <a16:creationId xmlns:a16="http://schemas.microsoft.com/office/drawing/2014/main" id="{AA567C41-650C-60F0-4C38-A51B32C7B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5" y="242728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Oval 466">
              <a:extLst>
                <a:ext uri="{FF2B5EF4-FFF2-40B4-BE49-F238E27FC236}">
                  <a16:creationId xmlns:a16="http://schemas.microsoft.com/office/drawing/2014/main" id="{D97675FA-E353-5902-673E-C1B9274A0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7750" y="205581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Oval 467">
              <a:extLst>
                <a:ext uri="{FF2B5EF4-FFF2-40B4-BE49-F238E27FC236}">
                  <a16:creationId xmlns:a16="http://schemas.microsoft.com/office/drawing/2014/main" id="{726F89A3-93D2-5623-8E7D-CEA983DE6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7750" y="205581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Oval 468">
              <a:extLst>
                <a:ext uri="{FF2B5EF4-FFF2-40B4-BE49-F238E27FC236}">
                  <a16:creationId xmlns:a16="http://schemas.microsoft.com/office/drawing/2014/main" id="{384951AA-5552-69E7-DE0E-BD4A83906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9175" y="197008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Oval 469">
              <a:extLst>
                <a:ext uri="{FF2B5EF4-FFF2-40B4-BE49-F238E27FC236}">
                  <a16:creationId xmlns:a16="http://schemas.microsoft.com/office/drawing/2014/main" id="{9220B303-8D11-D117-E81C-541DEA503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9175" y="1970088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470">
              <a:extLst>
                <a:ext uri="{FF2B5EF4-FFF2-40B4-BE49-F238E27FC236}">
                  <a16:creationId xmlns:a16="http://schemas.microsoft.com/office/drawing/2014/main" id="{67679407-36D6-F7F1-43F1-65BFCFFB2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0" y="1924050"/>
              <a:ext cx="171450" cy="255588"/>
            </a:xfrm>
            <a:custGeom>
              <a:avLst/>
              <a:gdLst>
                <a:gd name="T0" fmla="*/ 2147483647 w 108"/>
                <a:gd name="T1" fmla="*/ 2147483647 h 161"/>
                <a:gd name="T2" fmla="*/ 0 w 108"/>
                <a:gd name="T3" fmla="*/ 2147483647 h 161"/>
                <a:gd name="T4" fmla="*/ 2147483647 w 108"/>
                <a:gd name="T5" fmla="*/ 0 h 161"/>
                <a:gd name="T6" fmla="*/ 2147483647 w 108"/>
                <a:gd name="T7" fmla="*/ 2147483647 h 1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1"/>
                <a:gd name="T14" fmla="*/ 108 w 108"/>
                <a:gd name="T15" fmla="*/ 161 h 1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1">
                  <a:moveTo>
                    <a:pt x="78" y="161"/>
                  </a:moveTo>
                  <a:lnTo>
                    <a:pt x="0" y="17"/>
                  </a:lnTo>
                  <a:lnTo>
                    <a:pt x="108" y="0"/>
                  </a:lnTo>
                  <a:lnTo>
                    <a:pt x="78" y="161"/>
                  </a:lnTo>
                  <a:close/>
                </a:path>
              </a:pathLst>
            </a:custGeom>
            <a:solidFill>
              <a:srgbClr val="FF1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471">
              <a:extLst>
                <a:ext uri="{FF2B5EF4-FFF2-40B4-BE49-F238E27FC236}">
                  <a16:creationId xmlns:a16="http://schemas.microsoft.com/office/drawing/2014/main" id="{26192CC2-F6D5-D5B0-4D76-02A4726DC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0" y="1924050"/>
              <a:ext cx="171450" cy="255588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Oval 472">
              <a:extLst>
                <a:ext uri="{FF2B5EF4-FFF2-40B4-BE49-F238E27FC236}">
                  <a16:creationId xmlns:a16="http://schemas.microsoft.com/office/drawing/2014/main" id="{A4F6FEA8-426F-EE67-3BE7-FAE99DB8F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0600" y="28749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Oval 473">
              <a:extLst>
                <a:ext uri="{FF2B5EF4-FFF2-40B4-BE49-F238E27FC236}">
                  <a16:creationId xmlns:a16="http://schemas.microsoft.com/office/drawing/2014/main" id="{52B955C8-1D01-10BA-90CF-0BAC8FE64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0600" y="28749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474">
              <a:extLst>
                <a:ext uri="{FF2B5EF4-FFF2-40B4-BE49-F238E27FC236}">
                  <a16:creationId xmlns:a16="http://schemas.microsoft.com/office/drawing/2014/main" id="{60C24A7B-476F-2661-6269-79069B28C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5825" y="2684463"/>
              <a:ext cx="180975" cy="247650"/>
            </a:xfrm>
            <a:custGeom>
              <a:avLst/>
              <a:gdLst>
                <a:gd name="T0" fmla="*/ 0 w 114"/>
                <a:gd name="T1" fmla="*/ 2147483647 h 156"/>
                <a:gd name="T2" fmla="*/ 2147483647 w 114"/>
                <a:gd name="T3" fmla="*/ 2147483647 h 156"/>
                <a:gd name="T4" fmla="*/ 2147483647 w 114"/>
                <a:gd name="T5" fmla="*/ 0 h 156"/>
                <a:gd name="T6" fmla="*/ 0 w 114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156"/>
                <a:gd name="T14" fmla="*/ 114 w 114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156">
                  <a:moveTo>
                    <a:pt x="0" y="156"/>
                  </a:moveTo>
                  <a:lnTo>
                    <a:pt x="114" y="138"/>
                  </a:lnTo>
                  <a:lnTo>
                    <a:pt x="36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475">
              <a:extLst>
                <a:ext uri="{FF2B5EF4-FFF2-40B4-BE49-F238E27FC236}">
                  <a16:creationId xmlns:a16="http://schemas.microsoft.com/office/drawing/2014/main" id="{66CFFDFE-075D-FCFC-65DD-1AB5A6518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5825" y="2684463"/>
              <a:ext cx="180975" cy="247650"/>
            </a:xfrm>
            <a:custGeom>
              <a:avLst/>
              <a:gdLst>
                <a:gd name="T0" fmla="*/ 0 w 19"/>
                <a:gd name="T1" fmla="*/ 2147483647 h 26"/>
                <a:gd name="T2" fmla="*/ 2147483647 w 19"/>
                <a:gd name="T3" fmla="*/ 2147483647 h 26"/>
                <a:gd name="T4" fmla="*/ 2147483647 w 19"/>
                <a:gd name="T5" fmla="*/ 0 h 26"/>
                <a:gd name="T6" fmla="*/ 0 60000 65536"/>
                <a:gd name="T7" fmla="*/ 0 60000 65536"/>
                <a:gd name="T8" fmla="*/ 0 60000 65536"/>
                <a:gd name="T9" fmla="*/ 0 w 19"/>
                <a:gd name="T10" fmla="*/ 0 h 26"/>
                <a:gd name="T11" fmla="*/ 19 w 19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6">
                  <a:moveTo>
                    <a:pt x="0" y="26"/>
                  </a:moveTo>
                  <a:lnTo>
                    <a:pt x="19" y="23"/>
                  </a:lnTo>
                  <a:lnTo>
                    <a:pt x="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1" name="Freeform 476">
              <a:extLst>
                <a:ext uri="{FF2B5EF4-FFF2-40B4-BE49-F238E27FC236}">
                  <a16:creationId xmlns:a16="http://schemas.microsoft.com/office/drawing/2014/main" id="{69FA7FF8-95A1-B4FE-0BA0-8C5BDE967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0" y="2684463"/>
              <a:ext cx="180975" cy="247650"/>
            </a:xfrm>
            <a:custGeom>
              <a:avLst/>
              <a:gdLst>
                <a:gd name="T0" fmla="*/ 2147483647 w 114"/>
                <a:gd name="T1" fmla="*/ 2147483647 h 156"/>
                <a:gd name="T2" fmla="*/ 0 w 114"/>
                <a:gd name="T3" fmla="*/ 2147483647 h 156"/>
                <a:gd name="T4" fmla="*/ 2147483647 w 114"/>
                <a:gd name="T5" fmla="*/ 0 h 156"/>
                <a:gd name="T6" fmla="*/ 2147483647 w 114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156"/>
                <a:gd name="T14" fmla="*/ 114 w 114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156">
                  <a:moveTo>
                    <a:pt x="78" y="156"/>
                  </a:moveTo>
                  <a:lnTo>
                    <a:pt x="0" y="18"/>
                  </a:lnTo>
                  <a:lnTo>
                    <a:pt x="114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FFD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2" name="Freeform 477">
              <a:extLst>
                <a:ext uri="{FF2B5EF4-FFF2-40B4-BE49-F238E27FC236}">
                  <a16:creationId xmlns:a16="http://schemas.microsoft.com/office/drawing/2014/main" id="{287F98EE-FAFB-843C-30BE-A248F6163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0" y="2684463"/>
              <a:ext cx="180975" cy="247650"/>
            </a:xfrm>
            <a:custGeom>
              <a:avLst/>
              <a:gdLst>
                <a:gd name="T0" fmla="*/ 2147483647 w 19"/>
                <a:gd name="T1" fmla="*/ 2147483647 h 26"/>
                <a:gd name="T2" fmla="*/ 0 w 19"/>
                <a:gd name="T3" fmla="*/ 2147483647 h 26"/>
                <a:gd name="T4" fmla="*/ 2147483647 w 19"/>
                <a:gd name="T5" fmla="*/ 0 h 26"/>
                <a:gd name="T6" fmla="*/ 0 60000 65536"/>
                <a:gd name="T7" fmla="*/ 0 60000 65536"/>
                <a:gd name="T8" fmla="*/ 0 60000 65536"/>
                <a:gd name="T9" fmla="*/ 0 w 19"/>
                <a:gd name="T10" fmla="*/ 0 h 26"/>
                <a:gd name="T11" fmla="*/ 19 w 19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6">
                  <a:moveTo>
                    <a:pt x="13" y="26"/>
                  </a:moveTo>
                  <a:lnTo>
                    <a:pt x="0" y="3"/>
                  </a:lnTo>
                  <a:lnTo>
                    <a:pt x="1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3" name="Freeform 478">
              <a:extLst>
                <a:ext uri="{FF2B5EF4-FFF2-40B4-BE49-F238E27FC236}">
                  <a16:creationId xmlns:a16="http://schemas.microsoft.com/office/drawing/2014/main" id="{3D28AF79-C5D1-C820-692D-C911D71D7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5825" y="2903538"/>
              <a:ext cx="180975" cy="257175"/>
            </a:xfrm>
            <a:custGeom>
              <a:avLst/>
              <a:gdLst>
                <a:gd name="T0" fmla="*/ 2147483647 w 114"/>
                <a:gd name="T1" fmla="*/ 2147483647 h 162"/>
                <a:gd name="T2" fmla="*/ 0 w 114"/>
                <a:gd name="T3" fmla="*/ 2147483647 h 162"/>
                <a:gd name="T4" fmla="*/ 2147483647 w 114"/>
                <a:gd name="T5" fmla="*/ 0 h 162"/>
                <a:gd name="T6" fmla="*/ 2147483647 w 114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162"/>
                <a:gd name="T14" fmla="*/ 114 w 114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162">
                  <a:moveTo>
                    <a:pt x="84" y="162"/>
                  </a:moveTo>
                  <a:lnTo>
                    <a:pt x="0" y="18"/>
                  </a:lnTo>
                  <a:lnTo>
                    <a:pt x="114" y="0"/>
                  </a:lnTo>
                  <a:lnTo>
                    <a:pt x="84" y="162"/>
                  </a:lnTo>
                  <a:close/>
                </a:path>
              </a:pathLst>
            </a:custGeom>
            <a:solidFill>
              <a:srgbClr val="BFFF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Freeform 479">
              <a:extLst>
                <a:ext uri="{FF2B5EF4-FFF2-40B4-BE49-F238E27FC236}">
                  <a16:creationId xmlns:a16="http://schemas.microsoft.com/office/drawing/2014/main" id="{7241909E-68A5-3A03-A2F8-5BB00EFAC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5825" y="2903538"/>
              <a:ext cx="180975" cy="257175"/>
            </a:xfrm>
            <a:custGeom>
              <a:avLst/>
              <a:gdLst>
                <a:gd name="T0" fmla="*/ 2147483647 w 19"/>
                <a:gd name="T1" fmla="*/ 2147483647 h 27"/>
                <a:gd name="T2" fmla="*/ 0 w 19"/>
                <a:gd name="T3" fmla="*/ 2147483647 h 27"/>
                <a:gd name="T4" fmla="*/ 2147483647 w 19"/>
                <a:gd name="T5" fmla="*/ 0 h 27"/>
                <a:gd name="T6" fmla="*/ 0 60000 65536"/>
                <a:gd name="T7" fmla="*/ 0 60000 65536"/>
                <a:gd name="T8" fmla="*/ 0 60000 65536"/>
                <a:gd name="T9" fmla="*/ 0 w 19"/>
                <a:gd name="T10" fmla="*/ 0 h 27"/>
                <a:gd name="T11" fmla="*/ 19 w 19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7">
                  <a:moveTo>
                    <a:pt x="14" y="27"/>
                  </a:moveTo>
                  <a:lnTo>
                    <a:pt x="0" y="3"/>
                  </a:lnTo>
                  <a:lnTo>
                    <a:pt x="1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" name="Oval 480">
              <a:extLst>
                <a:ext uri="{FF2B5EF4-FFF2-40B4-BE49-F238E27FC236}">
                  <a16:creationId xmlns:a16="http://schemas.microsoft.com/office/drawing/2014/main" id="{6A64B630-B0B7-7227-7D63-0EC9EBC3B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0" y="206533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6" name="Oval 481">
              <a:extLst>
                <a:ext uri="{FF2B5EF4-FFF2-40B4-BE49-F238E27FC236}">
                  <a16:creationId xmlns:a16="http://schemas.microsoft.com/office/drawing/2014/main" id="{A5E00D76-7757-1069-D1EF-B51767515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0" y="2065338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Freeform 482">
              <a:extLst>
                <a:ext uri="{FF2B5EF4-FFF2-40B4-BE49-F238E27FC236}">
                  <a16:creationId xmlns:a16="http://schemas.microsoft.com/office/drawing/2014/main" id="{F30F18E8-721F-7BE9-8485-4BB410CAA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6775" y="1951038"/>
              <a:ext cx="171450" cy="257175"/>
            </a:xfrm>
            <a:custGeom>
              <a:avLst/>
              <a:gdLst>
                <a:gd name="T0" fmla="*/ 0 w 108"/>
                <a:gd name="T1" fmla="*/ 2147483647 h 162"/>
                <a:gd name="T2" fmla="*/ 2147483647 w 108"/>
                <a:gd name="T3" fmla="*/ 2147483647 h 162"/>
                <a:gd name="T4" fmla="*/ 2147483647 w 108"/>
                <a:gd name="T5" fmla="*/ 0 h 162"/>
                <a:gd name="T6" fmla="*/ 0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0" y="162"/>
                  </a:moveTo>
                  <a:lnTo>
                    <a:pt x="108" y="144"/>
                  </a:lnTo>
                  <a:lnTo>
                    <a:pt x="30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8" name="Freeform 483">
              <a:extLst>
                <a:ext uri="{FF2B5EF4-FFF2-40B4-BE49-F238E27FC236}">
                  <a16:creationId xmlns:a16="http://schemas.microsoft.com/office/drawing/2014/main" id="{9223B2D5-97E9-7E4D-3E5A-C893FA77A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6775" y="1951038"/>
              <a:ext cx="171450" cy="257175"/>
            </a:xfrm>
            <a:custGeom>
              <a:avLst/>
              <a:gdLst>
                <a:gd name="T0" fmla="*/ 0 w 18"/>
                <a:gd name="T1" fmla="*/ 2147483647 h 27"/>
                <a:gd name="T2" fmla="*/ 2147483647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0" y="27"/>
                  </a:moveTo>
                  <a:lnTo>
                    <a:pt x="18" y="24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9" name="Freeform 484">
              <a:extLst>
                <a:ext uri="{FF2B5EF4-FFF2-40B4-BE49-F238E27FC236}">
                  <a16:creationId xmlns:a16="http://schemas.microsoft.com/office/drawing/2014/main" id="{D8F7EB53-F1C2-B76D-FDDB-0FEE406F9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6775" y="2179638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FF6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Freeform 485">
              <a:extLst>
                <a:ext uri="{FF2B5EF4-FFF2-40B4-BE49-F238E27FC236}">
                  <a16:creationId xmlns:a16="http://schemas.microsoft.com/office/drawing/2014/main" id="{FB08106C-A7A8-29A4-B7EE-5C3CC817E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6775" y="2179638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486">
              <a:extLst>
                <a:ext uri="{FF2B5EF4-FFF2-40B4-BE49-F238E27FC236}">
                  <a16:creationId xmlns:a16="http://schemas.microsoft.com/office/drawing/2014/main" id="{6A377ACC-1175-E7F6-3728-F4692AF88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150" y="2208213"/>
              <a:ext cx="171450" cy="247650"/>
            </a:xfrm>
            <a:custGeom>
              <a:avLst/>
              <a:gdLst>
                <a:gd name="T0" fmla="*/ 0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0 h 156"/>
                <a:gd name="T6" fmla="*/ 0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0" y="156"/>
                  </a:moveTo>
                  <a:lnTo>
                    <a:pt x="108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Freeform 487">
              <a:extLst>
                <a:ext uri="{FF2B5EF4-FFF2-40B4-BE49-F238E27FC236}">
                  <a16:creationId xmlns:a16="http://schemas.microsoft.com/office/drawing/2014/main" id="{77038ABA-761F-CFB7-FB32-E6F565249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150" y="2208213"/>
              <a:ext cx="171450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3" name="Freeform 488">
              <a:extLst>
                <a:ext uri="{FF2B5EF4-FFF2-40B4-BE49-F238E27FC236}">
                  <a16:creationId xmlns:a16="http://schemas.microsoft.com/office/drawing/2014/main" id="{56B97EC6-D9E8-0157-5A79-D9BD90057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150" y="242728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9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Freeform 489">
              <a:extLst>
                <a:ext uri="{FF2B5EF4-FFF2-40B4-BE49-F238E27FC236}">
                  <a16:creationId xmlns:a16="http://schemas.microsoft.com/office/drawing/2014/main" id="{B5532FC3-60CF-4909-6A43-FBF2B097B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150" y="242728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" name="Freeform 490">
              <a:extLst>
                <a:ext uri="{FF2B5EF4-FFF2-40B4-BE49-F238E27FC236}">
                  <a16:creationId xmlns:a16="http://schemas.microsoft.com/office/drawing/2014/main" id="{8D14C3F0-935D-7D12-2CC2-3E8C7C41D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0" y="2455863"/>
              <a:ext cx="180975" cy="257175"/>
            </a:xfrm>
            <a:custGeom>
              <a:avLst/>
              <a:gdLst>
                <a:gd name="T0" fmla="*/ 0 w 114"/>
                <a:gd name="T1" fmla="*/ 2147483647 h 162"/>
                <a:gd name="T2" fmla="*/ 2147483647 w 114"/>
                <a:gd name="T3" fmla="*/ 2147483647 h 162"/>
                <a:gd name="T4" fmla="*/ 2147483647 w 114"/>
                <a:gd name="T5" fmla="*/ 0 h 162"/>
                <a:gd name="T6" fmla="*/ 0 w 114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162"/>
                <a:gd name="T14" fmla="*/ 114 w 114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162">
                  <a:moveTo>
                    <a:pt x="0" y="162"/>
                  </a:moveTo>
                  <a:lnTo>
                    <a:pt x="114" y="144"/>
                  </a:lnTo>
                  <a:lnTo>
                    <a:pt x="36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Freeform 491">
              <a:extLst>
                <a:ext uri="{FF2B5EF4-FFF2-40B4-BE49-F238E27FC236}">
                  <a16:creationId xmlns:a16="http://schemas.microsoft.com/office/drawing/2014/main" id="{B0D51C5D-5283-9BB4-E68C-80C6F9111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0" y="2455863"/>
              <a:ext cx="180975" cy="257175"/>
            </a:xfrm>
            <a:custGeom>
              <a:avLst/>
              <a:gdLst>
                <a:gd name="T0" fmla="*/ 0 w 19"/>
                <a:gd name="T1" fmla="*/ 2147483647 h 27"/>
                <a:gd name="T2" fmla="*/ 2147483647 w 19"/>
                <a:gd name="T3" fmla="*/ 2147483647 h 27"/>
                <a:gd name="T4" fmla="*/ 2147483647 w 19"/>
                <a:gd name="T5" fmla="*/ 0 h 27"/>
                <a:gd name="T6" fmla="*/ 0 60000 65536"/>
                <a:gd name="T7" fmla="*/ 0 60000 65536"/>
                <a:gd name="T8" fmla="*/ 0 60000 65536"/>
                <a:gd name="T9" fmla="*/ 0 w 19"/>
                <a:gd name="T10" fmla="*/ 0 h 27"/>
                <a:gd name="T11" fmla="*/ 19 w 19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7">
                  <a:moveTo>
                    <a:pt x="0" y="27"/>
                  </a:moveTo>
                  <a:lnTo>
                    <a:pt x="19" y="24"/>
                  </a:lnTo>
                  <a:lnTo>
                    <a:pt x="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7" name="Oval 492">
              <a:extLst>
                <a:ext uri="{FF2B5EF4-FFF2-40B4-BE49-F238E27FC236}">
                  <a16:creationId xmlns:a16="http://schemas.microsoft.com/office/drawing/2014/main" id="{114D962E-03AC-601B-8C99-A9C002D7A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29511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8" name="Oval 493">
              <a:extLst>
                <a:ext uri="{FF2B5EF4-FFF2-40B4-BE49-F238E27FC236}">
                  <a16:creationId xmlns:a16="http://schemas.microsoft.com/office/drawing/2014/main" id="{0CC4927F-3697-E8B2-2212-DF4CF447B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300" y="29511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494">
              <a:extLst>
                <a:ext uri="{FF2B5EF4-FFF2-40B4-BE49-F238E27FC236}">
                  <a16:creationId xmlns:a16="http://schemas.microsoft.com/office/drawing/2014/main" id="{CB388C08-69DA-FA15-D7C1-44DE92DE6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1951038"/>
              <a:ext cx="171450" cy="257175"/>
            </a:xfrm>
            <a:custGeom>
              <a:avLst/>
              <a:gdLst>
                <a:gd name="T0" fmla="*/ 2147483647 w 108"/>
                <a:gd name="T1" fmla="*/ 2147483647 h 162"/>
                <a:gd name="T2" fmla="*/ 0 w 108"/>
                <a:gd name="T3" fmla="*/ 2147483647 h 162"/>
                <a:gd name="T4" fmla="*/ 2147483647 w 108"/>
                <a:gd name="T5" fmla="*/ 0 h 162"/>
                <a:gd name="T6" fmla="*/ 2147483647 w 108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62"/>
                <a:gd name="T14" fmla="*/ 108 w 108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62">
                  <a:moveTo>
                    <a:pt x="78" y="162"/>
                  </a:moveTo>
                  <a:lnTo>
                    <a:pt x="0" y="24"/>
                  </a:lnTo>
                  <a:lnTo>
                    <a:pt x="108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495">
              <a:extLst>
                <a:ext uri="{FF2B5EF4-FFF2-40B4-BE49-F238E27FC236}">
                  <a16:creationId xmlns:a16="http://schemas.microsoft.com/office/drawing/2014/main" id="{03E3113B-6287-5C0D-BB48-E3B7762AC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950" y="1951038"/>
              <a:ext cx="171450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4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Oval 496">
              <a:extLst>
                <a:ext uri="{FF2B5EF4-FFF2-40B4-BE49-F238E27FC236}">
                  <a16:creationId xmlns:a16="http://schemas.microsoft.com/office/drawing/2014/main" id="{90E4DEF6-949C-B110-65EA-55676B9F9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7250" y="1685925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Oval 497">
              <a:extLst>
                <a:ext uri="{FF2B5EF4-FFF2-40B4-BE49-F238E27FC236}">
                  <a16:creationId xmlns:a16="http://schemas.microsoft.com/office/drawing/2014/main" id="{42AF323D-1F37-CDA1-E547-032E468CF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7250" y="1685925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3" name="Oval 498">
              <a:extLst>
                <a:ext uri="{FF2B5EF4-FFF2-40B4-BE49-F238E27FC236}">
                  <a16:creationId xmlns:a16="http://schemas.microsoft.com/office/drawing/2014/main" id="{754D6420-F38C-B5F9-8D96-609244F66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7250" y="205581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Oval 499">
              <a:extLst>
                <a:ext uri="{FF2B5EF4-FFF2-40B4-BE49-F238E27FC236}">
                  <a16:creationId xmlns:a16="http://schemas.microsoft.com/office/drawing/2014/main" id="{567C44A5-1E9F-461C-0080-414A71636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7250" y="205581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5" name="Oval 500">
              <a:extLst>
                <a:ext uri="{FF2B5EF4-FFF2-40B4-BE49-F238E27FC236}">
                  <a16:creationId xmlns:a16="http://schemas.microsoft.com/office/drawing/2014/main" id="{6A38B209-6ADB-680C-693A-541E35747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8675" y="239871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" name="Oval 501">
              <a:extLst>
                <a:ext uri="{FF2B5EF4-FFF2-40B4-BE49-F238E27FC236}">
                  <a16:creationId xmlns:a16="http://schemas.microsoft.com/office/drawing/2014/main" id="{A8F06953-680D-8AB6-D9B5-070859403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8675" y="239871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7" name="Freeform 502">
              <a:extLst>
                <a:ext uri="{FF2B5EF4-FFF2-40B4-BE49-F238E27FC236}">
                  <a16:creationId xmlns:a16="http://schemas.microsoft.com/office/drawing/2014/main" id="{332E0081-5DF5-879C-257C-F35BE0BAE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989138"/>
              <a:ext cx="180975" cy="247650"/>
            </a:xfrm>
            <a:custGeom>
              <a:avLst/>
              <a:gdLst>
                <a:gd name="T0" fmla="*/ 0 w 114"/>
                <a:gd name="T1" fmla="*/ 2147483647 h 156"/>
                <a:gd name="T2" fmla="*/ 2147483647 w 114"/>
                <a:gd name="T3" fmla="*/ 2147483647 h 156"/>
                <a:gd name="T4" fmla="*/ 2147483647 w 114"/>
                <a:gd name="T5" fmla="*/ 0 h 156"/>
                <a:gd name="T6" fmla="*/ 0 w 114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156"/>
                <a:gd name="T14" fmla="*/ 114 w 114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156">
                  <a:moveTo>
                    <a:pt x="0" y="156"/>
                  </a:moveTo>
                  <a:lnTo>
                    <a:pt x="114" y="138"/>
                  </a:lnTo>
                  <a:lnTo>
                    <a:pt x="36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Freeform 503">
              <a:extLst>
                <a:ext uri="{FF2B5EF4-FFF2-40B4-BE49-F238E27FC236}">
                  <a16:creationId xmlns:a16="http://schemas.microsoft.com/office/drawing/2014/main" id="{4F8D8939-2A32-349A-7D06-6F63B29D2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1989138"/>
              <a:ext cx="180975" cy="247650"/>
            </a:xfrm>
            <a:custGeom>
              <a:avLst/>
              <a:gdLst>
                <a:gd name="T0" fmla="*/ 0 w 19"/>
                <a:gd name="T1" fmla="*/ 2147483647 h 26"/>
                <a:gd name="T2" fmla="*/ 2147483647 w 19"/>
                <a:gd name="T3" fmla="*/ 2147483647 h 26"/>
                <a:gd name="T4" fmla="*/ 2147483647 w 19"/>
                <a:gd name="T5" fmla="*/ 0 h 26"/>
                <a:gd name="T6" fmla="*/ 0 60000 65536"/>
                <a:gd name="T7" fmla="*/ 0 60000 65536"/>
                <a:gd name="T8" fmla="*/ 0 60000 65536"/>
                <a:gd name="T9" fmla="*/ 0 w 19"/>
                <a:gd name="T10" fmla="*/ 0 h 26"/>
                <a:gd name="T11" fmla="*/ 19 w 19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6">
                  <a:moveTo>
                    <a:pt x="0" y="26"/>
                  </a:moveTo>
                  <a:lnTo>
                    <a:pt x="19" y="23"/>
                  </a:lnTo>
                  <a:lnTo>
                    <a:pt x="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9" name="Oval 504">
              <a:extLst>
                <a:ext uri="{FF2B5EF4-FFF2-40B4-BE49-F238E27FC236}">
                  <a16:creationId xmlns:a16="http://schemas.microsoft.com/office/drawing/2014/main" id="{56CD9A80-BC89-177E-B6B6-6DDD3DE4A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0238" y="2065338"/>
              <a:ext cx="84137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0" name="Oval 505">
              <a:extLst>
                <a:ext uri="{FF2B5EF4-FFF2-40B4-BE49-F238E27FC236}">
                  <a16:creationId xmlns:a16="http://schemas.microsoft.com/office/drawing/2014/main" id="{B2CB97F8-6C89-311A-D68A-9E2B6751C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0238" y="2065338"/>
              <a:ext cx="84137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1" name="Freeform 506">
              <a:extLst>
                <a:ext uri="{FF2B5EF4-FFF2-40B4-BE49-F238E27FC236}">
                  <a16:creationId xmlns:a16="http://schemas.microsoft.com/office/drawing/2014/main" id="{0C3CF3B8-3E14-0B8E-DD9F-07412E7A1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3563" y="1989138"/>
              <a:ext cx="179387" cy="247650"/>
            </a:xfrm>
            <a:custGeom>
              <a:avLst/>
              <a:gdLst>
                <a:gd name="T0" fmla="*/ 2147483647 w 113"/>
                <a:gd name="T1" fmla="*/ 2147483647 h 156"/>
                <a:gd name="T2" fmla="*/ 0 w 113"/>
                <a:gd name="T3" fmla="*/ 2147483647 h 156"/>
                <a:gd name="T4" fmla="*/ 2147483647 w 113"/>
                <a:gd name="T5" fmla="*/ 0 h 156"/>
                <a:gd name="T6" fmla="*/ 2147483647 w 113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"/>
                <a:gd name="T13" fmla="*/ 0 h 156"/>
                <a:gd name="T14" fmla="*/ 113 w 113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" h="156">
                  <a:moveTo>
                    <a:pt x="77" y="156"/>
                  </a:moveTo>
                  <a:lnTo>
                    <a:pt x="0" y="18"/>
                  </a:lnTo>
                  <a:lnTo>
                    <a:pt x="113" y="0"/>
                  </a:lnTo>
                  <a:lnTo>
                    <a:pt x="77" y="156"/>
                  </a:lnTo>
                  <a:close/>
                </a:path>
              </a:pathLst>
            </a:custGeom>
            <a:solidFill>
              <a:srgbClr val="E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2" name="Freeform 507">
              <a:extLst>
                <a:ext uri="{FF2B5EF4-FFF2-40B4-BE49-F238E27FC236}">
                  <a16:creationId xmlns:a16="http://schemas.microsoft.com/office/drawing/2014/main" id="{291B72BD-8AF4-3685-9357-CF920D8BA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3563" y="1989138"/>
              <a:ext cx="179387" cy="247650"/>
            </a:xfrm>
            <a:custGeom>
              <a:avLst/>
              <a:gdLst>
                <a:gd name="T0" fmla="*/ 2147483647 w 19"/>
                <a:gd name="T1" fmla="*/ 2147483647 h 26"/>
                <a:gd name="T2" fmla="*/ 0 w 19"/>
                <a:gd name="T3" fmla="*/ 2147483647 h 26"/>
                <a:gd name="T4" fmla="*/ 2147483647 w 19"/>
                <a:gd name="T5" fmla="*/ 0 h 26"/>
                <a:gd name="T6" fmla="*/ 0 60000 65536"/>
                <a:gd name="T7" fmla="*/ 0 60000 65536"/>
                <a:gd name="T8" fmla="*/ 0 60000 65536"/>
                <a:gd name="T9" fmla="*/ 0 w 19"/>
                <a:gd name="T10" fmla="*/ 0 h 26"/>
                <a:gd name="T11" fmla="*/ 19 w 19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6">
                  <a:moveTo>
                    <a:pt x="13" y="26"/>
                  </a:moveTo>
                  <a:lnTo>
                    <a:pt x="0" y="3"/>
                  </a:lnTo>
                  <a:lnTo>
                    <a:pt x="1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3" name="Freeform 508">
              <a:extLst>
                <a:ext uri="{FF2B5EF4-FFF2-40B4-BE49-F238E27FC236}">
                  <a16:creationId xmlns:a16="http://schemas.microsoft.com/office/drawing/2014/main" id="{1C5F0DF5-AD24-7DF0-56ED-5DAEA3FE8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2208213"/>
              <a:ext cx="180975" cy="247650"/>
            </a:xfrm>
            <a:custGeom>
              <a:avLst/>
              <a:gdLst>
                <a:gd name="T0" fmla="*/ 2147483647 w 114"/>
                <a:gd name="T1" fmla="*/ 2147483647 h 156"/>
                <a:gd name="T2" fmla="*/ 0 w 114"/>
                <a:gd name="T3" fmla="*/ 2147483647 h 156"/>
                <a:gd name="T4" fmla="*/ 2147483647 w 114"/>
                <a:gd name="T5" fmla="*/ 0 h 156"/>
                <a:gd name="T6" fmla="*/ 2147483647 w 114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156"/>
                <a:gd name="T14" fmla="*/ 114 w 114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156">
                  <a:moveTo>
                    <a:pt x="84" y="156"/>
                  </a:moveTo>
                  <a:lnTo>
                    <a:pt x="0" y="18"/>
                  </a:lnTo>
                  <a:lnTo>
                    <a:pt x="114" y="0"/>
                  </a:lnTo>
                  <a:lnTo>
                    <a:pt x="84" y="156"/>
                  </a:lnTo>
                  <a:close/>
                </a:path>
              </a:pathLst>
            </a:custGeom>
            <a:solidFill>
              <a:srgbClr val="FF4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4" name="Freeform 509">
              <a:extLst>
                <a:ext uri="{FF2B5EF4-FFF2-40B4-BE49-F238E27FC236}">
                  <a16:creationId xmlns:a16="http://schemas.microsoft.com/office/drawing/2014/main" id="{73880065-A92D-20BF-3D29-44CF2BDE6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2208213"/>
              <a:ext cx="180975" cy="247650"/>
            </a:xfrm>
            <a:custGeom>
              <a:avLst/>
              <a:gdLst>
                <a:gd name="T0" fmla="*/ 2147483647 w 19"/>
                <a:gd name="T1" fmla="*/ 2147483647 h 26"/>
                <a:gd name="T2" fmla="*/ 0 w 19"/>
                <a:gd name="T3" fmla="*/ 2147483647 h 26"/>
                <a:gd name="T4" fmla="*/ 2147483647 w 19"/>
                <a:gd name="T5" fmla="*/ 0 h 26"/>
                <a:gd name="T6" fmla="*/ 0 60000 65536"/>
                <a:gd name="T7" fmla="*/ 0 60000 65536"/>
                <a:gd name="T8" fmla="*/ 0 60000 65536"/>
                <a:gd name="T9" fmla="*/ 0 w 19"/>
                <a:gd name="T10" fmla="*/ 0 h 26"/>
                <a:gd name="T11" fmla="*/ 19 w 19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6">
                  <a:moveTo>
                    <a:pt x="14" y="26"/>
                  </a:moveTo>
                  <a:lnTo>
                    <a:pt x="0" y="3"/>
                  </a:lnTo>
                  <a:lnTo>
                    <a:pt x="1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5" name="Oval 510">
              <a:extLst>
                <a:ext uri="{FF2B5EF4-FFF2-40B4-BE49-F238E27FC236}">
                  <a16:creationId xmlns:a16="http://schemas.microsoft.com/office/drawing/2014/main" id="{0952E884-349A-BE1B-A7C5-30161399A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21891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Oval 511">
              <a:extLst>
                <a:ext uri="{FF2B5EF4-FFF2-40B4-BE49-F238E27FC236}">
                  <a16:creationId xmlns:a16="http://schemas.microsoft.com/office/drawing/2014/main" id="{2214663D-205E-C613-3D22-C32230DAB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4038" y="21891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" name="Freeform 512">
              <a:extLst>
                <a:ext uri="{FF2B5EF4-FFF2-40B4-BE49-F238E27FC236}">
                  <a16:creationId xmlns:a16="http://schemas.microsoft.com/office/drawing/2014/main" id="{DEEAD20B-C498-E247-29D3-9D52D3DA3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2017713"/>
              <a:ext cx="169862" cy="247650"/>
            </a:xfrm>
            <a:custGeom>
              <a:avLst/>
              <a:gdLst>
                <a:gd name="T0" fmla="*/ 0 w 107"/>
                <a:gd name="T1" fmla="*/ 2147483647 h 156"/>
                <a:gd name="T2" fmla="*/ 2147483647 w 107"/>
                <a:gd name="T3" fmla="*/ 2147483647 h 156"/>
                <a:gd name="T4" fmla="*/ 2147483647 w 107"/>
                <a:gd name="T5" fmla="*/ 0 h 156"/>
                <a:gd name="T6" fmla="*/ 0 w 107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56"/>
                <a:gd name="T14" fmla="*/ 107 w 107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56">
                  <a:moveTo>
                    <a:pt x="0" y="156"/>
                  </a:moveTo>
                  <a:lnTo>
                    <a:pt x="107" y="138"/>
                  </a:lnTo>
                  <a:lnTo>
                    <a:pt x="30" y="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8" name="Freeform 513">
              <a:extLst>
                <a:ext uri="{FF2B5EF4-FFF2-40B4-BE49-F238E27FC236}">
                  <a16:creationId xmlns:a16="http://schemas.microsoft.com/office/drawing/2014/main" id="{84F70281-D6F2-130B-12E3-15C3C8851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2017713"/>
              <a:ext cx="169862" cy="247650"/>
            </a:xfrm>
            <a:custGeom>
              <a:avLst/>
              <a:gdLst>
                <a:gd name="T0" fmla="*/ 0 w 18"/>
                <a:gd name="T1" fmla="*/ 2147483647 h 26"/>
                <a:gd name="T2" fmla="*/ 2147483647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0" y="26"/>
                  </a:moveTo>
                  <a:lnTo>
                    <a:pt x="18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9" name="Freeform 514">
              <a:extLst>
                <a:ext uri="{FF2B5EF4-FFF2-40B4-BE49-F238E27FC236}">
                  <a16:creationId xmlns:a16="http://schemas.microsoft.com/office/drawing/2014/main" id="{E104D03C-59CC-F538-763B-00AB94BA3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2236788"/>
              <a:ext cx="179387" cy="257175"/>
            </a:xfrm>
            <a:custGeom>
              <a:avLst/>
              <a:gdLst>
                <a:gd name="T0" fmla="*/ 0 w 113"/>
                <a:gd name="T1" fmla="*/ 2147483647 h 162"/>
                <a:gd name="T2" fmla="*/ 2147483647 w 113"/>
                <a:gd name="T3" fmla="*/ 2147483647 h 162"/>
                <a:gd name="T4" fmla="*/ 2147483647 w 113"/>
                <a:gd name="T5" fmla="*/ 0 h 162"/>
                <a:gd name="T6" fmla="*/ 0 w 113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"/>
                <a:gd name="T13" fmla="*/ 0 h 162"/>
                <a:gd name="T14" fmla="*/ 113 w 113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" h="162">
                  <a:moveTo>
                    <a:pt x="0" y="162"/>
                  </a:moveTo>
                  <a:lnTo>
                    <a:pt x="113" y="138"/>
                  </a:lnTo>
                  <a:lnTo>
                    <a:pt x="29" y="0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0" name="Freeform 515">
              <a:extLst>
                <a:ext uri="{FF2B5EF4-FFF2-40B4-BE49-F238E27FC236}">
                  <a16:creationId xmlns:a16="http://schemas.microsoft.com/office/drawing/2014/main" id="{FAD94797-5A8B-B280-D02C-13874326A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2236788"/>
              <a:ext cx="179387" cy="257175"/>
            </a:xfrm>
            <a:custGeom>
              <a:avLst/>
              <a:gdLst>
                <a:gd name="T0" fmla="*/ 0 w 19"/>
                <a:gd name="T1" fmla="*/ 2147483647 h 27"/>
                <a:gd name="T2" fmla="*/ 2147483647 w 19"/>
                <a:gd name="T3" fmla="*/ 2147483647 h 27"/>
                <a:gd name="T4" fmla="*/ 2147483647 w 19"/>
                <a:gd name="T5" fmla="*/ 0 h 27"/>
                <a:gd name="T6" fmla="*/ 0 60000 65536"/>
                <a:gd name="T7" fmla="*/ 0 60000 65536"/>
                <a:gd name="T8" fmla="*/ 0 60000 65536"/>
                <a:gd name="T9" fmla="*/ 0 w 19"/>
                <a:gd name="T10" fmla="*/ 0 h 27"/>
                <a:gd name="T11" fmla="*/ 19 w 19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7">
                  <a:moveTo>
                    <a:pt x="0" y="27"/>
                  </a:moveTo>
                  <a:lnTo>
                    <a:pt x="19" y="23"/>
                  </a:lnTo>
                  <a:lnTo>
                    <a:pt x="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1" name="Freeform 516">
              <a:extLst>
                <a:ext uri="{FF2B5EF4-FFF2-40B4-BE49-F238E27FC236}">
                  <a16:creationId xmlns:a16="http://schemas.microsoft.com/office/drawing/2014/main" id="{F49D8AAF-8839-84DC-5759-D0DA9BEE2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2455863"/>
              <a:ext cx="179387" cy="257175"/>
            </a:xfrm>
            <a:custGeom>
              <a:avLst/>
              <a:gdLst>
                <a:gd name="T0" fmla="*/ 2147483647 w 113"/>
                <a:gd name="T1" fmla="*/ 2147483647 h 162"/>
                <a:gd name="T2" fmla="*/ 0 w 113"/>
                <a:gd name="T3" fmla="*/ 2147483647 h 162"/>
                <a:gd name="T4" fmla="*/ 2147483647 w 113"/>
                <a:gd name="T5" fmla="*/ 0 h 162"/>
                <a:gd name="T6" fmla="*/ 2147483647 w 113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3"/>
                <a:gd name="T13" fmla="*/ 0 h 162"/>
                <a:gd name="T14" fmla="*/ 113 w 113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3" h="162">
                  <a:moveTo>
                    <a:pt x="77" y="162"/>
                  </a:moveTo>
                  <a:lnTo>
                    <a:pt x="0" y="24"/>
                  </a:lnTo>
                  <a:lnTo>
                    <a:pt x="113" y="0"/>
                  </a:lnTo>
                  <a:lnTo>
                    <a:pt x="77" y="162"/>
                  </a:lnTo>
                  <a:close/>
                </a:path>
              </a:pathLst>
            </a:custGeom>
            <a:solidFill>
              <a:srgbClr val="FF8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2" name="Freeform 517">
              <a:extLst>
                <a:ext uri="{FF2B5EF4-FFF2-40B4-BE49-F238E27FC236}">
                  <a16:creationId xmlns:a16="http://schemas.microsoft.com/office/drawing/2014/main" id="{25AADA48-49A8-3C1A-C794-2F8B06790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2455863"/>
              <a:ext cx="179387" cy="257175"/>
            </a:xfrm>
            <a:custGeom>
              <a:avLst/>
              <a:gdLst>
                <a:gd name="T0" fmla="*/ 2147483647 w 19"/>
                <a:gd name="T1" fmla="*/ 2147483647 h 27"/>
                <a:gd name="T2" fmla="*/ 0 w 19"/>
                <a:gd name="T3" fmla="*/ 2147483647 h 27"/>
                <a:gd name="T4" fmla="*/ 2147483647 w 19"/>
                <a:gd name="T5" fmla="*/ 0 h 27"/>
                <a:gd name="T6" fmla="*/ 0 60000 65536"/>
                <a:gd name="T7" fmla="*/ 0 60000 65536"/>
                <a:gd name="T8" fmla="*/ 0 60000 65536"/>
                <a:gd name="T9" fmla="*/ 0 w 19"/>
                <a:gd name="T10" fmla="*/ 0 h 27"/>
                <a:gd name="T11" fmla="*/ 19 w 19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27">
                  <a:moveTo>
                    <a:pt x="13" y="27"/>
                  </a:moveTo>
                  <a:lnTo>
                    <a:pt x="0" y="4"/>
                  </a:lnTo>
                  <a:lnTo>
                    <a:pt x="1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3" name="Oval 518">
              <a:extLst>
                <a:ext uri="{FF2B5EF4-FFF2-40B4-BE49-F238E27FC236}">
                  <a16:creationId xmlns:a16="http://schemas.microsoft.com/office/drawing/2014/main" id="{B481057A-656C-6067-EDF8-56BB29B40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2950" y="1695450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4" name="Oval 519">
              <a:extLst>
                <a:ext uri="{FF2B5EF4-FFF2-40B4-BE49-F238E27FC236}">
                  <a16:creationId xmlns:a16="http://schemas.microsoft.com/office/drawing/2014/main" id="{FC160162-4416-AFA7-AAE0-11272AE33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2950" y="1695450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5" name="Oval 520">
              <a:extLst>
                <a:ext uri="{FF2B5EF4-FFF2-40B4-BE49-F238E27FC236}">
                  <a16:creationId xmlns:a16="http://schemas.microsoft.com/office/drawing/2014/main" id="{A244FCD2-2D27-9575-F7AD-0C7E588FE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5325" y="2674938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" name="Oval 521">
              <a:extLst>
                <a:ext uri="{FF2B5EF4-FFF2-40B4-BE49-F238E27FC236}">
                  <a16:creationId xmlns:a16="http://schemas.microsoft.com/office/drawing/2014/main" id="{8E4F63D7-88F1-EFC3-2689-655B2D67D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5325" y="2674938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" name="Freeform 522">
              <a:extLst>
                <a:ext uri="{FF2B5EF4-FFF2-40B4-BE49-F238E27FC236}">
                  <a16:creationId xmlns:a16="http://schemas.microsoft.com/office/drawing/2014/main" id="{71C7D6A1-2435-FDA4-66F2-45429813D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2113" y="2017713"/>
              <a:ext cx="171450" cy="247650"/>
            </a:xfrm>
            <a:custGeom>
              <a:avLst/>
              <a:gdLst>
                <a:gd name="T0" fmla="*/ 2147483647 w 108"/>
                <a:gd name="T1" fmla="*/ 2147483647 h 156"/>
                <a:gd name="T2" fmla="*/ 0 w 108"/>
                <a:gd name="T3" fmla="*/ 2147483647 h 156"/>
                <a:gd name="T4" fmla="*/ 2147483647 w 108"/>
                <a:gd name="T5" fmla="*/ 0 h 156"/>
                <a:gd name="T6" fmla="*/ 2147483647 w 108"/>
                <a:gd name="T7" fmla="*/ 2147483647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156"/>
                <a:gd name="T14" fmla="*/ 108 w 108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156">
                  <a:moveTo>
                    <a:pt x="78" y="156"/>
                  </a:moveTo>
                  <a:lnTo>
                    <a:pt x="0" y="18"/>
                  </a:lnTo>
                  <a:lnTo>
                    <a:pt x="108" y="0"/>
                  </a:lnTo>
                  <a:lnTo>
                    <a:pt x="78" y="156"/>
                  </a:lnTo>
                  <a:close/>
                </a:path>
              </a:pathLst>
            </a:custGeom>
            <a:solidFill>
              <a:srgbClr val="C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8" name="Freeform 523">
              <a:extLst>
                <a:ext uri="{FF2B5EF4-FFF2-40B4-BE49-F238E27FC236}">
                  <a16:creationId xmlns:a16="http://schemas.microsoft.com/office/drawing/2014/main" id="{0323E800-6891-E915-8678-91C109B72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2113" y="2017713"/>
              <a:ext cx="171450" cy="247650"/>
            </a:xfrm>
            <a:custGeom>
              <a:avLst/>
              <a:gdLst>
                <a:gd name="T0" fmla="*/ 2147483647 w 18"/>
                <a:gd name="T1" fmla="*/ 2147483647 h 26"/>
                <a:gd name="T2" fmla="*/ 0 w 18"/>
                <a:gd name="T3" fmla="*/ 2147483647 h 26"/>
                <a:gd name="T4" fmla="*/ 2147483647 w 18"/>
                <a:gd name="T5" fmla="*/ 0 h 26"/>
                <a:gd name="T6" fmla="*/ 0 60000 65536"/>
                <a:gd name="T7" fmla="*/ 0 60000 65536"/>
                <a:gd name="T8" fmla="*/ 0 60000 65536"/>
                <a:gd name="T9" fmla="*/ 0 w 18"/>
                <a:gd name="T10" fmla="*/ 0 h 26"/>
                <a:gd name="T11" fmla="*/ 18 w 18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6">
                  <a:moveTo>
                    <a:pt x="13" y="26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9" name="Freeform 524">
              <a:extLst>
                <a:ext uri="{FF2B5EF4-FFF2-40B4-BE49-F238E27FC236}">
                  <a16:creationId xmlns:a16="http://schemas.microsoft.com/office/drawing/2014/main" id="{58294419-5A0D-E4B4-73DB-C51518F74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2236788"/>
              <a:ext cx="169862" cy="257175"/>
            </a:xfrm>
            <a:custGeom>
              <a:avLst/>
              <a:gdLst>
                <a:gd name="T0" fmla="*/ 2147483647 w 107"/>
                <a:gd name="T1" fmla="*/ 2147483647 h 162"/>
                <a:gd name="T2" fmla="*/ 0 w 107"/>
                <a:gd name="T3" fmla="*/ 2147483647 h 162"/>
                <a:gd name="T4" fmla="*/ 2147483647 w 107"/>
                <a:gd name="T5" fmla="*/ 0 h 162"/>
                <a:gd name="T6" fmla="*/ 2147483647 w 107"/>
                <a:gd name="T7" fmla="*/ 2147483647 h 1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62"/>
                <a:gd name="T14" fmla="*/ 107 w 107"/>
                <a:gd name="T15" fmla="*/ 162 h 1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62">
                  <a:moveTo>
                    <a:pt x="78" y="162"/>
                  </a:moveTo>
                  <a:lnTo>
                    <a:pt x="0" y="18"/>
                  </a:lnTo>
                  <a:lnTo>
                    <a:pt x="107" y="0"/>
                  </a:lnTo>
                  <a:lnTo>
                    <a:pt x="78" y="162"/>
                  </a:lnTo>
                  <a:close/>
                </a:path>
              </a:pathLst>
            </a:custGeom>
            <a:solidFill>
              <a:srgbClr val="FF3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Freeform 525">
              <a:extLst>
                <a:ext uri="{FF2B5EF4-FFF2-40B4-BE49-F238E27FC236}">
                  <a16:creationId xmlns:a16="http://schemas.microsoft.com/office/drawing/2014/main" id="{C82E56C7-529E-9986-E7FC-A89FB8ACF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2236788"/>
              <a:ext cx="169862" cy="257175"/>
            </a:xfrm>
            <a:custGeom>
              <a:avLst/>
              <a:gdLst>
                <a:gd name="T0" fmla="*/ 2147483647 w 18"/>
                <a:gd name="T1" fmla="*/ 2147483647 h 27"/>
                <a:gd name="T2" fmla="*/ 0 w 18"/>
                <a:gd name="T3" fmla="*/ 2147483647 h 27"/>
                <a:gd name="T4" fmla="*/ 2147483647 w 18"/>
                <a:gd name="T5" fmla="*/ 0 h 27"/>
                <a:gd name="T6" fmla="*/ 0 60000 65536"/>
                <a:gd name="T7" fmla="*/ 0 60000 65536"/>
                <a:gd name="T8" fmla="*/ 0 60000 65536"/>
                <a:gd name="T9" fmla="*/ 0 w 18"/>
                <a:gd name="T10" fmla="*/ 0 h 27"/>
                <a:gd name="T11" fmla="*/ 18 w 18"/>
                <a:gd name="T12" fmla="*/ 27 h 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" h="27">
                  <a:moveTo>
                    <a:pt x="13" y="27"/>
                  </a:moveTo>
                  <a:lnTo>
                    <a:pt x="0" y="3"/>
                  </a:lnTo>
                  <a:lnTo>
                    <a:pt x="1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Oval 526">
              <a:extLst>
                <a:ext uri="{FF2B5EF4-FFF2-40B4-BE49-F238E27FC236}">
                  <a16:creationId xmlns:a16="http://schemas.microsoft.com/office/drawing/2014/main" id="{0004E691-B402-43F5-C481-8A10B4B8F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213" y="2265363"/>
              <a:ext cx="85725" cy="8572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" name="Oval 527">
              <a:extLst>
                <a:ext uri="{FF2B5EF4-FFF2-40B4-BE49-F238E27FC236}">
                  <a16:creationId xmlns:a16="http://schemas.microsoft.com/office/drawing/2014/main" id="{65FAF89D-9A66-AA66-E44C-8C85895E2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213" y="2265363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3" name="Oval 532">
              <a:extLst>
                <a:ext uri="{FF2B5EF4-FFF2-40B4-BE49-F238E27FC236}">
                  <a16:creationId xmlns:a16="http://schemas.microsoft.com/office/drawing/2014/main" id="{E80E8816-85B0-62C0-FF74-356DD90FEC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5263" y="2389188"/>
              <a:ext cx="85725" cy="85725"/>
            </a:xfrm>
            <a:prstGeom prst="ellipse">
              <a:avLst/>
            </a:prstGeom>
            <a:noFill/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4" name="Oval 533">
              <a:extLst>
                <a:ext uri="{FF2B5EF4-FFF2-40B4-BE49-F238E27FC236}">
                  <a16:creationId xmlns:a16="http://schemas.microsoft.com/office/drawing/2014/main" id="{0712F94C-93F6-58BF-3B67-0703EC143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1463" y="2674938"/>
              <a:ext cx="85725" cy="857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" name="Group 542" descr="A scatter plot of red data points with a strong positive correlation.">
            <a:extLst>
              <a:ext uri="{FF2B5EF4-FFF2-40B4-BE49-F238E27FC236}">
                <a16:creationId xmlns:a16="http://schemas.microsoft.com/office/drawing/2014/main" id="{47AE89A6-2BA2-137D-E628-106DFE5BFE4A}"/>
              </a:ext>
            </a:extLst>
          </p:cNvPr>
          <p:cNvGrpSpPr>
            <a:grpSpLocks noChangeAspect="1"/>
          </p:cNvGrpSpPr>
          <p:nvPr/>
        </p:nvGrpSpPr>
        <p:grpSpPr>
          <a:xfrm>
            <a:off x="8172962" y="870857"/>
            <a:ext cx="2780983" cy="2056457"/>
            <a:chOff x="1195281" y="1612900"/>
            <a:chExt cx="4062519" cy="3004114"/>
          </a:xfrm>
        </p:grpSpPr>
        <p:sp>
          <p:nvSpPr>
            <p:cNvPr id="545" name="Line 4">
              <a:extLst>
                <a:ext uri="{FF2B5EF4-FFF2-40B4-BE49-F238E27FC236}">
                  <a16:creationId xmlns:a16="http://schemas.microsoft.com/office/drawing/2014/main" id="{96BEA407-1586-EBCF-F93C-F847E3C79F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8588" y="4419600"/>
              <a:ext cx="3763962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6" name="Line 5">
              <a:extLst>
                <a:ext uri="{FF2B5EF4-FFF2-40B4-BE49-F238E27FC236}">
                  <a16:creationId xmlns:a16="http://schemas.microsoft.com/office/drawing/2014/main" id="{5BEAD2E3-12F4-D95F-BA16-C5F04B3EAF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8588" y="1676400"/>
              <a:ext cx="1587" cy="2743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7" name="Line 6">
              <a:extLst>
                <a:ext uri="{FF2B5EF4-FFF2-40B4-BE49-F238E27FC236}">
                  <a16:creationId xmlns:a16="http://schemas.microsoft.com/office/drawing/2014/main" id="{97CE9889-DB51-2FC4-9C3B-88908438F1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8588" y="4378325"/>
              <a:ext cx="1587" cy="412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8" name="Rectangle 7">
              <a:extLst>
                <a:ext uri="{FF2B5EF4-FFF2-40B4-BE49-F238E27FC236}">
                  <a16:creationId xmlns:a16="http://schemas.microsoft.com/office/drawing/2014/main" id="{4B7B031A-9C1F-945A-1F5D-8FD66791FE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3825" y="4443412"/>
              <a:ext cx="698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latin typeface="Helvetica" pitchFamily="34" charset="0"/>
                  <a:cs typeface="Arial" charset="0"/>
                </a:rPr>
                <a:t>0</a:t>
              </a:r>
              <a:endParaRPr lang="en-US" sz="2400">
                <a:cs typeface="Arial" charset="0"/>
              </a:endParaRPr>
            </a:p>
          </p:txBody>
        </p:sp>
        <p:sp>
          <p:nvSpPr>
            <p:cNvPr id="549" name="Rectangle 9">
              <a:extLst>
                <a:ext uri="{FF2B5EF4-FFF2-40B4-BE49-F238E27FC236}">
                  <a16:creationId xmlns:a16="http://schemas.microsoft.com/office/drawing/2014/main" id="{C2C4B32F-0E69-645B-0A81-1FD714B72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8100" y="4464614"/>
              <a:ext cx="1397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0000"/>
                  </a:solidFill>
                  <a:latin typeface="Helvetica" pitchFamily="34" charset="0"/>
                  <a:cs typeface="Arial" charset="0"/>
                </a:rPr>
                <a:t>20</a:t>
              </a:r>
              <a:endParaRPr lang="en-US" sz="2400" dirty="0">
                <a:cs typeface="Arial" charset="0"/>
              </a:endParaRPr>
            </a:p>
          </p:txBody>
        </p:sp>
        <p:sp>
          <p:nvSpPr>
            <p:cNvPr id="550" name="Line 10">
              <a:extLst>
                <a:ext uri="{FF2B5EF4-FFF2-40B4-BE49-F238E27FC236}">
                  <a16:creationId xmlns:a16="http://schemas.microsoft.com/office/drawing/2014/main" id="{6BCA6B02-705B-2E26-3920-B7CF2C0940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8588" y="4419600"/>
              <a:ext cx="33337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" name="Rectangle 11">
              <a:extLst>
                <a:ext uri="{FF2B5EF4-FFF2-40B4-BE49-F238E27FC236}">
                  <a16:creationId xmlns:a16="http://schemas.microsoft.com/office/drawing/2014/main" id="{A789914A-3F29-2C3E-138D-7D8488663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0368" y="4331723"/>
              <a:ext cx="69851" cy="153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latin typeface="Helvetica" pitchFamily="34" charset="0"/>
                  <a:cs typeface="Arial" charset="0"/>
                </a:rPr>
                <a:t>0</a:t>
              </a:r>
              <a:endParaRPr lang="en-US" sz="2400">
                <a:cs typeface="Arial" charset="0"/>
              </a:endParaRPr>
            </a:p>
          </p:txBody>
        </p:sp>
        <p:sp>
          <p:nvSpPr>
            <p:cNvPr id="552" name="Line 12">
              <a:extLst>
                <a:ext uri="{FF2B5EF4-FFF2-40B4-BE49-F238E27FC236}">
                  <a16:creationId xmlns:a16="http://schemas.microsoft.com/office/drawing/2014/main" id="{FCF58D92-4F9D-30A0-E1B6-F3010FFD0E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8588" y="3048000"/>
              <a:ext cx="33337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" name="Rectangle 13">
              <a:extLst>
                <a:ext uri="{FF2B5EF4-FFF2-40B4-BE49-F238E27FC236}">
                  <a16:creationId xmlns:a16="http://schemas.microsoft.com/office/drawing/2014/main" id="{0A62A643-3C0F-84B1-D8FA-1CFE50A94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8888" y="2984500"/>
              <a:ext cx="1397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latin typeface="Helvetica" pitchFamily="34" charset="0"/>
                  <a:cs typeface="Arial" charset="0"/>
                </a:rPr>
                <a:t>20</a:t>
              </a:r>
              <a:endParaRPr lang="en-US" sz="2400">
                <a:cs typeface="Arial" charset="0"/>
              </a:endParaRPr>
            </a:p>
          </p:txBody>
        </p:sp>
        <p:sp>
          <p:nvSpPr>
            <p:cNvPr id="554" name="Line 14">
              <a:extLst>
                <a:ext uri="{FF2B5EF4-FFF2-40B4-BE49-F238E27FC236}">
                  <a16:creationId xmlns:a16="http://schemas.microsoft.com/office/drawing/2014/main" id="{FA629E10-A6C5-DF4E-1F1C-A887F593C4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8588" y="1676400"/>
              <a:ext cx="33337" cy="15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" name="Rectangle 15">
              <a:extLst>
                <a:ext uri="{FF2B5EF4-FFF2-40B4-BE49-F238E27FC236}">
                  <a16:creationId xmlns:a16="http://schemas.microsoft.com/office/drawing/2014/main" id="{E7B071BB-BD67-9681-E486-3C116796B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5281" y="1612900"/>
              <a:ext cx="1397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000">
                  <a:solidFill>
                    <a:srgbClr val="000000"/>
                  </a:solidFill>
                  <a:latin typeface="Helvetica" pitchFamily="34" charset="0"/>
                  <a:cs typeface="Arial" charset="0"/>
                </a:rPr>
                <a:t>40</a:t>
              </a:r>
              <a:endParaRPr lang="en-US" sz="2400">
                <a:cs typeface="Arial" charset="0"/>
              </a:endParaRPr>
            </a:p>
          </p:txBody>
        </p:sp>
        <p:sp>
          <p:nvSpPr>
            <p:cNvPr id="556" name="Oval 16">
              <a:extLst>
                <a:ext uri="{FF2B5EF4-FFF2-40B4-BE49-F238E27FC236}">
                  <a16:creationId xmlns:a16="http://schemas.microsoft.com/office/drawing/2014/main" id="{5A385F7D-8417-49FE-8CA5-2C9F1B7B0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4638" y="3633787"/>
              <a:ext cx="77787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" name="Oval 17">
              <a:extLst>
                <a:ext uri="{FF2B5EF4-FFF2-40B4-BE49-F238E27FC236}">
                  <a16:creationId xmlns:a16="http://schemas.microsoft.com/office/drawing/2014/main" id="{FD81E0D2-AB57-D7C5-D9C3-1E9DD5286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4638" y="3633787"/>
              <a:ext cx="77787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" name="Oval 18">
              <a:extLst>
                <a:ext uri="{FF2B5EF4-FFF2-40B4-BE49-F238E27FC236}">
                  <a16:creationId xmlns:a16="http://schemas.microsoft.com/office/drawing/2014/main" id="{DB5B53B0-AC58-F159-5F5C-D7722D5E3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6725" y="3208337"/>
              <a:ext cx="77788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9" name="Oval 19">
              <a:extLst>
                <a:ext uri="{FF2B5EF4-FFF2-40B4-BE49-F238E27FC236}">
                  <a16:creationId xmlns:a16="http://schemas.microsoft.com/office/drawing/2014/main" id="{D082AA41-1FD0-E888-075A-A3430B7DB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6725" y="3208337"/>
              <a:ext cx="77788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0" name="Oval 20">
              <a:extLst>
                <a:ext uri="{FF2B5EF4-FFF2-40B4-BE49-F238E27FC236}">
                  <a16:creationId xmlns:a16="http://schemas.microsoft.com/office/drawing/2014/main" id="{49A3F3F7-7B13-C5CB-A0D9-E2C75099E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3586162"/>
              <a:ext cx="79375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1" name="Oval 21">
              <a:extLst>
                <a:ext uri="{FF2B5EF4-FFF2-40B4-BE49-F238E27FC236}">
                  <a16:creationId xmlns:a16="http://schemas.microsoft.com/office/drawing/2014/main" id="{8C2DFE69-DE99-72CC-B90C-41FD8BF8F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5638" y="3586162"/>
              <a:ext cx="79375" cy="714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2" name="Oval 22">
              <a:extLst>
                <a:ext uri="{FF2B5EF4-FFF2-40B4-BE49-F238E27FC236}">
                  <a16:creationId xmlns:a16="http://schemas.microsoft.com/office/drawing/2014/main" id="{79FD06B6-42CD-03C1-2CF1-97DD1E945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200" y="3641725"/>
              <a:ext cx="79375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" name="Oval 23">
              <a:extLst>
                <a:ext uri="{FF2B5EF4-FFF2-40B4-BE49-F238E27FC236}">
                  <a16:creationId xmlns:a16="http://schemas.microsoft.com/office/drawing/2014/main" id="{F0B77F29-5C1C-0155-4B21-6D6D54A71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200" y="3641725"/>
              <a:ext cx="79375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4" name="Oval 24">
              <a:extLst>
                <a:ext uri="{FF2B5EF4-FFF2-40B4-BE49-F238E27FC236}">
                  <a16:creationId xmlns:a16="http://schemas.microsoft.com/office/drawing/2014/main" id="{E9250F30-8586-4A49-3093-F41F61FB9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288" y="3441700"/>
              <a:ext cx="76200" cy="714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5" name="Oval 25">
              <a:extLst>
                <a:ext uri="{FF2B5EF4-FFF2-40B4-BE49-F238E27FC236}">
                  <a16:creationId xmlns:a16="http://schemas.microsoft.com/office/drawing/2014/main" id="{B0398733-FB28-D966-984B-999867038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288" y="3441700"/>
              <a:ext cx="76200" cy="71437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6" name="Oval 26">
              <a:extLst>
                <a:ext uri="{FF2B5EF4-FFF2-40B4-BE49-F238E27FC236}">
                  <a16:creationId xmlns:a16="http://schemas.microsoft.com/office/drawing/2014/main" id="{F47D8A09-0C69-4AF7-5F2E-C2199EDB0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0788" y="3232150"/>
              <a:ext cx="77787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7" name="Oval 27">
              <a:extLst>
                <a:ext uri="{FF2B5EF4-FFF2-40B4-BE49-F238E27FC236}">
                  <a16:creationId xmlns:a16="http://schemas.microsoft.com/office/drawing/2014/main" id="{246CC4CE-F46B-6E4C-19EF-C7A6797B0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0788" y="3232150"/>
              <a:ext cx="77787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8" name="Oval 28">
              <a:extLst>
                <a:ext uri="{FF2B5EF4-FFF2-40B4-BE49-F238E27FC236}">
                  <a16:creationId xmlns:a16="http://schemas.microsoft.com/office/drawing/2014/main" id="{D2567113-FC1C-5F4A-F038-47D43A89C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3350" y="3040062"/>
              <a:ext cx="77788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9" name="Oval 29">
              <a:extLst>
                <a:ext uri="{FF2B5EF4-FFF2-40B4-BE49-F238E27FC236}">
                  <a16:creationId xmlns:a16="http://schemas.microsoft.com/office/drawing/2014/main" id="{DB3DD25D-6DCB-FEE7-B6A6-3EAEB27D4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3350" y="3040062"/>
              <a:ext cx="77788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0" name="Oval 30">
              <a:extLst>
                <a:ext uri="{FF2B5EF4-FFF2-40B4-BE49-F238E27FC236}">
                  <a16:creationId xmlns:a16="http://schemas.microsoft.com/office/drawing/2014/main" id="{82ADAF21-B4AE-BCF1-36E9-3449041E5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3850" y="3232150"/>
              <a:ext cx="77788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1" name="Oval 31">
              <a:extLst>
                <a:ext uri="{FF2B5EF4-FFF2-40B4-BE49-F238E27FC236}">
                  <a16:creationId xmlns:a16="http://schemas.microsoft.com/office/drawing/2014/main" id="{C81124DE-26F5-AF88-9A0B-FEB21D23A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3850" y="3232150"/>
              <a:ext cx="77788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2" name="Oval 32">
              <a:extLst>
                <a:ext uri="{FF2B5EF4-FFF2-40B4-BE49-F238E27FC236}">
                  <a16:creationId xmlns:a16="http://schemas.microsoft.com/office/drawing/2014/main" id="{F623D053-6100-1649-95CE-CFDB7C2340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2774950"/>
              <a:ext cx="77788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" name="Oval 33">
              <a:extLst>
                <a:ext uri="{FF2B5EF4-FFF2-40B4-BE49-F238E27FC236}">
                  <a16:creationId xmlns:a16="http://schemas.microsoft.com/office/drawing/2014/main" id="{2D59D7B0-0923-8046-1578-5783583B1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2774950"/>
              <a:ext cx="77788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4" name="Oval 34">
              <a:extLst>
                <a:ext uri="{FF2B5EF4-FFF2-40B4-BE49-F238E27FC236}">
                  <a16:creationId xmlns:a16="http://schemas.microsoft.com/office/drawing/2014/main" id="{B66F30A9-DC3C-CD5D-5981-4714306CE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850" y="3016250"/>
              <a:ext cx="77788" cy="714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5" name="Oval 35">
              <a:extLst>
                <a:ext uri="{FF2B5EF4-FFF2-40B4-BE49-F238E27FC236}">
                  <a16:creationId xmlns:a16="http://schemas.microsoft.com/office/drawing/2014/main" id="{DF259429-0959-0103-5FC0-CC3FFE4AB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850" y="3016250"/>
              <a:ext cx="77788" cy="71437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6" name="Oval 36">
              <a:extLst>
                <a:ext uri="{FF2B5EF4-FFF2-40B4-BE49-F238E27FC236}">
                  <a16:creationId xmlns:a16="http://schemas.microsoft.com/office/drawing/2014/main" id="{872C4489-5E35-FBF8-6660-CABB78164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2840037"/>
              <a:ext cx="77787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7" name="Oval 37">
              <a:extLst>
                <a:ext uri="{FF2B5EF4-FFF2-40B4-BE49-F238E27FC236}">
                  <a16:creationId xmlns:a16="http://schemas.microsoft.com/office/drawing/2014/main" id="{87103766-4F87-1EDF-A167-270A71357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2840037"/>
              <a:ext cx="77787" cy="714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8" name="Oval 38">
              <a:extLst>
                <a:ext uri="{FF2B5EF4-FFF2-40B4-BE49-F238E27FC236}">
                  <a16:creationId xmlns:a16="http://schemas.microsoft.com/office/drawing/2014/main" id="{58378A44-1EC0-62B0-AFDA-C807C172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9500" y="2959100"/>
              <a:ext cx="76200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9" name="Oval 39">
              <a:extLst>
                <a:ext uri="{FF2B5EF4-FFF2-40B4-BE49-F238E27FC236}">
                  <a16:creationId xmlns:a16="http://schemas.microsoft.com/office/drawing/2014/main" id="{358AC0DF-45AD-2788-09CB-5309E4A63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9500" y="2959100"/>
              <a:ext cx="76200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0" name="Oval 40">
              <a:extLst>
                <a:ext uri="{FF2B5EF4-FFF2-40B4-BE49-F238E27FC236}">
                  <a16:creationId xmlns:a16="http://schemas.microsoft.com/office/drawing/2014/main" id="{5F112755-F107-DE3C-3CEB-65AD56F31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8413" y="2606675"/>
              <a:ext cx="79375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1" name="Oval 41">
              <a:extLst>
                <a:ext uri="{FF2B5EF4-FFF2-40B4-BE49-F238E27FC236}">
                  <a16:creationId xmlns:a16="http://schemas.microsoft.com/office/drawing/2014/main" id="{5FBBB3B4-5820-CD62-E8B7-1815B94F5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8413" y="2606675"/>
              <a:ext cx="79375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2" name="Oval 42">
              <a:extLst>
                <a:ext uri="{FF2B5EF4-FFF2-40B4-BE49-F238E27FC236}">
                  <a16:creationId xmlns:a16="http://schemas.microsoft.com/office/drawing/2014/main" id="{E9387938-10C7-6BB1-DC34-459450400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0975" y="2895600"/>
              <a:ext cx="79375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3" name="Oval 43">
              <a:extLst>
                <a:ext uri="{FF2B5EF4-FFF2-40B4-BE49-F238E27FC236}">
                  <a16:creationId xmlns:a16="http://schemas.microsoft.com/office/drawing/2014/main" id="{6552E205-95BD-5729-D2D7-DD7EF50DD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0975" y="2895600"/>
              <a:ext cx="79375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4" name="Oval 44">
              <a:extLst>
                <a:ext uri="{FF2B5EF4-FFF2-40B4-BE49-F238E27FC236}">
                  <a16:creationId xmlns:a16="http://schemas.microsoft.com/office/drawing/2014/main" id="{5C0D79C1-FA80-FA5A-86FF-0BC72C366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1475" y="2574925"/>
              <a:ext cx="77788" cy="7143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5" name="Oval 45">
              <a:extLst>
                <a:ext uri="{FF2B5EF4-FFF2-40B4-BE49-F238E27FC236}">
                  <a16:creationId xmlns:a16="http://schemas.microsoft.com/office/drawing/2014/main" id="{768A70E7-5125-5925-24A9-E255A7933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1475" y="2574925"/>
              <a:ext cx="77788" cy="71437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6" name="Oval 46">
              <a:extLst>
                <a:ext uri="{FF2B5EF4-FFF2-40B4-BE49-F238E27FC236}">
                  <a16:creationId xmlns:a16="http://schemas.microsoft.com/office/drawing/2014/main" id="{0D22E97C-518B-11DE-A4FC-74DF2300C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3563" y="2501900"/>
              <a:ext cx="77787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7" name="Oval 47">
              <a:extLst>
                <a:ext uri="{FF2B5EF4-FFF2-40B4-BE49-F238E27FC236}">
                  <a16:creationId xmlns:a16="http://schemas.microsoft.com/office/drawing/2014/main" id="{35A6B824-8C66-5CDF-EAEA-E9FE9A595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3563" y="2501900"/>
              <a:ext cx="77787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8" name="Oval 48">
              <a:extLst>
                <a:ext uri="{FF2B5EF4-FFF2-40B4-BE49-F238E27FC236}">
                  <a16:creationId xmlns:a16="http://schemas.microsoft.com/office/drawing/2014/main" id="{F63EDEB9-E426-3D33-1F65-CCBF82BFB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4538" y="2462212"/>
              <a:ext cx="77787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9" name="Oval 49">
              <a:extLst>
                <a:ext uri="{FF2B5EF4-FFF2-40B4-BE49-F238E27FC236}">
                  <a16:creationId xmlns:a16="http://schemas.microsoft.com/office/drawing/2014/main" id="{2320ADF5-AB1B-8827-06AB-62662EFF2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4538" y="2462212"/>
              <a:ext cx="77787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0" name="Oval 50">
              <a:extLst>
                <a:ext uri="{FF2B5EF4-FFF2-40B4-BE49-F238E27FC236}">
                  <a16:creationId xmlns:a16="http://schemas.microsoft.com/office/drawing/2014/main" id="{6A4A1F15-40D0-1AC2-22F2-899D761A0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8" y="2230437"/>
              <a:ext cx="79375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1" name="Oval 51">
              <a:extLst>
                <a:ext uri="{FF2B5EF4-FFF2-40B4-BE49-F238E27FC236}">
                  <a16:creationId xmlns:a16="http://schemas.microsoft.com/office/drawing/2014/main" id="{B7A63E05-4487-EE06-1DCD-DFFAB34E2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5038" y="2230437"/>
              <a:ext cx="79375" cy="714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2" name="Oval 52">
              <a:extLst>
                <a:ext uri="{FF2B5EF4-FFF2-40B4-BE49-F238E27FC236}">
                  <a16:creationId xmlns:a16="http://schemas.microsoft.com/office/drawing/2014/main" id="{7C2C4623-6C07-3881-0BBE-22EB59CC1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125" y="2486025"/>
              <a:ext cx="77788" cy="7302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3" name="Oval 53">
              <a:extLst>
                <a:ext uri="{FF2B5EF4-FFF2-40B4-BE49-F238E27FC236}">
                  <a16:creationId xmlns:a16="http://schemas.microsoft.com/office/drawing/2014/main" id="{28917F30-6401-9C5C-2572-5FB3BF332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7125" y="2486025"/>
              <a:ext cx="77788" cy="73025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" name="Oval 54">
              <a:extLst>
                <a:ext uri="{FF2B5EF4-FFF2-40B4-BE49-F238E27FC236}">
                  <a16:creationId xmlns:a16="http://schemas.microsoft.com/office/drawing/2014/main" id="{A67A2229-E5CF-7D3B-D6D8-BA52FE255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7625" y="1862137"/>
              <a:ext cx="77788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5" name="Oval 55">
              <a:extLst>
                <a:ext uri="{FF2B5EF4-FFF2-40B4-BE49-F238E27FC236}">
                  <a16:creationId xmlns:a16="http://schemas.microsoft.com/office/drawing/2014/main" id="{7E41BEFC-76B7-2D26-C8E3-F6C39C7155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7625" y="1862137"/>
              <a:ext cx="77788" cy="71438"/>
            </a:xfrm>
            <a:prstGeom prst="ellipse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4" name="Line 3">
            <a:extLst>
              <a:ext uri="{FF2B5EF4-FFF2-40B4-BE49-F238E27FC236}">
                <a16:creationId xmlns:a16="http://schemas.microsoft.com/office/drawing/2014/main" id="{0A0974C1-3BEF-A95A-27D8-EB2359CC8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12135" y="1271855"/>
            <a:ext cx="2588561" cy="104868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" name="TextBox 664">
                <a:extLst>
                  <a:ext uri="{FF2B5EF4-FFF2-40B4-BE49-F238E27FC236}">
                    <a16:creationId xmlns:a16="http://schemas.microsoft.com/office/drawing/2014/main" id="{7FE4DA8C-3288-F10A-CBBB-A744F59DB673}"/>
                  </a:ext>
                </a:extLst>
              </p:cNvPr>
              <p:cNvSpPr txBox="1"/>
              <p:nvPr/>
            </p:nvSpPr>
            <p:spPr>
              <a:xfrm>
                <a:off x="10174515" y="771274"/>
                <a:ext cx="6973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5" name="TextBox 664">
                <a:extLst>
                  <a:ext uri="{FF2B5EF4-FFF2-40B4-BE49-F238E27FC236}">
                    <a16:creationId xmlns:a16="http://schemas.microsoft.com/office/drawing/2014/main" id="{7FE4DA8C-3288-F10A-CBBB-A744F59DB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4515" y="771274"/>
                <a:ext cx="697370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6" name="Line 528">
            <a:extLst>
              <a:ext uri="{FF2B5EF4-FFF2-40B4-BE49-F238E27FC236}">
                <a16:creationId xmlns:a16="http://schemas.microsoft.com/office/drawing/2014/main" id="{0F8BFA98-917E-4FFD-13DA-438A0DE40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82442" y="1680462"/>
            <a:ext cx="0" cy="111171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67" name="Line 530">
            <a:extLst>
              <a:ext uri="{FF2B5EF4-FFF2-40B4-BE49-F238E27FC236}">
                <a16:creationId xmlns:a16="http://schemas.microsoft.com/office/drawing/2014/main" id="{E66E692D-D62B-FAA0-21C1-EC2EAEED3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17568" y="1680462"/>
            <a:ext cx="156487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2" name="TextBox 721">
                <a:extLst>
                  <a:ext uri="{FF2B5EF4-FFF2-40B4-BE49-F238E27FC236}">
                    <a16:creationId xmlns:a16="http://schemas.microsoft.com/office/drawing/2014/main" id="{6915D9DE-0257-D5B4-6402-C1271F0BAB95}"/>
                  </a:ext>
                </a:extLst>
              </p:cNvPr>
              <p:cNvSpPr txBox="1"/>
              <p:nvPr/>
            </p:nvSpPr>
            <p:spPr>
              <a:xfrm>
                <a:off x="9601200" y="2879187"/>
                <a:ext cx="5733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2" name="TextBox 721">
                <a:extLst>
                  <a:ext uri="{FF2B5EF4-FFF2-40B4-BE49-F238E27FC236}">
                    <a16:creationId xmlns:a16="http://schemas.microsoft.com/office/drawing/2014/main" id="{6915D9DE-0257-D5B4-6402-C1271F0BA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0" y="2879187"/>
                <a:ext cx="57331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3" name="TextBox 722">
                <a:extLst>
                  <a:ext uri="{FF2B5EF4-FFF2-40B4-BE49-F238E27FC236}">
                    <a16:creationId xmlns:a16="http://schemas.microsoft.com/office/drawing/2014/main" id="{4939AF0D-1B35-8AD6-8B64-11932DCEA984}"/>
                  </a:ext>
                </a:extLst>
              </p:cNvPr>
              <p:cNvSpPr txBox="1"/>
              <p:nvPr/>
            </p:nvSpPr>
            <p:spPr>
              <a:xfrm>
                <a:off x="7837715" y="1480459"/>
                <a:ext cx="3761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3" name="TextBox 722">
                <a:extLst>
                  <a:ext uri="{FF2B5EF4-FFF2-40B4-BE49-F238E27FC236}">
                    <a16:creationId xmlns:a16="http://schemas.microsoft.com/office/drawing/2014/main" id="{4939AF0D-1B35-8AD6-8B64-11932DCEA9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5" y="1480459"/>
                <a:ext cx="376192" cy="369332"/>
              </a:xfrm>
              <a:prstGeom prst="rect">
                <a:avLst/>
              </a:prstGeom>
              <a:blipFill>
                <a:blip r:embed="rId5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4" name="Oval 531">
            <a:extLst>
              <a:ext uri="{FF2B5EF4-FFF2-40B4-BE49-F238E27FC236}">
                <a16:creationId xmlns:a16="http://schemas.microsoft.com/office/drawing/2014/main" id="{0AA9C9A4-9DE3-B7F0-C4A2-59418B4C9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365" y="1616346"/>
            <a:ext cx="119539" cy="119539"/>
          </a:xfrm>
          <a:prstGeom prst="ellipse">
            <a:avLst/>
          </a:prstGeom>
          <a:solidFill>
            <a:schemeClr val="tx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4" grpId="0" animBg="1"/>
      <p:bldP spid="665" grpId="0"/>
      <p:bldP spid="666" grpId="0" animBg="1"/>
      <p:bldP spid="667" grpId="0" animBg="1"/>
      <p:bldP spid="722" grpId="0"/>
      <p:bldP spid="723" grpId="0"/>
      <p:bldP spid="7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C63701-9BB4-B6EA-CEDB-FEAED49AC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Loss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9EE1C-5E10-F562-D5AF-7E06CE87117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9E59E-B00E-7D12-032E-80020859A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9" descr="A scatter plot of 100 blue points with an approximately positive correlation.">
            <a:extLst>
              <a:ext uri="{FF2B5EF4-FFF2-40B4-BE49-F238E27FC236}">
                <a16:creationId xmlns:a16="http://schemas.microsoft.com/office/drawing/2014/main" id="{575E68DE-6661-A153-4BBB-73F6A7C12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894" y="1029074"/>
            <a:ext cx="6783295" cy="508747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86E35A9-EAC0-2650-1BC9-9AEED206B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231438" y="3759831"/>
            <a:ext cx="0" cy="1152939"/>
          </a:xfrm>
          <a:prstGeom prst="line">
            <a:avLst/>
          </a:prstGeom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A6341B0D-D3F0-4562-4EF1-F55F63ABE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68045" y="3698147"/>
            <a:ext cx="126786" cy="1306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3F8E4A-F9CD-FDA0-3F13-4E4094BEB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123520" y="2943035"/>
            <a:ext cx="3210" cy="1039139"/>
          </a:xfrm>
          <a:prstGeom prst="line">
            <a:avLst/>
          </a:prstGeom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0D70222-7C41-8C69-FCBC-37AA2AAAD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01035" y="2796988"/>
            <a:ext cx="4912659" cy="234875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DF03A1D-C9A7-229F-1B23-B5E3848B7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3337" y="3899993"/>
            <a:ext cx="126786" cy="1306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A557C448-F6F9-AF36-6388-12C81371CE61}"/>
                  </a:ext>
                </a:extLst>
              </p:cNvPr>
              <p:cNvSpPr/>
              <p:nvPr/>
            </p:nvSpPr>
            <p:spPr>
              <a:xfrm>
                <a:off x="359350" y="2844064"/>
                <a:ext cx="2602302" cy="1237079"/>
              </a:xfrm>
              <a:prstGeom prst="roundRect">
                <a:avLst>
                  <a:gd name="adj" fmla="val 8027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dirty="0">
                    <a:solidFill>
                      <a:schemeClr val="tx1"/>
                    </a:solidFill>
                  </a:rPr>
                  <a:t>Error</a:t>
                </a:r>
                <a:r>
                  <a:rPr lang="en-US" sz="1400" dirty="0">
                    <a:solidFill>
                      <a:schemeClr val="tx1"/>
                    </a:solidFill>
                  </a:rPr>
                  <a:t> measures the difference between prediction and ground truth: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error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actual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A557C448-F6F9-AF36-6388-12C81371CE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50" y="2844064"/>
                <a:ext cx="2602302" cy="1237079"/>
              </a:xfrm>
              <a:prstGeom prst="roundRect">
                <a:avLst>
                  <a:gd name="adj" fmla="val 8027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E1D73-C814-177A-78B6-D2C332B212AF}"/>
              </a:ext>
            </a:extLst>
          </p:cNvPr>
          <p:cNvSpPr/>
          <p:nvPr/>
        </p:nvSpPr>
        <p:spPr>
          <a:xfrm>
            <a:off x="9230348" y="2844064"/>
            <a:ext cx="2602302" cy="1237079"/>
          </a:xfrm>
          <a:prstGeom prst="roundRect">
            <a:avLst>
              <a:gd name="adj" fmla="val 8027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4"/>
                </a:solidFill>
              </a:rPr>
              <a:t>Loss</a:t>
            </a:r>
            <a:r>
              <a:rPr lang="en-US" sz="1400" dirty="0">
                <a:solidFill>
                  <a:schemeClr val="tx1"/>
                </a:solidFill>
              </a:rPr>
              <a:t> describes the </a:t>
            </a:r>
            <a:r>
              <a:rPr lang="en-US" sz="1400" i="1" dirty="0">
                <a:solidFill>
                  <a:schemeClr val="tx1"/>
                </a:solidFill>
              </a:rPr>
              <a:t>total</a:t>
            </a:r>
            <a:r>
              <a:rPr lang="en-US" sz="1400" dirty="0">
                <a:solidFill>
                  <a:schemeClr val="tx1"/>
                </a:solidFill>
              </a:rPr>
              <a:t> (unsigned) deviation from the desired values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83D311-5C2A-CC2E-5692-274C37C53410}"/>
                  </a:ext>
                </a:extLst>
              </p:cNvPr>
              <p:cNvSpPr txBox="1"/>
              <p:nvPr/>
            </p:nvSpPr>
            <p:spPr>
              <a:xfrm>
                <a:off x="9269807" y="4349882"/>
                <a:ext cx="2523383" cy="795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SSE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83D311-5C2A-CC2E-5692-274C37C53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807" y="4349882"/>
                <a:ext cx="2523383" cy="795859"/>
              </a:xfrm>
              <a:prstGeom prst="rect">
                <a:avLst/>
              </a:prstGeom>
              <a:blipFill>
                <a:blip r:embed="rId4"/>
                <a:stretch>
                  <a:fillRect l="-3518" t="-117188" b="-15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43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B2B86DF-A223-0D68-F5B2-6A4ACFC00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Least Squares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8FB4B500-1AF9-FCF1-AD49-A328E3E67C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9346089" cy="4606139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Define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US" dirty="0"/>
                  <a:t> as sum of squared error between predicted and actual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,1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000" dirty="0"/>
              </a:p>
              <a:p>
                <a:r>
                  <a:rPr lang="en-US" dirty="0"/>
                  <a:t>We want weights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that 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Solving via iterative optimization: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𝒘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Solving via linear algebra: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𝑿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8FB4B500-1AF9-FCF1-AD49-A328E3E67C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9346089" cy="4606139"/>
              </a:xfrm>
              <a:blipFill>
                <a:blip r:embed="rId2"/>
                <a:stretch>
                  <a:fillRect l="-950" t="-3030" r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1FD42-2637-CADC-57EA-A2748A65B9E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B9546-C6AE-89AB-24C5-3C498C954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2" descr="Illustration of two orange helicopter robots holding a blue line to fit red points on a coordinate plane.">
            <a:extLst>
              <a:ext uri="{FF2B5EF4-FFF2-40B4-BE49-F238E27FC236}">
                <a16:creationId xmlns:a16="http://schemas.microsoft.com/office/drawing/2014/main" id="{5E0DDEEE-930B-F0E2-68E2-9281120AE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8523" y="3429000"/>
            <a:ext cx="4398646" cy="22184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20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FED7B-6A77-2F4F-F86A-92E8F8948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A40B-DA2A-BF00-BF63-37528CDD3B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16C60-1BE6-169C-C29B-612037C0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EB909-C111-28D6-63C9-876C1F4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(1)</a:t>
            </a:r>
          </a:p>
        </p:txBody>
      </p:sp>
    </p:spTree>
    <p:extLst>
      <p:ext uri="{BB962C8B-B14F-4D97-AF65-F5344CB8AC3E}">
        <p14:creationId xmlns:p14="http://schemas.microsoft.com/office/powerpoint/2010/main" val="779342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E 473 Colors">
      <a:dk1>
        <a:srgbClr val="323232"/>
      </a:dk1>
      <a:lt1>
        <a:srgbClr val="FFFFFF"/>
      </a:lt1>
      <a:dk2>
        <a:srgbClr val="5C5961"/>
      </a:dk2>
      <a:lt2>
        <a:srgbClr val="6E6E6E"/>
      </a:lt2>
      <a:accent1>
        <a:srgbClr val="156082"/>
      </a:accent1>
      <a:accent2>
        <a:srgbClr val="B7576E"/>
      </a:accent2>
      <a:accent3>
        <a:srgbClr val="588051"/>
      </a:accent3>
      <a:accent4>
        <a:srgbClr val="7164A3"/>
      </a:accent4>
      <a:accent5>
        <a:srgbClr val="D6AD5B"/>
      </a:accent5>
      <a:accent6>
        <a:srgbClr val="4EA72E"/>
      </a:accent6>
      <a:hlink>
        <a:srgbClr val="597996"/>
      </a:hlink>
      <a:folHlink>
        <a:srgbClr val="597895"/>
      </a:folHlink>
    </a:clrScheme>
    <a:fontScheme name="Arial">
      <a:majorFont>
        <a:latin typeface="Avenir Next Demi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venir Nex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24810</TotalTime>
  <Words>1205</Words>
  <Application>Microsoft Macintosh PowerPoint</Application>
  <PresentationFormat>Widescreen</PresentationFormat>
  <Paragraphs>266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Arial</vt:lpstr>
      <vt:lpstr>Avenir Next</vt:lpstr>
      <vt:lpstr>Avenir Next Demi Bold</vt:lpstr>
      <vt:lpstr>Avenir Next Medium</vt:lpstr>
      <vt:lpstr>Cambria Math</vt:lpstr>
      <vt:lpstr>Consolas</vt:lpstr>
      <vt:lpstr>Helvetica</vt:lpstr>
      <vt:lpstr>Office Theme</vt:lpstr>
      <vt:lpstr>Machine Learning II: Regression</vt:lpstr>
      <vt:lpstr>Administrivia</vt:lpstr>
      <vt:lpstr>Mapping Machine Learning</vt:lpstr>
      <vt:lpstr>Supervised Learning</vt:lpstr>
      <vt:lpstr>PowerPoint Presentation</vt:lpstr>
      <vt:lpstr>Regression</vt:lpstr>
      <vt:lpstr>Measuring Loss</vt:lpstr>
      <vt:lpstr>Least Squares Regression</vt:lpstr>
      <vt:lpstr>Questions (1)</vt:lpstr>
      <vt:lpstr>Least Squares in Action</vt:lpstr>
      <vt:lpstr>Least Squares in Action (2)</vt:lpstr>
      <vt:lpstr>Least Squares in Action (3)</vt:lpstr>
      <vt:lpstr>Least Squares in Action (100)</vt:lpstr>
      <vt:lpstr>Gradient Descent</vt:lpstr>
      <vt:lpstr>Questions (2)</vt:lpstr>
      <vt:lpstr>Polynomial Regression</vt:lpstr>
      <vt:lpstr>PowerPoint Presentation</vt:lpstr>
      <vt:lpstr>Regularization</vt:lpstr>
      <vt:lpstr>Questions (3)</vt:lpstr>
      <vt:lpstr>From Continuous to Discrete</vt:lpstr>
      <vt:lpstr>Decision Boundaries</vt:lpstr>
      <vt:lpstr>PowerPoint Presentation</vt:lpstr>
      <vt:lpstr>Binary Classification</vt:lpstr>
      <vt:lpstr>Perceptron</vt:lpstr>
      <vt:lpstr>Perceptron Learning</vt:lpstr>
      <vt:lpstr>Convergence?</vt:lpstr>
      <vt:lpstr>Non-Linear Separators</vt:lpstr>
      <vt:lpstr>Kernels</vt:lpstr>
      <vt:lpstr>Questions (4)</vt:lpstr>
      <vt:lpstr>that’s it for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Weichert</dc:creator>
  <cp:lastModifiedBy>James Weichert</cp:lastModifiedBy>
  <cp:revision>226</cp:revision>
  <cp:lastPrinted>2026-07-26T18:49:23Z</cp:lastPrinted>
  <dcterms:created xsi:type="dcterms:W3CDTF">2026-06-18T15:37:04Z</dcterms:created>
  <dcterms:modified xsi:type="dcterms:W3CDTF">2026-08-04T16:22:35Z</dcterms:modified>
</cp:coreProperties>
</file>