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7"/>
  </p:notesMasterIdLst>
  <p:sldIdLst>
    <p:sldId id="256" r:id="rId2"/>
    <p:sldId id="283" r:id="rId3"/>
    <p:sldId id="596" r:id="rId4"/>
    <p:sldId id="597" r:id="rId5"/>
    <p:sldId id="598" r:id="rId6"/>
    <p:sldId id="605" r:id="rId7"/>
    <p:sldId id="606" r:id="rId8"/>
    <p:sldId id="607" r:id="rId9"/>
    <p:sldId id="297" r:id="rId10"/>
    <p:sldId id="608" r:id="rId11"/>
    <p:sldId id="600" r:id="rId12"/>
    <p:sldId id="601" r:id="rId13"/>
    <p:sldId id="599" r:id="rId14"/>
    <p:sldId id="609" r:id="rId15"/>
    <p:sldId id="329" r:id="rId16"/>
    <p:sldId id="602" r:id="rId17"/>
    <p:sldId id="603" r:id="rId18"/>
    <p:sldId id="620" r:id="rId19"/>
    <p:sldId id="604" r:id="rId20"/>
    <p:sldId id="621" r:id="rId21"/>
    <p:sldId id="622" r:id="rId22"/>
    <p:sldId id="623" r:id="rId23"/>
    <p:sldId id="298" r:id="rId24"/>
    <p:sldId id="610" r:id="rId25"/>
    <p:sldId id="611" r:id="rId26"/>
    <p:sldId id="612" r:id="rId27"/>
    <p:sldId id="613" r:id="rId28"/>
    <p:sldId id="614" r:id="rId29"/>
    <p:sldId id="615" r:id="rId30"/>
    <p:sldId id="616" r:id="rId31"/>
    <p:sldId id="617" r:id="rId32"/>
    <p:sldId id="618" r:id="rId33"/>
    <p:sldId id="619" r:id="rId34"/>
    <p:sldId id="524" r:id="rId35"/>
    <p:sldId id="278"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56082"/>
    <a:srgbClr val="588051"/>
    <a:srgbClr val="A9652D"/>
    <a:srgbClr val="E1985B"/>
    <a:srgbClr val="EFDEBD"/>
    <a:srgbClr val="F7EFDE"/>
    <a:srgbClr val="B7576E"/>
    <a:srgbClr val="C28B67"/>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41186"/>
    <p:restoredTop sz="96301"/>
  </p:normalViewPr>
  <p:slideViewPr>
    <p:cSldViewPr snapToGrid="0">
      <p:cViewPr varScale="1">
        <p:scale>
          <a:sx n="70" d="100"/>
          <a:sy n="70" d="100"/>
        </p:scale>
        <p:origin x="216" y="3416"/>
      </p:cViewPr>
      <p:guideLst/>
    </p:cSldViewPr>
  </p:slideViewPr>
  <p:outlineViewPr>
    <p:cViewPr>
      <p:scale>
        <a:sx n="33" d="100"/>
        <a:sy n="33" d="100"/>
      </p:scale>
      <p:origin x="0" y="-669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8B3DF3-877D-684C-AE35-476B60C7BD12}" type="datetimeFigureOut">
              <a:rPr lang="en-US" smtClean="0"/>
              <a:t>7/30/26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58E8CD-B525-7F42-9E34-08FAB2233465}" type="slidenum">
              <a:rPr lang="en-US" smtClean="0"/>
              <a:t>‹#›</a:t>
            </a:fld>
            <a:endParaRPr lang="en-US"/>
          </a:p>
        </p:txBody>
      </p:sp>
    </p:spTree>
    <p:extLst>
      <p:ext uri="{BB962C8B-B14F-4D97-AF65-F5344CB8AC3E}">
        <p14:creationId xmlns:p14="http://schemas.microsoft.com/office/powerpoint/2010/main" val="15171583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58E8CD-B525-7F42-9E34-08FAB2233465}" type="slidenum">
              <a:rPr lang="en-US" smtClean="0"/>
              <a:t>35</a:t>
            </a:fld>
            <a:endParaRPr lang="en-US"/>
          </a:p>
        </p:txBody>
      </p:sp>
    </p:spTree>
    <p:extLst>
      <p:ext uri="{BB962C8B-B14F-4D97-AF65-F5344CB8AC3E}">
        <p14:creationId xmlns:p14="http://schemas.microsoft.com/office/powerpoint/2010/main" val="9453183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s://sli.do/" TargetMode="Externa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sli.do/" TargetMode="Externa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BC0A6-4A08-7A82-6313-89C52ED0C042}"/>
              </a:ext>
            </a:extLst>
          </p:cNvPr>
          <p:cNvSpPr>
            <a:spLocks noGrp="1"/>
          </p:cNvSpPr>
          <p:nvPr>
            <p:ph type="ctrTitle"/>
          </p:nvPr>
        </p:nvSpPr>
        <p:spPr>
          <a:xfrm>
            <a:off x="1524000" y="1122363"/>
            <a:ext cx="9144000" cy="2387600"/>
          </a:xfrm>
        </p:spPr>
        <p:txBody>
          <a:bodyPr anchor="b"/>
          <a:lstStyle>
            <a:lvl1pPr algn="l">
              <a:defRPr sz="6000"/>
            </a:lvl1pPr>
          </a:lstStyle>
          <a:p>
            <a:r>
              <a:rPr lang="en-US" dirty="0"/>
              <a:t>Click to edit Master title style</a:t>
            </a:r>
          </a:p>
        </p:txBody>
      </p:sp>
      <p:sp>
        <p:nvSpPr>
          <p:cNvPr id="3" name="Subtitle 2">
            <a:extLst>
              <a:ext uri="{FF2B5EF4-FFF2-40B4-BE49-F238E27FC236}">
                <a16:creationId xmlns:a16="http://schemas.microsoft.com/office/drawing/2014/main" id="{EDC4369E-035A-4CDE-B08F-79998962BD05}"/>
              </a:ext>
            </a:extLst>
          </p:cNvPr>
          <p:cNvSpPr>
            <a:spLocks noGrp="1"/>
          </p:cNvSpPr>
          <p:nvPr>
            <p:ph type="subTitle" idx="1"/>
          </p:nvPr>
        </p:nvSpPr>
        <p:spPr>
          <a:xfrm>
            <a:off x="1524000" y="3809181"/>
            <a:ext cx="9144000" cy="1821338"/>
          </a:xfrm>
        </p:spPr>
        <p:txBody>
          <a:bodyPr/>
          <a:lstStyle>
            <a:lvl1pPr marL="0" indent="0" algn="l">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Rectangle 6">
            <a:extLst>
              <a:ext uri="{FF2B5EF4-FFF2-40B4-BE49-F238E27FC236}">
                <a16:creationId xmlns:a16="http://schemas.microsoft.com/office/drawing/2014/main" id="{E7416877-0F64-0DA5-37BE-73193BD10DBA}"/>
              </a:ext>
              <a:ext uri="{C183D7F6-B498-43B3-948B-1728B52AA6E4}">
                <adec:decorative xmlns:adec="http://schemas.microsoft.com/office/drawing/2017/decorative" val="1"/>
              </a:ext>
            </a:extLst>
          </p:cNvPr>
          <p:cNvSpPr/>
          <p:nvPr userDrawn="1"/>
        </p:nvSpPr>
        <p:spPr>
          <a:xfrm>
            <a:off x="1624360" y="350676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DA2CF66F-B4D1-BE27-528C-45028F2A1876}"/>
              </a:ext>
            </a:extLst>
          </p:cNvPr>
          <p:cNvSpPr>
            <a:spLocks noGrp="1"/>
          </p:cNvSpPr>
          <p:nvPr>
            <p:ph type="sldNum" sz="quarter" idx="12"/>
          </p:nvPr>
        </p:nvSpPr>
        <p:spPr/>
        <p:txBody>
          <a:bodyPr/>
          <a:lstStyle/>
          <a:p>
            <a:fld id="{0C6CD854-DD62-6C4B-87F1-66B34D688D3F}" type="slidenum">
              <a:rPr lang="en-US" smtClean="0"/>
              <a:pPr/>
              <a:t>‹#›</a:t>
            </a:fld>
            <a:endParaRPr lang="en-US"/>
          </a:p>
        </p:txBody>
      </p:sp>
    </p:spTree>
    <p:extLst>
      <p:ext uri="{BB962C8B-B14F-4D97-AF65-F5344CB8AC3E}">
        <p14:creationId xmlns:p14="http://schemas.microsoft.com/office/powerpoint/2010/main" val="1954312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lgorithm Pseudocod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1"/>
                </a:solidFill>
                <a:latin typeface="Avenir Next" panose="020B0503020202020204" pitchFamily="34" charset="0"/>
              </a:rPr>
              <a:t>ALGORITHM</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
        <p:nvSpPr>
          <p:cNvPr id="12" name="Text Placeholder 11">
            <a:extLst>
              <a:ext uri="{FF2B5EF4-FFF2-40B4-BE49-F238E27FC236}">
                <a16:creationId xmlns:a16="http://schemas.microsoft.com/office/drawing/2014/main" id="{AEF7A763-4698-7F89-CB17-3873A8E8EF9B}"/>
              </a:ext>
            </a:extLst>
          </p:cNvPr>
          <p:cNvSpPr>
            <a:spLocks noGrp="1"/>
          </p:cNvSpPr>
          <p:nvPr>
            <p:ph type="body" sz="quarter" idx="13"/>
          </p:nvPr>
        </p:nvSpPr>
        <p:spPr>
          <a:xfrm>
            <a:off x="2289968" y="2009971"/>
            <a:ext cx="7612062" cy="3509963"/>
          </a:xfrm>
          <a:ln w="38100">
            <a:solidFill>
              <a:schemeClr val="accent1"/>
            </a:solidFill>
          </a:ln>
        </p:spPr>
        <p:txBody>
          <a:bodyPr lIns="274320" tIns="274320" rIns="274320" bIns="274320"/>
          <a:lstStyle>
            <a:lvl1pPr>
              <a:lnSpc>
                <a:spcPct val="100000"/>
              </a:lnSpc>
              <a:buNone/>
              <a:defRPr sz="1600">
                <a:latin typeface="Consolas" panose="020B0609020204030204" pitchFamily="49" charset="0"/>
                <a:cs typeface="Consolas" panose="020B0609020204030204" pitchFamily="49" charset="0"/>
              </a:defRPr>
            </a:lvl1pPr>
          </a:lstStyle>
          <a:p>
            <a:pPr lvl="0"/>
            <a:r>
              <a:rPr lang="en-US" dirty="0"/>
              <a:t>Click to edit Master text styles</a:t>
            </a:r>
          </a:p>
        </p:txBody>
      </p:sp>
    </p:spTree>
    <p:extLst>
      <p:ext uri="{BB962C8B-B14F-4D97-AF65-F5344CB8AC3E}">
        <p14:creationId xmlns:p14="http://schemas.microsoft.com/office/powerpoint/2010/main" val="161957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and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497159" y="5960410"/>
            <a:ext cx="5598842" cy="365126"/>
          </a:xfrm>
        </p:spPr>
        <p:txBody>
          <a:bodyPr/>
          <a:lstStyle>
            <a:lvl1pPr>
              <a:defRPr sz="1600"/>
            </a:lvl1pPr>
          </a:lstStyle>
          <a:p>
            <a:r>
              <a:rPr lang="en-US"/>
              <a:t>Click to edit Master title style</a:t>
            </a:r>
          </a:p>
        </p:txBody>
      </p:sp>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732822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g Picture: Slido Respons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1058945" y="2755884"/>
            <a:ext cx="10074109" cy="1161039"/>
          </a:xfrm>
        </p:spPr>
        <p:txBody>
          <a:bodyPr/>
          <a:lstStyle>
            <a:lvl1pPr algn="ctr">
              <a:defRPr sz="5600" i="1"/>
            </a:lvl1pPr>
          </a:lstStyle>
          <a:p>
            <a:r>
              <a:rPr lang="en-US" dirty="0"/>
              <a:t>Click to edit Master title style</a:t>
            </a:r>
          </a:p>
        </p:txBody>
      </p:sp>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
        <p:nvSpPr>
          <p:cNvPr id="9" name="TextBox 8">
            <a:extLst>
              <a:ext uri="{FF2B5EF4-FFF2-40B4-BE49-F238E27FC236}">
                <a16:creationId xmlns:a16="http://schemas.microsoft.com/office/drawing/2014/main" id="{BBF13BBE-AA55-446F-64C8-1CC6A249A1C4}"/>
              </a:ext>
            </a:extLst>
          </p:cNvPr>
          <p:cNvSpPr txBox="1"/>
          <p:nvPr userDrawn="1"/>
        </p:nvSpPr>
        <p:spPr>
          <a:xfrm>
            <a:off x="1182027" y="267886"/>
            <a:ext cx="1594624" cy="246221"/>
          </a:xfrm>
          <a:prstGeom prst="rect">
            <a:avLst/>
          </a:prstGeom>
          <a:noFill/>
        </p:spPr>
        <p:txBody>
          <a:bodyPr wrap="square" rtlCol="0">
            <a:spAutoFit/>
          </a:bodyPr>
          <a:lstStyle/>
          <a:p>
            <a:r>
              <a:rPr lang="en-US" sz="1000" b="1" i="0" dirty="0">
                <a:solidFill>
                  <a:schemeClr val="accent4"/>
                </a:solidFill>
                <a:latin typeface="Avenir Next" panose="020B0503020202020204" pitchFamily="34" charset="0"/>
              </a:rPr>
              <a:t>BIG PICTURE</a:t>
            </a:r>
          </a:p>
        </p:txBody>
      </p:sp>
      <p:sp>
        <p:nvSpPr>
          <p:cNvPr id="10" name="Rectangle 9">
            <a:extLst>
              <a:ext uri="{FF2B5EF4-FFF2-40B4-BE49-F238E27FC236}">
                <a16:creationId xmlns:a16="http://schemas.microsoft.com/office/drawing/2014/main" id="{BB585545-C611-2C5A-0DAC-F4EAABCBFA60}"/>
              </a:ext>
              <a:ext uri="{C183D7F6-B498-43B3-948B-1728B52AA6E4}">
                <adec:decorative xmlns:adec="http://schemas.microsoft.com/office/drawing/2017/decorative" val="1"/>
              </a:ext>
            </a:extLst>
          </p:cNvPr>
          <p:cNvSpPr/>
          <p:nvPr userDrawn="1"/>
        </p:nvSpPr>
        <p:spPr>
          <a:xfrm>
            <a:off x="386574" y="318004"/>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Slido QR Code: https://app.sli.do/event/nH2d7nvuXEkxATzA7HtyEa">
            <a:extLst>
              <a:ext uri="{FF2B5EF4-FFF2-40B4-BE49-F238E27FC236}">
                <a16:creationId xmlns:a16="http://schemas.microsoft.com/office/drawing/2014/main" id="{D68E6C67-B790-4041-280A-811B102C2741}"/>
              </a:ext>
            </a:extLst>
          </p:cNvPr>
          <p:cNvPicPr>
            <a:picLocks noChangeAspect="1"/>
          </p:cNvPicPr>
          <p:nvPr userDrawn="1"/>
        </p:nvPicPr>
        <p:blipFill>
          <a:blip r:embed="rId2"/>
          <a:srcRect/>
          <a:stretch/>
        </p:blipFill>
        <p:spPr>
          <a:xfrm>
            <a:off x="10776337" y="136525"/>
            <a:ext cx="1283148" cy="1283148"/>
          </a:xfrm>
          <a:prstGeom prst="rect">
            <a:avLst/>
          </a:prstGeom>
        </p:spPr>
      </p:pic>
      <p:sp>
        <p:nvSpPr>
          <p:cNvPr id="4" name="TextBox 3">
            <a:extLst>
              <a:ext uri="{FF2B5EF4-FFF2-40B4-BE49-F238E27FC236}">
                <a16:creationId xmlns:a16="http://schemas.microsoft.com/office/drawing/2014/main" id="{298FDA21-2C3C-36CF-9674-11D38439F036}"/>
              </a:ext>
            </a:extLst>
          </p:cNvPr>
          <p:cNvSpPr txBox="1"/>
          <p:nvPr userDrawn="1"/>
        </p:nvSpPr>
        <p:spPr>
          <a:xfrm>
            <a:off x="4238732" y="3987813"/>
            <a:ext cx="3714535" cy="461665"/>
          </a:xfrm>
          <a:prstGeom prst="rect">
            <a:avLst/>
          </a:prstGeom>
          <a:noFill/>
        </p:spPr>
        <p:txBody>
          <a:bodyPr wrap="square" rtlCol="0">
            <a:spAutoFit/>
          </a:bodyPr>
          <a:lstStyle/>
          <a:p>
            <a:pPr algn="l"/>
            <a:r>
              <a:rPr lang="en-US" sz="2400" b="0" dirty="0">
                <a:solidFill>
                  <a:schemeClr val="bg2"/>
                </a:solidFill>
                <a:latin typeface="+mj-lt"/>
              </a:rPr>
              <a:t>respond on </a:t>
            </a:r>
            <a:r>
              <a:rPr lang="en-US" sz="2400" b="0" dirty="0">
                <a:solidFill>
                  <a:schemeClr val="bg2"/>
                </a:solidFill>
                <a:latin typeface="+mj-lt"/>
                <a:hlinkClick r:id="rId3"/>
              </a:rPr>
              <a:t>sli.do</a:t>
            </a:r>
            <a:r>
              <a:rPr lang="en-US" sz="2400" b="0" dirty="0">
                <a:solidFill>
                  <a:schemeClr val="bg2"/>
                </a:solidFill>
                <a:latin typeface="+mj-lt"/>
              </a:rPr>
              <a:t>  </a:t>
            </a:r>
          </a:p>
        </p:txBody>
      </p:sp>
      <p:sp>
        <p:nvSpPr>
          <p:cNvPr id="7" name="Rounded Rectangle 6">
            <a:extLst>
              <a:ext uri="{FF2B5EF4-FFF2-40B4-BE49-F238E27FC236}">
                <a16:creationId xmlns:a16="http://schemas.microsoft.com/office/drawing/2014/main" id="{4B273BB3-C8A2-3327-C246-6D3E42ED0111}"/>
              </a:ext>
            </a:extLst>
          </p:cNvPr>
          <p:cNvSpPr/>
          <p:nvPr userDrawn="1"/>
        </p:nvSpPr>
        <p:spPr>
          <a:xfrm>
            <a:off x="6919597" y="4058703"/>
            <a:ext cx="1033670" cy="31988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latin typeface="+mj-lt"/>
              </a:rPr>
              <a:t>#cse473</a:t>
            </a:r>
          </a:p>
        </p:txBody>
      </p:sp>
    </p:spTree>
    <p:extLst>
      <p:ext uri="{BB962C8B-B14F-4D97-AF65-F5344CB8AC3E}">
        <p14:creationId xmlns:p14="http://schemas.microsoft.com/office/powerpoint/2010/main" val="563671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ig Picture: Big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1058945" y="2755884"/>
            <a:ext cx="10074109" cy="1161039"/>
          </a:xfrm>
        </p:spPr>
        <p:txBody>
          <a:bodyPr/>
          <a:lstStyle>
            <a:lvl1pPr algn="ctr">
              <a:defRPr sz="5600" i="1"/>
            </a:lvl1pPr>
          </a:lstStyle>
          <a:p>
            <a:r>
              <a:rPr lang="en-US" dirty="0"/>
              <a:t>Click to edit Master title style</a:t>
            </a:r>
          </a:p>
        </p:txBody>
      </p:sp>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
        <p:nvSpPr>
          <p:cNvPr id="9" name="TextBox 8">
            <a:extLst>
              <a:ext uri="{FF2B5EF4-FFF2-40B4-BE49-F238E27FC236}">
                <a16:creationId xmlns:a16="http://schemas.microsoft.com/office/drawing/2014/main" id="{BBF13BBE-AA55-446F-64C8-1CC6A249A1C4}"/>
              </a:ext>
            </a:extLst>
          </p:cNvPr>
          <p:cNvSpPr txBox="1"/>
          <p:nvPr userDrawn="1"/>
        </p:nvSpPr>
        <p:spPr>
          <a:xfrm>
            <a:off x="1182027" y="267886"/>
            <a:ext cx="1594624" cy="246221"/>
          </a:xfrm>
          <a:prstGeom prst="rect">
            <a:avLst/>
          </a:prstGeom>
          <a:noFill/>
        </p:spPr>
        <p:txBody>
          <a:bodyPr wrap="square" rtlCol="0">
            <a:spAutoFit/>
          </a:bodyPr>
          <a:lstStyle/>
          <a:p>
            <a:r>
              <a:rPr lang="en-US" sz="1000" b="1" i="0" dirty="0">
                <a:solidFill>
                  <a:schemeClr val="accent4"/>
                </a:solidFill>
                <a:latin typeface="Avenir Next" panose="020B0503020202020204" pitchFamily="34" charset="0"/>
              </a:rPr>
              <a:t>BIG PICTURE</a:t>
            </a:r>
          </a:p>
        </p:txBody>
      </p:sp>
      <p:sp>
        <p:nvSpPr>
          <p:cNvPr id="10" name="Rectangle 9">
            <a:extLst>
              <a:ext uri="{FF2B5EF4-FFF2-40B4-BE49-F238E27FC236}">
                <a16:creationId xmlns:a16="http://schemas.microsoft.com/office/drawing/2014/main" id="{BB585545-C611-2C5A-0DAC-F4EAABCBFA60}"/>
              </a:ext>
              <a:ext uri="{C183D7F6-B498-43B3-948B-1728B52AA6E4}">
                <adec:decorative xmlns:adec="http://schemas.microsoft.com/office/drawing/2017/decorative" val="1"/>
              </a:ext>
            </a:extLst>
          </p:cNvPr>
          <p:cNvSpPr/>
          <p:nvPr userDrawn="1"/>
        </p:nvSpPr>
        <p:spPr>
          <a:xfrm>
            <a:off x="386574" y="318004"/>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448545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1058945" y="2755884"/>
            <a:ext cx="10074109" cy="1161039"/>
          </a:xfrm>
        </p:spPr>
        <p:txBody>
          <a:bodyPr/>
          <a:lstStyle>
            <a:lvl1pPr algn="ctr">
              <a:defRPr sz="5600" i="1"/>
            </a:lvl1pPr>
          </a:lstStyle>
          <a:p>
            <a:r>
              <a:rPr lang="en-US" dirty="0"/>
              <a:t>Click to edit Master title style</a:t>
            </a:r>
          </a:p>
        </p:txBody>
      </p:sp>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34641227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
        <p:nvSpPr>
          <p:cNvPr id="9" name="TextBox 8">
            <a:extLst>
              <a:ext uri="{FF2B5EF4-FFF2-40B4-BE49-F238E27FC236}">
                <a16:creationId xmlns:a16="http://schemas.microsoft.com/office/drawing/2014/main" id="{BBF13BBE-AA55-446F-64C8-1CC6A249A1C4}"/>
              </a:ext>
            </a:extLst>
          </p:cNvPr>
          <p:cNvSpPr txBox="1"/>
          <p:nvPr userDrawn="1"/>
        </p:nvSpPr>
        <p:spPr>
          <a:xfrm>
            <a:off x="1182027" y="267886"/>
            <a:ext cx="1594624" cy="246221"/>
          </a:xfrm>
          <a:prstGeom prst="rect">
            <a:avLst/>
          </a:prstGeom>
          <a:noFill/>
        </p:spPr>
        <p:txBody>
          <a:bodyPr wrap="square" rtlCol="0">
            <a:spAutoFit/>
          </a:bodyPr>
          <a:lstStyle/>
          <a:p>
            <a:r>
              <a:rPr lang="en-US" sz="1000" b="1" i="0" dirty="0">
                <a:solidFill>
                  <a:schemeClr val="accent3"/>
                </a:solidFill>
                <a:latin typeface="Avenir Next" panose="020B0503020202020204" pitchFamily="34" charset="0"/>
              </a:rPr>
              <a:t>QUESTIONS</a:t>
            </a:r>
          </a:p>
        </p:txBody>
      </p:sp>
      <p:sp>
        <p:nvSpPr>
          <p:cNvPr id="10" name="Rectangle 9">
            <a:extLst>
              <a:ext uri="{FF2B5EF4-FFF2-40B4-BE49-F238E27FC236}">
                <a16:creationId xmlns:a16="http://schemas.microsoft.com/office/drawing/2014/main" id="{BB585545-C611-2C5A-0DAC-F4EAABCBFA60}"/>
              </a:ext>
              <a:ext uri="{C183D7F6-B498-43B3-948B-1728B52AA6E4}">
                <adec:decorative xmlns:adec="http://schemas.microsoft.com/office/drawing/2017/decorative" val="1"/>
              </a:ext>
            </a:extLst>
          </p:cNvPr>
          <p:cNvSpPr/>
          <p:nvPr userDrawn="1"/>
        </p:nvSpPr>
        <p:spPr>
          <a:xfrm>
            <a:off x="386574" y="318004"/>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EC7EDCA-ACC3-60BE-A411-C502B1E39FC1}"/>
              </a:ext>
            </a:extLst>
          </p:cNvPr>
          <p:cNvSpPr txBox="1"/>
          <p:nvPr userDrawn="1"/>
        </p:nvSpPr>
        <p:spPr>
          <a:xfrm>
            <a:off x="4238732" y="3987813"/>
            <a:ext cx="3714535" cy="461665"/>
          </a:xfrm>
          <a:prstGeom prst="rect">
            <a:avLst/>
          </a:prstGeom>
          <a:noFill/>
        </p:spPr>
        <p:txBody>
          <a:bodyPr wrap="square" rtlCol="0">
            <a:spAutoFit/>
          </a:bodyPr>
          <a:lstStyle/>
          <a:p>
            <a:pPr algn="l"/>
            <a:r>
              <a:rPr lang="en-US" sz="2400" b="0" dirty="0">
                <a:solidFill>
                  <a:schemeClr val="bg2"/>
                </a:solidFill>
                <a:latin typeface="+mj-lt"/>
              </a:rPr>
              <a:t>live and on </a:t>
            </a:r>
            <a:r>
              <a:rPr lang="en-US" sz="2400" b="0" dirty="0" err="1">
                <a:solidFill>
                  <a:schemeClr val="bg2"/>
                </a:solidFill>
                <a:latin typeface="+mj-lt"/>
                <a:hlinkClick r:id="rId2"/>
              </a:rPr>
              <a:t>sli.do</a:t>
            </a:r>
            <a:r>
              <a:rPr lang="en-US" sz="2400" b="0" dirty="0">
                <a:solidFill>
                  <a:schemeClr val="bg2"/>
                </a:solidFill>
                <a:latin typeface="+mj-lt"/>
              </a:rPr>
              <a:t>  </a:t>
            </a:r>
          </a:p>
        </p:txBody>
      </p:sp>
      <p:pic>
        <p:nvPicPr>
          <p:cNvPr id="7" name="Picture 6" descr="Slido QR Code: https://app.sli.do/event/nH2d7nvuXEkxATzA7HtyEa">
            <a:extLst>
              <a:ext uri="{FF2B5EF4-FFF2-40B4-BE49-F238E27FC236}">
                <a16:creationId xmlns:a16="http://schemas.microsoft.com/office/drawing/2014/main" id="{3C76C6F7-F499-29B9-77D6-872235B4248B}"/>
              </a:ext>
            </a:extLst>
          </p:cNvPr>
          <p:cNvPicPr>
            <a:picLocks noChangeAspect="1"/>
          </p:cNvPicPr>
          <p:nvPr userDrawn="1"/>
        </p:nvPicPr>
        <p:blipFill>
          <a:blip r:embed="rId3"/>
          <a:srcRect/>
          <a:stretch/>
        </p:blipFill>
        <p:spPr>
          <a:xfrm>
            <a:off x="386574" y="564225"/>
            <a:ext cx="1594624" cy="1594624"/>
          </a:xfrm>
          <a:prstGeom prst="rect">
            <a:avLst/>
          </a:prstGeom>
        </p:spPr>
      </p:pic>
      <p:sp>
        <p:nvSpPr>
          <p:cNvPr id="8" name="Rounded Rectangle 7">
            <a:extLst>
              <a:ext uri="{FF2B5EF4-FFF2-40B4-BE49-F238E27FC236}">
                <a16:creationId xmlns:a16="http://schemas.microsoft.com/office/drawing/2014/main" id="{DBD13390-E1C8-49EA-71D7-74D1FEDE0B7B}"/>
              </a:ext>
            </a:extLst>
          </p:cNvPr>
          <p:cNvSpPr/>
          <p:nvPr userDrawn="1"/>
        </p:nvSpPr>
        <p:spPr>
          <a:xfrm>
            <a:off x="6919597" y="4058703"/>
            <a:ext cx="1033670" cy="31988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latin typeface="+mj-lt"/>
              </a:rPr>
              <a:t>#cse473</a:t>
            </a:r>
          </a:p>
        </p:txBody>
      </p:sp>
      <p:sp>
        <p:nvSpPr>
          <p:cNvPr id="11" name="Title 1">
            <a:extLst>
              <a:ext uri="{FF2B5EF4-FFF2-40B4-BE49-F238E27FC236}">
                <a16:creationId xmlns:a16="http://schemas.microsoft.com/office/drawing/2014/main" id="{498A6512-0AA6-C8EB-D719-DD0205DF043D}"/>
              </a:ext>
            </a:extLst>
          </p:cNvPr>
          <p:cNvSpPr txBox="1">
            <a:spLocks/>
          </p:cNvSpPr>
          <p:nvPr userDrawn="1"/>
        </p:nvSpPr>
        <p:spPr>
          <a:xfrm>
            <a:off x="1238463" y="2897664"/>
            <a:ext cx="9715072" cy="1161039"/>
          </a:xfrm>
          <a:prstGeom prst="rect">
            <a:avLst/>
          </a:prstGeom>
        </p:spPr>
        <p:txBody>
          <a:bodyPr vert="horz" lIns="91440" tIns="45720" rIns="91440" bIns="45720" rtlCol="0" anchor="ctr">
            <a:normAutofit lnSpcReduction="10000"/>
          </a:bodyPr>
          <a:lstStyle>
            <a:lvl1pPr algn="ctr" defTabSz="914400" rtl="0" eaLnBrk="1" latinLnBrk="0" hangingPunct="1">
              <a:lnSpc>
                <a:spcPct val="90000"/>
              </a:lnSpc>
              <a:spcBef>
                <a:spcPct val="0"/>
              </a:spcBef>
              <a:buNone/>
              <a:defRPr sz="8000" b="1" i="1" kern="1200">
                <a:solidFill>
                  <a:schemeClr val="tx1"/>
                </a:solidFill>
                <a:latin typeface="Avenir Next" panose="020B0503020202020204" pitchFamily="34" charset="0"/>
                <a:ea typeface="+mj-ea"/>
                <a:cs typeface="Calibri" panose="020F0502020204030204" pitchFamily="34" charset="0"/>
              </a:defRPr>
            </a:lvl1pPr>
          </a:lstStyle>
          <a:p>
            <a:r>
              <a:rPr lang="en-US" i="0" dirty="0"/>
              <a:t>Questions?</a:t>
            </a:r>
          </a:p>
        </p:txBody>
      </p:sp>
      <p:sp>
        <p:nvSpPr>
          <p:cNvPr id="12" name="Title 11">
            <a:extLst>
              <a:ext uri="{FF2B5EF4-FFF2-40B4-BE49-F238E27FC236}">
                <a16:creationId xmlns:a16="http://schemas.microsoft.com/office/drawing/2014/main" id="{CC184BE7-022A-A27D-C943-41473A9770F4}"/>
              </a:ext>
            </a:extLst>
          </p:cNvPr>
          <p:cNvSpPr>
            <a:spLocks noGrp="1"/>
          </p:cNvSpPr>
          <p:nvPr>
            <p:ph type="title"/>
          </p:nvPr>
        </p:nvSpPr>
        <p:spPr>
          <a:xfrm>
            <a:off x="497158" y="-1344845"/>
            <a:ext cx="11197683" cy="1325563"/>
          </a:xfrm>
        </p:spPr>
        <p:txBody>
          <a:bodyPr/>
          <a:lstStyle/>
          <a:p>
            <a:r>
              <a:rPr lang="en-US"/>
              <a:t>Click to edit Master title style</a:t>
            </a:r>
          </a:p>
        </p:txBody>
      </p:sp>
    </p:spTree>
    <p:extLst>
      <p:ext uri="{BB962C8B-B14F-4D97-AF65-F5344CB8AC3E}">
        <p14:creationId xmlns:p14="http://schemas.microsoft.com/office/powerpoint/2010/main" val="22062579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ummary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BC0A6-4A08-7A82-6313-89C52ED0C042}"/>
              </a:ext>
            </a:extLst>
          </p:cNvPr>
          <p:cNvSpPr>
            <a:spLocks noGrp="1"/>
          </p:cNvSpPr>
          <p:nvPr>
            <p:ph type="ctrTitle"/>
          </p:nvPr>
        </p:nvSpPr>
        <p:spPr>
          <a:xfrm>
            <a:off x="1524000" y="784035"/>
            <a:ext cx="9144000" cy="2387600"/>
          </a:xfrm>
        </p:spPr>
        <p:txBody>
          <a:bodyPr anchor="b"/>
          <a:lstStyle>
            <a:lvl1pPr algn="l">
              <a:defRPr sz="6000"/>
            </a:lvl1pPr>
          </a:lstStyle>
          <a:p>
            <a:r>
              <a:rPr lang="en-US" dirty="0"/>
              <a:t>Click to edit Master title style</a:t>
            </a:r>
          </a:p>
        </p:txBody>
      </p:sp>
      <p:sp>
        <p:nvSpPr>
          <p:cNvPr id="7" name="Rectangle 6">
            <a:extLst>
              <a:ext uri="{FF2B5EF4-FFF2-40B4-BE49-F238E27FC236}">
                <a16:creationId xmlns:a16="http://schemas.microsoft.com/office/drawing/2014/main" id="{E7416877-0F64-0DA5-37BE-73193BD10DBA}"/>
              </a:ext>
              <a:ext uri="{C183D7F6-B498-43B3-948B-1728B52AA6E4}">
                <adec:decorative xmlns:adec="http://schemas.microsoft.com/office/drawing/2017/decorative" val="1"/>
              </a:ext>
            </a:extLst>
          </p:cNvPr>
          <p:cNvSpPr/>
          <p:nvPr userDrawn="1"/>
        </p:nvSpPr>
        <p:spPr>
          <a:xfrm>
            <a:off x="1624360" y="3442757"/>
            <a:ext cx="795453" cy="106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DA2CF66F-B4D1-BE27-528C-45028F2A1876}"/>
              </a:ext>
            </a:extLst>
          </p:cNvPr>
          <p:cNvSpPr>
            <a:spLocks noGrp="1"/>
          </p:cNvSpPr>
          <p:nvPr>
            <p:ph type="sldNum" sz="quarter" idx="12"/>
          </p:nvPr>
        </p:nvSpPr>
        <p:spPr/>
        <p:txBody>
          <a:bodyPr/>
          <a:lstStyle/>
          <a:p>
            <a:fld id="{0C6CD854-DD62-6C4B-87F1-66B34D688D3F}" type="slidenum">
              <a:rPr lang="en-US" smtClean="0"/>
              <a:pPr/>
              <a:t>‹#›</a:t>
            </a:fld>
            <a:endParaRPr lang="en-US"/>
          </a:p>
        </p:txBody>
      </p:sp>
      <p:sp>
        <p:nvSpPr>
          <p:cNvPr id="4" name="TextBox 3">
            <a:extLst>
              <a:ext uri="{FF2B5EF4-FFF2-40B4-BE49-F238E27FC236}">
                <a16:creationId xmlns:a16="http://schemas.microsoft.com/office/drawing/2014/main" id="{E53364CE-FC90-EE81-0C85-AB1B3ABC9D4E}"/>
              </a:ext>
            </a:extLst>
          </p:cNvPr>
          <p:cNvSpPr txBox="1"/>
          <p:nvPr userDrawn="1"/>
        </p:nvSpPr>
        <p:spPr>
          <a:xfrm>
            <a:off x="2419813" y="3372761"/>
            <a:ext cx="936035" cy="246221"/>
          </a:xfrm>
          <a:prstGeom prst="rect">
            <a:avLst/>
          </a:prstGeom>
          <a:noFill/>
        </p:spPr>
        <p:txBody>
          <a:bodyPr wrap="square" rtlCol="0">
            <a:spAutoFit/>
          </a:bodyPr>
          <a:lstStyle/>
          <a:p>
            <a:r>
              <a:rPr lang="en-US" sz="1000" b="1" i="0" dirty="0">
                <a:solidFill>
                  <a:schemeClr val="accent2"/>
                </a:solidFill>
                <a:latin typeface="Avenir Next" panose="020B0503020202020204" pitchFamily="34" charset="0"/>
              </a:rPr>
              <a:t>SUMMARY</a:t>
            </a:r>
          </a:p>
        </p:txBody>
      </p:sp>
      <p:sp>
        <p:nvSpPr>
          <p:cNvPr id="8" name="Text Placeholder 7">
            <a:extLst>
              <a:ext uri="{FF2B5EF4-FFF2-40B4-BE49-F238E27FC236}">
                <a16:creationId xmlns:a16="http://schemas.microsoft.com/office/drawing/2014/main" id="{C68A7CF4-0FC0-1051-4B95-5233CF4D37CE}"/>
              </a:ext>
            </a:extLst>
          </p:cNvPr>
          <p:cNvSpPr>
            <a:spLocks noGrp="1"/>
          </p:cNvSpPr>
          <p:nvPr>
            <p:ph type="body" sz="quarter" idx="13"/>
          </p:nvPr>
        </p:nvSpPr>
        <p:spPr>
          <a:xfrm>
            <a:off x="1624360" y="3768662"/>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
        <p:nvSpPr>
          <p:cNvPr id="18" name="Rectangle 17">
            <a:extLst>
              <a:ext uri="{FF2B5EF4-FFF2-40B4-BE49-F238E27FC236}">
                <a16:creationId xmlns:a16="http://schemas.microsoft.com/office/drawing/2014/main" id="{A341BD03-D38D-4889-DDFD-CA0F5498D098}"/>
              </a:ext>
              <a:ext uri="{C183D7F6-B498-43B3-948B-1728B52AA6E4}">
                <adec:decorative xmlns:adec="http://schemas.microsoft.com/office/drawing/2017/decorative" val="1"/>
              </a:ext>
            </a:extLst>
          </p:cNvPr>
          <p:cNvSpPr/>
          <p:nvPr userDrawn="1"/>
        </p:nvSpPr>
        <p:spPr>
          <a:xfrm>
            <a:off x="7866664" y="3436535"/>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DBA84C4D-3877-454D-DE80-40637B35D436}"/>
              </a:ext>
            </a:extLst>
          </p:cNvPr>
          <p:cNvSpPr txBox="1"/>
          <p:nvPr userDrawn="1"/>
        </p:nvSpPr>
        <p:spPr>
          <a:xfrm>
            <a:off x="8662117" y="3366539"/>
            <a:ext cx="1110070" cy="246221"/>
          </a:xfrm>
          <a:prstGeom prst="rect">
            <a:avLst/>
          </a:prstGeom>
          <a:noFill/>
        </p:spPr>
        <p:txBody>
          <a:bodyPr wrap="square" rtlCol="0">
            <a:spAutoFit/>
          </a:bodyPr>
          <a:lstStyle/>
          <a:p>
            <a:r>
              <a:rPr lang="en-US" sz="1000" b="1" i="0" dirty="0">
                <a:solidFill>
                  <a:schemeClr val="accent4"/>
                </a:solidFill>
                <a:latin typeface="Avenir Next" panose="020B0503020202020204" pitchFamily="34" charset="0"/>
              </a:rPr>
              <a:t>REMINDERS</a:t>
            </a:r>
          </a:p>
        </p:txBody>
      </p:sp>
      <p:sp>
        <p:nvSpPr>
          <p:cNvPr id="20" name="Text Placeholder 7">
            <a:extLst>
              <a:ext uri="{FF2B5EF4-FFF2-40B4-BE49-F238E27FC236}">
                <a16:creationId xmlns:a16="http://schemas.microsoft.com/office/drawing/2014/main" id="{4CBA48C4-C824-B605-6727-F7E2EB6B85B2}"/>
              </a:ext>
            </a:extLst>
          </p:cNvPr>
          <p:cNvSpPr>
            <a:spLocks noGrp="1"/>
          </p:cNvSpPr>
          <p:nvPr>
            <p:ph type="body" sz="quarter" idx="15"/>
          </p:nvPr>
        </p:nvSpPr>
        <p:spPr>
          <a:xfrm>
            <a:off x="7866664" y="3762440"/>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
        <p:nvSpPr>
          <p:cNvPr id="21" name="Rectangle 20">
            <a:extLst>
              <a:ext uri="{FF2B5EF4-FFF2-40B4-BE49-F238E27FC236}">
                <a16:creationId xmlns:a16="http://schemas.microsoft.com/office/drawing/2014/main" id="{3538C9C4-A634-C527-770A-874B3E7B30E9}"/>
              </a:ext>
              <a:ext uri="{C183D7F6-B498-43B3-948B-1728B52AA6E4}">
                <adec:decorative xmlns:adec="http://schemas.microsoft.com/office/drawing/2017/decorative" val="1"/>
              </a:ext>
            </a:extLst>
          </p:cNvPr>
          <p:cNvSpPr/>
          <p:nvPr userDrawn="1"/>
        </p:nvSpPr>
        <p:spPr>
          <a:xfrm>
            <a:off x="4745512" y="343653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1C580644-FA07-988F-6FF5-DE87D669B6CF}"/>
              </a:ext>
            </a:extLst>
          </p:cNvPr>
          <p:cNvSpPr txBox="1"/>
          <p:nvPr userDrawn="1"/>
        </p:nvSpPr>
        <p:spPr>
          <a:xfrm>
            <a:off x="5540965" y="3366539"/>
            <a:ext cx="936035" cy="246221"/>
          </a:xfrm>
          <a:prstGeom prst="rect">
            <a:avLst/>
          </a:prstGeom>
          <a:noFill/>
        </p:spPr>
        <p:txBody>
          <a:bodyPr wrap="square" rtlCol="0">
            <a:spAutoFit/>
          </a:bodyPr>
          <a:lstStyle/>
          <a:p>
            <a:r>
              <a:rPr lang="en-US" sz="1000" b="1" i="0" dirty="0">
                <a:solidFill>
                  <a:schemeClr val="accent3"/>
                </a:solidFill>
                <a:latin typeface="Avenir Next" panose="020B0503020202020204" pitchFamily="34" charset="0"/>
              </a:rPr>
              <a:t>UPCOMING</a:t>
            </a:r>
          </a:p>
        </p:txBody>
      </p:sp>
      <p:sp>
        <p:nvSpPr>
          <p:cNvPr id="23" name="Text Placeholder 7">
            <a:extLst>
              <a:ext uri="{FF2B5EF4-FFF2-40B4-BE49-F238E27FC236}">
                <a16:creationId xmlns:a16="http://schemas.microsoft.com/office/drawing/2014/main" id="{05F9B325-0B36-5AA9-7D12-5A17DF8C65C4}"/>
              </a:ext>
            </a:extLst>
          </p:cNvPr>
          <p:cNvSpPr>
            <a:spLocks noGrp="1"/>
          </p:cNvSpPr>
          <p:nvPr>
            <p:ph type="body" sz="quarter" idx="16"/>
          </p:nvPr>
        </p:nvSpPr>
        <p:spPr>
          <a:xfrm>
            <a:off x="4745512" y="3762440"/>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69656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nnouncements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BC0A6-4A08-7A82-6313-89C52ED0C042}"/>
              </a:ext>
            </a:extLst>
          </p:cNvPr>
          <p:cNvSpPr>
            <a:spLocks noGrp="1"/>
          </p:cNvSpPr>
          <p:nvPr>
            <p:ph type="ctrTitle"/>
          </p:nvPr>
        </p:nvSpPr>
        <p:spPr>
          <a:xfrm>
            <a:off x="1524000" y="784035"/>
            <a:ext cx="9144000" cy="2387600"/>
          </a:xfrm>
        </p:spPr>
        <p:txBody>
          <a:bodyPr anchor="b"/>
          <a:lstStyle>
            <a:lvl1pPr algn="l">
              <a:defRPr sz="6000"/>
            </a:lvl1pPr>
          </a:lstStyle>
          <a:p>
            <a:r>
              <a:rPr lang="en-US" dirty="0"/>
              <a:t>Click to edit Master title style</a:t>
            </a:r>
          </a:p>
        </p:txBody>
      </p:sp>
      <p:sp>
        <p:nvSpPr>
          <p:cNvPr id="7" name="Rectangle 6">
            <a:extLst>
              <a:ext uri="{FF2B5EF4-FFF2-40B4-BE49-F238E27FC236}">
                <a16:creationId xmlns:a16="http://schemas.microsoft.com/office/drawing/2014/main" id="{E7416877-0F64-0DA5-37BE-73193BD10DBA}"/>
              </a:ext>
              <a:ext uri="{C183D7F6-B498-43B3-948B-1728B52AA6E4}">
                <adec:decorative xmlns:adec="http://schemas.microsoft.com/office/drawing/2017/decorative" val="1"/>
              </a:ext>
            </a:extLst>
          </p:cNvPr>
          <p:cNvSpPr/>
          <p:nvPr userDrawn="1"/>
        </p:nvSpPr>
        <p:spPr>
          <a:xfrm>
            <a:off x="1624360" y="3442757"/>
            <a:ext cx="795453" cy="106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DA2CF66F-B4D1-BE27-528C-45028F2A1876}"/>
              </a:ext>
            </a:extLst>
          </p:cNvPr>
          <p:cNvSpPr>
            <a:spLocks noGrp="1"/>
          </p:cNvSpPr>
          <p:nvPr>
            <p:ph type="sldNum" sz="quarter" idx="12"/>
          </p:nvPr>
        </p:nvSpPr>
        <p:spPr/>
        <p:txBody>
          <a:bodyPr/>
          <a:lstStyle/>
          <a:p>
            <a:fld id="{0C6CD854-DD62-6C4B-87F1-66B34D688D3F}" type="slidenum">
              <a:rPr lang="en-US" smtClean="0"/>
              <a:pPr/>
              <a:t>‹#›</a:t>
            </a:fld>
            <a:endParaRPr lang="en-US"/>
          </a:p>
        </p:txBody>
      </p:sp>
      <p:sp>
        <p:nvSpPr>
          <p:cNvPr id="4" name="TextBox 3">
            <a:extLst>
              <a:ext uri="{FF2B5EF4-FFF2-40B4-BE49-F238E27FC236}">
                <a16:creationId xmlns:a16="http://schemas.microsoft.com/office/drawing/2014/main" id="{E53364CE-FC90-EE81-0C85-AB1B3ABC9D4E}"/>
              </a:ext>
            </a:extLst>
          </p:cNvPr>
          <p:cNvSpPr txBox="1"/>
          <p:nvPr userDrawn="1"/>
        </p:nvSpPr>
        <p:spPr>
          <a:xfrm>
            <a:off x="2419813" y="3372761"/>
            <a:ext cx="1466387" cy="246221"/>
          </a:xfrm>
          <a:prstGeom prst="rect">
            <a:avLst/>
          </a:prstGeom>
          <a:noFill/>
        </p:spPr>
        <p:txBody>
          <a:bodyPr wrap="square" rtlCol="0">
            <a:spAutoFit/>
          </a:bodyPr>
          <a:lstStyle/>
          <a:p>
            <a:r>
              <a:rPr lang="en-US" sz="1000" b="1" i="0" dirty="0">
                <a:solidFill>
                  <a:schemeClr val="accent2"/>
                </a:solidFill>
                <a:latin typeface="Avenir Next" panose="020B0503020202020204" pitchFamily="34" charset="0"/>
              </a:rPr>
              <a:t>ANNOUNCEMENTS</a:t>
            </a:r>
          </a:p>
        </p:txBody>
      </p:sp>
      <p:sp>
        <p:nvSpPr>
          <p:cNvPr id="8" name="Text Placeholder 7">
            <a:extLst>
              <a:ext uri="{FF2B5EF4-FFF2-40B4-BE49-F238E27FC236}">
                <a16:creationId xmlns:a16="http://schemas.microsoft.com/office/drawing/2014/main" id="{C68A7CF4-0FC0-1051-4B95-5233CF4D37CE}"/>
              </a:ext>
            </a:extLst>
          </p:cNvPr>
          <p:cNvSpPr>
            <a:spLocks noGrp="1"/>
          </p:cNvSpPr>
          <p:nvPr>
            <p:ph type="body" sz="quarter" idx="13"/>
          </p:nvPr>
        </p:nvSpPr>
        <p:spPr>
          <a:xfrm>
            <a:off x="1624360" y="3768662"/>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
        <p:nvSpPr>
          <p:cNvPr id="21" name="Rectangle 20">
            <a:extLst>
              <a:ext uri="{FF2B5EF4-FFF2-40B4-BE49-F238E27FC236}">
                <a16:creationId xmlns:a16="http://schemas.microsoft.com/office/drawing/2014/main" id="{3538C9C4-A634-C527-770A-874B3E7B30E9}"/>
              </a:ext>
              <a:ext uri="{C183D7F6-B498-43B3-948B-1728B52AA6E4}">
                <adec:decorative xmlns:adec="http://schemas.microsoft.com/office/drawing/2017/decorative" val="1"/>
              </a:ext>
            </a:extLst>
          </p:cNvPr>
          <p:cNvSpPr/>
          <p:nvPr userDrawn="1"/>
        </p:nvSpPr>
        <p:spPr>
          <a:xfrm>
            <a:off x="4745512" y="343653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1C580644-FA07-988F-6FF5-DE87D669B6CF}"/>
              </a:ext>
            </a:extLst>
          </p:cNvPr>
          <p:cNvSpPr txBox="1"/>
          <p:nvPr userDrawn="1"/>
        </p:nvSpPr>
        <p:spPr>
          <a:xfrm>
            <a:off x="5540965" y="3366539"/>
            <a:ext cx="1110070" cy="246221"/>
          </a:xfrm>
          <a:prstGeom prst="rect">
            <a:avLst/>
          </a:prstGeom>
          <a:noFill/>
        </p:spPr>
        <p:txBody>
          <a:bodyPr wrap="square" rtlCol="0">
            <a:spAutoFit/>
          </a:bodyPr>
          <a:lstStyle/>
          <a:p>
            <a:r>
              <a:rPr lang="en-US" sz="1000" b="1" i="0" dirty="0">
                <a:solidFill>
                  <a:schemeClr val="accent3"/>
                </a:solidFill>
                <a:latin typeface="Avenir Next" panose="020B0503020202020204" pitchFamily="34" charset="0"/>
              </a:rPr>
              <a:t>ASSIGNMENTS</a:t>
            </a:r>
          </a:p>
        </p:txBody>
      </p:sp>
      <p:sp>
        <p:nvSpPr>
          <p:cNvPr id="23" name="Text Placeholder 7">
            <a:extLst>
              <a:ext uri="{FF2B5EF4-FFF2-40B4-BE49-F238E27FC236}">
                <a16:creationId xmlns:a16="http://schemas.microsoft.com/office/drawing/2014/main" id="{05F9B325-0B36-5AA9-7D12-5A17DF8C65C4}"/>
              </a:ext>
            </a:extLst>
          </p:cNvPr>
          <p:cNvSpPr>
            <a:spLocks noGrp="1"/>
          </p:cNvSpPr>
          <p:nvPr>
            <p:ph type="body" sz="quarter" idx="16"/>
          </p:nvPr>
        </p:nvSpPr>
        <p:spPr>
          <a:xfrm>
            <a:off x="4745512" y="3762440"/>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246628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497158" y="106268"/>
            <a:ext cx="11197683" cy="1325563"/>
          </a:xfrm>
        </p:spPr>
        <p:txBody>
          <a:bodyPr/>
          <a:lstStyle/>
          <a:p>
            <a:r>
              <a:rPr lang="en-US"/>
              <a:t>Click to edit Master title style</a:t>
            </a:r>
          </a:p>
        </p:txBody>
      </p:sp>
      <p:sp>
        <p:nvSpPr>
          <p:cNvPr id="10" name="Rectangle 9">
            <a:extLst>
              <a:ext uri="{FF2B5EF4-FFF2-40B4-BE49-F238E27FC236}">
                <a16:creationId xmlns:a16="http://schemas.microsoft.com/office/drawing/2014/main" id="{84D4E5D7-6AE8-399B-80A3-BA2673C59C28}"/>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2">
            <a:extLst>
              <a:ext uri="{FF2B5EF4-FFF2-40B4-BE49-F238E27FC236}">
                <a16:creationId xmlns:a16="http://schemas.microsoft.com/office/drawing/2014/main" id="{F8C0F763-E5C9-6C8D-9C27-9FA42555EC96}"/>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2263594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Blu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a:t>Click to edit Master title style</a:t>
            </a:r>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290150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97768A8-06D8-056C-235C-FA33DBE1CDE6}"/>
              </a:ext>
            </a:extLst>
          </p:cNvPr>
          <p:cNvSpPr>
            <a:spLocks noGrp="1"/>
          </p:cNvSpPr>
          <p:nvPr>
            <p:ph type="title"/>
          </p:nvPr>
        </p:nvSpPr>
        <p:spPr>
          <a:xfrm>
            <a:off x="497158" y="106268"/>
            <a:ext cx="11197683" cy="1325563"/>
          </a:xfrm>
        </p:spPr>
        <p:txBody>
          <a:bodyPr/>
          <a:lstStyle/>
          <a:p>
            <a:r>
              <a:rPr lang="en-US"/>
              <a:t>Click to edit Master title style</a:t>
            </a:r>
          </a:p>
        </p:txBody>
      </p:sp>
      <p:sp>
        <p:nvSpPr>
          <p:cNvPr id="7" name="Content Placeholder 2">
            <a:extLst>
              <a:ext uri="{FF2B5EF4-FFF2-40B4-BE49-F238E27FC236}">
                <a16:creationId xmlns:a16="http://schemas.microsoft.com/office/drawing/2014/main" id="{CE4592B9-97B4-2687-1616-9564CCD75B93}"/>
              </a:ext>
            </a:extLst>
          </p:cNvPr>
          <p:cNvSpPr>
            <a:spLocks noGrp="1"/>
          </p:cNvSpPr>
          <p:nvPr>
            <p:ph idx="1"/>
          </p:nvPr>
        </p:nvSpPr>
        <p:spPr>
          <a:xfrm>
            <a:off x="497159" y="1590261"/>
            <a:ext cx="5598842" cy="4606139"/>
          </a:xfrm>
        </p:spPr>
        <p:txBody>
          <a:bodyPr/>
          <a:lstStyle>
            <a:lvl1pPr>
              <a:lnSpc>
                <a:spcPct val="150000"/>
              </a:lnSpc>
              <a:defRPr sz="2400" b="0" i="0">
                <a:latin typeface="Avenir Next Medium" panose="020B0503020202020204" pitchFamily="34" charset="0"/>
              </a:defRPr>
            </a:lvl1pPr>
            <a:lvl2pPr>
              <a:lnSpc>
                <a:spcPct val="150000"/>
              </a:lnSpc>
              <a:defRPr sz="1800"/>
            </a:lvl2pPr>
            <a:lvl3pPr>
              <a:lnSpc>
                <a:spcPct val="150000"/>
              </a:lnSpc>
              <a:defRPr sz="1800"/>
            </a:lvl3pPr>
            <a:lvl4pPr>
              <a:lnSpc>
                <a:spcPct val="150000"/>
              </a:lnSpc>
              <a:defRPr sz="1800"/>
            </a:lvl4pPr>
            <a:lvl5pPr>
              <a:lnSpc>
                <a:spcPct val="150000"/>
              </a:lnSpc>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5" name="Rectangle 4">
            <a:extLst>
              <a:ext uri="{FF2B5EF4-FFF2-40B4-BE49-F238E27FC236}">
                <a16:creationId xmlns:a16="http://schemas.microsoft.com/office/drawing/2014/main" id="{366EE43D-F642-8E1A-450D-683DCFEFE6A9}"/>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1813217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xt: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4"/>
                </a:solidFill>
                <a:latin typeface="Avenir Next" panose="020B0503020202020204" pitchFamily="34" charset="0"/>
              </a:rPr>
              <a:t>CONTEXT</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3057265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ndations: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1"/>
                </a:solidFill>
                <a:latin typeface="Avenir Next" panose="020B0503020202020204" pitchFamily="34" charset="0"/>
              </a:rPr>
              <a:t>FOUNDATIONS</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8757321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efinition: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2"/>
                </a:solidFill>
                <a:latin typeface="Avenir Next" panose="020B0503020202020204" pitchFamily="34" charset="0"/>
              </a:rPr>
              <a:t>DEFINITION</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2804340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xample: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3"/>
                </a:solidFill>
                <a:latin typeface="Avenir Next" panose="020B0503020202020204" pitchFamily="34" charset="0"/>
              </a:rPr>
              <a:t>EXAMPLE</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3289064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roof: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2"/>
                </a:solidFill>
                <a:latin typeface="Avenir Next" panose="020B0503020202020204" pitchFamily="34" charset="0"/>
              </a:rPr>
              <a:t>PROOF</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3223788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586B17-E70C-C36B-F4F9-F03908D14139}"/>
              </a:ext>
            </a:extLst>
          </p:cNvPr>
          <p:cNvSpPr>
            <a:spLocks noGrp="1"/>
          </p:cNvSpPr>
          <p:nvPr>
            <p:ph type="title"/>
          </p:nvPr>
        </p:nvSpPr>
        <p:spPr>
          <a:xfrm>
            <a:off x="497158" y="384562"/>
            <a:ext cx="11197683"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344BB32B-3746-DA1E-D750-837D24E64EE6}"/>
              </a:ext>
            </a:extLst>
          </p:cNvPr>
          <p:cNvSpPr>
            <a:spLocks noGrp="1"/>
          </p:cNvSpPr>
          <p:nvPr>
            <p:ph type="body" idx="1"/>
          </p:nvPr>
        </p:nvSpPr>
        <p:spPr>
          <a:xfrm>
            <a:off x="497158" y="1845062"/>
            <a:ext cx="11197683"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E6927D7-1CDC-B6C6-C311-3C2225417051}"/>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11" name="TextBox 10">
            <a:extLst>
              <a:ext uri="{FF2B5EF4-FFF2-40B4-BE49-F238E27FC236}">
                <a16:creationId xmlns:a16="http://schemas.microsoft.com/office/drawing/2014/main" id="{DEBFEB64-4673-6A43-8616-7941BB3CDF8B}"/>
              </a:ext>
            </a:extLst>
          </p:cNvPr>
          <p:cNvSpPr txBox="1"/>
          <p:nvPr userDrawn="1"/>
        </p:nvSpPr>
        <p:spPr>
          <a:xfrm>
            <a:off x="4417740" y="6400412"/>
            <a:ext cx="3356517" cy="276999"/>
          </a:xfrm>
          <a:prstGeom prst="rect">
            <a:avLst/>
          </a:prstGeom>
          <a:noFill/>
        </p:spPr>
        <p:txBody>
          <a:bodyPr wrap="square" rtlCol="0">
            <a:spAutoFit/>
          </a:bodyPr>
          <a:lstStyle/>
          <a:p>
            <a:pPr algn="ctr"/>
            <a:r>
              <a:rPr lang="en-US" sz="1200" b="0" i="0" dirty="0">
                <a:solidFill>
                  <a:schemeClr val="bg2"/>
                </a:solidFill>
                <a:latin typeface="Avenir Next" panose="020B0503020202020204" pitchFamily="34" charset="0"/>
              </a:rPr>
              <a:t>Machine Learning</a:t>
            </a:r>
          </a:p>
        </p:txBody>
      </p:sp>
      <p:sp>
        <p:nvSpPr>
          <p:cNvPr id="6" name="Slide Number Placeholder 5">
            <a:extLst>
              <a:ext uri="{FF2B5EF4-FFF2-40B4-BE49-F238E27FC236}">
                <a16:creationId xmlns:a16="http://schemas.microsoft.com/office/drawing/2014/main" id="{C5711F53-FD27-C80E-DCB5-8DB9F3A84BE4}"/>
              </a:ext>
            </a:extLst>
          </p:cNvPr>
          <p:cNvSpPr>
            <a:spLocks noGrp="1"/>
          </p:cNvSpPr>
          <p:nvPr>
            <p:ph type="sldNum" sz="quarter" idx="4"/>
          </p:nvPr>
        </p:nvSpPr>
        <p:spPr>
          <a:xfrm>
            <a:off x="8951641" y="6356350"/>
            <a:ext cx="2743200" cy="365125"/>
          </a:xfrm>
          <a:prstGeom prst="rect">
            <a:avLst/>
          </a:prstGeom>
        </p:spPr>
        <p:txBody>
          <a:bodyPr vert="horz" lIns="91440" tIns="45720" rIns="91440" bIns="45720" rtlCol="0" anchor="ctr"/>
          <a:lstStyle>
            <a:lvl1pPr algn="r">
              <a:defRPr sz="1200" b="0" i="0">
                <a:solidFill>
                  <a:schemeClr val="bg2"/>
                </a:solidFill>
                <a:latin typeface="Avenir Next" panose="020B0503020202020204" pitchFamily="34" charset="0"/>
              </a:defRPr>
            </a:lvl1pPr>
          </a:lstStyle>
          <a:p>
            <a:fld id="{0C6CD854-DD62-6C4B-87F1-66B34D688D3F}" type="slidenum">
              <a:rPr lang="en-US" smtClean="0"/>
              <a:pPr/>
              <a:t>‹#›</a:t>
            </a:fld>
            <a:endParaRPr lang="en-US"/>
          </a:p>
        </p:txBody>
      </p:sp>
      <p:pic>
        <p:nvPicPr>
          <p:cNvPr id="8" name="Picture 7">
            <a:extLst>
              <a:ext uri="{FF2B5EF4-FFF2-40B4-BE49-F238E27FC236}">
                <a16:creationId xmlns:a16="http://schemas.microsoft.com/office/drawing/2014/main" id="{17C3A93F-7135-699B-56F1-3ACAFD26B7D7}"/>
              </a:ext>
              <a:ext uri="{C183D7F6-B498-43B3-948B-1728B52AA6E4}">
                <adec:decorative xmlns:adec="http://schemas.microsoft.com/office/drawing/2017/decorative" val="1"/>
              </a:ext>
            </a:extLst>
          </p:cNvPr>
          <p:cNvPicPr>
            <a:picLocks noChangeAspect="1"/>
          </p:cNvPicPr>
          <p:nvPr userDrawn="1"/>
        </p:nvPicPr>
        <p:blipFill>
          <a:blip r:embed="rId19"/>
          <a:stretch>
            <a:fillRect/>
          </a:stretch>
        </p:blipFill>
        <p:spPr>
          <a:xfrm>
            <a:off x="11293985" y="372368"/>
            <a:ext cx="534134" cy="365125"/>
          </a:xfrm>
          <a:prstGeom prst="rect">
            <a:avLst/>
          </a:prstGeom>
        </p:spPr>
      </p:pic>
    </p:spTree>
    <p:extLst>
      <p:ext uri="{BB962C8B-B14F-4D97-AF65-F5344CB8AC3E}">
        <p14:creationId xmlns:p14="http://schemas.microsoft.com/office/powerpoint/2010/main" val="23686001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 id="2147483656" r:id="rId4"/>
    <p:sldLayoutId id="2147483659" r:id="rId5"/>
    <p:sldLayoutId id="2147483660" r:id="rId6"/>
    <p:sldLayoutId id="2147483661" r:id="rId7"/>
    <p:sldLayoutId id="2147483662" r:id="rId8"/>
    <p:sldLayoutId id="2147483670" r:id="rId9"/>
    <p:sldLayoutId id="2147483669" r:id="rId10"/>
    <p:sldLayoutId id="2147483652" r:id="rId11"/>
    <p:sldLayoutId id="2147483663" r:id="rId12"/>
    <p:sldLayoutId id="2147483666" r:id="rId13"/>
    <p:sldLayoutId id="2147483664" r:id="rId14"/>
    <p:sldLayoutId id="2147483665" r:id="rId15"/>
    <p:sldLayoutId id="2147483667" r:id="rId16"/>
    <p:sldLayoutId id="2147483668" r:id="rId17"/>
  </p:sldLayoutIdLst>
  <p:hf hdr="0"/>
  <p:txStyles>
    <p:titleStyle>
      <a:lvl1pPr algn="l" defTabSz="914400" rtl="0" eaLnBrk="1" latinLnBrk="0" hangingPunct="1">
        <a:lnSpc>
          <a:spcPct val="90000"/>
        </a:lnSpc>
        <a:spcBef>
          <a:spcPct val="0"/>
        </a:spcBef>
        <a:buNone/>
        <a:defRPr sz="4400" b="1" i="0" kern="1200">
          <a:solidFill>
            <a:schemeClr val="tx1"/>
          </a:solidFill>
          <a:latin typeface="Avenir Next Demi Bold" panose="020B0503020202020204" pitchFamily="34" charset="0"/>
          <a:ea typeface="+mj-ea"/>
          <a:cs typeface="Calibri" panose="020F0502020204030204" pitchFamily="34" charset="0"/>
        </a:defRPr>
      </a:lvl1pPr>
    </p:titleStyle>
    <p:bodyStyle>
      <a:lvl1pPr marL="228600" indent="-228600" algn="l" defTabSz="914400" rtl="0" eaLnBrk="1" latinLnBrk="0" hangingPunct="1">
        <a:lnSpc>
          <a:spcPct val="150000"/>
        </a:lnSpc>
        <a:spcBef>
          <a:spcPts val="1000"/>
        </a:spcBef>
        <a:buFont typeface="Arial" panose="020B0604020202020204" pitchFamily="34" charset="0"/>
        <a:buChar char="•"/>
        <a:defRPr sz="2800" b="0" i="0" kern="1200">
          <a:solidFill>
            <a:schemeClr val="tx1"/>
          </a:solidFill>
          <a:latin typeface="Avenir Next" panose="020B0503020202020204" pitchFamily="34" charset="0"/>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Avenir Next" panose="020B0503020202020204" pitchFamily="34" charset="0"/>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Avenir Next" panose="020B0503020202020204" pitchFamily="34" charset="0"/>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courses.cs.washington.edu/courses/cse473/26su/syllabus/#acknowledgements" TargetMode="External"/><Relationship Id="rId2" Type="http://schemas.openxmlformats.org/officeDocument/2006/relationships/hyperlink" Target="http://cs.uw.edu/473" TargetMode="Externa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hyperlink" Target="https://sli.do/"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29.gif"/><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1.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6.xml"/><Relationship Id="rId4" Type="http://schemas.openxmlformats.org/officeDocument/2006/relationships/image" Target="../media/image4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11469C9-0764-13BE-B1CC-9CE35D8ED85A}"/>
              </a:ext>
            </a:extLst>
          </p:cNvPr>
          <p:cNvSpPr>
            <a:spLocks noGrp="1"/>
          </p:cNvSpPr>
          <p:nvPr>
            <p:ph type="subTitle" idx="1"/>
          </p:nvPr>
        </p:nvSpPr>
        <p:spPr/>
        <p:txBody>
          <a:bodyPr/>
          <a:lstStyle/>
          <a:p>
            <a:r>
              <a:rPr lang="en-US" dirty="0"/>
              <a:t>CSE 473: Introduction to Artificial Intelligence</a:t>
            </a:r>
          </a:p>
        </p:txBody>
      </p:sp>
      <p:sp>
        <p:nvSpPr>
          <p:cNvPr id="5" name="Title 4">
            <a:extLst>
              <a:ext uri="{FF2B5EF4-FFF2-40B4-BE49-F238E27FC236}">
                <a16:creationId xmlns:a16="http://schemas.microsoft.com/office/drawing/2014/main" id="{E127AB39-AED4-942B-DAD1-E1FE5557A36B}"/>
              </a:ext>
            </a:extLst>
          </p:cNvPr>
          <p:cNvSpPr>
            <a:spLocks noGrp="1"/>
          </p:cNvSpPr>
          <p:nvPr>
            <p:ph type="ctrTitle"/>
          </p:nvPr>
        </p:nvSpPr>
        <p:spPr>
          <a:xfrm>
            <a:off x="1524000" y="1122363"/>
            <a:ext cx="7006684" cy="2387600"/>
          </a:xfrm>
        </p:spPr>
        <p:txBody>
          <a:bodyPr/>
          <a:lstStyle/>
          <a:p>
            <a:r>
              <a:rPr lang="en-US" dirty="0">
                <a:latin typeface="+mj-lt"/>
              </a:rPr>
              <a:t>Machine Learning</a:t>
            </a:r>
          </a:p>
        </p:txBody>
      </p:sp>
      <p:sp>
        <p:nvSpPr>
          <p:cNvPr id="7" name="TextBox 6">
            <a:extLst>
              <a:ext uri="{FF2B5EF4-FFF2-40B4-BE49-F238E27FC236}">
                <a16:creationId xmlns:a16="http://schemas.microsoft.com/office/drawing/2014/main" id="{C8B1834C-CC29-1208-6D3D-632195F587DF}"/>
              </a:ext>
            </a:extLst>
          </p:cNvPr>
          <p:cNvSpPr txBox="1"/>
          <p:nvPr/>
        </p:nvSpPr>
        <p:spPr>
          <a:xfrm>
            <a:off x="214743" y="6026719"/>
            <a:ext cx="2424545" cy="646331"/>
          </a:xfrm>
          <a:prstGeom prst="rect">
            <a:avLst/>
          </a:prstGeom>
          <a:noFill/>
        </p:spPr>
        <p:txBody>
          <a:bodyPr wrap="square" rtlCol="0">
            <a:spAutoFit/>
          </a:bodyPr>
          <a:lstStyle/>
          <a:p>
            <a:r>
              <a:rPr lang="en-US" sz="1200" b="1" dirty="0">
                <a:solidFill>
                  <a:schemeClr val="bg2"/>
                </a:solidFill>
                <a:latin typeface="Avenir Next Demi Bold" panose="020B0503020202020204" pitchFamily="34" charset="0"/>
              </a:rPr>
              <a:t>James Weichert </a:t>
            </a:r>
            <a:r>
              <a:rPr lang="en-US" sz="1200" dirty="0">
                <a:solidFill>
                  <a:schemeClr val="bg2"/>
                </a:solidFill>
                <a:latin typeface="Avenir Next" panose="020B0503020202020204" pitchFamily="34" charset="0"/>
              </a:rPr>
              <a:t>(</a:t>
            </a:r>
            <a:r>
              <a:rPr lang="en-US" sz="1200" dirty="0" err="1">
                <a:solidFill>
                  <a:schemeClr val="bg2"/>
                </a:solidFill>
                <a:latin typeface="Avenir Next" panose="020B0503020202020204" pitchFamily="34" charset="0"/>
              </a:rPr>
              <a:t>jpw@cs</a:t>
            </a:r>
            <a:r>
              <a:rPr lang="en-US" sz="1200" dirty="0">
                <a:solidFill>
                  <a:schemeClr val="bg2"/>
                </a:solidFill>
                <a:latin typeface="Avenir Next" panose="020B0503020202020204" pitchFamily="34" charset="0"/>
              </a:rPr>
              <a:t>)</a:t>
            </a:r>
          </a:p>
          <a:p>
            <a:r>
              <a:rPr lang="en-US" sz="1200" b="1" dirty="0" err="1">
                <a:solidFill>
                  <a:schemeClr val="bg2"/>
                </a:solidFill>
                <a:latin typeface="Avenir Next" panose="020B0503020202020204" pitchFamily="34" charset="0"/>
                <a:hlinkClick r:id="rId2"/>
              </a:rPr>
              <a:t>cs.uw.edu</a:t>
            </a:r>
            <a:r>
              <a:rPr lang="en-US" sz="1200" b="1" dirty="0">
                <a:solidFill>
                  <a:schemeClr val="bg2"/>
                </a:solidFill>
                <a:latin typeface="Avenir Next" panose="020B0503020202020204" pitchFamily="34" charset="0"/>
                <a:hlinkClick r:id="rId2"/>
              </a:rPr>
              <a:t>/473</a:t>
            </a:r>
            <a:endParaRPr lang="en-US" sz="1200" b="1" dirty="0">
              <a:solidFill>
                <a:schemeClr val="bg2"/>
              </a:solidFill>
              <a:latin typeface="Avenir Next" panose="020B0503020202020204" pitchFamily="34" charset="0"/>
            </a:endParaRPr>
          </a:p>
          <a:p>
            <a:r>
              <a:rPr lang="en-US" sz="1200" dirty="0">
                <a:solidFill>
                  <a:schemeClr val="bg2"/>
                </a:solidFill>
                <a:latin typeface="Avenir Next" panose="020B0503020202020204" pitchFamily="34" charset="0"/>
                <a:hlinkClick r:id="rId3"/>
              </a:rPr>
              <a:t>acknowledgements</a:t>
            </a:r>
            <a:endParaRPr lang="en-US" sz="1200" dirty="0">
              <a:solidFill>
                <a:schemeClr val="bg2"/>
              </a:solidFill>
              <a:latin typeface="Avenir Next" panose="020B0503020202020204" pitchFamily="34" charset="0"/>
            </a:endParaRPr>
          </a:p>
        </p:txBody>
      </p:sp>
      <p:sp>
        <p:nvSpPr>
          <p:cNvPr id="8" name="TextBox 7">
            <a:extLst>
              <a:ext uri="{FF2B5EF4-FFF2-40B4-BE49-F238E27FC236}">
                <a16:creationId xmlns:a16="http://schemas.microsoft.com/office/drawing/2014/main" id="{E06C3B27-066E-8525-19EC-1D936788C0CC}"/>
              </a:ext>
            </a:extLst>
          </p:cNvPr>
          <p:cNvSpPr txBox="1"/>
          <p:nvPr/>
        </p:nvSpPr>
        <p:spPr>
          <a:xfrm>
            <a:off x="8530684" y="6026719"/>
            <a:ext cx="3446574" cy="646331"/>
          </a:xfrm>
          <a:prstGeom prst="rect">
            <a:avLst/>
          </a:prstGeom>
          <a:noFill/>
        </p:spPr>
        <p:txBody>
          <a:bodyPr wrap="square" rtlCol="0">
            <a:spAutoFit/>
          </a:bodyPr>
          <a:lstStyle/>
          <a:p>
            <a:pPr algn="r"/>
            <a:r>
              <a:rPr lang="en-US" sz="1200" b="1" dirty="0">
                <a:solidFill>
                  <a:schemeClr val="bg2"/>
                </a:solidFill>
                <a:latin typeface="Avenir Next" panose="020B0503020202020204" pitchFamily="34" charset="0"/>
              </a:rPr>
              <a:t>Welcome!</a:t>
            </a:r>
          </a:p>
          <a:p>
            <a:pPr algn="r"/>
            <a:r>
              <a:rPr lang="en-US" sz="1200" i="1" dirty="0">
                <a:solidFill>
                  <a:schemeClr val="bg2"/>
                </a:solidFill>
                <a:latin typeface="Avenir Next" panose="020B0503020202020204" pitchFamily="34" charset="0"/>
              </a:rPr>
              <a:t>What’s your favorite summertime activity?</a:t>
            </a:r>
          </a:p>
          <a:p>
            <a:pPr algn="r"/>
            <a:r>
              <a:rPr lang="en-US" sz="1200" dirty="0">
                <a:solidFill>
                  <a:schemeClr val="bg2"/>
                </a:solidFill>
                <a:latin typeface="Avenir Next" panose="020B0503020202020204" pitchFamily="34" charset="0"/>
                <a:hlinkClick r:id="rId4"/>
              </a:rPr>
              <a:t>sli.do</a:t>
            </a:r>
            <a:r>
              <a:rPr lang="en-US" sz="1200" dirty="0">
                <a:solidFill>
                  <a:schemeClr val="bg2"/>
                </a:solidFill>
                <a:latin typeface="Avenir Next" panose="020B0503020202020204" pitchFamily="34" charset="0"/>
              </a:rPr>
              <a:t> </a:t>
            </a:r>
            <a:r>
              <a:rPr lang="en-US" sz="1200" b="1" dirty="0">
                <a:solidFill>
                  <a:schemeClr val="accent3"/>
                </a:solidFill>
                <a:latin typeface="Avenir Next Demi Bold" panose="020B0503020202020204" pitchFamily="34" charset="0"/>
              </a:rPr>
              <a:t>#cse473</a:t>
            </a:r>
          </a:p>
        </p:txBody>
      </p:sp>
      <p:pic>
        <p:nvPicPr>
          <p:cNvPr id="4" name="Picture 2" descr="An illustration of three robots at a table taking a paper test. The whiteboard says “Agent Testing Today!” The right robot scratches its head, the middle robot looks over at the left robot’s paper, while the left robot looks on suspiciously.">
            <a:extLst>
              <a:ext uri="{FF2B5EF4-FFF2-40B4-BE49-F238E27FC236}">
                <a16:creationId xmlns:a16="http://schemas.microsoft.com/office/drawing/2014/main" id="{46165EEA-793E-8517-C1A0-B414E9B972F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105024" y="2371049"/>
            <a:ext cx="3752867" cy="2115902"/>
          </a:xfrm>
          <a:prstGeom prst="rect">
            <a:avLst/>
          </a:prstGeom>
          <a:noFill/>
        </p:spPr>
      </p:pic>
    </p:spTree>
    <p:extLst>
      <p:ext uri="{BB962C8B-B14F-4D97-AF65-F5344CB8AC3E}">
        <p14:creationId xmlns:p14="http://schemas.microsoft.com/office/powerpoint/2010/main" val="38895822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B61B9A6-A479-6B3C-7FD6-D080E2CFD9F8}"/>
              </a:ext>
            </a:extLst>
          </p:cNvPr>
          <p:cNvSpPr>
            <a:spLocks noGrp="1"/>
          </p:cNvSpPr>
          <p:nvPr>
            <p:ph type="title"/>
          </p:nvPr>
        </p:nvSpPr>
        <p:spPr/>
        <p:txBody>
          <a:bodyPr/>
          <a:lstStyle/>
          <a:p>
            <a:r>
              <a:rPr lang="en-US" dirty="0"/>
              <a:t>A Broad Segmentation</a:t>
            </a:r>
          </a:p>
        </p:txBody>
      </p:sp>
      <p:sp>
        <p:nvSpPr>
          <p:cNvPr id="4" name="Date Placeholder 3">
            <a:extLst>
              <a:ext uri="{FF2B5EF4-FFF2-40B4-BE49-F238E27FC236}">
                <a16:creationId xmlns:a16="http://schemas.microsoft.com/office/drawing/2014/main" id="{0C251D18-6317-173E-0DAC-EA49EADDC8E4}"/>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B981FAD3-51BA-DD0F-E895-92803EC6B75F}"/>
              </a:ext>
            </a:extLst>
          </p:cNvPr>
          <p:cNvSpPr>
            <a:spLocks noGrp="1"/>
          </p:cNvSpPr>
          <p:nvPr>
            <p:ph type="sldNum" sz="quarter" idx="12"/>
          </p:nvPr>
        </p:nvSpPr>
        <p:spPr/>
        <p:txBody>
          <a:bodyPr/>
          <a:lstStyle/>
          <a:p>
            <a:fld id="{0C6CD854-DD62-6C4B-87F1-66B34D688D3F}" type="slidenum">
              <a:rPr lang="en-US" smtClean="0"/>
              <a:t>10</a:t>
            </a:fld>
            <a:endParaRPr lang="en-US"/>
          </a:p>
        </p:txBody>
      </p:sp>
      <p:sp>
        <p:nvSpPr>
          <p:cNvPr id="10" name="Rounded Rectangle 9">
            <a:extLst>
              <a:ext uri="{FF2B5EF4-FFF2-40B4-BE49-F238E27FC236}">
                <a16:creationId xmlns:a16="http://schemas.microsoft.com/office/drawing/2014/main" id="{2807FD2A-D80E-17D0-FE6D-52400DED2035}"/>
              </a:ext>
            </a:extLst>
          </p:cNvPr>
          <p:cNvSpPr/>
          <p:nvPr/>
        </p:nvSpPr>
        <p:spPr>
          <a:xfrm>
            <a:off x="4563402" y="2814520"/>
            <a:ext cx="3065193" cy="692198"/>
          </a:xfrm>
          <a:prstGeom prst="roundRect">
            <a:avLst>
              <a:gd name="adj" fmla="val 1646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Supervised Learning</a:t>
            </a:r>
          </a:p>
        </p:txBody>
      </p:sp>
      <p:sp>
        <p:nvSpPr>
          <p:cNvPr id="11" name="Rounded Rectangle 10">
            <a:extLst>
              <a:ext uri="{FF2B5EF4-FFF2-40B4-BE49-F238E27FC236}">
                <a16:creationId xmlns:a16="http://schemas.microsoft.com/office/drawing/2014/main" id="{AB8BEEF4-2B21-D747-4F3D-406454806898}"/>
              </a:ext>
            </a:extLst>
          </p:cNvPr>
          <p:cNvSpPr/>
          <p:nvPr/>
        </p:nvSpPr>
        <p:spPr>
          <a:xfrm>
            <a:off x="4563403" y="3714723"/>
            <a:ext cx="3065193" cy="692198"/>
          </a:xfrm>
          <a:prstGeom prst="roundRect">
            <a:avLst>
              <a:gd name="adj" fmla="val 1646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Unsupervised Learning</a:t>
            </a:r>
          </a:p>
        </p:txBody>
      </p:sp>
      <p:sp>
        <p:nvSpPr>
          <p:cNvPr id="12" name="Rounded Rectangle 11">
            <a:extLst>
              <a:ext uri="{FF2B5EF4-FFF2-40B4-BE49-F238E27FC236}">
                <a16:creationId xmlns:a16="http://schemas.microsoft.com/office/drawing/2014/main" id="{5B7EC84E-817F-5B74-EC52-F461087CBD2B}"/>
              </a:ext>
              <a:ext uri="{C183D7F6-B498-43B3-948B-1728B52AA6E4}">
                <adec:decorative xmlns:adec="http://schemas.microsoft.com/office/drawing/2017/decorative" val="1"/>
              </a:ext>
            </a:extLst>
          </p:cNvPr>
          <p:cNvSpPr/>
          <p:nvPr/>
        </p:nvSpPr>
        <p:spPr>
          <a:xfrm>
            <a:off x="4188617" y="2360609"/>
            <a:ext cx="3814762" cy="3400425"/>
          </a:xfrm>
          <a:prstGeom prst="roundRect">
            <a:avLst>
              <a:gd name="adj" fmla="val 6163"/>
            </a:avLst>
          </a:prstGeom>
          <a:noFill/>
          <a:ln w="38100">
            <a:solidFill>
              <a:schemeClr val="accent2"/>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27960E08-0BB8-5528-1BBA-563FF8805833}"/>
              </a:ext>
            </a:extLst>
          </p:cNvPr>
          <p:cNvSpPr txBox="1"/>
          <p:nvPr/>
        </p:nvSpPr>
        <p:spPr>
          <a:xfrm>
            <a:off x="4188617" y="1948988"/>
            <a:ext cx="2187458" cy="369332"/>
          </a:xfrm>
          <a:prstGeom prst="rect">
            <a:avLst/>
          </a:prstGeom>
          <a:noFill/>
        </p:spPr>
        <p:txBody>
          <a:bodyPr wrap="none" rtlCol="0">
            <a:spAutoFit/>
          </a:bodyPr>
          <a:lstStyle/>
          <a:p>
            <a:r>
              <a:rPr lang="en-US" b="1" dirty="0">
                <a:solidFill>
                  <a:schemeClr val="accent2"/>
                </a:solidFill>
              </a:rPr>
              <a:t>Machine Learning</a:t>
            </a:r>
          </a:p>
        </p:txBody>
      </p:sp>
      <p:sp>
        <p:nvSpPr>
          <p:cNvPr id="14" name="Rounded Rectangle 13">
            <a:extLst>
              <a:ext uri="{FF2B5EF4-FFF2-40B4-BE49-F238E27FC236}">
                <a16:creationId xmlns:a16="http://schemas.microsoft.com/office/drawing/2014/main" id="{A579C912-F988-4EA1-7B18-FAE1CC7AC8CD}"/>
              </a:ext>
              <a:ext uri="{C183D7F6-B498-43B3-948B-1728B52AA6E4}">
                <adec:decorative xmlns:adec="http://schemas.microsoft.com/office/drawing/2017/decorative" val="1"/>
              </a:ext>
            </a:extLst>
          </p:cNvPr>
          <p:cNvSpPr/>
          <p:nvPr/>
        </p:nvSpPr>
        <p:spPr>
          <a:xfrm>
            <a:off x="1452560" y="1771649"/>
            <a:ext cx="9286875" cy="4243389"/>
          </a:xfrm>
          <a:prstGeom prst="roundRect">
            <a:avLst>
              <a:gd name="adj" fmla="val 6163"/>
            </a:avLst>
          </a:prstGeom>
          <a:noFill/>
          <a:ln w="38100">
            <a:solidFill>
              <a:schemeClr val="accent4"/>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15" name="TextBox 14">
            <a:extLst>
              <a:ext uri="{FF2B5EF4-FFF2-40B4-BE49-F238E27FC236}">
                <a16:creationId xmlns:a16="http://schemas.microsoft.com/office/drawing/2014/main" id="{90C1F3AB-E708-0527-E9D0-C2E1ADB88EE0}"/>
              </a:ext>
            </a:extLst>
          </p:cNvPr>
          <p:cNvSpPr txBox="1"/>
          <p:nvPr/>
        </p:nvSpPr>
        <p:spPr>
          <a:xfrm>
            <a:off x="8003379" y="1332979"/>
            <a:ext cx="2528256" cy="369332"/>
          </a:xfrm>
          <a:prstGeom prst="rect">
            <a:avLst/>
          </a:prstGeom>
          <a:noFill/>
        </p:spPr>
        <p:txBody>
          <a:bodyPr wrap="none" rtlCol="0">
            <a:spAutoFit/>
          </a:bodyPr>
          <a:lstStyle/>
          <a:p>
            <a:r>
              <a:rPr lang="en-US" b="1" dirty="0">
                <a:solidFill>
                  <a:schemeClr val="accent4"/>
                </a:solidFill>
              </a:rPr>
              <a:t>Artificial Intelligence</a:t>
            </a:r>
          </a:p>
        </p:txBody>
      </p:sp>
    </p:spTree>
    <p:extLst>
      <p:ext uri="{BB962C8B-B14F-4D97-AF65-F5344CB8AC3E}">
        <p14:creationId xmlns:p14="http://schemas.microsoft.com/office/powerpoint/2010/main" val="1985009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p:bldP spid="14" grpId="0" animBg="1"/>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E2FCA-4BB4-C43D-CFFB-066F31D791AC}"/>
              </a:ext>
            </a:extLst>
          </p:cNvPr>
          <p:cNvSpPr>
            <a:spLocks noGrp="1"/>
          </p:cNvSpPr>
          <p:nvPr>
            <p:ph type="title"/>
          </p:nvPr>
        </p:nvSpPr>
        <p:spPr/>
        <p:txBody>
          <a:bodyPr/>
          <a:lstStyle/>
          <a:p>
            <a:r>
              <a:rPr lang="en-US" dirty="0"/>
              <a:t>Supervised Learning</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D22BE48D-143E-EABE-2F13-88AB6ACAE0F6}"/>
                  </a:ext>
                </a:extLst>
              </p:cNvPr>
              <p:cNvSpPr>
                <a:spLocks noGrp="1"/>
              </p:cNvSpPr>
              <p:nvPr>
                <p:ph idx="1"/>
              </p:nvPr>
            </p:nvSpPr>
            <p:spPr/>
            <p:txBody>
              <a:bodyPr>
                <a:noAutofit/>
              </a:bodyPr>
              <a:lstStyle/>
              <a:p>
                <a:pPr marL="0" indent="0">
                  <a:buNone/>
                </a:pPr>
                <a:r>
                  <a:rPr lang="en-US" b="1" dirty="0">
                    <a:solidFill>
                      <a:schemeClr val="accent3"/>
                    </a:solidFill>
                    <a:latin typeface="Avenir Next" panose="020B0503020202020204" pitchFamily="34" charset="0"/>
                  </a:rPr>
                  <a:t>Goal: </a:t>
                </a:r>
                <a:r>
                  <a:rPr lang="en-US" dirty="0"/>
                  <a:t>Learn unknown </a:t>
                </a:r>
                <a:r>
                  <a:rPr lang="en-US" b="1" dirty="0">
                    <a:solidFill>
                      <a:schemeClr val="accent2"/>
                    </a:solidFill>
                    <a:latin typeface="Avenir Next" panose="020B0503020202020204" pitchFamily="34" charset="0"/>
                  </a:rPr>
                  <a:t>target function </a:t>
                </a:r>
                <a14:m>
                  <m:oMath xmlns:m="http://schemas.openxmlformats.org/officeDocument/2006/math">
                    <m:r>
                      <a:rPr lang="en-US" b="0" i="1" smtClean="0">
                        <a:solidFill>
                          <a:schemeClr val="accent2"/>
                        </a:solidFill>
                        <a:latin typeface="Cambria Math" panose="02040503050406030204" pitchFamily="18" charset="0"/>
                      </a:rPr>
                      <m:t>𝑓</m:t>
                    </m:r>
                  </m:oMath>
                </a14:m>
                <a:endParaRPr lang="en-US" dirty="0"/>
              </a:p>
              <a:p>
                <a:r>
                  <a:rPr lang="en-US" dirty="0"/>
                  <a:t>Input: </a:t>
                </a:r>
                <a:r>
                  <a:rPr lang="en-US" b="1" dirty="0">
                    <a:solidFill>
                      <a:schemeClr val="accent4"/>
                    </a:solidFill>
                    <a:latin typeface="Avenir Next" panose="020B0503020202020204" pitchFamily="34" charset="0"/>
                  </a:rPr>
                  <a:t>Training data</a:t>
                </a:r>
                <a:r>
                  <a:rPr lang="en-US" dirty="0"/>
                  <a:t> with </a:t>
                </a:r>
                <a:r>
                  <a:rPr lang="en-US" i="1" u="sng" dirty="0"/>
                  <a:t>labeled</a:t>
                </a:r>
                <a:r>
                  <a:rPr lang="en-US" dirty="0"/>
                  <a:t> examples </a:t>
                </a:r>
                <a14:m>
                  <m:oMath xmlns:m="http://schemas.openxmlformats.org/officeDocument/2006/math">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𝑖</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𝑖</m:t>
                        </m:r>
                      </m:sub>
                    </m:sSub>
                    <m:r>
                      <a:rPr lang="en-US" b="0" i="1" smtClean="0">
                        <a:latin typeface="Cambria Math" panose="02040503050406030204" pitchFamily="18" charset="0"/>
                      </a:rPr>
                      <m:t>)</m:t>
                    </m:r>
                  </m:oMath>
                </a14:m>
                <a:r>
                  <a:rPr lang="en-US" dirty="0"/>
                  <a:t>, where </a:t>
                </a:r>
                <a14:m>
                  <m:oMath xmlns:m="http://schemas.openxmlformats.org/officeDocument/2006/math">
                    <m:r>
                      <a:rPr lang="en-US" b="0" i="1" smtClean="0">
                        <a:latin typeface="Cambria Math" panose="02040503050406030204" pitchFamily="18" charset="0"/>
                      </a:rPr>
                      <m:t>𝑓</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𝑖</m:t>
                            </m:r>
                          </m:sub>
                        </m:sSub>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𝑖</m:t>
                        </m:r>
                      </m:sub>
                    </m:sSub>
                  </m:oMath>
                </a14:m>
                <a:endParaRPr lang="en-US" dirty="0"/>
              </a:p>
              <a:p>
                <a:r>
                  <a:rPr lang="en-US" dirty="0"/>
                  <a:t>Output: </a:t>
                </a:r>
                <a:r>
                  <a:rPr lang="en-US" b="1" dirty="0">
                    <a:solidFill>
                      <a:schemeClr val="accent3"/>
                    </a:solidFill>
                    <a:latin typeface="Avenir Next" panose="020B0503020202020204" pitchFamily="34" charset="0"/>
                  </a:rPr>
                  <a:t>Hypothesis</a:t>
                </a:r>
                <a:r>
                  <a:rPr lang="en-US" dirty="0"/>
                  <a:t> </a:t>
                </a:r>
                <a14:m>
                  <m:oMath xmlns:m="http://schemas.openxmlformats.org/officeDocument/2006/math">
                    <m:r>
                      <a:rPr lang="en-US" b="0" i="1" smtClean="0">
                        <a:solidFill>
                          <a:schemeClr val="accent3"/>
                        </a:solidFill>
                        <a:latin typeface="Cambria Math" panose="02040503050406030204" pitchFamily="18" charset="0"/>
                      </a:rPr>
                      <m:t>h</m:t>
                    </m:r>
                  </m:oMath>
                </a14:m>
                <a:r>
                  <a:rPr lang="en-US" dirty="0"/>
                  <a:t> that is “close” to </a:t>
                </a:r>
                <a14:m>
                  <m:oMath xmlns:m="http://schemas.openxmlformats.org/officeDocument/2006/math">
                    <m:r>
                      <a:rPr lang="en-US" b="0" i="1" smtClean="0">
                        <a:solidFill>
                          <a:schemeClr val="accent2"/>
                        </a:solidFill>
                        <a:latin typeface="Cambria Math" panose="02040503050406030204" pitchFamily="18" charset="0"/>
                      </a:rPr>
                      <m:t>𝑓</m:t>
                    </m:r>
                  </m:oMath>
                </a14:m>
                <a:endParaRPr lang="en-US" dirty="0"/>
              </a:p>
              <a:p>
                <a:pPr lvl="1"/>
                <a14:m>
                  <m:oMath xmlns:m="http://schemas.openxmlformats.org/officeDocument/2006/math">
                    <m:r>
                      <a:rPr lang="en-US" b="0" i="1" smtClean="0">
                        <a:latin typeface="Cambria Math" panose="02040503050406030204" pitchFamily="18" charset="0"/>
                      </a:rPr>
                      <m:t>h</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𝑓</m:t>
                    </m:r>
                  </m:oMath>
                </a14:m>
                <a:r>
                  <a:rPr lang="en-US" dirty="0"/>
                  <a:t> implies that </a:t>
                </a:r>
                <a14:m>
                  <m:oMath xmlns:m="http://schemas.openxmlformats.org/officeDocument/2006/math">
                    <m:r>
                      <a:rPr lang="en-US" b="0" i="1" smtClean="0">
                        <a:latin typeface="Cambria Math" panose="02040503050406030204" pitchFamily="18" charset="0"/>
                      </a:rPr>
                      <m:t>h</m:t>
                    </m:r>
                  </m:oMath>
                </a14:m>
                <a:r>
                  <a:rPr lang="en-US" dirty="0"/>
                  <a:t> predicts well on unseen (test set) data</a:t>
                </a:r>
              </a:p>
              <a:p>
                <a:r>
                  <a:rPr lang="en-US" dirty="0"/>
                  <a:t>Knowledge: Family of hypotheses </a:t>
                </a:r>
                <a14:m>
                  <m:oMath xmlns:m="http://schemas.openxmlformats.org/officeDocument/2006/math">
                    <m:r>
                      <a:rPr lang="en-US" b="0" i="1" smtClean="0">
                        <a:latin typeface="Cambria Math" panose="02040503050406030204" pitchFamily="18" charset="0"/>
                      </a:rPr>
                      <m:t>𝐻</m:t>
                    </m:r>
                  </m:oMath>
                </a14:m>
                <a:r>
                  <a:rPr lang="en-US" dirty="0"/>
                  <a:t> to choose </a:t>
                </a:r>
                <a14:m>
                  <m:oMath xmlns:m="http://schemas.openxmlformats.org/officeDocument/2006/math">
                    <m:r>
                      <a:rPr lang="en-US" b="0" i="1" smtClean="0">
                        <a:latin typeface="Cambria Math" panose="02040503050406030204" pitchFamily="18" charset="0"/>
                      </a:rPr>
                      <m:t>h</m:t>
                    </m:r>
                  </m:oMath>
                </a14:m>
                <a:r>
                  <a:rPr lang="en-US" dirty="0"/>
                  <a:t> from</a:t>
                </a:r>
              </a:p>
              <a:p>
                <a:pPr lvl="1"/>
                <a:r>
                  <a:rPr lang="en-US" dirty="0"/>
                  <a:t>Linear models, logistic regression, neural networks, decision trees, non-parametric models, etc.</a:t>
                </a:r>
              </a:p>
              <a:p>
                <a:r>
                  <a:rPr lang="en-US" dirty="0"/>
                  <a:t>Classification: Learn </a:t>
                </a:r>
                <a14:m>
                  <m:oMath xmlns:m="http://schemas.openxmlformats.org/officeDocument/2006/math">
                    <m:r>
                      <a:rPr lang="en-US" b="0" i="1" smtClean="0">
                        <a:latin typeface="Cambria Math" panose="02040503050406030204" pitchFamily="18" charset="0"/>
                      </a:rPr>
                      <m:t>𝑓</m:t>
                    </m:r>
                  </m:oMath>
                </a14:m>
                <a:r>
                  <a:rPr lang="en-US" dirty="0"/>
                  <a:t> with discrete output value </a:t>
                </a:r>
              </a:p>
              <a:p>
                <a:r>
                  <a:rPr lang="en-US" dirty="0"/>
                  <a:t>Regression: Learn </a:t>
                </a:r>
                <a14:m>
                  <m:oMath xmlns:m="http://schemas.openxmlformats.org/officeDocument/2006/math">
                    <m:r>
                      <a:rPr lang="en-US" b="0" i="1" smtClean="0">
                        <a:latin typeface="Cambria Math" panose="02040503050406030204" pitchFamily="18" charset="0"/>
                      </a:rPr>
                      <m:t>𝑓</m:t>
                    </m:r>
                  </m:oMath>
                </a14:m>
                <a:r>
                  <a:rPr lang="en-US" dirty="0"/>
                  <a:t> with continuous output value </a:t>
                </a:r>
              </a:p>
            </p:txBody>
          </p:sp>
        </mc:Choice>
        <mc:Fallback>
          <p:sp>
            <p:nvSpPr>
              <p:cNvPr id="3" name="Content Placeholder 2">
                <a:extLst>
                  <a:ext uri="{FF2B5EF4-FFF2-40B4-BE49-F238E27FC236}">
                    <a16:creationId xmlns:a16="http://schemas.microsoft.com/office/drawing/2014/main" id="{D22BE48D-143E-EABE-2F13-88AB6ACAE0F6}"/>
                  </a:ext>
                </a:extLst>
              </p:cNvPr>
              <p:cNvSpPr>
                <a:spLocks noGrp="1" noRot="1" noChangeAspect="1" noMove="1" noResize="1" noEditPoints="1" noAdjustHandles="1" noChangeArrowheads="1" noChangeShapeType="1" noTextEdit="1"/>
              </p:cNvSpPr>
              <p:nvPr>
                <p:ph idx="1"/>
              </p:nvPr>
            </p:nvSpPr>
            <p:spPr>
              <a:blipFill>
                <a:blip r:embed="rId2"/>
                <a:stretch>
                  <a:fillRect l="-907" b="-4408"/>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61836FA8-7FF7-9216-D17C-E99C464B13AB}"/>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F714F67F-A765-CFDC-438E-32EED26148B8}"/>
              </a:ext>
            </a:extLst>
          </p:cNvPr>
          <p:cNvSpPr>
            <a:spLocks noGrp="1"/>
          </p:cNvSpPr>
          <p:nvPr>
            <p:ph type="sldNum" sz="quarter" idx="12"/>
          </p:nvPr>
        </p:nvSpPr>
        <p:spPr/>
        <p:txBody>
          <a:bodyPr/>
          <a:lstStyle/>
          <a:p>
            <a:fld id="{0C6CD854-DD62-6C4B-87F1-66B34D688D3F}" type="slidenum">
              <a:rPr lang="en-US" smtClean="0"/>
              <a:t>11</a:t>
            </a:fld>
            <a:endParaRPr lang="en-US"/>
          </a:p>
        </p:txBody>
      </p:sp>
    </p:spTree>
    <p:extLst>
      <p:ext uri="{BB962C8B-B14F-4D97-AF65-F5344CB8AC3E}">
        <p14:creationId xmlns:p14="http://schemas.microsoft.com/office/powerpoint/2010/main" val="4273254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719E7-4376-F6DB-B1F4-F8F853554551}"/>
              </a:ext>
            </a:extLst>
          </p:cNvPr>
          <p:cNvSpPr>
            <a:spLocks noGrp="1"/>
          </p:cNvSpPr>
          <p:nvPr>
            <p:ph type="title"/>
          </p:nvPr>
        </p:nvSpPr>
        <p:spPr/>
        <p:txBody>
          <a:bodyPr/>
          <a:lstStyle/>
          <a:p>
            <a:r>
              <a:rPr lang="en-US" dirty="0"/>
              <a:t>Unsupervised Learning</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A83D331F-AE3D-9D1C-1A88-02BE283C3940}"/>
                  </a:ext>
                </a:extLst>
              </p:cNvPr>
              <p:cNvSpPr>
                <a:spLocks noGrp="1"/>
              </p:cNvSpPr>
              <p:nvPr>
                <p:ph idx="1"/>
              </p:nvPr>
            </p:nvSpPr>
            <p:spPr/>
            <p:txBody>
              <a:bodyPr>
                <a:normAutofit/>
              </a:bodyPr>
              <a:lstStyle/>
              <a:p>
                <a:pPr marL="0" indent="0">
                  <a:buNone/>
                </a:pPr>
                <a:r>
                  <a:rPr lang="en-US" b="1" dirty="0">
                    <a:solidFill>
                      <a:schemeClr val="accent3"/>
                    </a:solidFill>
                    <a:latin typeface="Avenir Next" panose="020B0503020202020204" pitchFamily="34" charset="0"/>
                  </a:rPr>
                  <a:t>Goal: </a:t>
                </a:r>
                <a:r>
                  <a:rPr lang="en-US" dirty="0"/>
                  <a:t>Learn unknown </a:t>
                </a:r>
                <a:r>
                  <a:rPr lang="en-US" b="1" dirty="0">
                    <a:solidFill>
                      <a:schemeClr val="accent2"/>
                    </a:solidFill>
                    <a:latin typeface="Avenir Next" panose="020B0503020202020204" pitchFamily="34" charset="0"/>
                  </a:rPr>
                  <a:t>target function </a:t>
                </a:r>
                <a14:m>
                  <m:oMath xmlns:m="http://schemas.openxmlformats.org/officeDocument/2006/math">
                    <m:r>
                      <a:rPr lang="en-US" i="1">
                        <a:solidFill>
                          <a:schemeClr val="accent2"/>
                        </a:solidFill>
                        <a:latin typeface="Cambria Math" panose="02040503050406030204" pitchFamily="18" charset="0"/>
                      </a:rPr>
                      <m:t>𝑓</m:t>
                    </m:r>
                  </m:oMath>
                </a14:m>
                <a:endParaRPr lang="en-US" dirty="0"/>
              </a:p>
              <a:p>
                <a:r>
                  <a:rPr lang="en-US" dirty="0"/>
                  <a:t>Input: </a:t>
                </a:r>
                <a:r>
                  <a:rPr lang="en-US" b="1" dirty="0">
                    <a:solidFill>
                      <a:schemeClr val="accent4"/>
                    </a:solidFill>
                    <a:latin typeface="Avenir Next" panose="020B0503020202020204" pitchFamily="34" charset="0"/>
                  </a:rPr>
                  <a:t>Training data</a:t>
                </a:r>
                <a:r>
                  <a:rPr lang="en-US" dirty="0"/>
                  <a:t> with </a:t>
                </a:r>
                <a:r>
                  <a:rPr lang="en-US" i="1" u="sng" dirty="0"/>
                  <a:t>unlabeled</a:t>
                </a:r>
                <a:r>
                  <a:rPr lang="en-US" dirty="0"/>
                  <a:t> examples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𝑖</m:t>
                        </m:r>
                      </m:sub>
                    </m:sSub>
                  </m:oMath>
                </a14:m>
                <a:r>
                  <a:rPr lang="en-US" dirty="0"/>
                  <a:t>, where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𝑦</m:t>
                        </m:r>
                      </m:e>
                      <m:sub>
                        <m:r>
                          <a:rPr lang="en-US" i="1">
                            <a:latin typeface="Cambria Math" panose="02040503050406030204" pitchFamily="18" charset="0"/>
                          </a:rPr>
                          <m:t>𝑖</m:t>
                        </m:r>
                      </m:sub>
                    </m:sSub>
                  </m:oMath>
                </a14:m>
                <a:r>
                  <a:rPr lang="en-US" dirty="0"/>
                  <a:t> is unknown</a:t>
                </a:r>
              </a:p>
              <a:p>
                <a:r>
                  <a:rPr lang="en-US" dirty="0"/>
                  <a:t>Output: </a:t>
                </a:r>
                <a:r>
                  <a:rPr lang="en-US" b="1" dirty="0">
                    <a:solidFill>
                      <a:schemeClr val="accent3"/>
                    </a:solidFill>
                    <a:latin typeface="Avenir Next" panose="020B0503020202020204" pitchFamily="34" charset="0"/>
                  </a:rPr>
                  <a:t>Hypothesis</a:t>
                </a:r>
                <a:r>
                  <a:rPr lang="en-US" dirty="0"/>
                  <a:t> </a:t>
                </a:r>
                <a14:m>
                  <m:oMath xmlns:m="http://schemas.openxmlformats.org/officeDocument/2006/math">
                    <m:r>
                      <a:rPr lang="en-US" i="1">
                        <a:solidFill>
                          <a:schemeClr val="accent3"/>
                        </a:solidFill>
                        <a:latin typeface="Cambria Math" panose="02040503050406030204" pitchFamily="18" charset="0"/>
                      </a:rPr>
                      <m:t>h</m:t>
                    </m:r>
                  </m:oMath>
                </a14:m>
                <a:r>
                  <a:rPr lang="en-US" dirty="0"/>
                  <a:t> that “makes sense”</a:t>
                </a:r>
              </a:p>
              <a:p>
                <a:pPr lvl="1"/>
                <a14:m>
                  <m:oMath xmlns:m="http://schemas.openxmlformats.org/officeDocument/2006/math">
                    <m:r>
                      <a:rPr lang="en-US" i="1">
                        <a:latin typeface="Cambria Math" panose="02040503050406030204" pitchFamily="18" charset="0"/>
                      </a:rPr>
                      <m:t>h</m:t>
                    </m:r>
                  </m:oMath>
                </a14:m>
                <a:r>
                  <a:rPr lang="en-US" dirty="0"/>
                  <a:t> provides useful information about the data</a:t>
                </a:r>
              </a:p>
              <a:p>
                <a:r>
                  <a:rPr lang="en-US" dirty="0"/>
                  <a:t>Knowledge: Unsupervised learning task</a:t>
                </a:r>
              </a:p>
              <a:p>
                <a:pPr lvl="1"/>
                <a:r>
                  <a:rPr lang="en-US" dirty="0"/>
                  <a:t>Clustering, outlier detection, latent variable modeling</a:t>
                </a:r>
              </a:p>
            </p:txBody>
          </p:sp>
        </mc:Choice>
        <mc:Fallback>
          <p:sp>
            <p:nvSpPr>
              <p:cNvPr id="3" name="Content Placeholder 2">
                <a:extLst>
                  <a:ext uri="{FF2B5EF4-FFF2-40B4-BE49-F238E27FC236}">
                    <a16:creationId xmlns:a16="http://schemas.microsoft.com/office/drawing/2014/main" id="{A83D331F-AE3D-9D1C-1A88-02BE283C3940}"/>
                  </a:ext>
                </a:extLst>
              </p:cNvPr>
              <p:cNvSpPr>
                <a:spLocks noGrp="1" noRot="1" noChangeAspect="1" noMove="1" noResize="1" noEditPoints="1" noAdjustHandles="1" noChangeArrowheads="1" noChangeShapeType="1" noTextEdit="1"/>
              </p:cNvSpPr>
              <p:nvPr>
                <p:ph idx="1"/>
              </p:nvPr>
            </p:nvSpPr>
            <p:spPr>
              <a:blipFill>
                <a:blip r:embed="rId2"/>
                <a:stretch>
                  <a:fillRect l="-907"/>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253BD76C-9920-CFC7-752A-CCD88698E20B}"/>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115D22B3-595D-631F-2AD2-2A769097D530}"/>
              </a:ext>
            </a:extLst>
          </p:cNvPr>
          <p:cNvSpPr>
            <a:spLocks noGrp="1"/>
          </p:cNvSpPr>
          <p:nvPr>
            <p:ph type="sldNum" sz="quarter" idx="12"/>
          </p:nvPr>
        </p:nvSpPr>
        <p:spPr/>
        <p:txBody>
          <a:bodyPr/>
          <a:lstStyle/>
          <a:p>
            <a:fld id="{0C6CD854-DD62-6C4B-87F1-66B34D688D3F}" type="slidenum">
              <a:rPr lang="en-US" smtClean="0"/>
              <a:t>12</a:t>
            </a:fld>
            <a:endParaRPr lang="en-US"/>
          </a:p>
        </p:txBody>
      </p:sp>
    </p:spTree>
    <p:extLst>
      <p:ext uri="{BB962C8B-B14F-4D97-AF65-F5344CB8AC3E}">
        <p14:creationId xmlns:p14="http://schemas.microsoft.com/office/powerpoint/2010/main" val="2433451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D9263-1000-39B3-4DFD-FF91BC801EF4}"/>
              </a:ext>
            </a:extLst>
          </p:cNvPr>
          <p:cNvSpPr>
            <a:spLocks noGrp="1"/>
          </p:cNvSpPr>
          <p:nvPr>
            <p:ph type="title"/>
          </p:nvPr>
        </p:nvSpPr>
        <p:spPr/>
        <p:txBody>
          <a:bodyPr/>
          <a:lstStyle/>
          <a:p>
            <a:r>
              <a:rPr lang="en-US" dirty="0"/>
              <a:t>Features</a:t>
            </a:r>
          </a:p>
        </p:txBody>
      </p:sp>
      <mc:AlternateContent xmlns:mc="http://schemas.openxmlformats.org/markup-compatibility/2006">
        <mc:Choice xmlns:a14="http://schemas.microsoft.com/office/drawing/2010/main" Requires="a14">
          <p:sp>
            <p:nvSpPr>
              <p:cNvPr id="6" name="Content Placeholder 5">
                <a:extLst>
                  <a:ext uri="{FF2B5EF4-FFF2-40B4-BE49-F238E27FC236}">
                    <a16:creationId xmlns:a16="http://schemas.microsoft.com/office/drawing/2014/main" id="{1F9CF902-7953-33FE-29ED-15D58930491E}"/>
                  </a:ext>
                </a:extLst>
              </p:cNvPr>
              <p:cNvSpPr>
                <a:spLocks noGrp="1"/>
              </p:cNvSpPr>
              <p:nvPr>
                <p:ph idx="1"/>
              </p:nvPr>
            </p:nvSpPr>
            <p:spPr/>
            <p:txBody>
              <a:bodyPr/>
              <a:lstStyle/>
              <a:p>
                <a:pPr marL="0" indent="0">
                  <a:buNone/>
                </a:pPr>
                <a:r>
                  <a:rPr lang="en-US" b="1" dirty="0">
                    <a:solidFill>
                      <a:schemeClr val="accent2"/>
                    </a:solidFill>
                    <a:latin typeface="Avenir Next" panose="020B0503020202020204" pitchFamily="34" charset="0"/>
                  </a:rPr>
                  <a:t>Features</a:t>
                </a:r>
                <a:r>
                  <a:rPr lang="en-US" dirty="0"/>
                  <a:t> </a:t>
                </a:r>
                <a14:m>
                  <m:oMath xmlns:m="http://schemas.openxmlformats.org/officeDocument/2006/math">
                    <m:sSub>
                      <m:sSubPr>
                        <m:ctrlPr>
                          <a:rPr lang="en-US" i="1" smtClean="0">
                            <a:latin typeface="Cambria Math" panose="02040503050406030204" pitchFamily="18" charset="0"/>
                          </a:rPr>
                        </m:ctrlPr>
                      </m:sSubPr>
                      <m:e>
                        <m:acc>
                          <m:accPr>
                            <m:chr m:val="⃑"/>
                            <m:ctrlPr>
                              <a:rPr lang="en-US" i="1" smtClean="0">
                                <a:latin typeface="Cambria Math" panose="02040503050406030204" pitchFamily="18" charset="0"/>
                              </a:rPr>
                            </m:ctrlPr>
                          </m:accPr>
                          <m:e>
                            <m:r>
                              <a:rPr lang="en-US" b="0" i="1" smtClean="0">
                                <a:latin typeface="Cambria Math" panose="02040503050406030204" pitchFamily="18" charset="0"/>
                              </a:rPr>
                              <m:t>𝑥</m:t>
                            </m:r>
                          </m:e>
                        </m:acc>
                      </m:e>
                      <m:sub>
                        <m:r>
                          <a:rPr lang="en-US" b="0" i="1" smtClean="0">
                            <a:latin typeface="Cambria Math" panose="02040503050406030204" pitchFamily="18" charset="0"/>
                          </a:rPr>
                          <m:t>𝑖</m:t>
                        </m:r>
                      </m:sub>
                    </m:sSub>
                  </m:oMath>
                </a14:m>
                <a:r>
                  <a:rPr lang="en-US" dirty="0"/>
                  <a:t> describe item (observation) </a:t>
                </a:r>
                <a14:m>
                  <m:oMath xmlns:m="http://schemas.openxmlformats.org/officeDocument/2006/math">
                    <m:r>
                      <a:rPr lang="en-US" b="0" i="1" smtClean="0">
                        <a:latin typeface="Cambria Math" panose="02040503050406030204" pitchFamily="18" charset="0"/>
                      </a:rPr>
                      <m:t>𝑖</m:t>
                    </m:r>
                  </m:oMath>
                </a14:m>
                <a:endParaRPr lang="en-US" dirty="0"/>
              </a:p>
              <a:p>
                <a:pPr marL="0" indent="0" algn="ctr">
                  <a:buNone/>
                </a:pPr>
                <a:r>
                  <a:rPr lang="en-US" i="1" dirty="0"/>
                  <a:t>What should the features be?</a:t>
                </a:r>
              </a:p>
            </p:txBody>
          </p:sp>
        </mc:Choice>
        <mc:Fallback>
          <p:sp>
            <p:nvSpPr>
              <p:cNvPr id="6" name="Content Placeholder 5">
                <a:extLst>
                  <a:ext uri="{FF2B5EF4-FFF2-40B4-BE49-F238E27FC236}">
                    <a16:creationId xmlns:a16="http://schemas.microsoft.com/office/drawing/2014/main" id="{1F9CF902-7953-33FE-29ED-15D58930491E}"/>
                  </a:ext>
                </a:extLst>
              </p:cNvPr>
              <p:cNvSpPr>
                <a:spLocks noGrp="1" noRot="1" noChangeAspect="1" noMove="1" noResize="1" noEditPoints="1" noAdjustHandles="1" noChangeArrowheads="1" noChangeShapeType="1" noTextEdit="1"/>
              </p:cNvSpPr>
              <p:nvPr>
                <p:ph idx="1"/>
              </p:nvPr>
            </p:nvSpPr>
            <p:spPr>
              <a:blipFill>
                <a:blip r:embed="rId2"/>
                <a:stretch>
                  <a:fillRect l="-907"/>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539ED750-E22B-F584-E5CA-7ADF1D572C98}"/>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0C32FB29-EED8-F20C-427D-960E4228410F}"/>
              </a:ext>
            </a:extLst>
          </p:cNvPr>
          <p:cNvSpPr>
            <a:spLocks noGrp="1"/>
          </p:cNvSpPr>
          <p:nvPr>
            <p:ph type="sldNum" sz="quarter" idx="12"/>
          </p:nvPr>
        </p:nvSpPr>
        <p:spPr/>
        <p:txBody>
          <a:bodyPr/>
          <a:lstStyle/>
          <a:p>
            <a:fld id="{0C6CD854-DD62-6C4B-87F1-66B34D688D3F}" type="slidenum">
              <a:rPr lang="en-US" smtClean="0"/>
              <a:t>13</a:t>
            </a:fld>
            <a:endParaRPr lang="en-US"/>
          </a:p>
        </p:txBody>
      </p:sp>
      <p:pic>
        <p:nvPicPr>
          <p:cNvPr id="7" name="Picture 2" descr="Illustration of an orange robot racing car toy inside its clear box. The side of the box reads “Features: 4 wheels! Larger than a breadbox, Made of metal, 100,000-mile drivetrain warranty, * batteries not included”">
            <a:extLst>
              <a:ext uri="{FF2B5EF4-FFF2-40B4-BE49-F238E27FC236}">
                <a16:creationId xmlns:a16="http://schemas.microsoft.com/office/drawing/2014/main" id="{A15BEA9A-D330-A21C-D31E-1770879A8D1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463561" y="2820388"/>
            <a:ext cx="5264875" cy="3218850"/>
          </a:xfrm>
          <a:prstGeom prst="rect">
            <a:avLst/>
          </a:prstGeom>
          <a:noFill/>
        </p:spPr>
      </p:pic>
    </p:spTree>
    <p:extLst>
      <p:ext uri="{BB962C8B-B14F-4D97-AF65-F5344CB8AC3E}">
        <p14:creationId xmlns:p14="http://schemas.microsoft.com/office/powerpoint/2010/main" val="38747306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C3649BA-AEF3-6CE7-797D-6953E790B790}"/>
              </a:ext>
            </a:extLst>
          </p:cNvPr>
          <p:cNvSpPr>
            <a:spLocks noGrp="1"/>
          </p:cNvSpPr>
          <p:nvPr>
            <p:ph type="title"/>
          </p:nvPr>
        </p:nvSpPr>
        <p:spPr/>
        <p:txBody>
          <a:bodyPr/>
          <a:lstStyle/>
          <a:p>
            <a:r>
              <a:rPr lang="en-US" dirty="0"/>
              <a:t>Feature Extraction</a:t>
            </a:r>
          </a:p>
        </p:txBody>
      </p:sp>
      <p:sp>
        <p:nvSpPr>
          <p:cNvPr id="4" name="Date Placeholder 3">
            <a:extLst>
              <a:ext uri="{FF2B5EF4-FFF2-40B4-BE49-F238E27FC236}">
                <a16:creationId xmlns:a16="http://schemas.microsoft.com/office/drawing/2014/main" id="{20E6B124-8EC2-6B3E-782B-9126ADF681DD}"/>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99A46A01-D9A9-3299-7B07-9F33730A0FB0}"/>
              </a:ext>
            </a:extLst>
          </p:cNvPr>
          <p:cNvSpPr>
            <a:spLocks noGrp="1"/>
          </p:cNvSpPr>
          <p:nvPr>
            <p:ph type="sldNum" sz="quarter" idx="12"/>
          </p:nvPr>
        </p:nvSpPr>
        <p:spPr/>
        <p:txBody>
          <a:bodyPr/>
          <a:lstStyle/>
          <a:p>
            <a:fld id="{0C6CD854-DD62-6C4B-87F1-66B34D688D3F}" type="slidenum">
              <a:rPr lang="en-US" smtClean="0"/>
              <a:t>14</a:t>
            </a:fld>
            <a:endParaRPr lang="en-US"/>
          </a:p>
        </p:txBody>
      </p:sp>
      <p:pic>
        <p:nvPicPr>
          <p:cNvPr id="7" name="Content Placeholder 4" descr="Illustration of two chess boards where the positions of the pieces differ only in the position of the rook at the lower right. On the left board, the white rook is in the bottom right square with a black queen one diagonal space away. In this board, black has the advantage. On the right board, the white rook is one space to the left, blocking the black queen. Here, white has the advantage. ">
            <a:extLst>
              <a:ext uri="{FF2B5EF4-FFF2-40B4-BE49-F238E27FC236}">
                <a16:creationId xmlns:a16="http://schemas.microsoft.com/office/drawing/2014/main" id="{74146236-8EC9-8CDC-9B87-80CECB250245}"/>
              </a:ext>
            </a:extLst>
          </p:cNvPr>
          <p:cNvPicPr>
            <a:picLocks noChangeAspect="1"/>
          </p:cNvPicPr>
          <p:nvPr/>
        </p:nvPicPr>
        <p:blipFill>
          <a:blip r:embed="rId2"/>
          <a:stretch>
            <a:fillRect/>
          </a:stretch>
        </p:blipFill>
        <p:spPr>
          <a:xfrm>
            <a:off x="2042824" y="794231"/>
            <a:ext cx="8106352" cy="4635019"/>
          </a:xfrm>
          <a:prstGeom prst="rect">
            <a:avLst/>
          </a:prstGeom>
        </p:spPr>
      </p:pic>
    </p:spTree>
    <p:extLst>
      <p:ext uri="{BB962C8B-B14F-4D97-AF65-F5344CB8AC3E}">
        <p14:creationId xmlns:p14="http://schemas.microsoft.com/office/powerpoint/2010/main" val="36368657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7876E-68DE-A87F-6363-294FFF4D2051}"/>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7990EECB-EB1E-2464-A26F-674ACB5EA6FB}"/>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B26E66D4-A270-3FE9-44B5-25832B143737}"/>
              </a:ext>
            </a:extLst>
          </p:cNvPr>
          <p:cNvSpPr>
            <a:spLocks noGrp="1"/>
          </p:cNvSpPr>
          <p:nvPr>
            <p:ph type="sldNum" sz="quarter" idx="12"/>
          </p:nvPr>
        </p:nvSpPr>
        <p:spPr/>
        <p:txBody>
          <a:bodyPr/>
          <a:lstStyle/>
          <a:p>
            <a:fld id="{0C6CD854-DD62-6C4B-87F1-66B34D688D3F}" type="slidenum">
              <a:rPr lang="en-US" smtClean="0"/>
              <a:t>15</a:t>
            </a:fld>
            <a:endParaRPr lang="en-US"/>
          </a:p>
        </p:txBody>
      </p:sp>
      <p:sp>
        <p:nvSpPr>
          <p:cNvPr id="5" name="Title 4">
            <a:extLst>
              <a:ext uri="{FF2B5EF4-FFF2-40B4-BE49-F238E27FC236}">
                <a16:creationId xmlns:a16="http://schemas.microsoft.com/office/drawing/2014/main" id="{4696F296-8991-8E3F-CC48-8D6016692245}"/>
              </a:ext>
            </a:extLst>
          </p:cNvPr>
          <p:cNvSpPr>
            <a:spLocks noGrp="1"/>
          </p:cNvSpPr>
          <p:nvPr>
            <p:ph type="title"/>
          </p:nvPr>
        </p:nvSpPr>
        <p:spPr/>
        <p:txBody>
          <a:bodyPr/>
          <a:lstStyle/>
          <a:p>
            <a:r>
              <a:rPr lang="en-US" dirty="0"/>
              <a:t>Questions (2)</a:t>
            </a:r>
          </a:p>
        </p:txBody>
      </p:sp>
    </p:spTree>
    <p:extLst>
      <p:ext uri="{BB962C8B-B14F-4D97-AF65-F5344CB8AC3E}">
        <p14:creationId xmlns:p14="http://schemas.microsoft.com/office/powerpoint/2010/main" val="34665793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4A45B-4F42-93D7-DFF6-7518B91ED2D0}"/>
              </a:ext>
            </a:extLst>
          </p:cNvPr>
          <p:cNvSpPr>
            <a:spLocks noGrp="1"/>
          </p:cNvSpPr>
          <p:nvPr>
            <p:ph type="title"/>
          </p:nvPr>
        </p:nvSpPr>
        <p:spPr/>
        <p:txBody>
          <a:bodyPr/>
          <a:lstStyle/>
          <a:p>
            <a:r>
              <a:rPr lang="en-US" dirty="0"/>
              <a:t>The Learning Process</a:t>
            </a:r>
          </a:p>
        </p:txBody>
      </p:sp>
      <p:sp>
        <p:nvSpPr>
          <p:cNvPr id="4" name="Date Placeholder 3">
            <a:extLst>
              <a:ext uri="{FF2B5EF4-FFF2-40B4-BE49-F238E27FC236}">
                <a16:creationId xmlns:a16="http://schemas.microsoft.com/office/drawing/2014/main" id="{A3A3C57B-FC27-5E35-AD8C-4D8C670A7B88}"/>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018D372E-5AF3-BDA6-77C2-9379D83AD120}"/>
              </a:ext>
            </a:extLst>
          </p:cNvPr>
          <p:cNvSpPr>
            <a:spLocks noGrp="1"/>
          </p:cNvSpPr>
          <p:nvPr>
            <p:ph type="sldNum" sz="quarter" idx="12"/>
          </p:nvPr>
        </p:nvSpPr>
        <p:spPr/>
        <p:txBody>
          <a:bodyPr/>
          <a:lstStyle/>
          <a:p>
            <a:fld id="{0C6CD854-DD62-6C4B-87F1-66B34D688D3F}" type="slidenum">
              <a:rPr lang="en-US" smtClean="0"/>
              <a:t>16</a:t>
            </a:fld>
            <a:endParaRPr lang="en-US"/>
          </a:p>
        </p:txBody>
      </p:sp>
      <p:pic>
        <p:nvPicPr>
          <p:cNvPr id="7" name="Picture 2" descr="Illustration of an alien robot at a podium pointing to a whiteboard with illustrations of an apple and a car. The robot with a computerized brain sits at a desk looking at the board.">
            <a:extLst>
              <a:ext uri="{FF2B5EF4-FFF2-40B4-BE49-F238E27FC236}">
                <a16:creationId xmlns:a16="http://schemas.microsoft.com/office/drawing/2014/main" id="{D6F1228C-AD8D-9B37-5ED7-4B1547DE8FE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07344" y="2615594"/>
            <a:ext cx="3579510" cy="2946400"/>
          </a:xfrm>
          <a:prstGeom prst="rect">
            <a:avLst/>
          </a:prstGeom>
          <a:noFill/>
        </p:spPr>
      </p:pic>
      <p:pic>
        <p:nvPicPr>
          <p:cNvPr id="8" name="Picture 2" descr="Illustration of the robot with a computerized brain nervously taking the final exam at a desk. ">
            <a:extLst>
              <a:ext uri="{FF2B5EF4-FFF2-40B4-BE49-F238E27FC236}">
                <a16:creationId xmlns:a16="http://schemas.microsoft.com/office/drawing/2014/main" id="{61108504-C130-DAD5-6528-E397E19DDCC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041913" y="2721102"/>
            <a:ext cx="3842741" cy="2155092"/>
          </a:xfrm>
          <a:prstGeom prst="rect">
            <a:avLst/>
          </a:prstGeom>
          <a:noFill/>
        </p:spPr>
      </p:pic>
      <p:pic>
        <p:nvPicPr>
          <p:cNvPr id="9" name="Picture 2" descr="Illustration of the robot with a computerized brain sitting at a desk and taking a practice exam while referencing the open textbook.">
            <a:extLst>
              <a:ext uri="{FF2B5EF4-FFF2-40B4-BE49-F238E27FC236}">
                <a16:creationId xmlns:a16="http://schemas.microsoft.com/office/drawing/2014/main" id="{C190BBEB-C3B6-56BE-FFD7-65E72D74009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042823" y="2590194"/>
            <a:ext cx="3804752" cy="2946400"/>
          </a:xfrm>
          <a:prstGeom prst="rect">
            <a:avLst/>
          </a:prstGeom>
          <a:noFill/>
        </p:spPr>
      </p:pic>
      <p:sp>
        <p:nvSpPr>
          <p:cNvPr id="12" name="Rounded Rectangle 11">
            <a:extLst>
              <a:ext uri="{FF2B5EF4-FFF2-40B4-BE49-F238E27FC236}">
                <a16:creationId xmlns:a16="http://schemas.microsoft.com/office/drawing/2014/main" id="{479E58DB-AF1D-747E-B256-BB6CE7DA43FC}"/>
              </a:ext>
            </a:extLst>
          </p:cNvPr>
          <p:cNvSpPr/>
          <p:nvPr/>
        </p:nvSpPr>
        <p:spPr>
          <a:xfrm>
            <a:off x="4950616" y="1629758"/>
            <a:ext cx="2290765" cy="831549"/>
          </a:xfrm>
          <a:prstGeom prst="roundRect">
            <a:avLst>
              <a:gd name="adj" fmla="val 130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t>Double Check </a:t>
            </a:r>
          </a:p>
        </p:txBody>
      </p:sp>
      <p:sp>
        <p:nvSpPr>
          <p:cNvPr id="13" name="Rounded Rectangle 12">
            <a:extLst>
              <a:ext uri="{FF2B5EF4-FFF2-40B4-BE49-F238E27FC236}">
                <a16:creationId xmlns:a16="http://schemas.microsoft.com/office/drawing/2014/main" id="{E7D13D83-5DC0-1D79-C95C-2CA1A5FF983B}"/>
              </a:ext>
            </a:extLst>
          </p:cNvPr>
          <p:cNvSpPr/>
          <p:nvPr/>
        </p:nvSpPr>
        <p:spPr>
          <a:xfrm>
            <a:off x="8773047" y="1629758"/>
            <a:ext cx="2290765" cy="831549"/>
          </a:xfrm>
          <a:prstGeom prst="roundRect">
            <a:avLst>
              <a:gd name="adj" fmla="val 1301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t>‘Real Deal’</a:t>
            </a:r>
          </a:p>
        </p:txBody>
      </p:sp>
      <p:sp>
        <p:nvSpPr>
          <p:cNvPr id="14" name="Rounded Rectangle 13">
            <a:extLst>
              <a:ext uri="{FF2B5EF4-FFF2-40B4-BE49-F238E27FC236}">
                <a16:creationId xmlns:a16="http://schemas.microsoft.com/office/drawing/2014/main" id="{C97C093C-DD43-F902-8B43-E0CC7EDCB679}"/>
              </a:ext>
            </a:extLst>
          </p:cNvPr>
          <p:cNvSpPr/>
          <p:nvPr/>
        </p:nvSpPr>
        <p:spPr>
          <a:xfrm>
            <a:off x="1128188" y="1629758"/>
            <a:ext cx="2290765" cy="831549"/>
          </a:xfrm>
          <a:prstGeom prst="roundRect">
            <a:avLst>
              <a:gd name="adj" fmla="val 13014"/>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t>Learn</a:t>
            </a:r>
          </a:p>
        </p:txBody>
      </p:sp>
      <p:sp>
        <p:nvSpPr>
          <p:cNvPr id="15" name="Rounded Rectangle 14">
            <a:extLst>
              <a:ext uri="{FF2B5EF4-FFF2-40B4-BE49-F238E27FC236}">
                <a16:creationId xmlns:a16="http://schemas.microsoft.com/office/drawing/2014/main" id="{6A36B3D4-7B8C-67A4-DF11-89C55D0645BD}"/>
              </a:ext>
            </a:extLst>
          </p:cNvPr>
          <p:cNvSpPr/>
          <p:nvPr/>
        </p:nvSpPr>
        <p:spPr>
          <a:xfrm>
            <a:off x="1128188" y="5688918"/>
            <a:ext cx="2290765" cy="567416"/>
          </a:xfrm>
          <a:prstGeom prst="roundRect">
            <a:avLst>
              <a:gd name="adj" fmla="val 13014"/>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1" dirty="0">
                <a:solidFill>
                  <a:schemeClr val="accent1"/>
                </a:solidFill>
              </a:rPr>
              <a:t>Training</a:t>
            </a:r>
          </a:p>
        </p:txBody>
      </p:sp>
      <p:sp>
        <p:nvSpPr>
          <p:cNvPr id="16" name="Rounded Rectangle 15">
            <a:extLst>
              <a:ext uri="{FF2B5EF4-FFF2-40B4-BE49-F238E27FC236}">
                <a16:creationId xmlns:a16="http://schemas.microsoft.com/office/drawing/2014/main" id="{55C77101-6EA7-0286-D3C7-FEFD9330CD65}"/>
              </a:ext>
            </a:extLst>
          </p:cNvPr>
          <p:cNvSpPr/>
          <p:nvPr/>
        </p:nvSpPr>
        <p:spPr>
          <a:xfrm>
            <a:off x="4950616" y="5688918"/>
            <a:ext cx="2290765" cy="567416"/>
          </a:xfrm>
          <a:prstGeom prst="roundRect">
            <a:avLst>
              <a:gd name="adj" fmla="val 13014"/>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1" dirty="0">
                <a:solidFill>
                  <a:schemeClr val="accent2"/>
                </a:solidFill>
              </a:rPr>
              <a:t>Validation</a:t>
            </a:r>
          </a:p>
        </p:txBody>
      </p:sp>
      <p:sp>
        <p:nvSpPr>
          <p:cNvPr id="17" name="Rounded Rectangle 16">
            <a:extLst>
              <a:ext uri="{FF2B5EF4-FFF2-40B4-BE49-F238E27FC236}">
                <a16:creationId xmlns:a16="http://schemas.microsoft.com/office/drawing/2014/main" id="{3F1B0972-CC8E-0B3F-D157-7A6FD8CA48AA}"/>
              </a:ext>
            </a:extLst>
          </p:cNvPr>
          <p:cNvSpPr/>
          <p:nvPr/>
        </p:nvSpPr>
        <p:spPr>
          <a:xfrm>
            <a:off x="8773044" y="5688918"/>
            <a:ext cx="2290765" cy="567416"/>
          </a:xfrm>
          <a:prstGeom prst="roundRect">
            <a:avLst>
              <a:gd name="adj" fmla="val 13014"/>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1" dirty="0">
                <a:solidFill>
                  <a:schemeClr val="accent3"/>
                </a:solidFill>
              </a:rPr>
              <a:t>Testing</a:t>
            </a:r>
          </a:p>
        </p:txBody>
      </p:sp>
    </p:spTree>
    <p:extLst>
      <p:ext uri="{BB962C8B-B14F-4D97-AF65-F5344CB8AC3E}">
        <p14:creationId xmlns:p14="http://schemas.microsoft.com/office/powerpoint/2010/main" val="3984410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a:extLst>
              <a:ext uri="{FF2B5EF4-FFF2-40B4-BE49-F238E27FC236}">
                <a16:creationId xmlns:a16="http://schemas.microsoft.com/office/drawing/2014/main" id="{2A567E43-0EBD-5F18-BB98-EF7BFB1875D8}"/>
              </a:ext>
              <a:ext uri="{C183D7F6-B498-43B3-948B-1728B52AA6E4}">
                <adec:decorative xmlns:adec="http://schemas.microsoft.com/office/drawing/2017/decorative" val="1"/>
              </a:ext>
            </a:extLst>
          </p:cNvPr>
          <p:cNvSpPr/>
          <p:nvPr/>
        </p:nvSpPr>
        <p:spPr>
          <a:xfrm>
            <a:off x="7272329" y="1434911"/>
            <a:ext cx="1914525" cy="4907151"/>
          </a:xfrm>
          <a:prstGeom prst="roundRect">
            <a:avLst>
              <a:gd name="adj" fmla="val 3980"/>
            </a:avLst>
          </a:prstGeom>
          <a:noFill/>
          <a:ln w="38100">
            <a:solidFill>
              <a:schemeClr val="accent5"/>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2B992F-F08C-A5D8-2F82-0F1603AD9C4A}"/>
              </a:ext>
            </a:extLst>
          </p:cNvPr>
          <p:cNvSpPr>
            <a:spLocks noGrp="1"/>
          </p:cNvSpPr>
          <p:nvPr>
            <p:ph type="title"/>
          </p:nvPr>
        </p:nvSpPr>
        <p:spPr/>
        <p:txBody>
          <a:bodyPr/>
          <a:lstStyle/>
          <a:p>
            <a:r>
              <a:rPr lang="en-US" dirty="0"/>
              <a:t>Model Training</a:t>
            </a:r>
          </a:p>
        </p:txBody>
      </p:sp>
      <p:sp>
        <p:nvSpPr>
          <p:cNvPr id="3" name="Content Placeholder 2">
            <a:extLst>
              <a:ext uri="{FF2B5EF4-FFF2-40B4-BE49-F238E27FC236}">
                <a16:creationId xmlns:a16="http://schemas.microsoft.com/office/drawing/2014/main" id="{7534346C-6193-870B-8274-69314FE9699E}"/>
              </a:ext>
            </a:extLst>
          </p:cNvPr>
          <p:cNvSpPr>
            <a:spLocks noGrp="1"/>
          </p:cNvSpPr>
          <p:nvPr>
            <p:ph idx="1"/>
          </p:nvPr>
        </p:nvSpPr>
        <p:spPr>
          <a:xfrm>
            <a:off x="497158" y="1590261"/>
            <a:ext cx="7075217" cy="4606139"/>
          </a:xfrm>
        </p:spPr>
        <p:txBody>
          <a:bodyPr/>
          <a:lstStyle/>
          <a:p>
            <a:r>
              <a:rPr lang="en-US" dirty="0"/>
              <a:t>Data: labeled instances</a:t>
            </a:r>
          </a:p>
          <a:p>
            <a:pPr lvl="1"/>
            <a:r>
              <a:rPr lang="en-US" dirty="0"/>
              <a:t>Split into </a:t>
            </a:r>
            <a:r>
              <a:rPr lang="en-US" b="1" dirty="0">
                <a:solidFill>
                  <a:schemeClr val="accent1"/>
                </a:solidFill>
              </a:rPr>
              <a:t>training</a:t>
            </a:r>
            <a:r>
              <a:rPr lang="en-US" dirty="0"/>
              <a:t>, </a:t>
            </a:r>
            <a:r>
              <a:rPr lang="en-US" b="1" dirty="0">
                <a:solidFill>
                  <a:schemeClr val="accent2"/>
                </a:solidFill>
              </a:rPr>
              <a:t>validation</a:t>
            </a:r>
            <a:r>
              <a:rPr lang="en-US" dirty="0"/>
              <a:t>, and </a:t>
            </a:r>
            <a:r>
              <a:rPr lang="en-US" b="1" dirty="0">
                <a:solidFill>
                  <a:schemeClr val="accent3"/>
                </a:solidFill>
              </a:rPr>
              <a:t>test</a:t>
            </a:r>
            <a:r>
              <a:rPr lang="en-US" dirty="0"/>
              <a:t> sets</a:t>
            </a:r>
          </a:p>
          <a:p>
            <a:r>
              <a:rPr lang="en-US" dirty="0"/>
              <a:t>Features: attribute-value pairs</a:t>
            </a:r>
          </a:p>
          <a:p>
            <a:r>
              <a:rPr lang="en-US" dirty="0"/>
              <a:t>Experimentation Cycle:</a:t>
            </a:r>
          </a:p>
          <a:p>
            <a:pPr lvl="1"/>
            <a:r>
              <a:rPr lang="en-US" dirty="0"/>
              <a:t>Learn parameters on training set</a:t>
            </a:r>
          </a:p>
          <a:p>
            <a:pPr lvl="1"/>
            <a:r>
              <a:rPr lang="en-US" dirty="0"/>
              <a:t>Tune hyperparameters on validation set</a:t>
            </a:r>
          </a:p>
          <a:p>
            <a:pPr lvl="1"/>
            <a:r>
              <a:rPr lang="en-US" i="1" dirty="0"/>
              <a:t>Only</a:t>
            </a:r>
            <a:r>
              <a:rPr lang="en-US" dirty="0"/>
              <a:t> when done, open test set “vault”</a:t>
            </a:r>
          </a:p>
          <a:p>
            <a:r>
              <a:rPr lang="en-US" i="1" dirty="0"/>
              <a:t>How to evaluate performance?</a:t>
            </a:r>
          </a:p>
        </p:txBody>
      </p:sp>
      <p:sp>
        <p:nvSpPr>
          <p:cNvPr id="4" name="Date Placeholder 3">
            <a:extLst>
              <a:ext uri="{FF2B5EF4-FFF2-40B4-BE49-F238E27FC236}">
                <a16:creationId xmlns:a16="http://schemas.microsoft.com/office/drawing/2014/main" id="{2FB82F7B-9738-C30D-DC90-6F5E71B72191}"/>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583B7693-2422-CA9B-938A-A3225EE6A2F5}"/>
              </a:ext>
            </a:extLst>
          </p:cNvPr>
          <p:cNvSpPr>
            <a:spLocks noGrp="1"/>
          </p:cNvSpPr>
          <p:nvPr>
            <p:ph type="sldNum" sz="quarter" idx="12"/>
          </p:nvPr>
        </p:nvSpPr>
        <p:spPr/>
        <p:txBody>
          <a:bodyPr/>
          <a:lstStyle/>
          <a:p>
            <a:fld id="{0C6CD854-DD62-6C4B-87F1-66B34D688D3F}" type="slidenum">
              <a:rPr lang="en-US" smtClean="0"/>
              <a:t>17</a:t>
            </a:fld>
            <a:endParaRPr lang="en-US"/>
          </a:p>
        </p:txBody>
      </p:sp>
      <p:sp>
        <p:nvSpPr>
          <p:cNvPr id="6" name="Rectangle 4">
            <a:extLst>
              <a:ext uri="{FF2B5EF4-FFF2-40B4-BE49-F238E27FC236}">
                <a16:creationId xmlns:a16="http://schemas.microsoft.com/office/drawing/2014/main" id="{DC5B3E25-13A8-C694-B635-0160BB390D0B}"/>
              </a:ext>
            </a:extLst>
          </p:cNvPr>
          <p:cNvSpPr>
            <a:spLocks noChangeArrowheads="1"/>
          </p:cNvSpPr>
          <p:nvPr/>
        </p:nvSpPr>
        <p:spPr bwMode="auto">
          <a:xfrm>
            <a:off x="7391392" y="1569990"/>
            <a:ext cx="1676400" cy="2590800"/>
          </a:xfrm>
          <a:prstGeom prst="rect">
            <a:avLst/>
          </a:prstGeom>
          <a:solidFill>
            <a:schemeClr val="accent1"/>
          </a:solidFill>
          <a:ln w="9525">
            <a:noFill/>
            <a:miter lim="800000"/>
            <a:headEnd/>
            <a:tailEnd/>
          </a:ln>
        </p:spPr>
        <p:txBody>
          <a:bodyPr wrap="none" anchor="ctr"/>
          <a:lstStyle/>
          <a:p>
            <a:pPr algn="ctr"/>
            <a:r>
              <a:rPr lang="en-US" sz="2000" b="1" dirty="0">
                <a:solidFill>
                  <a:schemeClr val="bg1"/>
                </a:solidFill>
                <a:latin typeface="Avenir Next" panose="020B0503020202020204" pitchFamily="34" charset="0"/>
                <a:cs typeface="Calibri"/>
              </a:rPr>
              <a:t>Training</a:t>
            </a:r>
          </a:p>
        </p:txBody>
      </p:sp>
      <p:sp>
        <p:nvSpPr>
          <p:cNvPr id="7" name="Rectangle 5">
            <a:extLst>
              <a:ext uri="{FF2B5EF4-FFF2-40B4-BE49-F238E27FC236}">
                <a16:creationId xmlns:a16="http://schemas.microsoft.com/office/drawing/2014/main" id="{3448D07F-B8F9-3082-126F-80BE6FCD839B}"/>
              </a:ext>
            </a:extLst>
          </p:cNvPr>
          <p:cNvSpPr>
            <a:spLocks noChangeArrowheads="1"/>
          </p:cNvSpPr>
          <p:nvPr/>
        </p:nvSpPr>
        <p:spPr bwMode="auto">
          <a:xfrm>
            <a:off x="7391392" y="4236990"/>
            <a:ext cx="1676400" cy="990600"/>
          </a:xfrm>
          <a:prstGeom prst="rect">
            <a:avLst/>
          </a:prstGeom>
          <a:solidFill>
            <a:schemeClr val="accent2"/>
          </a:solidFill>
          <a:ln w="9525">
            <a:noFill/>
            <a:miter lim="800000"/>
            <a:headEnd/>
            <a:tailEnd/>
          </a:ln>
        </p:spPr>
        <p:txBody>
          <a:bodyPr wrap="none" anchor="ctr"/>
          <a:lstStyle/>
          <a:p>
            <a:pPr algn="ctr"/>
            <a:r>
              <a:rPr lang="en-US" sz="2000" b="1" dirty="0">
                <a:solidFill>
                  <a:schemeClr val="bg1"/>
                </a:solidFill>
                <a:latin typeface="Avenir Next" panose="020B0503020202020204" pitchFamily="34" charset="0"/>
                <a:cs typeface="Calibri"/>
              </a:rPr>
              <a:t>Validation</a:t>
            </a:r>
          </a:p>
        </p:txBody>
      </p:sp>
      <p:sp>
        <p:nvSpPr>
          <p:cNvPr id="8" name="Rectangle 6">
            <a:extLst>
              <a:ext uri="{FF2B5EF4-FFF2-40B4-BE49-F238E27FC236}">
                <a16:creationId xmlns:a16="http://schemas.microsoft.com/office/drawing/2014/main" id="{EA28C6AE-2EF2-642B-C4B3-F728920F763C}"/>
              </a:ext>
            </a:extLst>
          </p:cNvPr>
          <p:cNvSpPr>
            <a:spLocks noChangeArrowheads="1"/>
          </p:cNvSpPr>
          <p:nvPr/>
        </p:nvSpPr>
        <p:spPr bwMode="auto">
          <a:xfrm>
            <a:off x="7391392" y="5303790"/>
            <a:ext cx="1676400" cy="914400"/>
          </a:xfrm>
          <a:prstGeom prst="rect">
            <a:avLst/>
          </a:prstGeom>
          <a:solidFill>
            <a:schemeClr val="accent3"/>
          </a:solidFill>
          <a:ln w="9525">
            <a:noFill/>
            <a:miter lim="800000"/>
            <a:headEnd/>
            <a:tailEnd/>
          </a:ln>
        </p:spPr>
        <p:txBody>
          <a:bodyPr wrap="none" anchor="ctr"/>
          <a:lstStyle/>
          <a:p>
            <a:pPr algn="ctr"/>
            <a:r>
              <a:rPr lang="en-US" sz="2000" b="1" dirty="0">
                <a:solidFill>
                  <a:schemeClr val="bg1"/>
                </a:solidFill>
                <a:latin typeface="Avenir Next" panose="020B0503020202020204" pitchFamily="34" charset="0"/>
                <a:cs typeface="Calibri"/>
              </a:rPr>
              <a:t>Test</a:t>
            </a:r>
          </a:p>
        </p:txBody>
      </p:sp>
      <p:pic>
        <p:nvPicPr>
          <p:cNvPr id="10" name="Picture 2" descr="Illustration of an alien robot at a podium pointing to a whiteboard with illustrations of an apple and a car. The robot with a computerized brain sits at a desk looking at the board.">
            <a:extLst>
              <a:ext uri="{FF2B5EF4-FFF2-40B4-BE49-F238E27FC236}">
                <a16:creationId xmlns:a16="http://schemas.microsoft.com/office/drawing/2014/main" id="{4C9900DE-94AD-3EFD-FF5D-1F4F732503F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412243" y="1908601"/>
            <a:ext cx="2110021" cy="1736820"/>
          </a:xfrm>
          <a:prstGeom prst="rect">
            <a:avLst/>
          </a:prstGeom>
          <a:noFill/>
        </p:spPr>
      </p:pic>
      <p:pic>
        <p:nvPicPr>
          <p:cNvPr id="11" name="Picture 2" descr="Illustration of the robot with a computerized brain sitting at a desk and taking a practice exam while referencing the open textbook.">
            <a:extLst>
              <a:ext uri="{FF2B5EF4-FFF2-40B4-BE49-F238E27FC236}">
                <a16:creationId xmlns:a16="http://schemas.microsoft.com/office/drawing/2014/main" id="{54FAB42A-7F24-4764-633F-1D3FB64F5C8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9611389" y="4020687"/>
            <a:ext cx="1711730" cy="1325564"/>
          </a:xfrm>
          <a:prstGeom prst="rect">
            <a:avLst/>
          </a:prstGeom>
          <a:noFill/>
        </p:spPr>
      </p:pic>
      <p:pic>
        <p:nvPicPr>
          <p:cNvPr id="12" name="Picture 2" descr="Illustration of the robot with a computerized brain nervously taking the final exam at a desk. ">
            <a:extLst>
              <a:ext uri="{FF2B5EF4-FFF2-40B4-BE49-F238E27FC236}">
                <a16:creationId xmlns:a16="http://schemas.microsoft.com/office/drawing/2014/main" id="{B6B3D3BA-791B-A9D5-D546-953201A77A7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9611388" y="5346251"/>
            <a:ext cx="1628411" cy="913248"/>
          </a:xfrm>
          <a:prstGeom prst="rect">
            <a:avLst/>
          </a:prstGeom>
          <a:noFill/>
        </p:spPr>
      </p:pic>
    </p:spTree>
    <p:extLst>
      <p:ext uri="{BB962C8B-B14F-4D97-AF65-F5344CB8AC3E}">
        <p14:creationId xmlns:p14="http://schemas.microsoft.com/office/powerpoint/2010/main" val="201004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23668-9064-9F53-8DF1-33D6A5612377}"/>
              </a:ext>
            </a:extLst>
          </p:cNvPr>
          <p:cNvSpPr>
            <a:spLocks noGrp="1"/>
          </p:cNvSpPr>
          <p:nvPr>
            <p:ph type="title"/>
          </p:nvPr>
        </p:nvSpPr>
        <p:spPr/>
        <p:txBody>
          <a:bodyPr/>
          <a:lstStyle/>
          <a:p>
            <a:r>
              <a:rPr lang="en-US" dirty="0"/>
              <a:t>Evaluating Performance</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6EA4D852-D7D9-4C6A-5AA7-6CED3BDFE465}"/>
                  </a:ext>
                </a:extLst>
              </p:cNvPr>
              <p:cNvSpPr>
                <a:spLocks noGrp="1"/>
              </p:cNvSpPr>
              <p:nvPr>
                <p:ph idx="1"/>
              </p:nvPr>
            </p:nvSpPr>
            <p:spPr/>
            <p:txBody>
              <a:bodyPr>
                <a:noAutofit/>
              </a:bodyPr>
              <a:lstStyle/>
              <a:p>
                <a:pPr marL="0" indent="0" algn="ctr">
                  <a:buNone/>
                </a:pPr>
                <a:r>
                  <a:rPr lang="en-US" i="1" dirty="0"/>
                  <a:t>How should we measure the </a:t>
                </a:r>
                <a:r>
                  <a:rPr lang="en-US" b="1" i="1" dirty="0">
                    <a:solidFill>
                      <a:schemeClr val="accent2"/>
                    </a:solidFill>
                    <a:latin typeface="Avenir Next" panose="020B0503020202020204" pitchFamily="34" charset="0"/>
                  </a:rPr>
                  <a:t>performance</a:t>
                </a:r>
                <a:r>
                  <a:rPr lang="en-US" i="1" dirty="0"/>
                  <a:t> of the model?</a:t>
                </a:r>
              </a:p>
              <a:p>
                <a:r>
                  <a:rPr lang="en-US" dirty="0"/>
                  <a:t>Accuracy?</a:t>
                </a:r>
              </a:p>
              <a:p>
                <a:pPr lvl="1"/>
                <a:r>
                  <a:rPr lang="en-US" dirty="0"/>
                  <a:t>What happens when classes (outcomes) are unevenly likely?</a:t>
                </a:r>
              </a:p>
              <a:p>
                <a:pPr lvl="1"/>
                <a:r>
                  <a:rPr lang="en-US" dirty="0"/>
                  <a:t>Example:</a:t>
                </a:r>
              </a:p>
              <a:p>
                <a:pPr lvl="2"/>
                <a:r>
                  <a:rPr lang="en-US" dirty="0"/>
                  <a:t>Out of 1000 lung x-rays, there are 3 cases of pneumonia</a:t>
                </a:r>
              </a:p>
              <a:p>
                <a:pPr lvl="2"/>
                <a:r>
                  <a:rPr lang="en-US" dirty="0"/>
                  <a:t>A simple classifier easily achieves 99.7% accuracy! Why?</a:t>
                </a:r>
              </a:p>
              <a:p>
                <a:r>
                  <a:rPr lang="en-US" dirty="0"/>
                  <a:t>Precision and Recall?</a:t>
                </a:r>
              </a:p>
              <a:p>
                <a:pPr lvl="1"/>
                <a14:m>
                  <m:oMath xmlns:m="http://schemas.openxmlformats.org/officeDocument/2006/math">
                    <m:r>
                      <m:rPr>
                        <m:sty m:val="p"/>
                      </m:rPr>
                      <a:rPr lang="en-US" b="0" i="0" smtClean="0">
                        <a:latin typeface="Cambria Math" panose="02040503050406030204" pitchFamily="18" charset="0"/>
                      </a:rPr>
                      <m:t>Precision</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𝑇𝑃</m:t>
                        </m:r>
                      </m:num>
                      <m:den>
                        <m:r>
                          <a:rPr lang="en-US" b="0" i="1" smtClean="0">
                            <a:latin typeface="Cambria Math" panose="02040503050406030204" pitchFamily="18" charset="0"/>
                          </a:rPr>
                          <m:t>𝑇𝑃</m:t>
                        </m:r>
                        <m:r>
                          <a:rPr lang="en-US" b="0" i="1" smtClean="0">
                            <a:latin typeface="Cambria Math" panose="02040503050406030204" pitchFamily="18" charset="0"/>
                          </a:rPr>
                          <m:t>+</m:t>
                        </m:r>
                        <m:r>
                          <a:rPr lang="en-US" b="0" i="1" smtClean="0">
                            <a:latin typeface="Cambria Math" panose="02040503050406030204" pitchFamily="18" charset="0"/>
                          </a:rPr>
                          <m:t>𝐹𝑃</m:t>
                        </m:r>
                      </m:den>
                    </m:f>
                  </m:oMath>
                </a14:m>
                <a:r>
                  <a:rPr lang="en-US" dirty="0"/>
                  <a:t> (Type I Error), </a:t>
                </a:r>
                <a14:m>
                  <m:oMath xmlns:m="http://schemas.openxmlformats.org/officeDocument/2006/math">
                    <m:r>
                      <m:rPr>
                        <m:sty m:val="p"/>
                      </m:rPr>
                      <a:rPr lang="en-US" b="0" i="0" smtClean="0">
                        <a:latin typeface="Cambria Math" panose="02040503050406030204" pitchFamily="18" charset="0"/>
                      </a:rPr>
                      <m:t>Recall</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𝑇𝑃</m:t>
                        </m:r>
                      </m:num>
                      <m:den>
                        <m:r>
                          <a:rPr lang="en-US" b="0" i="1" smtClean="0">
                            <a:latin typeface="Cambria Math" panose="02040503050406030204" pitchFamily="18" charset="0"/>
                          </a:rPr>
                          <m:t>𝑇𝑃</m:t>
                        </m:r>
                        <m:r>
                          <a:rPr lang="en-US" b="0" i="1" smtClean="0">
                            <a:latin typeface="Cambria Math" panose="02040503050406030204" pitchFamily="18" charset="0"/>
                          </a:rPr>
                          <m:t>+</m:t>
                        </m:r>
                        <m:r>
                          <a:rPr lang="en-US" b="0" i="1" smtClean="0">
                            <a:latin typeface="Cambria Math" panose="02040503050406030204" pitchFamily="18" charset="0"/>
                          </a:rPr>
                          <m:t>𝐹𝑁</m:t>
                        </m:r>
                      </m:den>
                    </m:f>
                  </m:oMath>
                </a14:m>
                <a:r>
                  <a:rPr lang="en-US" dirty="0"/>
                  <a:t> (Type II Error)</a:t>
                </a:r>
              </a:p>
              <a:p>
                <a:pPr marL="457200" lvl="1" indent="0">
                  <a:buNone/>
                </a:pPr>
                <a:endParaRPr lang="en-US" i="1" dirty="0">
                  <a:latin typeface="Cambria Math" panose="02040503050406030204" pitchFamily="18" charset="0"/>
                </a:endParaRPr>
              </a:p>
              <a:p>
                <a:pPr marL="457200" lvl="1" indent="0">
                  <a:buNone/>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𝐹</m:t>
                          </m:r>
                        </m:e>
                        <m:sub>
                          <m:r>
                            <a:rPr lang="en-US" b="0" i="1" smtClean="0">
                              <a:latin typeface="Cambria Math" panose="02040503050406030204" pitchFamily="18" charset="0"/>
                            </a:rPr>
                            <m:t>1</m:t>
                          </m:r>
                        </m:sub>
                      </m:sSub>
                      <m:r>
                        <a:rPr lang="en-US" b="0" i="1" smtClean="0">
                          <a:latin typeface="Cambria Math" panose="02040503050406030204" pitchFamily="18" charset="0"/>
                        </a:rPr>
                        <m:t>=2</m:t>
                      </m:r>
                      <m:r>
                        <a:rPr lang="en-US" b="0" i="1" smtClean="0">
                          <a:latin typeface="Cambria Math" panose="02040503050406030204" pitchFamily="18" charset="0"/>
                          <a:ea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r>
                            <m:rPr>
                              <m:sty m:val="p"/>
                            </m:rPr>
                            <a:rPr lang="en-US" b="0" i="0" smtClean="0">
                              <a:latin typeface="Cambria Math" panose="02040503050406030204" pitchFamily="18" charset="0"/>
                              <a:ea typeface="Cambria Math" panose="02040503050406030204" pitchFamily="18" charset="0"/>
                            </a:rPr>
                            <m:t>Precision</m:t>
                          </m:r>
                          <m:r>
                            <a:rPr lang="en-US" b="0" i="1" smtClean="0">
                              <a:latin typeface="Cambria Math" panose="02040503050406030204" pitchFamily="18" charset="0"/>
                              <a:ea typeface="Cambria Math" panose="02040503050406030204" pitchFamily="18" charset="0"/>
                            </a:rPr>
                            <m:t>∙</m:t>
                          </m:r>
                          <m:r>
                            <m:rPr>
                              <m:sty m:val="p"/>
                            </m:rPr>
                            <a:rPr lang="en-US" b="0" i="0" smtClean="0">
                              <a:latin typeface="Cambria Math" panose="02040503050406030204" pitchFamily="18" charset="0"/>
                              <a:ea typeface="Cambria Math" panose="02040503050406030204" pitchFamily="18" charset="0"/>
                            </a:rPr>
                            <m:t>Recall</m:t>
                          </m:r>
                        </m:num>
                        <m:den>
                          <m:r>
                            <m:rPr>
                              <m:sty m:val="p"/>
                            </m:rPr>
                            <a:rPr lang="en-US" b="0" i="0" smtClean="0">
                              <a:latin typeface="Cambria Math" panose="02040503050406030204" pitchFamily="18" charset="0"/>
                              <a:ea typeface="Cambria Math" panose="02040503050406030204" pitchFamily="18" charset="0"/>
                            </a:rPr>
                            <m:t>Precision</m:t>
                          </m:r>
                          <m:r>
                            <a:rPr lang="en-US" b="0" i="1" smtClean="0">
                              <a:latin typeface="Cambria Math" panose="02040503050406030204" pitchFamily="18" charset="0"/>
                              <a:ea typeface="Cambria Math" panose="02040503050406030204" pitchFamily="18" charset="0"/>
                            </a:rPr>
                            <m:t>+</m:t>
                          </m:r>
                          <m:r>
                            <m:rPr>
                              <m:sty m:val="p"/>
                            </m:rPr>
                            <a:rPr lang="en-US" b="0" i="0" smtClean="0">
                              <a:latin typeface="Cambria Math" panose="02040503050406030204" pitchFamily="18" charset="0"/>
                              <a:ea typeface="Cambria Math" panose="02040503050406030204" pitchFamily="18" charset="0"/>
                            </a:rPr>
                            <m:t>Recall</m:t>
                          </m:r>
                        </m:den>
                      </m:f>
                    </m:oMath>
                  </m:oMathPara>
                </a14:m>
                <a:endParaRPr lang="en-US" dirty="0"/>
              </a:p>
            </p:txBody>
          </p:sp>
        </mc:Choice>
        <mc:Fallback>
          <p:sp>
            <p:nvSpPr>
              <p:cNvPr id="3" name="Content Placeholder 2">
                <a:extLst>
                  <a:ext uri="{FF2B5EF4-FFF2-40B4-BE49-F238E27FC236}">
                    <a16:creationId xmlns:a16="http://schemas.microsoft.com/office/drawing/2014/main" id="{6EA4D852-D7D9-4C6A-5AA7-6CED3BDFE465}"/>
                  </a:ext>
                </a:extLst>
              </p:cNvPr>
              <p:cNvSpPr>
                <a:spLocks noGrp="1" noRot="1" noChangeAspect="1" noMove="1" noResize="1" noEditPoints="1" noAdjustHandles="1" noChangeArrowheads="1" noChangeShapeType="1" noTextEdit="1"/>
              </p:cNvSpPr>
              <p:nvPr>
                <p:ph idx="1"/>
              </p:nvPr>
            </p:nvSpPr>
            <p:spPr>
              <a:blipFill>
                <a:blip r:embed="rId2"/>
                <a:stretch>
                  <a:fillRect l="-794" b="-1928"/>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E849FD95-A685-BFF6-6F3B-B4AA484605D3}"/>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0B41473D-D204-6693-9B14-0118B778FA98}"/>
              </a:ext>
            </a:extLst>
          </p:cNvPr>
          <p:cNvSpPr>
            <a:spLocks noGrp="1"/>
          </p:cNvSpPr>
          <p:nvPr>
            <p:ph type="sldNum" sz="quarter" idx="12"/>
          </p:nvPr>
        </p:nvSpPr>
        <p:spPr/>
        <p:txBody>
          <a:bodyPr/>
          <a:lstStyle/>
          <a:p>
            <a:fld id="{0C6CD854-DD62-6C4B-87F1-66B34D688D3F}" type="slidenum">
              <a:rPr lang="en-US" smtClean="0"/>
              <a:t>18</a:t>
            </a:fld>
            <a:endParaRPr lang="en-US"/>
          </a:p>
        </p:txBody>
      </p:sp>
      <p:sp>
        <p:nvSpPr>
          <p:cNvPr id="6" name="Rounded Rectangle 5">
            <a:extLst>
              <a:ext uri="{FF2B5EF4-FFF2-40B4-BE49-F238E27FC236}">
                <a16:creationId xmlns:a16="http://schemas.microsoft.com/office/drawing/2014/main" id="{4BA3E003-01DB-80EE-3684-2855FA99AD06}"/>
              </a:ext>
              <a:ext uri="{C183D7F6-B498-43B3-948B-1728B52AA6E4}">
                <adec:decorative xmlns:adec="http://schemas.microsoft.com/office/drawing/2017/decorative" val="1"/>
              </a:ext>
            </a:extLst>
          </p:cNvPr>
          <p:cNvSpPr/>
          <p:nvPr/>
        </p:nvSpPr>
        <p:spPr>
          <a:xfrm>
            <a:off x="8393702" y="3428999"/>
            <a:ext cx="3301139" cy="2026403"/>
          </a:xfrm>
          <a:prstGeom prst="roundRect">
            <a:avLst>
              <a:gd name="adj" fmla="val 4762"/>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72A8CB69-4BDC-DD8F-19B8-8AD90141E34D}"/>
              </a:ext>
              <a:ext uri="{C183D7F6-B498-43B3-948B-1728B52AA6E4}">
                <adec:decorative xmlns:adec="http://schemas.microsoft.com/office/drawing/2017/decorative" val="1"/>
              </a:ext>
            </a:extLst>
          </p:cNvPr>
          <p:cNvSpPr/>
          <p:nvPr/>
        </p:nvSpPr>
        <p:spPr>
          <a:xfrm>
            <a:off x="8914186" y="3887828"/>
            <a:ext cx="1379350" cy="1376094"/>
          </a:xfrm>
          <a:prstGeom prst="ellipse">
            <a:avLst/>
          </a:prstGeom>
          <a:solidFill>
            <a:srgbClr val="156082">
              <a:alpha val="50196"/>
            </a:srgbClr>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E716EF31-DE3F-1729-6B45-C3B2A1F92DC0}"/>
              </a:ext>
              <a:ext uri="{C183D7F6-B498-43B3-948B-1728B52AA6E4}">
                <adec:decorative xmlns:adec="http://schemas.microsoft.com/office/drawing/2017/decorative" val="1"/>
              </a:ext>
            </a:extLst>
          </p:cNvPr>
          <p:cNvSpPr/>
          <p:nvPr/>
        </p:nvSpPr>
        <p:spPr>
          <a:xfrm>
            <a:off x="9795006" y="3887828"/>
            <a:ext cx="1379350" cy="1376094"/>
          </a:xfrm>
          <a:prstGeom prst="ellipse">
            <a:avLst/>
          </a:prstGeom>
          <a:solidFill>
            <a:srgbClr val="588051">
              <a:alpha val="50196"/>
            </a:srgbClr>
          </a:solid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15568399-A7A2-BAF4-8C79-C3F2A8A06FD0}"/>
              </a:ext>
            </a:extLst>
          </p:cNvPr>
          <p:cNvSpPr txBox="1"/>
          <p:nvPr/>
        </p:nvSpPr>
        <p:spPr>
          <a:xfrm>
            <a:off x="8459384" y="3518496"/>
            <a:ext cx="1335622" cy="369332"/>
          </a:xfrm>
          <a:prstGeom prst="rect">
            <a:avLst/>
          </a:prstGeom>
          <a:noFill/>
        </p:spPr>
        <p:txBody>
          <a:bodyPr wrap="none" rtlCol="0">
            <a:spAutoFit/>
          </a:bodyPr>
          <a:lstStyle/>
          <a:p>
            <a:r>
              <a:rPr lang="en-US" b="1" dirty="0">
                <a:solidFill>
                  <a:schemeClr val="accent1"/>
                </a:solidFill>
              </a:rPr>
              <a:t>guessed +</a:t>
            </a:r>
          </a:p>
        </p:txBody>
      </p:sp>
      <p:sp>
        <p:nvSpPr>
          <p:cNvPr id="11" name="TextBox 10">
            <a:extLst>
              <a:ext uri="{FF2B5EF4-FFF2-40B4-BE49-F238E27FC236}">
                <a16:creationId xmlns:a16="http://schemas.microsoft.com/office/drawing/2014/main" id="{908B0510-2F80-1495-05F7-958690C3D951}"/>
              </a:ext>
            </a:extLst>
          </p:cNvPr>
          <p:cNvSpPr txBox="1"/>
          <p:nvPr/>
        </p:nvSpPr>
        <p:spPr>
          <a:xfrm>
            <a:off x="10554049" y="3518496"/>
            <a:ext cx="1071127" cy="369332"/>
          </a:xfrm>
          <a:prstGeom prst="rect">
            <a:avLst/>
          </a:prstGeom>
          <a:noFill/>
        </p:spPr>
        <p:txBody>
          <a:bodyPr wrap="none" rtlCol="0">
            <a:spAutoFit/>
          </a:bodyPr>
          <a:lstStyle/>
          <a:p>
            <a:r>
              <a:rPr lang="en-US" b="1" dirty="0">
                <a:solidFill>
                  <a:schemeClr val="accent3"/>
                </a:solidFill>
              </a:rPr>
              <a:t>actual +</a:t>
            </a:r>
          </a:p>
        </p:txBody>
      </p:sp>
    </p:spTree>
    <p:extLst>
      <p:ext uri="{BB962C8B-B14F-4D97-AF65-F5344CB8AC3E}">
        <p14:creationId xmlns:p14="http://schemas.microsoft.com/office/powerpoint/2010/main" val="3821650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0" grpId="0"/>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967D6-6C7E-834D-9F16-6C38E5D0B692}"/>
              </a:ext>
            </a:extLst>
          </p:cNvPr>
          <p:cNvSpPr>
            <a:spLocks noGrp="1"/>
          </p:cNvSpPr>
          <p:nvPr>
            <p:ph type="title"/>
          </p:nvPr>
        </p:nvSpPr>
        <p:spPr/>
        <p:txBody>
          <a:bodyPr/>
          <a:lstStyle/>
          <a:p>
            <a:r>
              <a:rPr lang="en-US" dirty="0"/>
              <a:t>The Dark Side </a:t>
            </a:r>
            <a:r>
              <a:rPr lang="en-US"/>
              <a:t>of Accuracy</a:t>
            </a:r>
            <a:endParaRPr lang="en-US" dirty="0"/>
          </a:p>
        </p:txBody>
      </p:sp>
      <p:sp>
        <p:nvSpPr>
          <p:cNvPr id="4" name="Date Placeholder 3">
            <a:extLst>
              <a:ext uri="{FF2B5EF4-FFF2-40B4-BE49-F238E27FC236}">
                <a16:creationId xmlns:a16="http://schemas.microsoft.com/office/drawing/2014/main" id="{940855CD-EC8F-B6F3-20B4-2B9C176E8492}"/>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D7000DC8-FDE1-D398-54B8-40B3F60C4D5E}"/>
              </a:ext>
            </a:extLst>
          </p:cNvPr>
          <p:cNvSpPr>
            <a:spLocks noGrp="1"/>
          </p:cNvSpPr>
          <p:nvPr>
            <p:ph type="sldNum" sz="quarter" idx="12"/>
          </p:nvPr>
        </p:nvSpPr>
        <p:spPr/>
        <p:txBody>
          <a:bodyPr/>
          <a:lstStyle/>
          <a:p>
            <a:fld id="{0C6CD854-DD62-6C4B-87F1-66B34D688D3F}" type="slidenum">
              <a:rPr lang="en-US" smtClean="0"/>
              <a:t>19</a:t>
            </a:fld>
            <a:endParaRPr lang="en-US"/>
          </a:p>
        </p:txBody>
      </p:sp>
      <p:grpSp>
        <p:nvGrpSpPr>
          <p:cNvPr id="6" name="Group 5" descr="A graph showing a 15-degree polynomial curcle that fits a sequence of almost-linearly correlated points almost perfectly.">
            <a:extLst>
              <a:ext uri="{FF2B5EF4-FFF2-40B4-BE49-F238E27FC236}">
                <a16:creationId xmlns:a16="http://schemas.microsoft.com/office/drawing/2014/main" id="{0373219C-932D-7B5A-6094-D4271E2C79A6}"/>
              </a:ext>
            </a:extLst>
          </p:cNvPr>
          <p:cNvGrpSpPr/>
          <p:nvPr/>
        </p:nvGrpSpPr>
        <p:grpSpPr>
          <a:xfrm>
            <a:off x="618508" y="366787"/>
            <a:ext cx="7821612" cy="5384800"/>
            <a:chOff x="788988" y="1219200"/>
            <a:chExt cx="7821612" cy="5384800"/>
          </a:xfrm>
        </p:grpSpPr>
        <p:sp>
          <p:nvSpPr>
            <p:cNvPr id="7" name="Rectangle 3">
              <a:extLst>
                <a:ext uri="{FF2B5EF4-FFF2-40B4-BE49-F238E27FC236}">
                  <a16:creationId xmlns:a16="http://schemas.microsoft.com/office/drawing/2014/main" id="{D53DFF86-CDA1-FBF1-45DE-3259BB6D3C1E}"/>
                </a:ext>
              </a:extLst>
            </p:cNvPr>
            <p:cNvSpPr>
              <a:spLocks noChangeArrowheads="1"/>
            </p:cNvSpPr>
            <p:nvPr/>
          </p:nvSpPr>
          <p:spPr bwMode="auto">
            <a:xfrm>
              <a:off x="974725" y="1295400"/>
              <a:ext cx="7537450" cy="5127625"/>
            </a:xfrm>
            <a:prstGeom prst="rect">
              <a:avLst/>
            </a:prstGeom>
            <a:noFill/>
            <a:ln w="0">
              <a:solidFill>
                <a:srgbClr val="FFFFFF"/>
              </a:solidFill>
              <a:miter lim="800000"/>
              <a:headEnd/>
              <a:tailEnd/>
            </a:ln>
          </p:spPr>
          <p:txBody>
            <a:bodyPr/>
            <a:lstStyle/>
            <a:p>
              <a:endParaRPr lang="en-US"/>
            </a:p>
          </p:txBody>
        </p:sp>
        <p:sp>
          <p:nvSpPr>
            <p:cNvPr id="8" name="Line 4">
              <a:extLst>
                <a:ext uri="{FF2B5EF4-FFF2-40B4-BE49-F238E27FC236}">
                  <a16:creationId xmlns:a16="http://schemas.microsoft.com/office/drawing/2014/main" id="{663BD4FA-CC4B-A4E0-2D4E-AE44CCDD6596}"/>
                </a:ext>
              </a:extLst>
            </p:cNvPr>
            <p:cNvSpPr>
              <a:spLocks noChangeShapeType="1"/>
            </p:cNvSpPr>
            <p:nvPr/>
          </p:nvSpPr>
          <p:spPr bwMode="auto">
            <a:xfrm>
              <a:off x="974725" y="6423025"/>
              <a:ext cx="7537450" cy="1588"/>
            </a:xfrm>
            <a:prstGeom prst="line">
              <a:avLst/>
            </a:prstGeom>
            <a:noFill/>
            <a:ln w="0">
              <a:solidFill>
                <a:srgbClr val="000000"/>
              </a:solidFill>
              <a:round/>
              <a:headEnd/>
              <a:tailEnd/>
            </a:ln>
          </p:spPr>
          <p:txBody>
            <a:bodyPr/>
            <a:lstStyle/>
            <a:p>
              <a:endParaRPr lang="en-US"/>
            </a:p>
          </p:txBody>
        </p:sp>
        <p:sp>
          <p:nvSpPr>
            <p:cNvPr id="9" name="Line 5">
              <a:extLst>
                <a:ext uri="{FF2B5EF4-FFF2-40B4-BE49-F238E27FC236}">
                  <a16:creationId xmlns:a16="http://schemas.microsoft.com/office/drawing/2014/main" id="{6AC9E5DE-799A-8C52-5D50-6F2A4E0232A5}"/>
                </a:ext>
              </a:extLst>
            </p:cNvPr>
            <p:cNvSpPr>
              <a:spLocks noChangeShapeType="1"/>
            </p:cNvSpPr>
            <p:nvPr/>
          </p:nvSpPr>
          <p:spPr bwMode="auto">
            <a:xfrm flipV="1">
              <a:off x="974725" y="1295400"/>
              <a:ext cx="1588" cy="5127625"/>
            </a:xfrm>
            <a:prstGeom prst="line">
              <a:avLst/>
            </a:prstGeom>
            <a:noFill/>
            <a:ln w="0">
              <a:solidFill>
                <a:srgbClr val="000000"/>
              </a:solidFill>
              <a:round/>
              <a:headEnd/>
              <a:tailEnd/>
            </a:ln>
          </p:spPr>
          <p:txBody>
            <a:bodyPr/>
            <a:lstStyle/>
            <a:p>
              <a:endParaRPr lang="en-US"/>
            </a:p>
          </p:txBody>
        </p:sp>
        <p:sp>
          <p:nvSpPr>
            <p:cNvPr id="10" name="Line 6">
              <a:extLst>
                <a:ext uri="{FF2B5EF4-FFF2-40B4-BE49-F238E27FC236}">
                  <a16:creationId xmlns:a16="http://schemas.microsoft.com/office/drawing/2014/main" id="{AC91E6FC-53F8-2F3F-1E30-0EFCCF485C54}"/>
                </a:ext>
              </a:extLst>
            </p:cNvPr>
            <p:cNvSpPr>
              <a:spLocks noChangeShapeType="1"/>
            </p:cNvSpPr>
            <p:nvPr/>
          </p:nvSpPr>
          <p:spPr bwMode="auto">
            <a:xfrm flipV="1">
              <a:off x="974725" y="6346825"/>
              <a:ext cx="1588" cy="76200"/>
            </a:xfrm>
            <a:prstGeom prst="line">
              <a:avLst/>
            </a:prstGeom>
            <a:noFill/>
            <a:ln w="0">
              <a:solidFill>
                <a:srgbClr val="000000"/>
              </a:solidFill>
              <a:round/>
              <a:headEnd/>
              <a:tailEnd/>
            </a:ln>
          </p:spPr>
          <p:txBody>
            <a:bodyPr/>
            <a:lstStyle/>
            <a:p>
              <a:endParaRPr lang="en-US"/>
            </a:p>
          </p:txBody>
        </p:sp>
        <p:sp>
          <p:nvSpPr>
            <p:cNvPr id="11" name="Rectangle 7">
              <a:extLst>
                <a:ext uri="{FF2B5EF4-FFF2-40B4-BE49-F238E27FC236}">
                  <a16:creationId xmlns:a16="http://schemas.microsoft.com/office/drawing/2014/main" id="{6FB369B4-95D6-5C28-ABC6-D081DC52B6E1}"/>
                </a:ext>
              </a:extLst>
            </p:cNvPr>
            <p:cNvSpPr>
              <a:spLocks noChangeArrowheads="1"/>
            </p:cNvSpPr>
            <p:nvPr/>
          </p:nvSpPr>
          <p:spPr bwMode="auto">
            <a:xfrm>
              <a:off x="973138" y="6451600"/>
              <a:ext cx="69850" cy="152400"/>
            </a:xfrm>
            <a:prstGeom prst="rect">
              <a:avLst/>
            </a:prstGeom>
            <a:noFill/>
            <a:ln w="9525">
              <a:noFill/>
              <a:miter lim="800000"/>
              <a:headEnd/>
              <a:tailEnd/>
            </a:ln>
          </p:spPr>
          <p:txBody>
            <a:bodyPr wrap="none" lIns="0" tIns="0" rIns="0" bIns="0">
              <a:spAutoFit/>
            </a:bodyPr>
            <a:lstStyle/>
            <a:p>
              <a:pPr algn="ctr"/>
              <a:r>
                <a:rPr lang="en-US" sz="1000">
                  <a:solidFill>
                    <a:srgbClr val="000000"/>
                  </a:solidFill>
                  <a:latin typeface="Helvetica" pitchFamily="34" charset="0"/>
                  <a:cs typeface="Arial" pitchFamily="34" charset="0"/>
                </a:rPr>
                <a:t>0</a:t>
              </a:r>
              <a:endParaRPr lang="en-US" sz="2400">
                <a:cs typeface="Arial" pitchFamily="34" charset="0"/>
              </a:endParaRPr>
            </a:p>
          </p:txBody>
        </p:sp>
        <p:sp>
          <p:nvSpPr>
            <p:cNvPr id="12" name="Line 8">
              <a:extLst>
                <a:ext uri="{FF2B5EF4-FFF2-40B4-BE49-F238E27FC236}">
                  <a16:creationId xmlns:a16="http://schemas.microsoft.com/office/drawing/2014/main" id="{28C66538-1EB3-5688-B67F-4756AC6713B7}"/>
                </a:ext>
              </a:extLst>
            </p:cNvPr>
            <p:cNvSpPr>
              <a:spLocks noChangeShapeType="1"/>
            </p:cNvSpPr>
            <p:nvPr/>
          </p:nvSpPr>
          <p:spPr bwMode="auto">
            <a:xfrm flipV="1">
              <a:off x="1725613" y="6346825"/>
              <a:ext cx="1587" cy="76200"/>
            </a:xfrm>
            <a:prstGeom prst="line">
              <a:avLst/>
            </a:prstGeom>
            <a:noFill/>
            <a:ln w="0">
              <a:solidFill>
                <a:srgbClr val="000000"/>
              </a:solidFill>
              <a:round/>
              <a:headEnd/>
              <a:tailEnd/>
            </a:ln>
          </p:spPr>
          <p:txBody>
            <a:bodyPr/>
            <a:lstStyle/>
            <a:p>
              <a:endParaRPr lang="en-US"/>
            </a:p>
          </p:txBody>
        </p:sp>
        <p:sp>
          <p:nvSpPr>
            <p:cNvPr id="13" name="Rectangle 9">
              <a:extLst>
                <a:ext uri="{FF2B5EF4-FFF2-40B4-BE49-F238E27FC236}">
                  <a16:creationId xmlns:a16="http://schemas.microsoft.com/office/drawing/2014/main" id="{499FDB38-33F9-7F4C-0481-8E1F473A98EF}"/>
                </a:ext>
              </a:extLst>
            </p:cNvPr>
            <p:cNvSpPr>
              <a:spLocks noChangeArrowheads="1"/>
            </p:cNvSpPr>
            <p:nvPr/>
          </p:nvSpPr>
          <p:spPr bwMode="auto">
            <a:xfrm>
              <a:off x="1724025" y="6451600"/>
              <a:ext cx="69850" cy="152400"/>
            </a:xfrm>
            <a:prstGeom prst="rect">
              <a:avLst/>
            </a:prstGeom>
            <a:noFill/>
            <a:ln w="9525">
              <a:noFill/>
              <a:miter lim="800000"/>
              <a:headEnd/>
              <a:tailEnd/>
            </a:ln>
          </p:spPr>
          <p:txBody>
            <a:bodyPr wrap="none" lIns="0" tIns="0" rIns="0" bIns="0">
              <a:spAutoFit/>
            </a:bodyPr>
            <a:lstStyle/>
            <a:p>
              <a:pPr algn="ctr"/>
              <a:r>
                <a:rPr lang="en-US" sz="1000">
                  <a:solidFill>
                    <a:srgbClr val="000000"/>
                  </a:solidFill>
                  <a:latin typeface="Helvetica" pitchFamily="34" charset="0"/>
                  <a:cs typeface="Arial" pitchFamily="34" charset="0"/>
                </a:rPr>
                <a:t>2</a:t>
              </a:r>
              <a:endParaRPr lang="en-US" sz="2400">
                <a:cs typeface="Arial" pitchFamily="34" charset="0"/>
              </a:endParaRPr>
            </a:p>
          </p:txBody>
        </p:sp>
        <p:sp>
          <p:nvSpPr>
            <p:cNvPr id="14" name="Line 10">
              <a:extLst>
                <a:ext uri="{FF2B5EF4-FFF2-40B4-BE49-F238E27FC236}">
                  <a16:creationId xmlns:a16="http://schemas.microsoft.com/office/drawing/2014/main" id="{600BEECB-4DC8-C8D0-FF81-44A73D95CC1A}"/>
                </a:ext>
              </a:extLst>
            </p:cNvPr>
            <p:cNvSpPr>
              <a:spLocks noChangeShapeType="1"/>
            </p:cNvSpPr>
            <p:nvPr/>
          </p:nvSpPr>
          <p:spPr bwMode="auto">
            <a:xfrm flipV="1">
              <a:off x="2474913" y="6346825"/>
              <a:ext cx="1587" cy="76200"/>
            </a:xfrm>
            <a:prstGeom prst="line">
              <a:avLst/>
            </a:prstGeom>
            <a:noFill/>
            <a:ln w="0">
              <a:solidFill>
                <a:srgbClr val="000000"/>
              </a:solidFill>
              <a:round/>
              <a:headEnd/>
              <a:tailEnd/>
            </a:ln>
          </p:spPr>
          <p:txBody>
            <a:bodyPr/>
            <a:lstStyle/>
            <a:p>
              <a:endParaRPr lang="en-US"/>
            </a:p>
          </p:txBody>
        </p:sp>
        <p:sp>
          <p:nvSpPr>
            <p:cNvPr id="15" name="Rectangle 11">
              <a:extLst>
                <a:ext uri="{FF2B5EF4-FFF2-40B4-BE49-F238E27FC236}">
                  <a16:creationId xmlns:a16="http://schemas.microsoft.com/office/drawing/2014/main" id="{0D8E1F85-8C35-FF3A-D05E-5FC0D2F785D7}"/>
                </a:ext>
              </a:extLst>
            </p:cNvPr>
            <p:cNvSpPr>
              <a:spLocks noChangeArrowheads="1"/>
            </p:cNvSpPr>
            <p:nvPr/>
          </p:nvSpPr>
          <p:spPr bwMode="auto">
            <a:xfrm>
              <a:off x="2473325" y="6451600"/>
              <a:ext cx="69850" cy="152400"/>
            </a:xfrm>
            <a:prstGeom prst="rect">
              <a:avLst/>
            </a:prstGeom>
            <a:noFill/>
            <a:ln w="9525">
              <a:noFill/>
              <a:miter lim="800000"/>
              <a:headEnd/>
              <a:tailEnd/>
            </a:ln>
          </p:spPr>
          <p:txBody>
            <a:bodyPr wrap="none" lIns="0" tIns="0" rIns="0" bIns="0">
              <a:spAutoFit/>
            </a:bodyPr>
            <a:lstStyle/>
            <a:p>
              <a:pPr algn="ctr"/>
              <a:r>
                <a:rPr lang="en-US" sz="1000">
                  <a:solidFill>
                    <a:srgbClr val="000000"/>
                  </a:solidFill>
                  <a:latin typeface="Helvetica" pitchFamily="34" charset="0"/>
                  <a:cs typeface="Arial" pitchFamily="34" charset="0"/>
                </a:rPr>
                <a:t>4</a:t>
              </a:r>
              <a:endParaRPr lang="en-US" sz="2400">
                <a:cs typeface="Arial" pitchFamily="34" charset="0"/>
              </a:endParaRPr>
            </a:p>
          </p:txBody>
        </p:sp>
        <p:sp>
          <p:nvSpPr>
            <p:cNvPr id="16" name="Line 12">
              <a:extLst>
                <a:ext uri="{FF2B5EF4-FFF2-40B4-BE49-F238E27FC236}">
                  <a16:creationId xmlns:a16="http://schemas.microsoft.com/office/drawing/2014/main" id="{1DF8FA96-C58C-53D8-A729-09FA5E465414}"/>
                </a:ext>
              </a:extLst>
            </p:cNvPr>
            <p:cNvSpPr>
              <a:spLocks noChangeShapeType="1"/>
            </p:cNvSpPr>
            <p:nvPr/>
          </p:nvSpPr>
          <p:spPr bwMode="auto">
            <a:xfrm flipV="1">
              <a:off x="3233738" y="6346825"/>
              <a:ext cx="1587" cy="76200"/>
            </a:xfrm>
            <a:prstGeom prst="line">
              <a:avLst/>
            </a:prstGeom>
            <a:noFill/>
            <a:ln w="0">
              <a:solidFill>
                <a:srgbClr val="000000"/>
              </a:solidFill>
              <a:round/>
              <a:headEnd/>
              <a:tailEnd/>
            </a:ln>
          </p:spPr>
          <p:txBody>
            <a:bodyPr/>
            <a:lstStyle/>
            <a:p>
              <a:endParaRPr lang="en-US"/>
            </a:p>
          </p:txBody>
        </p:sp>
        <p:sp>
          <p:nvSpPr>
            <p:cNvPr id="17" name="Rectangle 13">
              <a:extLst>
                <a:ext uri="{FF2B5EF4-FFF2-40B4-BE49-F238E27FC236}">
                  <a16:creationId xmlns:a16="http://schemas.microsoft.com/office/drawing/2014/main" id="{634A6D35-F903-BCE9-6282-FEDFCE388DC5}"/>
                </a:ext>
              </a:extLst>
            </p:cNvPr>
            <p:cNvSpPr>
              <a:spLocks noChangeArrowheads="1"/>
            </p:cNvSpPr>
            <p:nvPr/>
          </p:nvSpPr>
          <p:spPr bwMode="auto">
            <a:xfrm>
              <a:off x="3232150" y="6451600"/>
              <a:ext cx="69850" cy="152400"/>
            </a:xfrm>
            <a:prstGeom prst="rect">
              <a:avLst/>
            </a:prstGeom>
            <a:noFill/>
            <a:ln w="9525">
              <a:noFill/>
              <a:miter lim="800000"/>
              <a:headEnd/>
              <a:tailEnd/>
            </a:ln>
          </p:spPr>
          <p:txBody>
            <a:bodyPr wrap="none" lIns="0" tIns="0" rIns="0" bIns="0">
              <a:spAutoFit/>
            </a:bodyPr>
            <a:lstStyle/>
            <a:p>
              <a:pPr algn="ctr"/>
              <a:r>
                <a:rPr lang="en-US" sz="1000">
                  <a:solidFill>
                    <a:srgbClr val="000000"/>
                  </a:solidFill>
                  <a:latin typeface="Helvetica" pitchFamily="34" charset="0"/>
                  <a:cs typeface="Arial" pitchFamily="34" charset="0"/>
                </a:rPr>
                <a:t>6</a:t>
              </a:r>
              <a:endParaRPr lang="en-US" sz="2400">
                <a:cs typeface="Arial" pitchFamily="34" charset="0"/>
              </a:endParaRPr>
            </a:p>
          </p:txBody>
        </p:sp>
        <p:sp>
          <p:nvSpPr>
            <p:cNvPr id="18" name="Line 14">
              <a:extLst>
                <a:ext uri="{FF2B5EF4-FFF2-40B4-BE49-F238E27FC236}">
                  <a16:creationId xmlns:a16="http://schemas.microsoft.com/office/drawing/2014/main" id="{9F826C1F-25AD-D536-1694-E2FB7BA9C42B}"/>
                </a:ext>
              </a:extLst>
            </p:cNvPr>
            <p:cNvSpPr>
              <a:spLocks noChangeShapeType="1"/>
            </p:cNvSpPr>
            <p:nvPr/>
          </p:nvSpPr>
          <p:spPr bwMode="auto">
            <a:xfrm flipV="1">
              <a:off x="3984625" y="6346825"/>
              <a:ext cx="1588" cy="76200"/>
            </a:xfrm>
            <a:prstGeom prst="line">
              <a:avLst/>
            </a:prstGeom>
            <a:noFill/>
            <a:ln w="0">
              <a:solidFill>
                <a:srgbClr val="000000"/>
              </a:solidFill>
              <a:round/>
              <a:headEnd/>
              <a:tailEnd/>
            </a:ln>
          </p:spPr>
          <p:txBody>
            <a:bodyPr/>
            <a:lstStyle/>
            <a:p>
              <a:endParaRPr lang="en-US"/>
            </a:p>
          </p:txBody>
        </p:sp>
        <p:sp>
          <p:nvSpPr>
            <p:cNvPr id="19" name="Rectangle 15">
              <a:extLst>
                <a:ext uri="{FF2B5EF4-FFF2-40B4-BE49-F238E27FC236}">
                  <a16:creationId xmlns:a16="http://schemas.microsoft.com/office/drawing/2014/main" id="{4CD8A590-E01C-389F-3AA0-82D1CD4073B6}"/>
                </a:ext>
              </a:extLst>
            </p:cNvPr>
            <p:cNvSpPr>
              <a:spLocks noChangeArrowheads="1"/>
            </p:cNvSpPr>
            <p:nvPr/>
          </p:nvSpPr>
          <p:spPr bwMode="auto">
            <a:xfrm>
              <a:off x="3983038" y="6451600"/>
              <a:ext cx="69850" cy="152400"/>
            </a:xfrm>
            <a:prstGeom prst="rect">
              <a:avLst/>
            </a:prstGeom>
            <a:noFill/>
            <a:ln w="9525">
              <a:noFill/>
              <a:miter lim="800000"/>
              <a:headEnd/>
              <a:tailEnd/>
            </a:ln>
          </p:spPr>
          <p:txBody>
            <a:bodyPr wrap="none" lIns="0" tIns="0" rIns="0" bIns="0">
              <a:spAutoFit/>
            </a:bodyPr>
            <a:lstStyle/>
            <a:p>
              <a:pPr algn="ctr"/>
              <a:r>
                <a:rPr lang="en-US" sz="1000">
                  <a:solidFill>
                    <a:srgbClr val="000000"/>
                  </a:solidFill>
                  <a:latin typeface="Helvetica" pitchFamily="34" charset="0"/>
                  <a:cs typeface="Arial" pitchFamily="34" charset="0"/>
                </a:rPr>
                <a:t>8</a:t>
              </a:r>
              <a:endParaRPr lang="en-US" sz="2400">
                <a:cs typeface="Arial" pitchFamily="34" charset="0"/>
              </a:endParaRPr>
            </a:p>
          </p:txBody>
        </p:sp>
        <p:sp>
          <p:nvSpPr>
            <p:cNvPr id="20" name="Line 16">
              <a:extLst>
                <a:ext uri="{FF2B5EF4-FFF2-40B4-BE49-F238E27FC236}">
                  <a16:creationId xmlns:a16="http://schemas.microsoft.com/office/drawing/2014/main" id="{392E2270-D17F-30C5-3606-7B2EDF128768}"/>
                </a:ext>
              </a:extLst>
            </p:cNvPr>
            <p:cNvSpPr>
              <a:spLocks noChangeShapeType="1"/>
            </p:cNvSpPr>
            <p:nvPr/>
          </p:nvSpPr>
          <p:spPr bwMode="auto">
            <a:xfrm flipV="1">
              <a:off x="4743450" y="6346825"/>
              <a:ext cx="1588" cy="76200"/>
            </a:xfrm>
            <a:prstGeom prst="line">
              <a:avLst/>
            </a:prstGeom>
            <a:noFill/>
            <a:ln w="0">
              <a:solidFill>
                <a:srgbClr val="000000"/>
              </a:solidFill>
              <a:round/>
              <a:headEnd/>
              <a:tailEnd/>
            </a:ln>
          </p:spPr>
          <p:txBody>
            <a:bodyPr/>
            <a:lstStyle/>
            <a:p>
              <a:endParaRPr lang="en-US"/>
            </a:p>
          </p:txBody>
        </p:sp>
        <p:sp>
          <p:nvSpPr>
            <p:cNvPr id="21" name="Rectangle 17">
              <a:extLst>
                <a:ext uri="{FF2B5EF4-FFF2-40B4-BE49-F238E27FC236}">
                  <a16:creationId xmlns:a16="http://schemas.microsoft.com/office/drawing/2014/main" id="{2FF84BDC-724A-80C1-CBB6-E20D7EEA4DAC}"/>
                </a:ext>
              </a:extLst>
            </p:cNvPr>
            <p:cNvSpPr>
              <a:spLocks noChangeArrowheads="1"/>
            </p:cNvSpPr>
            <p:nvPr/>
          </p:nvSpPr>
          <p:spPr bwMode="auto">
            <a:xfrm>
              <a:off x="4702175" y="6451600"/>
              <a:ext cx="139700" cy="152400"/>
            </a:xfrm>
            <a:prstGeom prst="rect">
              <a:avLst/>
            </a:prstGeom>
            <a:noFill/>
            <a:ln w="9525">
              <a:noFill/>
              <a:miter lim="800000"/>
              <a:headEnd/>
              <a:tailEnd/>
            </a:ln>
          </p:spPr>
          <p:txBody>
            <a:bodyPr wrap="none" lIns="0" tIns="0" rIns="0" bIns="0">
              <a:spAutoFit/>
            </a:bodyPr>
            <a:lstStyle/>
            <a:p>
              <a:pPr algn="ctr"/>
              <a:r>
                <a:rPr lang="en-US" sz="1000">
                  <a:solidFill>
                    <a:srgbClr val="000000"/>
                  </a:solidFill>
                  <a:latin typeface="Helvetica" pitchFamily="34" charset="0"/>
                  <a:cs typeface="Arial" pitchFamily="34" charset="0"/>
                </a:rPr>
                <a:t>10</a:t>
              </a:r>
              <a:endParaRPr lang="en-US" sz="2400">
                <a:cs typeface="Arial" pitchFamily="34" charset="0"/>
              </a:endParaRPr>
            </a:p>
          </p:txBody>
        </p:sp>
        <p:sp>
          <p:nvSpPr>
            <p:cNvPr id="22" name="Line 18">
              <a:extLst>
                <a:ext uri="{FF2B5EF4-FFF2-40B4-BE49-F238E27FC236}">
                  <a16:creationId xmlns:a16="http://schemas.microsoft.com/office/drawing/2014/main" id="{3D446E0F-32FB-8EF3-F993-BC10E82019E0}"/>
                </a:ext>
              </a:extLst>
            </p:cNvPr>
            <p:cNvSpPr>
              <a:spLocks noChangeShapeType="1"/>
            </p:cNvSpPr>
            <p:nvPr/>
          </p:nvSpPr>
          <p:spPr bwMode="auto">
            <a:xfrm flipV="1">
              <a:off x="5494338" y="6346825"/>
              <a:ext cx="1587" cy="76200"/>
            </a:xfrm>
            <a:prstGeom prst="line">
              <a:avLst/>
            </a:prstGeom>
            <a:noFill/>
            <a:ln w="0">
              <a:solidFill>
                <a:srgbClr val="000000"/>
              </a:solidFill>
              <a:round/>
              <a:headEnd/>
              <a:tailEnd/>
            </a:ln>
          </p:spPr>
          <p:txBody>
            <a:bodyPr/>
            <a:lstStyle/>
            <a:p>
              <a:endParaRPr lang="en-US"/>
            </a:p>
          </p:txBody>
        </p:sp>
        <p:sp>
          <p:nvSpPr>
            <p:cNvPr id="23" name="Rectangle 19">
              <a:extLst>
                <a:ext uri="{FF2B5EF4-FFF2-40B4-BE49-F238E27FC236}">
                  <a16:creationId xmlns:a16="http://schemas.microsoft.com/office/drawing/2014/main" id="{9601BB82-30D1-753A-880B-9C8976C18781}"/>
                </a:ext>
              </a:extLst>
            </p:cNvPr>
            <p:cNvSpPr>
              <a:spLocks noChangeArrowheads="1"/>
            </p:cNvSpPr>
            <p:nvPr/>
          </p:nvSpPr>
          <p:spPr bwMode="auto">
            <a:xfrm>
              <a:off x="5453063" y="6451600"/>
              <a:ext cx="139700" cy="152400"/>
            </a:xfrm>
            <a:prstGeom prst="rect">
              <a:avLst/>
            </a:prstGeom>
            <a:noFill/>
            <a:ln w="9525">
              <a:noFill/>
              <a:miter lim="800000"/>
              <a:headEnd/>
              <a:tailEnd/>
            </a:ln>
          </p:spPr>
          <p:txBody>
            <a:bodyPr wrap="none" lIns="0" tIns="0" rIns="0" bIns="0">
              <a:spAutoFit/>
            </a:bodyPr>
            <a:lstStyle/>
            <a:p>
              <a:pPr algn="ctr"/>
              <a:r>
                <a:rPr lang="en-US" sz="1000">
                  <a:solidFill>
                    <a:srgbClr val="000000"/>
                  </a:solidFill>
                  <a:latin typeface="Helvetica" pitchFamily="34" charset="0"/>
                  <a:cs typeface="Arial" pitchFamily="34" charset="0"/>
                </a:rPr>
                <a:t>12</a:t>
              </a:r>
              <a:endParaRPr lang="en-US" sz="2400">
                <a:cs typeface="Arial" pitchFamily="34" charset="0"/>
              </a:endParaRPr>
            </a:p>
          </p:txBody>
        </p:sp>
        <p:sp>
          <p:nvSpPr>
            <p:cNvPr id="24" name="Line 20">
              <a:extLst>
                <a:ext uri="{FF2B5EF4-FFF2-40B4-BE49-F238E27FC236}">
                  <a16:creationId xmlns:a16="http://schemas.microsoft.com/office/drawing/2014/main" id="{E3F4BF58-9E83-75A0-681D-707D884223CE}"/>
                </a:ext>
              </a:extLst>
            </p:cNvPr>
            <p:cNvSpPr>
              <a:spLocks noChangeShapeType="1"/>
            </p:cNvSpPr>
            <p:nvPr/>
          </p:nvSpPr>
          <p:spPr bwMode="auto">
            <a:xfrm flipV="1">
              <a:off x="6243638" y="6346825"/>
              <a:ext cx="1587" cy="76200"/>
            </a:xfrm>
            <a:prstGeom prst="line">
              <a:avLst/>
            </a:prstGeom>
            <a:noFill/>
            <a:ln w="0">
              <a:solidFill>
                <a:srgbClr val="000000"/>
              </a:solidFill>
              <a:round/>
              <a:headEnd/>
              <a:tailEnd/>
            </a:ln>
          </p:spPr>
          <p:txBody>
            <a:bodyPr/>
            <a:lstStyle/>
            <a:p>
              <a:endParaRPr lang="en-US"/>
            </a:p>
          </p:txBody>
        </p:sp>
        <p:sp>
          <p:nvSpPr>
            <p:cNvPr id="25" name="Rectangle 21">
              <a:extLst>
                <a:ext uri="{FF2B5EF4-FFF2-40B4-BE49-F238E27FC236}">
                  <a16:creationId xmlns:a16="http://schemas.microsoft.com/office/drawing/2014/main" id="{7CD12954-5664-126B-2682-E945BA9946D9}"/>
                </a:ext>
              </a:extLst>
            </p:cNvPr>
            <p:cNvSpPr>
              <a:spLocks noChangeArrowheads="1"/>
            </p:cNvSpPr>
            <p:nvPr/>
          </p:nvSpPr>
          <p:spPr bwMode="auto">
            <a:xfrm>
              <a:off x="6202363" y="6451600"/>
              <a:ext cx="139700" cy="152400"/>
            </a:xfrm>
            <a:prstGeom prst="rect">
              <a:avLst/>
            </a:prstGeom>
            <a:noFill/>
            <a:ln w="9525">
              <a:noFill/>
              <a:miter lim="800000"/>
              <a:headEnd/>
              <a:tailEnd/>
            </a:ln>
          </p:spPr>
          <p:txBody>
            <a:bodyPr wrap="none" lIns="0" tIns="0" rIns="0" bIns="0">
              <a:spAutoFit/>
            </a:bodyPr>
            <a:lstStyle/>
            <a:p>
              <a:pPr algn="ctr"/>
              <a:r>
                <a:rPr lang="en-US" sz="1000">
                  <a:solidFill>
                    <a:srgbClr val="000000"/>
                  </a:solidFill>
                  <a:latin typeface="Helvetica" pitchFamily="34" charset="0"/>
                  <a:cs typeface="Arial" pitchFamily="34" charset="0"/>
                </a:rPr>
                <a:t>14</a:t>
              </a:r>
              <a:endParaRPr lang="en-US" sz="2400">
                <a:cs typeface="Arial" pitchFamily="34" charset="0"/>
              </a:endParaRPr>
            </a:p>
          </p:txBody>
        </p:sp>
        <p:sp>
          <p:nvSpPr>
            <p:cNvPr id="26" name="Line 22">
              <a:extLst>
                <a:ext uri="{FF2B5EF4-FFF2-40B4-BE49-F238E27FC236}">
                  <a16:creationId xmlns:a16="http://schemas.microsoft.com/office/drawing/2014/main" id="{8D946AEE-6520-F80D-B4EF-645C115C9F68}"/>
                </a:ext>
              </a:extLst>
            </p:cNvPr>
            <p:cNvSpPr>
              <a:spLocks noChangeShapeType="1"/>
            </p:cNvSpPr>
            <p:nvPr/>
          </p:nvSpPr>
          <p:spPr bwMode="auto">
            <a:xfrm flipV="1">
              <a:off x="7002463" y="6346825"/>
              <a:ext cx="1587" cy="76200"/>
            </a:xfrm>
            <a:prstGeom prst="line">
              <a:avLst/>
            </a:prstGeom>
            <a:noFill/>
            <a:ln w="0">
              <a:solidFill>
                <a:srgbClr val="000000"/>
              </a:solidFill>
              <a:round/>
              <a:headEnd/>
              <a:tailEnd/>
            </a:ln>
          </p:spPr>
          <p:txBody>
            <a:bodyPr/>
            <a:lstStyle/>
            <a:p>
              <a:endParaRPr lang="en-US"/>
            </a:p>
          </p:txBody>
        </p:sp>
        <p:sp>
          <p:nvSpPr>
            <p:cNvPr id="27" name="Rectangle 23">
              <a:extLst>
                <a:ext uri="{FF2B5EF4-FFF2-40B4-BE49-F238E27FC236}">
                  <a16:creationId xmlns:a16="http://schemas.microsoft.com/office/drawing/2014/main" id="{9FB45CC9-103D-2024-2EA3-CB4010BC50C5}"/>
                </a:ext>
              </a:extLst>
            </p:cNvPr>
            <p:cNvSpPr>
              <a:spLocks noChangeArrowheads="1"/>
            </p:cNvSpPr>
            <p:nvPr/>
          </p:nvSpPr>
          <p:spPr bwMode="auto">
            <a:xfrm>
              <a:off x="6961188" y="6451600"/>
              <a:ext cx="139700" cy="152400"/>
            </a:xfrm>
            <a:prstGeom prst="rect">
              <a:avLst/>
            </a:prstGeom>
            <a:noFill/>
            <a:ln w="9525">
              <a:noFill/>
              <a:miter lim="800000"/>
              <a:headEnd/>
              <a:tailEnd/>
            </a:ln>
          </p:spPr>
          <p:txBody>
            <a:bodyPr wrap="none" lIns="0" tIns="0" rIns="0" bIns="0">
              <a:spAutoFit/>
            </a:bodyPr>
            <a:lstStyle/>
            <a:p>
              <a:pPr algn="ctr"/>
              <a:r>
                <a:rPr lang="en-US" sz="1000">
                  <a:solidFill>
                    <a:srgbClr val="000000"/>
                  </a:solidFill>
                  <a:latin typeface="Helvetica" pitchFamily="34" charset="0"/>
                  <a:cs typeface="Arial" pitchFamily="34" charset="0"/>
                </a:rPr>
                <a:t>16</a:t>
              </a:r>
              <a:endParaRPr lang="en-US" sz="2400">
                <a:cs typeface="Arial" pitchFamily="34" charset="0"/>
              </a:endParaRPr>
            </a:p>
          </p:txBody>
        </p:sp>
        <p:sp>
          <p:nvSpPr>
            <p:cNvPr id="28" name="Line 24">
              <a:extLst>
                <a:ext uri="{FF2B5EF4-FFF2-40B4-BE49-F238E27FC236}">
                  <a16:creationId xmlns:a16="http://schemas.microsoft.com/office/drawing/2014/main" id="{A98F780D-1996-FD8C-A814-CA7EC0C67A5C}"/>
                </a:ext>
              </a:extLst>
            </p:cNvPr>
            <p:cNvSpPr>
              <a:spLocks noChangeShapeType="1"/>
            </p:cNvSpPr>
            <p:nvPr/>
          </p:nvSpPr>
          <p:spPr bwMode="auto">
            <a:xfrm flipV="1">
              <a:off x="7753350" y="6346825"/>
              <a:ext cx="1588" cy="76200"/>
            </a:xfrm>
            <a:prstGeom prst="line">
              <a:avLst/>
            </a:prstGeom>
            <a:noFill/>
            <a:ln w="0">
              <a:solidFill>
                <a:srgbClr val="000000"/>
              </a:solidFill>
              <a:round/>
              <a:headEnd/>
              <a:tailEnd/>
            </a:ln>
          </p:spPr>
          <p:txBody>
            <a:bodyPr/>
            <a:lstStyle/>
            <a:p>
              <a:endParaRPr lang="en-US"/>
            </a:p>
          </p:txBody>
        </p:sp>
        <p:sp>
          <p:nvSpPr>
            <p:cNvPr id="29" name="Rectangle 25">
              <a:extLst>
                <a:ext uri="{FF2B5EF4-FFF2-40B4-BE49-F238E27FC236}">
                  <a16:creationId xmlns:a16="http://schemas.microsoft.com/office/drawing/2014/main" id="{63944BAD-4382-E3F0-4512-9A309A7D7B95}"/>
                </a:ext>
              </a:extLst>
            </p:cNvPr>
            <p:cNvSpPr>
              <a:spLocks noChangeArrowheads="1"/>
            </p:cNvSpPr>
            <p:nvPr/>
          </p:nvSpPr>
          <p:spPr bwMode="auto">
            <a:xfrm>
              <a:off x="7712075" y="6451600"/>
              <a:ext cx="139700" cy="152400"/>
            </a:xfrm>
            <a:prstGeom prst="rect">
              <a:avLst/>
            </a:prstGeom>
            <a:noFill/>
            <a:ln w="9525">
              <a:noFill/>
              <a:miter lim="800000"/>
              <a:headEnd/>
              <a:tailEnd/>
            </a:ln>
          </p:spPr>
          <p:txBody>
            <a:bodyPr wrap="none" lIns="0" tIns="0" rIns="0" bIns="0">
              <a:spAutoFit/>
            </a:bodyPr>
            <a:lstStyle/>
            <a:p>
              <a:pPr algn="ctr"/>
              <a:r>
                <a:rPr lang="en-US" sz="1000">
                  <a:solidFill>
                    <a:srgbClr val="000000"/>
                  </a:solidFill>
                  <a:latin typeface="Helvetica" pitchFamily="34" charset="0"/>
                  <a:cs typeface="Arial" pitchFamily="34" charset="0"/>
                </a:rPr>
                <a:t>18</a:t>
              </a:r>
              <a:endParaRPr lang="en-US" sz="2400">
                <a:cs typeface="Arial" pitchFamily="34" charset="0"/>
              </a:endParaRPr>
            </a:p>
          </p:txBody>
        </p:sp>
        <p:sp>
          <p:nvSpPr>
            <p:cNvPr id="30" name="Line 26">
              <a:extLst>
                <a:ext uri="{FF2B5EF4-FFF2-40B4-BE49-F238E27FC236}">
                  <a16:creationId xmlns:a16="http://schemas.microsoft.com/office/drawing/2014/main" id="{75006758-DF72-29A5-FFE3-32A00F66455A}"/>
                </a:ext>
              </a:extLst>
            </p:cNvPr>
            <p:cNvSpPr>
              <a:spLocks noChangeShapeType="1"/>
            </p:cNvSpPr>
            <p:nvPr/>
          </p:nvSpPr>
          <p:spPr bwMode="auto">
            <a:xfrm flipV="1">
              <a:off x="8512175" y="6346825"/>
              <a:ext cx="1588" cy="76200"/>
            </a:xfrm>
            <a:prstGeom prst="line">
              <a:avLst/>
            </a:prstGeom>
            <a:noFill/>
            <a:ln w="0">
              <a:solidFill>
                <a:srgbClr val="000000"/>
              </a:solidFill>
              <a:round/>
              <a:headEnd/>
              <a:tailEnd/>
            </a:ln>
          </p:spPr>
          <p:txBody>
            <a:bodyPr/>
            <a:lstStyle/>
            <a:p>
              <a:endParaRPr lang="en-US"/>
            </a:p>
          </p:txBody>
        </p:sp>
        <p:sp>
          <p:nvSpPr>
            <p:cNvPr id="31" name="Rectangle 27">
              <a:extLst>
                <a:ext uri="{FF2B5EF4-FFF2-40B4-BE49-F238E27FC236}">
                  <a16:creationId xmlns:a16="http://schemas.microsoft.com/office/drawing/2014/main" id="{00060658-295C-2281-F422-949E84E7D232}"/>
                </a:ext>
              </a:extLst>
            </p:cNvPr>
            <p:cNvSpPr>
              <a:spLocks noChangeArrowheads="1"/>
            </p:cNvSpPr>
            <p:nvPr/>
          </p:nvSpPr>
          <p:spPr bwMode="auto">
            <a:xfrm>
              <a:off x="8470900" y="6451600"/>
              <a:ext cx="139700" cy="152400"/>
            </a:xfrm>
            <a:prstGeom prst="rect">
              <a:avLst/>
            </a:prstGeom>
            <a:noFill/>
            <a:ln w="9525">
              <a:noFill/>
              <a:miter lim="800000"/>
              <a:headEnd/>
              <a:tailEnd/>
            </a:ln>
          </p:spPr>
          <p:txBody>
            <a:bodyPr wrap="none" lIns="0" tIns="0" rIns="0" bIns="0">
              <a:spAutoFit/>
            </a:bodyPr>
            <a:lstStyle/>
            <a:p>
              <a:pPr algn="ctr"/>
              <a:r>
                <a:rPr lang="en-US" sz="1000">
                  <a:solidFill>
                    <a:srgbClr val="000000"/>
                  </a:solidFill>
                  <a:latin typeface="Helvetica" pitchFamily="34" charset="0"/>
                  <a:cs typeface="Arial" pitchFamily="34" charset="0"/>
                </a:rPr>
                <a:t>20</a:t>
              </a:r>
              <a:endParaRPr lang="en-US" sz="2400">
                <a:cs typeface="Arial" pitchFamily="34" charset="0"/>
              </a:endParaRPr>
            </a:p>
          </p:txBody>
        </p:sp>
        <p:sp>
          <p:nvSpPr>
            <p:cNvPr id="32" name="Line 28">
              <a:extLst>
                <a:ext uri="{FF2B5EF4-FFF2-40B4-BE49-F238E27FC236}">
                  <a16:creationId xmlns:a16="http://schemas.microsoft.com/office/drawing/2014/main" id="{47BBCF69-46A9-06D1-33AC-C7EE77A798EB}"/>
                </a:ext>
              </a:extLst>
            </p:cNvPr>
            <p:cNvSpPr>
              <a:spLocks noChangeShapeType="1"/>
            </p:cNvSpPr>
            <p:nvPr/>
          </p:nvSpPr>
          <p:spPr bwMode="auto">
            <a:xfrm>
              <a:off x="974725" y="6423025"/>
              <a:ext cx="66675" cy="1588"/>
            </a:xfrm>
            <a:prstGeom prst="line">
              <a:avLst/>
            </a:prstGeom>
            <a:noFill/>
            <a:ln w="0">
              <a:solidFill>
                <a:srgbClr val="000000"/>
              </a:solidFill>
              <a:round/>
              <a:headEnd/>
              <a:tailEnd/>
            </a:ln>
          </p:spPr>
          <p:txBody>
            <a:bodyPr/>
            <a:lstStyle/>
            <a:p>
              <a:endParaRPr lang="en-US"/>
            </a:p>
          </p:txBody>
        </p:sp>
        <p:sp>
          <p:nvSpPr>
            <p:cNvPr id="33" name="Rectangle 29">
              <a:extLst>
                <a:ext uri="{FF2B5EF4-FFF2-40B4-BE49-F238E27FC236}">
                  <a16:creationId xmlns:a16="http://schemas.microsoft.com/office/drawing/2014/main" id="{45DE9E2F-0288-60A0-F2CD-E336930D9241}"/>
                </a:ext>
              </a:extLst>
            </p:cNvPr>
            <p:cNvSpPr>
              <a:spLocks noChangeArrowheads="1"/>
            </p:cNvSpPr>
            <p:nvPr/>
          </p:nvSpPr>
          <p:spPr bwMode="auto">
            <a:xfrm>
              <a:off x="788988" y="6346825"/>
              <a:ext cx="182562" cy="152400"/>
            </a:xfrm>
            <a:prstGeom prst="rect">
              <a:avLst/>
            </a:prstGeom>
            <a:noFill/>
            <a:ln w="9525">
              <a:noFill/>
              <a:miter lim="800000"/>
              <a:headEnd/>
              <a:tailEnd/>
            </a:ln>
          </p:spPr>
          <p:txBody>
            <a:bodyPr wrap="none" lIns="0" tIns="0" rIns="0" bIns="0">
              <a:spAutoFit/>
            </a:bodyPr>
            <a:lstStyle/>
            <a:p>
              <a:pPr algn="ctr"/>
              <a:r>
                <a:rPr lang="en-US" sz="1000">
                  <a:solidFill>
                    <a:srgbClr val="000000"/>
                  </a:solidFill>
                  <a:latin typeface="Helvetica" pitchFamily="34" charset="0"/>
                  <a:cs typeface="Arial" pitchFamily="34" charset="0"/>
                </a:rPr>
                <a:t>-15</a:t>
              </a:r>
              <a:endParaRPr lang="en-US" sz="2400">
                <a:cs typeface="Arial" pitchFamily="34" charset="0"/>
              </a:endParaRPr>
            </a:p>
          </p:txBody>
        </p:sp>
        <p:sp>
          <p:nvSpPr>
            <p:cNvPr id="34" name="Line 30">
              <a:extLst>
                <a:ext uri="{FF2B5EF4-FFF2-40B4-BE49-F238E27FC236}">
                  <a16:creationId xmlns:a16="http://schemas.microsoft.com/office/drawing/2014/main" id="{3C731824-21DA-7AA9-FDE6-B85A68EA3998}"/>
                </a:ext>
              </a:extLst>
            </p:cNvPr>
            <p:cNvSpPr>
              <a:spLocks noChangeShapeType="1"/>
            </p:cNvSpPr>
            <p:nvPr/>
          </p:nvSpPr>
          <p:spPr bwMode="auto">
            <a:xfrm>
              <a:off x="974725" y="5853113"/>
              <a:ext cx="66675" cy="1587"/>
            </a:xfrm>
            <a:prstGeom prst="line">
              <a:avLst/>
            </a:prstGeom>
            <a:noFill/>
            <a:ln w="0">
              <a:solidFill>
                <a:srgbClr val="000000"/>
              </a:solidFill>
              <a:round/>
              <a:headEnd/>
              <a:tailEnd/>
            </a:ln>
          </p:spPr>
          <p:txBody>
            <a:bodyPr/>
            <a:lstStyle/>
            <a:p>
              <a:endParaRPr lang="en-US"/>
            </a:p>
          </p:txBody>
        </p:sp>
        <p:sp>
          <p:nvSpPr>
            <p:cNvPr id="35" name="Rectangle 31">
              <a:extLst>
                <a:ext uri="{FF2B5EF4-FFF2-40B4-BE49-F238E27FC236}">
                  <a16:creationId xmlns:a16="http://schemas.microsoft.com/office/drawing/2014/main" id="{858ECF63-49AE-5F88-E283-9D0F64451E24}"/>
                </a:ext>
              </a:extLst>
            </p:cNvPr>
            <p:cNvSpPr>
              <a:spLocks noChangeArrowheads="1"/>
            </p:cNvSpPr>
            <p:nvPr/>
          </p:nvSpPr>
          <p:spPr bwMode="auto">
            <a:xfrm>
              <a:off x="788988" y="5776913"/>
              <a:ext cx="182562" cy="152400"/>
            </a:xfrm>
            <a:prstGeom prst="rect">
              <a:avLst/>
            </a:prstGeom>
            <a:noFill/>
            <a:ln w="9525">
              <a:noFill/>
              <a:miter lim="800000"/>
              <a:headEnd/>
              <a:tailEnd/>
            </a:ln>
          </p:spPr>
          <p:txBody>
            <a:bodyPr wrap="none" lIns="0" tIns="0" rIns="0" bIns="0">
              <a:spAutoFit/>
            </a:bodyPr>
            <a:lstStyle/>
            <a:p>
              <a:pPr algn="ctr"/>
              <a:r>
                <a:rPr lang="en-US" sz="1000">
                  <a:solidFill>
                    <a:srgbClr val="000000"/>
                  </a:solidFill>
                  <a:latin typeface="Helvetica" pitchFamily="34" charset="0"/>
                  <a:cs typeface="Arial" pitchFamily="34" charset="0"/>
                </a:rPr>
                <a:t>-10</a:t>
              </a:r>
              <a:endParaRPr lang="en-US" sz="2400">
                <a:cs typeface="Arial" pitchFamily="34" charset="0"/>
              </a:endParaRPr>
            </a:p>
          </p:txBody>
        </p:sp>
        <p:sp>
          <p:nvSpPr>
            <p:cNvPr id="36" name="Line 32">
              <a:extLst>
                <a:ext uri="{FF2B5EF4-FFF2-40B4-BE49-F238E27FC236}">
                  <a16:creationId xmlns:a16="http://schemas.microsoft.com/office/drawing/2014/main" id="{3D8F7229-5541-F35C-922E-3F54030F3054}"/>
                </a:ext>
              </a:extLst>
            </p:cNvPr>
            <p:cNvSpPr>
              <a:spLocks noChangeShapeType="1"/>
            </p:cNvSpPr>
            <p:nvPr/>
          </p:nvSpPr>
          <p:spPr bwMode="auto">
            <a:xfrm>
              <a:off x="974725" y="5281613"/>
              <a:ext cx="66675" cy="1587"/>
            </a:xfrm>
            <a:prstGeom prst="line">
              <a:avLst/>
            </a:prstGeom>
            <a:noFill/>
            <a:ln w="0">
              <a:solidFill>
                <a:srgbClr val="000000"/>
              </a:solidFill>
              <a:round/>
              <a:headEnd/>
              <a:tailEnd/>
            </a:ln>
          </p:spPr>
          <p:txBody>
            <a:bodyPr/>
            <a:lstStyle/>
            <a:p>
              <a:endParaRPr lang="en-US"/>
            </a:p>
          </p:txBody>
        </p:sp>
        <p:sp>
          <p:nvSpPr>
            <p:cNvPr id="37" name="Rectangle 33">
              <a:extLst>
                <a:ext uri="{FF2B5EF4-FFF2-40B4-BE49-F238E27FC236}">
                  <a16:creationId xmlns:a16="http://schemas.microsoft.com/office/drawing/2014/main" id="{34954978-DA48-0139-D68A-27F9CEE67928}"/>
                </a:ext>
              </a:extLst>
            </p:cNvPr>
            <p:cNvSpPr>
              <a:spLocks noChangeArrowheads="1"/>
            </p:cNvSpPr>
            <p:nvPr/>
          </p:nvSpPr>
          <p:spPr bwMode="auto">
            <a:xfrm>
              <a:off x="857250" y="5205413"/>
              <a:ext cx="112713" cy="152400"/>
            </a:xfrm>
            <a:prstGeom prst="rect">
              <a:avLst/>
            </a:prstGeom>
            <a:noFill/>
            <a:ln w="9525">
              <a:noFill/>
              <a:miter lim="800000"/>
              <a:headEnd/>
              <a:tailEnd/>
            </a:ln>
          </p:spPr>
          <p:txBody>
            <a:bodyPr wrap="none" lIns="0" tIns="0" rIns="0" bIns="0">
              <a:spAutoFit/>
            </a:bodyPr>
            <a:lstStyle/>
            <a:p>
              <a:pPr algn="ctr"/>
              <a:r>
                <a:rPr lang="en-US" sz="1000">
                  <a:solidFill>
                    <a:srgbClr val="000000"/>
                  </a:solidFill>
                  <a:latin typeface="Helvetica" pitchFamily="34" charset="0"/>
                  <a:cs typeface="Arial" pitchFamily="34" charset="0"/>
                </a:rPr>
                <a:t>-5</a:t>
              </a:r>
              <a:endParaRPr lang="en-US" sz="2400">
                <a:cs typeface="Arial" pitchFamily="34" charset="0"/>
              </a:endParaRPr>
            </a:p>
          </p:txBody>
        </p:sp>
        <p:sp>
          <p:nvSpPr>
            <p:cNvPr id="38" name="Line 34">
              <a:extLst>
                <a:ext uri="{FF2B5EF4-FFF2-40B4-BE49-F238E27FC236}">
                  <a16:creationId xmlns:a16="http://schemas.microsoft.com/office/drawing/2014/main" id="{9FBD45F8-92F3-BBF5-4A9C-55328837166B}"/>
                </a:ext>
              </a:extLst>
            </p:cNvPr>
            <p:cNvSpPr>
              <a:spLocks noChangeShapeType="1"/>
            </p:cNvSpPr>
            <p:nvPr/>
          </p:nvSpPr>
          <p:spPr bwMode="auto">
            <a:xfrm>
              <a:off x="974725" y="4711700"/>
              <a:ext cx="66675" cy="1588"/>
            </a:xfrm>
            <a:prstGeom prst="line">
              <a:avLst/>
            </a:prstGeom>
            <a:noFill/>
            <a:ln w="0">
              <a:solidFill>
                <a:srgbClr val="000000"/>
              </a:solidFill>
              <a:round/>
              <a:headEnd/>
              <a:tailEnd/>
            </a:ln>
          </p:spPr>
          <p:txBody>
            <a:bodyPr/>
            <a:lstStyle/>
            <a:p>
              <a:endParaRPr lang="en-US"/>
            </a:p>
          </p:txBody>
        </p:sp>
        <p:sp>
          <p:nvSpPr>
            <p:cNvPr id="39" name="Rectangle 35">
              <a:extLst>
                <a:ext uri="{FF2B5EF4-FFF2-40B4-BE49-F238E27FC236}">
                  <a16:creationId xmlns:a16="http://schemas.microsoft.com/office/drawing/2014/main" id="{665BCE31-6783-C442-7F90-9A1709ED6B17}"/>
                </a:ext>
              </a:extLst>
            </p:cNvPr>
            <p:cNvSpPr>
              <a:spLocks noChangeArrowheads="1"/>
            </p:cNvSpPr>
            <p:nvPr/>
          </p:nvSpPr>
          <p:spPr bwMode="auto">
            <a:xfrm>
              <a:off x="896938" y="4635500"/>
              <a:ext cx="69850" cy="152400"/>
            </a:xfrm>
            <a:prstGeom prst="rect">
              <a:avLst/>
            </a:prstGeom>
            <a:noFill/>
            <a:ln w="9525">
              <a:noFill/>
              <a:miter lim="800000"/>
              <a:headEnd/>
              <a:tailEnd/>
            </a:ln>
          </p:spPr>
          <p:txBody>
            <a:bodyPr wrap="none" lIns="0" tIns="0" rIns="0" bIns="0">
              <a:spAutoFit/>
            </a:bodyPr>
            <a:lstStyle/>
            <a:p>
              <a:pPr algn="ctr"/>
              <a:r>
                <a:rPr lang="en-US" sz="1000">
                  <a:solidFill>
                    <a:srgbClr val="000000"/>
                  </a:solidFill>
                  <a:latin typeface="Helvetica" pitchFamily="34" charset="0"/>
                  <a:cs typeface="Arial" pitchFamily="34" charset="0"/>
                </a:rPr>
                <a:t>0</a:t>
              </a:r>
              <a:endParaRPr lang="en-US" sz="2400">
                <a:cs typeface="Arial" pitchFamily="34" charset="0"/>
              </a:endParaRPr>
            </a:p>
          </p:txBody>
        </p:sp>
        <p:sp>
          <p:nvSpPr>
            <p:cNvPr id="40" name="Line 36">
              <a:extLst>
                <a:ext uri="{FF2B5EF4-FFF2-40B4-BE49-F238E27FC236}">
                  <a16:creationId xmlns:a16="http://schemas.microsoft.com/office/drawing/2014/main" id="{40D5157A-36A5-15B5-7D51-D624D2E579A6}"/>
                </a:ext>
              </a:extLst>
            </p:cNvPr>
            <p:cNvSpPr>
              <a:spLocks noChangeShapeType="1"/>
            </p:cNvSpPr>
            <p:nvPr/>
          </p:nvSpPr>
          <p:spPr bwMode="auto">
            <a:xfrm>
              <a:off x="974725" y="4140200"/>
              <a:ext cx="66675" cy="1588"/>
            </a:xfrm>
            <a:prstGeom prst="line">
              <a:avLst/>
            </a:prstGeom>
            <a:noFill/>
            <a:ln w="0">
              <a:solidFill>
                <a:srgbClr val="000000"/>
              </a:solidFill>
              <a:round/>
              <a:headEnd/>
              <a:tailEnd/>
            </a:ln>
          </p:spPr>
          <p:txBody>
            <a:bodyPr/>
            <a:lstStyle/>
            <a:p>
              <a:endParaRPr lang="en-US"/>
            </a:p>
          </p:txBody>
        </p:sp>
        <p:sp>
          <p:nvSpPr>
            <p:cNvPr id="41" name="Rectangle 37">
              <a:extLst>
                <a:ext uri="{FF2B5EF4-FFF2-40B4-BE49-F238E27FC236}">
                  <a16:creationId xmlns:a16="http://schemas.microsoft.com/office/drawing/2014/main" id="{F622A157-2EFB-58E0-6027-0692FCDF681D}"/>
                </a:ext>
              </a:extLst>
            </p:cNvPr>
            <p:cNvSpPr>
              <a:spLocks noChangeArrowheads="1"/>
            </p:cNvSpPr>
            <p:nvPr/>
          </p:nvSpPr>
          <p:spPr bwMode="auto">
            <a:xfrm>
              <a:off x="896938" y="4064000"/>
              <a:ext cx="69850" cy="152400"/>
            </a:xfrm>
            <a:prstGeom prst="rect">
              <a:avLst/>
            </a:prstGeom>
            <a:noFill/>
            <a:ln w="9525">
              <a:noFill/>
              <a:miter lim="800000"/>
              <a:headEnd/>
              <a:tailEnd/>
            </a:ln>
          </p:spPr>
          <p:txBody>
            <a:bodyPr wrap="none" lIns="0" tIns="0" rIns="0" bIns="0">
              <a:spAutoFit/>
            </a:bodyPr>
            <a:lstStyle/>
            <a:p>
              <a:pPr algn="ctr"/>
              <a:r>
                <a:rPr lang="en-US" sz="1000">
                  <a:solidFill>
                    <a:srgbClr val="000000"/>
                  </a:solidFill>
                  <a:latin typeface="Helvetica" pitchFamily="34" charset="0"/>
                  <a:cs typeface="Arial" pitchFamily="34" charset="0"/>
                </a:rPr>
                <a:t>5</a:t>
              </a:r>
              <a:endParaRPr lang="en-US" sz="2400">
                <a:cs typeface="Arial" pitchFamily="34" charset="0"/>
              </a:endParaRPr>
            </a:p>
          </p:txBody>
        </p:sp>
        <p:sp>
          <p:nvSpPr>
            <p:cNvPr id="42" name="Line 38">
              <a:extLst>
                <a:ext uri="{FF2B5EF4-FFF2-40B4-BE49-F238E27FC236}">
                  <a16:creationId xmlns:a16="http://schemas.microsoft.com/office/drawing/2014/main" id="{963029FB-9B25-2C79-80FB-48BFA88095FB}"/>
                </a:ext>
              </a:extLst>
            </p:cNvPr>
            <p:cNvSpPr>
              <a:spLocks noChangeShapeType="1"/>
            </p:cNvSpPr>
            <p:nvPr/>
          </p:nvSpPr>
          <p:spPr bwMode="auto">
            <a:xfrm>
              <a:off x="974725" y="3568700"/>
              <a:ext cx="66675" cy="1588"/>
            </a:xfrm>
            <a:prstGeom prst="line">
              <a:avLst/>
            </a:prstGeom>
            <a:noFill/>
            <a:ln w="0">
              <a:solidFill>
                <a:srgbClr val="000000"/>
              </a:solidFill>
              <a:round/>
              <a:headEnd/>
              <a:tailEnd/>
            </a:ln>
          </p:spPr>
          <p:txBody>
            <a:bodyPr/>
            <a:lstStyle/>
            <a:p>
              <a:endParaRPr lang="en-US"/>
            </a:p>
          </p:txBody>
        </p:sp>
        <p:sp>
          <p:nvSpPr>
            <p:cNvPr id="43" name="Rectangle 39">
              <a:extLst>
                <a:ext uri="{FF2B5EF4-FFF2-40B4-BE49-F238E27FC236}">
                  <a16:creationId xmlns:a16="http://schemas.microsoft.com/office/drawing/2014/main" id="{CFE12668-09A7-C8D6-45ED-7FA953201F51}"/>
                </a:ext>
              </a:extLst>
            </p:cNvPr>
            <p:cNvSpPr>
              <a:spLocks noChangeArrowheads="1"/>
            </p:cNvSpPr>
            <p:nvPr/>
          </p:nvSpPr>
          <p:spPr bwMode="auto">
            <a:xfrm>
              <a:off x="830263" y="3492500"/>
              <a:ext cx="139700" cy="152400"/>
            </a:xfrm>
            <a:prstGeom prst="rect">
              <a:avLst/>
            </a:prstGeom>
            <a:noFill/>
            <a:ln w="9525">
              <a:noFill/>
              <a:miter lim="800000"/>
              <a:headEnd/>
              <a:tailEnd/>
            </a:ln>
          </p:spPr>
          <p:txBody>
            <a:bodyPr wrap="none" lIns="0" tIns="0" rIns="0" bIns="0">
              <a:spAutoFit/>
            </a:bodyPr>
            <a:lstStyle/>
            <a:p>
              <a:pPr algn="ctr"/>
              <a:r>
                <a:rPr lang="en-US" sz="1000">
                  <a:solidFill>
                    <a:srgbClr val="000000"/>
                  </a:solidFill>
                  <a:latin typeface="Helvetica" pitchFamily="34" charset="0"/>
                  <a:cs typeface="Arial" pitchFamily="34" charset="0"/>
                </a:rPr>
                <a:t>10</a:t>
              </a:r>
              <a:endParaRPr lang="en-US" sz="2400">
                <a:cs typeface="Arial" pitchFamily="34" charset="0"/>
              </a:endParaRPr>
            </a:p>
          </p:txBody>
        </p:sp>
        <p:sp>
          <p:nvSpPr>
            <p:cNvPr id="44" name="Line 40">
              <a:extLst>
                <a:ext uri="{FF2B5EF4-FFF2-40B4-BE49-F238E27FC236}">
                  <a16:creationId xmlns:a16="http://schemas.microsoft.com/office/drawing/2014/main" id="{F7944428-2544-4C31-A927-B253479131DA}"/>
                </a:ext>
              </a:extLst>
            </p:cNvPr>
            <p:cNvSpPr>
              <a:spLocks noChangeShapeType="1"/>
            </p:cNvSpPr>
            <p:nvPr/>
          </p:nvSpPr>
          <p:spPr bwMode="auto">
            <a:xfrm>
              <a:off x="974725" y="2998788"/>
              <a:ext cx="66675" cy="1587"/>
            </a:xfrm>
            <a:prstGeom prst="line">
              <a:avLst/>
            </a:prstGeom>
            <a:noFill/>
            <a:ln w="0">
              <a:solidFill>
                <a:srgbClr val="000000"/>
              </a:solidFill>
              <a:round/>
              <a:headEnd/>
              <a:tailEnd/>
            </a:ln>
          </p:spPr>
          <p:txBody>
            <a:bodyPr/>
            <a:lstStyle/>
            <a:p>
              <a:endParaRPr lang="en-US"/>
            </a:p>
          </p:txBody>
        </p:sp>
        <p:sp>
          <p:nvSpPr>
            <p:cNvPr id="45" name="Rectangle 41">
              <a:extLst>
                <a:ext uri="{FF2B5EF4-FFF2-40B4-BE49-F238E27FC236}">
                  <a16:creationId xmlns:a16="http://schemas.microsoft.com/office/drawing/2014/main" id="{F92D3CF1-1EF4-F897-9F27-17D7671CD361}"/>
                </a:ext>
              </a:extLst>
            </p:cNvPr>
            <p:cNvSpPr>
              <a:spLocks noChangeArrowheads="1"/>
            </p:cNvSpPr>
            <p:nvPr/>
          </p:nvSpPr>
          <p:spPr bwMode="auto">
            <a:xfrm>
              <a:off x="830263" y="2922588"/>
              <a:ext cx="139700" cy="152400"/>
            </a:xfrm>
            <a:prstGeom prst="rect">
              <a:avLst/>
            </a:prstGeom>
            <a:noFill/>
            <a:ln w="9525">
              <a:noFill/>
              <a:miter lim="800000"/>
              <a:headEnd/>
              <a:tailEnd/>
            </a:ln>
          </p:spPr>
          <p:txBody>
            <a:bodyPr wrap="none" lIns="0" tIns="0" rIns="0" bIns="0">
              <a:spAutoFit/>
            </a:bodyPr>
            <a:lstStyle/>
            <a:p>
              <a:pPr algn="ctr"/>
              <a:r>
                <a:rPr lang="en-US" sz="1000">
                  <a:solidFill>
                    <a:srgbClr val="000000"/>
                  </a:solidFill>
                  <a:latin typeface="Helvetica" pitchFamily="34" charset="0"/>
                  <a:cs typeface="Arial" pitchFamily="34" charset="0"/>
                </a:rPr>
                <a:t>15</a:t>
              </a:r>
              <a:endParaRPr lang="en-US" sz="2400">
                <a:cs typeface="Arial" pitchFamily="34" charset="0"/>
              </a:endParaRPr>
            </a:p>
          </p:txBody>
        </p:sp>
        <p:sp>
          <p:nvSpPr>
            <p:cNvPr id="46" name="Line 42">
              <a:extLst>
                <a:ext uri="{FF2B5EF4-FFF2-40B4-BE49-F238E27FC236}">
                  <a16:creationId xmlns:a16="http://schemas.microsoft.com/office/drawing/2014/main" id="{17C198C0-B9AF-2AE8-1059-2DF71954E98B}"/>
                </a:ext>
              </a:extLst>
            </p:cNvPr>
            <p:cNvSpPr>
              <a:spLocks noChangeShapeType="1"/>
            </p:cNvSpPr>
            <p:nvPr/>
          </p:nvSpPr>
          <p:spPr bwMode="auto">
            <a:xfrm>
              <a:off x="974725" y="2427288"/>
              <a:ext cx="66675" cy="1587"/>
            </a:xfrm>
            <a:prstGeom prst="line">
              <a:avLst/>
            </a:prstGeom>
            <a:noFill/>
            <a:ln w="0">
              <a:solidFill>
                <a:srgbClr val="000000"/>
              </a:solidFill>
              <a:round/>
              <a:headEnd/>
              <a:tailEnd/>
            </a:ln>
          </p:spPr>
          <p:txBody>
            <a:bodyPr/>
            <a:lstStyle/>
            <a:p>
              <a:endParaRPr lang="en-US"/>
            </a:p>
          </p:txBody>
        </p:sp>
        <p:sp>
          <p:nvSpPr>
            <p:cNvPr id="47" name="Rectangle 43">
              <a:extLst>
                <a:ext uri="{FF2B5EF4-FFF2-40B4-BE49-F238E27FC236}">
                  <a16:creationId xmlns:a16="http://schemas.microsoft.com/office/drawing/2014/main" id="{B147C5B5-4F9B-8FC2-1EB4-146C21DAD475}"/>
                </a:ext>
              </a:extLst>
            </p:cNvPr>
            <p:cNvSpPr>
              <a:spLocks noChangeArrowheads="1"/>
            </p:cNvSpPr>
            <p:nvPr/>
          </p:nvSpPr>
          <p:spPr bwMode="auto">
            <a:xfrm>
              <a:off x="830263" y="2351088"/>
              <a:ext cx="139700" cy="152400"/>
            </a:xfrm>
            <a:prstGeom prst="rect">
              <a:avLst/>
            </a:prstGeom>
            <a:noFill/>
            <a:ln w="9525">
              <a:noFill/>
              <a:miter lim="800000"/>
              <a:headEnd/>
              <a:tailEnd/>
            </a:ln>
          </p:spPr>
          <p:txBody>
            <a:bodyPr wrap="none" lIns="0" tIns="0" rIns="0" bIns="0">
              <a:spAutoFit/>
            </a:bodyPr>
            <a:lstStyle/>
            <a:p>
              <a:pPr algn="ctr"/>
              <a:r>
                <a:rPr lang="en-US" sz="1000">
                  <a:solidFill>
                    <a:srgbClr val="000000"/>
                  </a:solidFill>
                  <a:latin typeface="Helvetica" pitchFamily="34" charset="0"/>
                  <a:cs typeface="Arial" pitchFamily="34" charset="0"/>
                </a:rPr>
                <a:t>20</a:t>
              </a:r>
              <a:endParaRPr lang="en-US" sz="2400">
                <a:cs typeface="Arial" pitchFamily="34" charset="0"/>
              </a:endParaRPr>
            </a:p>
          </p:txBody>
        </p:sp>
        <p:sp>
          <p:nvSpPr>
            <p:cNvPr id="48" name="Line 44">
              <a:extLst>
                <a:ext uri="{FF2B5EF4-FFF2-40B4-BE49-F238E27FC236}">
                  <a16:creationId xmlns:a16="http://schemas.microsoft.com/office/drawing/2014/main" id="{7686E2E2-8352-11E2-95C8-B9DF3EBABF69}"/>
                </a:ext>
              </a:extLst>
            </p:cNvPr>
            <p:cNvSpPr>
              <a:spLocks noChangeShapeType="1"/>
            </p:cNvSpPr>
            <p:nvPr/>
          </p:nvSpPr>
          <p:spPr bwMode="auto">
            <a:xfrm>
              <a:off x="974725" y="1855788"/>
              <a:ext cx="66675" cy="1587"/>
            </a:xfrm>
            <a:prstGeom prst="line">
              <a:avLst/>
            </a:prstGeom>
            <a:noFill/>
            <a:ln w="0">
              <a:solidFill>
                <a:srgbClr val="000000"/>
              </a:solidFill>
              <a:round/>
              <a:headEnd/>
              <a:tailEnd/>
            </a:ln>
          </p:spPr>
          <p:txBody>
            <a:bodyPr/>
            <a:lstStyle/>
            <a:p>
              <a:endParaRPr lang="en-US"/>
            </a:p>
          </p:txBody>
        </p:sp>
        <p:sp>
          <p:nvSpPr>
            <p:cNvPr id="49" name="Rectangle 45">
              <a:extLst>
                <a:ext uri="{FF2B5EF4-FFF2-40B4-BE49-F238E27FC236}">
                  <a16:creationId xmlns:a16="http://schemas.microsoft.com/office/drawing/2014/main" id="{BAB7B032-6712-FF46-AB4B-ED061DBD9263}"/>
                </a:ext>
              </a:extLst>
            </p:cNvPr>
            <p:cNvSpPr>
              <a:spLocks noChangeArrowheads="1"/>
            </p:cNvSpPr>
            <p:nvPr/>
          </p:nvSpPr>
          <p:spPr bwMode="auto">
            <a:xfrm>
              <a:off x="830263" y="1779588"/>
              <a:ext cx="139700" cy="152400"/>
            </a:xfrm>
            <a:prstGeom prst="rect">
              <a:avLst/>
            </a:prstGeom>
            <a:noFill/>
            <a:ln w="9525">
              <a:noFill/>
              <a:miter lim="800000"/>
              <a:headEnd/>
              <a:tailEnd/>
            </a:ln>
          </p:spPr>
          <p:txBody>
            <a:bodyPr wrap="none" lIns="0" tIns="0" rIns="0" bIns="0">
              <a:spAutoFit/>
            </a:bodyPr>
            <a:lstStyle/>
            <a:p>
              <a:pPr algn="ctr"/>
              <a:r>
                <a:rPr lang="en-US" sz="1000">
                  <a:solidFill>
                    <a:srgbClr val="000000"/>
                  </a:solidFill>
                  <a:latin typeface="Helvetica" pitchFamily="34" charset="0"/>
                  <a:cs typeface="Arial" pitchFamily="34" charset="0"/>
                </a:rPr>
                <a:t>25</a:t>
              </a:r>
              <a:endParaRPr lang="en-US" sz="2400">
                <a:cs typeface="Arial" pitchFamily="34" charset="0"/>
              </a:endParaRPr>
            </a:p>
          </p:txBody>
        </p:sp>
        <p:sp>
          <p:nvSpPr>
            <p:cNvPr id="50" name="Line 46">
              <a:extLst>
                <a:ext uri="{FF2B5EF4-FFF2-40B4-BE49-F238E27FC236}">
                  <a16:creationId xmlns:a16="http://schemas.microsoft.com/office/drawing/2014/main" id="{DCA9AA8B-53D1-6B8E-2D2D-1DE88FC9C7AB}"/>
                </a:ext>
              </a:extLst>
            </p:cNvPr>
            <p:cNvSpPr>
              <a:spLocks noChangeShapeType="1"/>
            </p:cNvSpPr>
            <p:nvPr/>
          </p:nvSpPr>
          <p:spPr bwMode="auto">
            <a:xfrm>
              <a:off x="974725" y="1295400"/>
              <a:ext cx="66675" cy="1588"/>
            </a:xfrm>
            <a:prstGeom prst="line">
              <a:avLst/>
            </a:prstGeom>
            <a:noFill/>
            <a:ln w="0">
              <a:solidFill>
                <a:srgbClr val="000000"/>
              </a:solidFill>
              <a:round/>
              <a:headEnd/>
              <a:tailEnd/>
            </a:ln>
          </p:spPr>
          <p:txBody>
            <a:bodyPr/>
            <a:lstStyle/>
            <a:p>
              <a:endParaRPr lang="en-US"/>
            </a:p>
          </p:txBody>
        </p:sp>
        <p:sp>
          <p:nvSpPr>
            <p:cNvPr id="51" name="Rectangle 47">
              <a:extLst>
                <a:ext uri="{FF2B5EF4-FFF2-40B4-BE49-F238E27FC236}">
                  <a16:creationId xmlns:a16="http://schemas.microsoft.com/office/drawing/2014/main" id="{76A29F90-DE78-8B4C-99F4-0CA530A86FE2}"/>
                </a:ext>
              </a:extLst>
            </p:cNvPr>
            <p:cNvSpPr>
              <a:spLocks noChangeArrowheads="1"/>
            </p:cNvSpPr>
            <p:nvPr/>
          </p:nvSpPr>
          <p:spPr bwMode="auto">
            <a:xfrm>
              <a:off x="830263" y="1219200"/>
              <a:ext cx="139700" cy="152400"/>
            </a:xfrm>
            <a:prstGeom prst="rect">
              <a:avLst/>
            </a:prstGeom>
            <a:noFill/>
            <a:ln w="9525">
              <a:noFill/>
              <a:miter lim="800000"/>
              <a:headEnd/>
              <a:tailEnd/>
            </a:ln>
          </p:spPr>
          <p:txBody>
            <a:bodyPr wrap="none" lIns="0" tIns="0" rIns="0" bIns="0">
              <a:spAutoFit/>
            </a:bodyPr>
            <a:lstStyle/>
            <a:p>
              <a:pPr algn="ctr"/>
              <a:r>
                <a:rPr lang="en-US" sz="1000">
                  <a:solidFill>
                    <a:srgbClr val="000000"/>
                  </a:solidFill>
                  <a:latin typeface="Helvetica" pitchFamily="34" charset="0"/>
                  <a:cs typeface="Arial" pitchFamily="34" charset="0"/>
                </a:rPr>
                <a:t>30</a:t>
              </a:r>
              <a:endParaRPr lang="en-US" sz="2400">
                <a:cs typeface="Arial" pitchFamily="34" charset="0"/>
              </a:endParaRPr>
            </a:p>
          </p:txBody>
        </p:sp>
        <p:sp>
          <p:nvSpPr>
            <p:cNvPr id="52" name="Oval 48">
              <a:extLst>
                <a:ext uri="{FF2B5EF4-FFF2-40B4-BE49-F238E27FC236}">
                  <a16:creationId xmlns:a16="http://schemas.microsoft.com/office/drawing/2014/main" id="{2C295FDF-60FB-084C-E169-5FF3EC1D0176}"/>
                </a:ext>
              </a:extLst>
            </p:cNvPr>
            <p:cNvSpPr>
              <a:spLocks noChangeArrowheads="1"/>
            </p:cNvSpPr>
            <p:nvPr/>
          </p:nvSpPr>
          <p:spPr bwMode="auto">
            <a:xfrm>
              <a:off x="1308100" y="4549775"/>
              <a:ext cx="84138" cy="85725"/>
            </a:xfrm>
            <a:prstGeom prst="ellipse">
              <a:avLst/>
            </a:prstGeom>
            <a:solidFill>
              <a:srgbClr val="0000FF"/>
            </a:solidFill>
            <a:ln w="9525">
              <a:noFill/>
              <a:round/>
              <a:headEnd/>
              <a:tailEnd/>
            </a:ln>
          </p:spPr>
          <p:txBody>
            <a:bodyPr/>
            <a:lstStyle/>
            <a:p>
              <a:endParaRPr lang="en-US"/>
            </a:p>
          </p:txBody>
        </p:sp>
        <p:sp>
          <p:nvSpPr>
            <p:cNvPr id="53" name="Oval 49">
              <a:extLst>
                <a:ext uri="{FF2B5EF4-FFF2-40B4-BE49-F238E27FC236}">
                  <a16:creationId xmlns:a16="http://schemas.microsoft.com/office/drawing/2014/main" id="{A7CDE51C-53CE-6DE2-BBF9-9DE270AABA61}"/>
                </a:ext>
              </a:extLst>
            </p:cNvPr>
            <p:cNvSpPr>
              <a:spLocks noChangeArrowheads="1"/>
            </p:cNvSpPr>
            <p:nvPr/>
          </p:nvSpPr>
          <p:spPr bwMode="auto">
            <a:xfrm>
              <a:off x="1308100" y="4549775"/>
              <a:ext cx="84138" cy="85725"/>
            </a:xfrm>
            <a:prstGeom prst="ellipse">
              <a:avLst/>
            </a:prstGeom>
            <a:noFill/>
            <a:ln w="0">
              <a:solidFill>
                <a:srgbClr val="0000FF"/>
              </a:solidFill>
              <a:round/>
              <a:headEnd/>
              <a:tailEnd/>
            </a:ln>
          </p:spPr>
          <p:txBody>
            <a:bodyPr/>
            <a:lstStyle/>
            <a:p>
              <a:endParaRPr lang="en-US"/>
            </a:p>
          </p:txBody>
        </p:sp>
        <p:sp>
          <p:nvSpPr>
            <p:cNvPr id="54" name="Oval 50">
              <a:extLst>
                <a:ext uri="{FF2B5EF4-FFF2-40B4-BE49-F238E27FC236}">
                  <a16:creationId xmlns:a16="http://schemas.microsoft.com/office/drawing/2014/main" id="{EAB5D690-D903-7542-AE69-D8B91B191914}"/>
                </a:ext>
              </a:extLst>
            </p:cNvPr>
            <p:cNvSpPr>
              <a:spLocks noChangeArrowheads="1"/>
            </p:cNvSpPr>
            <p:nvPr/>
          </p:nvSpPr>
          <p:spPr bwMode="auto">
            <a:xfrm>
              <a:off x="1687513" y="4833938"/>
              <a:ext cx="85725" cy="85725"/>
            </a:xfrm>
            <a:prstGeom prst="ellipse">
              <a:avLst/>
            </a:prstGeom>
            <a:solidFill>
              <a:srgbClr val="0000FF"/>
            </a:solidFill>
            <a:ln w="9525">
              <a:noFill/>
              <a:round/>
              <a:headEnd/>
              <a:tailEnd/>
            </a:ln>
          </p:spPr>
          <p:txBody>
            <a:bodyPr/>
            <a:lstStyle/>
            <a:p>
              <a:endParaRPr lang="en-US"/>
            </a:p>
          </p:txBody>
        </p:sp>
        <p:sp>
          <p:nvSpPr>
            <p:cNvPr id="55" name="Oval 51">
              <a:extLst>
                <a:ext uri="{FF2B5EF4-FFF2-40B4-BE49-F238E27FC236}">
                  <a16:creationId xmlns:a16="http://schemas.microsoft.com/office/drawing/2014/main" id="{98516375-A0E6-CF91-2576-333F20BEEC3D}"/>
                </a:ext>
              </a:extLst>
            </p:cNvPr>
            <p:cNvSpPr>
              <a:spLocks noChangeArrowheads="1"/>
            </p:cNvSpPr>
            <p:nvPr/>
          </p:nvSpPr>
          <p:spPr bwMode="auto">
            <a:xfrm>
              <a:off x="1687513" y="4833938"/>
              <a:ext cx="85725" cy="85725"/>
            </a:xfrm>
            <a:prstGeom prst="ellipse">
              <a:avLst/>
            </a:prstGeom>
            <a:noFill/>
            <a:ln w="0">
              <a:solidFill>
                <a:srgbClr val="0000FF"/>
              </a:solidFill>
              <a:round/>
              <a:headEnd/>
              <a:tailEnd/>
            </a:ln>
          </p:spPr>
          <p:txBody>
            <a:bodyPr/>
            <a:lstStyle/>
            <a:p>
              <a:endParaRPr lang="en-US"/>
            </a:p>
          </p:txBody>
        </p:sp>
        <p:sp>
          <p:nvSpPr>
            <p:cNvPr id="56" name="Oval 52">
              <a:extLst>
                <a:ext uri="{FF2B5EF4-FFF2-40B4-BE49-F238E27FC236}">
                  <a16:creationId xmlns:a16="http://schemas.microsoft.com/office/drawing/2014/main" id="{ACD2AF1E-E3CC-7C14-B386-94CDA4B77654}"/>
                </a:ext>
              </a:extLst>
            </p:cNvPr>
            <p:cNvSpPr>
              <a:spLocks noChangeArrowheads="1"/>
            </p:cNvSpPr>
            <p:nvPr/>
          </p:nvSpPr>
          <p:spPr bwMode="auto">
            <a:xfrm>
              <a:off x="2066925" y="5243513"/>
              <a:ext cx="85725" cy="85725"/>
            </a:xfrm>
            <a:prstGeom prst="ellipse">
              <a:avLst/>
            </a:prstGeom>
            <a:solidFill>
              <a:srgbClr val="0000FF"/>
            </a:solidFill>
            <a:ln w="9525">
              <a:noFill/>
              <a:round/>
              <a:headEnd/>
              <a:tailEnd/>
            </a:ln>
          </p:spPr>
          <p:txBody>
            <a:bodyPr/>
            <a:lstStyle/>
            <a:p>
              <a:endParaRPr lang="en-US"/>
            </a:p>
          </p:txBody>
        </p:sp>
        <p:sp>
          <p:nvSpPr>
            <p:cNvPr id="57" name="Oval 53">
              <a:extLst>
                <a:ext uri="{FF2B5EF4-FFF2-40B4-BE49-F238E27FC236}">
                  <a16:creationId xmlns:a16="http://schemas.microsoft.com/office/drawing/2014/main" id="{F2257B4A-85D6-4648-03C2-828993F15922}"/>
                </a:ext>
              </a:extLst>
            </p:cNvPr>
            <p:cNvSpPr>
              <a:spLocks noChangeArrowheads="1"/>
            </p:cNvSpPr>
            <p:nvPr/>
          </p:nvSpPr>
          <p:spPr bwMode="auto">
            <a:xfrm>
              <a:off x="2066925" y="5243513"/>
              <a:ext cx="85725" cy="85725"/>
            </a:xfrm>
            <a:prstGeom prst="ellipse">
              <a:avLst/>
            </a:prstGeom>
            <a:noFill/>
            <a:ln w="0">
              <a:solidFill>
                <a:srgbClr val="0000FF"/>
              </a:solidFill>
              <a:round/>
              <a:headEnd/>
              <a:tailEnd/>
            </a:ln>
          </p:spPr>
          <p:txBody>
            <a:bodyPr/>
            <a:lstStyle/>
            <a:p>
              <a:endParaRPr lang="en-US"/>
            </a:p>
          </p:txBody>
        </p:sp>
        <p:sp>
          <p:nvSpPr>
            <p:cNvPr id="58" name="Oval 54">
              <a:extLst>
                <a:ext uri="{FF2B5EF4-FFF2-40B4-BE49-F238E27FC236}">
                  <a16:creationId xmlns:a16="http://schemas.microsoft.com/office/drawing/2014/main" id="{CF6D9E8B-FC1A-EAB6-FCF7-0894557FB7AB}"/>
                </a:ext>
              </a:extLst>
            </p:cNvPr>
            <p:cNvSpPr>
              <a:spLocks noChangeArrowheads="1"/>
            </p:cNvSpPr>
            <p:nvPr/>
          </p:nvSpPr>
          <p:spPr bwMode="auto">
            <a:xfrm>
              <a:off x="2436813" y="5243513"/>
              <a:ext cx="85725" cy="85725"/>
            </a:xfrm>
            <a:prstGeom prst="ellipse">
              <a:avLst/>
            </a:prstGeom>
            <a:solidFill>
              <a:srgbClr val="0000FF"/>
            </a:solidFill>
            <a:ln w="9525">
              <a:noFill/>
              <a:round/>
              <a:headEnd/>
              <a:tailEnd/>
            </a:ln>
          </p:spPr>
          <p:txBody>
            <a:bodyPr/>
            <a:lstStyle/>
            <a:p>
              <a:endParaRPr lang="en-US"/>
            </a:p>
          </p:txBody>
        </p:sp>
        <p:sp>
          <p:nvSpPr>
            <p:cNvPr id="59" name="Oval 55">
              <a:extLst>
                <a:ext uri="{FF2B5EF4-FFF2-40B4-BE49-F238E27FC236}">
                  <a16:creationId xmlns:a16="http://schemas.microsoft.com/office/drawing/2014/main" id="{E80299E5-50E6-650E-1D99-81A41D7B0BAD}"/>
                </a:ext>
              </a:extLst>
            </p:cNvPr>
            <p:cNvSpPr>
              <a:spLocks noChangeArrowheads="1"/>
            </p:cNvSpPr>
            <p:nvPr/>
          </p:nvSpPr>
          <p:spPr bwMode="auto">
            <a:xfrm>
              <a:off x="2436813" y="5243513"/>
              <a:ext cx="85725" cy="85725"/>
            </a:xfrm>
            <a:prstGeom prst="ellipse">
              <a:avLst/>
            </a:prstGeom>
            <a:noFill/>
            <a:ln w="0">
              <a:solidFill>
                <a:srgbClr val="0000FF"/>
              </a:solidFill>
              <a:round/>
              <a:headEnd/>
              <a:tailEnd/>
            </a:ln>
          </p:spPr>
          <p:txBody>
            <a:bodyPr/>
            <a:lstStyle/>
            <a:p>
              <a:endParaRPr lang="en-US"/>
            </a:p>
          </p:txBody>
        </p:sp>
        <p:sp>
          <p:nvSpPr>
            <p:cNvPr id="60" name="Oval 56">
              <a:extLst>
                <a:ext uri="{FF2B5EF4-FFF2-40B4-BE49-F238E27FC236}">
                  <a16:creationId xmlns:a16="http://schemas.microsoft.com/office/drawing/2014/main" id="{FB4A22B0-9C64-011C-12F6-DBC2130BA3EE}"/>
                </a:ext>
              </a:extLst>
            </p:cNvPr>
            <p:cNvSpPr>
              <a:spLocks noChangeArrowheads="1"/>
            </p:cNvSpPr>
            <p:nvPr/>
          </p:nvSpPr>
          <p:spPr bwMode="auto">
            <a:xfrm>
              <a:off x="2816225" y="5434013"/>
              <a:ext cx="85725" cy="85725"/>
            </a:xfrm>
            <a:prstGeom prst="ellipse">
              <a:avLst/>
            </a:prstGeom>
            <a:solidFill>
              <a:srgbClr val="0000FF"/>
            </a:solidFill>
            <a:ln w="9525">
              <a:noFill/>
              <a:round/>
              <a:headEnd/>
              <a:tailEnd/>
            </a:ln>
          </p:spPr>
          <p:txBody>
            <a:bodyPr/>
            <a:lstStyle/>
            <a:p>
              <a:endParaRPr lang="en-US"/>
            </a:p>
          </p:txBody>
        </p:sp>
        <p:sp>
          <p:nvSpPr>
            <p:cNvPr id="61" name="Oval 57">
              <a:extLst>
                <a:ext uri="{FF2B5EF4-FFF2-40B4-BE49-F238E27FC236}">
                  <a16:creationId xmlns:a16="http://schemas.microsoft.com/office/drawing/2014/main" id="{66B8F53F-B52F-C9B4-2744-979D9C1BEBB4}"/>
                </a:ext>
              </a:extLst>
            </p:cNvPr>
            <p:cNvSpPr>
              <a:spLocks noChangeArrowheads="1"/>
            </p:cNvSpPr>
            <p:nvPr/>
          </p:nvSpPr>
          <p:spPr bwMode="auto">
            <a:xfrm>
              <a:off x="2816225" y="5434013"/>
              <a:ext cx="85725" cy="85725"/>
            </a:xfrm>
            <a:prstGeom prst="ellipse">
              <a:avLst/>
            </a:prstGeom>
            <a:noFill/>
            <a:ln w="0">
              <a:solidFill>
                <a:srgbClr val="0000FF"/>
              </a:solidFill>
              <a:round/>
              <a:headEnd/>
              <a:tailEnd/>
            </a:ln>
          </p:spPr>
          <p:txBody>
            <a:bodyPr/>
            <a:lstStyle/>
            <a:p>
              <a:endParaRPr lang="en-US"/>
            </a:p>
          </p:txBody>
        </p:sp>
        <p:sp>
          <p:nvSpPr>
            <p:cNvPr id="62" name="Oval 58">
              <a:extLst>
                <a:ext uri="{FF2B5EF4-FFF2-40B4-BE49-F238E27FC236}">
                  <a16:creationId xmlns:a16="http://schemas.microsoft.com/office/drawing/2014/main" id="{4BD4EDD8-EE13-E43E-E257-42C01C12021A}"/>
                </a:ext>
              </a:extLst>
            </p:cNvPr>
            <p:cNvSpPr>
              <a:spLocks noChangeArrowheads="1"/>
            </p:cNvSpPr>
            <p:nvPr/>
          </p:nvSpPr>
          <p:spPr bwMode="auto">
            <a:xfrm>
              <a:off x="3195638" y="5338763"/>
              <a:ext cx="85725" cy="85725"/>
            </a:xfrm>
            <a:prstGeom prst="ellipse">
              <a:avLst/>
            </a:prstGeom>
            <a:solidFill>
              <a:srgbClr val="0000FF"/>
            </a:solidFill>
            <a:ln w="9525">
              <a:noFill/>
              <a:round/>
              <a:headEnd/>
              <a:tailEnd/>
            </a:ln>
          </p:spPr>
          <p:txBody>
            <a:bodyPr/>
            <a:lstStyle/>
            <a:p>
              <a:endParaRPr lang="en-US"/>
            </a:p>
          </p:txBody>
        </p:sp>
        <p:sp>
          <p:nvSpPr>
            <p:cNvPr id="63" name="Oval 59">
              <a:extLst>
                <a:ext uri="{FF2B5EF4-FFF2-40B4-BE49-F238E27FC236}">
                  <a16:creationId xmlns:a16="http://schemas.microsoft.com/office/drawing/2014/main" id="{5B53960B-4CCF-51FE-E9D7-C98FFABBAAB4}"/>
                </a:ext>
              </a:extLst>
            </p:cNvPr>
            <p:cNvSpPr>
              <a:spLocks noChangeArrowheads="1"/>
            </p:cNvSpPr>
            <p:nvPr/>
          </p:nvSpPr>
          <p:spPr bwMode="auto">
            <a:xfrm>
              <a:off x="3195638" y="5338763"/>
              <a:ext cx="85725" cy="85725"/>
            </a:xfrm>
            <a:prstGeom prst="ellipse">
              <a:avLst/>
            </a:prstGeom>
            <a:noFill/>
            <a:ln w="0">
              <a:solidFill>
                <a:srgbClr val="0000FF"/>
              </a:solidFill>
              <a:round/>
              <a:headEnd/>
              <a:tailEnd/>
            </a:ln>
          </p:spPr>
          <p:txBody>
            <a:bodyPr/>
            <a:lstStyle/>
            <a:p>
              <a:endParaRPr lang="en-US"/>
            </a:p>
          </p:txBody>
        </p:sp>
        <p:sp>
          <p:nvSpPr>
            <p:cNvPr id="64" name="Oval 60">
              <a:extLst>
                <a:ext uri="{FF2B5EF4-FFF2-40B4-BE49-F238E27FC236}">
                  <a16:creationId xmlns:a16="http://schemas.microsoft.com/office/drawing/2014/main" id="{F3B88911-8D92-BCBF-A53B-516FFFE90991}"/>
                </a:ext>
              </a:extLst>
            </p:cNvPr>
            <p:cNvSpPr>
              <a:spLocks noChangeArrowheads="1"/>
            </p:cNvSpPr>
            <p:nvPr/>
          </p:nvSpPr>
          <p:spPr bwMode="auto">
            <a:xfrm>
              <a:off x="3567113" y="5081588"/>
              <a:ext cx="84137" cy="85725"/>
            </a:xfrm>
            <a:prstGeom prst="ellipse">
              <a:avLst/>
            </a:prstGeom>
            <a:solidFill>
              <a:srgbClr val="0000FF"/>
            </a:solidFill>
            <a:ln w="9525">
              <a:noFill/>
              <a:round/>
              <a:headEnd/>
              <a:tailEnd/>
            </a:ln>
          </p:spPr>
          <p:txBody>
            <a:bodyPr/>
            <a:lstStyle/>
            <a:p>
              <a:endParaRPr lang="en-US"/>
            </a:p>
          </p:txBody>
        </p:sp>
        <p:sp>
          <p:nvSpPr>
            <p:cNvPr id="65" name="Oval 61">
              <a:extLst>
                <a:ext uri="{FF2B5EF4-FFF2-40B4-BE49-F238E27FC236}">
                  <a16:creationId xmlns:a16="http://schemas.microsoft.com/office/drawing/2014/main" id="{FD6BBEBA-236E-8BB6-8E83-AC7BA15A068D}"/>
                </a:ext>
              </a:extLst>
            </p:cNvPr>
            <p:cNvSpPr>
              <a:spLocks noChangeArrowheads="1"/>
            </p:cNvSpPr>
            <p:nvPr/>
          </p:nvSpPr>
          <p:spPr bwMode="auto">
            <a:xfrm>
              <a:off x="3567113" y="5081588"/>
              <a:ext cx="84137" cy="85725"/>
            </a:xfrm>
            <a:prstGeom prst="ellipse">
              <a:avLst/>
            </a:prstGeom>
            <a:noFill/>
            <a:ln w="0">
              <a:solidFill>
                <a:srgbClr val="0000FF"/>
              </a:solidFill>
              <a:round/>
              <a:headEnd/>
              <a:tailEnd/>
            </a:ln>
          </p:spPr>
          <p:txBody>
            <a:bodyPr/>
            <a:lstStyle/>
            <a:p>
              <a:endParaRPr lang="en-US"/>
            </a:p>
          </p:txBody>
        </p:sp>
        <p:sp>
          <p:nvSpPr>
            <p:cNvPr id="66" name="Oval 62">
              <a:extLst>
                <a:ext uri="{FF2B5EF4-FFF2-40B4-BE49-F238E27FC236}">
                  <a16:creationId xmlns:a16="http://schemas.microsoft.com/office/drawing/2014/main" id="{6D48FEAC-8C4B-30F3-00CB-D4A5BEEC3F66}"/>
                </a:ext>
              </a:extLst>
            </p:cNvPr>
            <p:cNvSpPr>
              <a:spLocks noChangeArrowheads="1"/>
            </p:cNvSpPr>
            <p:nvPr/>
          </p:nvSpPr>
          <p:spPr bwMode="auto">
            <a:xfrm>
              <a:off x="3946525" y="4919663"/>
              <a:ext cx="85725" cy="85725"/>
            </a:xfrm>
            <a:prstGeom prst="ellipse">
              <a:avLst/>
            </a:prstGeom>
            <a:solidFill>
              <a:srgbClr val="0000FF"/>
            </a:solidFill>
            <a:ln w="9525">
              <a:noFill/>
              <a:round/>
              <a:headEnd/>
              <a:tailEnd/>
            </a:ln>
          </p:spPr>
          <p:txBody>
            <a:bodyPr/>
            <a:lstStyle/>
            <a:p>
              <a:endParaRPr lang="en-US"/>
            </a:p>
          </p:txBody>
        </p:sp>
        <p:sp>
          <p:nvSpPr>
            <p:cNvPr id="67" name="Oval 63">
              <a:extLst>
                <a:ext uri="{FF2B5EF4-FFF2-40B4-BE49-F238E27FC236}">
                  <a16:creationId xmlns:a16="http://schemas.microsoft.com/office/drawing/2014/main" id="{12E9EF00-56B7-E506-8359-57BC12E5641D}"/>
                </a:ext>
              </a:extLst>
            </p:cNvPr>
            <p:cNvSpPr>
              <a:spLocks noChangeArrowheads="1"/>
            </p:cNvSpPr>
            <p:nvPr/>
          </p:nvSpPr>
          <p:spPr bwMode="auto">
            <a:xfrm>
              <a:off x="3946525" y="4919663"/>
              <a:ext cx="85725" cy="85725"/>
            </a:xfrm>
            <a:prstGeom prst="ellipse">
              <a:avLst/>
            </a:prstGeom>
            <a:noFill/>
            <a:ln w="0">
              <a:solidFill>
                <a:srgbClr val="0000FF"/>
              </a:solidFill>
              <a:round/>
              <a:headEnd/>
              <a:tailEnd/>
            </a:ln>
          </p:spPr>
          <p:txBody>
            <a:bodyPr/>
            <a:lstStyle/>
            <a:p>
              <a:endParaRPr lang="en-US"/>
            </a:p>
          </p:txBody>
        </p:sp>
        <p:sp>
          <p:nvSpPr>
            <p:cNvPr id="68" name="Oval 64">
              <a:extLst>
                <a:ext uri="{FF2B5EF4-FFF2-40B4-BE49-F238E27FC236}">
                  <a16:creationId xmlns:a16="http://schemas.microsoft.com/office/drawing/2014/main" id="{E6EC6F7B-23D0-D0B4-11AF-B7F0A2225367}"/>
                </a:ext>
              </a:extLst>
            </p:cNvPr>
            <p:cNvSpPr>
              <a:spLocks noChangeArrowheads="1"/>
            </p:cNvSpPr>
            <p:nvPr/>
          </p:nvSpPr>
          <p:spPr bwMode="auto">
            <a:xfrm>
              <a:off x="4325938" y="5157788"/>
              <a:ext cx="85725" cy="85725"/>
            </a:xfrm>
            <a:prstGeom prst="ellipse">
              <a:avLst/>
            </a:prstGeom>
            <a:solidFill>
              <a:srgbClr val="0000FF"/>
            </a:solidFill>
            <a:ln w="9525">
              <a:noFill/>
              <a:round/>
              <a:headEnd/>
              <a:tailEnd/>
            </a:ln>
          </p:spPr>
          <p:txBody>
            <a:bodyPr/>
            <a:lstStyle/>
            <a:p>
              <a:endParaRPr lang="en-US"/>
            </a:p>
          </p:txBody>
        </p:sp>
        <p:sp>
          <p:nvSpPr>
            <p:cNvPr id="69" name="Oval 65">
              <a:extLst>
                <a:ext uri="{FF2B5EF4-FFF2-40B4-BE49-F238E27FC236}">
                  <a16:creationId xmlns:a16="http://schemas.microsoft.com/office/drawing/2014/main" id="{6E10D23C-6FE9-FFBD-67D8-403044BBB435}"/>
                </a:ext>
              </a:extLst>
            </p:cNvPr>
            <p:cNvSpPr>
              <a:spLocks noChangeArrowheads="1"/>
            </p:cNvSpPr>
            <p:nvPr/>
          </p:nvSpPr>
          <p:spPr bwMode="auto">
            <a:xfrm>
              <a:off x="4325938" y="5157788"/>
              <a:ext cx="85725" cy="85725"/>
            </a:xfrm>
            <a:prstGeom prst="ellipse">
              <a:avLst/>
            </a:prstGeom>
            <a:noFill/>
            <a:ln w="0">
              <a:solidFill>
                <a:srgbClr val="0000FF"/>
              </a:solidFill>
              <a:round/>
              <a:headEnd/>
              <a:tailEnd/>
            </a:ln>
          </p:spPr>
          <p:txBody>
            <a:bodyPr/>
            <a:lstStyle/>
            <a:p>
              <a:endParaRPr lang="en-US"/>
            </a:p>
          </p:txBody>
        </p:sp>
        <p:sp>
          <p:nvSpPr>
            <p:cNvPr id="70" name="Oval 66">
              <a:extLst>
                <a:ext uri="{FF2B5EF4-FFF2-40B4-BE49-F238E27FC236}">
                  <a16:creationId xmlns:a16="http://schemas.microsoft.com/office/drawing/2014/main" id="{07F05E2D-B91B-BE4D-D6B2-C254E200EA9A}"/>
                </a:ext>
              </a:extLst>
            </p:cNvPr>
            <p:cNvSpPr>
              <a:spLocks noChangeArrowheads="1"/>
            </p:cNvSpPr>
            <p:nvPr/>
          </p:nvSpPr>
          <p:spPr bwMode="auto">
            <a:xfrm>
              <a:off x="4705350" y="4625975"/>
              <a:ext cx="85725" cy="85725"/>
            </a:xfrm>
            <a:prstGeom prst="ellipse">
              <a:avLst/>
            </a:prstGeom>
            <a:solidFill>
              <a:srgbClr val="0000FF"/>
            </a:solidFill>
            <a:ln w="9525">
              <a:noFill/>
              <a:round/>
              <a:headEnd/>
              <a:tailEnd/>
            </a:ln>
          </p:spPr>
          <p:txBody>
            <a:bodyPr/>
            <a:lstStyle/>
            <a:p>
              <a:endParaRPr lang="en-US"/>
            </a:p>
          </p:txBody>
        </p:sp>
        <p:sp>
          <p:nvSpPr>
            <p:cNvPr id="71" name="Oval 67">
              <a:extLst>
                <a:ext uri="{FF2B5EF4-FFF2-40B4-BE49-F238E27FC236}">
                  <a16:creationId xmlns:a16="http://schemas.microsoft.com/office/drawing/2014/main" id="{D708683B-AB0F-8AC8-1F74-47A62BB5746B}"/>
                </a:ext>
              </a:extLst>
            </p:cNvPr>
            <p:cNvSpPr>
              <a:spLocks noChangeArrowheads="1"/>
            </p:cNvSpPr>
            <p:nvPr/>
          </p:nvSpPr>
          <p:spPr bwMode="auto">
            <a:xfrm>
              <a:off x="4705350" y="4625975"/>
              <a:ext cx="85725" cy="85725"/>
            </a:xfrm>
            <a:prstGeom prst="ellipse">
              <a:avLst/>
            </a:prstGeom>
            <a:noFill/>
            <a:ln w="0">
              <a:solidFill>
                <a:srgbClr val="0000FF"/>
              </a:solidFill>
              <a:round/>
              <a:headEnd/>
              <a:tailEnd/>
            </a:ln>
          </p:spPr>
          <p:txBody>
            <a:bodyPr/>
            <a:lstStyle/>
            <a:p>
              <a:endParaRPr lang="en-US"/>
            </a:p>
          </p:txBody>
        </p:sp>
        <p:sp>
          <p:nvSpPr>
            <p:cNvPr id="72" name="Oval 68">
              <a:extLst>
                <a:ext uri="{FF2B5EF4-FFF2-40B4-BE49-F238E27FC236}">
                  <a16:creationId xmlns:a16="http://schemas.microsoft.com/office/drawing/2014/main" id="{D73F5121-0717-0A06-4263-E26C3F96DDE2}"/>
                </a:ext>
              </a:extLst>
            </p:cNvPr>
            <p:cNvSpPr>
              <a:spLocks noChangeArrowheads="1"/>
            </p:cNvSpPr>
            <p:nvPr/>
          </p:nvSpPr>
          <p:spPr bwMode="auto">
            <a:xfrm>
              <a:off x="5075238" y="4805363"/>
              <a:ext cx="85725" cy="85725"/>
            </a:xfrm>
            <a:prstGeom prst="ellipse">
              <a:avLst/>
            </a:prstGeom>
            <a:solidFill>
              <a:srgbClr val="0000FF"/>
            </a:solidFill>
            <a:ln w="9525">
              <a:noFill/>
              <a:round/>
              <a:headEnd/>
              <a:tailEnd/>
            </a:ln>
          </p:spPr>
          <p:txBody>
            <a:bodyPr/>
            <a:lstStyle/>
            <a:p>
              <a:endParaRPr lang="en-US"/>
            </a:p>
          </p:txBody>
        </p:sp>
        <p:sp>
          <p:nvSpPr>
            <p:cNvPr id="73" name="Oval 69">
              <a:extLst>
                <a:ext uri="{FF2B5EF4-FFF2-40B4-BE49-F238E27FC236}">
                  <a16:creationId xmlns:a16="http://schemas.microsoft.com/office/drawing/2014/main" id="{3EB9C937-879A-C54D-6CE9-81E1D74BFE86}"/>
                </a:ext>
              </a:extLst>
            </p:cNvPr>
            <p:cNvSpPr>
              <a:spLocks noChangeArrowheads="1"/>
            </p:cNvSpPr>
            <p:nvPr/>
          </p:nvSpPr>
          <p:spPr bwMode="auto">
            <a:xfrm>
              <a:off x="5075238" y="4805363"/>
              <a:ext cx="85725" cy="85725"/>
            </a:xfrm>
            <a:prstGeom prst="ellipse">
              <a:avLst/>
            </a:prstGeom>
            <a:noFill/>
            <a:ln w="0">
              <a:solidFill>
                <a:srgbClr val="0000FF"/>
              </a:solidFill>
              <a:round/>
              <a:headEnd/>
              <a:tailEnd/>
            </a:ln>
          </p:spPr>
          <p:txBody>
            <a:bodyPr/>
            <a:lstStyle/>
            <a:p>
              <a:endParaRPr lang="en-US"/>
            </a:p>
          </p:txBody>
        </p:sp>
        <p:sp>
          <p:nvSpPr>
            <p:cNvPr id="74" name="Oval 70">
              <a:extLst>
                <a:ext uri="{FF2B5EF4-FFF2-40B4-BE49-F238E27FC236}">
                  <a16:creationId xmlns:a16="http://schemas.microsoft.com/office/drawing/2014/main" id="{3E6261CF-1769-85E6-1873-4826C99BBFDD}"/>
                </a:ext>
              </a:extLst>
            </p:cNvPr>
            <p:cNvSpPr>
              <a:spLocks noChangeArrowheads="1"/>
            </p:cNvSpPr>
            <p:nvPr/>
          </p:nvSpPr>
          <p:spPr bwMode="auto">
            <a:xfrm>
              <a:off x="5456238" y="4435475"/>
              <a:ext cx="84137" cy="85725"/>
            </a:xfrm>
            <a:prstGeom prst="ellipse">
              <a:avLst/>
            </a:prstGeom>
            <a:solidFill>
              <a:srgbClr val="0000FF"/>
            </a:solidFill>
            <a:ln w="9525">
              <a:noFill/>
              <a:round/>
              <a:headEnd/>
              <a:tailEnd/>
            </a:ln>
          </p:spPr>
          <p:txBody>
            <a:bodyPr/>
            <a:lstStyle/>
            <a:p>
              <a:endParaRPr lang="en-US"/>
            </a:p>
          </p:txBody>
        </p:sp>
        <p:sp>
          <p:nvSpPr>
            <p:cNvPr id="75" name="Oval 71">
              <a:extLst>
                <a:ext uri="{FF2B5EF4-FFF2-40B4-BE49-F238E27FC236}">
                  <a16:creationId xmlns:a16="http://schemas.microsoft.com/office/drawing/2014/main" id="{229657D5-AD4E-931A-5237-6C518C54BFDF}"/>
                </a:ext>
              </a:extLst>
            </p:cNvPr>
            <p:cNvSpPr>
              <a:spLocks noChangeArrowheads="1"/>
            </p:cNvSpPr>
            <p:nvPr/>
          </p:nvSpPr>
          <p:spPr bwMode="auto">
            <a:xfrm>
              <a:off x="5456238" y="4435475"/>
              <a:ext cx="84137" cy="85725"/>
            </a:xfrm>
            <a:prstGeom prst="ellipse">
              <a:avLst/>
            </a:prstGeom>
            <a:noFill/>
            <a:ln w="0">
              <a:solidFill>
                <a:srgbClr val="0000FF"/>
              </a:solidFill>
              <a:round/>
              <a:headEnd/>
              <a:tailEnd/>
            </a:ln>
          </p:spPr>
          <p:txBody>
            <a:bodyPr/>
            <a:lstStyle/>
            <a:p>
              <a:endParaRPr lang="en-US"/>
            </a:p>
          </p:txBody>
        </p:sp>
        <p:sp>
          <p:nvSpPr>
            <p:cNvPr id="76" name="Oval 72">
              <a:extLst>
                <a:ext uri="{FF2B5EF4-FFF2-40B4-BE49-F238E27FC236}">
                  <a16:creationId xmlns:a16="http://schemas.microsoft.com/office/drawing/2014/main" id="{9A2F68C0-CB58-0CDE-5945-AAEDA1F38CE7}"/>
                </a:ext>
              </a:extLst>
            </p:cNvPr>
            <p:cNvSpPr>
              <a:spLocks noChangeArrowheads="1"/>
            </p:cNvSpPr>
            <p:nvPr/>
          </p:nvSpPr>
          <p:spPr bwMode="auto">
            <a:xfrm>
              <a:off x="5835650" y="4786313"/>
              <a:ext cx="85725" cy="85725"/>
            </a:xfrm>
            <a:prstGeom prst="ellipse">
              <a:avLst/>
            </a:prstGeom>
            <a:solidFill>
              <a:srgbClr val="0000FF"/>
            </a:solidFill>
            <a:ln w="9525">
              <a:noFill/>
              <a:round/>
              <a:headEnd/>
              <a:tailEnd/>
            </a:ln>
          </p:spPr>
          <p:txBody>
            <a:bodyPr/>
            <a:lstStyle/>
            <a:p>
              <a:endParaRPr lang="en-US"/>
            </a:p>
          </p:txBody>
        </p:sp>
        <p:sp>
          <p:nvSpPr>
            <p:cNvPr id="77" name="Oval 73">
              <a:extLst>
                <a:ext uri="{FF2B5EF4-FFF2-40B4-BE49-F238E27FC236}">
                  <a16:creationId xmlns:a16="http://schemas.microsoft.com/office/drawing/2014/main" id="{D81A80B2-3175-CDFF-912A-8E63D9665257}"/>
                </a:ext>
              </a:extLst>
            </p:cNvPr>
            <p:cNvSpPr>
              <a:spLocks noChangeArrowheads="1"/>
            </p:cNvSpPr>
            <p:nvPr/>
          </p:nvSpPr>
          <p:spPr bwMode="auto">
            <a:xfrm>
              <a:off x="5835650" y="4786313"/>
              <a:ext cx="85725" cy="85725"/>
            </a:xfrm>
            <a:prstGeom prst="ellipse">
              <a:avLst/>
            </a:prstGeom>
            <a:noFill/>
            <a:ln w="0">
              <a:solidFill>
                <a:srgbClr val="0000FF"/>
              </a:solidFill>
              <a:round/>
              <a:headEnd/>
              <a:tailEnd/>
            </a:ln>
          </p:spPr>
          <p:txBody>
            <a:bodyPr/>
            <a:lstStyle/>
            <a:p>
              <a:endParaRPr lang="en-US"/>
            </a:p>
          </p:txBody>
        </p:sp>
        <p:sp>
          <p:nvSpPr>
            <p:cNvPr id="78" name="Oval 74">
              <a:extLst>
                <a:ext uri="{FF2B5EF4-FFF2-40B4-BE49-F238E27FC236}">
                  <a16:creationId xmlns:a16="http://schemas.microsoft.com/office/drawing/2014/main" id="{9E02AE6D-EC2C-DC9D-401D-8215A123F29B}"/>
                </a:ext>
              </a:extLst>
            </p:cNvPr>
            <p:cNvSpPr>
              <a:spLocks noChangeArrowheads="1"/>
            </p:cNvSpPr>
            <p:nvPr/>
          </p:nvSpPr>
          <p:spPr bwMode="auto">
            <a:xfrm>
              <a:off x="6205538" y="4549775"/>
              <a:ext cx="85725" cy="85725"/>
            </a:xfrm>
            <a:prstGeom prst="ellipse">
              <a:avLst/>
            </a:prstGeom>
            <a:solidFill>
              <a:srgbClr val="0000FF"/>
            </a:solidFill>
            <a:ln w="9525">
              <a:noFill/>
              <a:round/>
              <a:headEnd/>
              <a:tailEnd/>
            </a:ln>
          </p:spPr>
          <p:txBody>
            <a:bodyPr/>
            <a:lstStyle/>
            <a:p>
              <a:endParaRPr lang="en-US"/>
            </a:p>
          </p:txBody>
        </p:sp>
        <p:sp>
          <p:nvSpPr>
            <p:cNvPr id="79" name="Oval 75">
              <a:extLst>
                <a:ext uri="{FF2B5EF4-FFF2-40B4-BE49-F238E27FC236}">
                  <a16:creationId xmlns:a16="http://schemas.microsoft.com/office/drawing/2014/main" id="{55CA308B-0157-CF5A-2F14-678A3E4759B3}"/>
                </a:ext>
              </a:extLst>
            </p:cNvPr>
            <p:cNvSpPr>
              <a:spLocks noChangeArrowheads="1"/>
            </p:cNvSpPr>
            <p:nvPr/>
          </p:nvSpPr>
          <p:spPr bwMode="auto">
            <a:xfrm>
              <a:off x="6205538" y="4549775"/>
              <a:ext cx="85725" cy="85725"/>
            </a:xfrm>
            <a:prstGeom prst="ellipse">
              <a:avLst/>
            </a:prstGeom>
            <a:noFill/>
            <a:ln w="0">
              <a:solidFill>
                <a:srgbClr val="0000FF"/>
              </a:solidFill>
              <a:round/>
              <a:headEnd/>
              <a:tailEnd/>
            </a:ln>
          </p:spPr>
          <p:txBody>
            <a:bodyPr/>
            <a:lstStyle/>
            <a:p>
              <a:endParaRPr lang="en-US"/>
            </a:p>
          </p:txBody>
        </p:sp>
        <p:sp>
          <p:nvSpPr>
            <p:cNvPr id="80" name="Oval 76">
              <a:extLst>
                <a:ext uri="{FF2B5EF4-FFF2-40B4-BE49-F238E27FC236}">
                  <a16:creationId xmlns:a16="http://schemas.microsoft.com/office/drawing/2014/main" id="{BE72A2AF-05C4-8693-0E95-CB5AA9DFAA06}"/>
                </a:ext>
              </a:extLst>
            </p:cNvPr>
            <p:cNvSpPr>
              <a:spLocks noChangeArrowheads="1"/>
            </p:cNvSpPr>
            <p:nvPr/>
          </p:nvSpPr>
          <p:spPr bwMode="auto">
            <a:xfrm>
              <a:off x="6584950" y="4340225"/>
              <a:ext cx="85725" cy="85725"/>
            </a:xfrm>
            <a:prstGeom prst="ellipse">
              <a:avLst/>
            </a:prstGeom>
            <a:solidFill>
              <a:srgbClr val="0000FF"/>
            </a:solidFill>
            <a:ln w="9525">
              <a:noFill/>
              <a:round/>
              <a:headEnd/>
              <a:tailEnd/>
            </a:ln>
          </p:spPr>
          <p:txBody>
            <a:bodyPr/>
            <a:lstStyle/>
            <a:p>
              <a:endParaRPr lang="en-US"/>
            </a:p>
          </p:txBody>
        </p:sp>
        <p:sp>
          <p:nvSpPr>
            <p:cNvPr id="81" name="Oval 77">
              <a:extLst>
                <a:ext uri="{FF2B5EF4-FFF2-40B4-BE49-F238E27FC236}">
                  <a16:creationId xmlns:a16="http://schemas.microsoft.com/office/drawing/2014/main" id="{A68DCB72-59F8-5099-F399-97FB1D9E0FA9}"/>
                </a:ext>
              </a:extLst>
            </p:cNvPr>
            <p:cNvSpPr>
              <a:spLocks noChangeArrowheads="1"/>
            </p:cNvSpPr>
            <p:nvPr/>
          </p:nvSpPr>
          <p:spPr bwMode="auto">
            <a:xfrm>
              <a:off x="6584950" y="4340225"/>
              <a:ext cx="85725" cy="85725"/>
            </a:xfrm>
            <a:prstGeom prst="ellipse">
              <a:avLst/>
            </a:prstGeom>
            <a:noFill/>
            <a:ln w="0">
              <a:solidFill>
                <a:srgbClr val="0000FF"/>
              </a:solidFill>
              <a:round/>
              <a:headEnd/>
              <a:tailEnd/>
            </a:ln>
          </p:spPr>
          <p:txBody>
            <a:bodyPr/>
            <a:lstStyle/>
            <a:p>
              <a:endParaRPr lang="en-US"/>
            </a:p>
          </p:txBody>
        </p:sp>
        <p:sp>
          <p:nvSpPr>
            <p:cNvPr id="82" name="Oval 78">
              <a:extLst>
                <a:ext uri="{FF2B5EF4-FFF2-40B4-BE49-F238E27FC236}">
                  <a16:creationId xmlns:a16="http://schemas.microsoft.com/office/drawing/2014/main" id="{51861288-B8AC-1CAD-0BAD-85FC568B4D6E}"/>
                </a:ext>
              </a:extLst>
            </p:cNvPr>
            <p:cNvSpPr>
              <a:spLocks noChangeArrowheads="1"/>
            </p:cNvSpPr>
            <p:nvPr/>
          </p:nvSpPr>
          <p:spPr bwMode="auto">
            <a:xfrm>
              <a:off x="6964363" y="3692525"/>
              <a:ext cx="85725" cy="85725"/>
            </a:xfrm>
            <a:prstGeom prst="ellipse">
              <a:avLst/>
            </a:prstGeom>
            <a:solidFill>
              <a:srgbClr val="0000FF"/>
            </a:solidFill>
            <a:ln w="9525">
              <a:noFill/>
              <a:round/>
              <a:headEnd/>
              <a:tailEnd/>
            </a:ln>
          </p:spPr>
          <p:txBody>
            <a:bodyPr/>
            <a:lstStyle/>
            <a:p>
              <a:endParaRPr lang="en-US"/>
            </a:p>
          </p:txBody>
        </p:sp>
        <p:sp>
          <p:nvSpPr>
            <p:cNvPr id="83" name="Oval 79">
              <a:extLst>
                <a:ext uri="{FF2B5EF4-FFF2-40B4-BE49-F238E27FC236}">
                  <a16:creationId xmlns:a16="http://schemas.microsoft.com/office/drawing/2014/main" id="{91165D87-3019-E64C-F2D6-CB207A36FAEE}"/>
                </a:ext>
              </a:extLst>
            </p:cNvPr>
            <p:cNvSpPr>
              <a:spLocks noChangeArrowheads="1"/>
            </p:cNvSpPr>
            <p:nvPr/>
          </p:nvSpPr>
          <p:spPr bwMode="auto">
            <a:xfrm>
              <a:off x="6964363" y="3692525"/>
              <a:ext cx="85725" cy="85725"/>
            </a:xfrm>
            <a:prstGeom prst="ellipse">
              <a:avLst/>
            </a:prstGeom>
            <a:noFill/>
            <a:ln w="0">
              <a:solidFill>
                <a:srgbClr val="0000FF"/>
              </a:solidFill>
              <a:round/>
              <a:headEnd/>
              <a:tailEnd/>
            </a:ln>
          </p:spPr>
          <p:txBody>
            <a:bodyPr/>
            <a:lstStyle/>
            <a:p>
              <a:endParaRPr lang="en-US"/>
            </a:p>
          </p:txBody>
        </p:sp>
        <p:sp>
          <p:nvSpPr>
            <p:cNvPr id="84" name="Oval 80">
              <a:extLst>
                <a:ext uri="{FF2B5EF4-FFF2-40B4-BE49-F238E27FC236}">
                  <a16:creationId xmlns:a16="http://schemas.microsoft.com/office/drawing/2014/main" id="{36436C31-2814-A461-5E27-5BE4DC718853}"/>
                </a:ext>
              </a:extLst>
            </p:cNvPr>
            <p:cNvSpPr>
              <a:spLocks noChangeArrowheads="1"/>
            </p:cNvSpPr>
            <p:nvPr/>
          </p:nvSpPr>
          <p:spPr bwMode="auto">
            <a:xfrm>
              <a:off x="7335838" y="3949700"/>
              <a:ext cx="84137" cy="85725"/>
            </a:xfrm>
            <a:prstGeom prst="ellipse">
              <a:avLst/>
            </a:prstGeom>
            <a:solidFill>
              <a:srgbClr val="0000FF"/>
            </a:solidFill>
            <a:ln w="9525">
              <a:noFill/>
              <a:round/>
              <a:headEnd/>
              <a:tailEnd/>
            </a:ln>
          </p:spPr>
          <p:txBody>
            <a:bodyPr/>
            <a:lstStyle/>
            <a:p>
              <a:endParaRPr lang="en-US"/>
            </a:p>
          </p:txBody>
        </p:sp>
        <p:sp>
          <p:nvSpPr>
            <p:cNvPr id="85" name="Oval 81">
              <a:extLst>
                <a:ext uri="{FF2B5EF4-FFF2-40B4-BE49-F238E27FC236}">
                  <a16:creationId xmlns:a16="http://schemas.microsoft.com/office/drawing/2014/main" id="{C5589FBF-D6F8-914C-4CA0-6DB4D5370054}"/>
                </a:ext>
              </a:extLst>
            </p:cNvPr>
            <p:cNvSpPr>
              <a:spLocks noChangeArrowheads="1"/>
            </p:cNvSpPr>
            <p:nvPr/>
          </p:nvSpPr>
          <p:spPr bwMode="auto">
            <a:xfrm>
              <a:off x="7335838" y="3949700"/>
              <a:ext cx="84137" cy="85725"/>
            </a:xfrm>
            <a:prstGeom prst="ellipse">
              <a:avLst/>
            </a:prstGeom>
            <a:noFill/>
            <a:ln w="0">
              <a:solidFill>
                <a:srgbClr val="0000FF"/>
              </a:solidFill>
              <a:round/>
              <a:headEnd/>
              <a:tailEnd/>
            </a:ln>
          </p:spPr>
          <p:txBody>
            <a:bodyPr/>
            <a:lstStyle/>
            <a:p>
              <a:endParaRPr lang="en-US"/>
            </a:p>
          </p:txBody>
        </p:sp>
        <p:sp>
          <p:nvSpPr>
            <p:cNvPr id="86" name="Oval 82">
              <a:extLst>
                <a:ext uri="{FF2B5EF4-FFF2-40B4-BE49-F238E27FC236}">
                  <a16:creationId xmlns:a16="http://schemas.microsoft.com/office/drawing/2014/main" id="{340612FA-A6DF-7058-E781-4A0AE304150E}"/>
                </a:ext>
              </a:extLst>
            </p:cNvPr>
            <p:cNvSpPr>
              <a:spLocks noChangeArrowheads="1"/>
            </p:cNvSpPr>
            <p:nvPr/>
          </p:nvSpPr>
          <p:spPr bwMode="auto">
            <a:xfrm>
              <a:off x="7715250" y="3797300"/>
              <a:ext cx="85725" cy="85725"/>
            </a:xfrm>
            <a:prstGeom prst="ellipse">
              <a:avLst/>
            </a:prstGeom>
            <a:solidFill>
              <a:srgbClr val="0000FF"/>
            </a:solidFill>
            <a:ln w="9525">
              <a:noFill/>
              <a:round/>
              <a:headEnd/>
              <a:tailEnd/>
            </a:ln>
          </p:spPr>
          <p:txBody>
            <a:bodyPr/>
            <a:lstStyle/>
            <a:p>
              <a:endParaRPr lang="en-US"/>
            </a:p>
          </p:txBody>
        </p:sp>
        <p:sp>
          <p:nvSpPr>
            <p:cNvPr id="87" name="Oval 83">
              <a:extLst>
                <a:ext uri="{FF2B5EF4-FFF2-40B4-BE49-F238E27FC236}">
                  <a16:creationId xmlns:a16="http://schemas.microsoft.com/office/drawing/2014/main" id="{B2C64019-3225-7CAD-39EB-4A22C8E283E9}"/>
                </a:ext>
              </a:extLst>
            </p:cNvPr>
            <p:cNvSpPr>
              <a:spLocks noChangeArrowheads="1"/>
            </p:cNvSpPr>
            <p:nvPr/>
          </p:nvSpPr>
          <p:spPr bwMode="auto">
            <a:xfrm>
              <a:off x="7715250" y="3797300"/>
              <a:ext cx="85725" cy="85725"/>
            </a:xfrm>
            <a:prstGeom prst="ellipse">
              <a:avLst/>
            </a:prstGeom>
            <a:noFill/>
            <a:ln w="0">
              <a:solidFill>
                <a:srgbClr val="0000FF"/>
              </a:solidFill>
              <a:round/>
              <a:headEnd/>
              <a:tailEnd/>
            </a:ln>
          </p:spPr>
          <p:txBody>
            <a:bodyPr/>
            <a:lstStyle/>
            <a:p>
              <a:endParaRPr lang="en-US"/>
            </a:p>
          </p:txBody>
        </p:sp>
        <p:sp>
          <p:nvSpPr>
            <p:cNvPr id="88" name="Oval 84">
              <a:extLst>
                <a:ext uri="{FF2B5EF4-FFF2-40B4-BE49-F238E27FC236}">
                  <a16:creationId xmlns:a16="http://schemas.microsoft.com/office/drawing/2014/main" id="{9FA2CDB0-9A18-00F4-76D4-EF190D45A671}"/>
                </a:ext>
              </a:extLst>
            </p:cNvPr>
            <p:cNvSpPr>
              <a:spLocks noChangeArrowheads="1"/>
            </p:cNvSpPr>
            <p:nvPr/>
          </p:nvSpPr>
          <p:spPr bwMode="auto">
            <a:xfrm>
              <a:off x="8094663" y="3654425"/>
              <a:ext cx="85725" cy="85725"/>
            </a:xfrm>
            <a:prstGeom prst="ellipse">
              <a:avLst/>
            </a:prstGeom>
            <a:solidFill>
              <a:srgbClr val="0000FF"/>
            </a:solidFill>
            <a:ln w="9525">
              <a:noFill/>
              <a:round/>
              <a:headEnd/>
              <a:tailEnd/>
            </a:ln>
          </p:spPr>
          <p:txBody>
            <a:bodyPr/>
            <a:lstStyle/>
            <a:p>
              <a:endParaRPr lang="en-US"/>
            </a:p>
          </p:txBody>
        </p:sp>
        <p:sp>
          <p:nvSpPr>
            <p:cNvPr id="89" name="Oval 85">
              <a:extLst>
                <a:ext uri="{FF2B5EF4-FFF2-40B4-BE49-F238E27FC236}">
                  <a16:creationId xmlns:a16="http://schemas.microsoft.com/office/drawing/2014/main" id="{D9ED7F32-2127-9C6E-8F41-BE1F622BFBA2}"/>
                </a:ext>
              </a:extLst>
            </p:cNvPr>
            <p:cNvSpPr>
              <a:spLocks noChangeArrowheads="1"/>
            </p:cNvSpPr>
            <p:nvPr/>
          </p:nvSpPr>
          <p:spPr bwMode="auto">
            <a:xfrm>
              <a:off x="8094663" y="3654425"/>
              <a:ext cx="85725" cy="85725"/>
            </a:xfrm>
            <a:prstGeom prst="ellipse">
              <a:avLst/>
            </a:prstGeom>
            <a:noFill/>
            <a:ln w="0">
              <a:solidFill>
                <a:srgbClr val="0000FF"/>
              </a:solidFill>
              <a:round/>
              <a:headEnd/>
              <a:tailEnd/>
            </a:ln>
          </p:spPr>
          <p:txBody>
            <a:bodyPr/>
            <a:lstStyle/>
            <a:p>
              <a:endParaRPr lang="en-US"/>
            </a:p>
          </p:txBody>
        </p:sp>
        <p:sp>
          <p:nvSpPr>
            <p:cNvPr id="90" name="Oval 86">
              <a:extLst>
                <a:ext uri="{FF2B5EF4-FFF2-40B4-BE49-F238E27FC236}">
                  <a16:creationId xmlns:a16="http://schemas.microsoft.com/office/drawing/2014/main" id="{E43C1D97-CBA6-50DB-CD67-ABDC8D88692D}"/>
                </a:ext>
              </a:extLst>
            </p:cNvPr>
            <p:cNvSpPr>
              <a:spLocks noChangeArrowheads="1"/>
            </p:cNvSpPr>
            <p:nvPr/>
          </p:nvSpPr>
          <p:spPr bwMode="auto">
            <a:xfrm>
              <a:off x="8474075" y="3254375"/>
              <a:ext cx="85725" cy="85725"/>
            </a:xfrm>
            <a:prstGeom prst="ellipse">
              <a:avLst/>
            </a:prstGeom>
            <a:solidFill>
              <a:srgbClr val="0000FF"/>
            </a:solidFill>
            <a:ln w="9525">
              <a:noFill/>
              <a:round/>
              <a:headEnd/>
              <a:tailEnd/>
            </a:ln>
          </p:spPr>
          <p:txBody>
            <a:bodyPr/>
            <a:lstStyle/>
            <a:p>
              <a:endParaRPr lang="en-US"/>
            </a:p>
          </p:txBody>
        </p:sp>
        <p:sp>
          <p:nvSpPr>
            <p:cNvPr id="91" name="Oval 87">
              <a:extLst>
                <a:ext uri="{FF2B5EF4-FFF2-40B4-BE49-F238E27FC236}">
                  <a16:creationId xmlns:a16="http://schemas.microsoft.com/office/drawing/2014/main" id="{E4591E0F-8458-FE5A-78D3-5EB56EFFCA98}"/>
                </a:ext>
              </a:extLst>
            </p:cNvPr>
            <p:cNvSpPr>
              <a:spLocks noChangeArrowheads="1"/>
            </p:cNvSpPr>
            <p:nvPr/>
          </p:nvSpPr>
          <p:spPr bwMode="auto">
            <a:xfrm>
              <a:off x="8474075" y="3254375"/>
              <a:ext cx="85725" cy="85725"/>
            </a:xfrm>
            <a:prstGeom prst="ellipse">
              <a:avLst/>
            </a:prstGeom>
            <a:noFill/>
            <a:ln w="0">
              <a:solidFill>
                <a:srgbClr val="0000FF"/>
              </a:solidFill>
              <a:round/>
              <a:headEnd/>
              <a:tailEnd/>
            </a:ln>
          </p:spPr>
          <p:txBody>
            <a:bodyPr/>
            <a:lstStyle/>
            <a:p>
              <a:endParaRPr lang="en-US"/>
            </a:p>
          </p:txBody>
        </p:sp>
        <p:sp>
          <p:nvSpPr>
            <p:cNvPr id="92" name="Freeform 88">
              <a:extLst>
                <a:ext uri="{FF2B5EF4-FFF2-40B4-BE49-F238E27FC236}">
                  <a16:creationId xmlns:a16="http://schemas.microsoft.com/office/drawing/2014/main" id="{79DECF05-23E5-3D64-3BCB-09D916250541}"/>
                </a:ext>
              </a:extLst>
            </p:cNvPr>
            <p:cNvSpPr>
              <a:spLocks/>
            </p:cNvSpPr>
            <p:nvPr/>
          </p:nvSpPr>
          <p:spPr bwMode="auto">
            <a:xfrm>
              <a:off x="1344613" y="1827213"/>
              <a:ext cx="4784725" cy="3721100"/>
            </a:xfrm>
            <a:custGeom>
              <a:avLst/>
              <a:gdLst>
                <a:gd name="T0" fmla="*/ 2147483647 w 3014"/>
                <a:gd name="T1" fmla="*/ 2147483647 h 2344"/>
                <a:gd name="T2" fmla="*/ 2147483647 w 3014"/>
                <a:gd name="T3" fmla="*/ 2147483647 h 2344"/>
                <a:gd name="T4" fmla="*/ 2147483647 w 3014"/>
                <a:gd name="T5" fmla="*/ 2147483647 h 2344"/>
                <a:gd name="T6" fmla="*/ 2147483647 w 3014"/>
                <a:gd name="T7" fmla="*/ 2147483647 h 2344"/>
                <a:gd name="T8" fmla="*/ 2147483647 w 3014"/>
                <a:gd name="T9" fmla="*/ 2147483647 h 2344"/>
                <a:gd name="T10" fmla="*/ 2147483647 w 3014"/>
                <a:gd name="T11" fmla="*/ 2147483647 h 2344"/>
                <a:gd name="T12" fmla="*/ 2147483647 w 3014"/>
                <a:gd name="T13" fmla="*/ 2147483647 h 2344"/>
                <a:gd name="T14" fmla="*/ 2147483647 w 3014"/>
                <a:gd name="T15" fmla="*/ 2147483647 h 2344"/>
                <a:gd name="T16" fmla="*/ 2147483647 w 3014"/>
                <a:gd name="T17" fmla="*/ 2147483647 h 2344"/>
                <a:gd name="T18" fmla="*/ 2147483647 w 3014"/>
                <a:gd name="T19" fmla="*/ 2147483647 h 2344"/>
                <a:gd name="T20" fmla="*/ 2147483647 w 3014"/>
                <a:gd name="T21" fmla="*/ 2147483647 h 2344"/>
                <a:gd name="T22" fmla="*/ 2147483647 w 3014"/>
                <a:gd name="T23" fmla="*/ 2147483647 h 2344"/>
                <a:gd name="T24" fmla="*/ 2147483647 w 3014"/>
                <a:gd name="T25" fmla="*/ 2147483647 h 2344"/>
                <a:gd name="T26" fmla="*/ 2147483647 w 3014"/>
                <a:gd name="T27" fmla="*/ 2147483647 h 2344"/>
                <a:gd name="T28" fmla="*/ 2147483647 w 3014"/>
                <a:gd name="T29" fmla="*/ 2147483647 h 2344"/>
                <a:gd name="T30" fmla="*/ 2147483647 w 3014"/>
                <a:gd name="T31" fmla="*/ 2147483647 h 2344"/>
                <a:gd name="T32" fmla="*/ 2147483647 w 3014"/>
                <a:gd name="T33" fmla="*/ 2147483647 h 2344"/>
                <a:gd name="T34" fmla="*/ 2147483647 w 3014"/>
                <a:gd name="T35" fmla="*/ 2147483647 h 2344"/>
                <a:gd name="T36" fmla="*/ 2147483647 w 3014"/>
                <a:gd name="T37" fmla="*/ 2147483647 h 2344"/>
                <a:gd name="T38" fmla="*/ 2147483647 w 3014"/>
                <a:gd name="T39" fmla="*/ 2147483647 h 2344"/>
                <a:gd name="T40" fmla="*/ 2147483647 w 3014"/>
                <a:gd name="T41" fmla="*/ 2147483647 h 2344"/>
                <a:gd name="T42" fmla="*/ 2147483647 w 3014"/>
                <a:gd name="T43" fmla="*/ 2147483647 h 2344"/>
                <a:gd name="T44" fmla="*/ 2147483647 w 3014"/>
                <a:gd name="T45" fmla="*/ 2147483647 h 2344"/>
                <a:gd name="T46" fmla="*/ 2147483647 w 3014"/>
                <a:gd name="T47" fmla="*/ 2147483647 h 2344"/>
                <a:gd name="T48" fmla="*/ 2147483647 w 3014"/>
                <a:gd name="T49" fmla="*/ 2147483647 h 2344"/>
                <a:gd name="T50" fmla="*/ 2147483647 w 3014"/>
                <a:gd name="T51" fmla="*/ 2147483647 h 2344"/>
                <a:gd name="T52" fmla="*/ 2147483647 w 3014"/>
                <a:gd name="T53" fmla="*/ 2147483647 h 2344"/>
                <a:gd name="T54" fmla="*/ 2147483647 w 3014"/>
                <a:gd name="T55" fmla="*/ 2147483647 h 2344"/>
                <a:gd name="T56" fmla="*/ 2147483647 w 3014"/>
                <a:gd name="T57" fmla="*/ 2147483647 h 2344"/>
                <a:gd name="T58" fmla="*/ 2147483647 w 3014"/>
                <a:gd name="T59" fmla="*/ 2147483647 h 2344"/>
                <a:gd name="T60" fmla="*/ 2147483647 w 3014"/>
                <a:gd name="T61" fmla="*/ 2147483647 h 2344"/>
                <a:gd name="T62" fmla="*/ 2147483647 w 3014"/>
                <a:gd name="T63" fmla="*/ 2147483647 h 2344"/>
                <a:gd name="T64" fmla="*/ 2147483647 w 3014"/>
                <a:gd name="T65" fmla="*/ 2147483647 h 2344"/>
                <a:gd name="T66" fmla="*/ 2147483647 w 3014"/>
                <a:gd name="T67" fmla="*/ 2147483647 h 2344"/>
                <a:gd name="T68" fmla="*/ 2147483647 w 3014"/>
                <a:gd name="T69" fmla="*/ 2147483647 h 2344"/>
                <a:gd name="T70" fmla="*/ 2147483647 w 3014"/>
                <a:gd name="T71" fmla="*/ 2147483647 h 2344"/>
                <a:gd name="T72" fmla="*/ 2147483647 w 3014"/>
                <a:gd name="T73" fmla="*/ 2147483647 h 2344"/>
                <a:gd name="T74" fmla="*/ 2147483647 w 3014"/>
                <a:gd name="T75" fmla="*/ 2147483647 h 2344"/>
                <a:gd name="T76" fmla="*/ 2147483647 w 3014"/>
                <a:gd name="T77" fmla="*/ 2147483647 h 2344"/>
                <a:gd name="T78" fmla="*/ 2147483647 w 3014"/>
                <a:gd name="T79" fmla="*/ 2147483647 h 2344"/>
                <a:gd name="T80" fmla="*/ 2147483647 w 3014"/>
                <a:gd name="T81" fmla="*/ 2147483647 h 2344"/>
                <a:gd name="T82" fmla="*/ 2147483647 w 3014"/>
                <a:gd name="T83" fmla="*/ 2147483647 h 234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014"/>
                <a:gd name="T127" fmla="*/ 0 h 2344"/>
                <a:gd name="T128" fmla="*/ 3014 w 3014"/>
                <a:gd name="T129" fmla="*/ 2344 h 234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014" h="2344">
                  <a:moveTo>
                    <a:pt x="0" y="1739"/>
                  </a:moveTo>
                  <a:lnTo>
                    <a:pt x="24" y="630"/>
                  </a:lnTo>
                  <a:lnTo>
                    <a:pt x="48" y="114"/>
                  </a:lnTo>
                  <a:lnTo>
                    <a:pt x="72" y="0"/>
                  </a:lnTo>
                  <a:lnTo>
                    <a:pt x="96" y="132"/>
                  </a:lnTo>
                  <a:lnTo>
                    <a:pt x="120" y="402"/>
                  </a:lnTo>
                  <a:lnTo>
                    <a:pt x="144" y="738"/>
                  </a:lnTo>
                  <a:lnTo>
                    <a:pt x="168" y="1085"/>
                  </a:lnTo>
                  <a:lnTo>
                    <a:pt x="192" y="1409"/>
                  </a:lnTo>
                  <a:lnTo>
                    <a:pt x="216" y="1691"/>
                  </a:lnTo>
                  <a:lnTo>
                    <a:pt x="240" y="1918"/>
                  </a:lnTo>
                  <a:lnTo>
                    <a:pt x="264" y="2098"/>
                  </a:lnTo>
                  <a:lnTo>
                    <a:pt x="287" y="2218"/>
                  </a:lnTo>
                  <a:lnTo>
                    <a:pt x="311" y="2296"/>
                  </a:lnTo>
                  <a:lnTo>
                    <a:pt x="335" y="2338"/>
                  </a:lnTo>
                  <a:lnTo>
                    <a:pt x="359" y="2344"/>
                  </a:lnTo>
                  <a:lnTo>
                    <a:pt x="383" y="2332"/>
                  </a:lnTo>
                  <a:lnTo>
                    <a:pt x="407" y="2302"/>
                  </a:lnTo>
                  <a:lnTo>
                    <a:pt x="431" y="2260"/>
                  </a:lnTo>
                  <a:lnTo>
                    <a:pt x="455" y="2218"/>
                  </a:lnTo>
                  <a:lnTo>
                    <a:pt x="479" y="2182"/>
                  </a:lnTo>
                  <a:lnTo>
                    <a:pt x="503" y="2146"/>
                  </a:lnTo>
                  <a:lnTo>
                    <a:pt x="527" y="2116"/>
                  </a:lnTo>
                  <a:lnTo>
                    <a:pt x="551" y="2092"/>
                  </a:lnTo>
                  <a:lnTo>
                    <a:pt x="569" y="2080"/>
                  </a:lnTo>
                  <a:lnTo>
                    <a:pt x="592" y="2080"/>
                  </a:lnTo>
                  <a:lnTo>
                    <a:pt x="616" y="2080"/>
                  </a:lnTo>
                  <a:lnTo>
                    <a:pt x="640" y="2098"/>
                  </a:lnTo>
                  <a:lnTo>
                    <a:pt x="664" y="2116"/>
                  </a:lnTo>
                  <a:lnTo>
                    <a:pt x="688" y="2134"/>
                  </a:lnTo>
                  <a:lnTo>
                    <a:pt x="712" y="2164"/>
                  </a:lnTo>
                  <a:lnTo>
                    <a:pt x="736" y="2188"/>
                  </a:lnTo>
                  <a:lnTo>
                    <a:pt x="760" y="2218"/>
                  </a:lnTo>
                  <a:lnTo>
                    <a:pt x="784" y="2242"/>
                  </a:lnTo>
                  <a:lnTo>
                    <a:pt x="808" y="2266"/>
                  </a:lnTo>
                  <a:lnTo>
                    <a:pt x="832" y="2284"/>
                  </a:lnTo>
                  <a:lnTo>
                    <a:pt x="856" y="2302"/>
                  </a:lnTo>
                  <a:lnTo>
                    <a:pt x="879" y="2320"/>
                  </a:lnTo>
                  <a:lnTo>
                    <a:pt x="903" y="2326"/>
                  </a:lnTo>
                  <a:lnTo>
                    <a:pt x="927" y="2332"/>
                  </a:lnTo>
                  <a:lnTo>
                    <a:pt x="951" y="2332"/>
                  </a:lnTo>
                  <a:lnTo>
                    <a:pt x="975" y="2326"/>
                  </a:lnTo>
                  <a:lnTo>
                    <a:pt x="999" y="2320"/>
                  </a:lnTo>
                  <a:lnTo>
                    <a:pt x="1023" y="2314"/>
                  </a:lnTo>
                  <a:lnTo>
                    <a:pt x="1047" y="2296"/>
                  </a:lnTo>
                  <a:lnTo>
                    <a:pt x="1071" y="2284"/>
                  </a:lnTo>
                  <a:lnTo>
                    <a:pt x="1095" y="2266"/>
                  </a:lnTo>
                  <a:lnTo>
                    <a:pt x="1119" y="2248"/>
                  </a:lnTo>
                  <a:lnTo>
                    <a:pt x="1143" y="2230"/>
                  </a:lnTo>
                  <a:lnTo>
                    <a:pt x="1166" y="2212"/>
                  </a:lnTo>
                  <a:lnTo>
                    <a:pt x="1190" y="2194"/>
                  </a:lnTo>
                  <a:lnTo>
                    <a:pt x="1214" y="2176"/>
                  </a:lnTo>
                  <a:lnTo>
                    <a:pt x="1238" y="2158"/>
                  </a:lnTo>
                  <a:lnTo>
                    <a:pt x="1262" y="2140"/>
                  </a:lnTo>
                  <a:lnTo>
                    <a:pt x="1286" y="2128"/>
                  </a:lnTo>
                  <a:lnTo>
                    <a:pt x="1310" y="2116"/>
                  </a:lnTo>
                  <a:lnTo>
                    <a:pt x="1334" y="2104"/>
                  </a:lnTo>
                  <a:lnTo>
                    <a:pt x="1352" y="2098"/>
                  </a:lnTo>
                  <a:lnTo>
                    <a:pt x="1376" y="2092"/>
                  </a:lnTo>
                  <a:lnTo>
                    <a:pt x="1400" y="2086"/>
                  </a:lnTo>
                  <a:lnTo>
                    <a:pt x="1424" y="2080"/>
                  </a:lnTo>
                  <a:lnTo>
                    <a:pt x="1448" y="2074"/>
                  </a:lnTo>
                  <a:lnTo>
                    <a:pt x="1471" y="2074"/>
                  </a:lnTo>
                  <a:lnTo>
                    <a:pt x="1495" y="2068"/>
                  </a:lnTo>
                  <a:lnTo>
                    <a:pt x="1519" y="2068"/>
                  </a:lnTo>
                  <a:lnTo>
                    <a:pt x="1543" y="2068"/>
                  </a:lnTo>
                  <a:lnTo>
                    <a:pt x="1567" y="2062"/>
                  </a:lnTo>
                  <a:lnTo>
                    <a:pt x="1591" y="2062"/>
                  </a:lnTo>
                  <a:lnTo>
                    <a:pt x="1615" y="2056"/>
                  </a:lnTo>
                  <a:lnTo>
                    <a:pt x="1639" y="2056"/>
                  </a:lnTo>
                  <a:lnTo>
                    <a:pt x="1663" y="2050"/>
                  </a:lnTo>
                  <a:lnTo>
                    <a:pt x="1687" y="2044"/>
                  </a:lnTo>
                  <a:lnTo>
                    <a:pt x="1711" y="2038"/>
                  </a:lnTo>
                  <a:lnTo>
                    <a:pt x="1735" y="2032"/>
                  </a:lnTo>
                  <a:lnTo>
                    <a:pt x="1758" y="2020"/>
                  </a:lnTo>
                  <a:lnTo>
                    <a:pt x="1782" y="2014"/>
                  </a:lnTo>
                  <a:lnTo>
                    <a:pt x="1806" y="2002"/>
                  </a:lnTo>
                  <a:lnTo>
                    <a:pt x="1830" y="1990"/>
                  </a:lnTo>
                  <a:lnTo>
                    <a:pt x="1854" y="1978"/>
                  </a:lnTo>
                  <a:lnTo>
                    <a:pt x="1878" y="1966"/>
                  </a:lnTo>
                  <a:lnTo>
                    <a:pt x="1902" y="1948"/>
                  </a:lnTo>
                  <a:lnTo>
                    <a:pt x="1926" y="1936"/>
                  </a:lnTo>
                  <a:lnTo>
                    <a:pt x="1950" y="1924"/>
                  </a:lnTo>
                  <a:lnTo>
                    <a:pt x="1974" y="1906"/>
                  </a:lnTo>
                  <a:lnTo>
                    <a:pt x="1998" y="1894"/>
                  </a:lnTo>
                  <a:lnTo>
                    <a:pt x="2022" y="1876"/>
                  </a:lnTo>
                  <a:lnTo>
                    <a:pt x="2045" y="1864"/>
                  </a:lnTo>
                  <a:lnTo>
                    <a:pt x="2069" y="1852"/>
                  </a:lnTo>
                  <a:lnTo>
                    <a:pt x="2093" y="1841"/>
                  </a:lnTo>
                  <a:lnTo>
                    <a:pt x="2117" y="1829"/>
                  </a:lnTo>
                  <a:lnTo>
                    <a:pt x="2141" y="1817"/>
                  </a:lnTo>
                  <a:lnTo>
                    <a:pt x="2159" y="1805"/>
                  </a:lnTo>
                  <a:lnTo>
                    <a:pt x="2183" y="1793"/>
                  </a:lnTo>
                  <a:lnTo>
                    <a:pt x="2207" y="1787"/>
                  </a:lnTo>
                  <a:lnTo>
                    <a:pt x="2231" y="1781"/>
                  </a:lnTo>
                  <a:lnTo>
                    <a:pt x="2255" y="1769"/>
                  </a:lnTo>
                  <a:lnTo>
                    <a:pt x="2279" y="1763"/>
                  </a:lnTo>
                  <a:lnTo>
                    <a:pt x="2303" y="1757"/>
                  </a:lnTo>
                  <a:lnTo>
                    <a:pt x="2326" y="1757"/>
                  </a:lnTo>
                  <a:lnTo>
                    <a:pt x="2350" y="1751"/>
                  </a:lnTo>
                  <a:lnTo>
                    <a:pt x="2374" y="1751"/>
                  </a:lnTo>
                  <a:lnTo>
                    <a:pt x="2398" y="1745"/>
                  </a:lnTo>
                  <a:lnTo>
                    <a:pt x="2422" y="1745"/>
                  </a:lnTo>
                  <a:lnTo>
                    <a:pt x="2446" y="1745"/>
                  </a:lnTo>
                  <a:lnTo>
                    <a:pt x="2470" y="1745"/>
                  </a:lnTo>
                  <a:lnTo>
                    <a:pt x="2494" y="1745"/>
                  </a:lnTo>
                  <a:lnTo>
                    <a:pt x="2518" y="1745"/>
                  </a:lnTo>
                  <a:lnTo>
                    <a:pt x="2542" y="1751"/>
                  </a:lnTo>
                  <a:lnTo>
                    <a:pt x="2566" y="1751"/>
                  </a:lnTo>
                  <a:lnTo>
                    <a:pt x="2590" y="1757"/>
                  </a:lnTo>
                  <a:lnTo>
                    <a:pt x="2614" y="1757"/>
                  </a:lnTo>
                  <a:lnTo>
                    <a:pt x="2637" y="1763"/>
                  </a:lnTo>
                  <a:lnTo>
                    <a:pt x="2661" y="1769"/>
                  </a:lnTo>
                  <a:lnTo>
                    <a:pt x="2685" y="1775"/>
                  </a:lnTo>
                  <a:lnTo>
                    <a:pt x="2709" y="1781"/>
                  </a:lnTo>
                  <a:lnTo>
                    <a:pt x="2733" y="1787"/>
                  </a:lnTo>
                  <a:lnTo>
                    <a:pt x="2757" y="1793"/>
                  </a:lnTo>
                  <a:lnTo>
                    <a:pt x="2781" y="1799"/>
                  </a:lnTo>
                  <a:lnTo>
                    <a:pt x="2805" y="1805"/>
                  </a:lnTo>
                  <a:lnTo>
                    <a:pt x="2829" y="1811"/>
                  </a:lnTo>
                  <a:lnTo>
                    <a:pt x="2853" y="1817"/>
                  </a:lnTo>
                  <a:lnTo>
                    <a:pt x="2877" y="1823"/>
                  </a:lnTo>
                  <a:lnTo>
                    <a:pt x="2901" y="1829"/>
                  </a:lnTo>
                  <a:lnTo>
                    <a:pt x="2924" y="1829"/>
                  </a:lnTo>
                  <a:lnTo>
                    <a:pt x="2942" y="1835"/>
                  </a:lnTo>
                  <a:lnTo>
                    <a:pt x="2966" y="1835"/>
                  </a:lnTo>
                  <a:lnTo>
                    <a:pt x="2990" y="1835"/>
                  </a:lnTo>
                  <a:lnTo>
                    <a:pt x="3014" y="1829"/>
                  </a:lnTo>
                </a:path>
              </a:pathLst>
            </a:custGeom>
            <a:noFill/>
            <a:ln w="0">
              <a:solidFill>
                <a:srgbClr val="0000FF"/>
              </a:solidFill>
              <a:round/>
              <a:headEnd/>
              <a:tailEnd/>
            </a:ln>
          </p:spPr>
          <p:txBody>
            <a:bodyPr/>
            <a:lstStyle/>
            <a:p>
              <a:endParaRPr lang="en-US" dirty="0"/>
            </a:p>
          </p:txBody>
        </p:sp>
        <p:sp>
          <p:nvSpPr>
            <p:cNvPr id="93" name="Freeform 89">
              <a:extLst>
                <a:ext uri="{FF2B5EF4-FFF2-40B4-BE49-F238E27FC236}">
                  <a16:creationId xmlns:a16="http://schemas.microsoft.com/office/drawing/2014/main" id="{A53E5577-BF26-6D90-81A0-3E46885EB4D2}"/>
                </a:ext>
              </a:extLst>
            </p:cNvPr>
            <p:cNvSpPr>
              <a:spLocks/>
            </p:cNvSpPr>
            <p:nvPr/>
          </p:nvSpPr>
          <p:spPr bwMode="auto">
            <a:xfrm>
              <a:off x="6129338" y="3292475"/>
              <a:ext cx="2382837" cy="2894013"/>
            </a:xfrm>
            <a:custGeom>
              <a:avLst/>
              <a:gdLst>
                <a:gd name="T0" fmla="*/ 2147483647 w 1501"/>
                <a:gd name="T1" fmla="*/ 2147483647 h 1823"/>
                <a:gd name="T2" fmla="*/ 2147483647 w 1501"/>
                <a:gd name="T3" fmla="*/ 2147483647 h 1823"/>
                <a:gd name="T4" fmla="*/ 2147483647 w 1501"/>
                <a:gd name="T5" fmla="*/ 2147483647 h 1823"/>
                <a:gd name="T6" fmla="*/ 2147483647 w 1501"/>
                <a:gd name="T7" fmla="*/ 2147483647 h 1823"/>
                <a:gd name="T8" fmla="*/ 2147483647 w 1501"/>
                <a:gd name="T9" fmla="*/ 2147483647 h 1823"/>
                <a:gd name="T10" fmla="*/ 2147483647 w 1501"/>
                <a:gd name="T11" fmla="*/ 2147483647 h 1823"/>
                <a:gd name="T12" fmla="*/ 2147483647 w 1501"/>
                <a:gd name="T13" fmla="*/ 2147483647 h 1823"/>
                <a:gd name="T14" fmla="*/ 2147483647 w 1501"/>
                <a:gd name="T15" fmla="*/ 2147483647 h 1823"/>
                <a:gd name="T16" fmla="*/ 2147483647 w 1501"/>
                <a:gd name="T17" fmla="*/ 2147483647 h 1823"/>
                <a:gd name="T18" fmla="*/ 2147483647 w 1501"/>
                <a:gd name="T19" fmla="*/ 2147483647 h 1823"/>
                <a:gd name="T20" fmla="*/ 2147483647 w 1501"/>
                <a:gd name="T21" fmla="*/ 2147483647 h 1823"/>
                <a:gd name="T22" fmla="*/ 2147483647 w 1501"/>
                <a:gd name="T23" fmla="*/ 2147483647 h 1823"/>
                <a:gd name="T24" fmla="*/ 2147483647 w 1501"/>
                <a:gd name="T25" fmla="*/ 2147483647 h 1823"/>
                <a:gd name="T26" fmla="*/ 2147483647 w 1501"/>
                <a:gd name="T27" fmla="*/ 2147483647 h 1823"/>
                <a:gd name="T28" fmla="*/ 2147483647 w 1501"/>
                <a:gd name="T29" fmla="*/ 2147483647 h 1823"/>
                <a:gd name="T30" fmla="*/ 2147483647 w 1501"/>
                <a:gd name="T31" fmla="*/ 2147483647 h 1823"/>
                <a:gd name="T32" fmla="*/ 2147483647 w 1501"/>
                <a:gd name="T33" fmla="*/ 2147483647 h 1823"/>
                <a:gd name="T34" fmla="*/ 2147483647 w 1501"/>
                <a:gd name="T35" fmla="*/ 2147483647 h 1823"/>
                <a:gd name="T36" fmla="*/ 2147483647 w 1501"/>
                <a:gd name="T37" fmla="*/ 2147483647 h 1823"/>
                <a:gd name="T38" fmla="*/ 2147483647 w 1501"/>
                <a:gd name="T39" fmla="*/ 2147483647 h 1823"/>
                <a:gd name="T40" fmla="*/ 2147483647 w 1501"/>
                <a:gd name="T41" fmla="*/ 2147483647 h 1823"/>
                <a:gd name="T42" fmla="*/ 2147483647 w 1501"/>
                <a:gd name="T43" fmla="*/ 2147483647 h 1823"/>
                <a:gd name="T44" fmla="*/ 2147483647 w 1501"/>
                <a:gd name="T45" fmla="*/ 2147483647 h 1823"/>
                <a:gd name="T46" fmla="*/ 2147483647 w 1501"/>
                <a:gd name="T47" fmla="*/ 2147483647 h 1823"/>
                <a:gd name="T48" fmla="*/ 2147483647 w 1501"/>
                <a:gd name="T49" fmla="*/ 2147483647 h 1823"/>
                <a:gd name="T50" fmla="*/ 2147483647 w 1501"/>
                <a:gd name="T51" fmla="*/ 2147483647 h 1823"/>
                <a:gd name="T52" fmla="*/ 2147483647 w 1501"/>
                <a:gd name="T53" fmla="*/ 2147483647 h 1823"/>
                <a:gd name="T54" fmla="*/ 2147483647 w 1501"/>
                <a:gd name="T55" fmla="*/ 2147483647 h 1823"/>
                <a:gd name="T56" fmla="*/ 2147483647 w 1501"/>
                <a:gd name="T57" fmla="*/ 2147483647 h 1823"/>
                <a:gd name="T58" fmla="*/ 2147483647 w 1501"/>
                <a:gd name="T59" fmla="*/ 2147483647 h 1823"/>
                <a:gd name="T60" fmla="*/ 2147483647 w 1501"/>
                <a:gd name="T61" fmla="*/ 2147483647 h 1823"/>
                <a:gd name="T62" fmla="*/ 2147483647 w 1501"/>
                <a:gd name="T63" fmla="*/ 0 h 182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501"/>
                <a:gd name="T97" fmla="*/ 0 h 1823"/>
                <a:gd name="T98" fmla="*/ 1501 w 1501"/>
                <a:gd name="T99" fmla="*/ 1823 h 182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501" h="1823">
                  <a:moveTo>
                    <a:pt x="0" y="906"/>
                  </a:moveTo>
                  <a:lnTo>
                    <a:pt x="24" y="900"/>
                  </a:lnTo>
                  <a:lnTo>
                    <a:pt x="48" y="894"/>
                  </a:lnTo>
                  <a:lnTo>
                    <a:pt x="72" y="888"/>
                  </a:lnTo>
                  <a:lnTo>
                    <a:pt x="96" y="870"/>
                  </a:lnTo>
                  <a:lnTo>
                    <a:pt x="120" y="858"/>
                  </a:lnTo>
                  <a:lnTo>
                    <a:pt x="144" y="840"/>
                  </a:lnTo>
                  <a:lnTo>
                    <a:pt x="168" y="816"/>
                  </a:lnTo>
                  <a:lnTo>
                    <a:pt x="191" y="792"/>
                  </a:lnTo>
                  <a:lnTo>
                    <a:pt x="215" y="762"/>
                  </a:lnTo>
                  <a:lnTo>
                    <a:pt x="239" y="732"/>
                  </a:lnTo>
                  <a:lnTo>
                    <a:pt x="263" y="696"/>
                  </a:lnTo>
                  <a:lnTo>
                    <a:pt x="287" y="666"/>
                  </a:lnTo>
                  <a:lnTo>
                    <a:pt x="311" y="624"/>
                  </a:lnTo>
                  <a:lnTo>
                    <a:pt x="335" y="588"/>
                  </a:lnTo>
                  <a:lnTo>
                    <a:pt x="359" y="552"/>
                  </a:lnTo>
                  <a:lnTo>
                    <a:pt x="383" y="510"/>
                  </a:lnTo>
                  <a:lnTo>
                    <a:pt x="407" y="474"/>
                  </a:lnTo>
                  <a:lnTo>
                    <a:pt x="431" y="438"/>
                  </a:lnTo>
                  <a:lnTo>
                    <a:pt x="455" y="408"/>
                  </a:lnTo>
                  <a:lnTo>
                    <a:pt x="478" y="378"/>
                  </a:lnTo>
                  <a:lnTo>
                    <a:pt x="502" y="348"/>
                  </a:lnTo>
                  <a:lnTo>
                    <a:pt x="526" y="330"/>
                  </a:lnTo>
                  <a:lnTo>
                    <a:pt x="550" y="312"/>
                  </a:lnTo>
                  <a:lnTo>
                    <a:pt x="574" y="300"/>
                  </a:lnTo>
                  <a:lnTo>
                    <a:pt x="598" y="294"/>
                  </a:lnTo>
                  <a:lnTo>
                    <a:pt x="622" y="294"/>
                  </a:lnTo>
                  <a:lnTo>
                    <a:pt x="646" y="300"/>
                  </a:lnTo>
                  <a:lnTo>
                    <a:pt x="670" y="312"/>
                  </a:lnTo>
                  <a:lnTo>
                    <a:pt x="694" y="330"/>
                  </a:lnTo>
                  <a:lnTo>
                    <a:pt x="712" y="348"/>
                  </a:lnTo>
                  <a:lnTo>
                    <a:pt x="736" y="372"/>
                  </a:lnTo>
                  <a:lnTo>
                    <a:pt x="760" y="396"/>
                  </a:lnTo>
                  <a:lnTo>
                    <a:pt x="783" y="426"/>
                  </a:lnTo>
                  <a:lnTo>
                    <a:pt x="807" y="450"/>
                  </a:lnTo>
                  <a:lnTo>
                    <a:pt x="831" y="468"/>
                  </a:lnTo>
                  <a:lnTo>
                    <a:pt x="855" y="486"/>
                  </a:lnTo>
                  <a:lnTo>
                    <a:pt x="879" y="498"/>
                  </a:lnTo>
                  <a:lnTo>
                    <a:pt x="903" y="498"/>
                  </a:lnTo>
                  <a:lnTo>
                    <a:pt x="927" y="492"/>
                  </a:lnTo>
                  <a:lnTo>
                    <a:pt x="951" y="468"/>
                  </a:lnTo>
                  <a:lnTo>
                    <a:pt x="975" y="438"/>
                  </a:lnTo>
                  <a:lnTo>
                    <a:pt x="999" y="396"/>
                  </a:lnTo>
                  <a:lnTo>
                    <a:pt x="1023" y="348"/>
                  </a:lnTo>
                  <a:lnTo>
                    <a:pt x="1047" y="288"/>
                  </a:lnTo>
                  <a:lnTo>
                    <a:pt x="1070" y="222"/>
                  </a:lnTo>
                  <a:lnTo>
                    <a:pt x="1094" y="156"/>
                  </a:lnTo>
                  <a:lnTo>
                    <a:pt x="1118" y="96"/>
                  </a:lnTo>
                  <a:lnTo>
                    <a:pt x="1142" y="48"/>
                  </a:lnTo>
                  <a:lnTo>
                    <a:pt x="1166" y="18"/>
                  </a:lnTo>
                  <a:lnTo>
                    <a:pt x="1190" y="18"/>
                  </a:lnTo>
                  <a:lnTo>
                    <a:pt x="1214" y="48"/>
                  </a:lnTo>
                  <a:lnTo>
                    <a:pt x="1238" y="126"/>
                  </a:lnTo>
                  <a:lnTo>
                    <a:pt x="1262" y="246"/>
                  </a:lnTo>
                  <a:lnTo>
                    <a:pt x="1286" y="426"/>
                  </a:lnTo>
                  <a:lnTo>
                    <a:pt x="1310" y="654"/>
                  </a:lnTo>
                  <a:lnTo>
                    <a:pt x="1334" y="929"/>
                  </a:lnTo>
                  <a:lnTo>
                    <a:pt x="1357" y="1223"/>
                  </a:lnTo>
                  <a:lnTo>
                    <a:pt x="1381" y="1505"/>
                  </a:lnTo>
                  <a:lnTo>
                    <a:pt x="1405" y="1733"/>
                  </a:lnTo>
                  <a:lnTo>
                    <a:pt x="1429" y="1823"/>
                  </a:lnTo>
                  <a:lnTo>
                    <a:pt x="1453" y="1667"/>
                  </a:lnTo>
                  <a:lnTo>
                    <a:pt x="1477" y="1127"/>
                  </a:lnTo>
                  <a:lnTo>
                    <a:pt x="1501" y="0"/>
                  </a:lnTo>
                </a:path>
              </a:pathLst>
            </a:custGeom>
            <a:noFill/>
            <a:ln w="0">
              <a:solidFill>
                <a:srgbClr val="0000FF"/>
              </a:solidFill>
              <a:round/>
              <a:headEnd/>
              <a:tailEnd/>
            </a:ln>
          </p:spPr>
          <p:txBody>
            <a:bodyPr/>
            <a:lstStyle/>
            <a:p>
              <a:endParaRPr lang="en-US" dirty="0"/>
            </a:p>
          </p:txBody>
        </p:sp>
        <p:sp>
          <p:nvSpPr>
            <p:cNvPr id="94" name="Text Box 91">
              <a:extLst>
                <a:ext uri="{FF2B5EF4-FFF2-40B4-BE49-F238E27FC236}">
                  <a16:creationId xmlns:a16="http://schemas.microsoft.com/office/drawing/2014/main" id="{955294FE-4DC4-9623-A218-444FB86F49B6}"/>
                </a:ext>
              </a:extLst>
            </p:cNvPr>
            <p:cNvSpPr txBox="1">
              <a:spLocks noChangeArrowheads="1"/>
            </p:cNvSpPr>
            <p:nvPr/>
          </p:nvSpPr>
          <p:spPr bwMode="auto">
            <a:xfrm>
              <a:off x="1929791" y="1800531"/>
              <a:ext cx="3375540" cy="461665"/>
            </a:xfrm>
            <a:prstGeom prst="rect">
              <a:avLst/>
            </a:prstGeom>
            <a:noFill/>
            <a:ln w="28575" algn="ctr">
              <a:noFill/>
              <a:miter lim="800000"/>
              <a:headEnd/>
              <a:tailEnd/>
            </a:ln>
          </p:spPr>
          <p:txBody>
            <a:bodyPr wrap="none">
              <a:spAutoFit/>
            </a:bodyPr>
            <a:lstStyle/>
            <a:p>
              <a:pPr algn="ctr"/>
              <a:r>
                <a:rPr lang="en-US" sz="2400">
                  <a:solidFill>
                    <a:schemeClr val="bg2"/>
                  </a:solidFill>
                  <a:latin typeface="+mj-lt"/>
                  <a:cs typeface="Calibri"/>
                </a:rPr>
                <a:t>Degree 15 polynomial</a:t>
              </a:r>
            </a:p>
          </p:txBody>
        </p:sp>
      </p:grpSp>
      <p:pic>
        <p:nvPicPr>
          <p:cNvPr id="95" name="Picture 1" descr="Illustration of a blue rectangular robot with green eyes and a large frown. A hat covers its blinking antenna.">
            <a:extLst>
              <a:ext uri="{FF2B5EF4-FFF2-40B4-BE49-F238E27FC236}">
                <a16:creationId xmlns:a16="http://schemas.microsoft.com/office/drawing/2014/main" id="{0D56CDE8-0122-0CA1-C9E4-E09939B01C4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744920" y="948118"/>
            <a:ext cx="3057525" cy="4571387"/>
          </a:xfrm>
          <a:prstGeom prst="rect">
            <a:avLst/>
          </a:prstGeom>
          <a:noFill/>
        </p:spPr>
      </p:pic>
    </p:spTree>
    <p:extLst>
      <p:ext uri="{BB962C8B-B14F-4D97-AF65-F5344CB8AC3E}">
        <p14:creationId xmlns:p14="http://schemas.microsoft.com/office/powerpoint/2010/main" val="34512072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5DBAE-2F44-295B-A155-159DDF159C8E}"/>
              </a:ext>
            </a:extLst>
          </p:cNvPr>
          <p:cNvSpPr>
            <a:spLocks noGrp="1"/>
          </p:cNvSpPr>
          <p:nvPr>
            <p:ph type="ctrTitle"/>
          </p:nvPr>
        </p:nvSpPr>
        <p:spPr/>
        <p:txBody>
          <a:bodyPr/>
          <a:lstStyle/>
          <a:p>
            <a:r>
              <a:rPr lang="en-US" dirty="0"/>
              <a:t>Administrivia</a:t>
            </a:r>
          </a:p>
        </p:txBody>
      </p:sp>
      <p:sp>
        <p:nvSpPr>
          <p:cNvPr id="5" name="Slide Number Placeholder 4">
            <a:extLst>
              <a:ext uri="{FF2B5EF4-FFF2-40B4-BE49-F238E27FC236}">
                <a16:creationId xmlns:a16="http://schemas.microsoft.com/office/drawing/2014/main" id="{40232766-7746-2DD7-7347-F864637B699E}"/>
              </a:ext>
            </a:extLst>
          </p:cNvPr>
          <p:cNvSpPr>
            <a:spLocks noGrp="1"/>
          </p:cNvSpPr>
          <p:nvPr>
            <p:ph type="sldNum" sz="quarter" idx="12"/>
          </p:nvPr>
        </p:nvSpPr>
        <p:spPr/>
        <p:txBody>
          <a:bodyPr/>
          <a:lstStyle/>
          <a:p>
            <a:fld id="{0C6CD854-DD62-6C4B-87F1-66B34D688D3F}" type="slidenum">
              <a:rPr lang="en-US" smtClean="0"/>
              <a:t>2</a:t>
            </a:fld>
            <a:endParaRPr lang="en-US"/>
          </a:p>
        </p:txBody>
      </p:sp>
      <p:sp>
        <p:nvSpPr>
          <p:cNvPr id="6" name="Text Placeholder 5">
            <a:extLst>
              <a:ext uri="{FF2B5EF4-FFF2-40B4-BE49-F238E27FC236}">
                <a16:creationId xmlns:a16="http://schemas.microsoft.com/office/drawing/2014/main" id="{E2A06076-620B-1F66-6CB0-B63FCF382201}"/>
              </a:ext>
            </a:extLst>
          </p:cNvPr>
          <p:cNvSpPr>
            <a:spLocks noGrp="1"/>
          </p:cNvSpPr>
          <p:nvPr>
            <p:ph type="body" sz="quarter" idx="13"/>
          </p:nvPr>
        </p:nvSpPr>
        <p:spPr>
          <a:xfrm>
            <a:off x="1624359" y="3768662"/>
            <a:ext cx="3043333" cy="2259013"/>
          </a:xfrm>
        </p:spPr>
        <p:txBody>
          <a:bodyPr/>
          <a:lstStyle/>
          <a:p>
            <a:pPr>
              <a:buClr>
                <a:schemeClr val="tx1"/>
              </a:buClr>
            </a:pPr>
            <a:r>
              <a:rPr lang="en-US" b="1" dirty="0">
                <a:solidFill>
                  <a:schemeClr val="accent2"/>
                </a:solidFill>
              </a:rPr>
              <a:t>Test 2 </a:t>
            </a:r>
            <a:r>
              <a:rPr lang="en-US" dirty="0"/>
              <a:t>next Friday</a:t>
            </a:r>
          </a:p>
          <a:p>
            <a:pPr lvl="1">
              <a:buClr>
                <a:schemeClr val="tx1"/>
              </a:buClr>
            </a:pPr>
            <a:r>
              <a:rPr lang="en-US" dirty="0"/>
              <a:t>One double-sided 8.5x11” note sheet allowed</a:t>
            </a:r>
          </a:p>
        </p:txBody>
      </p:sp>
      <p:sp>
        <p:nvSpPr>
          <p:cNvPr id="8" name="Text Placeholder 7">
            <a:extLst>
              <a:ext uri="{FF2B5EF4-FFF2-40B4-BE49-F238E27FC236}">
                <a16:creationId xmlns:a16="http://schemas.microsoft.com/office/drawing/2014/main" id="{E435079F-CE98-A269-61B2-F74BFA6D95EB}"/>
              </a:ext>
            </a:extLst>
          </p:cNvPr>
          <p:cNvSpPr>
            <a:spLocks noGrp="1"/>
          </p:cNvSpPr>
          <p:nvPr>
            <p:ph type="body" sz="quarter" idx="16"/>
          </p:nvPr>
        </p:nvSpPr>
        <p:spPr>
          <a:xfrm>
            <a:off x="4745511" y="3762440"/>
            <a:ext cx="3507535" cy="2259013"/>
          </a:xfrm>
        </p:spPr>
        <p:txBody>
          <a:bodyPr/>
          <a:lstStyle/>
          <a:p>
            <a:pPr>
              <a:buClr>
                <a:schemeClr val="tx1"/>
              </a:buClr>
            </a:pPr>
            <a:r>
              <a:rPr lang="en-US" b="1" dirty="0">
                <a:solidFill>
                  <a:schemeClr val="accent3"/>
                </a:solidFill>
              </a:rPr>
              <a:t>Homework 3 </a:t>
            </a:r>
            <a:r>
              <a:rPr lang="en-US" dirty="0">
                <a:latin typeface="+mj-lt"/>
              </a:rPr>
              <a:t>due</a:t>
            </a:r>
            <a:r>
              <a:rPr lang="en-US" dirty="0"/>
              <a:t> next Thursday (8.6)</a:t>
            </a:r>
          </a:p>
          <a:p>
            <a:pPr>
              <a:buClr>
                <a:schemeClr val="tx1"/>
              </a:buClr>
            </a:pPr>
            <a:r>
              <a:rPr lang="en-US" b="1" dirty="0">
                <a:solidFill>
                  <a:schemeClr val="accent3"/>
                </a:solidFill>
              </a:rPr>
              <a:t>Project 4</a:t>
            </a:r>
            <a:r>
              <a:rPr lang="en-US" dirty="0"/>
              <a:t> </a:t>
            </a:r>
            <a:r>
              <a:rPr lang="en-US" dirty="0">
                <a:latin typeface="+mj-lt"/>
              </a:rPr>
              <a:t>due</a:t>
            </a:r>
            <a:r>
              <a:rPr lang="en-US" dirty="0"/>
              <a:t> in two weeks (8.13)</a:t>
            </a:r>
          </a:p>
          <a:p>
            <a:pPr marL="0" indent="0">
              <a:buClr>
                <a:schemeClr val="tx1"/>
              </a:buClr>
              <a:buNone/>
            </a:pPr>
            <a:endParaRPr lang="en-US" b="1" dirty="0"/>
          </a:p>
        </p:txBody>
      </p:sp>
      <p:sp>
        <p:nvSpPr>
          <p:cNvPr id="4" name="Date Placeholder 3">
            <a:extLst>
              <a:ext uri="{FF2B5EF4-FFF2-40B4-BE49-F238E27FC236}">
                <a16:creationId xmlns:a16="http://schemas.microsoft.com/office/drawing/2014/main" id="{AB662D48-429A-BE0A-ED5A-EC012FABD3A8}"/>
              </a:ext>
            </a:extLst>
          </p:cNvPr>
          <p:cNvSpPr>
            <a:spLocks noGrp="1"/>
          </p:cNvSpPr>
          <p:nvPr>
            <p:ph type="dt" sz="half" idx="4294967295"/>
          </p:nvPr>
        </p:nvSpPr>
        <p:spPr>
          <a:xfrm>
            <a:off x="497159" y="6356350"/>
            <a:ext cx="2743200" cy="365125"/>
          </a:xfrm>
        </p:spPr>
        <p:txBody>
          <a:bodyPr/>
          <a:lstStyle/>
          <a:p>
            <a:r>
              <a:rPr lang="en-US" dirty="0"/>
              <a:t>CSE 473</a:t>
            </a:r>
          </a:p>
        </p:txBody>
      </p:sp>
      <p:pic>
        <p:nvPicPr>
          <p:cNvPr id="9" name="Picture 2" descr="Illustration of a robot holding a clipboard with its back turned">
            <a:extLst>
              <a:ext uri="{FF2B5EF4-FFF2-40B4-BE49-F238E27FC236}">
                <a16:creationId xmlns:a16="http://schemas.microsoft.com/office/drawing/2014/main" id="{3530B264-99D7-642F-0118-9E9B1F334D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3756" t="47968" r="37446"/>
          <a:stretch>
            <a:fillRect/>
          </a:stretch>
        </p:blipFill>
        <p:spPr bwMode="auto">
          <a:xfrm flipH="1">
            <a:off x="8357144" y="1771233"/>
            <a:ext cx="2470764" cy="3315534"/>
          </a:xfrm>
          <a:prstGeom prst="rect">
            <a:avLst/>
          </a:prstGeom>
          <a:noFill/>
        </p:spPr>
      </p:pic>
      <p:sp>
        <p:nvSpPr>
          <p:cNvPr id="10" name="Rectangle 9">
            <a:extLst>
              <a:ext uri="{FF2B5EF4-FFF2-40B4-BE49-F238E27FC236}">
                <a16:creationId xmlns:a16="http://schemas.microsoft.com/office/drawing/2014/main" id="{42C7F413-3057-84C0-A8D4-309866A75D39}"/>
              </a:ext>
              <a:ext uri="{C183D7F6-B498-43B3-948B-1728B52AA6E4}">
                <adec:decorative xmlns:adec="http://schemas.microsoft.com/office/drawing/2017/decorative" val="1"/>
              </a:ext>
            </a:extLst>
          </p:cNvPr>
          <p:cNvSpPr/>
          <p:nvPr/>
        </p:nvSpPr>
        <p:spPr>
          <a:xfrm>
            <a:off x="8065477" y="1606062"/>
            <a:ext cx="773723" cy="99646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28578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8286FA6-79B6-4757-C937-C567A5C3C3A8}"/>
              </a:ext>
            </a:extLst>
          </p:cNvPr>
          <p:cNvSpPr>
            <a:spLocks noGrp="1"/>
          </p:cNvSpPr>
          <p:nvPr>
            <p:ph type="title"/>
          </p:nvPr>
        </p:nvSpPr>
        <p:spPr/>
        <p:txBody>
          <a:bodyPr/>
          <a:lstStyle/>
          <a:p>
            <a:r>
              <a:rPr lang="en-US" dirty="0"/>
              <a:t>Overfitting and Generalization</a:t>
            </a:r>
          </a:p>
        </p:txBody>
      </p:sp>
      <p:sp>
        <p:nvSpPr>
          <p:cNvPr id="6" name="Content Placeholder 5">
            <a:extLst>
              <a:ext uri="{FF2B5EF4-FFF2-40B4-BE49-F238E27FC236}">
                <a16:creationId xmlns:a16="http://schemas.microsoft.com/office/drawing/2014/main" id="{14704339-89ED-C6D4-6EEB-5BDA82477226}"/>
              </a:ext>
            </a:extLst>
          </p:cNvPr>
          <p:cNvSpPr>
            <a:spLocks noGrp="1"/>
          </p:cNvSpPr>
          <p:nvPr>
            <p:ph idx="1"/>
          </p:nvPr>
        </p:nvSpPr>
        <p:spPr>
          <a:xfrm>
            <a:off x="497158" y="1590261"/>
            <a:ext cx="11197683" cy="1346689"/>
          </a:xfrm>
        </p:spPr>
        <p:txBody>
          <a:bodyPr>
            <a:normAutofit/>
          </a:bodyPr>
          <a:lstStyle/>
          <a:p>
            <a:r>
              <a:rPr lang="en-US" dirty="0"/>
              <a:t>The </a:t>
            </a:r>
            <a:r>
              <a:rPr lang="en-US" b="1" dirty="0">
                <a:solidFill>
                  <a:schemeClr val="accent4"/>
                </a:solidFill>
                <a:latin typeface="Avenir Next" panose="020B0503020202020204" pitchFamily="34" charset="0"/>
              </a:rPr>
              <a:t>variance</a:t>
            </a:r>
            <a:r>
              <a:rPr lang="en-US" dirty="0"/>
              <a:t> of the model’s predictions should also be evaluated</a:t>
            </a:r>
          </a:p>
          <a:p>
            <a:pPr lvl="1"/>
            <a:r>
              <a:rPr lang="en-US" dirty="0"/>
              <a:t>Models that do no </a:t>
            </a:r>
            <a:r>
              <a:rPr lang="en-US" i="1" dirty="0"/>
              <a:t>generalize</a:t>
            </a:r>
            <a:r>
              <a:rPr lang="en-US" dirty="0"/>
              <a:t> to unseen data are not “good”</a:t>
            </a:r>
          </a:p>
        </p:txBody>
      </p:sp>
      <p:sp>
        <p:nvSpPr>
          <p:cNvPr id="3" name="Date Placeholder 2">
            <a:extLst>
              <a:ext uri="{FF2B5EF4-FFF2-40B4-BE49-F238E27FC236}">
                <a16:creationId xmlns:a16="http://schemas.microsoft.com/office/drawing/2014/main" id="{126A3EBF-8FCF-4051-A249-670F192438BB}"/>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8D082F96-86DB-41ED-580E-FA085CD6E046}"/>
              </a:ext>
            </a:extLst>
          </p:cNvPr>
          <p:cNvSpPr>
            <a:spLocks noGrp="1"/>
          </p:cNvSpPr>
          <p:nvPr>
            <p:ph type="sldNum" sz="quarter" idx="12"/>
          </p:nvPr>
        </p:nvSpPr>
        <p:spPr/>
        <p:txBody>
          <a:bodyPr/>
          <a:lstStyle/>
          <a:p>
            <a:fld id="{0C6CD854-DD62-6C4B-87F1-66B34D688D3F}" type="slidenum">
              <a:rPr lang="en-US" smtClean="0"/>
              <a:t>20</a:t>
            </a:fld>
            <a:endParaRPr lang="en-US"/>
          </a:p>
        </p:txBody>
      </p:sp>
      <p:pic>
        <p:nvPicPr>
          <p:cNvPr id="7" name="Picture 2" descr="Illustration of a blue rectangular robot with green eyes and a large frown. A hat covers its blinking antenna.">
            <a:extLst>
              <a:ext uri="{FF2B5EF4-FFF2-40B4-BE49-F238E27FC236}">
                <a16:creationId xmlns:a16="http://schemas.microsoft.com/office/drawing/2014/main" id="{40ECDCA6-EBDE-73DB-4E88-69E90424CF8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526074" y="2936951"/>
            <a:ext cx="2287080" cy="3419475"/>
          </a:xfrm>
          <a:prstGeom prst="rect">
            <a:avLst/>
          </a:prstGeom>
          <a:noFill/>
        </p:spPr>
      </p:pic>
      <p:pic>
        <p:nvPicPr>
          <p:cNvPr id="8" name="Picture 2" descr="Illustration of a blue rectangular robot with green eyes and a small grin, as it places a hat on its head">
            <a:extLst>
              <a:ext uri="{FF2B5EF4-FFF2-40B4-BE49-F238E27FC236}">
                <a16:creationId xmlns:a16="http://schemas.microsoft.com/office/drawing/2014/main" id="{B9560625-4147-09EB-D22F-4101E2053D6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867780" y="2936951"/>
            <a:ext cx="2456439" cy="3419399"/>
          </a:xfrm>
          <a:prstGeom prst="rect">
            <a:avLst/>
          </a:prstGeom>
          <a:noFill/>
        </p:spPr>
      </p:pic>
      <p:pic>
        <p:nvPicPr>
          <p:cNvPr id="9" name="Picture 2" descr="Illustration of a blue rectangular robot with a massize hat that completely covers its face.">
            <a:extLst>
              <a:ext uri="{FF2B5EF4-FFF2-40B4-BE49-F238E27FC236}">
                <a16:creationId xmlns:a16="http://schemas.microsoft.com/office/drawing/2014/main" id="{4A830389-F301-03E4-3AE8-9291F4D4AC5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197045" y="2936951"/>
            <a:ext cx="3125231" cy="3419475"/>
          </a:xfrm>
          <a:prstGeom prst="rect">
            <a:avLst/>
          </a:prstGeom>
          <a:noFill/>
        </p:spPr>
      </p:pic>
    </p:spTree>
    <p:extLst>
      <p:ext uri="{BB962C8B-B14F-4D97-AF65-F5344CB8AC3E}">
        <p14:creationId xmlns:p14="http://schemas.microsoft.com/office/powerpoint/2010/main" val="33323546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E04514E-1AF8-86AA-842E-45CEACEAE941}"/>
              </a:ext>
            </a:extLst>
          </p:cNvPr>
          <p:cNvSpPr>
            <a:spLocks noGrp="1"/>
          </p:cNvSpPr>
          <p:nvPr>
            <p:ph type="title"/>
          </p:nvPr>
        </p:nvSpPr>
        <p:spPr/>
        <p:txBody>
          <a:bodyPr/>
          <a:lstStyle/>
          <a:p>
            <a:r>
              <a:rPr lang="en-US" dirty="0"/>
              <a:t>Bias-Variance Tradeoff</a:t>
            </a:r>
          </a:p>
        </p:txBody>
      </p:sp>
      <p:sp>
        <p:nvSpPr>
          <p:cNvPr id="7" name="Content Placeholder 6">
            <a:extLst>
              <a:ext uri="{FF2B5EF4-FFF2-40B4-BE49-F238E27FC236}">
                <a16:creationId xmlns:a16="http://schemas.microsoft.com/office/drawing/2014/main" id="{C9559543-8BC6-ED02-C6E3-54510E0E9235}"/>
              </a:ext>
            </a:extLst>
          </p:cNvPr>
          <p:cNvSpPr>
            <a:spLocks noGrp="1"/>
          </p:cNvSpPr>
          <p:nvPr>
            <p:ph idx="1"/>
          </p:nvPr>
        </p:nvSpPr>
        <p:spPr>
          <a:xfrm>
            <a:off x="497158" y="1590261"/>
            <a:ext cx="11197683" cy="1224377"/>
          </a:xfrm>
        </p:spPr>
        <p:txBody>
          <a:bodyPr/>
          <a:lstStyle/>
          <a:p>
            <a:pPr>
              <a:buClr>
                <a:schemeClr val="tx1"/>
              </a:buClr>
            </a:pPr>
            <a:r>
              <a:rPr lang="en-US" b="1" dirty="0">
                <a:solidFill>
                  <a:schemeClr val="accent2"/>
                </a:solidFill>
                <a:latin typeface="Avenir Next" panose="020B0503020202020204" pitchFamily="34" charset="0"/>
              </a:rPr>
              <a:t>Bias</a:t>
            </a:r>
            <a:r>
              <a:rPr lang="en-US" dirty="0"/>
              <a:t> (accuracy) and </a:t>
            </a:r>
            <a:r>
              <a:rPr lang="en-US" b="1" dirty="0">
                <a:solidFill>
                  <a:schemeClr val="accent4"/>
                </a:solidFill>
                <a:latin typeface="Avenir Next" panose="020B0503020202020204" pitchFamily="34" charset="0"/>
              </a:rPr>
              <a:t>variance</a:t>
            </a:r>
            <a:r>
              <a:rPr lang="en-US" dirty="0"/>
              <a:t> both constitute forms of model error</a:t>
            </a:r>
          </a:p>
          <a:p>
            <a:pPr lvl="1">
              <a:buClr>
                <a:schemeClr val="tx1"/>
              </a:buClr>
            </a:pPr>
            <a:r>
              <a:rPr lang="en-US" dirty="0"/>
              <a:t>Minimizing the combined error is tricky, and there is some amount of error that is irreducible</a:t>
            </a:r>
          </a:p>
        </p:txBody>
      </p:sp>
      <p:sp>
        <p:nvSpPr>
          <p:cNvPr id="4" name="Date Placeholder 3">
            <a:extLst>
              <a:ext uri="{FF2B5EF4-FFF2-40B4-BE49-F238E27FC236}">
                <a16:creationId xmlns:a16="http://schemas.microsoft.com/office/drawing/2014/main" id="{49BEDB9D-9C9B-2D6F-5A51-A95ED51146C8}"/>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804A6BAD-CBF9-467D-BA73-D00DAF2A53B1}"/>
              </a:ext>
            </a:extLst>
          </p:cNvPr>
          <p:cNvSpPr>
            <a:spLocks noGrp="1"/>
          </p:cNvSpPr>
          <p:nvPr>
            <p:ph type="sldNum" sz="quarter" idx="12"/>
          </p:nvPr>
        </p:nvSpPr>
        <p:spPr/>
        <p:txBody>
          <a:bodyPr/>
          <a:lstStyle/>
          <a:p>
            <a:fld id="{0C6CD854-DD62-6C4B-87F1-66B34D688D3F}" type="slidenum">
              <a:rPr lang="en-US" smtClean="0"/>
              <a:t>21</a:t>
            </a:fld>
            <a:endParaRPr lang="en-US"/>
          </a:p>
        </p:txBody>
      </p:sp>
      <p:pic>
        <p:nvPicPr>
          <p:cNvPr id="15" name="Picture 14" descr="Diagram showing the relationship between “Model Complexity” on the x-axis and “Error” on the y-axis. A decaying red curve shows the squared bias decreasing with model complexity, while an exponentially-growing blue curve shows variance increasing with model complexity. The “total error” curve is an upwards parabola with a minimum where the bias and variance curves intersect.">
            <a:extLst>
              <a:ext uri="{FF2B5EF4-FFF2-40B4-BE49-F238E27FC236}">
                <a16:creationId xmlns:a16="http://schemas.microsoft.com/office/drawing/2014/main" id="{4BA2081C-D543-72FF-B429-560DAE2C9EBC}"/>
              </a:ext>
            </a:extLst>
          </p:cNvPr>
          <p:cNvPicPr>
            <a:picLocks noChangeAspect="1"/>
          </p:cNvPicPr>
          <p:nvPr/>
        </p:nvPicPr>
        <p:blipFill>
          <a:blip r:embed="rId2"/>
          <a:stretch>
            <a:fillRect/>
          </a:stretch>
        </p:blipFill>
        <p:spPr>
          <a:xfrm>
            <a:off x="3223761" y="2814638"/>
            <a:ext cx="5744478" cy="3608250"/>
          </a:xfrm>
          <a:prstGeom prst="rect">
            <a:avLst/>
          </a:prstGeom>
        </p:spPr>
      </p:pic>
    </p:spTree>
    <p:extLst>
      <p:ext uri="{BB962C8B-B14F-4D97-AF65-F5344CB8AC3E}">
        <p14:creationId xmlns:p14="http://schemas.microsoft.com/office/powerpoint/2010/main" val="12812806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EF664C2-D6E8-8C4A-5AF9-0AE74E41D40A}"/>
              </a:ext>
            </a:extLst>
          </p:cNvPr>
          <p:cNvSpPr>
            <a:spLocks noGrp="1"/>
          </p:cNvSpPr>
          <p:nvPr>
            <p:ph type="title"/>
          </p:nvPr>
        </p:nvSpPr>
        <p:spPr/>
        <p:txBody>
          <a:bodyPr/>
          <a:lstStyle/>
          <a:p>
            <a:r>
              <a:rPr lang="en-US" dirty="0"/>
              <a:t>Other evaluation criteria?</a:t>
            </a:r>
          </a:p>
        </p:txBody>
      </p:sp>
      <p:sp>
        <p:nvSpPr>
          <p:cNvPr id="4" name="Date Placeholder 3">
            <a:extLst>
              <a:ext uri="{FF2B5EF4-FFF2-40B4-BE49-F238E27FC236}">
                <a16:creationId xmlns:a16="http://schemas.microsoft.com/office/drawing/2014/main" id="{4CF776C7-41FC-C393-E12A-3CC1527BA4CA}"/>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441FF950-2036-F7BD-5B46-DAC1EFFCCFFC}"/>
              </a:ext>
            </a:extLst>
          </p:cNvPr>
          <p:cNvSpPr>
            <a:spLocks noGrp="1"/>
          </p:cNvSpPr>
          <p:nvPr>
            <p:ph type="sldNum" sz="quarter" idx="12"/>
          </p:nvPr>
        </p:nvSpPr>
        <p:spPr/>
        <p:txBody>
          <a:bodyPr/>
          <a:lstStyle/>
          <a:p>
            <a:fld id="{0C6CD854-DD62-6C4B-87F1-66B34D688D3F}" type="slidenum">
              <a:rPr lang="en-US" smtClean="0"/>
              <a:t>22</a:t>
            </a:fld>
            <a:endParaRPr lang="en-US"/>
          </a:p>
        </p:txBody>
      </p:sp>
    </p:spTree>
    <p:extLst>
      <p:ext uri="{BB962C8B-B14F-4D97-AF65-F5344CB8AC3E}">
        <p14:creationId xmlns:p14="http://schemas.microsoft.com/office/powerpoint/2010/main" val="39406609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9CA54-0CFA-DEAD-9E73-76A5C80AF7CF}"/>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228A9EDC-2340-F74C-24C7-FE68B4729EA4}"/>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8D1E368D-6013-080D-52F7-4958B36381F5}"/>
              </a:ext>
            </a:extLst>
          </p:cNvPr>
          <p:cNvSpPr>
            <a:spLocks noGrp="1"/>
          </p:cNvSpPr>
          <p:nvPr>
            <p:ph type="sldNum" sz="quarter" idx="12"/>
          </p:nvPr>
        </p:nvSpPr>
        <p:spPr/>
        <p:txBody>
          <a:bodyPr/>
          <a:lstStyle/>
          <a:p>
            <a:fld id="{0C6CD854-DD62-6C4B-87F1-66B34D688D3F}" type="slidenum">
              <a:rPr lang="en-US" smtClean="0"/>
              <a:t>23</a:t>
            </a:fld>
            <a:endParaRPr lang="en-US"/>
          </a:p>
        </p:txBody>
      </p:sp>
      <p:sp>
        <p:nvSpPr>
          <p:cNvPr id="5" name="Title 4">
            <a:extLst>
              <a:ext uri="{FF2B5EF4-FFF2-40B4-BE49-F238E27FC236}">
                <a16:creationId xmlns:a16="http://schemas.microsoft.com/office/drawing/2014/main" id="{AE93A10D-49A2-6A2D-456C-22CA1C025C1A}"/>
              </a:ext>
            </a:extLst>
          </p:cNvPr>
          <p:cNvSpPr>
            <a:spLocks noGrp="1"/>
          </p:cNvSpPr>
          <p:nvPr>
            <p:ph type="title"/>
          </p:nvPr>
        </p:nvSpPr>
        <p:spPr/>
        <p:txBody>
          <a:bodyPr/>
          <a:lstStyle/>
          <a:p>
            <a:r>
              <a:rPr lang="en-US" dirty="0"/>
              <a:t>Questions (3)</a:t>
            </a:r>
          </a:p>
        </p:txBody>
      </p:sp>
    </p:spTree>
    <p:extLst>
      <p:ext uri="{BB962C8B-B14F-4D97-AF65-F5344CB8AC3E}">
        <p14:creationId xmlns:p14="http://schemas.microsoft.com/office/powerpoint/2010/main" val="41325893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AFE38-C279-11A7-EC65-7EA72A5878B2}"/>
              </a:ext>
            </a:extLst>
          </p:cNvPr>
          <p:cNvSpPr>
            <a:spLocks noGrp="1"/>
          </p:cNvSpPr>
          <p:nvPr>
            <p:ph type="title"/>
          </p:nvPr>
        </p:nvSpPr>
        <p:spPr/>
        <p:txBody>
          <a:bodyPr/>
          <a:lstStyle/>
          <a:p>
            <a:r>
              <a:rPr lang="en-US" dirty="0"/>
              <a:t>Unsupervised Learning Process?</a:t>
            </a:r>
          </a:p>
        </p:txBody>
      </p:sp>
      <p:sp>
        <p:nvSpPr>
          <p:cNvPr id="4" name="Date Placeholder 3">
            <a:extLst>
              <a:ext uri="{FF2B5EF4-FFF2-40B4-BE49-F238E27FC236}">
                <a16:creationId xmlns:a16="http://schemas.microsoft.com/office/drawing/2014/main" id="{3860D3AC-4785-00FC-58FE-BA023DD7C0CA}"/>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BC34489E-CD7F-335B-CB51-0F59C9CFC4F9}"/>
              </a:ext>
            </a:extLst>
          </p:cNvPr>
          <p:cNvSpPr>
            <a:spLocks noGrp="1"/>
          </p:cNvSpPr>
          <p:nvPr>
            <p:ph type="sldNum" sz="quarter" idx="12"/>
          </p:nvPr>
        </p:nvSpPr>
        <p:spPr/>
        <p:txBody>
          <a:bodyPr/>
          <a:lstStyle/>
          <a:p>
            <a:fld id="{0C6CD854-DD62-6C4B-87F1-66B34D688D3F}" type="slidenum">
              <a:rPr lang="en-US" smtClean="0"/>
              <a:t>24</a:t>
            </a:fld>
            <a:endParaRPr lang="en-US"/>
          </a:p>
        </p:txBody>
      </p:sp>
      <p:pic>
        <p:nvPicPr>
          <p:cNvPr id="6" name="Picture 2" descr="Illustration of an alien robot at a podium pointing to a whiteboard with illustrations of an apple and a car. The robot with a computerized brain sits at a desk looking at the board.">
            <a:extLst>
              <a:ext uri="{FF2B5EF4-FFF2-40B4-BE49-F238E27FC236}">
                <a16:creationId xmlns:a16="http://schemas.microsoft.com/office/drawing/2014/main" id="{ADDC930E-2E4E-C5C6-8322-B6D6AFB3C7E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221869" y="2715610"/>
            <a:ext cx="3579510" cy="2946400"/>
          </a:xfrm>
          <a:prstGeom prst="rect">
            <a:avLst/>
          </a:prstGeom>
          <a:noFill/>
        </p:spPr>
      </p:pic>
      <p:sp>
        <p:nvSpPr>
          <p:cNvPr id="7" name="Rounded Rectangle 6">
            <a:extLst>
              <a:ext uri="{FF2B5EF4-FFF2-40B4-BE49-F238E27FC236}">
                <a16:creationId xmlns:a16="http://schemas.microsoft.com/office/drawing/2014/main" id="{F28FA18A-77D7-319B-EFC6-C5392FCF0D51}"/>
              </a:ext>
            </a:extLst>
          </p:cNvPr>
          <p:cNvSpPr/>
          <p:nvPr/>
        </p:nvSpPr>
        <p:spPr>
          <a:xfrm>
            <a:off x="3042713" y="1729774"/>
            <a:ext cx="2290765" cy="831549"/>
          </a:xfrm>
          <a:prstGeom prst="roundRect">
            <a:avLst>
              <a:gd name="adj" fmla="val 13014"/>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t>Learn</a:t>
            </a:r>
          </a:p>
        </p:txBody>
      </p:sp>
      <p:sp>
        <p:nvSpPr>
          <p:cNvPr id="8" name="Rounded Rectangle 7">
            <a:extLst>
              <a:ext uri="{FF2B5EF4-FFF2-40B4-BE49-F238E27FC236}">
                <a16:creationId xmlns:a16="http://schemas.microsoft.com/office/drawing/2014/main" id="{452FEB05-566A-C231-3C0B-686EC0A9B4D9}"/>
              </a:ext>
            </a:extLst>
          </p:cNvPr>
          <p:cNvSpPr/>
          <p:nvPr/>
        </p:nvSpPr>
        <p:spPr>
          <a:xfrm>
            <a:off x="3042713" y="5788934"/>
            <a:ext cx="2290765" cy="567416"/>
          </a:xfrm>
          <a:prstGeom prst="roundRect">
            <a:avLst>
              <a:gd name="adj" fmla="val 13014"/>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i="1" dirty="0">
                <a:solidFill>
                  <a:schemeClr val="accent1"/>
                </a:solidFill>
              </a:rPr>
              <a:t>Training</a:t>
            </a:r>
          </a:p>
        </p:txBody>
      </p:sp>
      <p:pic>
        <p:nvPicPr>
          <p:cNvPr id="9" name="Picture 2" descr="Illustration of a round blue robot scratching its head in confusion as it tries to take a test at a desk.">
            <a:extLst>
              <a:ext uri="{FF2B5EF4-FFF2-40B4-BE49-F238E27FC236}">
                <a16:creationId xmlns:a16="http://schemas.microsoft.com/office/drawing/2014/main" id="{01212FA4-3CAD-1A6C-754D-4570B6B301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0088" t="30548"/>
          <a:stretch>
            <a:fillRect/>
          </a:stretch>
        </p:blipFill>
        <p:spPr bwMode="auto">
          <a:xfrm>
            <a:off x="6588851" y="2824930"/>
            <a:ext cx="2843348" cy="2789650"/>
          </a:xfrm>
          <a:prstGeom prst="rect">
            <a:avLst/>
          </a:prstGeom>
          <a:noFill/>
        </p:spPr>
      </p:pic>
      <p:sp>
        <p:nvSpPr>
          <p:cNvPr id="10" name="Rounded Rectangle 9">
            <a:extLst>
              <a:ext uri="{FF2B5EF4-FFF2-40B4-BE49-F238E27FC236}">
                <a16:creationId xmlns:a16="http://schemas.microsoft.com/office/drawing/2014/main" id="{24EA6DFD-E970-8461-7980-744B5E0F6CCC}"/>
              </a:ext>
            </a:extLst>
          </p:cNvPr>
          <p:cNvSpPr/>
          <p:nvPr/>
        </p:nvSpPr>
        <p:spPr>
          <a:xfrm>
            <a:off x="6865141" y="1729774"/>
            <a:ext cx="2290765" cy="831549"/>
          </a:xfrm>
          <a:prstGeom prst="roundRect">
            <a:avLst>
              <a:gd name="adj" fmla="val 130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t>Check? </a:t>
            </a:r>
          </a:p>
        </p:txBody>
      </p:sp>
    </p:spTree>
    <p:extLst>
      <p:ext uri="{BB962C8B-B14F-4D97-AF65-F5344CB8AC3E}">
        <p14:creationId xmlns:p14="http://schemas.microsoft.com/office/powerpoint/2010/main" val="1968876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B025C-EB27-58B2-67A2-C97F5EF7DD8C}"/>
              </a:ext>
            </a:extLst>
          </p:cNvPr>
          <p:cNvSpPr>
            <a:spLocks noGrp="1"/>
          </p:cNvSpPr>
          <p:nvPr>
            <p:ph type="title"/>
          </p:nvPr>
        </p:nvSpPr>
        <p:spPr/>
        <p:txBody>
          <a:bodyPr/>
          <a:lstStyle/>
          <a:p>
            <a:r>
              <a:rPr lang="en-US" dirty="0"/>
              <a:t>Clustering</a:t>
            </a:r>
          </a:p>
        </p:txBody>
      </p:sp>
      <p:sp>
        <p:nvSpPr>
          <p:cNvPr id="3" name="Content Placeholder 2">
            <a:extLst>
              <a:ext uri="{FF2B5EF4-FFF2-40B4-BE49-F238E27FC236}">
                <a16:creationId xmlns:a16="http://schemas.microsoft.com/office/drawing/2014/main" id="{AE9D5D7E-C42F-78A8-E30E-316701137FA0}"/>
              </a:ext>
            </a:extLst>
          </p:cNvPr>
          <p:cNvSpPr>
            <a:spLocks noGrp="1"/>
          </p:cNvSpPr>
          <p:nvPr>
            <p:ph idx="1"/>
          </p:nvPr>
        </p:nvSpPr>
        <p:spPr/>
        <p:txBody>
          <a:bodyPr/>
          <a:lstStyle/>
          <a:p>
            <a:pPr marL="0" indent="0">
              <a:buNone/>
            </a:pPr>
            <a:r>
              <a:rPr lang="en-US" b="1" dirty="0">
                <a:solidFill>
                  <a:schemeClr val="accent3"/>
                </a:solidFill>
                <a:latin typeface="Avenir Next" panose="020B0503020202020204" pitchFamily="34" charset="0"/>
              </a:rPr>
              <a:t>Goal: </a:t>
            </a:r>
            <a:r>
              <a:rPr lang="en-US" dirty="0"/>
              <a:t>Group together “</a:t>
            </a:r>
            <a:r>
              <a:rPr lang="en-US" b="1" dirty="0">
                <a:solidFill>
                  <a:schemeClr val="accent4"/>
                </a:solidFill>
                <a:latin typeface="Avenir Next" panose="020B0503020202020204" pitchFamily="34" charset="0"/>
              </a:rPr>
              <a:t>similar</a:t>
            </a:r>
            <a:r>
              <a:rPr lang="en-US" dirty="0"/>
              <a:t>” instances</a:t>
            </a:r>
          </a:p>
        </p:txBody>
      </p:sp>
      <p:sp>
        <p:nvSpPr>
          <p:cNvPr id="4" name="Date Placeholder 3">
            <a:extLst>
              <a:ext uri="{FF2B5EF4-FFF2-40B4-BE49-F238E27FC236}">
                <a16:creationId xmlns:a16="http://schemas.microsoft.com/office/drawing/2014/main" id="{57321DB2-24FB-F2B9-4700-77620759D8C1}"/>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37A63DBF-9EEE-93D4-D420-E7ED35304C7F}"/>
              </a:ext>
            </a:extLst>
          </p:cNvPr>
          <p:cNvSpPr>
            <a:spLocks noGrp="1"/>
          </p:cNvSpPr>
          <p:nvPr>
            <p:ph type="sldNum" sz="quarter" idx="12"/>
          </p:nvPr>
        </p:nvSpPr>
        <p:spPr/>
        <p:txBody>
          <a:bodyPr/>
          <a:lstStyle/>
          <a:p>
            <a:fld id="{0C6CD854-DD62-6C4B-87F1-66B34D688D3F}" type="slidenum">
              <a:rPr lang="en-US" smtClean="0"/>
              <a:t>25</a:t>
            </a:fld>
            <a:endParaRPr lang="en-US"/>
          </a:p>
        </p:txBody>
      </p:sp>
      <p:pic>
        <p:nvPicPr>
          <p:cNvPr id="6" name="Picture 3" descr="Illustration of a blue robot and an orange robot trying to sort various shapes into three bins by color.">
            <a:extLst>
              <a:ext uri="{FF2B5EF4-FFF2-40B4-BE49-F238E27FC236}">
                <a16:creationId xmlns:a16="http://schemas.microsoft.com/office/drawing/2014/main" id="{3230CC9C-B03C-0A58-A34B-F46CE6EE3E5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664923" y="2418025"/>
            <a:ext cx="8607510" cy="3652806"/>
          </a:xfrm>
          <a:prstGeom prst="rect">
            <a:avLst/>
          </a:prstGeom>
          <a:noFill/>
        </p:spPr>
      </p:pic>
    </p:spTree>
    <p:extLst>
      <p:ext uri="{BB962C8B-B14F-4D97-AF65-F5344CB8AC3E}">
        <p14:creationId xmlns:p14="http://schemas.microsoft.com/office/powerpoint/2010/main" val="4617169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1F1D93F0-EC4C-59B5-D590-8564A5D15418}"/>
              </a:ext>
            </a:extLst>
          </p:cNvPr>
          <p:cNvSpPr txBox="1">
            <a:spLocks/>
          </p:cNvSpPr>
          <p:nvPr/>
        </p:nvSpPr>
        <p:spPr>
          <a:xfrm>
            <a:off x="497158" y="1590261"/>
            <a:ext cx="11197683" cy="4606139"/>
          </a:xfrm>
          <a:prstGeom prst="rect">
            <a:avLst/>
          </a:prstGeom>
        </p:spPr>
        <p:txBody>
          <a:bodyPr/>
          <a:lstStyle>
            <a:lvl1pPr marL="228600" indent="-228600" algn="l" defTabSz="914400" rtl="0" eaLnBrk="1" latinLnBrk="0" hangingPunct="1">
              <a:lnSpc>
                <a:spcPct val="150000"/>
              </a:lnSpc>
              <a:spcBef>
                <a:spcPts val="1000"/>
              </a:spcBef>
              <a:buFont typeface="Arial" panose="020B0604020202020204" pitchFamily="34" charset="0"/>
              <a:buChar char="•"/>
              <a:defRPr sz="2800" b="0" i="0" kern="1200">
                <a:solidFill>
                  <a:schemeClr val="tx1"/>
                </a:solidFill>
                <a:latin typeface="Avenir Next" panose="020B0503020202020204" pitchFamily="34" charset="0"/>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Avenir Next" panose="020B0503020202020204" pitchFamily="34" charset="0"/>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Avenir Next" panose="020B0503020202020204" pitchFamily="34" charset="0"/>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t>Define </a:t>
            </a:r>
            <a:r>
              <a:rPr lang="en-US" sz="2400" b="1" dirty="0">
                <a:solidFill>
                  <a:schemeClr val="accent4"/>
                </a:solidFill>
              </a:rPr>
              <a:t>similarity</a:t>
            </a:r>
            <a:r>
              <a:rPr lang="en-US" sz="2400" dirty="0"/>
              <a:t> as </a:t>
            </a:r>
            <a:r>
              <a:rPr lang="en-US" sz="2400" b="1" dirty="0">
                <a:solidFill>
                  <a:schemeClr val="accent1"/>
                </a:solidFill>
              </a:rPr>
              <a:t>distance</a:t>
            </a:r>
            <a:r>
              <a:rPr lang="en-US" sz="2400" dirty="0"/>
              <a:t> between points in feature space</a:t>
            </a:r>
          </a:p>
          <a:p>
            <a:pPr marL="0" indent="0">
              <a:buFont typeface="Arial" panose="020B0604020202020204" pitchFamily="34" charset="0"/>
              <a:buNone/>
            </a:pPr>
            <a:endParaRPr lang="en-US" dirty="0"/>
          </a:p>
        </p:txBody>
      </p:sp>
      <p:sp>
        <p:nvSpPr>
          <p:cNvPr id="6" name="Title 5">
            <a:extLst>
              <a:ext uri="{FF2B5EF4-FFF2-40B4-BE49-F238E27FC236}">
                <a16:creationId xmlns:a16="http://schemas.microsoft.com/office/drawing/2014/main" id="{5DFC3A4A-AA85-BD26-3652-11806BE70395}"/>
              </a:ext>
            </a:extLst>
          </p:cNvPr>
          <p:cNvSpPr>
            <a:spLocks noGrp="1"/>
          </p:cNvSpPr>
          <p:nvPr>
            <p:ph type="title"/>
          </p:nvPr>
        </p:nvSpPr>
        <p:spPr/>
        <p:txBody>
          <a:bodyPr/>
          <a:lstStyle/>
          <a:p>
            <a:r>
              <a:rPr lang="en-US" dirty="0"/>
              <a:t>K-Means Clustering</a:t>
            </a:r>
          </a:p>
        </p:txBody>
      </p:sp>
      <p:sp>
        <p:nvSpPr>
          <p:cNvPr id="4" name="Date Placeholder 3">
            <a:extLst>
              <a:ext uri="{FF2B5EF4-FFF2-40B4-BE49-F238E27FC236}">
                <a16:creationId xmlns:a16="http://schemas.microsoft.com/office/drawing/2014/main" id="{EA01C0E6-167B-A6F4-61F2-58CACC7422E5}"/>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E286D7A0-26D5-505A-D8B9-96D9694DB880}"/>
              </a:ext>
            </a:extLst>
          </p:cNvPr>
          <p:cNvSpPr>
            <a:spLocks noGrp="1"/>
          </p:cNvSpPr>
          <p:nvPr>
            <p:ph type="sldNum" sz="quarter" idx="12"/>
          </p:nvPr>
        </p:nvSpPr>
        <p:spPr/>
        <p:txBody>
          <a:bodyPr/>
          <a:lstStyle/>
          <a:p>
            <a:fld id="{0C6CD854-DD62-6C4B-87F1-66B34D688D3F}" type="slidenum">
              <a:rPr lang="en-US" smtClean="0"/>
              <a:t>26</a:t>
            </a:fld>
            <a:endParaRPr lang="en-US"/>
          </a:p>
        </p:txBody>
      </p:sp>
      <p:sp>
        <p:nvSpPr>
          <p:cNvPr id="7" name="Content Placeholder 6">
            <a:extLst>
              <a:ext uri="{FF2B5EF4-FFF2-40B4-BE49-F238E27FC236}">
                <a16:creationId xmlns:a16="http://schemas.microsoft.com/office/drawing/2014/main" id="{7042F481-DDCA-2B6B-9FB5-165E3562CBE8}"/>
              </a:ext>
            </a:extLst>
          </p:cNvPr>
          <p:cNvSpPr>
            <a:spLocks noGrp="1"/>
          </p:cNvSpPr>
          <p:nvPr>
            <p:ph type="body" sz="quarter" idx="13"/>
          </p:nvPr>
        </p:nvSpPr>
        <p:spPr>
          <a:xfrm>
            <a:off x="497158" y="2908091"/>
            <a:ext cx="6546582" cy="2359648"/>
          </a:xfrm>
        </p:spPr>
        <p:txBody>
          <a:bodyPr>
            <a:noAutofit/>
          </a:bodyPr>
          <a:lstStyle/>
          <a:p>
            <a:pPr marL="342900" indent="-342900">
              <a:buFont typeface="Arial" panose="020B0604020202020204" pitchFamily="34" charset="0"/>
              <a:buChar char="•"/>
            </a:pPr>
            <a:r>
              <a:rPr lang="en-US" sz="2400" dirty="0">
                <a:latin typeface="+mn-lt"/>
              </a:rPr>
              <a:t>Pick </a:t>
            </a:r>
            <a:r>
              <a:rPr lang="en-US" sz="2400" i="1" dirty="0">
                <a:latin typeface="+mn-lt"/>
              </a:rPr>
              <a:t>k</a:t>
            </a:r>
            <a:r>
              <a:rPr lang="en-US" sz="2400" dirty="0">
                <a:latin typeface="+mn-lt"/>
              </a:rPr>
              <a:t> random points as cluster means</a:t>
            </a:r>
          </a:p>
          <a:p>
            <a:pPr marL="342900" indent="-342900">
              <a:buFont typeface="Arial" panose="020B0604020202020204" pitchFamily="34" charset="0"/>
              <a:buChar char="•"/>
            </a:pPr>
            <a:r>
              <a:rPr lang="en-US" sz="2400" dirty="0">
                <a:latin typeface="+mn-lt"/>
              </a:rPr>
              <a:t>Iterate until convergence (no changes):</a:t>
            </a:r>
          </a:p>
          <a:p>
            <a:pPr marL="742950" lvl="1" indent="-285750"/>
            <a:r>
              <a:rPr lang="en-US" sz="2000" dirty="0">
                <a:latin typeface="+mn-lt"/>
              </a:rPr>
              <a:t>Assign data points to closest cluster mean</a:t>
            </a:r>
          </a:p>
          <a:p>
            <a:pPr marL="742950" lvl="1" indent="-285750"/>
            <a:r>
              <a:rPr lang="en-US" sz="2000" dirty="0">
                <a:latin typeface="+mn-lt"/>
              </a:rPr>
              <a:t>Update cluster means to be the average of the data points in the cluster</a:t>
            </a:r>
          </a:p>
        </p:txBody>
      </p:sp>
      <p:pic>
        <p:nvPicPr>
          <p:cNvPr id="8" name="Picture 2" descr="Illustration of a red, green, and blue robot each standing next to a pile of balls corresponding to their color.">
            <a:extLst>
              <a:ext uri="{FF2B5EF4-FFF2-40B4-BE49-F238E27FC236}">
                <a16:creationId xmlns:a16="http://schemas.microsoft.com/office/drawing/2014/main" id="{1537C56C-0EE9-5739-3719-EA1CA21EF4B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512081" y="3112672"/>
            <a:ext cx="4190426" cy="1950485"/>
          </a:xfrm>
          <a:prstGeom prst="rect">
            <a:avLst/>
          </a:prstGeom>
          <a:noFill/>
        </p:spPr>
      </p:pic>
    </p:spTree>
    <p:extLst>
      <p:ext uri="{BB962C8B-B14F-4D97-AF65-F5344CB8AC3E}">
        <p14:creationId xmlns:p14="http://schemas.microsoft.com/office/powerpoint/2010/main" val="12979290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52F033D-4250-1165-1646-9D697153058D}"/>
              </a:ext>
            </a:extLst>
          </p:cNvPr>
          <p:cNvSpPr>
            <a:spLocks noGrp="1"/>
          </p:cNvSpPr>
          <p:nvPr>
            <p:ph type="title"/>
          </p:nvPr>
        </p:nvSpPr>
        <p:spPr/>
        <p:txBody>
          <a:bodyPr/>
          <a:lstStyle/>
          <a:p>
            <a:r>
              <a:rPr lang="en-US" dirty="0"/>
              <a:t>K-Means Example</a:t>
            </a:r>
          </a:p>
        </p:txBody>
      </p:sp>
      <p:sp>
        <p:nvSpPr>
          <p:cNvPr id="3" name="Date Placeholder 2">
            <a:extLst>
              <a:ext uri="{FF2B5EF4-FFF2-40B4-BE49-F238E27FC236}">
                <a16:creationId xmlns:a16="http://schemas.microsoft.com/office/drawing/2014/main" id="{08510B04-34C9-D8B1-6D4C-E2AB5A9B9A13}"/>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CA1584CB-217B-5C02-9253-76E9F874ADBC}"/>
              </a:ext>
            </a:extLst>
          </p:cNvPr>
          <p:cNvSpPr>
            <a:spLocks noGrp="1"/>
          </p:cNvSpPr>
          <p:nvPr>
            <p:ph type="sldNum" sz="quarter" idx="12"/>
          </p:nvPr>
        </p:nvSpPr>
        <p:spPr/>
        <p:txBody>
          <a:bodyPr/>
          <a:lstStyle/>
          <a:p>
            <a:fld id="{0C6CD854-DD62-6C4B-87F1-66B34D688D3F}" type="slidenum">
              <a:rPr lang="en-US" smtClean="0"/>
              <a:t>27</a:t>
            </a:fld>
            <a:endParaRPr lang="en-US"/>
          </a:p>
        </p:txBody>
      </p:sp>
      <p:pic>
        <p:nvPicPr>
          <p:cNvPr id="1028" name="Picture 4" descr="Animation of the k-means clustering algorithm converging to three roughly equal-sized regions on a 2D scatter plot.">
            <a:extLst>
              <a:ext uri="{FF2B5EF4-FFF2-40B4-BE49-F238E27FC236}">
                <a16:creationId xmlns:a16="http://schemas.microsoft.com/office/drawing/2014/main" id="{8910BAF1-B97E-95AA-D90A-CE979573C2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86149" y="1136650"/>
            <a:ext cx="5219700" cy="5219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92573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D1B3242-370B-CE7F-6665-AC1782593405}"/>
              </a:ext>
            </a:extLst>
          </p:cNvPr>
          <p:cNvSpPr>
            <a:spLocks noGrp="1"/>
          </p:cNvSpPr>
          <p:nvPr>
            <p:ph type="title"/>
          </p:nvPr>
        </p:nvSpPr>
        <p:spPr/>
        <p:txBody>
          <a:bodyPr/>
          <a:lstStyle/>
          <a:p>
            <a:r>
              <a:rPr lang="en-US" dirty="0"/>
              <a:t>K-Means as Optimization</a:t>
            </a:r>
          </a:p>
        </p:txBody>
      </p:sp>
      <mc:AlternateContent xmlns:mc="http://schemas.openxmlformats.org/markup-compatibility/2006">
        <mc:Choice xmlns:a14="http://schemas.microsoft.com/office/drawing/2010/main" Requires="a14">
          <p:sp>
            <p:nvSpPr>
              <p:cNvPr id="9" name="Content Placeholder 8">
                <a:extLst>
                  <a:ext uri="{FF2B5EF4-FFF2-40B4-BE49-F238E27FC236}">
                    <a16:creationId xmlns:a16="http://schemas.microsoft.com/office/drawing/2014/main" id="{3BDAFE9F-B71E-C6CB-EEDC-04F7AE051A57}"/>
                  </a:ext>
                </a:extLst>
              </p:cNvPr>
              <p:cNvSpPr>
                <a:spLocks noGrp="1"/>
              </p:cNvSpPr>
              <p:nvPr>
                <p:ph idx="1"/>
              </p:nvPr>
            </p:nvSpPr>
            <p:spPr/>
            <p:txBody>
              <a:bodyPr/>
              <a:lstStyle/>
              <a:p>
                <a:pPr marL="0" indent="0">
                  <a:buNone/>
                </a:pPr>
                <a:r>
                  <a:rPr lang="en-US" dirty="0"/>
                  <a:t>Consider total distance to means </a:t>
                </a:r>
              </a:p>
              <a:p>
                <a:pPr marL="0" indent="0">
                  <a:buNone/>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𝜙</m:t>
                      </m:r>
                      <m:d>
                        <m:dPr>
                          <m:ctrlPr>
                            <a:rPr lang="en-US" b="0" i="1" smtClean="0">
                              <a:latin typeface="Cambria Math" panose="02040503050406030204" pitchFamily="18" charset="0"/>
                              <a:ea typeface="Cambria Math" panose="02040503050406030204" pitchFamily="18" charset="0"/>
                            </a:rPr>
                          </m:ctrlPr>
                        </m:dPr>
                        <m:e>
                          <m:d>
                            <m:dPr>
                              <m:begChr m:val="{"/>
                              <m:endChr m:val="}"/>
                              <m:ctrlPr>
                                <a:rPr lang="en-US" b="0" i="1" smtClean="0">
                                  <a:latin typeface="Cambria Math" panose="02040503050406030204" pitchFamily="18" charset="0"/>
                                  <a:ea typeface="Cambria Math" panose="02040503050406030204" pitchFamily="18" charset="0"/>
                                </a:rPr>
                              </m:ctrlPr>
                            </m:dPr>
                            <m:e>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𝑥</m:t>
                                  </m:r>
                                </m:e>
                                <m:sub>
                                  <m:r>
                                    <a:rPr lang="en-US" b="0" i="1" smtClean="0">
                                      <a:latin typeface="Cambria Math" panose="02040503050406030204" pitchFamily="18" charset="0"/>
                                      <a:ea typeface="Cambria Math" panose="02040503050406030204" pitchFamily="18" charset="0"/>
                                    </a:rPr>
                                    <m:t>𝑖</m:t>
                                  </m:r>
                                </m:sub>
                              </m:sSub>
                            </m:e>
                          </m:d>
                          <m:r>
                            <a:rPr lang="en-US" b="0" i="1" smtClean="0">
                              <a:latin typeface="Cambria Math" panose="02040503050406030204" pitchFamily="18" charset="0"/>
                              <a:ea typeface="Cambria Math" panose="02040503050406030204" pitchFamily="18" charset="0"/>
                            </a:rPr>
                            <m:t>, </m:t>
                          </m:r>
                          <m:r>
                            <a:rPr lang="en-US" b="0" i="1" smtClean="0">
                              <a:latin typeface="Cambria Math" panose="02040503050406030204" pitchFamily="18" charset="0"/>
                              <a:ea typeface="Cambria Math" panose="02040503050406030204" pitchFamily="18" charset="0"/>
                            </a:rPr>
                            <m:t>𝑎</m:t>
                          </m:r>
                          <m:r>
                            <a:rPr lang="en-US" b="0" i="1" smtClean="0">
                              <a:latin typeface="Cambria Math" panose="02040503050406030204" pitchFamily="18" charset="0"/>
                              <a:ea typeface="Cambria Math" panose="02040503050406030204" pitchFamily="18" charset="0"/>
                            </a:rPr>
                            <m:t>, </m:t>
                          </m:r>
                          <m:d>
                            <m:dPr>
                              <m:begChr m:val="{"/>
                              <m:endChr m:val="}"/>
                              <m:ctrlPr>
                                <a:rPr lang="en-US" b="0" i="1" smtClean="0">
                                  <a:latin typeface="Cambria Math" panose="02040503050406030204" pitchFamily="18" charset="0"/>
                                  <a:ea typeface="Cambria Math" panose="02040503050406030204" pitchFamily="18" charset="0"/>
                                </a:rPr>
                              </m:ctrlPr>
                            </m:dPr>
                            <m:e>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𝑐</m:t>
                                  </m:r>
                                </m:e>
                                <m:sub>
                                  <m:r>
                                    <a:rPr lang="en-US" b="0" i="1" smtClean="0">
                                      <a:latin typeface="Cambria Math" panose="02040503050406030204" pitchFamily="18" charset="0"/>
                                      <a:ea typeface="Cambria Math" panose="02040503050406030204" pitchFamily="18" charset="0"/>
                                    </a:rPr>
                                    <m:t>𝑘</m:t>
                                  </m:r>
                                </m:sub>
                              </m:sSub>
                            </m:e>
                          </m:d>
                        </m:e>
                      </m:d>
                      <m:r>
                        <a:rPr lang="en-US" b="0" i="1" smtClean="0">
                          <a:latin typeface="Cambria Math" panose="02040503050406030204" pitchFamily="18" charset="0"/>
                          <a:ea typeface="Cambria Math" panose="02040503050406030204" pitchFamily="18" charset="0"/>
                        </a:rPr>
                        <m:t>=</m:t>
                      </m:r>
                      <m:nary>
                        <m:naryPr>
                          <m:chr m:val="∑"/>
                          <m:supHide m:val="on"/>
                          <m:ctrlPr>
                            <a:rPr lang="en-US" b="0" i="1" smtClean="0">
                              <a:latin typeface="Cambria Math" panose="02040503050406030204" pitchFamily="18" charset="0"/>
                              <a:ea typeface="Cambria Math" panose="02040503050406030204" pitchFamily="18" charset="0"/>
                            </a:rPr>
                          </m:ctrlPr>
                        </m:naryPr>
                        <m:sub>
                          <m:r>
                            <m:rPr>
                              <m:brk m:alnAt="7"/>
                            </m:rPr>
                            <a:rPr lang="en-US" b="0" i="1" smtClean="0">
                              <a:latin typeface="Cambria Math" panose="02040503050406030204" pitchFamily="18" charset="0"/>
                              <a:ea typeface="Cambria Math" panose="02040503050406030204" pitchFamily="18" charset="0"/>
                            </a:rPr>
                            <m:t>𝑖</m:t>
                          </m:r>
                        </m:sub>
                        <m:sup/>
                        <m:e>
                          <m:r>
                            <a:rPr lang="en-US" b="0" i="1" smtClean="0">
                              <a:latin typeface="Cambria Math" panose="02040503050406030204" pitchFamily="18" charset="0"/>
                              <a:ea typeface="Cambria Math" panose="02040503050406030204" pitchFamily="18" charset="0"/>
                            </a:rPr>
                            <m:t>𝑑𝑖𝑠𝑡</m:t>
                          </m:r>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𝑥</m:t>
                              </m:r>
                            </m:e>
                            <m:sub>
                              <m:r>
                                <a:rPr lang="en-US" b="0" i="1" smtClean="0">
                                  <a:latin typeface="Cambria Math" panose="02040503050406030204" pitchFamily="18" charset="0"/>
                                  <a:ea typeface="Cambria Math" panose="02040503050406030204" pitchFamily="18" charset="0"/>
                                </a:rPr>
                                <m:t>𝑖</m:t>
                              </m:r>
                            </m:sub>
                          </m:sSub>
                          <m:r>
                            <a:rPr lang="en-US" b="0" i="1" smtClean="0">
                              <a:latin typeface="Cambria Math" panose="02040503050406030204" pitchFamily="18" charset="0"/>
                              <a:ea typeface="Cambria Math" panose="02040503050406030204" pitchFamily="18" charset="0"/>
                            </a:rPr>
                            <m:t>, </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𝑐</m:t>
                              </m:r>
                            </m:e>
                            <m:sub>
                              <m:r>
                                <a:rPr lang="en-US" b="0" i="1" smtClean="0">
                                  <a:latin typeface="Cambria Math" panose="02040503050406030204" pitchFamily="18" charset="0"/>
                                  <a:ea typeface="Cambria Math" panose="02040503050406030204" pitchFamily="18" charset="0"/>
                                </a:rPr>
                                <m:t>𝑎</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𝑖</m:t>
                              </m:r>
                              <m:r>
                                <a:rPr lang="en-US" b="0" i="1" smtClean="0">
                                  <a:latin typeface="Cambria Math" panose="02040503050406030204" pitchFamily="18" charset="0"/>
                                  <a:ea typeface="Cambria Math" panose="02040503050406030204" pitchFamily="18" charset="0"/>
                                </a:rPr>
                                <m:t>)</m:t>
                              </m:r>
                            </m:sub>
                          </m:sSub>
                        </m:e>
                      </m:nary>
                      <m:r>
                        <a:rPr lang="en-US" b="0" i="1" smtClean="0">
                          <a:latin typeface="Cambria Math" panose="02040503050406030204" pitchFamily="18" charset="0"/>
                          <a:ea typeface="Cambria Math" panose="02040503050406030204" pitchFamily="18" charset="0"/>
                        </a:rPr>
                        <m:t>)</m:t>
                      </m:r>
                    </m:oMath>
                  </m:oMathPara>
                </a14:m>
                <a:endParaRPr lang="en-US" dirty="0"/>
              </a:p>
              <a:p>
                <a:pPr lvl="1"/>
                <a:r>
                  <a:rPr lang="en-US" dirty="0"/>
                  <a:t>given data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𝑖</m:t>
                        </m:r>
                      </m:sub>
                    </m:sSub>
                  </m:oMath>
                </a14:m>
                <a:r>
                  <a:rPr lang="en-US" dirty="0"/>
                  <a:t>, cluster means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𝑘</m:t>
                        </m:r>
                      </m:sub>
                    </m:sSub>
                  </m:oMath>
                </a14:m>
                <a:r>
                  <a:rPr lang="en-US" dirty="0"/>
                  <a:t>, and function </a:t>
                </a:r>
                <a14:m>
                  <m:oMath xmlns:m="http://schemas.openxmlformats.org/officeDocument/2006/math">
                    <m:r>
                      <a:rPr lang="en-US" b="0" i="1" smtClean="0">
                        <a:latin typeface="Cambria Math" panose="02040503050406030204" pitchFamily="18" charset="0"/>
                      </a:rPr>
                      <m:t>𝑎</m:t>
                    </m:r>
                  </m:oMath>
                </a14:m>
                <a:r>
                  <a:rPr lang="en-US" dirty="0"/>
                  <a:t> mapping points to cluster assignments</a:t>
                </a:r>
              </a:p>
              <a:p>
                <a:r>
                  <a:rPr lang="en-US" dirty="0"/>
                  <a:t>Claim: Each iteration reduces </a:t>
                </a:r>
                <a14:m>
                  <m:oMath xmlns:m="http://schemas.openxmlformats.org/officeDocument/2006/math">
                    <m:r>
                      <a:rPr lang="en-US" i="1" smtClean="0">
                        <a:latin typeface="Cambria Math" panose="02040503050406030204" pitchFamily="18" charset="0"/>
                        <a:ea typeface="Cambria Math" panose="02040503050406030204" pitchFamily="18" charset="0"/>
                      </a:rPr>
                      <m:t>𝜙</m:t>
                    </m:r>
                  </m:oMath>
                </a14:m>
                <a:endParaRPr lang="en-US" dirty="0"/>
              </a:p>
              <a:p>
                <a:r>
                  <a:rPr lang="en-US" dirty="0"/>
                  <a:t>Algorithm:</a:t>
                </a:r>
              </a:p>
              <a:p>
                <a:pPr lvl="1"/>
                <a:r>
                  <a:rPr lang="en-US" dirty="0"/>
                  <a:t>Phase 1: Update assignments by fixing </a:t>
                </a:r>
                <a14:m>
                  <m:oMath xmlns:m="http://schemas.openxmlformats.org/officeDocument/2006/math">
                    <m:r>
                      <a:rPr lang="en-US" b="0" i="1" smtClean="0">
                        <a:latin typeface="Cambria Math" panose="02040503050406030204" pitchFamily="18" charset="0"/>
                      </a:rPr>
                      <m:t>𝑐</m:t>
                    </m:r>
                  </m:oMath>
                </a14:m>
                <a:r>
                  <a:rPr lang="en-US" dirty="0"/>
                  <a:t> and updating </a:t>
                </a:r>
                <a14:m>
                  <m:oMath xmlns:m="http://schemas.openxmlformats.org/officeDocument/2006/math">
                    <m:r>
                      <a:rPr lang="en-US" b="0" i="1" smtClean="0">
                        <a:latin typeface="Cambria Math" panose="02040503050406030204" pitchFamily="18" charset="0"/>
                      </a:rPr>
                      <m:t>𝑎</m:t>
                    </m:r>
                  </m:oMath>
                </a14:m>
                <a:r>
                  <a:rPr lang="en-US" dirty="0"/>
                  <a:t> </a:t>
                </a:r>
              </a:p>
              <a:p>
                <a:pPr lvl="1"/>
                <a:r>
                  <a:rPr lang="en-US" dirty="0"/>
                  <a:t>Phase 2: Update means by fixing </a:t>
                </a:r>
                <a14:m>
                  <m:oMath xmlns:m="http://schemas.openxmlformats.org/officeDocument/2006/math">
                    <m:r>
                      <a:rPr lang="en-US" b="0" i="1" smtClean="0">
                        <a:latin typeface="Cambria Math" panose="02040503050406030204" pitchFamily="18" charset="0"/>
                      </a:rPr>
                      <m:t>𝑎</m:t>
                    </m:r>
                  </m:oMath>
                </a14:m>
                <a:r>
                  <a:rPr lang="en-US" dirty="0"/>
                  <a:t> and updating </a:t>
                </a:r>
                <a14:m>
                  <m:oMath xmlns:m="http://schemas.openxmlformats.org/officeDocument/2006/math">
                    <m:r>
                      <a:rPr lang="en-US" b="0" i="1" smtClean="0">
                        <a:latin typeface="Cambria Math" panose="02040503050406030204" pitchFamily="18" charset="0"/>
                      </a:rPr>
                      <m:t>𝑐</m:t>
                    </m:r>
                  </m:oMath>
                </a14:m>
                <a:endParaRPr lang="en-US" dirty="0"/>
              </a:p>
            </p:txBody>
          </p:sp>
        </mc:Choice>
        <mc:Fallback>
          <p:sp>
            <p:nvSpPr>
              <p:cNvPr id="9" name="Content Placeholder 8">
                <a:extLst>
                  <a:ext uri="{FF2B5EF4-FFF2-40B4-BE49-F238E27FC236}">
                    <a16:creationId xmlns:a16="http://schemas.microsoft.com/office/drawing/2014/main" id="{3BDAFE9F-B71E-C6CB-EEDC-04F7AE051A57}"/>
                  </a:ext>
                </a:extLst>
              </p:cNvPr>
              <p:cNvSpPr>
                <a:spLocks noGrp="1" noRot="1" noChangeAspect="1" noMove="1" noResize="1" noEditPoints="1" noAdjustHandles="1" noChangeArrowheads="1" noChangeShapeType="1" noTextEdit="1"/>
              </p:cNvSpPr>
              <p:nvPr>
                <p:ph idx="1"/>
              </p:nvPr>
            </p:nvSpPr>
            <p:spPr>
              <a:blipFill>
                <a:blip r:embed="rId2"/>
                <a:stretch>
                  <a:fillRect l="-907" t="-6887"/>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975CCA55-F26A-EEFC-1881-240B1E725F48}"/>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ED8D0B30-C065-BE83-280B-FA408D7BB1FC}"/>
              </a:ext>
            </a:extLst>
          </p:cNvPr>
          <p:cNvSpPr>
            <a:spLocks noGrp="1"/>
          </p:cNvSpPr>
          <p:nvPr>
            <p:ph type="sldNum" sz="quarter" idx="12"/>
          </p:nvPr>
        </p:nvSpPr>
        <p:spPr/>
        <p:txBody>
          <a:bodyPr/>
          <a:lstStyle/>
          <a:p>
            <a:fld id="{0C6CD854-DD62-6C4B-87F1-66B34D688D3F}" type="slidenum">
              <a:rPr lang="en-US" smtClean="0"/>
              <a:t>28</a:t>
            </a:fld>
            <a:endParaRPr lang="en-US"/>
          </a:p>
        </p:txBody>
      </p:sp>
      <p:pic>
        <p:nvPicPr>
          <p:cNvPr id="10" name="Picture 1" descr="Illustration of a “Cluster Checker 9000” machine that considers three clusters of balls, each with predominantly only one color. The cluster checker gauge points towards a green check mark to indicate the clusters are good.">
            <a:extLst>
              <a:ext uri="{FF2B5EF4-FFF2-40B4-BE49-F238E27FC236}">
                <a16:creationId xmlns:a16="http://schemas.microsoft.com/office/drawing/2014/main" id="{837AA402-1054-F8C8-8E3B-374C7739FA4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335023" y="4078955"/>
            <a:ext cx="4041880" cy="2275875"/>
          </a:xfrm>
          <a:prstGeom prst="rect">
            <a:avLst/>
          </a:prstGeom>
          <a:noFill/>
        </p:spPr>
      </p:pic>
    </p:spTree>
    <p:extLst>
      <p:ext uri="{BB962C8B-B14F-4D97-AF65-F5344CB8AC3E}">
        <p14:creationId xmlns:p14="http://schemas.microsoft.com/office/powerpoint/2010/main" val="351283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6E540-6142-9CAC-6055-9DE0C7BCA642}"/>
              </a:ext>
            </a:extLst>
          </p:cNvPr>
          <p:cNvSpPr>
            <a:spLocks noGrp="1"/>
          </p:cNvSpPr>
          <p:nvPr>
            <p:ph type="title"/>
          </p:nvPr>
        </p:nvSpPr>
        <p:spPr/>
        <p:txBody>
          <a:bodyPr/>
          <a:lstStyle/>
          <a:p>
            <a:r>
              <a:rPr lang="en-US" dirty="0"/>
              <a:t>Phase 1: Update Assignments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70C94E8F-0798-2894-7644-85CB1B89951F}"/>
                  </a:ext>
                </a:extLst>
              </p:cNvPr>
              <p:cNvSpPr>
                <a:spLocks noGrp="1"/>
              </p:cNvSpPr>
              <p:nvPr>
                <p:ph idx="1"/>
              </p:nvPr>
            </p:nvSpPr>
            <p:spPr>
              <a:xfrm>
                <a:off x="497158" y="1590261"/>
                <a:ext cx="6324649" cy="4606139"/>
              </a:xfrm>
            </p:spPr>
            <p:txBody>
              <a:bodyPr/>
              <a:lstStyle/>
              <a:p>
                <a:r>
                  <a:rPr lang="en-US" dirty="0"/>
                  <a:t>For each point, re-assign to closest mean</a:t>
                </a:r>
              </a:p>
              <a:p>
                <a:pPr marL="0"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𝑎</m:t>
                      </m:r>
                      <m:d>
                        <m:dPr>
                          <m:ctrlPr>
                            <a:rPr lang="en-US" b="0" i="1" smtClean="0">
                              <a:latin typeface="Cambria Math" panose="02040503050406030204" pitchFamily="18" charset="0"/>
                            </a:rPr>
                          </m:ctrlPr>
                        </m:dPr>
                        <m:e>
                          <m:r>
                            <a:rPr lang="en-US" b="0" i="1" smtClean="0">
                              <a:latin typeface="Cambria Math" panose="02040503050406030204" pitchFamily="18" charset="0"/>
                            </a:rPr>
                            <m:t>𝑖</m:t>
                          </m:r>
                        </m:e>
                      </m:d>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m:rPr>
                              <m:sty m:val="p"/>
                            </m:rPr>
                            <a:rPr lang="en-US" b="0" i="0" smtClean="0">
                              <a:latin typeface="Cambria Math" panose="02040503050406030204" pitchFamily="18" charset="0"/>
                              <a:ea typeface="Cambria Math" panose="02040503050406030204" pitchFamily="18" charset="0"/>
                            </a:rPr>
                            <m:t>argmin</m:t>
                          </m:r>
                        </m:e>
                        <m:sub>
                          <m:r>
                            <a:rPr lang="en-US" b="0" i="1" smtClean="0">
                              <a:latin typeface="Cambria Math" panose="02040503050406030204" pitchFamily="18" charset="0"/>
                              <a:ea typeface="Cambria Math" panose="02040503050406030204" pitchFamily="18" charset="0"/>
                            </a:rPr>
                            <m:t>𝑘</m:t>
                          </m:r>
                        </m:sub>
                      </m:sSub>
                      <m:r>
                        <a:rPr lang="en-US" b="0" i="1" smtClean="0">
                          <a:latin typeface="Cambria Math" panose="02040503050406030204" pitchFamily="18" charset="0"/>
                          <a:ea typeface="Cambria Math" panose="02040503050406030204" pitchFamily="18" charset="0"/>
                        </a:rPr>
                        <m:t> </m:t>
                      </m:r>
                      <m:r>
                        <m:rPr>
                          <m:sty m:val="p"/>
                        </m:rPr>
                        <a:rPr lang="en-US" b="0" i="0" smtClean="0">
                          <a:latin typeface="Cambria Math" panose="02040503050406030204" pitchFamily="18" charset="0"/>
                          <a:ea typeface="Cambria Math" panose="02040503050406030204" pitchFamily="18" charset="0"/>
                        </a:rPr>
                        <m:t>dist</m:t>
                      </m:r>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𝑥</m:t>
                          </m:r>
                        </m:e>
                        <m:sub>
                          <m:r>
                            <a:rPr lang="en-US" b="0" i="1" smtClean="0">
                              <a:latin typeface="Cambria Math" panose="02040503050406030204" pitchFamily="18" charset="0"/>
                              <a:ea typeface="Cambria Math" panose="02040503050406030204" pitchFamily="18" charset="0"/>
                            </a:rPr>
                            <m:t>𝑖</m:t>
                          </m:r>
                        </m:sub>
                      </m:sSub>
                      <m:r>
                        <a:rPr lang="en-US" b="0" i="1" smtClean="0">
                          <a:latin typeface="Cambria Math" panose="02040503050406030204" pitchFamily="18" charset="0"/>
                          <a:ea typeface="Cambria Math" panose="02040503050406030204" pitchFamily="18" charset="0"/>
                        </a:rPr>
                        <m:t>, </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𝑐</m:t>
                          </m:r>
                        </m:e>
                        <m:sub>
                          <m:r>
                            <a:rPr lang="en-US" b="0" i="1" smtClean="0">
                              <a:latin typeface="Cambria Math" panose="02040503050406030204" pitchFamily="18" charset="0"/>
                              <a:ea typeface="Cambria Math" panose="02040503050406030204" pitchFamily="18" charset="0"/>
                            </a:rPr>
                            <m:t>𝑘</m:t>
                          </m:r>
                        </m:sub>
                      </m:sSub>
                      <m:r>
                        <a:rPr lang="en-US" b="0" i="1" smtClean="0">
                          <a:latin typeface="Cambria Math" panose="02040503050406030204" pitchFamily="18" charset="0"/>
                          <a:ea typeface="Cambria Math" panose="02040503050406030204" pitchFamily="18" charset="0"/>
                        </a:rPr>
                        <m:t>)</m:t>
                      </m:r>
                    </m:oMath>
                  </m:oMathPara>
                </a14:m>
                <a:endParaRPr lang="en-US" dirty="0"/>
              </a:p>
              <a:p>
                <a:pPr marL="0" indent="0">
                  <a:buNone/>
                </a:pPr>
                <a:r>
                  <a:rPr lang="en-US" dirty="0"/>
                  <a:t>This can only decrease total distance </a:t>
                </a:r>
                <a14:m>
                  <m:oMath xmlns:m="http://schemas.openxmlformats.org/officeDocument/2006/math">
                    <m:r>
                      <a:rPr lang="en-US" i="1" smtClean="0">
                        <a:latin typeface="Cambria Math" panose="02040503050406030204" pitchFamily="18" charset="0"/>
                        <a:ea typeface="Cambria Math" panose="02040503050406030204" pitchFamily="18" charset="0"/>
                      </a:rPr>
                      <m:t>𝜙</m:t>
                    </m:r>
                  </m:oMath>
                </a14:m>
                <a:endParaRPr lang="en-US" dirty="0"/>
              </a:p>
              <a:p>
                <a:pPr marL="0" indent="0">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ea typeface="Cambria Math" panose="02040503050406030204" pitchFamily="18" charset="0"/>
                        </a:rPr>
                        <m:t>𝜙</m:t>
                      </m:r>
                      <m:d>
                        <m:dPr>
                          <m:ctrlPr>
                            <a:rPr lang="en-US" i="1">
                              <a:latin typeface="Cambria Math" panose="02040503050406030204" pitchFamily="18" charset="0"/>
                              <a:ea typeface="Cambria Math" panose="02040503050406030204" pitchFamily="18" charset="0"/>
                            </a:rPr>
                          </m:ctrlPr>
                        </m:dPr>
                        <m:e>
                          <m:d>
                            <m:dPr>
                              <m:begChr m:val="{"/>
                              <m:endChr m:val="}"/>
                              <m:ctrlPr>
                                <a:rPr lang="en-US" i="1">
                                  <a:latin typeface="Cambria Math" panose="02040503050406030204" pitchFamily="18" charset="0"/>
                                  <a:ea typeface="Cambria Math" panose="02040503050406030204" pitchFamily="18" charset="0"/>
                                </a:rPr>
                              </m:ctrlPr>
                            </m:dPr>
                            <m:e>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𝑥</m:t>
                                  </m:r>
                                </m:e>
                                <m:sub>
                                  <m:r>
                                    <a:rPr lang="en-US" i="1">
                                      <a:latin typeface="Cambria Math" panose="02040503050406030204" pitchFamily="18" charset="0"/>
                                      <a:ea typeface="Cambria Math" panose="02040503050406030204" pitchFamily="18" charset="0"/>
                                    </a:rPr>
                                    <m:t>𝑖</m:t>
                                  </m:r>
                                </m:sub>
                              </m:sSub>
                            </m:e>
                          </m:d>
                          <m:r>
                            <a:rPr lang="en-US" i="1">
                              <a:latin typeface="Cambria Math" panose="02040503050406030204" pitchFamily="18" charset="0"/>
                              <a:ea typeface="Cambria Math" panose="02040503050406030204" pitchFamily="18" charset="0"/>
                            </a:rPr>
                            <m:t>, </m:t>
                          </m:r>
                          <m:r>
                            <a:rPr lang="en-US" i="1">
                              <a:latin typeface="Cambria Math" panose="02040503050406030204" pitchFamily="18" charset="0"/>
                              <a:ea typeface="Cambria Math" panose="02040503050406030204" pitchFamily="18" charset="0"/>
                            </a:rPr>
                            <m:t>𝑎</m:t>
                          </m:r>
                          <m:r>
                            <a:rPr lang="en-US" i="1">
                              <a:latin typeface="Cambria Math" panose="02040503050406030204" pitchFamily="18" charset="0"/>
                              <a:ea typeface="Cambria Math" panose="02040503050406030204" pitchFamily="18" charset="0"/>
                            </a:rPr>
                            <m:t>, </m:t>
                          </m:r>
                          <m:d>
                            <m:dPr>
                              <m:begChr m:val="{"/>
                              <m:endChr m:val="}"/>
                              <m:ctrlPr>
                                <a:rPr lang="en-US" i="1">
                                  <a:latin typeface="Cambria Math" panose="02040503050406030204" pitchFamily="18" charset="0"/>
                                  <a:ea typeface="Cambria Math" panose="02040503050406030204" pitchFamily="18" charset="0"/>
                                </a:rPr>
                              </m:ctrlPr>
                            </m:dPr>
                            <m:e>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𝑐</m:t>
                                  </m:r>
                                </m:e>
                                <m:sub>
                                  <m:r>
                                    <a:rPr lang="en-US" i="1">
                                      <a:latin typeface="Cambria Math" panose="02040503050406030204" pitchFamily="18" charset="0"/>
                                      <a:ea typeface="Cambria Math" panose="02040503050406030204" pitchFamily="18" charset="0"/>
                                    </a:rPr>
                                    <m:t>𝑘</m:t>
                                  </m:r>
                                </m:sub>
                              </m:sSub>
                            </m:e>
                          </m:d>
                        </m:e>
                      </m:d>
                      <m:r>
                        <a:rPr lang="en-US" i="1">
                          <a:latin typeface="Cambria Math" panose="02040503050406030204" pitchFamily="18" charset="0"/>
                          <a:ea typeface="Cambria Math" panose="02040503050406030204" pitchFamily="18" charset="0"/>
                        </a:rPr>
                        <m:t>=</m:t>
                      </m:r>
                      <m:nary>
                        <m:naryPr>
                          <m:chr m:val="∑"/>
                          <m:supHide m:val="on"/>
                          <m:ctrlPr>
                            <a:rPr lang="en-US" i="1">
                              <a:latin typeface="Cambria Math" panose="02040503050406030204" pitchFamily="18" charset="0"/>
                              <a:ea typeface="Cambria Math" panose="02040503050406030204" pitchFamily="18" charset="0"/>
                            </a:rPr>
                          </m:ctrlPr>
                        </m:naryPr>
                        <m:sub>
                          <m:r>
                            <m:rPr>
                              <m:brk m:alnAt="7"/>
                            </m:rPr>
                            <a:rPr lang="en-US" i="1">
                              <a:latin typeface="Cambria Math" panose="02040503050406030204" pitchFamily="18" charset="0"/>
                              <a:ea typeface="Cambria Math" panose="02040503050406030204" pitchFamily="18" charset="0"/>
                            </a:rPr>
                            <m:t>𝑖</m:t>
                          </m:r>
                        </m:sub>
                        <m:sup/>
                        <m:e>
                          <m:r>
                            <a:rPr lang="en-US" i="1">
                              <a:latin typeface="Cambria Math" panose="02040503050406030204" pitchFamily="18" charset="0"/>
                              <a:ea typeface="Cambria Math" panose="02040503050406030204" pitchFamily="18" charset="0"/>
                            </a:rPr>
                            <m:t>𝑑𝑖𝑠𝑡</m:t>
                          </m:r>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𝑥</m:t>
                              </m:r>
                            </m:e>
                            <m:sub>
                              <m:r>
                                <a:rPr lang="en-US" i="1">
                                  <a:latin typeface="Cambria Math" panose="02040503050406030204" pitchFamily="18" charset="0"/>
                                  <a:ea typeface="Cambria Math" panose="02040503050406030204" pitchFamily="18" charset="0"/>
                                </a:rPr>
                                <m:t>𝑖</m:t>
                              </m:r>
                            </m:sub>
                          </m:sSub>
                          <m:r>
                            <a:rPr lang="en-US" i="1">
                              <a:latin typeface="Cambria Math" panose="02040503050406030204" pitchFamily="18" charset="0"/>
                              <a:ea typeface="Cambria Math" panose="02040503050406030204" pitchFamily="18" charset="0"/>
                            </a:rPr>
                            <m:t>, </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𝑐</m:t>
                              </m:r>
                            </m:e>
                            <m:sub>
                              <m:r>
                                <a:rPr lang="en-US" i="1">
                                  <a:latin typeface="Cambria Math" panose="02040503050406030204" pitchFamily="18" charset="0"/>
                                  <a:ea typeface="Cambria Math" panose="02040503050406030204" pitchFamily="18" charset="0"/>
                                </a:rPr>
                                <m:t>𝑎</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𝑖</m:t>
                              </m:r>
                              <m:r>
                                <a:rPr lang="en-US" i="1">
                                  <a:latin typeface="Cambria Math" panose="02040503050406030204" pitchFamily="18" charset="0"/>
                                  <a:ea typeface="Cambria Math" panose="02040503050406030204" pitchFamily="18" charset="0"/>
                                </a:rPr>
                                <m:t>)</m:t>
                              </m:r>
                            </m:sub>
                          </m:sSub>
                        </m:e>
                      </m:nary>
                      <m:r>
                        <a:rPr lang="en-US" i="1">
                          <a:latin typeface="Cambria Math" panose="02040503050406030204" pitchFamily="18" charset="0"/>
                          <a:ea typeface="Cambria Math" panose="02040503050406030204" pitchFamily="18" charset="0"/>
                        </a:rPr>
                        <m:t>)</m:t>
                      </m:r>
                    </m:oMath>
                  </m:oMathPara>
                </a14:m>
                <a:endParaRPr lang="en-US" dirty="0"/>
              </a:p>
            </p:txBody>
          </p:sp>
        </mc:Choice>
        <mc:Fallback>
          <p:sp>
            <p:nvSpPr>
              <p:cNvPr id="3" name="Content Placeholder 2">
                <a:extLst>
                  <a:ext uri="{FF2B5EF4-FFF2-40B4-BE49-F238E27FC236}">
                    <a16:creationId xmlns:a16="http://schemas.microsoft.com/office/drawing/2014/main" id="{70C94E8F-0798-2894-7644-85CB1B89951F}"/>
                  </a:ext>
                </a:extLst>
              </p:cNvPr>
              <p:cNvSpPr>
                <a:spLocks noGrp="1" noRot="1" noChangeAspect="1" noMove="1" noResize="1" noEditPoints="1" noAdjustHandles="1" noChangeArrowheads="1" noChangeShapeType="1" noTextEdit="1"/>
              </p:cNvSpPr>
              <p:nvPr>
                <p:ph idx="1"/>
              </p:nvPr>
            </p:nvSpPr>
            <p:spPr>
              <a:xfrm>
                <a:off x="497158" y="1590261"/>
                <a:ext cx="6324649" cy="4606139"/>
              </a:xfrm>
              <a:blipFill>
                <a:blip r:embed="rId2"/>
                <a:stretch>
                  <a:fillRect l="-1603" b="-8815"/>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5DB73753-7B24-89FD-474A-5A21FEDB4922}"/>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93A2432F-4283-7092-ACA8-C86786AD909F}"/>
              </a:ext>
            </a:extLst>
          </p:cNvPr>
          <p:cNvSpPr>
            <a:spLocks noGrp="1"/>
          </p:cNvSpPr>
          <p:nvPr>
            <p:ph type="sldNum" sz="quarter" idx="12"/>
          </p:nvPr>
        </p:nvSpPr>
        <p:spPr/>
        <p:txBody>
          <a:bodyPr/>
          <a:lstStyle/>
          <a:p>
            <a:fld id="{0C6CD854-DD62-6C4B-87F1-66B34D688D3F}" type="slidenum">
              <a:rPr lang="en-US" smtClean="0"/>
              <a:t>29</a:t>
            </a:fld>
            <a:endParaRPr lang="en-US"/>
          </a:p>
        </p:txBody>
      </p:sp>
      <p:pic>
        <p:nvPicPr>
          <p:cNvPr id="6" name="Picture 1" descr="A green, purple, and blue robot trade colored balls with each other.">
            <a:extLst>
              <a:ext uri="{FF2B5EF4-FFF2-40B4-BE49-F238E27FC236}">
                <a16:creationId xmlns:a16="http://schemas.microsoft.com/office/drawing/2014/main" id="{72C40198-59C8-559C-5A05-3F673A68E43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821807" y="2572665"/>
            <a:ext cx="4873034" cy="2695074"/>
          </a:xfrm>
          <a:prstGeom prst="rect">
            <a:avLst/>
          </a:prstGeom>
          <a:noFill/>
        </p:spPr>
      </p:pic>
    </p:spTree>
    <p:extLst>
      <p:ext uri="{BB962C8B-B14F-4D97-AF65-F5344CB8AC3E}">
        <p14:creationId xmlns:p14="http://schemas.microsoft.com/office/powerpoint/2010/main" val="70852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7025E-AE93-47B0-3216-1BC2FB006350}"/>
              </a:ext>
            </a:extLst>
          </p:cNvPr>
          <p:cNvSpPr>
            <a:spLocks noGrp="1"/>
          </p:cNvSpPr>
          <p:nvPr>
            <p:ph type="title"/>
          </p:nvPr>
        </p:nvSpPr>
        <p:spPr/>
        <p:txBody>
          <a:bodyPr/>
          <a:lstStyle/>
          <a:p>
            <a:r>
              <a:rPr lang="en-US" dirty="0"/>
              <a:t>Taking Stock</a:t>
            </a:r>
          </a:p>
        </p:txBody>
      </p:sp>
      <p:sp>
        <p:nvSpPr>
          <p:cNvPr id="3" name="Date Placeholder 2">
            <a:extLst>
              <a:ext uri="{FF2B5EF4-FFF2-40B4-BE49-F238E27FC236}">
                <a16:creationId xmlns:a16="http://schemas.microsoft.com/office/drawing/2014/main" id="{53FEF25E-27FC-143E-6514-4B0512F6259C}"/>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22576A37-A59A-D71F-3C57-404762A9AD8E}"/>
              </a:ext>
            </a:extLst>
          </p:cNvPr>
          <p:cNvSpPr>
            <a:spLocks noGrp="1"/>
          </p:cNvSpPr>
          <p:nvPr>
            <p:ph type="sldNum" sz="quarter" idx="12"/>
          </p:nvPr>
        </p:nvSpPr>
        <p:spPr/>
        <p:txBody>
          <a:bodyPr/>
          <a:lstStyle/>
          <a:p>
            <a:fld id="{0C6CD854-DD62-6C4B-87F1-66B34D688D3F}" type="slidenum">
              <a:rPr lang="en-US" smtClean="0"/>
              <a:t>3</a:t>
            </a:fld>
            <a:endParaRPr lang="en-US"/>
          </a:p>
        </p:txBody>
      </p:sp>
      <p:pic>
        <p:nvPicPr>
          <p:cNvPr id="6" name="Picture 5" descr="Illustration of the robot with a computerized brain holding a clipboard watching film on a projector of a past episode where the robot tried to jump into the fire pit.">
            <a:extLst>
              <a:ext uri="{FF2B5EF4-FFF2-40B4-BE49-F238E27FC236}">
                <a16:creationId xmlns:a16="http://schemas.microsoft.com/office/drawing/2014/main" id="{58143202-CCD3-7F12-F53A-D2EEDDEBBB7F}"/>
              </a:ext>
            </a:extLst>
          </p:cNvPr>
          <p:cNvPicPr>
            <a:picLocks noChangeAspect="1"/>
          </p:cNvPicPr>
          <p:nvPr/>
        </p:nvPicPr>
        <p:blipFill>
          <a:blip r:embed="rId2"/>
          <a:stretch>
            <a:fillRect/>
          </a:stretch>
        </p:blipFill>
        <p:spPr>
          <a:xfrm>
            <a:off x="4487561" y="2052788"/>
            <a:ext cx="3768967" cy="2806678"/>
          </a:xfrm>
          <a:prstGeom prst="rect">
            <a:avLst/>
          </a:prstGeom>
        </p:spPr>
      </p:pic>
      <p:pic>
        <p:nvPicPr>
          <p:cNvPr id="8" name="Picture 7" descr="Illustration of the wheeled robot with a thinking bubble showing two parabolic trajectories from the robot’s position. The green parabola shows intersects the dangling apple and lands safely, while the red parabola misses and points towards the chasm">
            <a:extLst>
              <a:ext uri="{FF2B5EF4-FFF2-40B4-BE49-F238E27FC236}">
                <a16:creationId xmlns:a16="http://schemas.microsoft.com/office/drawing/2014/main" id="{03A710FB-E7F2-F38A-78E6-DE8F3A9C2AB0}"/>
              </a:ext>
            </a:extLst>
          </p:cNvPr>
          <p:cNvPicPr>
            <a:picLocks noChangeAspect="1"/>
          </p:cNvPicPr>
          <p:nvPr/>
        </p:nvPicPr>
        <p:blipFill>
          <a:blip r:embed="rId3"/>
          <a:stretch>
            <a:fillRect/>
          </a:stretch>
        </p:blipFill>
        <p:spPr>
          <a:xfrm>
            <a:off x="773203" y="2052788"/>
            <a:ext cx="3546162" cy="2806678"/>
          </a:xfrm>
          <a:prstGeom prst="rect">
            <a:avLst/>
          </a:prstGeom>
        </p:spPr>
      </p:pic>
      <p:pic>
        <p:nvPicPr>
          <p:cNvPr id="9" name="Picture 8" descr="Purple robot with six arms all flipping a coin.">
            <a:extLst>
              <a:ext uri="{FF2B5EF4-FFF2-40B4-BE49-F238E27FC236}">
                <a16:creationId xmlns:a16="http://schemas.microsoft.com/office/drawing/2014/main" id="{0E23A72D-2F6D-B528-DA54-7D114012D831}"/>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8424724" y="2025661"/>
            <a:ext cx="2937832" cy="2806678"/>
          </a:xfrm>
          <a:prstGeom prst="rect">
            <a:avLst/>
          </a:prstGeom>
        </p:spPr>
      </p:pic>
    </p:spTree>
    <p:extLst>
      <p:ext uri="{BB962C8B-B14F-4D97-AF65-F5344CB8AC3E}">
        <p14:creationId xmlns:p14="http://schemas.microsoft.com/office/powerpoint/2010/main" val="2786935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6418B-7FDA-ADC4-A9CA-97A7E72A78A1}"/>
              </a:ext>
            </a:extLst>
          </p:cNvPr>
          <p:cNvSpPr>
            <a:spLocks noGrp="1"/>
          </p:cNvSpPr>
          <p:nvPr>
            <p:ph type="title"/>
          </p:nvPr>
        </p:nvSpPr>
        <p:spPr/>
        <p:txBody>
          <a:bodyPr/>
          <a:lstStyle/>
          <a:p>
            <a:r>
              <a:rPr lang="en-US" dirty="0"/>
              <a:t>Phase 2: Update Means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A1556252-4131-CD34-F40C-07AD14951AA0}"/>
                  </a:ext>
                </a:extLst>
              </p:cNvPr>
              <p:cNvSpPr>
                <a:spLocks noGrp="1"/>
              </p:cNvSpPr>
              <p:nvPr>
                <p:ph idx="1"/>
              </p:nvPr>
            </p:nvSpPr>
            <p:spPr>
              <a:xfrm>
                <a:off x="497158" y="1590261"/>
                <a:ext cx="6575155" cy="4606139"/>
              </a:xfrm>
            </p:spPr>
            <p:txBody>
              <a:bodyPr/>
              <a:lstStyle/>
              <a:p>
                <a:pPr>
                  <a:lnSpc>
                    <a:spcPct val="100000"/>
                  </a:lnSpc>
                </a:pPr>
                <a:r>
                  <a:rPr lang="en-US" dirty="0"/>
                  <a:t>Move each cluster mean to average of its assigned points</a:t>
                </a:r>
              </a:p>
              <a:p>
                <a:pPr marL="0" indent="0">
                  <a:buNone/>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𝑘</m:t>
                          </m:r>
                        </m:sub>
                      </m:sSub>
                      <m:r>
                        <a:rPr lang="en-US" i="1" smtClean="0">
                          <a:latin typeface="Cambria Math" panose="02040503050406030204" pitchFamily="18" charset="0"/>
                          <a:ea typeface="Cambria Math" panose="02040503050406030204" pitchFamily="18" charset="0"/>
                        </a:rPr>
                        <m:t>←</m:t>
                      </m:r>
                      <m:f>
                        <m:fPr>
                          <m:ctrlPr>
                            <a:rPr lang="en-US"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1</m:t>
                          </m:r>
                        </m:num>
                        <m:den>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𝑖</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𝑎</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𝑖</m:t>
                              </m:r>
                            </m:e>
                          </m:d>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𝑘</m:t>
                          </m:r>
                          <m:r>
                            <a:rPr lang="en-US" b="0" i="1" smtClean="0">
                              <a:latin typeface="Cambria Math" panose="02040503050406030204" pitchFamily="18" charset="0"/>
                              <a:ea typeface="Cambria Math" panose="02040503050406030204" pitchFamily="18" charset="0"/>
                            </a:rPr>
                            <m:t>}|</m:t>
                          </m:r>
                        </m:den>
                      </m:f>
                      <m:nary>
                        <m:naryPr>
                          <m:chr m:val="∑"/>
                          <m:supHide m:val="on"/>
                          <m:ctrlPr>
                            <a:rPr lang="en-US" i="1" smtClean="0">
                              <a:latin typeface="Cambria Math" panose="02040503050406030204" pitchFamily="18" charset="0"/>
                              <a:ea typeface="Cambria Math" panose="02040503050406030204" pitchFamily="18" charset="0"/>
                            </a:rPr>
                          </m:ctrlPr>
                        </m:naryPr>
                        <m:sub>
                          <m:r>
                            <m:rPr>
                              <m:brk m:alnAt="7"/>
                            </m:rPr>
                            <a:rPr lang="en-US" b="0" i="1" smtClean="0">
                              <a:latin typeface="Cambria Math" panose="02040503050406030204" pitchFamily="18" charset="0"/>
                              <a:ea typeface="Cambria Math" panose="02040503050406030204" pitchFamily="18" charset="0"/>
                            </a:rPr>
                            <m:t>𝑖</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𝑎</m:t>
                          </m:r>
                          <m:d>
                            <m:dPr>
                              <m:ctrlPr>
                                <a:rPr lang="en-US" b="0" i="1" smtClean="0">
                                  <a:latin typeface="Cambria Math" panose="02040503050406030204" pitchFamily="18" charset="0"/>
                                  <a:ea typeface="Cambria Math" panose="02040503050406030204" pitchFamily="18" charset="0"/>
                                </a:rPr>
                              </m:ctrlPr>
                            </m:dPr>
                            <m:e>
                              <m:r>
                                <m:rPr>
                                  <m:brk m:alnAt="7"/>
                                </m:rPr>
                                <a:rPr lang="en-US" b="0" i="1" smtClean="0">
                                  <a:latin typeface="Cambria Math" panose="02040503050406030204" pitchFamily="18" charset="0"/>
                                  <a:ea typeface="Cambria Math" panose="02040503050406030204" pitchFamily="18" charset="0"/>
                                </a:rPr>
                                <m:t>𝑖</m:t>
                              </m:r>
                            </m:e>
                          </m:d>
                          <m:r>
                            <m:rPr>
                              <m:brk m:alnAt="7"/>
                            </m:rPr>
                            <a:rPr lang="en-US" b="0" i="1" smtClean="0">
                              <a:latin typeface="Cambria Math" panose="02040503050406030204" pitchFamily="18" charset="0"/>
                              <a:ea typeface="Cambria Math" panose="02040503050406030204" pitchFamily="18" charset="0"/>
                            </a:rPr>
                            <m:t> = </m:t>
                          </m:r>
                          <m:r>
                            <a:rPr lang="en-US" b="0" i="1" smtClean="0">
                              <a:latin typeface="Cambria Math" panose="02040503050406030204" pitchFamily="18" charset="0"/>
                              <a:ea typeface="Cambria Math" panose="02040503050406030204" pitchFamily="18" charset="0"/>
                            </a:rPr>
                            <m:t>𝑘</m:t>
                          </m:r>
                        </m:sub>
                        <m:sup/>
                        <m:e>
                          <m:sSub>
                            <m:sSubPr>
                              <m:ctrlPr>
                                <a:rPr lang="en-US"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𝑥</m:t>
                              </m:r>
                            </m:e>
                            <m:sub>
                              <m:r>
                                <a:rPr lang="en-US" b="0" i="1" smtClean="0">
                                  <a:latin typeface="Cambria Math" panose="02040503050406030204" pitchFamily="18" charset="0"/>
                                  <a:ea typeface="Cambria Math" panose="02040503050406030204" pitchFamily="18" charset="0"/>
                                </a:rPr>
                                <m:t>𝑖</m:t>
                              </m:r>
                            </m:sub>
                          </m:sSub>
                        </m:e>
                      </m:nary>
                    </m:oMath>
                  </m:oMathPara>
                </a14:m>
                <a:endParaRPr lang="en-US" dirty="0"/>
              </a:p>
              <a:p>
                <a:pPr marL="0" indent="0">
                  <a:buNone/>
                </a:pPr>
                <a:r>
                  <a:rPr lang="en-US" dirty="0"/>
                  <a:t>This also can only reduce total distance </a:t>
                </a:r>
                <a14:m>
                  <m:oMath xmlns:m="http://schemas.openxmlformats.org/officeDocument/2006/math">
                    <m:r>
                      <a:rPr lang="en-US" i="1" smtClean="0">
                        <a:latin typeface="Cambria Math" panose="02040503050406030204" pitchFamily="18" charset="0"/>
                        <a:ea typeface="Cambria Math" panose="02040503050406030204" pitchFamily="18" charset="0"/>
                      </a:rPr>
                      <m:t>𝜙</m:t>
                    </m:r>
                  </m:oMath>
                </a14:m>
                <a:endParaRPr lang="en-US" dirty="0"/>
              </a:p>
              <a:p>
                <a:pPr lvl="1"/>
                <a:r>
                  <a:rPr lang="en-US" dirty="0"/>
                  <a:t>Why? Point </a:t>
                </a:r>
                <a14:m>
                  <m:oMath xmlns:m="http://schemas.openxmlformats.org/officeDocument/2006/math">
                    <m:r>
                      <a:rPr lang="en-US" b="0" i="1" smtClean="0">
                        <a:latin typeface="Cambria Math" panose="02040503050406030204" pitchFamily="18" charset="0"/>
                      </a:rPr>
                      <m:t>𝑝</m:t>
                    </m:r>
                  </m:oMath>
                </a14:m>
                <a:r>
                  <a:rPr lang="en-US" dirty="0"/>
                  <a:t> with minimum squared Euclidean distance to a set of points </a:t>
                </a:r>
                <a14:m>
                  <m:oMath xmlns:m="http://schemas.openxmlformats.org/officeDocument/2006/math">
                    <m:r>
                      <a:rPr lang="en-US" i="1" dirty="0" smtClean="0">
                        <a:latin typeface="Cambria Math" panose="02040503050406030204" pitchFamily="18" charset="0"/>
                      </a:rPr>
                      <m:t>{</m:t>
                    </m:r>
                    <m:r>
                      <a:rPr lang="en-US" i="1" dirty="0" smtClean="0">
                        <a:latin typeface="Cambria Math" panose="02040503050406030204" pitchFamily="18" charset="0"/>
                      </a:rPr>
                      <m:t>𝑥</m:t>
                    </m:r>
                    <m:r>
                      <a:rPr lang="en-US" i="1" dirty="0" smtClean="0">
                        <a:latin typeface="Cambria Math" panose="02040503050406030204" pitchFamily="18" charset="0"/>
                      </a:rPr>
                      <m:t>}</m:t>
                    </m:r>
                  </m:oMath>
                </a14:m>
                <a:r>
                  <a:rPr lang="en-US" dirty="0"/>
                  <a:t> is their mean</a:t>
                </a:r>
              </a:p>
            </p:txBody>
          </p:sp>
        </mc:Choice>
        <mc:Fallback>
          <p:sp>
            <p:nvSpPr>
              <p:cNvPr id="3" name="Content Placeholder 2">
                <a:extLst>
                  <a:ext uri="{FF2B5EF4-FFF2-40B4-BE49-F238E27FC236}">
                    <a16:creationId xmlns:a16="http://schemas.microsoft.com/office/drawing/2014/main" id="{A1556252-4131-CD34-F40C-07AD14951AA0}"/>
                  </a:ext>
                </a:extLst>
              </p:cNvPr>
              <p:cNvSpPr>
                <a:spLocks noGrp="1" noRot="1" noChangeAspect="1" noMove="1" noResize="1" noEditPoints="1" noAdjustHandles="1" noChangeArrowheads="1" noChangeShapeType="1" noTextEdit="1"/>
              </p:cNvSpPr>
              <p:nvPr>
                <p:ph idx="1"/>
              </p:nvPr>
            </p:nvSpPr>
            <p:spPr>
              <a:xfrm>
                <a:off x="497158" y="1590261"/>
                <a:ext cx="6575155" cy="4606139"/>
              </a:xfrm>
              <a:blipFill>
                <a:blip r:embed="rId2"/>
                <a:stretch>
                  <a:fillRect l="-1544" t="-2479"/>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5BD3029B-27B1-67FF-CFBC-178475244E00}"/>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3D80ADE6-BE6A-2666-1296-E9546201C53D}"/>
              </a:ext>
            </a:extLst>
          </p:cNvPr>
          <p:cNvSpPr>
            <a:spLocks noGrp="1"/>
          </p:cNvSpPr>
          <p:nvPr>
            <p:ph type="sldNum" sz="quarter" idx="12"/>
          </p:nvPr>
        </p:nvSpPr>
        <p:spPr/>
        <p:txBody>
          <a:bodyPr/>
          <a:lstStyle/>
          <a:p>
            <a:fld id="{0C6CD854-DD62-6C4B-87F1-66B34D688D3F}" type="slidenum">
              <a:rPr lang="en-US" smtClean="0"/>
              <a:t>30</a:t>
            </a:fld>
            <a:endParaRPr lang="en-US"/>
          </a:p>
        </p:txBody>
      </p:sp>
      <p:pic>
        <p:nvPicPr>
          <p:cNvPr id="6" name="Picture 2" descr="A red and blue robot face each other while the blue robot holds a blue ball.">
            <a:extLst>
              <a:ext uri="{FF2B5EF4-FFF2-40B4-BE49-F238E27FC236}">
                <a16:creationId xmlns:a16="http://schemas.microsoft.com/office/drawing/2014/main" id="{20110802-A6EF-045D-8DD1-043D1795714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744433" y="2500313"/>
            <a:ext cx="5247542" cy="2328863"/>
          </a:xfrm>
          <a:prstGeom prst="rect">
            <a:avLst/>
          </a:prstGeom>
          <a:noFill/>
        </p:spPr>
      </p:pic>
      <p:sp>
        <p:nvSpPr>
          <p:cNvPr id="7" name="Isosceles Triangle 39">
            <a:extLst>
              <a:ext uri="{FF2B5EF4-FFF2-40B4-BE49-F238E27FC236}">
                <a16:creationId xmlns:a16="http://schemas.microsoft.com/office/drawing/2014/main" id="{44228A44-5F53-8A88-F83E-C5CD64AA66C4}"/>
              </a:ext>
              <a:ext uri="{C183D7F6-B498-43B3-948B-1728B52AA6E4}">
                <adec:decorative xmlns:adec="http://schemas.microsoft.com/office/drawing/2017/decorative" val="1"/>
              </a:ext>
            </a:extLst>
          </p:cNvPr>
          <p:cNvSpPr/>
          <p:nvPr/>
        </p:nvSpPr>
        <p:spPr>
          <a:xfrm rot="10800000">
            <a:off x="9174955" y="2428782"/>
            <a:ext cx="685800" cy="381000"/>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96662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6198A-8F06-51BA-C5DC-C505EB78AD1B}"/>
              </a:ext>
            </a:extLst>
          </p:cNvPr>
          <p:cNvSpPr>
            <a:spLocks noGrp="1"/>
          </p:cNvSpPr>
          <p:nvPr>
            <p:ph type="title"/>
          </p:nvPr>
        </p:nvSpPr>
        <p:spPr/>
        <p:txBody>
          <a:bodyPr/>
          <a:lstStyle/>
          <a:p>
            <a:r>
              <a:rPr lang="en-US" dirty="0"/>
              <a:t>Initialization</a:t>
            </a:r>
          </a:p>
        </p:txBody>
      </p:sp>
      <p:sp>
        <p:nvSpPr>
          <p:cNvPr id="3" name="Content Placeholder 2">
            <a:extLst>
              <a:ext uri="{FF2B5EF4-FFF2-40B4-BE49-F238E27FC236}">
                <a16:creationId xmlns:a16="http://schemas.microsoft.com/office/drawing/2014/main" id="{1D9ED352-3C05-3266-7031-676046DC9E3F}"/>
              </a:ext>
            </a:extLst>
          </p:cNvPr>
          <p:cNvSpPr>
            <a:spLocks noGrp="1"/>
          </p:cNvSpPr>
          <p:nvPr>
            <p:ph idx="1"/>
          </p:nvPr>
        </p:nvSpPr>
        <p:spPr>
          <a:xfrm>
            <a:off x="497158" y="1590261"/>
            <a:ext cx="6575155" cy="4606139"/>
          </a:xfrm>
        </p:spPr>
        <p:txBody>
          <a:bodyPr/>
          <a:lstStyle/>
          <a:p>
            <a:r>
              <a:rPr lang="en-US" dirty="0"/>
              <a:t>K-Means is non-deterministic</a:t>
            </a:r>
          </a:p>
          <a:p>
            <a:pPr lvl="1"/>
            <a:r>
              <a:rPr lang="en-US" dirty="0"/>
              <a:t>Initialization of means affects outcome</a:t>
            </a:r>
          </a:p>
        </p:txBody>
      </p:sp>
      <p:sp>
        <p:nvSpPr>
          <p:cNvPr id="4" name="Date Placeholder 3">
            <a:extLst>
              <a:ext uri="{FF2B5EF4-FFF2-40B4-BE49-F238E27FC236}">
                <a16:creationId xmlns:a16="http://schemas.microsoft.com/office/drawing/2014/main" id="{CD9B1F0B-8CF0-F93F-6B8F-2C8C51D00D11}"/>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5DCA3FA0-C072-16D7-EF52-23C763ACD5A5}"/>
              </a:ext>
            </a:extLst>
          </p:cNvPr>
          <p:cNvSpPr>
            <a:spLocks noGrp="1"/>
          </p:cNvSpPr>
          <p:nvPr>
            <p:ph type="sldNum" sz="quarter" idx="12"/>
          </p:nvPr>
        </p:nvSpPr>
        <p:spPr/>
        <p:txBody>
          <a:bodyPr/>
          <a:lstStyle/>
          <a:p>
            <a:fld id="{0C6CD854-DD62-6C4B-87F1-66B34D688D3F}" type="slidenum">
              <a:rPr lang="en-US" smtClean="0"/>
              <a:t>31</a:t>
            </a:fld>
            <a:endParaRPr lang="en-US"/>
          </a:p>
        </p:txBody>
      </p:sp>
      <p:pic>
        <p:nvPicPr>
          <p:cNvPr id="6" name="Picture 1" descr="Illustration of three grey robots each holding a cluster of balls of different colors">
            <a:extLst>
              <a:ext uri="{FF2B5EF4-FFF2-40B4-BE49-F238E27FC236}">
                <a16:creationId xmlns:a16="http://schemas.microsoft.com/office/drawing/2014/main" id="{7CCAA22E-4A6C-EEE2-90D9-B9198B9C77E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787879" y="1091580"/>
            <a:ext cx="4327524" cy="2801750"/>
          </a:xfrm>
          <a:prstGeom prst="rect">
            <a:avLst/>
          </a:prstGeom>
          <a:noFill/>
        </p:spPr>
      </p:pic>
      <p:grpSp>
        <p:nvGrpSpPr>
          <p:cNvPr id="219" name="Group 4">
            <a:extLst>
              <a:ext uri="{FF2B5EF4-FFF2-40B4-BE49-F238E27FC236}">
                <a16:creationId xmlns:a16="http://schemas.microsoft.com/office/drawing/2014/main" id="{5FA7F90F-354C-C06F-1A99-125F2AA4E686}"/>
              </a:ext>
              <a:ext uri="{C183D7F6-B498-43B3-948B-1728B52AA6E4}">
                <adec:decorative xmlns:adec="http://schemas.microsoft.com/office/drawing/2017/decorative" val="1"/>
              </a:ext>
            </a:extLst>
          </p:cNvPr>
          <p:cNvGrpSpPr>
            <a:grpSpLocks/>
          </p:cNvGrpSpPr>
          <p:nvPr/>
        </p:nvGrpSpPr>
        <p:grpSpPr bwMode="auto">
          <a:xfrm>
            <a:off x="3071622" y="4935605"/>
            <a:ext cx="1716088" cy="1419225"/>
            <a:chOff x="1774" y="2683"/>
            <a:chExt cx="1081" cy="894"/>
          </a:xfrm>
        </p:grpSpPr>
        <p:sp>
          <p:nvSpPr>
            <p:cNvPr id="220" name="Oval 5">
              <a:extLst>
                <a:ext uri="{FF2B5EF4-FFF2-40B4-BE49-F238E27FC236}">
                  <a16:creationId xmlns:a16="http://schemas.microsoft.com/office/drawing/2014/main" id="{B70CEAB1-16F5-87F6-C3A9-17CB03E53376}"/>
                </a:ext>
              </a:extLst>
            </p:cNvPr>
            <p:cNvSpPr>
              <a:spLocks noChangeAspect="1" noChangeArrowheads="1"/>
            </p:cNvSpPr>
            <p:nvPr/>
          </p:nvSpPr>
          <p:spPr bwMode="auto">
            <a:xfrm>
              <a:off x="2024" y="3192"/>
              <a:ext cx="32"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21" name="Oval 6">
              <a:extLst>
                <a:ext uri="{FF2B5EF4-FFF2-40B4-BE49-F238E27FC236}">
                  <a16:creationId xmlns:a16="http://schemas.microsoft.com/office/drawing/2014/main" id="{8F9C8BF9-BBCF-420D-2F2D-63F26F41783D}"/>
                </a:ext>
              </a:extLst>
            </p:cNvPr>
            <p:cNvSpPr>
              <a:spLocks noChangeAspect="1" noChangeArrowheads="1"/>
            </p:cNvSpPr>
            <p:nvPr/>
          </p:nvSpPr>
          <p:spPr bwMode="auto">
            <a:xfrm>
              <a:off x="2749" y="3039"/>
              <a:ext cx="32"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22" name="Oval 7">
              <a:extLst>
                <a:ext uri="{FF2B5EF4-FFF2-40B4-BE49-F238E27FC236}">
                  <a16:creationId xmlns:a16="http://schemas.microsoft.com/office/drawing/2014/main" id="{32EDC5C8-013B-583C-18CB-96C3D072BC73}"/>
                </a:ext>
              </a:extLst>
            </p:cNvPr>
            <p:cNvSpPr>
              <a:spLocks noChangeAspect="1" noChangeArrowheads="1"/>
            </p:cNvSpPr>
            <p:nvPr/>
          </p:nvSpPr>
          <p:spPr bwMode="auto">
            <a:xfrm>
              <a:off x="2178" y="3100"/>
              <a:ext cx="32"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23" name="Oval 8">
              <a:extLst>
                <a:ext uri="{FF2B5EF4-FFF2-40B4-BE49-F238E27FC236}">
                  <a16:creationId xmlns:a16="http://schemas.microsoft.com/office/drawing/2014/main" id="{F0E73B62-20EC-9ECE-CA3D-BBC70D3A5AB4}"/>
                </a:ext>
              </a:extLst>
            </p:cNvPr>
            <p:cNvSpPr>
              <a:spLocks noChangeAspect="1" noChangeArrowheads="1"/>
            </p:cNvSpPr>
            <p:nvPr/>
          </p:nvSpPr>
          <p:spPr bwMode="auto">
            <a:xfrm>
              <a:off x="2145" y="3414"/>
              <a:ext cx="32"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24" name="Oval 9">
              <a:extLst>
                <a:ext uri="{FF2B5EF4-FFF2-40B4-BE49-F238E27FC236}">
                  <a16:creationId xmlns:a16="http://schemas.microsoft.com/office/drawing/2014/main" id="{4FA7997C-48FD-8618-066A-E112DB034826}"/>
                </a:ext>
              </a:extLst>
            </p:cNvPr>
            <p:cNvSpPr>
              <a:spLocks noChangeAspect="1" noChangeArrowheads="1"/>
            </p:cNvSpPr>
            <p:nvPr/>
          </p:nvSpPr>
          <p:spPr bwMode="auto">
            <a:xfrm>
              <a:off x="2408" y="3326"/>
              <a:ext cx="32"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25" name="Oval 10">
              <a:extLst>
                <a:ext uri="{FF2B5EF4-FFF2-40B4-BE49-F238E27FC236}">
                  <a16:creationId xmlns:a16="http://schemas.microsoft.com/office/drawing/2014/main" id="{1B0EDA55-CCD7-824F-CA81-27AFA150FED6}"/>
                </a:ext>
              </a:extLst>
            </p:cNvPr>
            <p:cNvSpPr>
              <a:spLocks noChangeAspect="1" noChangeArrowheads="1"/>
            </p:cNvSpPr>
            <p:nvPr/>
          </p:nvSpPr>
          <p:spPr bwMode="auto">
            <a:xfrm>
              <a:off x="1781" y="3106"/>
              <a:ext cx="32"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26" name="Oval 11">
              <a:extLst>
                <a:ext uri="{FF2B5EF4-FFF2-40B4-BE49-F238E27FC236}">
                  <a16:creationId xmlns:a16="http://schemas.microsoft.com/office/drawing/2014/main" id="{F91F963D-7175-EE63-E04C-C6B8FC1DE872}"/>
                </a:ext>
              </a:extLst>
            </p:cNvPr>
            <p:cNvSpPr>
              <a:spLocks noChangeAspect="1" noChangeArrowheads="1"/>
            </p:cNvSpPr>
            <p:nvPr/>
          </p:nvSpPr>
          <p:spPr bwMode="auto">
            <a:xfrm>
              <a:off x="2329" y="2809"/>
              <a:ext cx="32"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27" name="Oval 12">
              <a:extLst>
                <a:ext uri="{FF2B5EF4-FFF2-40B4-BE49-F238E27FC236}">
                  <a16:creationId xmlns:a16="http://schemas.microsoft.com/office/drawing/2014/main" id="{6809B91A-6EDB-6B92-8445-07F76A2B95B2}"/>
                </a:ext>
              </a:extLst>
            </p:cNvPr>
            <p:cNvSpPr>
              <a:spLocks noChangeAspect="1" noChangeArrowheads="1"/>
            </p:cNvSpPr>
            <p:nvPr/>
          </p:nvSpPr>
          <p:spPr bwMode="auto">
            <a:xfrm>
              <a:off x="2348" y="3033"/>
              <a:ext cx="32"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28" name="Oval 13">
              <a:extLst>
                <a:ext uri="{FF2B5EF4-FFF2-40B4-BE49-F238E27FC236}">
                  <a16:creationId xmlns:a16="http://schemas.microsoft.com/office/drawing/2014/main" id="{37B9724A-235B-8418-03D8-6B1BCFBF9AF5}"/>
                </a:ext>
              </a:extLst>
            </p:cNvPr>
            <p:cNvSpPr>
              <a:spLocks noChangeAspect="1" noChangeArrowheads="1"/>
            </p:cNvSpPr>
            <p:nvPr/>
          </p:nvSpPr>
          <p:spPr bwMode="auto">
            <a:xfrm>
              <a:off x="2054" y="2768"/>
              <a:ext cx="32"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29" name="Oval 14">
              <a:extLst>
                <a:ext uri="{FF2B5EF4-FFF2-40B4-BE49-F238E27FC236}">
                  <a16:creationId xmlns:a16="http://schemas.microsoft.com/office/drawing/2014/main" id="{C51CE2E2-B415-6CBD-D43B-FC58ED8237BC}"/>
                </a:ext>
              </a:extLst>
            </p:cNvPr>
            <p:cNvSpPr>
              <a:spLocks noChangeAspect="1" noChangeArrowheads="1"/>
            </p:cNvSpPr>
            <p:nvPr/>
          </p:nvSpPr>
          <p:spPr bwMode="auto">
            <a:xfrm>
              <a:off x="1820" y="3401"/>
              <a:ext cx="28"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30" name="Oval 15">
              <a:extLst>
                <a:ext uri="{FF2B5EF4-FFF2-40B4-BE49-F238E27FC236}">
                  <a16:creationId xmlns:a16="http://schemas.microsoft.com/office/drawing/2014/main" id="{1F53173D-68FA-2E1F-963B-72A3F12CC164}"/>
                </a:ext>
              </a:extLst>
            </p:cNvPr>
            <p:cNvSpPr>
              <a:spLocks noChangeAspect="1" noChangeArrowheads="1"/>
            </p:cNvSpPr>
            <p:nvPr/>
          </p:nvSpPr>
          <p:spPr bwMode="auto">
            <a:xfrm>
              <a:off x="1895" y="2926"/>
              <a:ext cx="32" cy="28"/>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31" name="Oval 16">
              <a:extLst>
                <a:ext uri="{FF2B5EF4-FFF2-40B4-BE49-F238E27FC236}">
                  <a16:creationId xmlns:a16="http://schemas.microsoft.com/office/drawing/2014/main" id="{4134B85E-CD39-EFEC-4BF3-2217454EDB83}"/>
                </a:ext>
              </a:extLst>
            </p:cNvPr>
            <p:cNvSpPr>
              <a:spLocks noChangeAspect="1" noChangeArrowheads="1"/>
            </p:cNvSpPr>
            <p:nvPr/>
          </p:nvSpPr>
          <p:spPr bwMode="auto">
            <a:xfrm>
              <a:off x="2555" y="3164"/>
              <a:ext cx="32"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32" name="Oval 17">
              <a:extLst>
                <a:ext uri="{FF2B5EF4-FFF2-40B4-BE49-F238E27FC236}">
                  <a16:creationId xmlns:a16="http://schemas.microsoft.com/office/drawing/2014/main" id="{33F31C77-047C-3B80-AE1F-CE0D80B739AE}"/>
                </a:ext>
              </a:extLst>
            </p:cNvPr>
            <p:cNvSpPr>
              <a:spLocks noChangeAspect="1" noChangeArrowheads="1"/>
            </p:cNvSpPr>
            <p:nvPr/>
          </p:nvSpPr>
          <p:spPr bwMode="auto">
            <a:xfrm>
              <a:off x="2530" y="2831"/>
              <a:ext cx="32"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33" name="Oval 18">
              <a:extLst>
                <a:ext uri="{FF2B5EF4-FFF2-40B4-BE49-F238E27FC236}">
                  <a16:creationId xmlns:a16="http://schemas.microsoft.com/office/drawing/2014/main" id="{427D4B15-D2B6-DD09-5BDE-B68A0EA12289}"/>
                </a:ext>
              </a:extLst>
            </p:cNvPr>
            <p:cNvSpPr>
              <a:spLocks noChangeAspect="1" noChangeArrowheads="1"/>
            </p:cNvSpPr>
            <p:nvPr/>
          </p:nvSpPr>
          <p:spPr bwMode="auto">
            <a:xfrm rot="-1118274">
              <a:off x="2198" y="3252"/>
              <a:ext cx="28"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34" name="Oval 19">
              <a:extLst>
                <a:ext uri="{FF2B5EF4-FFF2-40B4-BE49-F238E27FC236}">
                  <a16:creationId xmlns:a16="http://schemas.microsoft.com/office/drawing/2014/main" id="{72076C8C-E8F1-CBD0-9223-8A156442FDBE}"/>
                </a:ext>
              </a:extLst>
            </p:cNvPr>
            <p:cNvSpPr>
              <a:spLocks noChangeAspect="1" noChangeArrowheads="1"/>
            </p:cNvSpPr>
            <p:nvPr/>
          </p:nvSpPr>
          <p:spPr bwMode="auto">
            <a:xfrm rot="-1118274">
              <a:off x="2823" y="2921"/>
              <a:ext cx="32"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35" name="Oval 20">
              <a:extLst>
                <a:ext uri="{FF2B5EF4-FFF2-40B4-BE49-F238E27FC236}">
                  <a16:creationId xmlns:a16="http://schemas.microsoft.com/office/drawing/2014/main" id="{BBCD52A8-EA80-2617-271F-BF6AD65ADA68}"/>
                </a:ext>
              </a:extLst>
            </p:cNvPr>
            <p:cNvSpPr>
              <a:spLocks noChangeAspect="1" noChangeArrowheads="1"/>
            </p:cNvSpPr>
            <p:nvPr/>
          </p:nvSpPr>
          <p:spPr bwMode="auto">
            <a:xfrm rot="-1118274">
              <a:off x="2306" y="3125"/>
              <a:ext cx="32"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36" name="Oval 21">
              <a:extLst>
                <a:ext uri="{FF2B5EF4-FFF2-40B4-BE49-F238E27FC236}">
                  <a16:creationId xmlns:a16="http://schemas.microsoft.com/office/drawing/2014/main" id="{3E7F6690-720B-3B14-4230-76C84F9A07AA}"/>
                </a:ext>
              </a:extLst>
            </p:cNvPr>
            <p:cNvSpPr>
              <a:spLocks noChangeAspect="1" noChangeArrowheads="1"/>
            </p:cNvSpPr>
            <p:nvPr/>
          </p:nvSpPr>
          <p:spPr bwMode="auto">
            <a:xfrm rot="-1118274">
              <a:off x="2400" y="3431"/>
              <a:ext cx="32"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37" name="Oval 22">
              <a:extLst>
                <a:ext uri="{FF2B5EF4-FFF2-40B4-BE49-F238E27FC236}">
                  <a16:creationId xmlns:a16="http://schemas.microsoft.com/office/drawing/2014/main" id="{17E1F062-1E74-6266-E4C3-29D66531B2F3}"/>
                </a:ext>
              </a:extLst>
            </p:cNvPr>
            <p:cNvSpPr>
              <a:spLocks noChangeAspect="1" noChangeArrowheads="1"/>
            </p:cNvSpPr>
            <p:nvPr/>
          </p:nvSpPr>
          <p:spPr bwMode="auto">
            <a:xfrm rot="-1118274">
              <a:off x="2614" y="3280"/>
              <a:ext cx="32"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38" name="Oval 23">
              <a:extLst>
                <a:ext uri="{FF2B5EF4-FFF2-40B4-BE49-F238E27FC236}">
                  <a16:creationId xmlns:a16="http://schemas.microsoft.com/office/drawing/2014/main" id="{33AFA8EF-CBBD-0C8E-B250-A15D6242FBF2}"/>
                </a:ext>
              </a:extLst>
            </p:cNvPr>
            <p:cNvSpPr>
              <a:spLocks noChangeAspect="1" noChangeArrowheads="1"/>
            </p:cNvSpPr>
            <p:nvPr/>
          </p:nvSpPr>
          <p:spPr bwMode="auto">
            <a:xfrm rot="-1118274">
              <a:off x="1933" y="3232"/>
              <a:ext cx="32"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39" name="Oval 24">
              <a:extLst>
                <a:ext uri="{FF2B5EF4-FFF2-40B4-BE49-F238E27FC236}">
                  <a16:creationId xmlns:a16="http://schemas.microsoft.com/office/drawing/2014/main" id="{4DD8D7C3-558A-FA69-1F2B-E59EE6C7AE0F}"/>
                </a:ext>
              </a:extLst>
            </p:cNvPr>
            <p:cNvSpPr>
              <a:spLocks noChangeAspect="1" noChangeArrowheads="1"/>
            </p:cNvSpPr>
            <p:nvPr/>
          </p:nvSpPr>
          <p:spPr bwMode="auto">
            <a:xfrm rot="-1118274">
              <a:off x="2334" y="2811"/>
              <a:ext cx="28"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40" name="Oval 25">
              <a:extLst>
                <a:ext uri="{FF2B5EF4-FFF2-40B4-BE49-F238E27FC236}">
                  <a16:creationId xmlns:a16="http://schemas.microsoft.com/office/drawing/2014/main" id="{6F329E69-F245-B510-165D-F583481ABCB0}"/>
                </a:ext>
              </a:extLst>
            </p:cNvPr>
            <p:cNvSpPr>
              <a:spLocks noChangeAspect="1" noChangeArrowheads="1"/>
            </p:cNvSpPr>
            <p:nvPr/>
          </p:nvSpPr>
          <p:spPr bwMode="auto">
            <a:xfrm rot="-1118274">
              <a:off x="2441" y="3018"/>
              <a:ext cx="32"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41" name="Oval 26">
              <a:extLst>
                <a:ext uri="{FF2B5EF4-FFF2-40B4-BE49-F238E27FC236}">
                  <a16:creationId xmlns:a16="http://schemas.microsoft.com/office/drawing/2014/main" id="{3287D867-598E-10E7-E9B0-1AAA90AA2DBE}"/>
                </a:ext>
              </a:extLst>
            </p:cNvPr>
            <p:cNvSpPr>
              <a:spLocks noChangeAspect="1" noChangeArrowheads="1"/>
            </p:cNvSpPr>
            <p:nvPr/>
          </p:nvSpPr>
          <p:spPr bwMode="auto">
            <a:xfrm rot="-1118274">
              <a:off x="2057" y="2842"/>
              <a:ext cx="32"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42" name="Oval 27">
              <a:extLst>
                <a:ext uri="{FF2B5EF4-FFF2-40B4-BE49-F238E27FC236}">
                  <a16:creationId xmlns:a16="http://schemas.microsoft.com/office/drawing/2014/main" id="{54D9BC47-2806-FE2A-658D-172CB95D6DB4}"/>
                </a:ext>
              </a:extLst>
            </p:cNvPr>
            <p:cNvSpPr>
              <a:spLocks noChangeAspect="1" noChangeArrowheads="1"/>
            </p:cNvSpPr>
            <p:nvPr/>
          </p:nvSpPr>
          <p:spPr bwMode="auto">
            <a:xfrm rot="-1118274">
              <a:off x="2087" y="3502"/>
              <a:ext cx="32"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43" name="Oval 28">
              <a:extLst>
                <a:ext uri="{FF2B5EF4-FFF2-40B4-BE49-F238E27FC236}">
                  <a16:creationId xmlns:a16="http://schemas.microsoft.com/office/drawing/2014/main" id="{A97FABDA-02A2-FB7E-4642-B422CA211332}"/>
                </a:ext>
              </a:extLst>
            </p:cNvPr>
            <p:cNvSpPr>
              <a:spLocks noChangeAspect="1" noChangeArrowheads="1"/>
            </p:cNvSpPr>
            <p:nvPr/>
          </p:nvSpPr>
          <p:spPr bwMode="auto">
            <a:xfrm rot="-1118274">
              <a:off x="1969" y="3033"/>
              <a:ext cx="32"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44" name="Oval 29">
              <a:extLst>
                <a:ext uri="{FF2B5EF4-FFF2-40B4-BE49-F238E27FC236}">
                  <a16:creationId xmlns:a16="http://schemas.microsoft.com/office/drawing/2014/main" id="{B2F03421-47D8-1350-1C18-40AA2B44CA76}"/>
                </a:ext>
              </a:extLst>
            </p:cNvPr>
            <p:cNvSpPr>
              <a:spLocks noChangeAspect="1" noChangeArrowheads="1"/>
            </p:cNvSpPr>
            <p:nvPr/>
          </p:nvSpPr>
          <p:spPr bwMode="auto">
            <a:xfrm rot="-1118274">
              <a:off x="2689" y="3090"/>
              <a:ext cx="28"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45" name="Oval 30">
              <a:extLst>
                <a:ext uri="{FF2B5EF4-FFF2-40B4-BE49-F238E27FC236}">
                  <a16:creationId xmlns:a16="http://schemas.microsoft.com/office/drawing/2014/main" id="{F2D3CAE9-031C-4D6A-C9F2-8D2C4984EE20}"/>
                </a:ext>
              </a:extLst>
            </p:cNvPr>
            <p:cNvSpPr>
              <a:spLocks noChangeAspect="1" noChangeArrowheads="1"/>
            </p:cNvSpPr>
            <p:nvPr/>
          </p:nvSpPr>
          <p:spPr bwMode="auto">
            <a:xfrm rot="-1118274">
              <a:off x="2532" y="2780"/>
              <a:ext cx="32"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46" name="Oval 31">
              <a:extLst>
                <a:ext uri="{FF2B5EF4-FFF2-40B4-BE49-F238E27FC236}">
                  <a16:creationId xmlns:a16="http://schemas.microsoft.com/office/drawing/2014/main" id="{85475D0D-9441-0BA2-23BB-E6EE6EFE3328}"/>
                </a:ext>
              </a:extLst>
            </p:cNvPr>
            <p:cNvSpPr>
              <a:spLocks noChangeAspect="1" noChangeArrowheads="1"/>
            </p:cNvSpPr>
            <p:nvPr/>
          </p:nvSpPr>
          <p:spPr bwMode="auto">
            <a:xfrm rot="5895381">
              <a:off x="2178" y="2874"/>
              <a:ext cx="24" cy="28"/>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47" name="Oval 32">
              <a:extLst>
                <a:ext uri="{FF2B5EF4-FFF2-40B4-BE49-F238E27FC236}">
                  <a16:creationId xmlns:a16="http://schemas.microsoft.com/office/drawing/2014/main" id="{5AC63E06-3956-0438-C925-542C878D4DCC}"/>
                </a:ext>
              </a:extLst>
            </p:cNvPr>
            <p:cNvSpPr>
              <a:spLocks noChangeAspect="1" noChangeArrowheads="1"/>
            </p:cNvSpPr>
            <p:nvPr/>
          </p:nvSpPr>
          <p:spPr bwMode="auto">
            <a:xfrm rot="5895381">
              <a:off x="2256" y="3470"/>
              <a:ext cx="28" cy="32"/>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48" name="Oval 33">
              <a:extLst>
                <a:ext uri="{FF2B5EF4-FFF2-40B4-BE49-F238E27FC236}">
                  <a16:creationId xmlns:a16="http://schemas.microsoft.com/office/drawing/2014/main" id="{EA46633D-1E22-0B82-59F6-298BD471B8EB}"/>
                </a:ext>
              </a:extLst>
            </p:cNvPr>
            <p:cNvSpPr>
              <a:spLocks noChangeAspect="1" noChangeArrowheads="1"/>
            </p:cNvSpPr>
            <p:nvPr/>
          </p:nvSpPr>
          <p:spPr bwMode="auto">
            <a:xfrm rot="5895381">
              <a:off x="2269" y="3009"/>
              <a:ext cx="24" cy="28"/>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49" name="Oval 34">
              <a:extLst>
                <a:ext uri="{FF2B5EF4-FFF2-40B4-BE49-F238E27FC236}">
                  <a16:creationId xmlns:a16="http://schemas.microsoft.com/office/drawing/2014/main" id="{8FDA3667-B7C9-D3F4-BAEB-231FAFDCBED6}"/>
                </a:ext>
              </a:extLst>
            </p:cNvPr>
            <p:cNvSpPr>
              <a:spLocks noChangeAspect="1" noChangeArrowheads="1"/>
            </p:cNvSpPr>
            <p:nvPr/>
          </p:nvSpPr>
          <p:spPr bwMode="auto">
            <a:xfrm rot="5895381">
              <a:off x="1884" y="2935"/>
              <a:ext cx="24" cy="32"/>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50" name="Oval 35">
              <a:extLst>
                <a:ext uri="{FF2B5EF4-FFF2-40B4-BE49-F238E27FC236}">
                  <a16:creationId xmlns:a16="http://schemas.microsoft.com/office/drawing/2014/main" id="{C1251F9B-B3AF-A2F6-5F07-ADF1C0537BCC}"/>
                </a:ext>
              </a:extLst>
            </p:cNvPr>
            <p:cNvSpPr>
              <a:spLocks noChangeAspect="1" noChangeArrowheads="1"/>
            </p:cNvSpPr>
            <p:nvPr/>
          </p:nvSpPr>
          <p:spPr bwMode="auto">
            <a:xfrm rot="5895381">
              <a:off x="1955" y="3157"/>
              <a:ext cx="24" cy="32"/>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51" name="Oval 36">
              <a:extLst>
                <a:ext uri="{FF2B5EF4-FFF2-40B4-BE49-F238E27FC236}">
                  <a16:creationId xmlns:a16="http://schemas.microsoft.com/office/drawing/2014/main" id="{D5F8B35A-A3A6-B34D-D5E0-23F4FE792A3D}"/>
                </a:ext>
              </a:extLst>
            </p:cNvPr>
            <p:cNvSpPr>
              <a:spLocks noChangeAspect="1" noChangeArrowheads="1"/>
            </p:cNvSpPr>
            <p:nvPr/>
          </p:nvSpPr>
          <p:spPr bwMode="auto">
            <a:xfrm rot="5895381">
              <a:off x="2319" y="2693"/>
              <a:ext cx="24" cy="28"/>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52" name="Oval 37">
              <a:extLst>
                <a:ext uri="{FF2B5EF4-FFF2-40B4-BE49-F238E27FC236}">
                  <a16:creationId xmlns:a16="http://schemas.microsoft.com/office/drawing/2014/main" id="{43CFAA3C-9F0A-F824-CD2A-5449839B03B0}"/>
                </a:ext>
              </a:extLst>
            </p:cNvPr>
            <p:cNvSpPr>
              <a:spLocks noChangeAspect="1" noChangeArrowheads="1"/>
            </p:cNvSpPr>
            <p:nvPr/>
          </p:nvSpPr>
          <p:spPr bwMode="auto">
            <a:xfrm rot="5895381">
              <a:off x="2601" y="3170"/>
              <a:ext cx="28" cy="32"/>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53" name="Oval 38">
              <a:extLst>
                <a:ext uri="{FF2B5EF4-FFF2-40B4-BE49-F238E27FC236}">
                  <a16:creationId xmlns:a16="http://schemas.microsoft.com/office/drawing/2014/main" id="{832BBF3C-BF8C-77E8-D457-3C6FA1CFD69E}"/>
                </a:ext>
              </a:extLst>
            </p:cNvPr>
            <p:cNvSpPr>
              <a:spLocks noChangeAspect="1" noChangeArrowheads="1"/>
            </p:cNvSpPr>
            <p:nvPr/>
          </p:nvSpPr>
          <p:spPr bwMode="auto">
            <a:xfrm rot="5895381">
              <a:off x="2327" y="3153"/>
              <a:ext cx="24" cy="28"/>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54" name="Oval 39">
              <a:extLst>
                <a:ext uri="{FF2B5EF4-FFF2-40B4-BE49-F238E27FC236}">
                  <a16:creationId xmlns:a16="http://schemas.microsoft.com/office/drawing/2014/main" id="{41981C14-1ACE-BDCC-0861-06A71B76AD7D}"/>
                </a:ext>
              </a:extLst>
            </p:cNvPr>
            <p:cNvSpPr>
              <a:spLocks noChangeAspect="1" noChangeArrowheads="1"/>
            </p:cNvSpPr>
            <p:nvPr/>
          </p:nvSpPr>
          <p:spPr bwMode="auto">
            <a:xfrm rot="5895381">
              <a:off x="2696" y="2958"/>
              <a:ext cx="24" cy="28"/>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55" name="Oval 40">
              <a:extLst>
                <a:ext uri="{FF2B5EF4-FFF2-40B4-BE49-F238E27FC236}">
                  <a16:creationId xmlns:a16="http://schemas.microsoft.com/office/drawing/2014/main" id="{28B63BF0-DFFB-BD16-E35C-9D00C309E405}"/>
                </a:ext>
              </a:extLst>
            </p:cNvPr>
            <p:cNvSpPr>
              <a:spLocks noChangeAspect="1" noChangeArrowheads="1"/>
            </p:cNvSpPr>
            <p:nvPr/>
          </p:nvSpPr>
          <p:spPr bwMode="auto">
            <a:xfrm rot="5895381">
              <a:off x="1947" y="2679"/>
              <a:ext cx="24" cy="32"/>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56" name="Oval 41">
              <a:extLst>
                <a:ext uri="{FF2B5EF4-FFF2-40B4-BE49-F238E27FC236}">
                  <a16:creationId xmlns:a16="http://schemas.microsoft.com/office/drawing/2014/main" id="{53CBB4A1-3286-FB91-97DA-5BEF91B241D9}"/>
                </a:ext>
              </a:extLst>
            </p:cNvPr>
            <p:cNvSpPr>
              <a:spLocks noChangeAspect="1" noChangeArrowheads="1"/>
            </p:cNvSpPr>
            <p:nvPr/>
          </p:nvSpPr>
          <p:spPr bwMode="auto">
            <a:xfrm rot="5895381">
              <a:off x="2523" y="2809"/>
              <a:ext cx="24" cy="28"/>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57" name="Oval 42">
              <a:extLst>
                <a:ext uri="{FF2B5EF4-FFF2-40B4-BE49-F238E27FC236}">
                  <a16:creationId xmlns:a16="http://schemas.microsoft.com/office/drawing/2014/main" id="{1EECB84B-DF34-D863-F7AB-07ECA39A055E}"/>
                </a:ext>
              </a:extLst>
            </p:cNvPr>
            <p:cNvSpPr>
              <a:spLocks noChangeAspect="1" noChangeArrowheads="1"/>
            </p:cNvSpPr>
            <p:nvPr/>
          </p:nvSpPr>
          <p:spPr bwMode="auto">
            <a:xfrm rot="5895381">
              <a:off x="2136" y="3299"/>
              <a:ext cx="24" cy="28"/>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58" name="Oval 43">
              <a:extLst>
                <a:ext uri="{FF2B5EF4-FFF2-40B4-BE49-F238E27FC236}">
                  <a16:creationId xmlns:a16="http://schemas.microsoft.com/office/drawing/2014/main" id="{FF98BD5E-E662-6C34-3A3C-C13CD7F368BB}"/>
                </a:ext>
              </a:extLst>
            </p:cNvPr>
            <p:cNvSpPr>
              <a:spLocks noChangeAspect="1" noChangeArrowheads="1"/>
            </p:cNvSpPr>
            <p:nvPr/>
          </p:nvSpPr>
          <p:spPr bwMode="auto">
            <a:xfrm rot="5895381">
              <a:off x="2547" y="3328"/>
              <a:ext cx="28" cy="28"/>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59" name="Oval 44">
              <a:extLst>
                <a:ext uri="{FF2B5EF4-FFF2-40B4-BE49-F238E27FC236}">
                  <a16:creationId xmlns:a16="http://schemas.microsoft.com/office/drawing/2014/main" id="{FE2BE9D7-5BD4-4045-C182-562ABE8592DC}"/>
                </a:ext>
              </a:extLst>
            </p:cNvPr>
            <p:cNvSpPr>
              <a:spLocks noChangeAspect="1" noChangeArrowheads="1"/>
            </p:cNvSpPr>
            <p:nvPr/>
          </p:nvSpPr>
          <p:spPr bwMode="auto">
            <a:xfrm rot="4777107">
              <a:off x="2069" y="3006"/>
              <a:ext cx="28" cy="32"/>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60" name="Oval 45">
              <a:extLst>
                <a:ext uri="{FF2B5EF4-FFF2-40B4-BE49-F238E27FC236}">
                  <a16:creationId xmlns:a16="http://schemas.microsoft.com/office/drawing/2014/main" id="{E16ECBBB-6A60-E543-2C67-7EA06F75D40B}"/>
                </a:ext>
              </a:extLst>
            </p:cNvPr>
            <p:cNvSpPr>
              <a:spLocks noChangeAspect="1" noChangeArrowheads="1"/>
            </p:cNvSpPr>
            <p:nvPr/>
          </p:nvSpPr>
          <p:spPr bwMode="auto">
            <a:xfrm rot="4777107">
              <a:off x="2391" y="3551"/>
              <a:ext cx="24" cy="28"/>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61" name="Oval 46">
              <a:extLst>
                <a:ext uri="{FF2B5EF4-FFF2-40B4-BE49-F238E27FC236}">
                  <a16:creationId xmlns:a16="http://schemas.microsoft.com/office/drawing/2014/main" id="{E66FC56D-9F57-A900-BD91-379FFDA26448}"/>
                </a:ext>
              </a:extLst>
            </p:cNvPr>
            <p:cNvSpPr>
              <a:spLocks noChangeAspect="1" noChangeArrowheads="1"/>
            </p:cNvSpPr>
            <p:nvPr/>
          </p:nvSpPr>
          <p:spPr bwMode="auto">
            <a:xfrm rot="4777107">
              <a:off x="2214" y="3111"/>
              <a:ext cx="24" cy="28"/>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62" name="Oval 47">
              <a:extLst>
                <a:ext uri="{FF2B5EF4-FFF2-40B4-BE49-F238E27FC236}">
                  <a16:creationId xmlns:a16="http://schemas.microsoft.com/office/drawing/2014/main" id="{43942E8B-E9E7-D7A5-2261-F08FB42C0D95}"/>
                </a:ext>
              </a:extLst>
            </p:cNvPr>
            <p:cNvSpPr>
              <a:spLocks noChangeAspect="1" noChangeArrowheads="1"/>
            </p:cNvSpPr>
            <p:nvPr/>
          </p:nvSpPr>
          <p:spPr bwMode="auto">
            <a:xfrm rot="4777107">
              <a:off x="1818" y="3141"/>
              <a:ext cx="28" cy="32"/>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63" name="Oval 48">
              <a:extLst>
                <a:ext uri="{FF2B5EF4-FFF2-40B4-BE49-F238E27FC236}">
                  <a16:creationId xmlns:a16="http://schemas.microsoft.com/office/drawing/2014/main" id="{66E00A67-C4F8-6A82-26A4-2B31E6846B63}"/>
                </a:ext>
              </a:extLst>
            </p:cNvPr>
            <p:cNvSpPr>
              <a:spLocks noChangeAspect="1" noChangeArrowheads="1"/>
            </p:cNvSpPr>
            <p:nvPr/>
          </p:nvSpPr>
          <p:spPr bwMode="auto">
            <a:xfrm rot="4777107">
              <a:off x="1976" y="3335"/>
              <a:ext cx="28" cy="28"/>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64" name="Oval 49">
              <a:extLst>
                <a:ext uri="{FF2B5EF4-FFF2-40B4-BE49-F238E27FC236}">
                  <a16:creationId xmlns:a16="http://schemas.microsoft.com/office/drawing/2014/main" id="{443F15D1-3A1F-6ED5-2D99-AD235973A714}"/>
                </a:ext>
              </a:extLst>
            </p:cNvPr>
            <p:cNvSpPr>
              <a:spLocks noChangeAspect="1" noChangeArrowheads="1"/>
            </p:cNvSpPr>
            <p:nvPr/>
          </p:nvSpPr>
          <p:spPr bwMode="auto">
            <a:xfrm rot="4777107">
              <a:off x="2135" y="2799"/>
              <a:ext cx="24" cy="28"/>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65" name="Oval 50">
              <a:extLst>
                <a:ext uri="{FF2B5EF4-FFF2-40B4-BE49-F238E27FC236}">
                  <a16:creationId xmlns:a16="http://schemas.microsoft.com/office/drawing/2014/main" id="{736E8316-8DDA-57BD-3405-3D86C6FDE565}"/>
                </a:ext>
              </a:extLst>
            </p:cNvPr>
            <p:cNvSpPr>
              <a:spLocks noChangeAspect="1" noChangeArrowheads="1"/>
            </p:cNvSpPr>
            <p:nvPr/>
          </p:nvSpPr>
          <p:spPr bwMode="auto">
            <a:xfrm rot="4777107">
              <a:off x="2595" y="3176"/>
              <a:ext cx="24" cy="32"/>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66" name="Oval 51">
              <a:extLst>
                <a:ext uri="{FF2B5EF4-FFF2-40B4-BE49-F238E27FC236}">
                  <a16:creationId xmlns:a16="http://schemas.microsoft.com/office/drawing/2014/main" id="{1B1ACD39-513D-D336-4788-943F0991AEBA}"/>
                </a:ext>
              </a:extLst>
            </p:cNvPr>
            <p:cNvSpPr>
              <a:spLocks noChangeAspect="1" noChangeArrowheads="1"/>
            </p:cNvSpPr>
            <p:nvPr/>
          </p:nvSpPr>
          <p:spPr bwMode="auto">
            <a:xfrm rot="4777107">
              <a:off x="2324" y="3231"/>
              <a:ext cx="24" cy="32"/>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67" name="Oval 52">
              <a:extLst>
                <a:ext uri="{FF2B5EF4-FFF2-40B4-BE49-F238E27FC236}">
                  <a16:creationId xmlns:a16="http://schemas.microsoft.com/office/drawing/2014/main" id="{E36C68DF-0404-613C-9CD3-068101665966}"/>
                </a:ext>
              </a:extLst>
            </p:cNvPr>
            <p:cNvSpPr>
              <a:spLocks noChangeAspect="1" noChangeArrowheads="1"/>
            </p:cNvSpPr>
            <p:nvPr/>
          </p:nvSpPr>
          <p:spPr bwMode="auto">
            <a:xfrm rot="4777107">
              <a:off x="2596" y="2952"/>
              <a:ext cx="24" cy="32"/>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68" name="Oval 53">
              <a:extLst>
                <a:ext uri="{FF2B5EF4-FFF2-40B4-BE49-F238E27FC236}">
                  <a16:creationId xmlns:a16="http://schemas.microsoft.com/office/drawing/2014/main" id="{E1B3675B-7C6D-15C4-0E28-E089B9410878}"/>
                </a:ext>
              </a:extLst>
            </p:cNvPr>
            <p:cNvSpPr>
              <a:spLocks noChangeAspect="1" noChangeArrowheads="1"/>
            </p:cNvSpPr>
            <p:nvPr/>
          </p:nvSpPr>
          <p:spPr bwMode="auto">
            <a:xfrm rot="4777107">
              <a:off x="1776" y="2882"/>
              <a:ext cx="28" cy="32"/>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69" name="Oval 54">
              <a:extLst>
                <a:ext uri="{FF2B5EF4-FFF2-40B4-BE49-F238E27FC236}">
                  <a16:creationId xmlns:a16="http://schemas.microsoft.com/office/drawing/2014/main" id="{BC317A8F-3BCA-7169-9915-2D1C301E9559}"/>
                </a:ext>
              </a:extLst>
            </p:cNvPr>
            <p:cNvSpPr>
              <a:spLocks noChangeAspect="1" noChangeArrowheads="1"/>
            </p:cNvSpPr>
            <p:nvPr/>
          </p:nvSpPr>
          <p:spPr bwMode="auto">
            <a:xfrm rot="4777107">
              <a:off x="2375" y="2856"/>
              <a:ext cx="24" cy="28"/>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70" name="Oval 55">
              <a:extLst>
                <a:ext uri="{FF2B5EF4-FFF2-40B4-BE49-F238E27FC236}">
                  <a16:creationId xmlns:a16="http://schemas.microsoft.com/office/drawing/2014/main" id="{E92EA611-BE79-9B9C-7502-F20D2B50E44C}"/>
                </a:ext>
              </a:extLst>
            </p:cNvPr>
            <p:cNvSpPr>
              <a:spLocks noChangeAspect="1" noChangeArrowheads="1"/>
            </p:cNvSpPr>
            <p:nvPr/>
          </p:nvSpPr>
          <p:spPr bwMode="auto">
            <a:xfrm rot="4777107">
              <a:off x="2199" y="3419"/>
              <a:ext cx="28" cy="32"/>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71" name="Oval 56">
              <a:extLst>
                <a:ext uri="{FF2B5EF4-FFF2-40B4-BE49-F238E27FC236}">
                  <a16:creationId xmlns:a16="http://schemas.microsoft.com/office/drawing/2014/main" id="{E994DC03-08C7-7B13-5D32-1B340C067580}"/>
                </a:ext>
              </a:extLst>
            </p:cNvPr>
            <p:cNvSpPr>
              <a:spLocks noChangeAspect="1" noChangeArrowheads="1"/>
            </p:cNvSpPr>
            <p:nvPr/>
          </p:nvSpPr>
          <p:spPr bwMode="auto">
            <a:xfrm rot="4777107">
              <a:off x="2604" y="3338"/>
              <a:ext cx="24" cy="32"/>
            </a:xfrm>
            <a:prstGeom prst="ellipse">
              <a:avLst/>
            </a:prstGeom>
            <a:solidFill>
              <a:schemeClr val="hlink"/>
            </a:solidFill>
            <a:ln w="9525">
              <a:solidFill>
                <a:schemeClr val="hlink"/>
              </a:solidFill>
              <a:round/>
              <a:headEnd/>
              <a:tailEnd/>
            </a:ln>
          </p:spPr>
          <p:txBody>
            <a:bodyPr wrap="none" anchor="ctr"/>
            <a:lstStyle/>
            <a:p>
              <a:endParaRPr lang="en-US"/>
            </a:p>
          </p:txBody>
        </p:sp>
      </p:grpSp>
      <p:grpSp>
        <p:nvGrpSpPr>
          <p:cNvPr id="272" name="Group 57">
            <a:extLst>
              <a:ext uri="{FF2B5EF4-FFF2-40B4-BE49-F238E27FC236}">
                <a16:creationId xmlns:a16="http://schemas.microsoft.com/office/drawing/2014/main" id="{8B543C07-B9DF-39B6-D772-22E017B70BCB}"/>
              </a:ext>
              <a:ext uri="{C183D7F6-B498-43B3-948B-1728B52AA6E4}">
                <adec:decorative xmlns:adec="http://schemas.microsoft.com/office/drawing/2017/decorative" val="1"/>
              </a:ext>
            </a:extLst>
          </p:cNvPr>
          <p:cNvGrpSpPr>
            <a:grpSpLocks/>
          </p:cNvGrpSpPr>
          <p:nvPr/>
        </p:nvGrpSpPr>
        <p:grpSpPr bwMode="auto">
          <a:xfrm>
            <a:off x="3681222" y="3106805"/>
            <a:ext cx="1716088" cy="1419225"/>
            <a:chOff x="1774" y="2683"/>
            <a:chExt cx="1081" cy="894"/>
          </a:xfrm>
        </p:grpSpPr>
        <p:sp>
          <p:nvSpPr>
            <p:cNvPr id="273" name="Oval 58">
              <a:extLst>
                <a:ext uri="{FF2B5EF4-FFF2-40B4-BE49-F238E27FC236}">
                  <a16:creationId xmlns:a16="http://schemas.microsoft.com/office/drawing/2014/main" id="{15E14C83-3296-2F38-A851-FEF87465B49E}"/>
                </a:ext>
              </a:extLst>
            </p:cNvPr>
            <p:cNvSpPr>
              <a:spLocks noChangeAspect="1" noChangeArrowheads="1"/>
            </p:cNvSpPr>
            <p:nvPr/>
          </p:nvSpPr>
          <p:spPr bwMode="auto">
            <a:xfrm>
              <a:off x="2024" y="3192"/>
              <a:ext cx="32"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74" name="Oval 59">
              <a:extLst>
                <a:ext uri="{FF2B5EF4-FFF2-40B4-BE49-F238E27FC236}">
                  <a16:creationId xmlns:a16="http://schemas.microsoft.com/office/drawing/2014/main" id="{2F4314B3-9039-E307-1DD5-A8C18C5F2E9B}"/>
                </a:ext>
              </a:extLst>
            </p:cNvPr>
            <p:cNvSpPr>
              <a:spLocks noChangeAspect="1" noChangeArrowheads="1"/>
            </p:cNvSpPr>
            <p:nvPr/>
          </p:nvSpPr>
          <p:spPr bwMode="auto">
            <a:xfrm>
              <a:off x="2749" y="3039"/>
              <a:ext cx="32"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75" name="Oval 60">
              <a:extLst>
                <a:ext uri="{FF2B5EF4-FFF2-40B4-BE49-F238E27FC236}">
                  <a16:creationId xmlns:a16="http://schemas.microsoft.com/office/drawing/2014/main" id="{5E8CCCEE-D5F1-15AE-A116-C607970D70BC}"/>
                </a:ext>
              </a:extLst>
            </p:cNvPr>
            <p:cNvSpPr>
              <a:spLocks noChangeAspect="1" noChangeArrowheads="1"/>
            </p:cNvSpPr>
            <p:nvPr/>
          </p:nvSpPr>
          <p:spPr bwMode="auto">
            <a:xfrm>
              <a:off x="2178" y="3100"/>
              <a:ext cx="32"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76" name="Oval 61">
              <a:extLst>
                <a:ext uri="{FF2B5EF4-FFF2-40B4-BE49-F238E27FC236}">
                  <a16:creationId xmlns:a16="http://schemas.microsoft.com/office/drawing/2014/main" id="{E828D6F1-70DD-42EC-E6B9-9C250BAA7752}"/>
                </a:ext>
              </a:extLst>
            </p:cNvPr>
            <p:cNvSpPr>
              <a:spLocks noChangeAspect="1" noChangeArrowheads="1"/>
            </p:cNvSpPr>
            <p:nvPr/>
          </p:nvSpPr>
          <p:spPr bwMode="auto">
            <a:xfrm>
              <a:off x="2145" y="3414"/>
              <a:ext cx="32"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77" name="Oval 62">
              <a:extLst>
                <a:ext uri="{FF2B5EF4-FFF2-40B4-BE49-F238E27FC236}">
                  <a16:creationId xmlns:a16="http://schemas.microsoft.com/office/drawing/2014/main" id="{6453CB91-548B-5D96-ADF3-97F72C852A32}"/>
                </a:ext>
              </a:extLst>
            </p:cNvPr>
            <p:cNvSpPr>
              <a:spLocks noChangeAspect="1" noChangeArrowheads="1"/>
            </p:cNvSpPr>
            <p:nvPr/>
          </p:nvSpPr>
          <p:spPr bwMode="auto">
            <a:xfrm>
              <a:off x="2408" y="3326"/>
              <a:ext cx="32"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78" name="Oval 63">
              <a:extLst>
                <a:ext uri="{FF2B5EF4-FFF2-40B4-BE49-F238E27FC236}">
                  <a16:creationId xmlns:a16="http://schemas.microsoft.com/office/drawing/2014/main" id="{A0C99116-5F50-F58A-D9E9-738CE70B11A2}"/>
                </a:ext>
              </a:extLst>
            </p:cNvPr>
            <p:cNvSpPr>
              <a:spLocks noChangeAspect="1" noChangeArrowheads="1"/>
            </p:cNvSpPr>
            <p:nvPr/>
          </p:nvSpPr>
          <p:spPr bwMode="auto">
            <a:xfrm>
              <a:off x="1781" y="3106"/>
              <a:ext cx="32"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79" name="Oval 64">
              <a:extLst>
                <a:ext uri="{FF2B5EF4-FFF2-40B4-BE49-F238E27FC236}">
                  <a16:creationId xmlns:a16="http://schemas.microsoft.com/office/drawing/2014/main" id="{27827182-8CC8-AE09-3AB2-3D14DFC87FE0}"/>
                </a:ext>
              </a:extLst>
            </p:cNvPr>
            <p:cNvSpPr>
              <a:spLocks noChangeAspect="1" noChangeArrowheads="1"/>
            </p:cNvSpPr>
            <p:nvPr/>
          </p:nvSpPr>
          <p:spPr bwMode="auto">
            <a:xfrm>
              <a:off x="2329" y="2809"/>
              <a:ext cx="32"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80" name="Oval 65">
              <a:extLst>
                <a:ext uri="{FF2B5EF4-FFF2-40B4-BE49-F238E27FC236}">
                  <a16:creationId xmlns:a16="http://schemas.microsoft.com/office/drawing/2014/main" id="{43BE25AC-E071-08C5-0854-CE96F7F8A666}"/>
                </a:ext>
              </a:extLst>
            </p:cNvPr>
            <p:cNvSpPr>
              <a:spLocks noChangeAspect="1" noChangeArrowheads="1"/>
            </p:cNvSpPr>
            <p:nvPr/>
          </p:nvSpPr>
          <p:spPr bwMode="auto">
            <a:xfrm>
              <a:off x="2348" y="3033"/>
              <a:ext cx="32"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81" name="Oval 66">
              <a:extLst>
                <a:ext uri="{FF2B5EF4-FFF2-40B4-BE49-F238E27FC236}">
                  <a16:creationId xmlns:a16="http://schemas.microsoft.com/office/drawing/2014/main" id="{97A23F76-BDF2-F8FD-F249-60EECE7A083B}"/>
                </a:ext>
              </a:extLst>
            </p:cNvPr>
            <p:cNvSpPr>
              <a:spLocks noChangeAspect="1" noChangeArrowheads="1"/>
            </p:cNvSpPr>
            <p:nvPr/>
          </p:nvSpPr>
          <p:spPr bwMode="auto">
            <a:xfrm>
              <a:off x="2054" y="2768"/>
              <a:ext cx="32"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82" name="Oval 67">
              <a:extLst>
                <a:ext uri="{FF2B5EF4-FFF2-40B4-BE49-F238E27FC236}">
                  <a16:creationId xmlns:a16="http://schemas.microsoft.com/office/drawing/2014/main" id="{63D27925-D406-B33E-C7CD-CA02E935BA54}"/>
                </a:ext>
              </a:extLst>
            </p:cNvPr>
            <p:cNvSpPr>
              <a:spLocks noChangeAspect="1" noChangeArrowheads="1"/>
            </p:cNvSpPr>
            <p:nvPr/>
          </p:nvSpPr>
          <p:spPr bwMode="auto">
            <a:xfrm>
              <a:off x="1820" y="3401"/>
              <a:ext cx="28"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83" name="Oval 68">
              <a:extLst>
                <a:ext uri="{FF2B5EF4-FFF2-40B4-BE49-F238E27FC236}">
                  <a16:creationId xmlns:a16="http://schemas.microsoft.com/office/drawing/2014/main" id="{F963DD1C-4BD6-53B0-D807-B68E9598824C}"/>
                </a:ext>
              </a:extLst>
            </p:cNvPr>
            <p:cNvSpPr>
              <a:spLocks noChangeAspect="1" noChangeArrowheads="1"/>
            </p:cNvSpPr>
            <p:nvPr/>
          </p:nvSpPr>
          <p:spPr bwMode="auto">
            <a:xfrm>
              <a:off x="1895" y="2926"/>
              <a:ext cx="32" cy="28"/>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84" name="Oval 69">
              <a:extLst>
                <a:ext uri="{FF2B5EF4-FFF2-40B4-BE49-F238E27FC236}">
                  <a16:creationId xmlns:a16="http://schemas.microsoft.com/office/drawing/2014/main" id="{D5C2DA71-2412-FE5B-1C1D-BAE5CE38C9B2}"/>
                </a:ext>
              </a:extLst>
            </p:cNvPr>
            <p:cNvSpPr>
              <a:spLocks noChangeAspect="1" noChangeArrowheads="1"/>
            </p:cNvSpPr>
            <p:nvPr/>
          </p:nvSpPr>
          <p:spPr bwMode="auto">
            <a:xfrm>
              <a:off x="2555" y="3164"/>
              <a:ext cx="32"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85" name="Oval 70">
              <a:extLst>
                <a:ext uri="{FF2B5EF4-FFF2-40B4-BE49-F238E27FC236}">
                  <a16:creationId xmlns:a16="http://schemas.microsoft.com/office/drawing/2014/main" id="{8E6CD6D8-161C-5D22-F764-D6C9CA4471A7}"/>
                </a:ext>
              </a:extLst>
            </p:cNvPr>
            <p:cNvSpPr>
              <a:spLocks noChangeAspect="1" noChangeArrowheads="1"/>
            </p:cNvSpPr>
            <p:nvPr/>
          </p:nvSpPr>
          <p:spPr bwMode="auto">
            <a:xfrm>
              <a:off x="2530" y="2831"/>
              <a:ext cx="32"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86" name="Oval 71">
              <a:extLst>
                <a:ext uri="{FF2B5EF4-FFF2-40B4-BE49-F238E27FC236}">
                  <a16:creationId xmlns:a16="http://schemas.microsoft.com/office/drawing/2014/main" id="{10A7ACF4-75C7-75CD-2412-750E530859BD}"/>
                </a:ext>
              </a:extLst>
            </p:cNvPr>
            <p:cNvSpPr>
              <a:spLocks noChangeAspect="1" noChangeArrowheads="1"/>
            </p:cNvSpPr>
            <p:nvPr/>
          </p:nvSpPr>
          <p:spPr bwMode="auto">
            <a:xfrm rot="-1118274">
              <a:off x="2198" y="3252"/>
              <a:ext cx="28"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87" name="Oval 72">
              <a:extLst>
                <a:ext uri="{FF2B5EF4-FFF2-40B4-BE49-F238E27FC236}">
                  <a16:creationId xmlns:a16="http://schemas.microsoft.com/office/drawing/2014/main" id="{5BD09A5B-81D8-5015-39B1-6FE5DA188CF0}"/>
                </a:ext>
              </a:extLst>
            </p:cNvPr>
            <p:cNvSpPr>
              <a:spLocks noChangeAspect="1" noChangeArrowheads="1"/>
            </p:cNvSpPr>
            <p:nvPr/>
          </p:nvSpPr>
          <p:spPr bwMode="auto">
            <a:xfrm rot="-1118274">
              <a:off x="2823" y="2921"/>
              <a:ext cx="32"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88" name="Oval 73">
              <a:extLst>
                <a:ext uri="{FF2B5EF4-FFF2-40B4-BE49-F238E27FC236}">
                  <a16:creationId xmlns:a16="http://schemas.microsoft.com/office/drawing/2014/main" id="{80682DF4-6FD8-21FB-1D5A-A6D14DEA36F2}"/>
                </a:ext>
              </a:extLst>
            </p:cNvPr>
            <p:cNvSpPr>
              <a:spLocks noChangeAspect="1" noChangeArrowheads="1"/>
            </p:cNvSpPr>
            <p:nvPr/>
          </p:nvSpPr>
          <p:spPr bwMode="auto">
            <a:xfrm rot="-1118274">
              <a:off x="2306" y="3125"/>
              <a:ext cx="32"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89" name="Oval 74">
              <a:extLst>
                <a:ext uri="{FF2B5EF4-FFF2-40B4-BE49-F238E27FC236}">
                  <a16:creationId xmlns:a16="http://schemas.microsoft.com/office/drawing/2014/main" id="{5152F433-F2CD-DDA3-A00D-0552DE5D677C}"/>
                </a:ext>
              </a:extLst>
            </p:cNvPr>
            <p:cNvSpPr>
              <a:spLocks noChangeAspect="1" noChangeArrowheads="1"/>
            </p:cNvSpPr>
            <p:nvPr/>
          </p:nvSpPr>
          <p:spPr bwMode="auto">
            <a:xfrm rot="-1118274">
              <a:off x="2400" y="3431"/>
              <a:ext cx="32"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90" name="Oval 75">
              <a:extLst>
                <a:ext uri="{FF2B5EF4-FFF2-40B4-BE49-F238E27FC236}">
                  <a16:creationId xmlns:a16="http://schemas.microsoft.com/office/drawing/2014/main" id="{13116741-60A5-3C88-5212-89EAECF90082}"/>
                </a:ext>
              </a:extLst>
            </p:cNvPr>
            <p:cNvSpPr>
              <a:spLocks noChangeAspect="1" noChangeArrowheads="1"/>
            </p:cNvSpPr>
            <p:nvPr/>
          </p:nvSpPr>
          <p:spPr bwMode="auto">
            <a:xfrm rot="-1118274">
              <a:off x="2614" y="3280"/>
              <a:ext cx="32"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91" name="Oval 76">
              <a:extLst>
                <a:ext uri="{FF2B5EF4-FFF2-40B4-BE49-F238E27FC236}">
                  <a16:creationId xmlns:a16="http://schemas.microsoft.com/office/drawing/2014/main" id="{B77C0CD2-A0CA-4D0A-A06F-220269B4F8FC}"/>
                </a:ext>
              </a:extLst>
            </p:cNvPr>
            <p:cNvSpPr>
              <a:spLocks noChangeAspect="1" noChangeArrowheads="1"/>
            </p:cNvSpPr>
            <p:nvPr/>
          </p:nvSpPr>
          <p:spPr bwMode="auto">
            <a:xfrm rot="-1118274">
              <a:off x="1933" y="3232"/>
              <a:ext cx="32"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92" name="Oval 77">
              <a:extLst>
                <a:ext uri="{FF2B5EF4-FFF2-40B4-BE49-F238E27FC236}">
                  <a16:creationId xmlns:a16="http://schemas.microsoft.com/office/drawing/2014/main" id="{72BDD8F3-53E5-6CBC-BE99-2461D65E5BC1}"/>
                </a:ext>
              </a:extLst>
            </p:cNvPr>
            <p:cNvSpPr>
              <a:spLocks noChangeAspect="1" noChangeArrowheads="1"/>
            </p:cNvSpPr>
            <p:nvPr/>
          </p:nvSpPr>
          <p:spPr bwMode="auto">
            <a:xfrm rot="-1118274">
              <a:off x="2334" y="2811"/>
              <a:ext cx="28"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93" name="Oval 78">
              <a:extLst>
                <a:ext uri="{FF2B5EF4-FFF2-40B4-BE49-F238E27FC236}">
                  <a16:creationId xmlns:a16="http://schemas.microsoft.com/office/drawing/2014/main" id="{8D5969E1-D50C-8686-D8AE-0651BAA39209}"/>
                </a:ext>
              </a:extLst>
            </p:cNvPr>
            <p:cNvSpPr>
              <a:spLocks noChangeAspect="1" noChangeArrowheads="1"/>
            </p:cNvSpPr>
            <p:nvPr/>
          </p:nvSpPr>
          <p:spPr bwMode="auto">
            <a:xfrm rot="-1118274">
              <a:off x="2441" y="3018"/>
              <a:ext cx="32"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94" name="Oval 79">
              <a:extLst>
                <a:ext uri="{FF2B5EF4-FFF2-40B4-BE49-F238E27FC236}">
                  <a16:creationId xmlns:a16="http://schemas.microsoft.com/office/drawing/2014/main" id="{402DDE89-8B50-2A15-4598-AE19AE23C64F}"/>
                </a:ext>
              </a:extLst>
            </p:cNvPr>
            <p:cNvSpPr>
              <a:spLocks noChangeAspect="1" noChangeArrowheads="1"/>
            </p:cNvSpPr>
            <p:nvPr/>
          </p:nvSpPr>
          <p:spPr bwMode="auto">
            <a:xfrm rot="-1118274">
              <a:off x="2057" y="2842"/>
              <a:ext cx="32"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95" name="Oval 80">
              <a:extLst>
                <a:ext uri="{FF2B5EF4-FFF2-40B4-BE49-F238E27FC236}">
                  <a16:creationId xmlns:a16="http://schemas.microsoft.com/office/drawing/2014/main" id="{266C057B-D919-B883-DEA4-202A76F33523}"/>
                </a:ext>
              </a:extLst>
            </p:cNvPr>
            <p:cNvSpPr>
              <a:spLocks noChangeAspect="1" noChangeArrowheads="1"/>
            </p:cNvSpPr>
            <p:nvPr/>
          </p:nvSpPr>
          <p:spPr bwMode="auto">
            <a:xfrm rot="-1118274">
              <a:off x="2087" y="3502"/>
              <a:ext cx="32"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96" name="Oval 81">
              <a:extLst>
                <a:ext uri="{FF2B5EF4-FFF2-40B4-BE49-F238E27FC236}">
                  <a16:creationId xmlns:a16="http://schemas.microsoft.com/office/drawing/2014/main" id="{E6874E03-AA90-7AC9-35FF-7266017A1709}"/>
                </a:ext>
              </a:extLst>
            </p:cNvPr>
            <p:cNvSpPr>
              <a:spLocks noChangeAspect="1" noChangeArrowheads="1"/>
            </p:cNvSpPr>
            <p:nvPr/>
          </p:nvSpPr>
          <p:spPr bwMode="auto">
            <a:xfrm rot="-1118274">
              <a:off x="1969" y="3033"/>
              <a:ext cx="32"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97" name="Oval 82">
              <a:extLst>
                <a:ext uri="{FF2B5EF4-FFF2-40B4-BE49-F238E27FC236}">
                  <a16:creationId xmlns:a16="http://schemas.microsoft.com/office/drawing/2014/main" id="{001A6E65-5A5A-9C1A-6D36-55927C6B03D1}"/>
                </a:ext>
              </a:extLst>
            </p:cNvPr>
            <p:cNvSpPr>
              <a:spLocks noChangeAspect="1" noChangeArrowheads="1"/>
            </p:cNvSpPr>
            <p:nvPr/>
          </p:nvSpPr>
          <p:spPr bwMode="auto">
            <a:xfrm rot="-1118274">
              <a:off x="2689" y="3090"/>
              <a:ext cx="28"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98" name="Oval 83">
              <a:extLst>
                <a:ext uri="{FF2B5EF4-FFF2-40B4-BE49-F238E27FC236}">
                  <a16:creationId xmlns:a16="http://schemas.microsoft.com/office/drawing/2014/main" id="{F5184798-AB24-AC5A-EEB9-1198B8AB3757}"/>
                </a:ext>
              </a:extLst>
            </p:cNvPr>
            <p:cNvSpPr>
              <a:spLocks noChangeAspect="1" noChangeArrowheads="1"/>
            </p:cNvSpPr>
            <p:nvPr/>
          </p:nvSpPr>
          <p:spPr bwMode="auto">
            <a:xfrm rot="-1118274">
              <a:off x="2532" y="2780"/>
              <a:ext cx="32" cy="24"/>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299" name="Oval 84">
              <a:extLst>
                <a:ext uri="{FF2B5EF4-FFF2-40B4-BE49-F238E27FC236}">
                  <a16:creationId xmlns:a16="http://schemas.microsoft.com/office/drawing/2014/main" id="{3C322CDC-92E8-BEE4-CB79-0F95A587521B}"/>
                </a:ext>
              </a:extLst>
            </p:cNvPr>
            <p:cNvSpPr>
              <a:spLocks noChangeAspect="1" noChangeArrowheads="1"/>
            </p:cNvSpPr>
            <p:nvPr/>
          </p:nvSpPr>
          <p:spPr bwMode="auto">
            <a:xfrm rot="5895381">
              <a:off x="2178" y="2874"/>
              <a:ext cx="24" cy="28"/>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300" name="Oval 85">
              <a:extLst>
                <a:ext uri="{FF2B5EF4-FFF2-40B4-BE49-F238E27FC236}">
                  <a16:creationId xmlns:a16="http://schemas.microsoft.com/office/drawing/2014/main" id="{C5B09893-763E-6A8B-85B0-71A94E56F8A8}"/>
                </a:ext>
              </a:extLst>
            </p:cNvPr>
            <p:cNvSpPr>
              <a:spLocks noChangeAspect="1" noChangeArrowheads="1"/>
            </p:cNvSpPr>
            <p:nvPr/>
          </p:nvSpPr>
          <p:spPr bwMode="auto">
            <a:xfrm rot="5895381">
              <a:off x="2256" y="3470"/>
              <a:ext cx="28" cy="32"/>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301" name="Oval 86">
              <a:extLst>
                <a:ext uri="{FF2B5EF4-FFF2-40B4-BE49-F238E27FC236}">
                  <a16:creationId xmlns:a16="http://schemas.microsoft.com/office/drawing/2014/main" id="{693A488B-0724-0816-9A9A-59F4F30B7D22}"/>
                </a:ext>
              </a:extLst>
            </p:cNvPr>
            <p:cNvSpPr>
              <a:spLocks noChangeAspect="1" noChangeArrowheads="1"/>
            </p:cNvSpPr>
            <p:nvPr/>
          </p:nvSpPr>
          <p:spPr bwMode="auto">
            <a:xfrm rot="5895381">
              <a:off x="2269" y="3009"/>
              <a:ext cx="24" cy="28"/>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302" name="Oval 87">
              <a:extLst>
                <a:ext uri="{FF2B5EF4-FFF2-40B4-BE49-F238E27FC236}">
                  <a16:creationId xmlns:a16="http://schemas.microsoft.com/office/drawing/2014/main" id="{02C7E5F3-FA14-A710-9902-688BE4D7F27F}"/>
                </a:ext>
              </a:extLst>
            </p:cNvPr>
            <p:cNvSpPr>
              <a:spLocks noChangeAspect="1" noChangeArrowheads="1"/>
            </p:cNvSpPr>
            <p:nvPr/>
          </p:nvSpPr>
          <p:spPr bwMode="auto">
            <a:xfrm rot="5895381">
              <a:off x="1884" y="2935"/>
              <a:ext cx="24" cy="32"/>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303" name="Oval 88">
              <a:extLst>
                <a:ext uri="{FF2B5EF4-FFF2-40B4-BE49-F238E27FC236}">
                  <a16:creationId xmlns:a16="http://schemas.microsoft.com/office/drawing/2014/main" id="{7EABFDF8-8CDC-DF76-780A-EE44D7E650C8}"/>
                </a:ext>
              </a:extLst>
            </p:cNvPr>
            <p:cNvSpPr>
              <a:spLocks noChangeAspect="1" noChangeArrowheads="1"/>
            </p:cNvSpPr>
            <p:nvPr/>
          </p:nvSpPr>
          <p:spPr bwMode="auto">
            <a:xfrm rot="5895381">
              <a:off x="1955" y="3157"/>
              <a:ext cx="24" cy="32"/>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304" name="Oval 89">
              <a:extLst>
                <a:ext uri="{FF2B5EF4-FFF2-40B4-BE49-F238E27FC236}">
                  <a16:creationId xmlns:a16="http://schemas.microsoft.com/office/drawing/2014/main" id="{A1487948-8A37-7A66-438C-9DBBB1BDFA9E}"/>
                </a:ext>
              </a:extLst>
            </p:cNvPr>
            <p:cNvSpPr>
              <a:spLocks noChangeAspect="1" noChangeArrowheads="1"/>
            </p:cNvSpPr>
            <p:nvPr/>
          </p:nvSpPr>
          <p:spPr bwMode="auto">
            <a:xfrm rot="5895381">
              <a:off x="2319" y="2693"/>
              <a:ext cx="24" cy="28"/>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305" name="Oval 90">
              <a:extLst>
                <a:ext uri="{FF2B5EF4-FFF2-40B4-BE49-F238E27FC236}">
                  <a16:creationId xmlns:a16="http://schemas.microsoft.com/office/drawing/2014/main" id="{E01442B9-29FA-89E3-4A9C-24D428807E6E}"/>
                </a:ext>
              </a:extLst>
            </p:cNvPr>
            <p:cNvSpPr>
              <a:spLocks noChangeAspect="1" noChangeArrowheads="1"/>
            </p:cNvSpPr>
            <p:nvPr/>
          </p:nvSpPr>
          <p:spPr bwMode="auto">
            <a:xfrm rot="5895381">
              <a:off x="2601" y="3170"/>
              <a:ext cx="28" cy="32"/>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306" name="Oval 91">
              <a:extLst>
                <a:ext uri="{FF2B5EF4-FFF2-40B4-BE49-F238E27FC236}">
                  <a16:creationId xmlns:a16="http://schemas.microsoft.com/office/drawing/2014/main" id="{F5735038-5B67-98E8-5751-F9D2BF82E7F8}"/>
                </a:ext>
              </a:extLst>
            </p:cNvPr>
            <p:cNvSpPr>
              <a:spLocks noChangeAspect="1" noChangeArrowheads="1"/>
            </p:cNvSpPr>
            <p:nvPr/>
          </p:nvSpPr>
          <p:spPr bwMode="auto">
            <a:xfrm rot="5895381">
              <a:off x="2327" y="3153"/>
              <a:ext cx="24" cy="28"/>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307" name="Oval 92">
              <a:extLst>
                <a:ext uri="{FF2B5EF4-FFF2-40B4-BE49-F238E27FC236}">
                  <a16:creationId xmlns:a16="http://schemas.microsoft.com/office/drawing/2014/main" id="{1E3CFFAD-B0F9-F486-8229-74E1BB3D9B73}"/>
                </a:ext>
              </a:extLst>
            </p:cNvPr>
            <p:cNvSpPr>
              <a:spLocks noChangeAspect="1" noChangeArrowheads="1"/>
            </p:cNvSpPr>
            <p:nvPr/>
          </p:nvSpPr>
          <p:spPr bwMode="auto">
            <a:xfrm rot="5895381">
              <a:off x="2696" y="2958"/>
              <a:ext cx="24" cy="28"/>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308" name="Oval 93">
              <a:extLst>
                <a:ext uri="{FF2B5EF4-FFF2-40B4-BE49-F238E27FC236}">
                  <a16:creationId xmlns:a16="http://schemas.microsoft.com/office/drawing/2014/main" id="{23ED47B5-9D3B-C77A-53A4-B77A2D6E5916}"/>
                </a:ext>
              </a:extLst>
            </p:cNvPr>
            <p:cNvSpPr>
              <a:spLocks noChangeAspect="1" noChangeArrowheads="1"/>
            </p:cNvSpPr>
            <p:nvPr/>
          </p:nvSpPr>
          <p:spPr bwMode="auto">
            <a:xfrm rot="5895381">
              <a:off x="1947" y="2679"/>
              <a:ext cx="24" cy="32"/>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309" name="Oval 94">
              <a:extLst>
                <a:ext uri="{FF2B5EF4-FFF2-40B4-BE49-F238E27FC236}">
                  <a16:creationId xmlns:a16="http://schemas.microsoft.com/office/drawing/2014/main" id="{AAB64C07-E2CF-7ECA-4ADB-ACF7620AAD27}"/>
                </a:ext>
              </a:extLst>
            </p:cNvPr>
            <p:cNvSpPr>
              <a:spLocks noChangeAspect="1" noChangeArrowheads="1"/>
            </p:cNvSpPr>
            <p:nvPr/>
          </p:nvSpPr>
          <p:spPr bwMode="auto">
            <a:xfrm rot="5895381">
              <a:off x="2523" y="2809"/>
              <a:ext cx="24" cy="28"/>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310" name="Oval 95">
              <a:extLst>
                <a:ext uri="{FF2B5EF4-FFF2-40B4-BE49-F238E27FC236}">
                  <a16:creationId xmlns:a16="http://schemas.microsoft.com/office/drawing/2014/main" id="{8B2F339A-5825-AB72-3A2A-80120D12B8A2}"/>
                </a:ext>
              </a:extLst>
            </p:cNvPr>
            <p:cNvSpPr>
              <a:spLocks noChangeAspect="1" noChangeArrowheads="1"/>
            </p:cNvSpPr>
            <p:nvPr/>
          </p:nvSpPr>
          <p:spPr bwMode="auto">
            <a:xfrm rot="5895381">
              <a:off x="2136" y="3299"/>
              <a:ext cx="24" cy="28"/>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311" name="Oval 96">
              <a:extLst>
                <a:ext uri="{FF2B5EF4-FFF2-40B4-BE49-F238E27FC236}">
                  <a16:creationId xmlns:a16="http://schemas.microsoft.com/office/drawing/2014/main" id="{7AFC9135-6C33-7078-3A7F-CA83B157B8AB}"/>
                </a:ext>
              </a:extLst>
            </p:cNvPr>
            <p:cNvSpPr>
              <a:spLocks noChangeAspect="1" noChangeArrowheads="1"/>
            </p:cNvSpPr>
            <p:nvPr/>
          </p:nvSpPr>
          <p:spPr bwMode="auto">
            <a:xfrm rot="5895381">
              <a:off x="2547" y="3328"/>
              <a:ext cx="28" cy="28"/>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312" name="Oval 97">
              <a:extLst>
                <a:ext uri="{FF2B5EF4-FFF2-40B4-BE49-F238E27FC236}">
                  <a16:creationId xmlns:a16="http://schemas.microsoft.com/office/drawing/2014/main" id="{E814CACE-EEF8-A64B-B3C4-6BE0316DF767}"/>
                </a:ext>
              </a:extLst>
            </p:cNvPr>
            <p:cNvSpPr>
              <a:spLocks noChangeAspect="1" noChangeArrowheads="1"/>
            </p:cNvSpPr>
            <p:nvPr/>
          </p:nvSpPr>
          <p:spPr bwMode="auto">
            <a:xfrm rot="4777107">
              <a:off x="2069" y="3006"/>
              <a:ext cx="28" cy="32"/>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313" name="Oval 98">
              <a:extLst>
                <a:ext uri="{FF2B5EF4-FFF2-40B4-BE49-F238E27FC236}">
                  <a16:creationId xmlns:a16="http://schemas.microsoft.com/office/drawing/2014/main" id="{EE8A6525-A538-FF02-B678-C0AF60006958}"/>
                </a:ext>
              </a:extLst>
            </p:cNvPr>
            <p:cNvSpPr>
              <a:spLocks noChangeAspect="1" noChangeArrowheads="1"/>
            </p:cNvSpPr>
            <p:nvPr/>
          </p:nvSpPr>
          <p:spPr bwMode="auto">
            <a:xfrm rot="4777107">
              <a:off x="2391" y="3551"/>
              <a:ext cx="24" cy="28"/>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314" name="Oval 99">
              <a:extLst>
                <a:ext uri="{FF2B5EF4-FFF2-40B4-BE49-F238E27FC236}">
                  <a16:creationId xmlns:a16="http://schemas.microsoft.com/office/drawing/2014/main" id="{ABB98F0C-1671-183E-21F6-EFD5E19C00EC}"/>
                </a:ext>
              </a:extLst>
            </p:cNvPr>
            <p:cNvSpPr>
              <a:spLocks noChangeAspect="1" noChangeArrowheads="1"/>
            </p:cNvSpPr>
            <p:nvPr/>
          </p:nvSpPr>
          <p:spPr bwMode="auto">
            <a:xfrm rot="4777107">
              <a:off x="2214" y="3111"/>
              <a:ext cx="24" cy="28"/>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315" name="Oval 100">
              <a:extLst>
                <a:ext uri="{FF2B5EF4-FFF2-40B4-BE49-F238E27FC236}">
                  <a16:creationId xmlns:a16="http://schemas.microsoft.com/office/drawing/2014/main" id="{6361A360-6DCB-B99D-828A-3A5643DB6BAE}"/>
                </a:ext>
              </a:extLst>
            </p:cNvPr>
            <p:cNvSpPr>
              <a:spLocks noChangeAspect="1" noChangeArrowheads="1"/>
            </p:cNvSpPr>
            <p:nvPr/>
          </p:nvSpPr>
          <p:spPr bwMode="auto">
            <a:xfrm rot="4777107">
              <a:off x="1818" y="3141"/>
              <a:ext cx="28" cy="32"/>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316" name="Oval 101">
              <a:extLst>
                <a:ext uri="{FF2B5EF4-FFF2-40B4-BE49-F238E27FC236}">
                  <a16:creationId xmlns:a16="http://schemas.microsoft.com/office/drawing/2014/main" id="{D4344785-8DBA-6CE1-9E4B-7AD96BAA0F5B}"/>
                </a:ext>
              </a:extLst>
            </p:cNvPr>
            <p:cNvSpPr>
              <a:spLocks noChangeAspect="1" noChangeArrowheads="1"/>
            </p:cNvSpPr>
            <p:nvPr/>
          </p:nvSpPr>
          <p:spPr bwMode="auto">
            <a:xfrm rot="4777107">
              <a:off x="1976" y="3335"/>
              <a:ext cx="28" cy="28"/>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317" name="Oval 102">
              <a:extLst>
                <a:ext uri="{FF2B5EF4-FFF2-40B4-BE49-F238E27FC236}">
                  <a16:creationId xmlns:a16="http://schemas.microsoft.com/office/drawing/2014/main" id="{A3C1333F-21A3-DBC5-0233-67253359251D}"/>
                </a:ext>
              </a:extLst>
            </p:cNvPr>
            <p:cNvSpPr>
              <a:spLocks noChangeAspect="1" noChangeArrowheads="1"/>
            </p:cNvSpPr>
            <p:nvPr/>
          </p:nvSpPr>
          <p:spPr bwMode="auto">
            <a:xfrm rot="4777107">
              <a:off x="2135" y="2799"/>
              <a:ext cx="24" cy="28"/>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318" name="Oval 103">
              <a:extLst>
                <a:ext uri="{FF2B5EF4-FFF2-40B4-BE49-F238E27FC236}">
                  <a16:creationId xmlns:a16="http://schemas.microsoft.com/office/drawing/2014/main" id="{D109A2AF-6A82-00CD-748A-5D6238E0A428}"/>
                </a:ext>
              </a:extLst>
            </p:cNvPr>
            <p:cNvSpPr>
              <a:spLocks noChangeAspect="1" noChangeArrowheads="1"/>
            </p:cNvSpPr>
            <p:nvPr/>
          </p:nvSpPr>
          <p:spPr bwMode="auto">
            <a:xfrm rot="4777107">
              <a:off x="2595" y="3176"/>
              <a:ext cx="24" cy="32"/>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319" name="Oval 104">
              <a:extLst>
                <a:ext uri="{FF2B5EF4-FFF2-40B4-BE49-F238E27FC236}">
                  <a16:creationId xmlns:a16="http://schemas.microsoft.com/office/drawing/2014/main" id="{E8186928-EFDE-F283-B335-6A9307BD8403}"/>
                </a:ext>
              </a:extLst>
            </p:cNvPr>
            <p:cNvSpPr>
              <a:spLocks noChangeAspect="1" noChangeArrowheads="1"/>
            </p:cNvSpPr>
            <p:nvPr/>
          </p:nvSpPr>
          <p:spPr bwMode="auto">
            <a:xfrm rot="4777107">
              <a:off x="2324" y="3231"/>
              <a:ext cx="24" cy="32"/>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320" name="Oval 105">
              <a:extLst>
                <a:ext uri="{FF2B5EF4-FFF2-40B4-BE49-F238E27FC236}">
                  <a16:creationId xmlns:a16="http://schemas.microsoft.com/office/drawing/2014/main" id="{7156832C-0C23-30F1-4404-BA9637894845}"/>
                </a:ext>
              </a:extLst>
            </p:cNvPr>
            <p:cNvSpPr>
              <a:spLocks noChangeAspect="1" noChangeArrowheads="1"/>
            </p:cNvSpPr>
            <p:nvPr/>
          </p:nvSpPr>
          <p:spPr bwMode="auto">
            <a:xfrm rot="4777107">
              <a:off x="2596" y="2952"/>
              <a:ext cx="24" cy="32"/>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321" name="Oval 106">
              <a:extLst>
                <a:ext uri="{FF2B5EF4-FFF2-40B4-BE49-F238E27FC236}">
                  <a16:creationId xmlns:a16="http://schemas.microsoft.com/office/drawing/2014/main" id="{659F5708-B3F2-527B-5A4C-1BF18C0B3978}"/>
                </a:ext>
              </a:extLst>
            </p:cNvPr>
            <p:cNvSpPr>
              <a:spLocks noChangeAspect="1" noChangeArrowheads="1"/>
            </p:cNvSpPr>
            <p:nvPr/>
          </p:nvSpPr>
          <p:spPr bwMode="auto">
            <a:xfrm rot="4777107">
              <a:off x="1776" y="2882"/>
              <a:ext cx="28" cy="32"/>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322" name="Oval 107">
              <a:extLst>
                <a:ext uri="{FF2B5EF4-FFF2-40B4-BE49-F238E27FC236}">
                  <a16:creationId xmlns:a16="http://schemas.microsoft.com/office/drawing/2014/main" id="{4F1DE50F-4597-BD8C-7023-DE6D23FF25E6}"/>
                </a:ext>
              </a:extLst>
            </p:cNvPr>
            <p:cNvSpPr>
              <a:spLocks noChangeAspect="1" noChangeArrowheads="1"/>
            </p:cNvSpPr>
            <p:nvPr/>
          </p:nvSpPr>
          <p:spPr bwMode="auto">
            <a:xfrm rot="4777107">
              <a:off x="2375" y="2856"/>
              <a:ext cx="24" cy="28"/>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323" name="Oval 108">
              <a:extLst>
                <a:ext uri="{FF2B5EF4-FFF2-40B4-BE49-F238E27FC236}">
                  <a16:creationId xmlns:a16="http://schemas.microsoft.com/office/drawing/2014/main" id="{002C4F4E-B799-89AF-991E-A9B4BF1F41DD}"/>
                </a:ext>
              </a:extLst>
            </p:cNvPr>
            <p:cNvSpPr>
              <a:spLocks noChangeAspect="1" noChangeArrowheads="1"/>
            </p:cNvSpPr>
            <p:nvPr/>
          </p:nvSpPr>
          <p:spPr bwMode="auto">
            <a:xfrm rot="4777107">
              <a:off x="2199" y="3419"/>
              <a:ext cx="28" cy="32"/>
            </a:xfrm>
            <a:prstGeom prst="ellipse">
              <a:avLst/>
            </a:prstGeom>
            <a:solidFill>
              <a:schemeClr val="hlink"/>
            </a:solidFill>
            <a:ln w="9525">
              <a:solidFill>
                <a:schemeClr val="hlink"/>
              </a:solidFill>
              <a:round/>
              <a:headEnd/>
              <a:tailEnd/>
            </a:ln>
          </p:spPr>
          <p:txBody>
            <a:bodyPr wrap="none" anchor="ctr"/>
            <a:lstStyle/>
            <a:p>
              <a:endParaRPr lang="en-US"/>
            </a:p>
          </p:txBody>
        </p:sp>
        <p:sp>
          <p:nvSpPr>
            <p:cNvPr id="324" name="Oval 109">
              <a:extLst>
                <a:ext uri="{FF2B5EF4-FFF2-40B4-BE49-F238E27FC236}">
                  <a16:creationId xmlns:a16="http://schemas.microsoft.com/office/drawing/2014/main" id="{B8B8C83C-5F31-85A9-0C23-0531D87AB704}"/>
                </a:ext>
              </a:extLst>
            </p:cNvPr>
            <p:cNvSpPr>
              <a:spLocks noChangeAspect="1" noChangeArrowheads="1"/>
            </p:cNvSpPr>
            <p:nvPr/>
          </p:nvSpPr>
          <p:spPr bwMode="auto">
            <a:xfrm rot="4777107">
              <a:off x="2604" y="3338"/>
              <a:ext cx="24" cy="32"/>
            </a:xfrm>
            <a:prstGeom prst="ellipse">
              <a:avLst/>
            </a:prstGeom>
            <a:solidFill>
              <a:schemeClr val="hlink"/>
            </a:solidFill>
            <a:ln w="9525">
              <a:solidFill>
                <a:schemeClr val="hlink"/>
              </a:solidFill>
              <a:round/>
              <a:headEnd/>
              <a:tailEnd/>
            </a:ln>
          </p:spPr>
          <p:txBody>
            <a:bodyPr wrap="none" anchor="ctr"/>
            <a:lstStyle/>
            <a:p>
              <a:endParaRPr lang="en-US"/>
            </a:p>
          </p:txBody>
        </p:sp>
      </p:grpSp>
      <p:sp>
        <p:nvSpPr>
          <p:cNvPr id="377" name="Oval 162">
            <a:extLst>
              <a:ext uri="{FF2B5EF4-FFF2-40B4-BE49-F238E27FC236}">
                <a16:creationId xmlns:a16="http://schemas.microsoft.com/office/drawing/2014/main" id="{34085B68-095D-430C-A83A-0108A1454239}"/>
              </a:ext>
              <a:ext uri="{C183D7F6-B498-43B3-948B-1728B52AA6E4}">
                <adec:decorative xmlns:adec="http://schemas.microsoft.com/office/drawing/2017/decorative" val="1"/>
              </a:ext>
            </a:extLst>
          </p:cNvPr>
          <p:cNvSpPr>
            <a:spLocks noChangeArrowheads="1"/>
          </p:cNvSpPr>
          <p:nvPr/>
        </p:nvSpPr>
        <p:spPr bwMode="auto">
          <a:xfrm>
            <a:off x="4062222" y="4630805"/>
            <a:ext cx="152400" cy="152400"/>
          </a:xfrm>
          <a:prstGeom prst="ellipse">
            <a:avLst/>
          </a:prstGeom>
          <a:solidFill>
            <a:schemeClr val="hlink"/>
          </a:solidFill>
          <a:ln w="12700">
            <a:noFill/>
            <a:round/>
            <a:headEnd/>
            <a:tailEnd/>
          </a:ln>
        </p:spPr>
        <p:txBody>
          <a:bodyPr wrap="none" anchor="ctr"/>
          <a:lstStyle/>
          <a:p>
            <a:endParaRPr lang="en-US"/>
          </a:p>
        </p:txBody>
      </p:sp>
      <p:grpSp>
        <p:nvGrpSpPr>
          <p:cNvPr id="380" name="Group 379">
            <a:extLst>
              <a:ext uri="{FF2B5EF4-FFF2-40B4-BE49-F238E27FC236}">
                <a16:creationId xmlns:a16="http://schemas.microsoft.com/office/drawing/2014/main" id="{FAF5C7A1-BA27-B4F1-7E4C-56D31CC15D53}"/>
              </a:ext>
              <a:ext uri="{C183D7F6-B498-43B3-948B-1728B52AA6E4}">
                <adec:decorative xmlns:adec="http://schemas.microsoft.com/office/drawing/2017/decorative" val="1"/>
              </a:ext>
            </a:extLst>
          </p:cNvPr>
          <p:cNvGrpSpPr/>
          <p:nvPr/>
        </p:nvGrpSpPr>
        <p:grpSpPr>
          <a:xfrm>
            <a:off x="1064643" y="3590223"/>
            <a:ext cx="1716088" cy="1419225"/>
            <a:chOff x="694153" y="3512753"/>
            <a:chExt cx="1716088" cy="1419225"/>
          </a:xfrm>
        </p:grpSpPr>
        <p:sp>
          <p:nvSpPr>
            <p:cNvPr id="325" name="Oval 110">
              <a:extLst>
                <a:ext uri="{FF2B5EF4-FFF2-40B4-BE49-F238E27FC236}">
                  <a16:creationId xmlns:a16="http://schemas.microsoft.com/office/drawing/2014/main" id="{2394E534-2F3D-B304-2E14-99BE7ACE6E19}"/>
                </a:ext>
              </a:extLst>
            </p:cNvPr>
            <p:cNvSpPr>
              <a:spLocks noChangeAspect="1" noChangeArrowheads="1"/>
            </p:cNvSpPr>
            <p:nvPr/>
          </p:nvSpPr>
          <p:spPr bwMode="auto">
            <a:xfrm>
              <a:off x="1091028" y="4320791"/>
              <a:ext cx="50800" cy="38100"/>
            </a:xfrm>
            <a:prstGeom prst="ellipse">
              <a:avLst/>
            </a:prstGeom>
            <a:solidFill>
              <a:srgbClr val="008000"/>
            </a:solidFill>
            <a:ln w="9525">
              <a:solidFill>
                <a:srgbClr val="008000"/>
              </a:solidFill>
              <a:round/>
              <a:headEnd/>
              <a:tailEnd/>
            </a:ln>
          </p:spPr>
          <p:txBody>
            <a:bodyPr wrap="none" anchor="ctr"/>
            <a:lstStyle/>
            <a:p>
              <a:endParaRPr lang="en-US"/>
            </a:p>
          </p:txBody>
        </p:sp>
        <p:sp>
          <p:nvSpPr>
            <p:cNvPr id="326" name="Oval 111">
              <a:extLst>
                <a:ext uri="{FF2B5EF4-FFF2-40B4-BE49-F238E27FC236}">
                  <a16:creationId xmlns:a16="http://schemas.microsoft.com/office/drawing/2014/main" id="{CC4F65D6-A08B-CB76-5D60-DE5363CECCC1}"/>
                </a:ext>
              </a:extLst>
            </p:cNvPr>
            <p:cNvSpPr>
              <a:spLocks noChangeAspect="1" noChangeArrowheads="1"/>
            </p:cNvSpPr>
            <p:nvPr/>
          </p:nvSpPr>
          <p:spPr bwMode="auto">
            <a:xfrm>
              <a:off x="2241966" y="4077903"/>
              <a:ext cx="50800" cy="38100"/>
            </a:xfrm>
            <a:prstGeom prst="ellipse">
              <a:avLst/>
            </a:prstGeom>
            <a:solidFill>
              <a:srgbClr val="9900CC"/>
            </a:solidFill>
            <a:ln w="9525">
              <a:solidFill>
                <a:srgbClr val="9900CC"/>
              </a:solidFill>
              <a:round/>
              <a:headEnd/>
              <a:tailEnd/>
            </a:ln>
          </p:spPr>
          <p:txBody>
            <a:bodyPr wrap="none" anchor="ctr"/>
            <a:lstStyle/>
            <a:p>
              <a:endParaRPr lang="en-US"/>
            </a:p>
          </p:txBody>
        </p:sp>
        <p:sp>
          <p:nvSpPr>
            <p:cNvPr id="327" name="Oval 112">
              <a:extLst>
                <a:ext uri="{FF2B5EF4-FFF2-40B4-BE49-F238E27FC236}">
                  <a16:creationId xmlns:a16="http://schemas.microsoft.com/office/drawing/2014/main" id="{49DEC0D0-9522-59CB-2EF2-3403BDBC74DC}"/>
                </a:ext>
              </a:extLst>
            </p:cNvPr>
            <p:cNvSpPr>
              <a:spLocks noChangeAspect="1" noChangeArrowheads="1"/>
            </p:cNvSpPr>
            <p:nvPr/>
          </p:nvSpPr>
          <p:spPr bwMode="auto">
            <a:xfrm>
              <a:off x="1335503" y="4174741"/>
              <a:ext cx="50800" cy="38100"/>
            </a:xfrm>
            <a:prstGeom prst="ellipse">
              <a:avLst/>
            </a:prstGeom>
            <a:solidFill>
              <a:srgbClr val="008000"/>
            </a:solidFill>
            <a:ln w="9525">
              <a:solidFill>
                <a:srgbClr val="008000"/>
              </a:solidFill>
              <a:round/>
              <a:headEnd/>
              <a:tailEnd/>
            </a:ln>
          </p:spPr>
          <p:txBody>
            <a:bodyPr wrap="none" anchor="ctr"/>
            <a:lstStyle/>
            <a:p>
              <a:endParaRPr lang="en-US"/>
            </a:p>
          </p:txBody>
        </p:sp>
        <p:sp>
          <p:nvSpPr>
            <p:cNvPr id="328" name="Oval 113">
              <a:extLst>
                <a:ext uri="{FF2B5EF4-FFF2-40B4-BE49-F238E27FC236}">
                  <a16:creationId xmlns:a16="http://schemas.microsoft.com/office/drawing/2014/main" id="{ACB17685-743B-F5A8-00E8-3286FF00E618}"/>
                </a:ext>
              </a:extLst>
            </p:cNvPr>
            <p:cNvSpPr>
              <a:spLocks noChangeAspect="1" noChangeArrowheads="1"/>
            </p:cNvSpPr>
            <p:nvPr/>
          </p:nvSpPr>
          <p:spPr bwMode="auto">
            <a:xfrm>
              <a:off x="1283116" y="4673216"/>
              <a:ext cx="50800" cy="38100"/>
            </a:xfrm>
            <a:prstGeom prst="ellipse">
              <a:avLst/>
            </a:prstGeom>
            <a:solidFill>
              <a:srgbClr val="008000"/>
            </a:solidFill>
            <a:ln w="9525">
              <a:solidFill>
                <a:srgbClr val="008000"/>
              </a:solidFill>
              <a:round/>
              <a:headEnd/>
              <a:tailEnd/>
            </a:ln>
          </p:spPr>
          <p:txBody>
            <a:bodyPr wrap="none" anchor="ctr"/>
            <a:lstStyle/>
            <a:p>
              <a:endParaRPr lang="en-US"/>
            </a:p>
          </p:txBody>
        </p:sp>
        <p:sp>
          <p:nvSpPr>
            <p:cNvPr id="329" name="Oval 114">
              <a:extLst>
                <a:ext uri="{FF2B5EF4-FFF2-40B4-BE49-F238E27FC236}">
                  <a16:creationId xmlns:a16="http://schemas.microsoft.com/office/drawing/2014/main" id="{345B0CBA-1422-5473-9652-FC728414AC1C}"/>
                </a:ext>
              </a:extLst>
            </p:cNvPr>
            <p:cNvSpPr>
              <a:spLocks noChangeAspect="1" noChangeArrowheads="1"/>
            </p:cNvSpPr>
            <p:nvPr/>
          </p:nvSpPr>
          <p:spPr bwMode="auto">
            <a:xfrm>
              <a:off x="1700628" y="4533516"/>
              <a:ext cx="50800" cy="38100"/>
            </a:xfrm>
            <a:prstGeom prst="ellipse">
              <a:avLst/>
            </a:prstGeom>
            <a:solidFill>
              <a:srgbClr val="9900CC"/>
            </a:solidFill>
            <a:ln w="9525">
              <a:solidFill>
                <a:srgbClr val="9900CC"/>
              </a:solidFill>
              <a:round/>
              <a:headEnd/>
              <a:tailEnd/>
            </a:ln>
          </p:spPr>
          <p:txBody>
            <a:bodyPr wrap="none" anchor="ctr"/>
            <a:lstStyle/>
            <a:p>
              <a:endParaRPr lang="en-US"/>
            </a:p>
          </p:txBody>
        </p:sp>
        <p:sp>
          <p:nvSpPr>
            <p:cNvPr id="330" name="Oval 115">
              <a:extLst>
                <a:ext uri="{FF2B5EF4-FFF2-40B4-BE49-F238E27FC236}">
                  <a16:creationId xmlns:a16="http://schemas.microsoft.com/office/drawing/2014/main" id="{4072BD44-DA5E-B620-FF1B-B3963B1B6A67}"/>
                </a:ext>
              </a:extLst>
            </p:cNvPr>
            <p:cNvSpPr>
              <a:spLocks noChangeAspect="1" noChangeArrowheads="1"/>
            </p:cNvSpPr>
            <p:nvPr/>
          </p:nvSpPr>
          <p:spPr bwMode="auto">
            <a:xfrm>
              <a:off x="705266" y="4184266"/>
              <a:ext cx="50800" cy="38100"/>
            </a:xfrm>
            <a:prstGeom prst="ellipse">
              <a:avLst/>
            </a:prstGeom>
            <a:solidFill>
              <a:srgbClr val="008000"/>
            </a:solidFill>
            <a:ln w="9525">
              <a:solidFill>
                <a:srgbClr val="008000"/>
              </a:solidFill>
              <a:round/>
              <a:headEnd/>
              <a:tailEnd/>
            </a:ln>
          </p:spPr>
          <p:txBody>
            <a:bodyPr wrap="none" anchor="ctr"/>
            <a:lstStyle/>
            <a:p>
              <a:endParaRPr lang="en-US"/>
            </a:p>
          </p:txBody>
        </p:sp>
        <p:sp>
          <p:nvSpPr>
            <p:cNvPr id="331" name="Oval 116">
              <a:extLst>
                <a:ext uri="{FF2B5EF4-FFF2-40B4-BE49-F238E27FC236}">
                  <a16:creationId xmlns:a16="http://schemas.microsoft.com/office/drawing/2014/main" id="{0161C5C5-DEFD-6C32-29A7-13CAF6FDAAC5}"/>
                </a:ext>
              </a:extLst>
            </p:cNvPr>
            <p:cNvSpPr>
              <a:spLocks noChangeAspect="1" noChangeArrowheads="1"/>
            </p:cNvSpPr>
            <p:nvPr/>
          </p:nvSpPr>
          <p:spPr bwMode="auto">
            <a:xfrm>
              <a:off x="1575216" y="3712778"/>
              <a:ext cx="50800" cy="38100"/>
            </a:xfrm>
            <a:prstGeom prst="ellipse">
              <a:avLst/>
            </a:prstGeom>
            <a:solidFill>
              <a:srgbClr val="9900CC"/>
            </a:solidFill>
            <a:ln w="9525">
              <a:solidFill>
                <a:srgbClr val="9900CC"/>
              </a:solidFill>
              <a:round/>
              <a:headEnd/>
              <a:tailEnd/>
            </a:ln>
          </p:spPr>
          <p:txBody>
            <a:bodyPr wrap="none" anchor="ctr"/>
            <a:lstStyle/>
            <a:p>
              <a:endParaRPr lang="en-US"/>
            </a:p>
          </p:txBody>
        </p:sp>
        <p:sp>
          <p:nvSpPr>
            <p:cNvPr id="332" name="Oval 117">
              <a:extLst>
                <a:ext uri="{FF2B5EF4-FFF2-40B4-BE49-F238E27FC236}">
                  <a16:creationId xmlns:a16="http://schemas.microsoft.com/office/drawing/2014/main" id="{47E8AA5A-06CC-904A-055E-99A5EB8D6658}"/>
                </a:ext>
              </a:extLst>
            </p:cNvPr>
            <p:cNvSpPr>
              <a:spLocks noChangeAspect="1" noChangeArrowheads="1"/>
            </p:cNvSpPr>
            <p:nvPr/>
          </p:nvSpPr>
          <p:spPr bwMode="auto">
            <a:xfrm>
              <a:off x="1605378" y="4068378"/>
              <a:ext cx="50800" cy="38100"/>
            </a:xfrm>
            <a:prstGeom prst="ellipse">
              <a:avLst/>
            </a:prstGeom>
            <a:solidFill>
              <a:srgbClr val="9900CC"/>
            </a:solidFill>
            <a:ln w="9525">
              <a:solidFill>
                <a:srgbClr val="9900CC"/>
              </a:solidFill>
              <a:round/>
              <a:headEnd/>
              <a:tailEnd/>
            </a:ln>
          </p:spPr>
          <p:txBody>
            <a:bodyPr wrap="none" anchor="ctr"/>
            <a:lstStyle/>
            <a:p>
              <a:endParaRPr lang="en-US"/>
            </a:p>
          </p:txBody>
        </p:sp>
        <p:sp>
          <p:nvSpPr>
            <p:cNvPr id="333" name="Oval 118">
              <a:extLst>
                <a:ext uri="{FF2B5EF4-FFF2-40B4-BE49-F238E27FC236}">
                  <a16:creationId xmlns:a16="http://schemas.microsoft.com/office/drawing/2014/main" id="{A407FB0F-1BA4-00DD-7225-869F745393EB}"/>
                </a:ext>
              </a:extLst>
            </p:cNvPr>
            <p:cNvSpPr>
              <a:spLocks noChangeAspect="1" noChangeArrowheads="1"/>
            </p:cNvSpPr>
            <p:nvPr/>
          </p:nvSpPr>
          <p:spPr bwMode="auto">
            <a:xfrm>
              <a:off x="1138653" y="3647691"/>
              <a:ext cx="50800" cy="38100"/>
            </a:xfrm>
            <a:prstGeom prst="ellipse">
              <a:avLst/>
            </a:prstGeom>
            <a:solidFill>
              <a:srgbClr val="008000"/>
            </a:solidFill>
            <a:ln w="9525">
              <a:solidFill>
                <a:srgbClr val="008000"/>
              </a:solidFill>
              <a:round/>
              <a:headEnd/>
              <a:tailEnd/>
            </a:ln>
          </p:spPr>
          <p:txBody>
            <a:bodyPr wrap="none" anchor="ctr"/>
            <a:lstStyle/>
            <a:p>
              <a:endParaRPr lang="en-US"/>
            </a:p>
          </p:txBody>
        </p:sp>
        <p:sp>
          <p:nvSpPr>
            <p:cNvPr id="334" name="Oval 119">
              <a:extLst>
                <a:ext uri="{FF2B5EF4-FFF2-40B4-BE49-F238E27FC236}">
                  <a16:creationId xmlns:a16="http://schemas.microsoft.com/office/drawing/2014/main" id="{61832F3C-24E5-D1BC-6439-5DF4B9E4AE96}"/>
                </a:ext>
              </a:extLst>
            </p:cNvPr>
            <p:cNvSpPr>
              <a:spLocks noChangeAspect="1" noChangeArrowheads="1"/>
            </p:cNvSpPr>
            <p:nvPr/>
          </p:nvSpPr>
          <p:spPr bwMode="auto">
            <a:xfrm>
              <a:off x="767178" y="4652578"/>
              <a:ext cx="44450" cy="38100"/>
            </a:xfrm>
            <a:prstGeom prst="ellipse">
              <a:avLst/>
            </a:prstGeom>
            <a:solidFill>
              <a:srgbClr val="008000"/>
            </a:solidFill>
            <a:ln w="9525">
              <a:solidFill>
                <a:srgbClr val="008000"/>
              </a:solidFill>
              <a:round/>
              <a:headEnd/>
              <a:tailEnd/>
            </a:ln>
          </p:spPr>
          <p:txBody>
            <a:bodyPr wrap="none" anchor="ctr"/>
            <a:lstStyle/>
            <a:p>
              <a:endParaRPr lang="en-US"/>
            </a:p>
          </p:txBody>
        </p:sp>
        <p:sp>
          <p:nvSpPr>
            <p:cNvPr id="335" name="Oval 120">
              <a:extLst>
                <a:ext uri="{FF2B5EF4-FFF2-40B4-BE49-F238E27FC236}">
                  <a16:creationId xmlns:a16="http://schemas.microsoft.com/office/drawing/2014/main" id="{B3FAF1D0-80EF-C172-92A8-298DBF8061BF}"/>
                </a:ext>
              </a:extLst>
            </p:cNvPr>
            <p:cNvSpPr>
              <a:spLocks noChangeAspect="1" noChangeArrowheads="1"/>
            </p:cNvSpPr>
            <p:nvPr/>
          </p:nvSpPr>
          <p:spPr bwMode="auto">
            <a:xfrm>
              <a:off x="886241" y="3898516"/>
              <a:ext cx="50800" cy="44450"/>
            </a:xfrm>
            <a:prstGeom prst="ellipse">
              <a:avLst/>
            </a:prstGeom>
            <a:solidFill>
              <a:srgbClr val="008000"/>
            </a:solidFill>
            <a:ln w="9525">
              <a:solidFill>
                <a:srgbClr val="008000"/>
              </a:solidFill>
              <a:round/>
              <a:headEnd/>
              <a:tailEnd/>
            </a:ln>
          </p:spPr>
          <p:txBody>
            <a:bodyPr wrap="none" anchor="ctr"/>
            <a:lstStyle/>
            <a:p>
              <a:endParaRPr lang="en-US"/>
            </a:p>
          </p:txBody>
        </p:sp>
        <p:sp>
          <p:nvSpPr>
            <p:cNvPr id="336" name="Oval 121">
              <a:extLst>
                <a:ext uri="{FF2B5EF4-FFF2-40B4-BE49-F238E27FC236}">
                  <a16:creationId xmlns:a16="http://schemas.microsoft.com/office/drawing/2014/main" id="{261CE06C-9B92-0509-313A-E6D512A3F963}"/>
                </a:ext>
              </a:extLst>
            </p:cNvPr>
            <p:cNvSpPr>
              <a:spLocks noChangeAspect="1" noChangeArrowheads="1"/>
            </p:cNvSpPr>
            <p:nvPr/>
          </p:nvSpPr>
          <p:spPr bwMode="auto">
            <a:xfrm>
              <a:off x="1933991" y="4276341"/>
              <a:ext cx="50800" cy="38100"/>
            </a:xfrm>
            <a:prstGeom prst="ellipse">
              <a:avLst/>
            </a:prstGeom>
            <a:solidFill>
              <a:srgbClr val="9900CC"/>
            </a:solidFill>
            <a:ln w="9525">
              <a:solidFill>
                <a:srgbClr val="9900CC"/>
              </a:solidFill>
              <a:round/>
              <a:headEnd/>
              <a:tailEnd/>
            </a:ln>
          </p:spPr>
          <p:txBody>
            <a:bodyPr wrap="none" anchor="ctr"/>
            <a:lstStyle/>
            <a:p>
              <a:endParaRPr lang="en-US"/>
            </a:p>
          </p:txBody>
        </p:sp>
        <p:sp>
          <p:nvSpPr>
            <p:cNvPr id="337" name="Oval 122">
              <a:extLst>
                <a:ext uri="{FF2B5EF4-FFF2-40B4-BE49-F238E27FC236}">
                  <a16:creationId xmlns:a16="http://schemas.microsoft.com/office/drawing/2014/main" id="{8A818A2D-7ABC-CF04-746A-DB86FCB71507}"/>
                </a:ext>
              </a:extLst>
            </p:cNvPr>
            <p:cNvSpPr>
              <a:spLocks noChangeAspect="1" noChangeArrowheads="1"/>
            </p:cNvSpPr>
            <p:nvPr/>
          </p:nvSpPr>
          <p:spPr bwMode="auto">
            <a:xfrm>
              <a:off x="1894303" y="3747703"/>
              <a:ext cx="50800" cy="38100"/>
            </a:xfrm>
            <a:prstGeom prst="ellipse">
              <a:avLst/>
            </a:prstGeom>
            <a:solidFill>
              <a:srgbClr val="9900CC"/>
            </a:solidFill>
            <a:ln w="9525">
              <a:solidFill>
                <a:srgbClr val="9900CC"/>
              </a:solidFill>
              <a:round/>
              <a:headEnd/>
              <a:tailEnd/>
            </a:ln>
          </p:spPr>
          <p:txBody>
            <a:bodyPr wrap="none" anchor="ctr"/>
            <a:lstStyle/>
            <a:p>
              <a:endParaRPr lang="en-US"/>
            </a:p>
          </p:txBody>
        </p:sp>
        <p:sp>
          <p:nvSpPr>
            <p:cNvPr id="338" name="Oval 123">
              <a:extLst>
                <a:ext uri="{FF2B5EF4-FFF2-40B4-BE49-F238E27FC236}">
                  <a16:creationId xmlns:a16="http://schemas.microsoft.com/office/drawing/2014/main" id="{536B8D30-670B-3D31-372E-04E66C7A23BA}"/>
                </a:ext>
              </a:extLst>
            </p:cNvPr>
            <p:cNvSpPr>
              <a:spLocks noChangeAspect="1" noChangeArrowheads="1"/>
            </p:cNvSpPr>
            <p:nvPr/>
          </p:nvSpPr>
          <p:spPr bwMode="auto">
            <a:xfrm rot="-1118274">
              <a:off x="1367253" y="4416041"/>
              <a:ext cx="44450" cy="38100"/>
            </a:xfrm>
            <a:prstGeom prst="ellipse">
              <a:avLst/>
            </a:prstGeom>
            <a:solidFill>
              <a:srgbClr val="008000"/>
            </a:solidFill>
            <a:ln w="9525">
              <a:solidFill>
                <a:srgbClr val="008000"/>
              </a:solidFill>
              <a:round/>
              <a:headEnd/>
              <a:tailEnd/>
            </a:ln>
          </p:spPr>
          <p:txBody>
            <a:bodyPr wrap="none" anchor="ctr"/>
            <a:lstStyle/>
            <a:p>
              <a:endParaRPr lang="en-US"/>
            </a:p>
          </p:txBody>
        </p:sp>
        <p:sp>
          <p:nvSpPr>
            <p:cNvPr id="339" name="Oval 124">
              <a:extLst>
                <a:ext uri="{FF2B5EF4-FFF2-40B4-BE49-F238E27FC236}">
                  <a16:creationId xmlns:a16="http://schemas.microsoft.com/office/drawing/2014/main" id="{819BFEEB-5ACB-9008-A069-E87B287C98F7}"/>
                </a:ext>
              </a:extLst>
            </p:cNvPr>
            <p:cNvSpPr>
              <a:spLocks noChangeAspect="1" noChangeArrowheads="1"/>
            </p:cNvSpPr>
            <p:nvPr/>
          </p:nvSpPr>
          <p:spPr bwMode="auto">
            <a:xfrm rot="-1118274">
              <a:off x="2359441" y="3890578"/>
              <a:ext cx="50800" cy="38100"/>
            </a:xfrm>
            <a:prstGeom prst="ellipse">
              <a:avLst/>
            </a:prstGeom>
            <a:solidFill>
              <a:srgbClr val="9900CC"/>
            </a:solidFill>
            <a:ln w="9525">
              <a:solidFill>
                <a:srgbClr val="9900CC"/>
              </a:solidFill>
              <a:round/>
              <a:headEnd/>
              <a:tailEnd/>
            </a:ln>
          </p:spPr>
          <p:txBody>
            <a:bodyPr wrap="none" anchor="ctr"/>
            <a:lstStyle/>
            <a:p>
              <a:endParaRPr lang="en-US"/>
            </a:p>
          </p:txBody>
        </p:sp>
        <p:sp>
          <p:nvSpPr>
            <p:cNvPr id="340" name="Oval 125">
              <a:extLst>
                <a:ext uri="{FF2B5EF4-FFF2-40B4-BE49-F238E27FC236}">
                  <a16:creationId xmlns:a16="http://schemas.microsoft.com/office/drawing/2014/main" id="{6068212C-405C-4C86-0C46-7D30E7A386E0}"/>
                </a:ext>
              </a:extLst>
            </p:cNvPr>
            <p:cNvSpPr>
              <a:spLocks noChangeAspect="1" noChangeArrowheads="1"/>
            </p:cNvSpPr>
            <p:nvPr/>
          </p:nvSpPr>
          <p:spPr bwMode="auto">
            <a:xfrm rot="-1118274">
              <a:off x="1538703" y="4214428"/>
              <a:ext cx="50800" cy="38100"/>
            </a:xfrm>
            <a:prstGeom prst="ellipse">
              <a:avLst/>
            </a:prstGeom>
            <a:solidFill>
              <a:srgbClr val="9900CC"/>
            </a:solidFill>
            <a:ln w="9525">
              <a:solidFill>
                <a:srgbClr val="9900CC"/>
              </a:solidFill>
              <a:round/>
              <a:headEnd/>
              <a:tailEnd/>
            </a:ln>
          </p:spPr>
          <p:txBody>
            <a:bodyPr wrap="none" anchor="ctr"/>
            <a:lstStyle/>
            <a:p>
              <a:endParaRPr lang="en-US"/>
            </a:p>
          </p:txBody>
        </p:sp>
        <p:sp>
          <p:nvSpPr>
            <p:cNvPr id="341" name="Oval 126">
              <a:extLst>
                <a:ext uri="{FF2B5EF4-FFF2-40B4-BE49-F238E27FC236}">
                  <a16:creationId xmlns:a16="http://schemas.microsoft.com/office/drawing/2014/main" id="{940F4A03-0E89-D697-175E-74B887D7541A}"/>
                </a:ext>
              </a:extLst>
            </p:cNvPr>
            <p:cNvSpPr>
              <a:spLocks noChangeAspect="1" noChangeArrowheads="1"/>
            </p:cNvSpPr>
            <p:nvPr/>
          </p:nvSpPr>
          <p:spPr bwMode="auto">
            <a:xfrm rot="-1118274">
              <a:off x="1687928" y="4700203"/>
              <a:ext cx="50800" cy="38100"/>
            </a:xfrm>
            <a:prstGeom prst="ellipse">
              <a:avLst/>
            </a:prstGeom>
            <a:solidFill>
              <a:srgbClr val="9900CC"/>
            </a:solidFill>
            <a:ln w="9525">
              <a:solidFill>
                <a:srgbClr val="9900CC"/>
              </a:solidFill>
              <a:round/>
              <a:headEnd/>
              <a:tailEnd/>
            </a:ln>
          </p:spPr>
          <p:txBody>
            <a:bodyPr wrap="none" anchor="ctr"/>
            <a:lstStyle/>
            <a:p>
              <a:endParaRPr lang="en-US"/>
            </a:p>
          </p:txBody>
        </p:sp>
        <p:sp>
          <p:nvSpPr>
            <p:cNvPr id="342" name="Oval 127">
              <a:extLst>
                <a:ext uri="{FF2B5EF4-FFF2-40B4-BE49-F238E27FC236}">
                  <a16:creationId xmlns:a16="http://schemas.microsoft.com/office/drawing/2014/main" id="{B19625C5-BAE7-B6BA-671A-B0F2F1959CA3}"/>
                </a:ext>
              </a:extLst>
            </p:cNvPr>
            <p:cNvSpPr>
              <a:spLocks noChangeAspect="1" noChangeArrowheads="1"/>
            </p:cNvSpPr>
            <p:nvPr/>
          </p:nvSpPr>
          <p:spPr bwMode="auto">
            <a:xfrm rot="-1118274">
              <a:off x="2027653" y="4460491"/>
              <a:ext cx="50800" cy="38100"/>
            </a:xfrm>
            <a:prstGeom prst="ellipse">
              <a:avLst/>
            </a:prstGeom>
            <a:solidFill>
              <a:srgbClr val="9900CC"/>
            </a:solidFill>
            <a:ln w="9525">
              <a:solidFill>
                <a:srgbClr val="9900CC"/>
              </a:solidFill>
              <a:round/>
              <a:headEnd/>
              <a:tailEnd/>
            </a:ln>
          </p:spPr>
          <p:txBody>
            <a:bodyPr wrap="none" anchor="ctr"/>
            <a:lstStyle/>
            <a:p>
              <a:endParaRPr lang="en-US"/>
            </a:p>
          </p:txBody>
        </p:sp>
        <p:sp>
          <p:nvSpPr>
            <p:cNvPr id="343" name="Oval 128">
              <a:extLst>
                <a:ext uri="{FF2B5EF4-FFF2-40B4-BE49-F238E27FC236}">
                  <a16:creationId xmlns:a16="http://schemas.microsoft.com/office/drawing/2014/main" id="{3E91BB33-0696-F047-1E15-2BA09C162951}"/>
                </a:ext>
              </a:extLst>
            </p:cNvPr>
            <p:cNvSpPr>
              <a:spLocks noChangeAspect="1" noChangeArrowheads="1"/>
            </p:cNvSpPr>
            <p:nvPr/>
          </p:nvSpPr>
          <p:spPr bwMode="auto">
            <a:xfrm rot="-1118274">
              <a:off x="946566" y="4384291"/>
              <a:ext cx="50800" cy="38100"/>
            </a:xfrm>
            <a:prstGeom prst="ellipse">
              <a:avLst/>
            </a:prstGeom>
            <a:solidFill>
              <a:srgbClr val="008000"/>
            </a:solidFill>
            <a:ln w="9525">
              <a:solidFill>
                <a:srgbClr val="008000"/>
              </a:solidFill>
              <a:round/>
              <a:headEnd/>
              <a:tailEnd/>
            </a:ln>
          </p:spPr>
          <p:txBody>
            <a:bodyPr wrap="none" anchor="ctr"/>
            <a:lstStyle/>
            <a:p>
              <a:endParaRPr lang="en-US"/>
            </a:p>
          </p:txBody>
        </p:sp>
        <p:sp>
          <p:nvSpPr>
            <p:cNvPr id="344" name="Oval 129">
              <a:extLst>
                <a:ext uri="{FF2B5EF4-FFF2-40B4-BE49-F238E27FC236}">
                  <a16:creationId xmlns:a16="http://schemas.microsoft.com/office/drawing/2014/main" id="{3261E53E-2D67-8CB2-C241-A63D62111A15}"/>
                </a:ext>
              </a:extLst>
            </p:cNvPr>
            <p:cNvSpPr>
              <a:spLocks noChangeAspect="1" noChangeArrowheads="1"/>
            </p:cNvSpPr>
            <p:nvPr/>
          </p:nvSpPr>
          <p:spPr bwMode="auto">
            <a:xfrm rot="-1118274">
              <a:off x="1583153" y="3715953"/>
              <a:ext cx="44450" cy="38100"/>
            </a:xfrm>
            <a:prstGeom prst="ellipse">
              <a:avLst/>
            </a:prstGeom>
            <a:solidFill>
              <a:srgbClr val="9900CC"/>
            </a:solidFill>
            <a:ln w="9525">
              <a:solidFill>
                <a:srgbClr val="9900CC"/>
              </a:solidFill>
              <a:round/>
              <a:headEnd/>
              <a:tailEnd/>
            </a:ln>
          </p:spPr>
          <p:txBody>
            <a:bodyPr wrap="none" anchor="ctr"/>
            <a:lstStyle/>
            <a:p>
              <a:endParaRPr lang="en-US"/>
            </a:p>
          </p:txBody>
        </p:sp>
        <p:sp>
          <p:nvSpPr>
            <p:cNvPr id="345" name="Oval 130">
              <a:extLst>
                <a:ext uri="{FF2B5EF4-FFF2-40B4-BE49-F238E27FC236}">
                  <a16:creationId xmlns:a16="http://schemas.microsoft.com/office/drawing/2014/main" id="{770846A7-6CF9-4DBB-A0AA-BF3566AB2A4A}"/>
                </a:ext>
              </a:extLst>
            </p:cNvPr>
            <p:cNvSpPr>
              <a:spLocks noChangeAspect="1" noChangeArrowheads="1"/>
            </p:cNvSpPr>
            <p:nvPr/>
          </p:nvSpPr>
          <p:spPr bwMode="auto">
            <a:xfrm rot="-1118274">
              <a:off x="1753016" y="4044566"/>
              <a:ext cx="50800" cy="38100"/>
            </a:xfrm>
            <a:prstGeom prst="ellipse">
              <a:avLst/>
            </a:prstGeom>
            <a:solidFill>
              <a:srgbClr val="9900CC"/>
            </a:solidFill>
            <a:ln w="9525">
              <a:solidFill>
                <a:srgbClr val="9900CC"/>
              </a:solidFill>
              <a:round/>
              <a:headEnd/>
              <a:tailEnd/>
            </a:ln>
          </p:spPr>
          <p:txBody>
            <a:bodyPr wrap="none" anchor="ctr"/>
            <a:lstStyle/>
            <a:p>
              <a:endParaRPr lang="en-US"/>
            </a:p>
          </p:txBody>
        </p:sp>
        <p:sp>
          <p:nvSpPr>
            <p:cNvPr id="346" name="Oval 131">
              <a:extLst>
                <a:ext uri="{FF2B5EF4-FFF2-40B4-BE49-F238E27FC236}">
                  <a16:creationId xmlns:a16="http://schemas.microsoft.com/office/drawing/2014/main" id="{B30A82D9-CD22-B116-A0DB-92B9D5B19B12}"/>
                </a:ext>
              </a:extLst>
            </p:cNvPr>
            <p:cNvSpPr>
              <a:spLocks noChangeAspect="1" noChangeArrowheads="1"/>
            </p:cNvSpPr>
            <p:nvPr/>
          </p:nvSpPr>
          <p:spPr bwMode="auto">
            <a:xfrm rot="-1118274">
              <a:off x="1143416" y="3765166"/>
              <a:ext cx="50800" cy="38100"/>
            </a:xfrm>
            <a:prstGeom prst="ellipse">
              <a:avLst/>
            </a:prstGeom>
            <a:solidFill>
              <a:srgbClr val="008000"/>
            </a:solidFill>
            <a:ln w="9525">
              <a:solidFill>
                <a:srgbClr val="008000"/>
              </a:solidFill>
              <a:round/>
              <a:headEnd/>
              <a:tailEnd/>
            </a:ln>
          </p:spPr>
          <p:txBody>
            <a:bodyPr wrap="none" anchor="ctr"/>
            <a:lstStyle/>
            <a:p>
              <a:endParaRPr lang="en-US"/>
            </a:p>
          </p:txBody>
        </p:sp>
        <p:sp>
          <p:nvSpPr>
            <p:cNvPr id="347" name="Oval 132">
              <a:extLst>
                <a:ext uri="{FF2B5EF4-FFF2-40B4-BE49-F238E27FC236}">
                  <a16:creationId xmlns:a16="http://schemas.microsoft.com/office/drawing/2014/main" id="{AE51DBF8-87CC-218C-32F3-C8B0E232AB7F}"/>
                </a:ext>
              </a:extLst>
            </p:cNvPr>
            <p:cNvSpPr>
              <a:spLocks noChangeAspect="1" noChangeArrowheads="1"/>
            </p:cNvSpPr>
            <p:nvPr/>
          </p:nvSpPr>
          <p:spPr bwMode="auto">
            <a:xfrm rot="-1118274">
              <a:off x="1191041" y="4812916"/>
              <a:ext cx="50800" cy="38100"/>
            </a:xfrm>
            <a:prstGeom prst="ellipse">
              <a:avLst/>
            </a:prstGeom>
            <a:solidFill>
              <a:srgbClr val="008000"/>
            </a:solidFill>
            <a:ln w="9525">
              <a:solidFill>
                <a:srgbClr val="008000"/>
              </a:solidFill>
              <a:round/>
              <a:headEnd/>
              <a:tailEnd/>
            </a:ln>
          </p:spPr>
          <p:txBody>
            <a:bodyPr wrap="none" anchor="ctr"/>
            <a:lstStyle/>
            <a:p>
              <a:endParaRPr lang="en-US"/>
            </a:p>
          </p:txBody>
        </p:sp>
        <p:sp>
          <p:nvSpPr>
            <p:cNvPr id="348" name="Oval 133">
              <a:extLst>
                <a:ext uri="{FF2B5EF4-FFF2-40B4-BE49-F238E27FC236}">
                  <a16:creationId xmlns:a16="http://schemas.microsoft.com/office/drawing/2014/main" id="{4BA9D8FD-994A-C743-731D-70B4260A5E65}"/>
                </a:ext>
              </a:extLst>
            </p:cNvPr>
            <p:cNvSpPr>
              <a:spLocks noChangeAspect="1" noChangeArrowheads="1"/>
            </p:cNvSpPr>
            <p:nvPr/>
          </p:nvSpPr>
          <p:spPr bwMode="auto">
            <a:xfrm rot="-1118274">
              <a:off x="1003716" y="4068378"/>
              <a:ext cx="50800" cy="38100"/>
            </a:xfrm>
            <a:prstGeom prst="ellipse">
              <a:avLst/>
            </a:prstGeom>
            <a:solidFill>
              <a:srgbClr val="008000"/>
            </a:solidFill>
            <a:ln w="9525">
              <a:solidFill>
                <a:srgbClr val="008000"/>
              </a:solidFill>
              <a:round/>
              <a:headEnd/>
              <a:tailEnd/>
            </a:ln>
          </p:spPr>
          <p:txBody>
            <a:bodyPr wrap="none" anchor="ctr"/>
            <a:lstStyle/>
            <a:p>
              <a:endParaRPr lang="en-US"/>
            </a:p>
          </p:txBody>
        </p:sp>
        <p:sp>
          <p:nvSpPr>
            <p:cNvPr id="349" name="Oval 134">
              <a:extLst>
                <a:ext uri="{FF2B5EF4-FFF2-40B4-BE49-F238E27FC236}">
                  <a16:creationId xmlns:a16="http://schemas.microsoft.com/office/drawing/2014/main" id="{61FDEA81-05AD-FACD-AF2A-8A02A256E502}"/>
                </a:ext>
              </a:extLst>
            </p:cNvPr>
            <p:cNvSpPr>
              <a:spLocks noChangeAspect="1" noChangeArrowheads="1"/>
            </p:cNvSpPr>
            <p:nvPr/>
          </p:nvSpPr>
          <p:spPr bwMode="auto">
            <a:xfrm rot="-1118274">
              <a:off x="2146716" y="4158866"/>
              <a:ext cx="44450" cy="38100"/>
            </a:xfrm>
            <a:prstGeom prst="ellipse">
              <a:avLst/>
            </a:prstGeom>
            <a:solidFill>
              <a:srgbClr val="9900CC"/>
            </a:solidFill>
            <a:ln w="9525">
              <a:solidFill>
                <a:srgbClr val="9900CC"/>
              </a:solidFill>
              <a:round/>
              <a:headEnd/>
              <a:tailEnd/>
            </a:ln>
          </p:spPr>
          <p:txBody>
            <a:bodyPr wrap="none" anchor="ctr"/>
            <a:lstStyle/>
            <a:p>
              <a:endParaRPr lang="en-US"/>
            </a:p>
          </p:txBody>
        </p:sp>
        <p:sp>
          <p:nvSpPr>
            <p:cNvPr id="350" name="Oval 135">
              <a:extLst>
                <a:ext uri="{FF2B5EF4-FFF2-40B4-BE49-F238E27FC236}">
                  <a16:creationId xmlns:a16="http://schemas.microsoft.com/office/drawing/2014/main" id="{CB2D9E1C-B1BD-BD5D-D0E0-8F9B9670937D}"/>
                </a:ext>
              </a:extLst>
            </p:cNvPr>
            <p:cNvSpPr>
              <a:spLocks noChangeAspect="1" noChangeArrowheads="1"/>
            </p:cNvSpPr>
            <p:nvPr/>
          </p:nvSpPr>
          <p:spPr bwMode="auto">
            <a:xfrm rot="-1118274">
              <a:off x="1897478" y="3666741"/>
              <a:ext cx="50800" cy="38100"/>
            </a:xfrm>
            <a:prstGeom prst="ellipse">
              <a:avLst/>
            </a:prstGeom>
            <a:solidFill>
              <a:srgbClr val="9900CC"/>
            </a:solidFill>
            <a:ln w="9525">
              <a:solidFill>
                <a:srgbClr val="9900CC"/>
              </a:solidFill>
              <a:round/>
              <a:headEnd/>
              <a:tailEnd/>
            </a:ln>
          </p:spPr>
          <p:txBody>
            <a:bodyPr wrap="none" anchor="ctr"/>
            <a:lstStyle/>
            <a:p>
              <a:endParaRPr lang="en-US"/>
            </a:p>
          </p:txBody>
        </p:sp>
        <p:sp>
          <p:nvSpPr>
            <p:cNvPr id="351" name="Oval 136">
              <a:extLst>
                <a:ext uri="{FF2B5EF4-FFF2-40B4-BE49-F238E27FC236}">
                  <a16:creationId xmlns:a16="http://schemas.microsoft.com/office/drawing/2014/main" id="{41FAF427-9368-60EE-9F73-23BF80D0C1D8}"/>
                </a:ext>
              </a:extLst>
            </p:cNvPr>
            <p:cNvSpPr>
              <a:spLocks noChangeAspect="1" noChangeArrowheads="1"/>
            </p:cNvSpPr>
            <p:nvPr/>
          </p:nvSpPr>
          <p:spPr bwMode="auto">
            <a:xfrm rot="5895381">
              <a:off x="1335503" y="3815966"/>
              <a:ext cx="38100" cy="44450"/>
            </a:xfrm>
            <a:prstGeom prst="ellipse">
              <a:avLst/>
            </a:prstGeom>
            <a:solidFill>
              <a:srgbClr val="008000"/>
            </a:solidFill>
            <a:ln w="9525">
              <a:solidFill>
                <a:srgbClr val="008000"/>
              </a:solidFill>
              <a:round/>
              <a:headEnd/>
              <a:tailEnd/>
            </a:ln>
          </p:spPr>
          <p:txBody>
            <a:bodyPr wrap="none" anchor="ctr"/>
            <a:lstStyle/>
            <a:p>
              <a:endParaRPr lang="en-US"/>
            </a:p>
          </p:txBody>
        </p:sp>
        <p:sp>
          <p:nvSpPr>
            <p:cNvPr id="352" name="Oval 137">
              <a:extLst>
                <a:ext uri="{FF2B5EF4-FFF2-40B4-BE49-F238E27FC236}">
                  <a16:creationId xmlns:a16="http://schemas.microsoft.com/office/drawing/2014/main" id="{EEFCA7C7-A29A-4A99-8111-BC83D7902A0B}"/>
                </a:ext>
              </a:extLst>
            </p:cNvPr>
            <p:cNvSpPr>
              <a:spLocks noChangeAspect="1" noChangeArrowheads="1"/>
            </p:cNvSpPr>
            <p:nvPr/>
          </p:nvSpPr>
          <p:spPr bwMode="auto">
            <a:xfrm rot="5895381">
              <a:off x="1459328" y="4762116"/>
              <a:ext cx="44450" cy="50800"/>
            </a:xfrm>
            <a:prstGeom prst="ellipse">
              <a:avLst/>
            </a:prstGeom>
            <a:solidFill>
              <a:srgbClr val="008000"/>
            </a:solidFill>
            <a:ln w="9525">
              <a:solidFill>
                <a:srgbClr val="008000"/>
              </a:solidFill>
              <a:round/>
              <a:headEnd/>
              <a:tailEnd/>
            </a:ln>
          </p:spPr>
          <p:txBody>
            <a:bodyPr wrap="none" anchor="ctr"/>
            <a:lstStyle/>
            <a:p>
              <a:endParaRPr lang="en-US"/>
            </a:p>
          </p:txBody>
        </p:sp>
        <p:sp>
          <p:nvSpPr>
            <p:cNvPr id="353" name="Oval 138">
              <a:extLst>
                <a:ext uri="{FF2B5EF4-FFF2-40B4-BE49-F238E27FC236}">
                  <a16:creationId xmlns:a16="http://schemas.microsoft.com/office/drawing/2014/main" id="{380566DC-1034-EC98-BECC-B4069C1C26DC}"/>
                </a:ext>
              </a:extLst>
            </p:cNvPr>
            <p:cNvSpPr>
              <a:spLocks noChangeAspect="1" noChangeArrowheads="1"/>
            </p:cNvSpPr>
            <p:nvPr/>
          </p:nvSpPr>
          <p:spPr bwMode="auto">
            <a:xfrm rot="5895381">
              <a:off x="1479966" y="4030278"/>
              <a:ext cx="38100" cy="44450"/>
            </a:xfrm>
            <a:prstGeom prst="ellipse">
              <a:avLst/>
            </a:prstGeom>
            <a:solidFill>
              <a:srgbClr val="9900CC"/>
            </a:solidFill>
            <a:ln w="9525">
              <a:solidFill>
                <a:srgbClr val="9900CC"/>
              </a:solidFill>
              <a:round/>
              <a:headEnd/>
              <a:tailEnd/>
            </a:ln>
          </p:spPr>
          <p:txBody>
            <a:bodyPr wrap="none" anchor="ctr"/>
            <a:lstStyle/>
            <a:p>
              <a:endParaRPr lang="en-US"/>
            </a:p>
          </p:txBody>
        </p:sp>
        <p:sp>
          <p:nvSpPr>
            <p:cNvPr id="354" name="Oval 139">
              <a:extLst>
                <a:ext uri="{FF2B5EF4-FFF2-40B4-BE49-F238E27FC236}">
                  <a16:creationId xmlns:a16="http://schemas.microsoft.com/office/drawing/2014/main" id="{1BE6934F-BFD8-E5E4-77B5-171CE86BE565}"/>
                </a:ext>
              </a:extLst>
            </p:cNvPr>
            <p:cNvSpPr>
              <a:spLocks noChangeAspect="1" noChangeArrowheads="1"/>
            </p:cNvSpPr>
            <p:nvPr/>
          </p:nvSpPr>
          <p:spPr bwMode="auto">
            <a:xfrm rot="5895381">
              <a:off x="868778" y="3912803"/>
              <a:ext cx="38100" cy="50800"/>
            </a:xfrm>
            <a:prstGeom prst="ellipse">
              <a:avLst/>
            </a:prstGeom>
            <a:solidFill>
              <a:srgbClr val="008000"/>
            </a:solidFill>
            <a:ln w="9525">
              <a:solidFill>
                <a:srgbClr val="008000"/>
              </a:solidFill>
              <a:round/>
              <a:headEnd/>
              <a:tailEnd/>
            </a:ln>
          </p:spPr>
          <p:txBody>
            <a:bodyPr wrap="none" anchor="ctr"/>
            <a:lstStyle/>
            <a:p>
              <a:endParaRPr lang="en-US"/>
            </a:p>
          </p:txBody>
        </p:sp>
        <p:sp>
          <p:nvSpPr>
            <p:cNvPr id="355" name="Oval 140">
              <a:extLst>
                <a:ext uri="{FF2B5EF4-FFF2-40B4-BE49-F238E27FC236}">
                  <a16:creationId xmlns:a16="http://schemas.microsoft.com/office/drawing/2014/main" id="{C05CBFD1-5F5C-DB40-73C8-B7546693C02D}"/>
                </a:ext>
              </a:extLst>
            </p:cNvPr>
            <p:cNvSpPr>
              <a:spLocks noChangeAspect="1" noChangeArrowheads="1"/>
            </p:cNvSpPr>
            <p:nvPr/>
          </p:nvSpPr>
          <p:spPr bwMode="auto">
            <a:xfrm rot="5895381">
              <a:off x="981491" y="4265228"/>
              <a:ext cx="38100" cy="50800"/>
            </a:xfrm>
            <a:prstGeom prst="ellipse">
              <a:avLst/>
            </a:prstGeom>
            <a:solidFill>
              <a:srgbClr val="008000"/>
            </a:solidFill>
            <a:ln w="9525">
              <a:solidFill>
                <a:srgbClr val="008000"/>
              </a:solidFill>
              <a:round/>
              <a:headEnd/>
              <a:tailEnd/>
            </a:ln>
          </p:spPr>
          <p:txBody>
            <a:bodyPr wrap="none" anchor="ctr"/>
            <a:lstStyle/>
            <a:p>
              <a:endParaRPr lang="en-US"/>
            </a:p>
          </p:txBody>
        </p:sp>
        <p:sp>
          <p:nvSpPr>
            <p:cNvPr id="356" name="Oval 141">
              <a:extLst>
                <a:ext uri="{FF2B5EF4-FFF2-40B4-BE49-F238E27FC236}">
                  <a16:creationId xmlns:a16="http://schemas.microsoft.com/office/drawing/2014/main" id="{EA506DAD-0BEB-F6F8-41AE-F58FF4D33F84}"/>
                </a:ext>
              </a:extLst>
            </p:cNvPr>
            <p:cNvSpPr>
              <a:spLocks noChangeAspect="1" noChangeArrowheads="1"/>
            </p:cNvSpPr>
            <p:nvPr/>
          </p:nvSpPr>
          <p:spPr bwMode="auto">
            <a:xfrm rot="5895381">
              <a:off x="1559341" y="3528628"/>
              <a:ext cx="38100" cy="44450"/>
            </a:xfrm>
            <a:prstGeom prst="ellipse">
              <a:avLst/>
            </a:prstGeom>
            <a:solidFill>
              <a:srgbClr val="9900CC"/>
            </a:solidFill>
            <a:ln w="9525">
              <a:solidFill>
                <a:srgbClr val="9900CC"/>
              </a:solidFill>
              <a:round/>
              <a:headEnd/>
              <a:tailEnd/>
            </a:ln>
          </p:spPr>
          <p:txBody>
            <a:bodyPr wrap="none" anchor="ctr"/>
            <a:lstStyle/>
            <a:p>
              <a:endParaRPr lang="en-US"/>
            </a:p>
          </p:txBody>
        </p:sp>
        <p:sp>
          <p:nvSpPr>
            <p:cNvPr id="357" name="Oval 142">
              <a:extLst>
                <a:ext uri="{FF2B5EF4-FFF2-40B4-BE49-F238E27FC236}">
                  <a16:creationId xmlns:a16="http://schemas.microsoft.com/office/drawing/2014/main" id="{FB5CE43F-549D-D036-C8F3-1977DFCFD221}"/>
                </a:ext>
              </a:extLst>
            </p:cNvPr>
            <p:cNvSpPr>
              <a:spLocks noChangeAspect="1" noChangeArrowheads="1"/>
            </p:cNvSpPr>
            <p:nvPr/>
          </p:nvSpPr>
          <p:spPr bwMode="auto">
            <a:xfrm rot="5895381">
              <a:off x="2007016" y="4285866"/>
              <a:ext cx="44450" cy="50800"/>
            </a:xfrm>
            <a:prstGeom prst="ellipse">
              <a:avLst/>
            </a:prstGeom>
            <a:solidFill>
              <a:srgbClr val="9900CC"/>
            </a:solidFill>
            <a:ln w="9525">
              <a:solidFill>
                <a:srgbClr val="9900CC"/>
              </a:solidFill>
              <a:round/>
              <a:headEnd/>
              <a:tailEnd/>
            </a:ln>
          </p:spPr>
          <p:txBody>
            <a:bodyPr wrap="none" anchor="ctr"/>
            <a:lstStyle/>
            <a:p>
              <a:endParaRPr lang="en-US"/>
            </a:p>
          </p:txBody>
        </p:sp>
        <p:sp>
          <p:nvSpPr>
            <p:cNvPr id="358" name="Oval 143">
              <a:extLst>
                <a:ext uri="{FF2B5EF4-FFF2-40B4-BE49-F238E27FC236}">
                  <a16:creationId xmlns:a16="http://schemas.microsoft.com/office/drawing/2014/main" id="{62A46873-6EC4-EF73-F025-14322CEA491F}"/>
                </a:ext>
              </a:extLst>
            </p:cNvPr>
            <p:cNvSpPr>
              <a:spLocks noChangeAspect="1" noChangeArrowheads="1"/>
            </p:cNvSpPr>
            <p:nvPr/>
          </p:nvSpPr>
          <p:spPr bwMode="auto">
            <a:xfrm rot="5895381">
              <a:off x="1572041" y="4258878"/>
              <a:ext cx="38100" cy="44450"/>
            </a:xfrm>
            <a:prstGeom prst="ellipse">
              <a:avLst/>
            </a:prstGeom>
            <a:solidFill>
              <a:srgbClr val="9900CC"/>
            </a:solidFill>
            <a:ln w="9525">
              <a:solidFill>
                <a:srgbClr val="9900CC"/>
              </a:solidFill>
              <a:round/>
              <a:headEnd/>
              <a:tailEnd/>
            </a:ln>
          </p:spPr>
          <p:txBody>
            <a:bodyPr wrap="none" anchor="ctr"/>
            <a:lstStyle/>
            <a:p>
              <a:endParaRPr lang="en-US"/>
            </a:p>
          </p:txBody>
        </p:sp>
        <p:sp>
          <p:nvSpPr>
            <p:cNvPr id="359" name="Oval 144">
              <a:extLst>
                <a:ext uri="{FF2B5EF4-FFF2-40B4-BE49-F238E27FC236}">
                  <a16:creationId xmlns:a16="http://schemas.microsoft.com/office/drawing/2014/main" id="{06FE0554-4DDD-F37E-56EE-9E8DE2ED55A8}"/>
                </a:ext>
              </a:extLst>
            </p:cNvPr>
            <p:cNvSpPr>
              <a:spLocks noChangeAspect="1" noChangeArrowheads="1"/>
            </p:cNvSpPr>
            <p:nvPr/>
          </p:nvSpPr>
          <p:spPr bwMode="auto">
            <a:xfrm rot="5895381">
              <a:off x="2157828" y="3949316"/>
              <a:ext cx="38100" cy="44450"/>
            </a:xfrm>
            <a:prstGeom prst="ellipse">
              <a:avLst/>
            </a:prstGeom>
            <a:solidFill>
              <a:srgbClr val="9900CC"/>
            </a:solidFill>
            <a:ln w="9525">
              <a:solidFill>
                <a:srgbClr val="9900CC"/>
              </a:solidFill>
              <a:round/>
              <a:headEnd/>
              <a:tailEnd/>
            </a:ln>
          </p:spPr>
          <p:txBody>
            <a:bodyPr wrap="none" anchor="ctr"/>
            <a:lstStyle/>
            <a:p>
              <a:endParaRPr lang="en-US"/>
            </a:p>
          </p:txBody>
        </p:sp>
        <p:sp>
          <p:nvSpPr>
            <p:cNvPr id="360" name="Oval 145">
              <a:extLst>
                <a:ext uri="{FF2B5EF4-FFF2-40B4-BE49-F238E27FC236}">
                  <a16:creationId xmlns:a16="http://schemas.microsoft.com/office/drawing/2014/main" id="{79F95585-5C36-94F4-6D08-3AE5D1A852BA}"/>
                </a:ext>
              </a:extLst>
            </p:cNvPr>
            <p:cNvSpPr>
              <a:spLocks noChangeAspect="1" noChangeArrowheads="1"/>
            </p:cNvSpPr>
            <p:nvPr/>
          </p:nvSpPr>
          <p:spPr bwMode="auto">
            <a:xfrm rot="5895381">
              <a:off x="968791" y="3506403"/>
              <a:ext cx="38100" cy="50800"/>
            </a:xfrm>
            <a:prstGeom prst="ellipse">
              <a:avLst/>
            </a:prstGeom>
            <a:solidFill>
              <a:srgbClr val="008000"/>
            </a:solidFill>
            <a:ln w="9525">
              <a:solidFill>
                <a:srgbClr val="008000"/>
              </a:solidFill>
              <a:round/>
              <a:headEnd/>
              <a:tailEnd/>
            </a:ln>
          </p:spPr>
          <p:txBody>
            <a:bodyPr wrap="none" anchor="ctr"/>
            <a:lstStyle/>
            <a:p>
              <a:endParaRPr lang="en-US"/>
            </a:p>
          </p:txBody>
        </p:sp>
        <p:sp>
          <p:nvSpPr>
            <p:cNvPr id="361" name="Oval 146">
              <a:extLst>
                <a:ext uri="{FF2B5EF4-FFF2-40B4-BE49-F238E27FC236}">
                  <a16:creationId xmlns:a16="http://schemas.microsoft.com/office/drawing/2014/main" id="{F6CD69A4-5160-3C7E-7CF8-6F1D733F9269}"/>
                </a:ext>
              </a:extLst>
            </p:cNvPr>
            <p:cNvSpPr>
              <a:spLocks noChangeAspect="1" noChangeArrowheads="1"/>
            </p:cNvSpPr>
            <p:nvPr/>
          </p:nvSpPr>
          <p:spPr bwMode="auto">
            <a:xfrm rot="5895381">
              <a:off x="1883191" y="3712778"/>
              <a:ext cx="38100" cy="44450"/>
            </a:xfrm>
            <a:prstGeom prst="ellipse">
              <a:avLst/>
            </a:prstGeom>
            <a:solidFill>
              <a:srgbClr val="9900CC"/>
            </a:solidFill>
            <a:ln w="9525">
              <a:solidFill>
                <a:srgbClr val="9900CC"/>
              </a:solidFill>
              <a:round/>
              <a:headEnd/>
              <a:tailEnd/>
            </a:ln>
          </p:spPr>
          <p:txBody>
            <a:bodyPr wrap="none" anchor="ctr"/>
            <a:lstStyle/>
            <a:p>
              <a:endParaRPr lang="en-US"/>
            </a:p>
          </p:txBody>
        </p:sp>
        <p:sp>
          <p:nvSpPr>
            <p:cNvPr id="362" name="Oval 147">
              <a:extLst>
                <a:ext uri="{FF2B5EF4-FFF2-40B4-BE49-F238E27FC236}">
                  <a16:creationId xmlns:a16="http://schemas.microsoft.com/office/drawing/2014/main" id="{5186DEE7-383B-C057-1F36-B9FD07321851}"/>
                </a:ext>
              </a:extLst>
            </p:cNvPr>
            <p:cNvSpPr>
              <a:spLocks noChangeAspect="1" noChangeArrowheads="1"/>
            </p:cNvSpPr>
            <p:nvPr/>
          </p:nvSpPr>
          <p:spPr bwMode="auto">
            <a:xfrm rot="5895381">
              <a:off x="1268828" y="4490653"/>
              <a:ext cx="38100" cy="44450"/>
            </a:xfrm>
            <a:prstGeom prst="ellipse">
              <a:avLst/>
            </a:prstGeom>
            <a:solidFill>
              <a:srgbClr val="008000"/>
            </a:solidFill>
            <a:ln w="9525">
              <a:solidFill>
                <a:srgbClr val="008000"/>
              </a:solidFill>
              <a:round/>
              <a:headEnd/>
              <a:tailEnd/>
            </a:ln>
          </p:spPr>
          <p:txBody>
            <a:bodyPr wrap="none" anchor="ctr"/>
            <a:lstStyle/>
            <a:p>
              <a:endParaRPr lang="en-US"/>
            </a:p>
          </p:txBody>
        </p:sp>
        <p:sp>
          <p:nvSpPr>
            <p:cNvPr id="363" name="Oval 148">
              <a:extLst>
                <a:ext uri="{FF2B5EF4-FFF2-40B4-BE49-F238E27FC236}">
                  <a16:creationId xmlns:a16="http://schemas.microsoft.com/office/drawing/2014/main" id="{DBB8574F-D9C0-BF35-2BEA-10941AC38E81}"/>
                </a:ext>
              </a:extLst>
            </p:cNvPr>
            <p:cNvSpPr>
              <a:spLocks noChangeAspect="1" noChangeArrowheads="1"/>
            </p:cNvSpPr>
            <p:nvPr/>
          </p:nvSpPr>
          <p:spPr bwMode="auto">
            <a:xfrm rot="5895381">
              <a:off x="1921291" y="4536691"/>
              <a:ext cx="44450" cy="44450"/>
            </a:xfrm>
            <a:prstGeom prst="ellipse">
              <a:avLst/>
            </a:prstGeom>
            <a:solidFill>
              <a:srgbClr val="9900CC"/>
            </a:solidFill>
            <a:ln w="9525">
              <a:solidFill>
                <a:srgbClr val="9900CC"/>
              </a:solidFill>
              <a:round/>
              <a:headEnd/>
              <a:tailEnd/>
            </a:ln>
          </p:spPr>
          <p:txBody>
            <a:bodyPr wrap="none" anchor="ctr"/>
            <a:lstStyle/>
            <a:p>
              <a:endParaRPr lang="en-US"/>
            </a:p>
          </p:txBody>
        </p:sp>
        <p:sp>
          <p:nvSpPr>
            <p:cNvPr id="364" name="Oval 149">
              <a:extLst>
                <a:ext uri="{FF2B5EF4-FFF2-40B4-BE49-F238E27FC236}">
                  <a16:creationId xmlns:a16="http://schemas.microsoft.com/office/drawing/2014/main" id="{D0C2C9D2-75B7-6356-8C18-212AB07974E5}"/>
                </a:ext>
              </a:extLst>
            </p:cNvPr>
            <p:cNvSpPr>
              <a:spLocks noChangeAspect="1" noChangeArrowheads="1"/>
            </p:cNvSpPr>
            <p:nvPr/>
          </p:nvSpPr>
          <p:spPr bwMode="auto">
            <a:xfrm rot="4777107">
              <a:off x="1162466" y="4025516"/>
              <a:ext cx="44450" cy="50800"/>
            </a:xfrm>
            <a:prstGeom prst="ellipse">
              <a:avLst/>
            </a:prstGeom>
            <a:solidFill>
              <a:srgbClr val="008000"/>
            </a:solidFill>
            <a:ln w="9525">
              <a:solidFill>
                <a:srgbClr val="008000"/>
              </a:solidFill>
              <a:round/>
              <a:headEnd/>
              <a:tailEnd/>
            </a:ln>
          </p:spPr>
          <p:txBody>
            <a:bodyPr wrap="none" anchor="ctr"/>
            <a:lstStyle/>
            <a:p>
              <a:endParaRPr lang="en-US"/>
            </a:p>
          </p:txBody>
        </p:sp>
        <p:sp>
          <p:nvSpPr>
            <p:cNvPr id="365" name="Oval 150">
              <a:extLst>
                <a:ext uri="{FF2B5EF4-FFF2-40B4-BE49-F238E27FC236}">
                  <a16:creationId xmlns:a16="http://schemas.microsoft.com/office/drawing/2014/main" id="{0E75A309-5759-1BCA-3066-08AFD145A57E}"/>
                </a:ext>
              </a:extLst>
            </p:cNvPr>
            <p:cNvSpPr>
              <a:spLocks noChangeAspect="1" noChangeArrowheads="1"/>
            </p:cNvSpPr>
            <p:nvPr/>
          </p:nvSpPr>
          <p:spPr bwMode="auto">
            <a:xfrm rot="4777107">
              <a:off x="1673641" y="4890703"/>
              <a:ext cx="38100" cy="44450"/>
            </a:xfrm>
            <a:prstGeom prst="ellipse">
              <a:avLst/>
            </a:prstGeom>
            <a:solidFill>
              <a:srgbClr val="9900CC"/>
            </a:solidFill>
            <a:ln w="9525">
              <a:solidFill>
                <a:srgbClr val="9900CC"/>
              </a:solidFill>
              <a:round/>
              <a:headEnd/>
              <a:tailEnd/>
            </a:ln>
          </p:spPr>
          <p:txBody>
            <a:bodyPr wrap="none" anchor="ctr"/>
            <a:lstStyle/>
            <a:p>
              <a:endParaRPr lang="en-US"/>
            </a:p>
          </p:txBody>
        </p:sp>
        <p:sp>
          <p:nvSpPr>
            <p:cNvPr id="366" name="Oval 151">
              <a:extLst>
                <a:ext uri="{FF2B5EF4-FFF2-40B4-BE49-F238E27FC236}">
                  <a16:creationId xmlns:a16="http://schemas.microsoft.com/office/drawing/2014/main" id="{89C5494E-539A-027A-E1A5-07FFA8B64488}"/>
                </a:ext>
              </a:extLst>
            </p:cNvPr>
            <p:cNvSpPr>
              <a:spLocks noChangeAspect="1" noChangeArrowheads="1"/>
            </p:cNvSpPr>
            <p:nvPr/>
          </p:nvSpPr>
          <p:spPr bwMode="auto">
            <a:xfrm rot="4777107">
              <a:off x="1392653" y="4192203"/>
              <a:ext cx="38100" cy="44450"/>
            </a:xfrm>
            <a:prstGeom prst="ellipse">
              <a:avLst/>
            </a:prstGeom>
            <a:solidFill>
              <a:srgbClr val="008000"/>
            </a:solidFill>
            <a:ln w="9525">
              <a:solidFill>
                <a:srgbClr val="008000"/>
              </a:solidFill>
              <a:round/>
              <a:headEnd/>
              <a:tailEnd/>
            </a:ln>
          </p:spPr>
          <p:txBody>
            <a:bodyPr wrap="none" anchor="ctr"/>
            <a:lstStyle/>
            <a:p>
              <a:endParaRPr lang="en-US"/>
            </a:p>
          </p:txBody>
        </p:sp>
        <p:sp>
          <p:nvSpPr>
            <p:cNvPr id="367" name="Oval 152">
              <a:extLst>
                <a:ext uri="{FF2B5EF4-FFF2-40B4-BE49-F238E27FC236}">
                  <a16:creationId xmlns:a16="http://schemas.microsoft.com/office/drawing/2014/main" id="{622640B9-9D0C-A911-5074-DEB5E1740B84}"/>
                </a:ext>
              </a:extLst>
            </p:cNvPr>
            <p:cNvSpPr>
              <a:spLocks noChangeAspect="1" noChangeArrowheads="1"/>
            </p:cNvSpPr>
            <p:nvPr/>
          </p:nvSpPr>
          <p:spPr bwMode="auto">
            <a:xfrm rot="4777107">
              <a:off x="764003" y="4239828"/>
              <a:ext cx="44450" cy="50800"/>
            </a:xfrm>
            <a:prstGeom prst="ellipse">
              <a:avLst/>
            </a:prstGeom>
            <a:solidFill>
              <a:srgbClr val="008000"/>
            </a:solidFill>
            <a:ln w="9525">
              <a:solidFill>
                <a:srgbClr val="008000"/>
              </a:solidFill>
              <a:round/>
              <a:headEnd/>
              <a:tailEnd/>
            </a:ln>
          </p:spPr>
          <p:txBody>
            <a:bodyPr wrap="none" anchor="ctr"/>
            <a:lstStyle/>
            <a:p>
              <a:endParaRPr lang="en-US"/>
            </a:p>
          </p:txBody>
        </p:sp>
        <p:sp>
          <p:nvSpPr>
            <p:cNvPr id="368" name="Oval 153">
              <a:extLst>
                <a:ext uri="{FF2B5EF4-FFF2-40B4-BE49-F238E27FC236}">
                  <a16:creationId xmlns:a16="http://schemas.microsoft.com/office/drawing/2014/main" id="{BA65FB19-A600-C920-B2CA-8826CCB0C08D}"/>
                </a:ext>
              </a:extLst>
            </p:cNvPr>
            <p:cNvSpPr>
              <a:spLocks noChangeAspect="1" noChangeArrowheads="1"/>
            </p:cNvSpPr>
            <p:nvPr/>
          </p:nvSpPr>
          <p:spPr bwMode="auto">
            <a:xfrm rot="4777107">
              <a:off x="1014828" y="4547803"/>
              <a:ext cx="44450" cy="44450"/>
            </a:xfrm>
            <a:prstGeom prst="ellipse">
              <a:avLst/>
            </a:prstGeom>
            <a:solidFill>
              <a:srgbClr val="008000"/>
            </a:solidFill>
            <a:ln w="9525">
              <a:solidFill>
                <a:srgbClr val="008000"/>
              </a:solidFill>
              <a:round/>
              <a:headEnd/>
              <a:tailEnd/>
            </a:ln>
          </p:spPr>
          <p:txBody>
            <a:bodyPr wrap="none" anchor="ctr"/>
            <a:lstStyle/>
            <a:p>
              <a:endParaRPr lang="en-US"/>
            </a:p>
          </p:txBody>
        </p:sp>
        <p:sp>
          <p:nvSpPr>
            <p:cNvPr id="369" name="Oval 154">
              <a:extLst>
                <a:ext uri="{FF2B5EF4-FFF2-40B4-BE49-F238E27FC236}">
                  <a16:creationId xmlns:a16="http://schemas.microsoft.com/office/drawing/2014/main" id="{8AA4E908-1F73-095E-A25C-73907EB4C447}"/>
                </a:ext>
              </a:extLst>
            </p:cNvPr>
            <p:cNvSpPr>
              <a:spLocks noChangeAspect="1" noChangeArrowheads="1"/>
            </p:cNvSpPr>
            <p:nvPr/>
          </p:nvSpPr>
          <p:spPr bwMode="auto">
            <a:xfrm rot="4777107">
              <a:off x="1267241" y="3696903"/>
              <a:ext cx="38100" cy="44450"/>
            </a:xfrm>
            <a:prstGeom prst="ellipse">
              <a:avLst/>
            </a:prstGeom>
            <a:solidFill>
              <a:srgbClr val="008000"/>
            </a:solidFill>
            <a:ln w="9525">
              <a:solidFill>
                <a:srgbClr val="008000"/>
              </a:solidFill>
              <a:round/>
              <a:headEnd/>
              <a:tailEnd/>
            </a:ln>
          </p:spPr>
          <p:txBody>
            <a:bodyPr wrap="none" anchor="ctr"/>
            <a:lstStyle/>
            <a:p>
              <a:endParaRPr lang="en-US"/>
            </a:p>
          </p:txBody>
        </p:sp>
        <p:sp>
          <p:nvSpPr>
            <p:cNvPr id="370" name="Oval 155">
              <a:extLst>
                <a:ext uri="{FF2B5EF4-FFF2-40B4-BE49-F238E27FC236}">
                  <a16:creationId xmlns:a16="http://schemas.microsoft.com/office/drawing/2014/main" id="{AA20914E-B29E-ED53-4DEC-E665D9A828E2}"/>
                </a:ext>
              </a:extLst>
            </p:cNvPr>
            <p:cNvSpPr>
              <a:spLocks noChangeAspect="1" noChangeArrowheads="1"/>
            </p:cNvSpPr>
            <p:nvPr/>
          </p:nvSpPr>
          <p:spPr bwMode="auto">
            <a:xfrm rot="4777107">
              <a:off x="1997491" y="4295391"/>
              <a:ext cx="38100" cy="50800"/>
            </a:xfrm>
            <a:prstGeom prst="ellipse">
              <a:avLst/>
            </a:prstGeom>
            <a:solidFill>
              <a:srgbClr val="9900CC"/>
            </a:solidFill>
            <a:ln w="9525">
              <a:solidFill>
                <a:srgbClr val="9900CC"/>
              </a:solidFill>
              <a:round/>
              <a:headEnd/>
              <a:tailEnd/>
            </a:ln>
          </p:spPr>
          <p:txBody>
            <a:bodyPr wrap="none" anchor="ctr"/>
            <a:lstStyle/>
            <a:p>
              <a:endParaRPr lang="en-US"/>
            </a:p>
          </p:txBody>
        </p:sp>
        <p:sp>
          <p:nvSpPr>
            <p:cNvPr id="371" name="Oval 156">
              <a:extLst>
                <a:ext uri="{FF2B5EF4-FFF2-40B4-BE49-F238E27FC236}">
                  <a16:creationId xmlns:a16="http://schemas.microsoft.com/office/drawing/2014/main" id="{8B89B246-571C-3979-965E-8571E7815430}"/>
                </a:ext>
              </a:extLst>
            </p:cNvPr>
            <p:cNvSpPr>
              <a:spLocks noChangeAspect="1" noChangeArrowheads="1"/>
            </p:cNvSpPr>
            <p:nvPr/>
          </p:nvSpPr>
          <p:spPr bwMode="auto">
            <a:xfrm rot="4777107">
              <a:off x="1567278" y="4382703"/>
              <a:ext cx="38100" cy="50800"/>
            </a:xfrm>
            <a:prstGeom prst="ellipse">
              <a:avLst/>
            </a:prstGeom>
            <a:solidFill>
              <a:srgbClr val="9900CC"/>
            </a:solidFill>
            <a:ln w="9525">
              <a:solidFill>
                <a:srgbClr val="9900CC"/>
              </a:solidFill>
              <a:round/>
              <a:headEnd/>
              <a:tailEnd/>
            </a:ln>
          </p:spPr>
          <p:txBody>
            <a:bodyPr wrap="none" anchor="ctr"/>
            <a:lstStyle/>
            <a:p>
              <a:endParaRPr lang="en-US"/>
            </a:p>
          </p:txBody>
        </p:sp>
        <p:sp>
          <p:nvSpPr>
            <p:cNvPr id="372" name="Oval 157">
              <a:extLst>
                <a:ext uri="{FF2B5EF4-FFF2-40B4-BE49-F238E27FC236}">
                  <a16:creationId xmlns:a16="http://schemas.microsoft.com/office/drawing/2014/main" id="{9FBB84EA-AF72-EE53-97BB-908732B32D9A}"/>
                </a:ext>
              </a:extLst>
            </p:cNvPr>
            <p:cNvSpPr>
              <a:spLocks noChangeAspect="1" noChangeArrowheads="1"/>
            </p:cNvSpPr>
            <p:nvPr/>
          </p:nvSpPr>
          <p:spPr bwMode="auto">
            <a:xfrm rot="4777107">
              <a:off x="1999078" y="3939791"/>
              <a:ext cx="38100" cy="50800"/>
            </a:xfrm>
            <a:prstGeom prst="ellipse">
              <a:avLst/>
            </a:prstGeom>
            <a:solidFill>
              <a:srgbClr val="9900CC"/>
            </a:solidFill>
            <a:ln w="9525">
              <a:solidFill>
                <a:srgbClr val="9900CC"/>
              </a:solidFill>
              <a:round/>
              <a:headEnd/>
              <a:tailEnd/>
            </a:ln>
          </p:spPr>
          <p:txBody>
            <a:bodyPr wrap="none" anchor="ctr"/>
            <a:lstStyle/>
            <a:p>
              <a:endParaRPr lang="en-US"/>
            </a:p>
          </p:txBody>
        </p:sp>
        <p:sp>
          <p:nvSpPr>
            <p:cNvPr id="373" name="Oval 158">
              <a:extLst>
                <a:ext uri="{FF2B5EF4-FFF2-40B4-BE49-F238E27FC236}">
                  <a16:creationId xmlns:a16="http://schemas.microsoft.com/office/drawing/2014/main" id="{58E82C68-E7C1-5DF3-26B3-18C2EE21D884}"/>
                </a:ext>
              </a:extLst>
            </p:cNvPr>
            <p:cNvSpPr>
              <a:spLocks noChangeAspect="1" noChangeArrowheads="1"/>
            </p:cNvSpPr>
            <p:nvPr/>
          </p:nvSpPr>
          <p:spPr bwMode="auto">
            <a:xfrm rot="4777107">
              <a:off x="697328" y="3828666"/>
              <a:ext cx="44450" cy="50800"/>
            </a:xfrm>
            <a:prstGeom prst="ellipse">
              <a:avLst/>
            </a:prstGeom>
            <a:solidFill>
              <a:srgbClr val="008000"/>
            </a:solidFill>
            <a:ln w="9525">
              <a:solidFill>
                <a:srgbClr val="008000"/>
              </a:solidFill>
              <a:round/>
              <a:headEnd/>
              <a:tailEnd/>
            </a:ln>
          </p:spPr>
          <p:txBody>
            <a:bodyPr wrap="none" anchor="ctr"/>
            <a:lstStyle/>
            <a:p>
              <a:endParaRPr lang="en-US"/>
            </a:p>
          </p:txBody>
        </p:sp>
        <p:sp>
          <p:nvSpPr>
            <p:cNvPr id="374" name="Oval 159">
              <a:extLst>
                <a:ext uri="{FF2B5EF4-FFF2-40B4-BE49-F238E27FC236}">
                  <a16:creationId xmlns:a16="http://schemas.microsoft.com/office/drawing/2014/main" id="{26880AE5-0C07-2C0F-7352-DA7ABAA8F696}"/>
                </a:ext>
              </a:extLst>
            </p:cNvPr>
            <p:cNvSpPr>
              <a:spLocks noChangeAspect="1" noChangeArrowheads="1"/>
            </p:cNvSpPr>
            <p:nvPr/>
          </p:nvSpPr>
          <p:spPr bwMode="auto">
            <a:xfrm rot="4777107">
              <a:off x="1648241" y="3787391"/>
              <a:ext cx="38100" cy="44450"/>
            </a:xfrm>
            <a:prstGeom prst="ellipse">
              <a:avLst/>
            </a:prstGeom>
            <a:solidFill>
              <a:srgbClr val="9900CC"/>
            </a:solidFill>
            <a:ln w="9525">
              <a:solidFill>
                <a:srgbClr val="9900CC"/>
              </a:solidFill>
              <a:round/>
              <a:headEnd/>
              <a:tailEnd/>
            </a:ln>
          </p:spPr>
          <p:txBody>
            <a:bodyPr wrap="none" anchor="ctr"/>
            <a:lstStyle/>
            <a:p>
              <a:endParaRPr lang="en-US"/>
            </a:p>
          </p:txBody>
        </p:sp>
        <p:sp>
          <p:nvSpPr>
            <p:cNvPr id="375" name="Oval 160">
              <a:extLst>
                <a:ext uri="{FF2B5EF4-FFF2-40B4-BE49-F238E27FC236}">
                  <a16:creationId xmlns:a16="http://schemas.microsoft.com/office/drawing/2014/main" id="{1745B199-DF8D-058C-4087-78C672AB4B6C}"/>
                </a:ext>
              </a:extLst>
            </p:cNvPr>
            <p:cNvSpPr>
              <a:spLocks noChangeAspect="1" noChangeArrowheads="1"/>
            </p:cNvSpPr>
            <p:nvPr/>
          </p:nvSpPr>
          <p:spPr bwMode="auto">
            <a:xfrm rot="4777107">
              <a:off x="1368841" y="4681153"/>
              <a:ext cx="44450" cy="50800"/>
            </a:xfrm>
            <a:prstGeom prst="ellipse">
              <a:avLst/>
            </a:prstGeom>
            <a:solidFill>
              <a:srgbClr val="008000"/>
            </a:solidFill>
            <a:ln w="9525">
              <a:solidFill>
                <a:srgbClr val="008000"/>
              </a:solidFill>
              <a:round/>
              <a:headEnd/>
              <a:tailEnd/>
            </a:ln>
          </p:spPr>
          <p:txBody>
            <a:bodyPr wrap="none" anchor="ctr"/>
            <a:lstStyle/>
            <a:p>
              <a:endParaRPr lang="en-US"/>
            </a:p>
          </p:txBody>
        </p:sp>
        <p:sp>
          <p:nvSpPr>
            <p:cNvPr id="376" name="Oval 161">
              <a:extLst>
                <a:ext uri="{FF2B5EF4-FFF2-40B4-BE49-F238E27FC236}">
                  <a16:creationId xmlns:a16="http://schemas.microsoft.com/office/drawing/2014/main" id="{120F8B4C-9652-0A4F-BE73-F089A4F7B080}"/>
                </a:ext>
              </a:extLst>
            </p:cNvPr>
            <p:cNvSpPr>
              <a:spLocks noChangeAspect="1" noChangeArrowheads="1"/>
            </p:cNvSpPr>
            <p:nvPr/>
          </p:nvSpPr>
          <p:spPr bwMode="auto">
            <a:xfrm rot="4777107">
              <a:off x="2011778" y="4552566"/>
              <a:ext cx="38100" cy="50800"/>
            </a:xfrm>
            <a:prstGeom prst="ellipse">
              <a:avLst/>
            </a:prstGeom>
            <a:solidFill>
              <a:srgbClr val="9900CC"/>
            </a:solidFill>
            <a:ln w="9525">
              <a:solidFill>
                <a:srgbClr val="9900CC"/>
              </a:solidFill>
              <a:round/>
              <a:headEnd/>
              <a:tailEnd/>
            </a:ln>
          </p:spPr>
          <p:txBody>
            <a:bodyPr wrap="none" anchor="ctr"/>
            <a:lstStyle/>
            <a:p>
              <a:endParaRPr lang="en-US"/>
            </a:p>
          </p:txBody>
        </p:sp>
        <p:sp>
          <p:nvSpPr>
            <p:cNvPr id="378" name="Oval 163">
              <a:extLst>
                <a:ext uri="{FF2B5EF4-FFF2-40B4-BE49-F238E27FC236}">
                  <a16:creationId xmlns:a16="http://schemas.microsoft.com/office/drawing/2014/main" id="{1438E69B-5967-EB9B-AAF4-5745F7619C66}"/>
                </a:ext>
              </a:extLst>
            </p:cNvPr>
            <p:cNvSpPr>
              <a:spLocks noChangeArrowheads="1"/>
            </p:cNvSpPr>
            <p:nvPr/>
          </p:nvSpPr>
          <p:spPr bwMode="auto">
            <a:xfrm>
              <a:off x="1760953" y="4122353"/>
              <a:ext cx="152400" cy="152400"/>
            </a:xfrm>
            <a:prstGeom prst="ellipse">
              <a:avLst/>
            </a:prstGeom>
            <a:solidFill>
              <a:srgbClr val="9900CC"/>
            </a:solidFill>
            <a:ln w="12700">
              <a:noFill/>
              <a:round/>
              <a:headEnd/>
              <a:tailEnd/>
            </a:ln>
          </p:spPr>
          <p:txBody>
            <a:bodyPr wrap="none" anchor="ctr"/>
            <a:lstStyle/>
            <a:p>
              <a:endParaRPr lang="en-US"/>
            </a:p>
          </p:txBody>
        </p:sp>
        <p:sp>
          <p:nvSpPr>
            <p:cNvPr id="379" name="Oval 164">
              <a:extLst>
                <a:ext uri="{FF2B5EF4-FFF2-40B4-BE49-F238E27FC236}">
                  <a16:creationId xmlns:a16="http://schemas.microsoft.com/office/drawing/2014/main" id="{31B6BCE9-E01E-B18A-7FAC-21C8B1A27930}"/>
                </a:ext>
              </a:extLst>
            </p:cNvPr>
            <p:cNvSpPr>
              <a:spLocks noChangeArrowheads="1"/>
            </p:cNvSpPr>
            <p:nvPr/>
          </p:nvSpPr>
          <p:spPr bwMode="auto">
            <a:xfrm>
              <a:off x="998953" y="4122353"/>
              <a:ext cx="152400" cy="152400"/>
            </a:xfrm>
            <a:prstGeom prst="ellipse">
              <a:avLst/>
            </a:prstGeom>
            <a:solidFill>
              <a:srgbClr val="008000"/>
            </a:solidFill>
            <a:ln w="12700">
              <a:noFill/>
              <a:round/>
              <a:headEnd/>
              <a:tailEnd/>
            </a:ln>
          </p:spPr>
          <p:txBody>
            <a:bodyPr wrap="none" anchor="ctr"/>
            <a:lstStyle/>
            <a:p>
              <a:endParaRPr lang="en-US"/>
            </a:p>
          </p:txBody>
        </p:sp>
      </p:grpSp>
      <p:pic>
        <p:nvPicPr>
          <p:cNvPr id="381" name="Picture 1" descr="Two green robots hold green balls while a purple robot holds one red and one blue ball while looking confused because it has no robot to trade with.">
            <a:extLst>
              <a:ext uri="{FF2B5EF4-FFF2-40B4-BE49-F238E27FC236}">
                <a16:creationId xmlns:a16="http://schemas.microsoft.com/office/drawing/2014/main" id="{AA12AFF9-75C9-886B-56C0-26AFC0C71AB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476707" y="4169275"/>
            <a:ext cx="5234302" cy="1811640"/>
          </a:xfrm>
          <a:prstGeom prst="rect">
            <a:avLst/>
          </a:prstGeom>
          <a:noFill/>
        </p:spPr>
      </p:pic>
    </p:spTree>
    <p:extLst>
      <p:ext uri="{BB962C8B-B14F-4D97-AF65-F5344CB8AC3E}">
        <p14:creationId xmlns:p14="http://schemas.microsoft.com/office/powerpoint/2010/main" val="3123307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39FBB-23B9-074A-79F8-F85FCED13BB5}"/>
              </a:ext>
            </a:extLst>
          </p:cNvPr>
          <p:cNvSpPr>
            <a:spLocks noGrp="1"/>
          </p:cNvSpPr>
          <p:nvPr>
            <p:ph type="title"/>
          </p:nvPr>
        </p:nvSpPr>
        <p:spPr/>
        <p:txBody>
          <a:bodyPr/>
          <a:lstStyle/>
          <a:p>
            <a:r>
              <a:rPr lang="en-US" dirty="0"/>
              <a:t>Clustering Performance</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BA37BFBE-F335-0F88-D602-30412906D62C}"/>
                  </a:ext>
                </a:extLst>
              </p:cNvPr>
              <p:cNvSpPr>
                <a:spLocks noGrp="1"/>
              </p:cNvSpPr>
              <p:nvPr>
                <p:ph idx="1"/>
              </p:nvPr>
            </p:nvSpPr>
            <p:spPr/>
            <p:txBody>
              <a:bodyPr/>
              <a:lstStyle/>
              <a:p>
                <a:pPr marL="0" indent="0" algn="ctr">
                  <a:buNone/>
                </a:pPr>
                <a:r>
                  <a:rPr lang="en-US" i="1" dirty="0"/>
                  <a:t>How good is a cluster?</a:t>
                </a:r>
              </a:p>
              <a:p>
                <a:r>
                  <a:rPr lang="en-US" dirty="0"/>
                  <a:t>Silhouette Score</a:t>
                </a:r>
              </a:p>
              <a:p>
                <a:pPr lvl="1"/>
                <a14:m>
                  <m:oMath xmlns:m="http://schemas.openxmlformats.org/officeDocument/2006/math">
                    <m:r>
                      <a:rPr lang="en-US" i="1">
                        <a:latin typeface="Cambria Math" panose="02040503050406030204" pitchFamily="18" charset="0"/>
                      </a:rPr>
                      <m:t>𝑆</m:t>
                    </m:r>
                    <m:d>
                      <m:dPr>
                        <m:ctrlPr>
                          <a:rPr lang="en-US" i="1">
                            <a:latin typeface="Cambria Math" panose="02040503050406030204" pitchFamily="18" charset="0"/>
                          </a:rPr>
                        </m:ctrlPr>
                      </m:dPr>
                      <m:e>
                        <m:r>
                          <a:rPr lang="en-US" i="1">
                            <a:latin typeface="Cambria Math" panose="02040503050406030204" pitchFamily="18" charset="0"/>
                          </a:rPr>
                          <m:t>𝑖</m:t>
                        </m:r>
                      </m:e>
                    </m:d>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m:t>
                        </m:r>
                        <m:r>
                          <a:rPr lang="en-US" i="1">
                            <a:latin typeface="Cambria Math" panose="02040503050406030204" pitchFamily="18" charset="0"/>
                          </a:rPr>
                          <m:t>𝑏</m:t>
                        </m:r>
                        <m:d>
                          <m:dPr>
                            <m:ctrlPr>
                              <a:rPr lang="en-US" i="1">
                                <a:latin typeface="Cambria Math" panose="02040503050406030204" pitchFamily="18" charset="0"/>
                              </a:rPr>
                            </m:ctrlPr>
                          </m:dPr>
                          <m:e>
                            <m:r>
                              <a:rPr lang="en-US" i="1">
                                <a:latin typeface="Cambria Math" panose="02040503050406030204" pitchFamily="18" charset="0"/>
                              </a:rPr>
                              <m:t>𝑖</m:t>
                            </m:r>
                          </m:e>
                        </m:d>
                        <m:r>
                          <a:rPr lang="en-US" i="1">
                            <a:latin typeface="Cambria Math" panose="02040503050406030204" pitchFamily="18" charset="0"/>
                          </a:rPr>
                          <m:t>−</m:t>
                        </m:r>
                        <m:r>
                          <a:rPr lang="en-US" i="1">
                            <a:latin typeface="Cambria Math" panose="02040503050406030204" pitchFamily="18" charset="0"/>
                          </a:rPr>
                          <m:t>𝑎</m:t>
                        </m:r>
                        <m:d>
                          <m:dPr>
                            <m:ctrlPr>
                              <a:rPr lang="en-US" i="1">
                                <a:latin typeface="Cambria Math" panose="02040503050406030204" pitchFamily="18" charset="0"/>
                              </a:rPr>
                            </m:ctrlPr>
                          </m:dPr>
                          <m:e>
                            <m:r>
                              <a:rPr lang="en-US" i="1">
                                <a:latin typeface="Cambria Math" panose="02040503050406030204" pitchFamily="18" charset="0"/>
                              </a:rPr>
                              <m:t>𝑖</m:t>
                            </m:r>
                          </m:e>
                        </m:d>
                        <m:r>
                          <a:rPr lang="en-US" i="1">
                            <a:latin typeface="Cambria Math" panose="02040503050406030204" pitchFamily="18" charset="0"/>
                          </a:rPr>
                          <m:t>)</m:t>
                        </m:r>
                      </m:num>
                      <m:den>
                        <m:r>
                          <m:rPr>
                            <m:sty m:val="p"/>
                          </m:rPr>
                          <a:rPr lang="en-US">
                            <a:latin typeface="Cambria Math" panose="02040503050406030204" pitchFamily="18" charset="0"/>
                          </a:rPr>
                          <m:t>max</m:t>
                        </m:r>
                        <m:r>
                          <a:rPr lang="en-US" i="1">
                            <a:latin typeface="Cambria Math" panose="02040503050406030204" pitchFamily="18" charset="0"/>
                          </a:rPr>
                          <m:t>⁡(</m:t>
                        </m:r>
                        <m:r>
                          <a:rPr lang="en-US" i="1">
                            <a:latin typeface="Cambria Math" panose="02040503050406030204" pitchFamily="18" charset="0"/>
                          </a:rPr>
                          <m:t>𝑎</m:t>
                        </m:r>
                        <m:d>
                          <m:dPr>
                            <m:ctrlPr>
                              <a:rPr lang="en-US" i="1">
                                <a:latin typeface="Cambria Math" panose="02040503050406030204" pitchFamily="18" charset="0"/>
                              </a:rPr>
                            </m:ctrlPr>
                          </m:dPr>
                          <m:e>
                            <m:r>
                              <a:rPr lang="en-US" i="1">
                                <a:latin typeface="Cambria Math" panose="02040503050406030204" pitchFamily="18" charset="0"/>
                              </a:rPr>
                              <m:t>𝑖</m:t>
                            </m:r>
                          </m:e>
                        </m:d>
                        <m:r>
                          <a:rPr lang="en-US" i="1">
                            <a:latin typeface="Cambria Math" panose="02040503050406030204" pitchFamily="18" charset="0"/>
                          </a:rPr>
                          <m:t>,</m:t>
                        </m:r>
                        <m:r>
                          <a:rPr lang="en-US" i="1">
                            <a:latin typeface="Cambria Math" panose="02040503050406030204" pitchFamily="18" charset="0"/>
                          </a:rPr>
                          <m:t>𝑏</m:t>
                        </m:r>
                        <m:d>
                          <m:dPr>
                            <m:ctrlPr>
                              <a:rPr lang="en-US" i="1">
                                <a:latin typeface="Cambria Math" panose="02040503050406030204" pitchFamily="18" charset="0"/>
                              </a:rPr>
                            </m:ctrlPr>
                          </m:dPr>
                          <m:e>
                            <m:r>
                              <a:rPr lang="en-US" i="1">
                                <a:latin typeface="Cambria Math" panose="02040503050406030204" pitchFamily="18" charset="0"/>
                              </a:rPr>
                              <m:t>𝑖</m:t>
                            </m:r>
                          </m:e>
                        </m:d>
                        <m:r>
                          <a:rPr lang="en-US" i="1">
                            <a:latin typeface="Cambria Math" panose="02040503050406030204" pitchFamily="18" charset="0"/>
                          </a:rPr>
                          <m:t>)</m:t>
                        </m:r>
                      </m:den>
                    </m:f>
                    <m:r>
                      <a:rPr lang="en-US" i="1">
                        <a:latin typeface="Cambria Math" panose="02040503050406030204" pitchFamily="18" charset="0"/>
                      </a:rPr>
                      <m:t>, </m:t>
                    </m:r>
                    <m:r>
                      <a:rPr lang="en-US" b="0" i="1" smtClean="0">
                        <a:latin typeface="Cambria Math" panose="02040503050406030204" pitchFamily="18" charset="0"/>
                      </a:rPr>
                      <m:t> </m:t>
                    </m:r>
                    <m:r>
                      <a:rPr lang="en-US" i="1">
                        <a:latin typeface="Cambria Math" panose="02040503050406030204" pitchFamily="18" charset="0"/>
                      </a:rPr>
                      <m:t>𝑎</m:t>
                    </m:r>
                    <m:d>
                      <m:dPr>
                        <m:ctrlPr>
                          <a:rPr lang="en-US" i="1">
                            <a:latin typeface="Cambria Math" panose="02040503050406030204" pitchFamily="18" charset="0"/>
                          </a:rPr>
                        </m:ctrlPr>
                      </m:dPr>
                      <m:e>
                        <m:r>
                          <a:rPr lang="en-US" i="1">
                            <a:latin typeface="Cambria Math" panose="02040503050406030204" pitchFamily="18" charset="0"/>
                          </a:rPr>
                          <m:t>𝑖</m:t>
                        </m:r>
                      </m:e>
                    </m:d>
                    <m:r>
                      <a:rPr lang="en-US" i="1">
                        <a:latin typeface="Cambria Math" panose="02040503050406030204" pitchFamily="18" charset="0"/>
                      </a:rPr>
                      <m:t>=</m:t>
                    </m:r>
                    <m:r>
                      <m:rPr>
                        <m:sty m:val="p"/>
                      </m:rPr>
                      <a:rPr lang="en-US" b="0" i="0" smtClean="0">
                        <a:latin typeface="Cambria Math" panose="02040503050406030204" pitchFamily="18" charset="0"/>
                      </a:rPr>
                      <m:t>mean</m:t>
                    </m:r>
                    <m:d>
                      <m:dPr>
                        <m:ctrlPr>
                          <a:rPr lang="en-US" i="1">
                            <a:latin typeface="Cambria Math" panose="02040503050406030204" pitchFamily="18" charset="0"/>
                          </a:rPr>
                        </m:ctrlPr>
                      </m:dPr>
                      <m:e>
                        <m:r>
                          <m:rPr>
                            <m:sty m:val="p"/>
                          </m:rPr>
                          <a:rPr lang="en-US" i="0">
                            <a:latin typeface="Cambria Math" panose="02040503050406030204" pitchFamily="18" charset="0"/>
                          </a:rPr>
                          <m:t>dis</m:t>
                        </m:r>
                        <m:sSub>
                          <m:sSubPr>
                            <m:ctrlPr>
                              <a:rPr lang="en-US" i="1">
                                <a:latin typeface="Cambria Math" panose="02040503050406030204" pitchFamily="18" charset="0"/>
                              </a:rPr>
                            </m:ctrlPr>
                          </m:sSubPr>
                          <m:e>
                            <m:r>
                              <m:rPr>
                                <m:sty m:val="p"/>
                              </m:rPr>
                              <a:rPr lang="en-US" i="0">
                                <a:latin typeface="Cambria Math" panose="02040503050406030204" pitchFamily="18" charset="0"/>
                              </a:rPr>
                              <m:t>t</m:t>
                            </m:r>
                          </m:e>
                          <m:sub>
                            <m:r>
                              <m:rPr>
                                <m:sty m:val="p"/>
                              </m:rPr>
                              <a:rPr lang="en-US" i="0">
                                <a:latin typeface="Cambria Math" panose="02040503050406030204" pitchFamily="18" charset="0"/>
                              </a:rPr>
                              <m:t>own</m:t>
                            </m:r>
                          </m:sub>
                        </m:sSub>
                      </m:e>
                    </m:d>
                    <m:r>
                      <a:rPr lang="en-US" i="1">
                        <a:latin typeface="Cambria Math" panose="02040503050406030204" pitchFamily="18" charset="0"/>
                      </a:rPr>
                      <m:t>, </m:t>
                    </m:r>
                    <m:r>
                      <a:rPr lang="en-US" b="0" i="1" smtClean="0">
                        <a:latin typeface="Cambria Math" panose="02040503050406030204" pitchFamily="18" charset="0"/>
                      </a:rPr>
                      <m:t>  </m:t>
                    </m:r>
                    <m:r>
                      <a:rPr lang="en-US" i="1">
                        <a:latin typeface="Cambria Math" panose="02040503050406030204" pitchFamily="18" charset="0"/>
                      </a:rPr>
                      <m:t>𝑏</m:t>
                    </m:r>
                    <m:d>
                      <m:dPr>
                        <m:ctrlPr>
                          <a:rPr lang="en-US" i="1">
                            <a:latin typeface="Cambria Math" panose="02040503050406030204" pitchFamily="18" charset="0"/>
                          </a:rPr>
                        </m:ctrlPr>
                      </m:dPr>
                      <m:e>
                        <m:r>
                          <a:rPr lang="en-US" i="1">
                            <a:latin typeface="Cambria Math" panose="02040503050406030204" pitchFamily="18" charset="0"/>
                          </a:rPr>
                          <m:t>𝑖</m:t>
                        </m:r>
                      </m:e>
                    </m:d>
                    <m:r>
                      <a:rPr lang="en-US" i="1">
                        <a:latin typeface="Cambria Math" panose="02040503050406030204" pitchFamily="18" charset="0"/>
                      </a:rPr>
                      <m:t>=</m:t>
                    </m:r>
                    <m:r>
                      <m:rPr>
                        <m:sty m:val="p"/>
                      </m:rPr>
                      <a:rPr lang="en-US">
                        <a:latin typeface="Cambria Math" panose="02040503050406030204" pitchFamily="18" charset="0"/>
                      </a:rPr>
                      <m:t>min</m:t>
                    </m:r>
                    <m:r>
                      <a:rPr lang="en-US" i="1">
                        <a:latin typeface="Cambria Math" panose="02040503050406030204" pitchFamily="18" charset="0"/>
                      </a:rPr>
                      <m:t>⁡(</m:t>
                    </m:r>
                    <m:r>
                      <m:rPr>
                        <m:sty m:val="p"/>
                      </m:rPr>
                      <a:rPr lang="en-US" b="0" i="0" smtClean="0">
                        <a:latin typeface="Cambria Math" panose="02040503050406030204" pitchFamily="18" charset="0"/>
                      </a:rPr>
                      <m:t>mean</m:t>
                    </m:r>
                    <m:d>
                      <m:dPr>
                        <m:ctrlPr>
                          <a:rPr lang="en-US" b="0" i="1" smtClean="0">
                            <a:latin typeface="Cambria Math" panose="02040503050406030204" pitchFamily="18" charset="0"/>
                          </a:rPr>
                        </m:ctrlPr>
                      </m:dPr>
                      <m:e>
                        <m:r>
                          <m:rPr>
                            <m:sty m:val="p"/>
                          </m:rPr>
                          <a:rPr lang="en-US" i="0">
                            <a:latin typeface="Cambria Math" panose="02040503050406030204" pitchFamily="18" charset="0"/>
                          </a:rPr>
                          <m:t>dis</m:t>
                        </m:r>
                        <m:sSub>
                          <m:sSubPr>
                            <m:ctrlPr>
                              <a:rPr lang="en-US" i="1">
                                <a:latin typeface="Cambria Math" panose="02040503050406030204" pitchFamily="18" charset="0"/>
                              </a:rPr>
                            </m:ctrlPr>
                          </m:sSubPr>
                          <m:e>
                            <m:r>
                              <m:rPr>
                                <m:sty m:val="p"/>
                              </m:rPr>
                              <a:rPr lang="en-US" i="0">
                                <a:latin typeface="Cambria Math" panose="02040503050406030204" pitchFamily="18" charset="0"/>
                              </a:rPr>
                              <m:t>t</m:t>
                            </m:r>
                          </m:e>
                          <m:sub>
                            <m:r>
                              <m:rPr>
                                <m:sty m:val="p"/>
                              </m:rPr>
                              <a:rPr lang="en-US" i="0">
                                <a:latin typeface="Cambria Math" panose="02040503050406030204" pitchFamily="18" charset="0"/>
                              </a:rPr>
                              <m:t>other</m:t>
                            </m:r>
                          </m:sub>
                        </m:sSub>
                      </m:e>
                    </m:d>
                    <m:r>
                      <a:rPr lang="en-US" b="0" i="1" smtClean="0">
                        <a:latin typeface="Cambria Math" panose="02040503050406030204" pitchFamily="18" charset="0"/>
                      </a:rPr>
                      <m:t>)</m:t>
                    </m:r>
                  </m:oMath>
                </a14:m>
                <a:endParaRPr lang="en-US" dirty="0"/>
              </a:p>
              <a:p>
                <a:r>
                  <a:rPr lang="en-US" dirty="0"/>
                  <a:t>Mutual information</a:t>
                </a:r>
              </a:p>
              <a:p>
                <a:pPr lvl="1"/>
                <a14:m>
                  <m:oMath xmlns:m="http://schemas.openxmlformats.org/officeDocument/2006/math">
                    <m:r>
                      <a:rPr lang="en-US" i="1">
                        <a:latin typeface="Cambria Math" panose="02040503050406030204" pitchFamily="18" charset="0"/>
                      </a:rPr>
                      <m:t>𝑀𝐼</m:t>
                    </m:r>
                    <m:d>
                      <m:dPr>
                        <m:ctrlPr>
                          <a:rPr lang="en-US" i="1">
                            <a:latin typeface="Cambria Math" panose="02040503050406030204" pitchFamily="18" charset="0"/>
                          </a:rPr>
                        </m:ctrlPr>
                      </m:dPr>
                      <m:e>
                        <m:r>
                          <a:rPr lang="en-US" i="1">
                            <a:latin typeface="Cambria Math" panose="02040503050406030204" pitchFamily="18" charset="0"/>
                          </a:rPr>
                          <m:t>𝑦</m:t>
                        </m:r>
                        <m:r>
                          <a:rPr lang="en-US" i="1">
                            <a:latin typeface="Cambria Math" panose="02040503050406030204" pitchFamily="18" charset="0"/>
                          </a:rPr>
                          <m:t>,</m:t>
                        </m:r>
                        <m:r>
                          <a:rPr lang="en-US" i="1">
                            <a:latin typeface="Cambria Math" panose="02040503050406030204" pitchFamily="18" charset="0"/>
                          </a:rPr>
                          <m:t>𝑧</m:t>
                        </m:r>
                      </m:e>
                    </m:d>
                    <m:r>
                      <a:rPr lang="en-US" i="1">
                        <a:latin typeface="Cambria Math" panose="02040503050406030204" pitchFamily="18" charset="0"/>
                      </a:rPr>
                      <m:t>=</m:t>
                    </m:r>
                    <m:nary>
                      <m:naryPr>
                        <m:chr m:val="∑"/>
                        <m:subHide m:val="on"/>
                        <m:supHide m:val="on"/>
                        <m:ctrlPr>
                          <a:rPr lang="en-US" i="1">
                            <a:latin typeface="Cambria Math" panose="02040503050406030204" pitchFamily="18" charset="0"/>
                          </a:rPr>
                        </m:ctrlPr>
                      </m:naryPr>
                      <m:sub/>
                      <m:sup/>
                      <m:e>
                        <m:nary>
                          <m:naryPr>
                            <m:chr m:val="∑"/>
                            <m:subHide m:val="on"/>
                            <m:supHide m:val="on"/>
                            <m:ctrlPr>
                              <a:rPr lang="en-US" i="1">
                                <a:latin typeface="Cambria Math" panose="02040503050406030204" pitchFamily="18" charset="0"/>
                              </a:rPr>
                            </m:ctrlPr>
                          </m:naryPr>
                          <m:sub/>
                          <m:sup/>
                          <m:e>
                            <m:r>
                              <a:rPr lang="en-US" b="0" i="1" smtClean="0">
                                <a:latin typeface="Cambria Math" panose="02040503050406030204" pitchFamily="18" charset="0"/>
                              </a:rPr>
                              <m:t>𝑃</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𝑦</m:t>
                                    </m:r>
                                  </m:e>
                                  <m:sub>
                                    <m:r>
                                      <a:rPr lang="en-US" i="1">
                                        <a:latin typeface="Cambria Math" panose="02040503050406030204" pitchFamily="18" charset="0"/>
                                      </a:rPr>
                                      <m:t>𝑖</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𝑧</m:t>
                                    </m:r>
                                  </m:e>
                                  <m:sub>
                                    <m:r>
                                      <a:rPr lang="en-US" i="1">
                                        <a:latin typeface="Cambria Math" panose="02040503050406030204" pitchFamily="18" charset="0"/>
                                      </a:rPr>
                                      <m:t>𝑗</m:t>
                                    </m:r>
                                  </m:sub>
                                </m:sSub>
                              </m:e>
                            </m:d>
                            <m:r>
                              <a:rPr lang="en-US" i="1">
                                <a:latin typeface="Cambria Math" panose="02040503050406030204" pitchFamily="18" charset="0"/>
                              </a:rPr>
                              <m:t>∗</m:t>
                            </m:r>
                            <m:func>
                              <m:funcPr>
                                <m:ctrlPr>
                                  <a:rPr lang="en-US" i="1">
                                    <a:latin typeface="Cambria Math" panose="02040503050406030204" pitchFamily="18" charset="0"/>
                                  </a:rPr>
                                </m:ctrlPr>
                              </m:funcPr>
                              <m:fName>
                                <m:r>
                                  <m:rPr>
                                    <m:sty m:val="p"/>
                                  </m:rPr>
                                  <a:rPr lang="en-US">
                                    <a:latin typeface="Cambria Math" panose="02040503050406030204" pitchFamily="18" charset="0"/>
                                  </a:rPr>
                                  <m:t>log</m:t>
                                </m:r>
                              </m:fName>
                              <m:e>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b="0" i="1" smtClean="0">
                                            <a:latin typeface="Cambria Math" panose="02040503050406030204" pitchFamily="18" charset="0"/>
                                          </a:rPr>
                                          <m:t>𝑃</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𝑦</m:t>
                                                </m:r>
                                              </m:e>
                                              <m:sub>
                                                <m:r>
                                                  <a:rPr lang="en-US" i="1">
                                                    <a:latin typeface="Cambria Math" panose="02040503050406030204" pitchFamily="18" charset="0"/>
                                                  </a:rPr>
                                                  <m:t>𝑖</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𝑧</m:t>
                                                </m:r>
                                              </m:e>
                                              <m:sub>
                                                <m:r>
                                                  <a:rPr lang="en-US" i="1">
                                                    <a:latin typeface="Cambria Math" panose="02040503050406030204" pitchFamily="18" charset="0"/>
                                                  </a:rPr>
                                                  <m:t>𝑗</m:t>
                                                </m:r>
                                              </m:sub>
                                            </m:sSub>
                                          </m:e>
                                        </m:d>
                                      </m:num>
                                      <m:den>
                                        <m:r>
                                          <a:rPr lang="en-US" b="0" i="1" smtClean="0">
                                            <a:latin typeface="Cambria Math" panose="02040503050406030204" pitchFamily="18" charset="0"/>
                                          </a:rPr>
                                          <m:t>𝑃</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𝑦</m:t>
                                                </m:r>
                                              </m:e>
                                              <m:sub>
                                                <m:r>
                                                  <a:rPr lang="en-US" i="1">
                                                    <a:latin typeface="Cambria Math" panose="02040503050406030204" pitchFamily="18" charset="0"/>
                                                  </a:rPr>
                                                  <m:t>𝑖</m:t>
                                                </m:r>
                                              </m:sub>
                                            </m:sSub>
                                          </m:e>
                                        </m:d>
                                        <m:r>
                                          <a:rPr lang="en-US" i="1">
                                            <a:latin typeface="Cambria Math" panose="02040503050406030204" pitchFamily="18" charset="0"/>
                                          </a:rPr>
                                          <m:t>∗</m:t>
                                        </m:r>
                                        <m:sSup>
                                          <m:sSupPr>
                                            <m:ctrlPr>
                                              <a:rPr lang="en-US" i="1">
                                                <a:latin typeface="Cambria Math" panose="02040503050406030204" pitchFamily="18" charset="0"/>
                                              </a:rPr>
                                            </m:ctrlPr>
                                          </m:sSupPr>
                                          <m:e>
                                            <m:r>
                                              <a:rPr lang="en-US" b="0" i="1" smtClean="0">
                                                <a:latin typeface="Cambria Math" panose="02040503050406030204" pitchFamily="18" charset="0"/>
                                              </a:rPr>
                                              <m:t>𝑃</m:t>
                                            </m:r>
                                          </m:e>
                                          <m:sup>
                                            <m:r>
                                              <a:rPr lang="en-US" i="1">
                                                <a:latin typeface="Cambria Math" panose="02040503050406030204" pitchFamily="18" charset="0"/>
                                              </a:rPr>
                                              <m:t>′</m:t>
                                            </m:r>
                                          </m:sup>
                                        </m:sSup>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𝑧</m:t>
                                                </m:r>
                                              </m:e>
                                              <m:sub>
                                                <m:r>
                                                  <a:rPr lang="en-US" i="1">
                                                    <a:latin typeface="Cambria Math" panose="02040503050406030204" pitchFamily="18" charset="0"/>
                                                  </a:rPr>
                                                  <m:t>𝑗</m:t>
                                                </m:r>
                                              </m:sub>
                                            </m:sSub>
                                          </m:e>
                                        </m:d>
                                      </m:den>
                                    </m:f>
                                  </m:e>
                                </m:d>
                              </m:e>
                            </m:func>
                            <m:r>
                              <a:rPr lang="en-US" i="1">
                                <a:latin typeface="Cambria Math" panose="02040503050406030204" pitchFamily="18" charset="0"/>
                              </a:rPr>
                              <m:t>, </m:t>
                            </m:r>
                            <m:r>
                              <a:rPr lang="en-US" b="0" i="1" smtClean="0">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𝑦</m:t>
                                </m:r>
                              </m:e>
                              <m:sub>
                                <m:r>
                                  <a:rPr lang="en-US" i="1">
                                    <a:latin typeface="Cambria Math" panose="02040503050406030204" pitchFamily="18" charset="0"/>
                                  </a:rPr>
                                  <m:t>𝑖</m:t>
                                </m:r>
                              </m:sub>
                            </m:sSub>
                            <m:r>
                              <a:rPr lang="en-US" i="1">
                                <a:latin typeface="Cambria Math" panose="02040503050406030204" pitchFamily="18" charset="0"/>
                              </a:rPr>
                              <m:t>=</m:t>
                            </m:r>
                            <m:r>
                              <m:rPr>
                                <m:sty m:val="p"/>
                              </m:rPr>
                              <a:rPr lang="en-US" b="0" i="0" smtClean="0">
                                <a:latin typeface="Cambria Math" panose="02040503050406030204" pitchFamily="18" charset="0"/>
                              </a:rPr>
                              <m:t>ground</m:t>
                            </m:r>
                            <m:r>
                              <a:rPr lang="en-US" b="0" i="0" smtClean="0">
                                <a:latin typeface="Cambria Math" panose="02040503050406030204" pitchFamily="18" charset="0"/>
                              </a:rPr>
                              <m:t> </m:t>
                            </m:r>
                            <m:r>
                              <m:rPr>
                                <m:sty m:val="p"/>
                              </m:rPr>
                              <a:rPr lang="en-US" b="0" i="0" smtClean="0">
                                <a:latin typeface="Cambria Math" panose="02040503050406030204" pitchFamily="18" charset="0"/>
                              </a:rPr>
                              <m:t>truth</m:t>
                            </m:r>
                            <m:r>
                              <a:rPr lang="en-US" i="1">
                                <a:latin typeface="Cambria Math" panose="02040503050406030204" pitchFamily="18" charset="0"/>
                              </a:rPr>
                              <m:t>, </m:t>
                            </m:r>
                            <m:r>
                              <a:rPr lang="en-US" b="0" i="1" smtClean="0">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𝑧</m:t>
                                </m:r>
                              </m:e>
                              <m:sub>
                                <m:r>
                                  <a:rPr lang="en-US" i="1">
                                    <a:latin typeface="Cambria Math" panose="02040503050406030204" pitchFamily="18" charset="0"/>
                                  </a:rPr>
                                  <m:t>𝑗</m:t>
                                </m:r>
                              </m:sub>
                            </m:sSub>
                            <m:r>
                              <a:rPr lang="en-US" i="1">
                                <a:latin typeface="Cambria Math" panose="02040503050406030204" pitchFamily="18" charset="0"/>
                              </a:rPr>
                              <m:t>=</m:t>
                            </m:r>
                            <m:r>
                              <m:rPr>
                                <m:sty m:val="p"/>
                              </m:rPr>
                              <a:rPr lang="en-US" i="0">
                                <a:latin typeface="Cambria Math" panose="02040503050406030204" pitchFamily="18" charset="0"/>
                              </a:rPr>
                              <m:t>predicted</m:t>
                            </m:r>
                          </m:e>
                        </m:nary>
                      </m:e>
                    </m:nary>
                  </m:oMath>
                </a14:m>
                <a:endParaRPr lang="en-US" dirty="0"/>
              </a:p>
            </p:txBody>
          </p:sp>
        </mc:Choice>
        <mc:Fallback>
          <p:sp>
            <p:nvSpPr>
              <p:cNvPr id="3" name="Content Placeholder 2">
                <a:extLst>
                  <a:ext uri="{FF2B5EF4-FFF2-40B4-BE49-F238E27FC236}">
                    <a16:creationId xmlns:a16="http://schemas.microsoft.com/office/drawing/2014/main" id="{BA37BFBE-F335-0F88-D602-30412906D62C}"/>
                  </a:ext>
                </a:extLst>
              </p:cNvPr>
              <p:cNvSpPr>
                <a:spLocks noGrp="1" noRot="1" noChangeAspect="1" noMove="1" noResize="1" noEditPoints="1" noAdjustHandles="1" noChangeArrowheads="1" noChangeShapeType="1" noTextEdit="1"/>
              </p:cNvSpPr>
              <p:nvPr>
                <p:ph idx="1"/>
              </p:nvPr>
            </p:nvSpPr>
            <p:spPr>
              <a:blipFill>
                <a:blip r:embed="rId2"/>
                <a:stretch>
                  <a:fillRect l="-794"/>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2AC79182-CB19-46EC-559B-67A0439C8B17}"/>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0637D26D-81E3-912F-A32C-A5F75B3484C6}"/>
              </a:ext>
            </a:extLst>
          </p:cNvPr>
          <p:cNvSpPr>
            <a:spLocks noGrp="1"/>
          </p:cNvSpPr>
          <p:nvPr>
            <p:ph type="sldNum" sz="quarter" idx="12"/>
          </p:nvPr>
        </p:nvSpPr>
        <p:spPr/>
        <p:txBody>
          <a:bodyPr/>
          <a:lstStyle/>
          <a:p>
            <a:fld id="{0C6CD854-DD62-6C4B-87F1-66B34D688D3F}" type="slidenum">
              <a:rPr lang="en-US" smtClean="0"/>
              <a:t>32</a:t>
            </a:fld>
            <a:endParaRPr lang="en-US" dirty="0"/>
          </a:p>
        </p:txBody>
      </p:sp>
    </p:spTree>
    <p:extLst>
      <p:ext uri="{BB962C8B-B14F-4D97-AF65-F5344CB8AC3E}">
        <p14:creationId xmlns:p14="http://schemas.microsoft.com/office/powerpoint/2010/main" val="3959938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459C8DE-5585-74FB-99D5-0F90F65F37AC}"/>
              </a:ext>
            </a:extLst>
          </p:cNvPr>
          <p:cNvSpPr>
            <a:spLocks noGrp="1"/>
          </p:cNvSpPr>
          <p:nvPr>
            <p:ph type="title"/>
          </p:nvPr>
        </p:nvSpPr>
        <p:spPr/>
        <p:txBody>
          <a:bodyPr/>
          <a:lstStyle/>
          <a:p>
            <a:r>
              <a:rPr lang="en-US" dirty="0"/>
              <a:t>Dimensionality Reduction</a:t>
            </a:r>
          </a:p>
        </p:txBody>
      </p:sp>
      <mc:AlternateContent xmlns:mc="http://schemas.openxmlformats.org/markup-compatibility/2006">
        <mc:Choice xmlns:a14="http://schemas.microsoft.com/office/drawing/2010/main" Requires="a14">
          <p:sp>
            <p:nvSpPr>
              <p:cNvPr id="7" name="Content Placeholder 6">
                <a:extLst>
                  <a:ext uri="{FF2B5EF4-FFF2-40B4-BE49-F238E27FC236}">
                    <a16:creationId xmlns:a16="http://schemas.microsoft.com/office/drawing/2014/main" id="{97A04DBC-9749-516C-F073-38BB1EDE91D0}"/>
                  </a:ext>
                </a:extLst>
              </p:cNvPr>
              <p:cNvSpPr>
                <a:spLocks noGrp="1"/>
              </p:cNvSpPr>
              <p:nvPr>
                <p:ph idx="1"/>
              </p:nvPr>
            </p:nvSpPr>
            <p:spPr/>
            <p:txBody>
              <a:bodyPr/>
              <a:lstStyle/>
              <a:p>
                <a:pPr>
                  <a:lnSpc>
                    <a:spcPct val="100000"/>
                  </a:lnSpc>
                  <a:buClr>
                    <a:schemeClr val="tx1"/>
                  </a:buClr>
                </a:pPr>
                <a:r>
                  <a:rPr lang="en-US" b="1" dirty="0">
                    <a:solidFill>
                      <a:schemeClr val="accent1"/>
                    </a:solidFill>
                    <a:latin typeface="Avenir Next" panose="020B0503020202020204" pitchFamily="34" charset="0"/>
                  </a:rPr>
                  <a:t>Principal component analysis </a:t>
                </a:r>
                <a:r>
                  <a:rPr lang="en-US" dirty="0"/>
                  <a:t>(PCA) finds the principal components (basis functions) that capture the most variation in the data</a:t>
                </a:r>
              </a:p>
              <a:p>
                <a:pPr marL="0" indent="0">
                  <a:lnSpc>
                    <a:spcPct val="100000"/>
                  </a:lnSpc>
                  <a:buClr>
                    <a:schemeClr val="tx1"/>
                  </a:buClr>
                  <a:buNone/>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acc>
                            <m:accPr>
                              <m:chr m:val="̂"/>
                              <m:ctrlPr>
                                <a:rPr lang="en-US" b="1" i="1" smtClean="0">
                                  <a:latin typeface="Cambria Math" panose="02040503050406030204" pitchFamily="18" charset="0"/>
                                </a:rPr>
                              </m:ctrlPr>
                            </m:accPr>
                            <m:e>
                              <m:r>
                                <a:rPr lang="en-US" b="1" i="1" smtClean="0">
                                  <a:latin typeface="Cambria Math" panose="02040503050406030204" pitchFamily="18" charset="0"/>
                                </a:rPr>
                                <m:t>𝑿</m:t>
                              </m:r>
                            </m:e>
                          </m:acc>
                        </m:e>
                        <m:sub>
                          <m:r>
                            <a:rPr lang="en-US" b="0" i="1" smtClean="0">
                              <a:latin typeface="Cambria Math" panose="02040503050406030204" pitchFamily="18" charset="0"/>
                            </a:rPr>
                            <m:t>𝑘</m:t>
                          </m:r>
                        </m:sub>
                      </m:sSub>
                      <m:r>
                        <a:rPr lang="en-US" b="0" i="1" smtClean="0">
                          <a:latin typeface="Cambria Math" panose="02040503050406030204" pitchFamily="18" charset="0"/>
                        </a:rPr>
                        <m:t>=</m:t>
                      </m:r>
                      <m:r>
                        <a:rPr lang="en-US" b="1" i="1" smtClean="0">
                          <a:latin typeface="Cambria Math" panose="02040503050406030204" pitchFamily="18" charset="0"/>
                        </a:rPr>
                        <m:t>𝑿</m:t>
                      </m:r>
                      <m:r>
                        <a:rPr lang="en-US" b="0" i="1" smtClean="0">
                          <a:latin typeface="Cambria Math" panose="02040503050406030204" pitchFamily="18" charset="0"/>
                        </a:rPr>
                        <m:t>−</m:t>
                      </m:r>
                      <m:nary>
                        <m:naryPr>
                          <m:chr m:val="∑"/>
                          <m:limLoc m:val="subSup"/>
                          <m:ctrlPr>
                            <a:rPr lang="en-US" b="0" i="1" smtClean="0">
                              <a:latin typeface="Cambria Math" panose="02040503050406030204" pitchFamily="18" charset="0"/>
                            </a:rPr>
                          </m:ctrlPr>
                        </m:naryPr>
                        <m:sub>
                          <m:r>
                            <m:rPr>
                              <m:brk m:alnAt="25"/>
                            </m:rPr>
                            <a:rPr lang="en-US" b="0" i="1" smtClean="0">
                              <a:latin typeface="Cambria Math" panose="02040503050406030204" pitchFamily="18" charset="0"/>
                            </a:rPr>
                            <m:t>𝑠</m:t>
                          </m:r>
                          <m:r>
                            <a:rPr lang="en-US" b="0" i="1" smtClean="0">
                              <a:latin typeface="Cambria Math" panose="02040503050406030204" pitchFamily="18" charset="0"/>
                            </a:rPr>
                            <m:t>=1</m:t>
                          </m:r>
                        </m:sub>
                        <m:sup>
                          <m:r>
                            <a:rPr lang="en-US" b="0" i="1" smtClean="0">
                              <a:latin typeface="Cambria Math" panose="02040503050406030204" pitchFamily="18" charset="0"/>
                            </a:rPr>
                            <m:t>𝑘</m:t>
                          </m:r>
                          <m:r>
                            <a:rPr lang="en-US" b="0" i="1" smtClean="0">
                              <a:latin typeface="Cambria Math" panose="02040503050406030204" pitchFamily="18" charset="0"/>
                            </a:rPr>
                            <m:t>−1</m:t>
                          </m:r>
                        </m:sup>
                        <m:e>
                          <m:sSub>
                            <m:sSubPr>
                              <m:ctrlPr>
                                <a:rPr lang="en-US" b="0" i="1" smtClean="0">
                                  <a:latin typeface="Cambria Math" panose="02040503050406030204" pitchFamily="18" charset="0"/>
                                </a:rPr>
                              </m:ctrlPr>
                            </m:sSubPr>
                            <m:e>
                              <m:r>
                                <a:rPr lang="en-US" b="1" i="1">
                                  <a:latin typeface="Cambria Math" panose="02040503050406030204" pitchFamily="18" charset="0"/>
                                </a:rPr>
                                <m:t>𝑿</m:t>
                              </m:r>
                              <m:r>
                                <a:rPr lang="en-US" b="1" i="1" smtClean="0">
                                  <a:latin typeface="Cambria Math" panose="02040503050406030204" pitchFamily="18" charset="0"/>
                                </a:rPr>
                                <m:t>𝒘</m:t>
                              </m:r>
                            </m:e>
                            <m:sub>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sub>
                          </m:sSub>
                          <m:sSubSup>
                            <m:sSubSupPr>
                              <m:ctrlPr>
                                <a:rPr lang="en-US" b="0" i="1" smtClean="0">
                                  <a:latin typeface="Cambria Math" panose="02040503050406030204" pitchFamily="18" charset="0"/>
                                </a:rPr>
                              </m:ctrlPr>
                            </m:sSubSupPr>
                            <m:e>
                              <m:r>
                                <a:rPr lang="en-US" b="1" i="1" smtClean="0">
                                  <a:latin typeface="Cambria Math" panose="02040503050406030204" pitchFamily="18" charset="0"/>
                                </a:rPr>
                                <m:t>𝒘</m:t>
                              </m:r>
                            </m:e>
                            <m:sub>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sub>
                            <m:sup>
                              <m:r>
                                <a:rPr lang="en-US" i="1">
                                  <a:latin typeface="Cambria Math" panose="02040503050406030204" pitchFamily="18" charset="0"/>
                                </a:rPr>
                                <m:t>⊤</m:t>
                              </m:r>
                            </m:sup>
                          </m:sSubSup>
                        </m:e>
                      </m:nary>
                    </m:oMath>
                  </m:oMathPara>
                </a14:m>
                <a:endParaRPr lang="en-US" b="0" i="1" dirty="0"/>
              </a:p>
              <a:p>
                <a:pPr lvl="1">
                  <a:buClr>
                    <a:schemeClr val="tx1"/>
                  </a:buClr>
                </a:pPr>
                <a:r>
                  <a:rPr lang="en-US" b="0" dirty="0"/>
                  <a:t>Singular Value Decomposition </a:t>
                </a:r>
                <a14:m>
                  <m:oMath xmlns:m="http://schemas.openxmlformats.org/officeDocument/2006/math">
                    <m:r>
                      <a:rPr lang="en-US" b="1" i="1" smtClean="0">
                        <a:latin typeface="Cambria Math" panose="02040503050406030204" pitchFamily="18" charset="0"/>
                      </a:rPr>
                      <m:t>𝑿</m:t>
                    </m:r>
                    <m:r>
                      <a:rPr lang="en-US" b="0" i="1" smtClean="0">
                        <a:latin typeface="Cambria Math" panose="02040503050406030204" pitchFamily="18" charset="0"/>
                      </a:rPr>
                      <m:t>=</m:t>
                    </m:r>
                    <m:r>
                      <a:rPr lang="en-US" b="1" i="1" smtClean="0">
                        <a:latin typeface="Cambria Math" panose="02040503050406030204" pitchFamily="18" charset="0"/>
                      </a:rPr>
                      <m:t>𝑼</m:t>
                    </m:r>
                    <m:sSup>
                      <m:sSupPr>
                        <m:ctrlPr>
                          <a:rPr lang="en-US" i="1" smtClean="0">
                            <a:latin typeface="Cambria Math" panose="02040503050406030204" pitchFamily="18" charset="0"/>
                          </a:rPr>
                        </m:ctrlPr>
                      </m:sSupPr>
                      <m:e>
                        <m:r>
                          <a:rPr lang="el-GR" b="1" i="1">
                            <a:latin typeface="Cambria Math" panose="02040503050406030204" pitchFamily="18" charset="0"/>
                            <a:ea typeface="Cambria Math" panose="02040503050406030204" pitchFamily="18" charset="0"/>
                          </a:rPr>
                          <m:t>𝜮</m:t>
                        </m:r>
                        <m:r>
                          <a:rPr lang="en-US" b="1" i="1" smtClean="0">
                            <a:latin typeface="Cambria Math" panose="02040503050406030204" pitchFamily="18" charset="0"/>
                          </a:rPr>
                          <m:t>𝑽</m:t>
                        </m:r>
                      </m:e>
                      <m:sup>
                        <m:r>
                          <a:rPr lang="en-US" b="0" i="1" smtClean="0">
                            <a:latin typeface="Cambria Math" panose="02040503050406030204" pitchFamily="18" charset="0"/>
                          </a:rPr>
                          <m:t>⊤</m:t>
                        </m:r>
                      </m:sup>
                    </m:sSup>
                  </m:oMath>
                </a14:m>
                <a:r>
                  <a:rPr lang="en-US" dirty="0"/>
                  <a:t> gives principal components as columns of </a:t>
                </a:r>
                <a14:m>
                  <m:oMath xmlns:m="http://schemas.openxmlformats.org/officeDocument/2006/math">
                    <m:r>
                      <a:rPr lang="en-US" b="1" i="1" smtClean="0">
                        <a:latin typeface="Cambria Math" panose="02040503050406030204" pitchFamily="18" charset="0"/>
                      </a:rPr>
                      <m:t>𝑽</m:t>
                    </m:r>
                  </m:oMath>
                </a14:m>
                <a:endParaRPr lang="en-US" b="1" dirty="0"/>
              </a:p>
            </p:txBody>
          </p:sp>
        </mc:Choice>
        <mc:Fallback>
          <p:sp>
            <p:nvSpPr>
              <p:cNvPr id="7" name="Content Placeholder 6">
                <a:extLst>
                  <a:ext uri="{FF2B5EF4-FFF2-40B4-BE49-F238E27FC236}">
                    <a16:creationId xmlns:a16="http://schemas.microsoft.com/office/drawing/2014/main" id="{97A04DBC-9749-516C-F073-38BB1EDE91D0}"/>
                  </a:ext>
                </a:extLst>
              </p:cNvPr>
              <p:cNvSpPr>
                <a:spLocks noGrp="1" noRot="1" noChangeAspect="1" noMove="1" noResize="1" noEditPoints="1" noAdjustHandles="1" noChangeArrowheads="1" noChangeShapeType="1" noTextEdit="1"/>
              </p:cNvSpPr>
              <p:nvPr>
                <p:ph idx="1"/>
              </p:nvPr>
            </p:nvSpPr>
            <p:spPr>
              <a:blipFill>
                <a:blip r:embed="rId2"/>
                <a:stretch>
                  <a:fillRect l="-794" t="-12397"/>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F3C63470-399B-9E02-C6CA-FC9033E29410}"/>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C4D8D3A6-2414-9F34-7B37-F03577E61B18}"/>
              </a:ext>
            </a:extLst>
          </p:cNvPr>
          <p:cNvSpPr>
            <a:spLocks noGrp="1"/>
          </p:cNvSpPr>
          <p:nvPr>
            <p:ph type="sldNum" sz="quarter" idx="12"/>
          </p:nvPr>
        </p:nvSpPr>
        <p:spPr/>
        <p:txBody>
          <a:bodyPr/>
          <a:lstStyle/>
          <a:p>
            <a:fld id="{0C6CD854-DD62-6C4B-87F1-66B34D688D3F}" type="slidenum">
              <a:rPr lang="en-US" smtClean="0"/>
              <a:t>33</a:t>
            </a:fld>
            <a:endParaRPr lang="en-US"/>
          </a:p>
        </p:txBody>
      </p:sp>
      <p:pic>
        <p:nvPicPr>
          <p:cNvPr id="8" name="Picture 2" descr="A scatter plot showing an overlapping clustering of red “malignant” data points and blue “benign” data points.">
            <a:extLst>
              <a:ext uri="{FF2B5EF4-FFF2-40B4-BE49-F238E27FC236}">
                <a16:creationId xmlns:a16="http://schemas.microsoft.com/office/drawing/2014/main" id="{8D591977-85FB-A8CD-2C6E-1ED144B0E2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5822" y="3629338"/>
            <a:ext cx="2565996" cy="256599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The data has been transformed using PCA. The same red and blue data points are shown on the first and second principal component axes. Now the two clusters are clearly separated.">
            <a:extLst>
              <a:ext uri="{FF2B5EF4-FFF2-40B4-BE49-F238E27FC236}">
                <a16:creationId xmlns:a16="http://schemas.microsoft.com/office/drawing/2014/main" id="{62E510E3-4D5E-25F6-06F6-AE6B385B69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80179" y="3630404"/>
            <a:ext cx="2565996" cy="25659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0647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7D10D-925D-0195-0F52-62A5CDDC455B}"/>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4757A409-8B7F-F9FD-3E82-C14428CCE451}"/>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4E812798-860D-A49A-89B4-7379C9573776}"/>
              </a:ext>
            </a:extLst>
          </p:cNvPr>
          <p:cNvSpPr>
            <a:spLocks noGrp="1"/>
          </p:cNvSpPr>
          <p:nvPr>
            <p:ph type="sldNum" sz="quarter" idx="12"/>
          </p:nvPr>
        </p:nvSpPr>
        <p:spPr/>
        <p:txBody>
          <a:bodyPr/>
          <a:lstStyle/>
          <a:p>
            <a:fld id="{0C6CD854-DD62-6C4B-87F1-66B34D688D3F}" type="slidenum">
              <a:rPr lang="en-US" smtClean="0"/>
              <a:t>34</a:t>
            </a:fld>
            <a:endParaRPr lang="en-US"/>
          </a:p>
        </p:txBody>
      </p:sp>
      <p:sp>
        <p:nvSpPr>
          <p:cNvPr id="5" name="Title 4">
            <a:extLst>
              <a:ext uri="{FF2B5EF4-FFF2-40B4-BE49-F238E27FC236}">
                <a16:creationId xmlns:a16="http://schemas.microsoft.com/office/drawing/2014/main" id="{4A0E26E9-00A8-3334-AB49-119B4D9BA1E8}"/>
              </a:ext>
            </a:extLst>
          </p:cNvPr>
          <p:cNvSpPr>
            <a:spLocks noGrp="1"/>
          </p:cNvSpPr>
          <p:nvPr>
            <p:ph type="title"/>
          </p:nvPr>
        </p:nvSpPr>
        <p:spPr/>
        <p:txBody>
          <a:bodyPr/>
          <a:lstStyle/>
          <a:p>
            <a:r>
              <a:rPr lang="en-US" dirty="0"/>
              <a:t>Questions (4)</a:t>
            </a:r>
          </a:p>
        </p:txBody>
      </p:sp>
    </p:spTree>
    <p:extLst>
      <p:ext uri="{BB962C8B-B14F-4D97-AF65-F5344CB8AC3E}">
        <p14:creationId xmlns:p14="http://schemas.microsoft.com/office/powerpoint/2010/main" val="8494183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2BA22-5C09-0A8D-1C06-267910A6DB1A}"/>
              </a:ext>
            </a:extLst>
          </p:cNvPr>
          <p:cNvSpPr>
            <a:spLocks noGrp="1"/>
          </p:cNvSpPr>
          <p:nvPr>
            <p:ph type="ctrTitle"/>
          </p:nvPr>
        </p:nvSpPr>
        <p:spPr/>
        <p:txBody>
          <a:bodyPr/>
          <a:lstStyle/>
          <a:p>
            <a:r>
              <a:rPr lang="en-US" dirty="0"/>
              <a:t>that’s it for today!</a:t>
            </a:r>
          </a:p>
        </p:txBody>
      </p:sp>
      <p:sp>
        <p:nvSpPr>
          <p:cNvPr id="3" name="Slide Number Placeholder 2">
            <a:extLst>
              <a:ext uri="{FF2B5EF4-FFF2-40B4-BE49-F238E27FC236}">
                <a16:creationId xmlns:a16="http://schemas.microsoft.com/office/drawing/2014/main" id="{F4695C3F-CD66-A7C6-F527-FB6964B095C5}"/>
              </a:ext>
            </a:extLst>
          </p:cNvPr>
          <p:cNvSpPr>
            <a:spLocks noGrp="1"/>
          </p:cNvSpPr>
          <p:nvPr>
            <p:ph type="sldNum" sz="quarter" idx="12"/>
          </p:nvPr>
        </p:nvSpPr>
        <p:spPr/>
        <p:txBody>
          <a:bodyPr/>
          <a:lstStyle/>
          <a:p>
            <a:fld id="{0C6CD854-DD62-6C4B-87F1-66B34D688D3F}" type="slidenum">
              <a:rPr lang="en-US" smtClean="0"/>
              <a:pPr/>
              <a:t>35</a:t>
            </a:fld>
            <a:endParaRPr lang="en-US"/>
          </a:p>
        </p:txBody>
      </p:sp>
      <p:sp>
        <p:nvSpPr>
          <p:cNvPr id="4" name="Text Placeholder 3">
            <a:extLst>
              <a:ext uri="{FF2B5EF4-FFF2-40B4-BE49-F238E27FC236}">
                <a16:creationId xmlns:a16="http://schemas.microsoft.com/office/drawing/2014/main" id="{10D9D130-F724-CF65-D97C-C03F9B16F599}"/>
              </a:ext>
            </a:extLst>
          </p:cNvPr>
          <p:cNvSpPr>
            <a:spLocks noGrp="1"/>
          </p:cNvSpPr>
          <p:nvPr>
            <p:ph type="body" sz="quarter" idx="13"/>
          </p:nvPr>
        </p:nvSpPr>
        <p:spPr>
          <a:xfrm>
            <a:off x="1624360" y="3768662"/>
            <a:ext cx="2801336" cy="2259013"/>
          </a:xfrm>
        </p:spPr>
        <p:txBody>
          <a:bodyPr>
            <a:normAutofit/>
          </a:bodyPr>
          <a:lstStyle/>
          <a:p>
            <a:r>
              <a:rPr lang="en-US" dirty="0"/>
              <a:t>Learning is </a:t>
            </a:r>
            <a:r>
              <a:rPr lang="en-US" i="1" dirty="0"/>
              <a:t>essential</a:t>
            </a:r>
            <a:r>
              <a:rPr lang="en-US" dirty="0"/>
              <a:t> in unknown environments, useful in many others</a:t>
            </a:r>
          </a:p>
          <a:p>
            <a:r>
              <a:rPr lang="en-US" dirty="0"/>
              <a:t>Learning process depends on agent design, evaluation metric, data, prior knowledge</a:t>
            </a:r>
          </a:p>
          <a:p>
            <a:r>
              <a:rPr lang="en-US" dirty="0"/>
              <a:t>Clustering involves finding patterns in unlabeled data </a:t>
            </a:r>
          </a:p>
        </p:txBody>
      </p:sp>
      <p:sp>
        <p:nvSpPr>
          <p:cNvPr id="5" name="Text Placeholder 4">
            <a:extLst>
              <a:ext uri="{FF2B5EF4-FFF2-40B4-BE49-F238E27FC236}">
                <a16:creationId xmlns:a16="http://schemas.microsoft.com/office/drawing/2014/main" id="{EE29183C-B3B2-40BC-0A6A-85C188234C20}"/>
              </a:ext>
            </a:extLst>
          </p:cNvPr>
          <p:cNvSpPr>
            <a:spLocks noGrp="1"/>
          </p:cNvSpPr>
          <p:nvPr>
            <p:ph type="body" sz="quarter" idx="15"/>
          </p:nvPr>
        </p:nvSpPr>
        <p:spPr>
          <a:xfrm>
            <a:off x="7866664" y="3762440"/>
            <a:ext cx="2995300" cy="2259013"/>
          </a:xfrm>
        </p:spPr>
        <p:txBody>
          <a:bodyPr/>
          <a:lstStyle/>
          <a:p>
            <a:r>
              <a:rPr lang="en-US" dirty="0"/>
              <a:t>Complete </a:t>
            </a:r>
            <a:r>
              <a:rPr lang="en-US" b="1" dirty="0">
                <a:solidFill>
                  <a:schemeClr val="accent4"/>
                </a:solidFill>
              </a:rPr>
              <a:t>Practice Problem 15</a:t>
            </a:r>
          </a:p>
          <a:p>
            <a:r>
              <a:rPr lang="en-US" dirty="0"/>
              <a:t>Do </a:t>
            </a:r>
            <a:r>
              <a:rPr lang="en-US" b="1" dirty="0">
                <a:solidFill>
                  <a:schemeClr val="accent4"/>
                </a:solidFill>
              </a:rPr>
              <a:t>Homework 3 </a:t>
            </a:r>
            <a:r>
              <a:rPr lang="en-US" dirty="0"/>
              <a:t>(due 8.6)</a:t>
            </a:r>
          </a:p>
          <a:p>
            <a:r>
              <a:rPr lang="en-US" dirty="0"/>
              <a:t>Do </a:t>
            </a:r>
            <a:r>
              <a:rPr lang="en-US" b="1" dirty="0">
                <a:solidFill>
                  <a:schemeClr val="accent4"/>
                </a:solidFill>
              </a:rPr>
              <a:t>Project 4 </a:t>
            </a:r>
            <a:r>
              <a:rPr lang="en-US" dirty="0"/>
              <a:t>(due 8.13)</a:t>
            </a:r>
          </a:p>
          <a:p>
            <a:pPr marL="0" indent="0">
              <a:buNone/>
            </a:pPr>
            <a:endParaRPr lang="en-US" dirty="0"/>
          </a:p>
        </p:txBody>
      </p:sp>
      <p:sp>
        <p:nvSpPr>
          <p:cNvPr id="6" name="Text Placeholder 5">
            <a:extLst>
              <a:ext uri="{FF2B5EF4-FFF2-40B4-BE49-F238E27FC236}">
                <a16:creationId xmlns:a16="http://schemas.microsoft.com/office/drawing/2014/main" id="{811707F8-922E-989E-1D14-57F87FE0DD2F}"/>
              </a:ext>
            </a:extLst>
          </p:cNvPr>
          <p:cNvSpPr>
            <a:spLocks noGrp="1"/>
          </p:cNvSpPr>
          <p:nvPr>
            <p:ph type="body" sz="quarter" idx="16"/>
          </p:nvPr>
        </p:nvSpPr>
        <p:spPr/>
        <p:txBody>
          <a:bodyPr/>
          <a:lstStyle/>
          <a:p>
            <a:r>
              <a:rPr lang="en-US" dirty="0"/>
              <a:t>Regression</a:t>
            </a:r>
          </a:p>
          <a:p>
            <a:r>
              <a:rPr lang="en-US" dirty="0"/>
              <a:t>Classification</a:t>
            </a:r>
          </a:p>
        </p:txBody>
      </p:sp>
    </p:spTree>
    <p:extLst>
      <p:ext uri="{BB962C8B-B14F-4D97-AF65-F5344CB8AC3E}">
        <p14:creationId xmlns:p14="http://schemas.microsoft.com/office/powerpoint/2010/main" val="35823469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25FB477-04F6-FA33-4BF4-A67EBC538723}"/>
              </a:ext>
            </a:extLst>
          </p:cNvPr>
          <p:cNvSpPr>
            <a:spLocks noGrp="1"/>
          </p:cNvSpPr>
          <p:nvPr>
            <p:ph type="title"/>
          </p:nvPr>
        </p:nvSpPr>
        <p:spPr/>
        <p:txBody>
          <a:bodyPr/>
          <a:lstStyle/>
          <a:p>
            <a:r>
              <a:rPr lang="en-US" dirty="0"/>
              <a:t>Machine Learning?</a:t>
            </a:r>
          </a:p>
        </p:txBody>
      </p:sp>
      <p:sp>
        <p:nvSpPr>
          <p:cNvPr id="6" name="Content Placeholder 5">
            <a:extLst>
              <a:ext uri="{FF2B5EF4-FFF2-40B4-BE49-F238E27FC236}">
                <a16:creationId xmlns:a16="http://schemas.microsoft.com/office/drawing/2014/main" id="{1EE443BF-B237-D8F1-126E-9DE1252FC163}"/>
              </a:ext>
            </a:extLst>
          </p:cNvPr>
          <p:cNvSpPr>
            <a:spLocks noGrp="1"/>
          </p:cNvSpPr>
          <p:nvPr>
            <p:ph idx="1"/>
          </p:nvPr>
        </p:nvSpPr>
        <p:spPr/>
        <p:txBody>
          <a:bodyPr/>
          <a:lstStyle/>
          <a:p>
            <a:pPr marL="0" indent="0" algn="ctr">
              <a:buNone/>
            </a:pPr>
            <a:endParaRPr lang="en-US" dirty="0"/>
          </a:p>
          <a:p>
            <a:pPr marL="0" indent="0" algn="ctr">
              <a:buNone/>
            </a:pPr>
            <a:r>
              <a:rPr lang="en-US" dirty="0"/>
              <a:t>How to </a:t>
            </a:r>
            <a:r>
              <a:rPr lang="en-US" i="1" dirty="0"/>
              <a:t>construct</a:t>
            </a:r>
            <a:r>
              <a:rPr lang="en-US" dirty="0"/>
              <a:t> a model of the world from data or experience</a:t>
            </a:r>
          </a:p>
        </p:txBody>
      </p:sp>
      <p:sp>
        <p:nvSpPr>
          <p:cNvPr id="3" name="Date Placeholder 2">
            <a:extLst>
              <a:ext uri="{FF2B5EF4-FFF2-40B4-BE49-F238E27FC236}">
                <a16:creationId xmlns:a16="http://schemas.microsoft.com/office/drawing/2014/main" id="{445BCB10-5E6B-0A79-2A6A-64C82B146817}"/>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0DB9CA01-A22E-E0FB-8744-FBE1DCC1F141}"/>
              </a:ext>
            </a:extLst>
          </p:cNvPr>
          <p:cNvSpPr>
            <a:spLocks noGrp="1"/>
          </p:cNvSpPr>
          <p:nvPr>
            <p:ph type="sldNum" sz="quarter" idx="12"/>
          </p:nvPr>
        </p:nvSpPr>
        <p:spPr/>
        <p:txBody>
          <a:bodyPr/>
          <a:lstStyle/>
          <a:p>
            <a:fld id="{0C6CD854-DD62-6C4B-87F1-66B34D688D3F}" type="slidenum">
              <a:rPr lang="en-US" smtClean="0"/>
              <a:t>4</a:t>
            </a:fld>
            <a:endParaRPr lang="en-US"/>
          </a:p>
        </p:txBody>
      </p:sp>
      <p:sp>
        <p:nvSpPr>
          <p:cNvPr id="2" name="Rounded Rectangle 1">
            <a:extLst>
              <a:ext uri="{FF2B5EF4-FFF2-40B4-BE49-F238E27FC236}">
                <a16:creationId xmlns:a16="http://schemas.microsoft.com/office/drawing/2014/main" id="{D9F24633-EE01-1C6E-547A-F5F1D9E292CA}"/>
              </a:ext>
            </a:extLst>
          </p:cNvPr>
          <p:cNvSpPr/>
          <p:nvPr/>
        </p:nvSpPr>
        <p:spPr>
          <a:xfrm>
            <a:off x="1328737" y="3786188"/>
            <a:ext cx="2771775" cy="1085850"/>
          </a:xfrm>
          <a:prstGeom prst="roundRect">
            <a:avLst>
              <a:gd name="adj" fmla="val 614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Learn Parameters</a:t>
            </a:r>
          </a:p>
        </p:txBody>
      </p:sp>
      <p:sp>
        <p:nvSpPr>
          <p:cNvPr id="7" name="Rounded Rectangle 6">
            <a:extLst>
              <a:ext uri="{FF2B5EF4-FFF2-40B4-BE49-F238E27FC236}">
                <a16:creationId xmlns:a16="http://schemas.microsoft.com/office/drawing/2014/main" id="{8BFF63C1-5B49-4C72-8D18-AFCAB06B975D}"/>
              </a:ext>
            </a:extLst>
          </p:cNvPr>
          <p:cNvSpPr/>
          <p:nvPr/>
        </p:nvSpPr>
        <p:spPr>
          <a:xfrm>
            <a:off x="4710111" y="3786188"/>
            <a:ext cx="2771775" cy="1085850"/>
          </a:xfrm>
          <a:prstGeom prst="roundRect">
            <a:avLst>
              <a:gd name="adj" fmla="val 614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Learn Structure</a:t>
            </a:r>
          </a:p>
        </p:txBody>
      </p:sp>
      <p:sp>
        <p:nvSpPr>
          <p:cNvPr id="8" name="Rounded Rectangle 7">
            <a:extLst>
              <a:ext uri="{FF2B5EF4-FFF2-40B4-BE49-F238E27FC236}">
                <a16:creationId xmlns:a16="http://schemas.microsoft.com/office/drawing/2014/main" id="{6913CE52-0BAF-9639-8350-B961FAE89542}"/>
              </a:ext>
            </a:extLst>
          </p:cNvPr>
          <p:cNvSpPr/>
          <p:nvPr/>
        </p:nvSpPr>
        <p:spPr>
          <a:xfrm>
            <a:off x="8091488" y="3786188"/>
            <a:ext cx="2771775" cy="1085850"/>
          </a:xfrm>
          <a:prstGeom prst="roundRect">
            <a:avLst>
              <a:gd name="adj" fmla="val 614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Learn Patterns</a:t>
            </a:r>
          </a:p>
        </p:txBody>
      </p:sp>
    </p:spTree>
    <p:extLst>
      <p:ext uri="{BB962C8B-B14F-4D97-AF65-F5344CB8AC3E}">
        <p14:creationId xmlns:p14="http://schemas.microsoft.com/office/powerpoint/2010/main" val="1079931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259AEDB-DC24-AD86-3421-B121329C963E}"/>
              </a:ext>
            </a:extLst>
          </p:cNvPr>
          <p:cNvSpPr>
            <a:spLocks noGrp="1"/>
          </p:cNvSpPr>
          <p:nvPr>
            <p:ph type="title"/>
          </p:nvPr>
        </p:nvSpPr>
        <p:spPr/>
        <p:txBody>
          <a:bodyPr/>
          <a:lstStyle/>
          <a:p>
            <a:r>
              <a:rPr lang="en-US" dirty="0"/>
              <a:t>Learning</a:t>
            </a:r>
          </a:p>
        </p:txBody>
      </p:sp>
      <p:sp>
        <p:nvSpPr>
          <p:cNvPr id="7" name="Content Placeholder 6">
            <a:extLst>
              <a:ext uri="{FF2B5EF4-FFF2-40B4-BE49-F238E27FC236}">
                <a16:creationId xmlns:a16="http://schemas.microsoft.com/office/drawing/2014/main" id="{9C34BE1E-0E35-6CC8-AD2F-F489B9BDC381}"/>
              </a:ext>
            </a:extLst>
          </p:cNvPr>
          <p:cNvSpPr>
            <a:spLocks noGrp="1"/>
          </p:cNvSpPr>
          <p:nvPr>
            <p:ph idx="1"/>
          </p:nvPr>
        </p:nvSpPr>
        <p:spPr>
          <a:xfrm>
            <a:off x="497158" y="1590261"/>
            <a:ext cx="11197683" cy="4606139"/>
          </a:xfrm>
        </p:spPr>
        <p:txBody>
          <a:bodyPr/>
          <a:lstStyle/>
          <a:p>
            <a:pPr marL="0" indent="0">
              <a:buNone/>
            </a:pPr>
            <a:r>
              <a:rPr lang="en-US" b="1" dirty="0">
                <a:solidFill>
                  <a:schemeClr val="accent1"/>
                </a:solidFill>
                <a:latin typeface="Avenir Next" panose="020B0503020202020204" pitchFamily="34" charset="0"/>
              </a:rPr>
              <a:t>Learning</a:t>
            </a:r>
            <a:r>
              <a:rPr lang="en-US" dirty="0"/>
              <a:t> involves </a:t>
            </a:r>
            <a:r>
              <a:rPr lang="en-US" b="1" dirty="0">
                <a:solidFill>
                  <a:schemeClr val="accent3"/>
                </a:solidFill>
              </a:rPr>
              <a:t>improving</a:t>
            </a:r>
            <a:r>
              <a:rPr lang="en-US" dirty="0"/>
              <a:t> an agent’s </a:t>
            </a:r>
            <a:r>
              <a:rPr lang="en-US" b="1" dirty="0">
                <a:solidFill>
                  <a:schemeClr val="accent2"/>
                </a:solidFill>
              </a:rPr>
              <a:t>performance</a:t>
            </a:r>
            <a:r>
              <a:rPr lang="en-US" dirty="0"/>
              <a:t> through </a:t>
            </a:r>
            <a:r>
              <a:rPr lang="en-US" b="1" dirty="0">
                <a:solidFill>
                  <a:schemeClr val="accent4"/>
                </a:solidFill>
              </a:rPr>
              <a:t>experience</a:t>
            </a:r>
          </a:p>
          <a:p>
            <a:r>
              <a:rPr lang="en-US" i="1" dirty="0"/>
              <a:t>How to define </a:t>
            </a:r>
            <a:r>
              <a:rPr lang="en-US" b="1" i="1" dirty="0">
                <a:solidFill>
                  <a:schemeClr val="accent2"/>
                </a:solidFill>
              </a:rPr>
              <a:t>performance</a:t>
            </a:r>
            <a:r>
              <a:rPr lang="en-US" i="1" dirty="0"/>
              <a:t>? </a:t>
            </a:r>
          </a:p>
          <a:p>
            <a:r>
              <a:rPr lang="en-US" i="1" dirty="0"/>
              <a:t>How to </a:t>
            </a:r>
            <a:r>
              <a:rPr lang="en-US" b="1" i="1" dirty="0">
                <a:solidFill>
                  <a:schemeClr val="accent3"/>
                </a:solidFill>
              </a:rPr>
              <a:t>improve</a:t>
            </a:r>
            <a:r>
              <a:rPr lang="en-US" i="1" dirty="0"/>
              <a:t>? How to tell if the agent is improving?</a:t>
            </a:r>
          </a:p>
          <a:p>
            <a:r>
              <a:rPr lang="en-US" i="1" dirty="0"/>
              <a:t>What constitutes </a:t>
            </a:r>
            <a:r>
              <a:rPr lang="en-US" b="1" i="1" dirty="0">
                <a:solidFill>
                  <a:schemeClr val="accent4"/>
                </a:solidFill>
              </a:rPr>
              <a:t>experience</a:t>
            </a:r>
            <a:r>
              <a:rPr lang="en-US" i="1" dirty="0"/>
              <a:t>? How to relate to new experiences?</a:t>
            </a:r>
          </a:p>
        </p:txBody>
      </p:sp>
      <p:sp>
        <p:nvSpPr>
          <p:cNvPr id="4" name="Date Placeholder 3">
            <a:extLst>
              <a:ext uri="{FF2B5EF4-FFF2-40B4-BE49-F238E27FC236}">
                <a16:creationId xmlns:a16="http://schemas.microsoft.com/office/drawing/2014/main" id="{59A2B214-15FD-7D35-77B9-02B0773A6C69}"/>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01F6D3B0-C800-B470-9BCE-ACFA1E82D26E}"/>
              </a:ext>
            </a:extLst>
          </p:cNvPr>
          <p:cNvSpPr>
            <a:spLocks noGrp="1"/>
          </p:cNvSpPr>
          <p:nvPr>
            <p:ph type="sldNum" sz="quarter" idx="12"/>
          </p:nvPr>
        </p:nvSpPr>
        <p:spPr/>
        <p:txBody>
          <a:bodyPr/>
          <a:lstStyle/>
          <a:p>
            <a:fld id="{0C6CD854-DD62-6C4B-87F1-66B34D688D3F}" type="slidenum">
              <a:rPr lang="en-US" smtClean="0"/>
              <a:t>5</a:t>
            </a:fld>
            <a:endParaRPr lang="en-US"/>
          </a:p>
        </p:txBody>
      </p:sp>
      <p:pic>
        <p:nvPicPr>
          <p:cNvPr id="8" name="Picture 7" descr="Illustrations of three different gauges with dials. The first only has a green region for “Goal”?. The second has a large yellow region with small red “Nope” and green “Goal!” regions on the ends. The third is a circle with thelarge red “Nope!” region taking up most of the circle, with only a small sliver for “Goal”">
            <a:extLst>
              <a:ext uri="{FF2B5EF4-FFF2-40B4-BE49-F238E27FC236}">
                <a16:creationId xmlns:a16="http://schemas.microsoft.com/office/drawing/2014/main" id="{14C27EE6-5E16-EA50-D4BF-228218C21C4A}"/>
              </a:ext>
            </a:extLst>
          </p:cNvPr>
          <p:cNvPicPr>
            <a:picLocks noChangeAspect="1"/>
          </p:cNvPicPr>
          <p:nvPr/>
        </p:nvPicPr>
        <p:blipFill>
          <a:blip r:embed="rId2"/>
          <a:stretch>
            <a:fillRect/>
          </a:stretch>
        </p:blipFill>
        <p:spPr>
          <a:xfrm>
            <a:off x="3734321" y="4383395"/>
            <a:ext cx="4723356" cy="1813005"/>
          </a:xfrm>
          <a:prstGeom prst="rect">
            <a:avLst/>
          </a:prstGeom>
        </p:spPr>
      </p:pic>
    </p:spTree>
    <p:extLst>
      <p:ext uri="{BB962C8B-B14F-4D97-AF65-F5344CB8AC3E}">
        <p14:creationId xmlns:p14="http://schemas.microsoft.com/office/powerpoint/2010/main" val="3276116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586DC97-24A6-E7CD-DD37-18988698DDC0}"/>
              </a:ext>
            </a:extLst>
          </p:cNvPr>
          <p:cNvSpPr>
            <a:spLocks noGrp="1"/>
          </p:cNvSpPr>
          <p:nvPr>
            <p:ph type="title"/>
          </p:nvPr>
        </p:nvSpPr>
        <p:spPr/>
        <p:txBody>
          <a:bodyPr/>
          <a:lstStyle/>
          <a:p>
            <a:r>
              <a:rPr lang="en-US" dirty="0"/>
              <a:t>Why ”Learning”?</a:t>
            </a:r>
          </a:p>
        </p:txBody>
      </p:sp>
      <p:sp>
        <p:nvSpPr>
          <p:cNvPr id="4" name="Date Placeholder 3">
            <a:extLst>
              <a:ext uri="{FF2B5EF4-FFF2-40B4-BE49-F238E27FC236}">
                <a16:creationId xmlns:a16="http://schemas.microsoft.com/office/drawing/2014/main" id="{5677180F-3FA2-6A94-8A24-D2F531739F5B}"/>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93290016-6948-740D-8DA2-55F2AAEC5313}"/>
              </a:ext>
            </a:extLst>
          </p:cNvPr>
          <p:cNvSpPr>
            <a:spLocks noGrp="1"/>
          </p:cNvSpPr>
          <p:nvPr>
            <p:ph type="sldNum" sz="quarter" idx="12"/>
          </p:nvPr>
        </p:nvSpPr>
        <p:spPr/>
        <p:txBody>
          <a:bodyPr/>
          <a:lstStyle/>
          <a:p>
            <a:fld id="{0C6CD854-DD62-6C4B-87F1-66B34D688D3F}" type="slidenum">
              <a:rPr lang="en-US" smtClean="0"/>
              <a:t>6</a:t>
            </a:fld>
            <a:endParaRPr lang="en-US"/>
          </a:p>
        </p:txBody>
      </p:sp>
      <p:pic>
        <p:nvPicPr>
          <p:cNvPr id="9" name="Picture 8" descr="An illustration of a dark-skinned boy with black hair playing with a toy robot. A thought bubble appears above the boy’s head showing a more detailed robot saying “cogito ergo sum”.">
            <a:extLst>
              <a:ext uri="{FF2B5EF4-FFF2-40B4-BE49-F238E27FC236}">
                <a16:creationId xmlns:a16="http://schemas.microsoft.com/office/drawing/2014/main" id="{5C54F0E6-CDCE-C99A-5433-BB718252E315}"/>
              </a:ext>
            </a:extLst>
          </p:cNvPr>
          <p:cNvPicPr>
            <a:picLocks noChangeAspect="1"/>
          </p:cNvPicPr>
          <p:nvPr/>
        </p:nvPicPr>
        <p:blipFill>
          <a:blip r:embed="rId2"/>
          <a:stretch>
            <a:fillRect/>
          </a:stretch>
        </p:blipFill>
        <p:spPr>
          <a:xfrm>
            <a:off x="4501966" y="1431831"/>
            <a:ext cx="3188065" cy="4435569"/>
          </a:xfrm>
          <a:prstGeom prst="rect">
            <a:avLst/>
          </a:prstGeom>
        </p:spPr>
      </p:pic>
    </p:spTree>
    <p:extLst>
      <p:ext uri="{BB962C8B-B14F-4D97-AF65-F5344CB8AC3E}">
        <p14:creationId xmlns:p14="http://schemas.microsoft.com/office/powerpoint/2010/main" val="44058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23963-2B91-9270-C1EF-7DF358CD99E6}"/>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03DAD4B-136D-E83E-802B-FB0AE4429D17}"/>
              </a:ext>
            </a:extLst>
          </p:cNvPr>
          <p:cNvSpPr>
            <a:spLocks noGrp="1"/>
          </p:cNvSpPr>
          <p:nvPr>
            <p:ph type="title"/>
          </p:nvPr>
        </p:nvSpPr>
        <p:spPr/>
        <p:txBody>
          <a:bodyPr/>
          <a:lstStyle/>
          <a:p>
            <a:r>
              <a:rPr lang="en-US" dirty="0"/>
              <a:t>Learning Agents</a:t>
            </a:r>
          </a:p>
        </p:txBody>
      </p:sp>
      <p:sp>
        <p:nvSpPr>
          <p:cNvPr id="7" name="Content Placeholder 6">
            <a:extLst>
              <a:ext uri="{FF2B5EF4-FFF2-40B4-BE49-F238E27FC236}">
                <a16:creationId xmlns:a16="http://schemas.microsoft.com/office/drawing/2014/main" id="{65927A97-E738-F8A0-CE3D-692D62BA2DB1}"/>
              </a:ext>
            </a:extLst>
          </p:cNvPr>
          <p:cNvSpPr>
            <a:spLocks noGrp="1"/>
          </p:cNvSpPr>
          <p:nvPr>
            <p:ph idx="1"/>
          </p:nvPr>
        </p:nvSpPr>
        <p:spPr>
          <a:xfrm>
            <a:off x="497158" y="1590261"/>
            <a:ext cx="11197683" cy="4606139"/>
          </a:xfrm>
        </p:spPr>
        <p:txBody>
          <a:bodyPr/>
          <a:lstStyle/>
          <a:p>
            <a:pPr marL="0" indent="0">
              <a:buNone/>
            </a:pPr>
            <a:r>
              <a:rPr lang="en-US" b="1" dirty="0">
                <a:solidFill>
                  <a:schemeClr val="accent1"/>
                </a:solidFill>
                <a:latin typeface="Avenir Next" panose="020B0503020202020204" pitchFamily="34" charset="0"/>
              </a:rPr>
              <a:t>Learning</a:t>
            </a:r>
            <a:r>
              <a:rPr lang="en-US" dirty="0"/>
              <a:t> involves </a:t>
            </a:r>
            <a:r>
              <a:rPr lang="en-US" b="1" dirty="0">
                <a:solidFill>
                  <a:schemeClr val="accent3"/>
                </a:solidFill>
              </a:rPr>
              <a:t>improving</a:t>
            </a:r>
            <a:r>
              <a:rPr lang="en-US" dirty="0"/>
              <a:t> an agent’s </a:t>
            </a:r>
            <a:r>
              <a:rPr lang="en-US" b="1" dirty="0">
                <a:solidFill>
                  <a:schemeClr val="accent2"/>
                </a:solidFill>
              </a:rPr>
              <a:t>performance</a:t>
            </a:r>
            <a:r>
              <a:rPr lang="en-US" dirty="0"/>
              <a:t> through </a:t>
            </a:r>
            <a:r>
              <a:rPr lang="en-US" b="1" dirty="0">
                <a:solidFill>
                  <a:schemeClr val="accent4"/>
                </a:solidFill>
              </a:rPr>
              <a:t>experience</a:t>
            </a:r>
          </a:p>
          <a:p>
            <a:r>
              <a:rPr lang="en-US" i="1" dirty="0"/>
              <a:t>How does </a:t>
            </a:r>
            <a:r>
              <a:rPr lang="en-US" b="1" i="1" dirty="0">
                <a:solidFill>
                  <a:schemeClr val="accent2"/>
                </a:solidFill>
              </a:rPr>
              <a:t>performance</a:t>
            </a:r>
            <a:r>
              <a:rPr lang="en-US" i="1" dirty="0"/>
              <a:t> relate to the agent’s design?</a:t>
            </a:r>
          </a:p>
          <a:p>
            <a:r>
              <a:rPr lang="en-US" i="1" dirty="0"/>
              <a:t>How does </a:t>
            </a:r>
            <a:r>
              <a:rPr lang="en-US" b="1" i="1" dirty="0">
                <a:solidFill>
                  <a:schemeClr val="accent3"/>
                </a:solidFill>
              </a:rPr>
              <a:t>improvement </a:t>
            </a:r>
            <a:r>
              <a:rPr lang="en-US" i="1" dirty="0"/>
              <a:t> in performance manifest?</a:t>
            </a:r>
          </a:p>
          <a:p>
            <a:r>
              <a:rPr lang="en-US" i="1" dirty="0"/>
              <a:t>What </a:t>
            </a:r>
            <a:r>
              <a:rPr lang="en-US" b="1" i="1" dirty="0">
                <a:solidFill>
                  <a:schemeClr val="accent4"/>
                </a:solidFill>
              </a:rPr>
              <a:t>data</a:t>
            </a:r>
            <a:r>
              <a:rPr lang="en-US" i="1" dirty="0"/>
              <a:t> are relevant to that part of the system?</a:t>
            </a:r>
          </a:p>
          <a:p>
            <a:r>
              <a:rPr lang="en-US" i="1" dirty="0"/>
              <a:t>What knowledge is available or assumed?</a:t>
            </a:r>
          </a:p>
        </p:txBody>
      </p:sp>
      <p:sp>
        <p:nvSpPr>
          <p:cNvPr id="4" name="Date Placeholder 3">
            <a:extLst>
              <a:ext uri="{FF2B5EF4-FFF2-40B4-BE49-F238E27FC236}">
                <a16:creationId xmlns:a16="http://schemas.microsoft.com/office/drawing/2014/main" id="{908E2EE6-8C96-D393-602B-21E2742D62A3}"/>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ADDA3E59-F556-6827-A964-320F05D49E73}"/>
              </a:ext>
            </a:extLst>
          </p:cNvPr>
          <p:cNvSpPr>
            <a:spLocks noGrp="1"/>
          </p:cNvSpPr>
          <p:nvPr>
            <p:ph type="sldNum" sz="quarter" idx="12"/>
          </p:nvPr>
        </p:nvSpPr>
        <p:spPr/>
        <p:txBody>
          <a:bodyPr/>
          <a:lstStyle/>
          <a:p>
            <a:fld id="{0C6CD854-DD62-6C4B-87F1-66B34D688D3F}" type="slidenum">
              <a:rPr lang="en-US" smtClean="0"/>
              <a:t>7</a:t>
            </a:fld>
            <a:endParaRPr lang="en-US"/>
          </a:p>
        </p:txBody>
      </p:sp>
      <p:pic>
        <p:nvPicPr>
          <p:cNvPr id="2" name="Picture 1" descr="The robot with a computerized brain builds a simple model of the crawler robot that is on the table.">
            <a:extLst>
              <a:ext uri="{FF2B5EF4-FFF2-40B4-BE49-F238E27FC236}">
                <a16:creationId xmlns:a16="http://schemas.microsoft.com/office/drawing/2014/main" id="{801368B8-71F9-6C2C-DEAB-EEDAB6279E7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394985" y="4318086"/>
            <a:ext cx="4299856" cy="1899306"/>
          </a:xfrm>
          <a:prstGeom prst="rect">
            <a:avLst/>
          </a:prstGeom>
          <a:noFill/>
        </p:spPr>
      </p:pic>
    </p:spTree>
    <p:extLst>
      <p:ext uri="{BB962C8B-B14F-4D97-AF65-F5344CB8AC3E}">
        <p14:creationId xmlns:p14="http://schemas.microsoft.com/office/powerpoint/2010/main" val="3301487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777C490-207B-3A4A-7E42-4999EFFCD267}"/>
              </a:ext>
            </a:extLst>
          </p:cNvPr>
          <p:cNvSpPr>
            <a:spLocks noGrp="1"/>
          </p:cNvSpPr>
          <p:nvPr>
            <p:ph type="title"/>
          </p:nvPr>
        </p:nvSpPr>
        <p:spPr/>
        <p:txBody>
          <a:bodyPr/>
          <a:lstStyle/>
          <a:p>
            <a:r>
              <a:rPr lang="en-US" dirty="0"/>
              <a:t>Contextualizing CSE 473 So Far</a:t>
            </a:r>
          </a:p>
        </p:txBody>
      </p:sp>
      <p:sp>
        <p:nvSpPr>
          <p:cNvPr id="4" name="Date Placeholder 3">
            <a:extLst>
              <a:ext uri="{FF2B5EF4-FFF2-40B4-BE49-F238E27FC236}">
                <a16:creationId xmlns:a16="http://schemas.microsoft.com/office/drawing/2014/main" id="{6C5D804D-2451-AF8D-28F1-4290A333A79D}"/>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B91AA826-D0D1-58BA-45E8-C7A4576B13C8}"/>
              </a:ext>
            </a:extLst>
          </p:cNvPr>
          <p:cNvSpPr>
            <a:spLocks noGrp="1"/>
          </p:cNvSpPr>
          <p:nvPr>
            <p:ph type="sldNum" sz="quarter" idx="12"/>
          </p:nvPr>
        </p:nvSpPr>
        <p:spPr/>
        <p:txBody>
          <a:bodyPr/>
          <a:lstStyle/>
          <a:p>
            <a:fld id="{0C6CD854-DD62-6C4B-87F1-66B34D688D3F}" type="slidenum">
              <a:rPr lang="en-US" smtClean="0"/>
              <a:t>8</a:t>
            </a:fld>
            <a:endParaRPr lang="en-US"/>
          </a:p>
        </p:txBody>
      </p:sp>
      <p:graphicFrame>
        <p:nvGraphicFramePr>
          <p:cNvPr id="8" name="Table 7">
            <a:extLst>
              <a:ext uri="{FF2B5EF4-FFF2-40B4-BE49-F238E27FC236}">
                <a16:creationId xmlns:a16="http://schemas.microsoft.com/office/drawing/2014/main" id="{2E2A9D1F-2064-CBCB-7E3F-5A8E543A6D7C}"/>
              </a:ext>
            </a:extLst>
          </p:cNvPr>
          <p:cNvGraphicFramePr>
            <a:graphicFrameLocks noGrp="1"/>
          </p:cNvGraphicFramePr>
          <p:nvPr>
            <p:extLst>
              <p:ext uri="{D42A27DB-BD31-4B8C-83A1-F6EECF244321}">
                <p14:modId xmlns:p14="http://schemas.microsoft.com/office/powerpoint/2010/main" val="2460001153"/>
              </p:ext>
            </p:extLst>
          </p:nvPr>
        </p:nvGraphicFramePr>
        <p:xfrm>
          <a:off x="758165" y="1662640"/>
          <a:ext cx="10675670" cy="4423832"/>
        </p:xfrm>
        <a:graphic>
          <a:graphicData uri="http://schemas.openxmlformats.org/drawingml/2006/table">
            <a:tbl>
              <a:tblPr firstRow="1" bandRow="1">
                <a:tableStyleId>{5C22544A-7EE6-4342-B048-85BDC9FD1C3A}</a:tableStyleId>
              </a:tblPr>
              <a:tblGrid>
                <a:gridCol w="2135134">
                  <a:extLst>
                    <a:ext uri="{9D8B030D-6E8A-4147-A177-3AD203B41FA5}">
                      <a16:colId xmlns:a16="http://schemas.microsoft.com/office/drawing/2014/main" val="3254317797"/>
                    </a:ext>
                  </a:extLst>
                </a:gridCol>
                <a:gridCol w="2135134">
                  <a:extLst>
                    <a:ext uri="{9D8B030D-6E8A-4147-A177-3AD203B41FA5}">
                      <a16:colId xmlns:a16="http://schemas.microsoft.com/office/drawing/2014/main" val="188774959"/>
                    </a:ext>
                  </a:extLst>
                </a:gridCol>
                <a:gridCol w="2135134">
                  <a:extLst>
                    <a:ext uri="{9D8B030D-6E8A-4147-A177-3AD203B41FA5}">
                      <a16:colId xmlns:a16="http://schemas.microsoft.com/office/drawing/2014/main" val="3824606018"/>
                    </a:ext>
                  </a:extLst>
                </a:gridCol>
                <a:gridCol w="2135134">
                  <a:extLst>
                    <a:ext uri="{9D8B030D-6E8A-4147-A177-3AD203B41FA5}">
                      <a16:colId xmlns:a16="http://schemas.microsoft.com/office/drawing/2014/main" val="672700030"/>
                    </a:ext>
                  </a:extLst>
                </a:gridCol>
                <a:gridCol w="2135134">
                  <a:extLst>
                    <a:ext uri="{9D8B030D-6E8A-4147-A177-3AD203B41FA5}">
                      <a16:colId xmlns:a16="http://schemas.microsoft.com/office/drawing/2014/main" val="901472483"/>
                    </a:ext>
                  </a:extLst>
                </a:gridCol>
              </a:tblGrid>
              <a:tr h="631976">
                <a:tc>
                  <a:txBody>
                    <a:bodyPr/>
                    <a:lstStyle/>
                    <a:p>
                      <a:pPr algn="ctr"/>
                      <a:r>
                        <a:rPr lang="en-US" sz="1600" dirty="0">
                          <a:solidFill>
                            <a:schemeClr val="accent1"/>
                          </a:solidFill>
                        </a:rPr>
                        <a:t>Agent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dirty="0">
                          <a:solidFill>
                            <a:schemeClr val="accent2"/>
                          </a:solidFill>
                        </a:rPr>
                        <a:t>Component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dirty="0">
                          <a:solidFill>
                            <a:schemeClr val="accent3"/>
                          </a:solidFill>
                        </a:rPr>
                        <a:t>Representation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dirty="0">
                          <a:solidFill>
                            <a:schemeClr val="accent4"/>
                          </a:solidFill>
                        </a:rPr>
                        <a:t>Feedback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dirty="0">
                          <a:solidFill>
                            <a:srgbClr val="A9652D"/>
                          </a:solidFill>
                        </a:rPr>
                        <a:t>Knowledge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6919806"/>
                  </a:ext>
                </a:extLst>
              </a:tr>
              <a:tr h="631976">
                <a:tc>
                  <a:txBody>
                    <a:bodyPr/>
                    <a:lstStyle/>
                    <a:p>
                      <a:pPr algn="ctr"/>
                      <a:r>
                        <a:rPr lang="en-US" sz="1400" dirty="0">
                          <a:solidFill>
                            <a:schemeClr val="tx1"/>
                          </a:solidFill>
                        </a:rPr>
                        <a:t>Adversarial Search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solidFill>
                            <a:schemeClr val="tx1"/>
                          </a:solidFill>
                        </a:rPr>
                        <a:t>Evaluation function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solidFill>
                            <a:schemeClr val="tx1"/>
                          </a:solidFill>
                        </a:rPr>
                        <a:t>Linear polynomial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solidFill>
                            <a:schemeClr val="tx1"/>
                          </a:solidFill>
                        </a:rPr>
                        <a:t>Win/loss utility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solidFill>
                            <a:schemeClr val="tx1"/>
                          </a:solidFill>
                        </a:rPr>
                        <a:t>Rules of game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03536420"/>
                  </a:ext>
                </a:extLst>
              </a:tr>
              <a:tr h="631976">
                <a:tc>
                  <a:txBody>
                    <a:bodyPr/>
                    <a:lstStyle/>
                    <a:p>
                      <a:pPr algn="ctr"/>
                      <a:r>
                        <a:rPr lang="en-US" sz="1400" dirty="0">
                          <a:solidFill>
                            <a:schemeClr val="tx1"/>
                          </a:solidFill>
                        </a:rPr>
                        <a:t>Planning Agent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solidFill>
                            <a:schemeClr val="tx1"/>
                          </a:solidFill>
                        </a:rPr>
                        <a:t>Transition model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solidFill>
                            <a:schemeClr val="tx1"/>
                          </a:solidFill>
                        </a:rPr>
                        <a:t>Successor transitions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solidFill>
                            <a:schemeClr val="tx1"/>
                          </a:solidFill>
                        </a:rPr>
                        <a:t>Action outcomes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solidFill>
                            <a:schemeClr val="tx1"/>
                          </a:solidFill>
                        </a:rPr>
                        <a:t>Available actions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51910887"/>
                  </a:ext>
                </a:extLst>
              </a:tr>
              <a:tr h="631976">
                <a:tc>
                  <a:txBody>
                    <a:bodyPr/>
                    <a:lstStyle/>
                    <a:p>
                      <a:pPr algn="ctr"/>
                      <a:r>
                        <a:rPr lang="en-US" sz="1400" dirty="0">
                          <a:solidFill>
                            <a:schemeClr val="tx1"/>
                          </a:solidFill>
                        </a:rPr>
                        <a:t>Weather Model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solidFill>
                            <a:schemeClr val="tx1"/>
                          </a:solidFill>
                        </a:rPr>
                        <a:t>Graph model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solidFill>
                            <a:schemeClr val="tx1"/>
                          </a:solidFill>
                        </a:rPr>
                        <a:t>Bayesian network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solidFill>
                            <a:schemeClr val="tx1"/>
                          </a:solidFill>
                        </a:rPr>
                        <a:t>Observations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solidFill>
                            <a:schemeClr val="tx1"/>
                          </a:solidFill>
                        </a:rPr>
                        <a:t>Topology assumptions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24511640"/>
                  </a:ext>
                </a:extLst>
              </a:tr>
              <a:tr h="631976">
                <a:tc>
                  <a:txBody>
                    <a:bodyPr/>
                    <a:lstStyle/>
                    <a:p>
                      <a:pPr algn="ctr"/>
                      <a:r>
                        <a:rPr lang="en-US" sz="1400" dirty="0">
                          <a:solidFill>
                            <a:schemeClr val="tx1"/>
                          </a:solidFill>
                        </a:rPr>
                        <a:t>Localization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solidFill>
                            <a:schemeClr val="tx1"/>
                          </a:solidFill>
                        </a:rPr>
                        <a:t>Sensor model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solidFill>
                            <a:schemeClr val="tx1"/>
                          </a:solidFill>
                        </a:rPr>
                        <a:t>Hidden Markov model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solidFill>
                            <a:schemeClr val="tx1"/>
                          </a:solidFill>
                        </a:rPr>
                        <a:t>Sensor readings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solidFill>
                            <a:schemeClr val="tx1"/>
                          </a:solidFill>
                        </a:rPr>
                        <a:t>Sensor information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05936082"/>
                  </a:ext>
                </a:extLst>
              </a:tr>
              <a:tr h="631976">
                <a:tc>
                  <a:txBody>
                    <a:bodyPr/>
                    <a:lstStyle/>
                    <a:p>
                      <a:pPr algn="ctr"/>
                      <a:r>
                        <a:rPr lang="en-US" sz="1400" dirty="0">
                          <a:solidFill>
                            <a:schemeClr val="tx1"/>
                          </a:solidFill>
                        </a:rPr>
                        <a:t>Image Classifier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solidFill>
                            <a:schemeClr val="tx1"/>
                          </a:solidFill>
                        </a:rPr>
                        <a:t>Classification model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solidFill>
                            <a:schemeClr val="tx1"/>
                          </a:solidFill>
                        </a:rPr>
                        <a:t>Naïve Bayes classifier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solidFill>
                            <a:schemeClr val="tx1"/>
                          </a:solidFill>
                        </a:rPr>
                        <a:t>Training labels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solidFill>
                            <a:schemeClr val="tx1"/>
                          </a:solidFill>
                        </a:rPr>
                        <a:t>Network architecture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84703593"/>
                  </a:ext>
                </a:extLst>
              </a:tr>
              <a:tr h="631976">
                <a:tc>
                  <a:txBody>
                    <a:bodyPr/>
                    <a:lstStyle/>
                    <a:p>
                      <a:pPr algn="ctr"/>
                      <a:r>
                        <a:rPr lang="en-US" sz="1400" dirty="0">
                          <a:solidFill>
                            <a:schemeClr val="tx1"/>
                          </a:solidFill>
                        </a:rPr>
                        <a:t>Language Model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solidFill>
                            <a:schemeClr val="tx1"/>
                          </a:solidFill>
                        </a:rPr>
                        <a:t>N-gram model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solidFill>
                            <a:schemeClr val="tx1"/>
                          </a:solidFill>
                        </a:rPr>
                        <a:t>Markov Chain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solidFill>
                            <a:schemeClr val="tx1"/>
                          </a:solidFill>
                        </a:rPr>
                        <a:t>Word frequencies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solidFill>
                            <a:schemeClr val="tx1"/>
                          </a:solidFill>
                        </a:rPr>
                        <a:t>Value of 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40239195"/>
                  </a:ext>
                </a:extLst>
              </a:tr>
            </a:tbl>
          </a:graphicData>
        </a:graphic>
      </p:graphicFrame>
    </p:spTree>
    <p:extLst>
      <p:ext uri="{BB962C8B-B14F-4D97-AF65-F5344CB8AC3E}">
        <p14:creationId xmlns:p14="http://schemas.microsoft.com/office/powerpoint/2010/main" val="2263148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FED7B-6A77-2F4F-F86A-92E8F89480D2}"/>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F5A3A40B-DA2A-BF00-BF63-37528CDD3B73}"/>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2F116C60-1BE6-169C-C29B-612037C0ED63}"/>
              </a:ext>
            </a:extLst>
          </p:cNvPr>
          <p:cNvSpPr>
            <a:spLocks noGrp="1"/>
          </p:cNvSpPr>
          <p:nvPr>
            <p:ph type="sldNum" sz="quarter" idx="12"/>
          </p:nvPr>
        </p:nvSpPr>
        <p:spPr/>
        <p:txBody>
          <a:bodyPr/>
          <a:lstStyle/>
          <a:p>
            <a:fld id="{0C6CD854-DD62-6C4B-87F1-66B34D688D3F}" type="slidenum">
              <a:rPr lang="en-US" smtClean="0"/>
              <a:t>9</a:t>
            </a:fld>
            <a:endParaRPr lang="en-US"/>
          </a:p>
        </p:txBody>
      </p:sp>
      <p:sp>
        <p:nvSpPr>
          <p:cNvPr id="5" name="Title 4">
            <a:extLst>
              <a:ext uri="{FF2B5EF4-FFF2-40B4-BE49-F238E27FC236}">
                <a16:creationId xmlns:a16="http://schemas.microsoft.com/office/drawing/2014/main" id="{EEFEB909-C111-28D6-63C9-876C1F4E1A0B}"/>
              </a:ext>
            </a:extLst>
          </p:cNvPr>
          <p:cNvSpPr>
            <a:spLocks noGrp="1"/>
          </p:cNvSpPr>
          <p:nvPr>
            <p:ph type="title"/>
          </p:nvPr>
        </p:nvSpPr>
        <p:spPr/>
        <p:txBody>
          <a:bodyPr/>
          <a:lstStyle/>
          <a:p>
            <a:r>
              <a:rPr lang="en-US" dirty="0"/>
              <a:t>Questions (1)</a:t>
            </a:r>
          </a:p>
        </p:txBody>
      </p:sp>
    </p:spTree>
    <p:extLst>
      <p:ext uri="{BB962C8B-B14F-4D97-AF65-F5344CB8AC3E}">
        <p14:creationId xmlns:p14="http://schemas.microsoft.com/office/powerpoint/2010/main" val="779342413"/>
      </p:ext>
    </p:extLst>
  </p:cSld>
  <p:clrMapOvr>
    <a:masterClrMapping/>
  </p:clrMapOvr>
</p:sld>
</file>

<file path=ppt/theme/theme1.xml><?xml version="1.0" encoding="utf-8"?>
<a:theme xmlns:a="http://schemas.openxmlformats.org/drawingml/2006/main" name="Office Theme">
  <a:themeElements>
    <a:clrScheme name="CSE 473 Colors">
      <a:dk1>
        <a:srgbClr val="323232"/>
      </a:dk1>
      <a:lt1>
        <a:srgbClr val="FFFFFF"/>
      </a:lt1>
      <a:dk2>
        <a:srgbClr val="5C5961"/>
      </a:dk2>
      <a:lt2>
        <a:srgbClr val="6E6E6E"/>
      </a:lt2>
      <a:accent1>
        <a:srgbClr val="156082"/>
      </a:accent1>
      <a:accent2>
        <a:srgbClr val="B7576E"/>
      </a:accent2>
      <a:accent3>
        <a:srgbClr val="588051"/>
      </a:accent3>
      <a:accent4>
        <a:srgbClr val="7164A3"/>
      </a:accent4>
      <a:accent5>
        <a:srgbClr val="D6AD5B"/>
      </a:accent5>
      <a:accent6>
        <a:srgbClr val="4EA72E"/>
      </a:accent6>
      <a:hlink>
        <a:srgbClr val="597996"/>
      </a:hlink>
      <a:folHlink>
        <a:srgbClr val="597895"/>
      </a:folHlink>
    </a:clrScheme>
    <a:fontScheme name="Arial">
      <a:majorFont>
        <a:latin typeface="Avenir Next Demi Bold"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venir Next"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20493</TotalTime>
  <Words>1126</Words>
  <Application>Microsoft Macintosh PowerPoint</Application>
  <PresentationFormat>Widescreen</PresentationFormat>
  <Paragraphs>280</Paragraphs>
  <Slides>35</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35</vt:i4>
      </vt:variant>
    </vt:vector>
  </HeadingPairs>
  <TitlesOfParts>
    <vt:vector size="44" baseType="lpstr">
      <vt:lpstr>Aptos</vt:lpstr>
      <vt:lpstr>Arial</vt:lpstr>
      <vt:lpstr>Avenir Next</vt:lpstr>
      <vt:lpstr>Avenir Next Demi Bold</vt:lpstr>
      <vt:lpstr>Avenir Next Medium</vt:lpstr>
      <vt:lpstr>Cambria Math</vt:lpstr>
      <vt:lpstr>Consolas</vt:lpstr>
      <vt:lpstr>Helvetica</vt:lpstr>
      <vt:lpstr>Office Theme</vt:lpstr>
      <vt:lpstr>Machine Learning</vt:lpstr>
      <vt:lpstr>Administrivia</vt:lpstr>
      <vt:lpstr>Taking Stock</vt:lpstr>
      <vt:lpstr>Machine Learning?</vt:lpstr>
      <vt:lpstr>Learning</vt:lpstr>
      <vt:lpstr>Why ”Learning”?</vt:lpstr>
      <vt:lpstr>Learning Agents</vt:lpstr>
      <vt:lpstr>Contextualizing CSE 473 So Far</vt:lpstr>
      <vt:lpstr>Questions (1)</vt:lpstr>
      <vt:lpstr>A Broad Segmentation</vt:lpstr>
      <vt:lpstr>Supervised Learning</vt:lpstr>
      <vt:lpstr>Unsupervised Learning</vt:lpstr>
      <vt:lpstr>Features</vt:lpstr>
      <vt:lpstr>Feature Extraction</vt:lpstr>
      <vt:lpstr>Questions (2)</vt:lpstr>
      <vt:lpstr>The Learning Process</vt:lpstr>
      <vt:lpstr>Model Training</vt:lpstr>
      <vt:lpstr>Evaluating Performance</vt:lpstr>
      <vt:lpstr>The Dark Side of Accuracy</vt:lpstr>
      <vt:lpstr>Overfitting and Generalization</vt:lpstr>
      <vt:lpstr>Bias-Variance Tradeoff</vt:lpstr>
      <vt:lpstr>Other evaluation criteria?</vt:lpstr>
      <vt:lpstr>Questions (3)</vt:lpstr>
      <vt:lpstr>Unsupervised Learning Process?</vt:lpstr>
      <vt:lpstr>Clustering</vt:lpstr>
      <vt:lpstr>K-Means Clustering</vt:lpstr>
      <vt:lpstr>K-Means Example</vt:lpstr>
      <vt:lpstr>K-Means as Optimization</vt:lpstr>
      <vt:lpstr>Phase 1: Update Assignments</vt:lpstr>
      <vt:lpstr>Phase 2: Update Means</vt:lpstr>
      <vt:lpstr>Initialization</vt:lpstr>
      <vt:lpstr>Clustering Performance</vt:lpstr>
      <vt:lpstr>Dimensionality Reduction</vt:lpstr>
      <vt:lpstr>Questions (4)</vt:lpstr>
      <vt:lpstr>that’s it for today!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James Weichert</dc:creator>
  <cp:lastModifiedBy>James Weichert</cp:lastModifiedBy>
  <cp:revision>199</cp:revision>
  <cp:lastPrinted>2026-07-26T18:49:23Z</cp:lastPrinted>
  <dcterms:created xsi:type="dcterms:W3CDTF">2026-06-18T15:37:04Z</dcterms:created>
  <dcterms:modified xsi:type="dcterms:W3CDTF">2026-07-31T17:24:59Z</dcterms:modified>
</cp:coreProperties>
</file>