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6"/>
  </p:notesMasterIdLst>
  <p:sldIdLst>
    <p:sldId id="256" r:id="rId2"/>
    <p:sldId id="283" r:id="rId3"/>
    <p:sldId id="475" r:id="rId4"/>
    <p:sldId id="526" r:id="rId5"/>
    <p:sldId id="531" r:id="rId6"/>
    <p:sldId id="532" r:id="rId7"/>
    <p:sldId id="297" r:id="rId8"/>
    <p:sldId id="533" r:id="rId9"/>
    <p:sldId id="527" r:id="rId10"/>
    <p:sldId id="535" r:id="rId11"/>
    <p:sldId id="539" r:id="rId12"/>
    <p:sldId id="534" r:id="rId13"/>
    <p:sldId id="329" r:id="rId14"/>
    <p:sldId id="528" r:id="rId15"/>
    <p:sldId id="536" r:id="rId16"/>
    <p:sldId id="540" r:id="rId17"/>
    <p:sldId id="529" r:id="rId18"/>
    <p:sldId id="537" r:id="rId19"/>
    <p:sldId id="541" r:id="rId20"/>
    <p:sldId id="543" r:id="rId21"/>
    <p:sldId id="538" r:id="rId22"/>
    <p:sldId id="544" r:id="rId23"/>
    <p:sldId id="298" r:id="rId24"/>
    <p:sldId id="530" r:id="rId25"/>
    <p:sldId id="545" r:id="rId26"/>
    <p:sldId id="546" r:id="rId27"/>
    <p:sldId id="547" r:id="rId28"/>
    <p:sldId id="549" r:id="rId29"/>
    <p:sldId id="524" r:id="rId30"/>
    <p:sldId id="551" r:id="rId31"/>
    <p:sldId id="553" r:id="rId32"/>
    <p:sldId id="552" r:id="rId33"/>
    <p:sldId id="468" r:id="rId34"/>
    <p:sldId id="27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DEBD"/>
    <a:srgbClr val="B7576E"/>
    <a:srgbClr val="C28B67"/>
    <a:srgbClr val="E1985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3706"/>
    <p:restoredTop sz="96337"/>
  </p:normalViewPr>
  <p:slideViewPr>
    <p:cSldViewPr snapToGrid="0">
      <p:cViewPr varScale="1">
        <p:scale>
          <a:sx n="87" d="100"/>
          <a:sy n="87" d="100"/>
        </p:scale>
        <p:origin x="224" y="1296"/>
      </p:cViewPr>
      <p:guideLst/>
    </p:cSldViewPr>
  </p:slideViewPr>
  <p:outlineViewPr>
    <p:cViewPr>
      <p:scale>
        <a:sx n="33" d="100"/>
        <a:sy n="33" d="100"/>
      </p:scale>
      <p:origin x="0" y="-66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B3DF3-877D-684C-AE35-476B60C7BD12}" type="datetimeFigureOut">
              <a:rPr lang="en-US" smtClean="0"/>
              <a:t>7/27/26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58E8CD-B525-7F42-9E34-08FAB2233465}" type="slidenum">
              <a:rPr lang="en-US" smtClean="0"/>
              <a:t>‹#›</a:t>
            </a:fld>
            <a:endParaRPr lang="en-US"/>
          </a:p>
        </p:txBody>
      </p:sp>
    </p:spTree>
    <p:extLst>
      <p:ext uri="{BB962C8B-B14F-4D97-AF65-F5344CB8AC3E}">
        <p14:creationId xmlns:p14="http://schemas.microsoft.com/office/powerpoint/2010/main" val="151715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10</a:t>
            </a:fld>
            <a:endParaRPr lang="en-US"/>
          </a:p>
        </p:txBody>
      </p:sp>
    </p:spTree>
    <p:extLst>
      <p:ext uri="{BB962C8B-B14F-4D97-AF65-F5344CB8AC3E}">
        <p14:creationId xmlns:p14="http://schemas.microsoft.com/office/powerpoint/2010/main" val="2922110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22A57-A5A5-D002-7E90-55A86FEE4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5AF87D-4D9E-B655-8B6C-D551F091A5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971F3C-9661-718B-E7E3-206E8A985B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40036B-1A29-1FA4-12FA-83AFF4364A20}"/>
              </a:ext>
            </a:extLst>
          </p:cNvPr>
          <p:cNvSpPr>
            <a:spLocks noGrp="1"/>
          </p:cNvSpPr>
          <p:nvPr>
            <p:ph type="sldNum" sz="quarter" idx="5"/>
          </p:nvPr>
        </p:nvSpPr>
        <p:spPr/>
        <p:txBody>
          <a:bodyPr/>
          <a:lstStyle/>
          <a:p>
            <a:fld id="{7658E8CD-B525-7F42-9E34-08FAB2233465}" type="slidenum">
              <a:rPr lang="en-US" smtClean="0"/>
              <a:t>11</a:t>
            </a:fld>
            <a:endParaRPr lang="en-US"/>
          </a:p>
        </p:txBody>
      </p:sp>
    </p:spTree>
    <p:extLst>
      <p:ext uri="{BB962C8B-B14F-4D97-AF65-F5344CB8AC3E}">
        <p14:creationId xmlns:p14="http://schemas.microsoft.com/office/powerpoint/2010/main" val="2344403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30AEC-1CA3-D50D-2D54-63C9047A31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37FD7E-0E63-8B8B-EF4C-457C3D7D77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FD31F2-963A-4C70-532D-8E6A248988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BB6AF-9C58-BC42-9E0A-1C4979056053}"/>
              </a:ext>
            </a:extLst>
          </p:cNvPr>
          <p:cNvSpPr>
            <a:spLocks noGrp="1"/>
          </p:cNvSpPr>
          <p:nvPr>
            <p:ph type="sldNum" sz="quarter" idx="5"/>
          </p:nvPr>
        </p:nvSpPr>
        <p:spPr/>
        <p:txBody>
          <a:bodyPr/>
          <a:lstStyle/>
          <a:p>
            <a:fld id="{7658E8CD-B525-7F42-9E34-08FAB2233465}" type="slidenum">
              <a:rPr lang="en-US" smtClean="0"/>
              <a:t>16</a:t>
            </a:fld>
            <a:endParaRPr lang="en-US"/>
          </a:p>
        </p:txBody>
      </p:sp>
    </p:spTree>
    <p:extLst>
      <p:ext uri="{BB962C8B-B14F-4D97-AF65-F5344CB8AC3E}">
        <p14:creationId xmlns:p14="http://schemas.microsoft.com/office/powerpoint/2010/main" val="3113976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D8238-5531-1E63-4730-8D92F8C5E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34331A-6EA2-A746-2244-DF268047C7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872992-6650-5DFD-DDD2-9DD353E3D9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A1250D-24CF-63F4-2845-E5AF60A28A1F}"/>
              </a:ext>
            </a:extLst>
          </p:cNvPr>
          <p:cNvSpPr>
            <a:spLocks noGrp="1"/>
          </p:cNvSpPr>
          <p:nvPr>
            <p:ph type="sldNum" sz="quarter" idx="5"/>
          </p:nvPr>
        </p:nvSpPr>
        <p:spPr/>
        <p:txBody>
          <a:bodyPr/>
          <a:lstStyle/>
          <a:p>
            <a:fld id="{7658E8CD-B525-7F42-9E34-08FAB2233465}" type="slidenum">
              <a:rPr lang="en-US" smtClean="0"/>
              <a:t>19</a:t>
            </a:fld>
            <a:endParaRPr lang="en-US"/>
          </a:p>
        </p:txBody>
      </p:sp>
    </p:spTree>
    <p:extLst>
      <p:ext uri="{BB962C8B-B14F-4D97-AF65-F5344CB8AC3E}">
        <p14:creationId xmlns:p14="http://schemas.microsoft.com/office/powerpoint/2010/main" val="2815324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4108B-FBA9-DCC3-D66D-8C8AA447CC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267819-C579-89CC-CF4B-F91A42BB1D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E84D8A-18BE-463E-5BF7-B7F6B6C9AA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9F10B0-A335-B1FF-7971-99FDAADC1126}"/>
              </a:ext>
            </a:extLst>
          </p:cNvPr>
          <p:cNvSpPr>
            <a:spLocks noGrp="1"/>
          </p:cNvSpPr>
          <p:nvPr>
            <p:ph type="sldNum" sz="quarter" idx="5"/>
          </p:nvPr>
        </p:nvSpPr>
        <p:spPr/>
        <p:txBody>
          <a:bodyPr/>
          <a:lstStyle/>
          <a:p>
            <a:fld id="{7658E8CD-B525-7F42-9E34-08FAB2233465}" type="slidenum">
              <a:rPr lang="en-US" smtClean="0"/>
              <a:t>20</a:t>
            </a:fld>
            <a:endParaRPr lang="en-US"/>
          </a:p>
        </p:txBody>
      </p:sp>
    </p:spTree>
    <p:extLst>
      <p:ext uri="{BB962C8B-B14F-4D97-AF65-F5344CB8AC3E}">
        <p14:creationId xmlns:p14="http://schemas.microsoft.com/office/powerpoint/2010/main" val="3561700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22</a:t>
            </a:fld>
            <a:endParaRPr lang="en-US"/>
          </a:p>
        </p:txBody>
      </p:sp>
    </p:spTree>
    <p:extLst>
      <p:ext uri="{BB962C8B-B14F-4D97-AF65-F5344CB8AC3E}">
        <p14:creationId xmlns:p14="http://schemas.microsoft.com/office/powerpoint/2010/main" val="3893898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34</a:t>
            </a:fld>
            <a:endParaRPr lang="en-US"/>
          </a:p>
        </p:txBody>
      </p:sp>
    </p:spTree>
    <p:extLst>
      <p:ext uri="{BB962C8B-B14F-4D97-AF65-F5344CB8AC3E}">
        <p14:creationId xmlns:p14="http://schemas.microsoft.com/office/powerpoint/2010/main" val="945318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sli.do/"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li.do/"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1122363"/>
            <a:ext cx="9144000" cy="238760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EDC4369E-035A-4CDE-B08F-79998962BD05}"/>
              </a:ext>
            </a:extLst>
          </p:cNvPr>
          <p:cNvSpPr>
            <a:spLocks noGrp="1"/>
          </p:cNvSpPr>
          <p:nvPr>
            <p:ph type="subTitle" idx="1"/>
          </p:nvPr>
        </p:nvSpPr>
        <p:spPr>
          <a:xfrm>
            <a:off x="1524000" y="3809181"/>
            <a:ext cx="9144000" cy="1821338"/>
          </a:xfrm>
        </p:spPr>
        <p:txBody>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50676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Tree>
    <p:extLst>
      <p:ext uri="{BB962C8B-B14F-4D97-AF65-F5344CB8AC3E}">
        <p14:creationId xmlns:p14="http://schemas.microsoft.com/office/powerpoint/2010/main" val="1954312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gorithm Pseudoco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ALGORITHM</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12" name="Text Placeholder 11">
            <a:extLst>
              <a:ext uri="{FF2B5EF4-FFF2-40B4-BE49-F238E27FC236}">
                <a16:creationId xmlns:a16="http://schemas.microsoft.com/office/drawing/2014/main" id="{AEF7A763-4698-7F89-CB17-3873A8E8EF9B}"/>
              </a:ext>
            </a:extLst>
          </p:cNvPr>
          <p:cNvSpPr>
            <a:spLocks noGrp="1"/>
          </p:cNvSpPr>
          <p:nvPr>
            <p:ph type="body" sz="quarter" idx="13"/>
          </p:nvPr>
        </p:nvSpPr>
        <p:spPr>
          <a:xfrm>
            <a:off x="2289968" y="2009971"/>
            <a:ext cx="7612062" cy="3509963"/>
          </a:xfrm>
          <a:ln w="38100">
            <a:solidFill>
              <a:schemeClr val="accent1"/>
            </a:solidFill>
          </a:ln>
        </p:spPr>
        <p:txBody>
          <a:bodyPr lIns="274320" tIns="274320" rIns="274320" bIns="274320"/>
          <a:lstStyle>
            <a:lvl1pPr>
              <a:lnSpc>
                <a:spcPct val="100000"/>
              </a:lnSpc>
              <a:buNone/>
              <a:defRPr sz="1600">
                <a:latin typeface="Consolas" panose="020B0609020204030204" pitchFamily="49" charset="0"/>
                <a:cs typeface="Consolas" panose="020B0609020204030204" pitchFamily="49" charset="0"/>
              </a:defRPr>
            </a:lvl1pPr>
          </a:lstStyle>
          <a:p>
            <a:pPr lvl="0"/>
            <a:r>
              <a:rPr lang="en-US" dirty="0"/>
              <a:t>Click to edit Master text styles</a:t>
            </a:r>
          </a:p>
        </p:txBody>
      </p:sp>
    </p:spTree>
    <p:extLst>
      <p:ext uri="{BB962C8B-B14F-4D97-AF65-F5344CB8AC3E}">
        <p14:creationId xmlns:p14="http://schemas.microsoft.com/office/powerpoint/2010/main" val="16195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9" y="5960410"/>
            <a:ext cx="5598842" cy="365126"/>
          </a:xfrm>
        </p:spPr>
        <p:txBody>
          <a:bodyPr/>
          <a:lstStyle>
            <a:lvl1pPr>
              <a:defRPr sz="1600"/>
            </a:lvl1pPr>
          </a:lstStyle>
          <a:p>
            <a:r>
              <a:rPr lang="en-US"/>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73282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Picture: Slido Respon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lido QR Code: https://app.sli.do/event/nH2d7nvuXEkxATzA7HtyEa">
            <a:extLst>
              <a:ext uri="{FF2B5EF4-FFF2-40B4-BE49-F238E27FC236}">
                <a16:creationId xmlns:a16="http://schemas.microsoft.com/office/drawing/2014/main" id="{D68E6C67-B790-4041-280A-811B102C2741}"/>
              </a:ext>
            </a:extLst>
          </p:cNvPr>
          <p:cNvPicPr>
            <a:picLocks noChangeAspect="1"/>
          </p:cNvPicPr>
          <p:nvPr userDrawn="1"/>
        </p:nvPicPr>
        <p:blipFill>
          <a:blip r:embed="rId2"/>
          <a:srcRect/>
          <a:stretch/>
        </p:blipFill>
        <p:spPr>
          <a:xfrm>
            <a:off x="10776337" y="136525"/>
            <a:ext cx="1283148" cy="1283148"/>
          </a:xfrm>
          <a:prstGeom prst="rect">
            <a:avLst/>
          </a:prstGeom>
        </p:spPr>
      </p:pic>
      <p:sp>
        <p:nvSpPr>
          <p:cNvPr id="4" name="TextBox 3">
            <a:extLst>
              <a:ext uri="{FF2B5EF4-FFF2-40B4-BE49-F238E27FC236}">
                <a16:creationId xmlns:a16="http://schemas.microsoft.com/office/drawing/2014/main" id="{298FDA21-2C3C-36CF-9674-11D38439F036}"/>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respond on </a:t>
            </a:r>
            <a:r>
              <a:rPr lang="en-US" sz="2400" b="0" dirty="0">
                <a:solidFill>
                  <a:schemeClr val="bg2"/>
                </a:solidFill>
                <a:latin typeface="+mj-lt"/>
                <a:hlinkClick r:id="rId3"/>
              </a:rPr>
              <a:t>sli.do</a:t>
            </a:r>
            <a:r>
              <a:rPr lang="en-US" sz="2400" b="0" dirty="0">
                <a:solidFill>
                  <a:schemeClr val="bg2"/>
                </a:solidFill>
                <a:latin typeface="+mj-lt"/>
              </a:rPr>
              <a:t>  </a:t>
            </a:r>
          </a:p>
        </p:txBody>
      </p:sp>
      <p:sp>
        <p:nvSpPr>
          <p:cNvPr id="7" name="Rounded Rectangle 6">
            <a:extLst>
              <a:ext uri="{FF2B5EF4-FFF2-40B4-BE49-F238E27FC236}">
                <a16:creationId xmlns:a16="http://schemas.microsoft.com/office/drawing/2014/main" id="{4B273BB3-C8A2-3327-C246-6D3E42ED0111}"/>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Tree>
    <p:extLst>
      <p:ext uri="{BB962C8B-B14F-4D97-AF65-F5344CB8AC3E}">
        <p14:creationId xmlns:p14="http://schemas.microsoft.com/office/powerpoint/2010/main" val="56367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Picture: 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4854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464122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QUESTIONS</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C7EDCA-ACC3-60BE-A411-C502B1E39FC1}"/>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live and on </a:t>
            </a:r>
            <a:r>
              <a:rPr lang="en-US" sz="2400" b="0" dirty="0" err="1">
                <a:solidFill>
                  <a:schemeClr val="bg2"/>
                </a:solidFill>
                <a:latin typeface="+mj-lt"/>
                <a:hlinkClick r:id="rId2"/>
              </a:rPr>
              <a:t>sli.do</a:t>
            </a:r>
            <a:r>
              <a:rPr lang="en-US" sz="2400" b="0" dirty="0">
                <a:solidFill>
                  <a:schemeClr val="bg2"/>
                </a:solidFill>
                <a:latin typeface="+mj-lt"/>
              </a:rPr>
              <a:t>  </a:t>
            </a:r>
          </a:p>
        </p:txBody>
      </p:sp>
      <p:pic>
        <p:nvPicPr>
          <p:cNvPr id="7" name="Picture 6" descr="Slido QR Code: https://app.sli.do/event/nH2d7nvuXEkxATzA7HtyEa">
            <a:extLst>
              <a:ext uri="{FF2B5EF4-FFF2-40B4-BE49-F238E27FC236}">
                <a16:creationId xmlns:a16="http://schemas.microsoft.com/office/drawing/2014/main" id="{3C76C6F7-F499-29B9-77D6-872235B4248B}"/>
              </a:ext>
            </a:extLst>
          </p:cNvPr>
          <p:cNvPicPr>
            <a:picLocks noChangeAspect="1"/>
          </p:cNvPicPr>
          <p:nvPr userDrawn="1"/>
        </p:nvPicPr>
        <p:blipFill>
          <a:blip r:embed="rId3"/>
          <a:srcRect/>
          <a:stretch/>
        </p:blipFill>
        <p:spPr>
          <a:xfrm>
            <a:off x="386574" y="564225"/>
            <a:ext cx="1594624" cy="1594624"/>
          </a:xfrm>
          <a:prstGeom prst="rect">
            <a:avLst/>
          </a:prstGeom>
        </p:spPr>
      </p:pic>
      <p:sp>
        <p:nvSpPr>
          <p:cNvPr id="8" name="Rounded Rectangle 7">
            <a:extLst>
              <a:ext uri="{FF2B5EF4-FFF2-40B4-BE49-F238E27FC236}">
                <a16:creationId xmlns:a16="http://schemas.microsoft.com/office/drawing/2014/main" id="{DBD13390-E1C8-49EA-71D7-74D1FEDE0B7B}"/>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
        <p:nvSpPr>
          <p:cNvPr id="11" name="Title 1">
            <a:extLst>
              <a:ext uri="{FF2B5EF4-FFF2-40B4-BE49-F238E27FC236}">
                <a16:creationId xmlns:a16="http://schemas.microsoft.com/office/drawing/2014/main" id="{498A6512-0AA6-C8EB-D719-DD0205DF043D}"/>
              </a:ext>
            </a:extLst>
          </p:cNvPr>
          <p:cNvSpPr txBox="1">
            <a:spLocks/>
          </p:cNvSpPr>
          <p:nvPr userDrawn="1"/>
        </p:nvSpPr>
        <p:spPr>
          <a:xfrm>
            <a:off x="1238463" y="2897664"/>
            <a:ext cx="9715072" cy="1161039"/>
          </a:xfrm>
          <a:prstGeom prst="rect">
            <a:avLst/>
          </a:prstGeom>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8000" b="1" i="1" kern="1200">
                <a:solidFill>
                  <a:schemeClr val="tx1"/>
                </a:solidFill>
                <a:latin typeface="Avenir Next" panose="020B0503020202020204" pitchFamily="34" charset="0"/>
                <a:ea typeface="+mj-ea"/>
                <a:cs typeface="Calibri" panose="020F0502020204030204" pitchFamily="34" charset="0"/>
              </a:defRPr>
            </a:lvl1pPr>
          </a:lstStyle>
          <a:p>
            <a:r>
              <a:rPr lang="en-US" i="0" dirty="0"/>
              <a:t>Questions?</a:t>
            </a:r>
          </a:p>
        </p:txBody>
      </p:sp>
      <p:sp>
        <p:nvSpPr>
          <p:cNvPr id="12" name="Title 11">
            <a:extLst>
              <a:ext uri="{FF2B5EF4-FFF2-40B4-BE49-F238E27FC236}">
                <a16:creationId xmlns:a16="http://schemas.microsoft.com/office/drawing/2014/main" id="{CC184BE7-022A-A27D-C943-41473A9770F4}"/>
              </a:ext>
            </a:extLst>
          </p:cNvPr>
          <p:cNvSpPr>
            <a:spLocks noGrp="1"/>
          </p:cNvSpPr>
          <p:nvPr>
            <p:ph type="title"/>
          </p:nvPr>
        </p:nvSpPr>
        <p:spPr>
          <a:xfrm>
            <a:off x="497158" y="-1344845"/>
            <a:ext cx="11197683" cy="1325563"/>
          </a:xfrm>
        </p:spPr>
        <p:txBody>
          <a:bodyPr/>
          <a:lstStyle/>
          <a:p>
            <a:r>
              <a:rPr lang="en-US"/>
              <a:t>Click to edit Master title style</a:t>
            </a:r>
          </a:p>
        </p:txBody>
      </p:sp>
    </p:spTree>
    <p:extLst>
      <p:ext uri="{BB962C8B-B14F-4D97-AF65-F5344CB8AC3E}">
        <p14:creationId xmlns:p14="http://schemas.microsoft.com/office/powerpoint/2010/main" val="2206257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936035"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SUMMARY</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18" name="Rectangle 17">
            <a:extLst>
              <a:ext uri="{FF2B5EF4-FFF2-40B4-BE49-F238E27FC236}">
                <a16:creationId xmlns:a16="http://schemas.microsoft.com/office/drawing/2014/main" id="{A341BD03-D38D-4889-DDFD-CA0F5498D098}"/>
              </a:ext>
              <a:ext uri="{C183D7F6-B498-43B3-948B-1728B52AA6E4}">
                <adec:decorative xmlns:adec="http://schemas.microsoft.com/office/drawing/2017/decorative" val="1"/>
              </a:ext>
            </a:extLst>
          </p:cNvPr>
          <p:cNvSpPr/>
          <p:nvPr userDrawn="1"/>
        </p:nvSpPr>
        <p:spPr>
          <a:xfrm>
            <a:off x="7866664" y="343653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BA84C4D-3877-454D-DE80-40637B35D436}"/>
              </a:ext>
            </a:extLst>
          </p:cNvPr>
          <p:cNvSpPr txBox="1"/>
          <p:nvPr userDrawn="1"/>
        </p:nvSpPr>
        <p:spPr>
          <a:xfrm>
            <a:off x="8662117" y="3366539"/>
            <a:ext cx="1110070"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REMINDERS</a:t>
            </a:r>
          </a:p>
        </p:txBody>
      </p:sp>
      <p:sp>
        <p:nvSpPr>
          <p:cNvPr id="20" name="Text Placeholder 7">
            <a:extLst>
              <a:ext uri="{FF2B5EF4-FFF2-40B4-BE49-F238E27FC236}">
                <a16:creationId xmlns:a16="http://schemas.microsoft.com/office/drawing/2014/main" id="{4CBA48C4-C824-B605-6727-F7E2EB6B85B2}"/>
              </a:ext>
            </a:extLst>
          </p:cNvPr>
          <p:cNvSpPr>
            <a:spLocks noGrp="1"/>
          </p:cNvSpPr>
          <p:nvPr>
            <p:ph type="body" sz="quarter" idx="15"/>
          </p:nvPr>
        </p:nvSpPr>
        <p:spPr>
          <a:xfrm>
            <a:off x="7866664"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936035"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UPCOMING</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965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nnouncemen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1466387"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ANNOUNCEMENTS</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1110070"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ASSIGNMENTS</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4662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10" name="Rectangle 9">
            <a:extLst>
              <a:ext uri="{FF2B5EF4-FFF2-40B4-BE49-F238E27FC236}">
                <a16:creationId xmlns:a16="http://schemas.microsoft.com/office/drawing/2014/main" id="{84D4E5D7-6AE8-399B-80A3-BA2673C59C28}"/>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F8C0F763-E5C9-6C8D-9C27-9FA42555EC96}"/>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26359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90150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97768A8-06D8-056C-235C-FA33DBE1CDE6}"/>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Content Placeholder 2">
            <a:extLst>
              <a:ext uri="{FF2B5EF4-FFF2-40B4-BE49-F238E27FC236}">
                <a16:creationId xmlns:a16="http://schemas.microsoft.com/office/drawing/2014/main" id="{CE4592B9-97B4-2687-1616-9564CCD75B93}"/>
              </a:ext>
            </a:extLst>
          </p:cNvPr>
          <p:cNvSpPr>
            <a:spLocks noGrp="1"/>
          </p:cNvSpPr>
          <p:nvPr>
            <p:ph idx="1"/>
          </p:nvPr>
        </p:nvSpPr>
        <p:spPr>
          <a:xfrm>
            <a:off x="497159" y="1590261"/>
            <a:ext cx="5598842" cy="4606139"/>
          </a:xfrm>
        </p:spPr>
        <p:txBody>
          <a:bodyPr/>
          <a:lstStyle>
            <a:lvl1pPr>
              <a:lnSpc>
                <a:spcPct val="150000"/>
              </a:lnSpc>
              <a:defRPr sz="2400" b="0" i="0">
                <a:latin typeface="Avenir Next Medium" panose="020B0503020202020204" pitchFamily="34" charset="0"/>
              </a:defRPr>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5" name="Rectangle 4">
            <a:extLst>
              <a:ext uri="{FF2B5EF4-FFF2-40B4-BE49-F238E27FC236}">
                <a16:creationId xmlns:a16="http://schemas.microsoft.com/office/drawing/2014/main" id="{366EE43D-F642-8E1A-450D-683DCFEFE6A9}"/>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1813217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xt: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CONTEXT</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057265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ndations: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FOUNDATIONS</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875732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finition: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DEFINITION</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80434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ple: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EXAMPLE</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89064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oof: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PROOF</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23788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586B17-E70C-C36B-F4F9-F03908D14139}"/>
              </a:ext>
            </a:extLst>
          </p:cNvPr>
          <p:cNvSpPr>
            <a:spLocks noGrp="1"/>
          </p:cNvSpPr>
          <p:nvPr>
            <p:ph type="title"/>
          </p:nvPr>
        </p:nvSpPr>
        <p:spPr>
          <a:xfrm>
            <a:off x="497158" y="384562"/>
            <a:ext cx="11197683"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44BB32B-3746-DA1E-D750-837D24E64EE6}"/>
              </a:ext>
            </a:extLst>
          </p:cNvPr>
          <p:cNvSpPr>
            <a:spLocks noGrp="1"/>
          </p:cNvSpPr>
          <p:nvPr>
            <p:ph type="body" idx="1"/>
          </p:nvPr>
        </p:nvSpPr>
        <p:spPr>
          <a:xfrm>
            <a:off x="497158" y="1845062"/>
            <a:ext cx="11197683"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E6927D7-1CDC-B6C6-C311-3C2225417051}"/>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11" name="TextBox 10">
            <a:extLst>
              <a:ext uri="{FF2B5EF4-FFF2-40B4-BE49-F238E27FC236}">
                <a16:creationId xmlns:a16="http://schemas.microsoft.com/office/drawing/2014/main" id="{DEBFEB64-4673-6A43-8616-7941BB3CDF8B}"/>
              </a:ext>
            </a:extLst>
          </p:cNvPr>
          <p:cNvSpPr txBox="1"/>
          <p:nvPr userDrawn="1"/>
        </p:nvSpPr>
        <p:spPr>
          <a:xfrm>
            <a:off x="4417740" y="6400412"/>
            <a:ext cx="3356517" cy="276999"/>
          </a:xfrm>
          <a:prstGeom prst="rect">
            <a:avLst/>
          </a:prstGeom>
          <a:noFill/>
        </p:spPr>
        <p:txBody>
          <a:bodyPr wrap="square" rtlCol="0">
            <a:spAutoFit/>
          </a:bodyPr>
          <a:lstStyle/>
          <a:p>
            <a:pPr algn="ctr"/>
            <a:r>
              <a:rPr lang="en-US" sz="1200" b="0" i="0" dirty="0">
                <a:solidFill>
                  <a:schemeClr val="bg2"/>
                </a:solidFill>
                <a:latin typeface="Avenir Next" panose="020B0503020202020204" pitchFamily="34" charset="0"/>
              </a:rPr>
              <a:t>Bayes Nets III: Sampling</a:t>
            </a:r>
          </a:p>
        </p:txBody>
      </p:sp>
      <p:sp>
        <p:nvSpPr>
          <p:cNvPr id="6" name="Slide Number Placeholder 5">
            <a:extLst>
              <a:ext uri="{FF2B5EF4-FFF2-40B4-BE49-F238E27FC236}">
                <a16:creationId xmlns:a16="http://schemas.microsoft.com/office/drawing/2014/main" id="{C5711F53-FD27-C80E-DCB5-8DB9F3A84BE4}"/>
              </a:ext>
            </a:extLst>
          </p:cNvPr>
          <p:cNvSpPr>
            <a:spLocks noGrp="1"/>
          </p:cNvSpPr>
          <p:nvPr>
            <p:ph type="sldNum" sz="quarter" idx="4"/>
          </p:nvPr>
        </p:nvSpPr>
        <p:spPr>
          <a:xfrm>
            <a:off x="8951641" y="6356350"/>
            <a:ext cx="2743200" cy="365125"/>
          </a:xfrm>
          <a:prstGeom prst="rect">
            <a:avLst/>
          </a:prstGeom>
        </p:spPr>
        <p:txBody>
          <a:bodyPr vert="horz" lIns="91440" tIns="45720" rIns="91440" bIns="45720" rtlCol="0" anchor="ctr"/>
          <a:lstStyle>
            <a:lvl1pPr algn="r">
              <a:defRPr sz="1200" b="0" i="0">
                <a:solidFill>
                  <a:schemeClr val="bg2"/>
                </a:solidFill>
                <a:latin typeface="Avenir Next" panose="020B0503020202020204" pitchFamily="34" charset="0"/>
              </a:defRPr>
            </a:lvl1pPr>
          </a:lstStyle>
          <a:p>
            <a:fld id="{0C6CD854-DD62-6C4B-87F1-66B34D688D3F}" type="slidenum">
              <a:rPr lang="en-US" smtClean="0"/>
              <a:pPr/>
              <a:t>‹#›</a:t>
            </a:fld>
            <a:endParaRPr lang="en-US"/>
          </a:p>
        </p:txBody>
      </p:sp>
      <p:pic>
        <p:nvPicPr>
          <p:cNvPr id="8" name="Picture 7">
            <a:extLst>
              <a:ext uri="{FF2B5EF4-FFF2-40B4-BE49-F238E27FC236}">
                <a16:creationId xmlns:a16="http://schemas.microsoft.com/office/drawing/2014/main" id="{17C3A93F-7135-699B-56F1-3ACAFD26B7D7}"/>
              </a:ext>
              <a:ext uri="{C183D7F6-B498-43B3-948B-1728B52AA6E4}">
                <adec:decorative xmlns:adec="http://schemas.microsoft.com/office/drawing/2017/decorative" val="1"/>
              </a:ext>
            </a:extLst>
          </p:cNvPr>
          <p:cNvPicPr>
            <a:picLocks noChangeAspect="1"/>
          </p:cNvPicPr>
          <p:nvPr userDrawn="1"/>
        </p:nvPicPr>
        <p:blipFill>
          <a:blip r:embed="rId19"/>
          <a:stretch>
            <a:fillRect/>
          </a:stretch>
        </p:blipFill>
        <p:spPr>
          <a:xfrm>
            <a:off x="11293985" y="372368"/>
            <a:ext cx="534134" cy="365125"/>
          </a:xfrm>
          <a:prstGeom prst="rect">
            <a:avLst/>
          </a:prstGeom>
        </p:spPr>
      </p:pic>
    </p:spTree>
    <p:extLst>
      <p:ext uri="{BB962C8B-B14F-4D97-AF65-F5344CB8AC3E}">
        <p14:creationId xmlns:p14="http://schemas.microsoft.com/office/powerpoint/2010/main" val="2368600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9" r:id="rId5"/>
    <p:sldLayoutId id="2147483660" r:id="rId6"/>
    <p:sldLayoutId id="2147483661" r:id="rId7"/>
    <p:sldLayoutId id="2147483662" r:id="rId8"/>
    <p:sldLayoutId id="2147483670" r:id="rId9"/>
    <p:sldLayoutId id="2147483669" r:id="rId10"/>
    <p:sldLayoutId id="2147483652" r:id="rId11"/>
    <p:sldLayoutId id="2147483663" r:id="rId12"/>
    <p:sldLayoutId id="2147483666" r:id="rId13"/>
    <p:sldLayoutId id="2147483664" r:id="rId14"/>
    <p:sldLayoutId id="2147483665" r:id="rId15"/>
    <p:sldLayoutId id="2147483667" r:id="rId16"/>
    <p:sldLayoutId id="2147483668" r:id="rId17"/>
  </p:sldLayoutIdLst>
  <p:hf hdr="0"/>
  <p:txStyles>
    <p:titleStyle>
      <a:lvl1pPr algn="l" defTabSz="914400" rtl="0" eaLnBrk="1" latinLnBrk="0" hangingPunct="1">
        <a:lnSpc>
          <a:spcPct val="90000"/>
        </a:lnSpc>
        <a:spcBef>
          <a:spcPct val="0"/>
        </a:spcBef>
        <a:buNone/>
        <a:defRPr sz="4400" b="1" i="0" kern="1200">
          <a:solidFill>
            <a:schemeClr val="tx1"/>
          </a:solidFill>
          <a:latin typeface="Avenir Next Demi Bold" panose="020B0503020202020204" pitchFamily="34" charset="0"/>
          <a:ea typeface="+mj-ea"/>
          <a:cs typeface="Calibri" panose="020F050202020403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urses.cs.washington.edu/courses/cse473/26su/syllabus/#acknowledgements" TargetMode="External"/><Relationship Id="rId2" Type="http://schemas.openxmlformats.org/officeDocument/2006/relationships/hyperlink" Target="http://cs.uw.edu/473"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sli.do/"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26.png"/><Relationship Id="rId12"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6.png"/><Relationship Id="rId11" Type="http://schemas.openxmlformats.org/officeDocument/2006/relationships/image" Target="../media/image20.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18.png"/><Relationship Id="rId4" Type="http://schemas.openxmlformats.org/officeDocument/2006/relationships/image" Target="../media/image14.png"/><Relationship Id="rId9" Type="http://schemas.openxmlformats.org/officeDocument/2006/relationships/image" Target="../media/image17.png"/><Relationship Id="rId1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13.png"/><Relationship Id="rId12"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9.png"/><Relationship Id="rId11" Type="http://schemas.openxmlformats.org/officeDocument/2006/relationships/image" Target="../media/image31.png"/><Relationship Id="rId5" Type="http://schemas.openxmlformats.org/officeDocument/2006/relationships/image" Target="../media/image17.png"/><Relationship Id="rId15" Type="http://schemas.openxmlformats.org/officeDocument/2006/relationships/image" Target="../media/image25.png"/><Relationship Id="rId10" Type="http://schemas.openxmlformats.org/officeDocument/2006/relationships/image" Target="../media/image16.png"/><Relationship Id="rId4" Type="http://schemas.openxmlformats.org/officeDocument/2006/relationships/image" Target="../media/image18.png"/><Relationship Id="rId9" Type="http://schemas.openxmlformats.org/officeDocument/2006/relationships/image" Target="../media/image15.png"/><Relationship Id="rId1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20.png"/><Relationship Id="rId3" Type="http://schemas.openxmlformats.org/officeDocument/2006/relationships/image" Target="../media/image34.png"/><Relationship Id="rId7" Type="http://schemas.openxmlformats.org/officeDocument/2006/relationships/image" Target="../media/image16.png"/><Relationship Id="rId12" Type="http://schemas.openxmlformats.org/officeDocument/2006/relationships/image" Target="../media/image25.png"/><Relationship Id="rId2" Type="http://schemas.openxmlformats.org/officeDocument/2006/relationships/notesSlide" Target="../notesSlides/notesSlide4.xml"/><Relationship Id="rId16"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image" Target="../media/image15.png"/><Relationship Id="rId11" Type="http://schemas.openxmlformats.org/officeDocument/2006/relationships/image" Target="../media/image24.png"/><Relationship Id="rId5" Type="http://schemas.openxmlformats.org/officeDocument/2006/relationships/image" Target="../media/image14.png"/><Relationship Id="rId15" Type="http://schemas.openxmlformats.org/officeDocument/2006/relationships/image" Target="../media/image17.png"/><Relationship Id="rId10" Type="http://schemas.openxmlformats.org/officeDocument/2006/relationships/image" Target="../media/image23.png"/><Relationship Id="rId4" Type="http://schemas.openxmlformats.org/officeDocument/2006/relationships/image" Target="../media/image13.png"/><Relationship Id="rId9" Type="http://schemas.openxmlformats.org/officeDocument/2006/relationships/image" Target="../media/image22.png"/><Relationship Id="rId1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20.png"/><Relationship Id="rId3" Type="http://schemas.openxmlformats.org/officeDocument/2006/relationships/image" Target="../media/image36.png"/><Relationship Id="rId7" Type="http://schemas.openxmlformats.org/officeDocument/2006/relationships/image" Target="../media/image16.png"/><Relationship Id="rId12" Type="http://schemas.openxmlformats.org/officeDocument/2006/relationships/image" Target="../media/image25.png"/><Relationship Id="rId2" Type="http://schemas.openxmlformats.org/officeDocument/2006/relationships/notesSlide" Target="../notesSlides/notesSlide5.xml"/><Relationship Id="rId16"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image" Target="../media/image15.png"/><Relationship Id="rId11" Type="http://schemas.openxmlformats.org/officeDocument/2006/relationships/image" Target="../media/image24.png"/><Relationship Id="rId5" Type="http://schemas.openxmlformats.org/officeDocument/2006/relationships/image" Target="../media/image14.png"/><Relationship Id="rId15" Type="http://schemas.openxmlformats.org/officeDocument/2006/relationships/image" Target="../media/image17.png"/><Relationship Id="rId10" Type="http://schemas.openxmlformats.org/officeDocument/2006/relationships/image" Target="../media/image23.png"/><Relationship Id="rId4" Type="http://schemas.openxmlformats.org/officeDocument/2006/relationships/image" Target="../media/image13.png"/><Relationship Id="rId9" Type="http://schemas.openxmlformats.org/officeDocument/2006/relationships/image" Target="../media/image22.png"/><Relationship Id="rId14"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2.png"/><Relationship Id="rId1" Type="http://schemas.openxmlformats.org/officeDocument/2006/relationships/slideLayout" Target="../slideLayouts/slideLayout6.xml"/><Relationship Id="rId4" Type="http://schemas.openxmlformats.org/officeDocument/2006/relationships/image" Target="../media/image42.emf"/></Relationships>
</file>

<file path=ppt/slides/_rels/slide27.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18" Type="http://schemas.openxmlformats.org/officeDocument/2006/relationships/image" Target="../media/image62.png"/><Relationship Id="rId3" Type="http://schemas.openxmlformats.org/officeDocument/2006/relationships/image" Target="../media/image47.png"/><Relationship Id="rId21" Type="http://schemas.openxmlformats.org/officeDocument/2006/relationships/image" Target="../media/image65.pn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5" Type="http://schemas.openxmlformats.org/officeDocument/2006/relationships/image" Target="../media/image69.png"/><Relationship Id="rId2" Type="http://schemas.openxmlformats.org/officeDocument/2006/relationships/image" Target="../media/image46.png"/><Relationship Id="rId16" Type="http://schemas.openxmlformats.org/officeDocument/2006/relationships/image" Target="../media/image60.png"/><Relationship Id="rId20" Type="http://schemas.openxmlformats.org/officeDocument/2006/relationships/image" Target="../media/image64.png"/><Relationship Id="rId1" Type="http://schemas.openxmlformats.org/officeDocument/2006/relationships/slideLayout" Target="../slideLayouts/slideLayout8.xml"/><Relationship Id="rId6" Type="http://schemas.openxmlformats.org/officeDocument/2006/relationships/image" Target="../media/image50.png"/><Relationship Id="rId11" Type="http://schemas.openxmlformats.org/officeDocument/2006/relationships/image" Target="../media/image55.png"/><Relationship Id="rId24" Type="http://schemas.openxmlformats.org/officeDocument/2006/relationships/image" Target="../media/image68.png"/><Relationship Id="rId5" Type="http://schemas.openxmlformats.org/officeDocument/2006/relationships/image" Target="../media/image49.png"/><Relationship Id="rId15" Type="http://schemas.openxmlformats.org/officeDocument/2006/relationships/image" Target="../media/image59.png"/><Relationship Id="rId23" Type="http://schemas.openxmlformats.org/officeDocument/2006/relationships/image" Target="../media/image67.png"/><Relationship Id="rId10" Type="http://schemas.openxmlformats.org/officeDocument/2006/relationships/image" Target="../media/image54.png"/><Relationship Id="rId19" Type="http://schemas.openxmlformats.org/officeDocument/2006/relationships/image" Target="../media/image63.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 Id="rId22"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www.mathunion.org/imu-awards/imu-abacus-medal/abacus-medal-2026#on-page-0" TargetMode="External"/><Relationship Id="rId1" Type="http://schemas.openxmlformats.org/officeDocument/2006/relationships/slideLayout" Target="../slideLayouts/slideLayout5.xml"/><Relationship Id="rId5" Type="http://schemas.openxmlformats.org/officeDocument/2006/relationships/hyperlink" Target="https://www.mathunion.org/fileadmin/documents/2026-07/article-abacus-final.pdf" TargetMode="External"/><Relationship Id="rId4" Type="http://schemas.openxmlformats.org/officeDocument/2006/relationships/image" Target="../media/image43.jpeg"/></Relationships>
</file>

<file path=ppt/slides/_rels/slide32.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image" Target="../media/image73.pn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71.png"/><Relationship Id="rId9" Type="http://schemas.openxmlformats.org/officeDocument/2006/relationships/image" Target="../media/image7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11469C9-0764-13BE-B1CC-9CE35D8ED85A}"/>
              </a:ext>
            </a:extLst>
          </p:cNvPr>
          <p:cNvSpPr>
            <a:spLocks noGrp="1"/>
          </p:cNvSpPr>
          <p:nvPr>
            <p:ph type="subTitle" idx="1"/>
          </p:nvPr>
        </p:nvSpPr>
        <p:spPr/>
        <p:txBody>
          <a:bodyPr/>
          <a:lstStyle/>
          <a:p>
            <a:r>
              <a:rPr lang="en-US" dirty="0"/>
              <a:t>CSE 473: Introduction to Artificial Intelligence</a:t>
            </a:r>
          </a:p>
        </p:txBody>
      </p:sp>
      <p:sp>
        <p:nvSpPr>
          <p:cNvPr id="5" name="Title 4">
            <a:extLst>
              <a:ext uri="{FF2B5EF4-FFF2-40B4-BE49-F238E27FC236}">
                <a16:creationId xmlns:a16="http://schemas.microsoft.com/office/drawing/2014/main" id="{E127AB39-AED4-942B-DAD1-E1FE5557A36B}"/>
              </a:ext>
            </a:extLst>
          </p:cNvPr>
          <p:cNvSpPr>
            <a:spLocks noGrp="1"/>
          </p:cNvSpPr>
          <p:nvPr>
            <p:ph type="ctrTitle"/>
          </p:nvPr>
        </p:nvSpPr>
        <p:spPr>
          <a:xfrm>
            <a:off x="1524000" y="1122363"/>
            <a:ext cx="7006684" cy="2387600"/>
          </a:xfrm>
        </p:spPr>
        <p:txBody>
          <a:bodyPr/>
          <a:lstStyle/>
          <a:p>
            <a:r>
              <a:rPr lang="en-US" dirty="0">
                <a:latin typeface="+mj-lt"/>
              </a:rPr>
              <a:t>Bayes Nets III: Sampling</a:t>
            </a:r>
          </a:p>
        </p:txBody>
      </p:sp>
      <p:sp>
        <p:nvSpPr>
          <p:cNvPr id="7" name="TextBox 6">
            <a:extLst>
              <a:ext uri="{FF2B5EF4-FFF2-40B4-BE49-F238E27FC236}">
                <a16:creationId xmlns:a16="http://schemas.microsoft.com/office/drawing/2014/main" id="{C8B1834C-CC29-1208-6D3D-632195F587DF}"/>
              </a:ext>
            </a:extLst>
          </p:cNvPr>
          <p:cNvSpPr txBox="1"/>
          <p:nvPr/>
        </p:nvSpPr>
        <p:spPr>
          <a:xfrm>
            <a:off x="214743" y="6026719"/>
            <a:ext cx="2424545" cy="646331"/>
          </a:xfrm>
          <a:prstGeom prst="rect">
            <a:avLst/>
          </a:prstGeom>
          <a:noFill/>
        </p:spPr>
        <p:txBody>
          <a:bodyPr wrap="square" rtlCol="0">
            <a:spAutoFit/>
          </a:bodyPr>
          <a:lstStyle/>
          <a:p>
            <a:r>
              <a:rPr lang="en-US" sz="1200" b="1" dirty="0">
                <a:solidFill>
                  <a:schemeClr val="bg2"/>
                </a:solidFill>
                <a:latin typeface="Avenir Next Demi Bold" panose="020B0503020202020204" pitchFamily="34" charset="0"/>
              </a:rPr>
              <a:t>James Weichert </a:t>
            </a:r>
            <a:r>
              <a:rPr lang="en-US" sz="1200" dirty="0">
                <a:solidFill>
                  <a:schemeClr val="bg2"/>
                </a:solidFill>
                <a:latin typeface="Avenir Next" panose="020B0503020202020204" pitchFamily="34" charset="0"/>
              </a:rPr>
              <a:t>(</a:t>
            </a:r>
            <a:r>
              <a:rPr lang="en-US" sz="1200" dirty="0" err="1">
                <a:solidFill>
                  <a:schemeClr val="bg2"/>
                </a:solidFill>
                <a:latin typeface="Avenir Next" panose="020B0503020202020204" pitchFamily="34" charset="0"/>
              </a:rPr>
              <a:t>jpw@cs</a:t>
            </a:r>
            <a:r>
              <a:rPr lang="en-US" sz="1200" dirty="0">
                <a:solidFill>
                  <a:schemeClr val="bg2"/>
                </a:solidFill>
                <a:latin typeface="Avenir Next" panose="020B0503020202020204" pitchFamily="34" charset="0"/>
              </a:rPr>
              <a:t>)</a:t>
            </a:r>
          </a:p>
          <a:p>
            <a:r>
              <a:rPr lang="en-US" sz="1200" b="1" dirty="0" err="1">
                <a:solidFill>
                  <a:schemeClr val="bg2"/>
                </a:solidFill>
                <a:latin typeface="Avenir Next" panose="020B0503020202020204" pitchFamily="34" charset="0"/>
                <a:hlinkClick r:id="rId2"/>
              </a:rPr>
              <a:t>cs.uw.edu</a:t>
            </a:r>
            <a:r>
              <a:rPr lang="en-US" sz="1200" b="1" dirty="0">
                <a:solidFill>
                  <a:schemeClr val="bg2"/>
                </a:solidFill>
                <a:latin typeface="Avenir Next" panose="020B0503020202020204" pitchFamily="34" charset="0"/>
                <a:hlinkClick r:id="rId2"/>
              </a:rPr>
              <a:t>/473</a:t>
            </a:r>
            <a:endParaRPr lang="en-US" sz="1200" b="1" dirty="0">
              <a:solidFill>
                <a:schemeClr val="bg2"/>
              </a:solidFill>
              <a:latin typeface="Avenir Next" panose="020B0503020202020204" pitchFamily="34" charset="0"/>
            </a:endParaRPr>
          </a:p>
          <a:p>
            <a:r>
              <a:rPr lang="en-US" sz="1200" dirty="0">
                <a:solidFill>
                  <a:schemeClr val="bg2"/>
                </a:solidFill>
                <a:latin typeface="Avenir Next" panose="020B0503020202020204" pitchFamily="34" charset="0"/>
                <a:hlinkClick r:id="rId3"/>
              </a:rPr>
              <a:t>acknowledgements</a:t>
            </a:r>
            <a:endParaRPr lang="en-US" sz="1200" dirty="0">
              <a:solidFill>
                <a:schemeClr val="bg2"/>
              </a:solidFill>
              <a:latin typeface="Avenir Next" panose="020B0503020202020204" pitchFamily="34" charset="0"/>
            </a:endParaRPr>
          </a:p>
        </p:txBody>
      </p:sp>
      <p:sp>
        <p:nvSpPr>
          <p:cNvPr id="8" name="TextBox 7">
            <a:extLst>
              <a:ext uri="{FF2B5EF4-FFF2-40B4-BE49-F238E27FC236}">
                <a16:creationId xmlns:a16="http://schemas.microsoft.com/office/drawing/2014/main" id="{E06C3B27-066E-8525-19EC-1D936788C0CC}"/>
              </a:ext>
            </a:extLst>
          </p:cNvPr>
          <p:cNvSpPr txBox="1"/>
          <p:nvPr/>
        </p:nvSpPr>
        <p:spPr>
          <a:xfrm>
            <a:off x="8530684" y="6026719"/>
            <a:ext cx="3446574" cy="646331"/>
          </a:xfrm>
          <a:prstGeom prst="rect">
            <a:avLst/>
          </a:prstGeom>
          <a:noFill/>
        </p:spPr>
        <p:txBody>
          <a:bodyPr wrap="square" rtlCol="0">
            <a:spAutoFit/>
          </a:bodyPr>
          <a:lstStyle/>
          <a:p>
            <a:pPr algn="r"/>
            <a:r>
              <a:rPr lang="en-US" sz="1200" b="1" dirty="0">
                <a:solidFill>
                  <a:schemeClr val="bg2"/>
                </a:solidFill>
                <a:latin typeface="Avenir Next" panose="020B0503020202020204" pitchFamily="34" charset="0"/>
              </a:rPr>
              <a:t>Welcome!</a:t>
            </a:r>
          </a:p>
          <a:p>
            <a:pPr algn="r"/>
            <a:r>
              <a:rPr lang="en-US" sz="1200" i="1" dirty="0">
                <a:solidFill>
                  <a:schemeClr val="bg2"/>
                </a:solidFill>
                <a:latin typeface="Avenir Next" panose="020B0503020202020204" pitchFamily="34" charset="0"/>
              </a:rPr>
              <a:t>What should the CSE 473 logo/mascot be?</a:t>
            </a:r>
          </a:p>
          <a:p>
            <a:pPr algn="r"/>
            <a:r>
              <a:rPr lang="en-US" sz="1200" dirty="0">
                <a:solidFill>
                  <a:schemeClr val="bg2"/>
                </a:solidFill>
                <a:latin typeface="Avenir Next" panose="020B0503020202020204" pitchFamily="34" charset="0"/>
                <a:hlinkClick r:id="rId4"/>
              </a:rPr>
              <a:t>sli.do</a:t>
            </a:r>
            <a:r>
              <a:rPr lang="en-US" sz="1200" dirty="0">
                <a:solidFill>
                  <a:schemeClr val="bg2"/>
                </a:solidFill>
                <a:latin typeface="Avenir Next" panose="020B0503020202020204" pitchFamily="34" charset="0"/>
              </a:rPr>
              <a:t> </a:t>
            </a:r>
            <a:r>
              <a:rPr lang="en-US" sz="1200" b="1" dirty="0">
                <a:solidFill>
                  <a:schemeClr val="accent3"/>
                </a:solidFill>
                <a:latin typeface="Avenir Next Demi Bold" panose="020B0503020202020204" pitchFamily="34" charset="0"/>
              </a:rPr>
              <a:t>#cse473</a:t>
            </a:r>
          </a:p>
        </p:txBody>
      </p:sp>
      <p:pic>
        <p:nvPicPr>
          <p:cNvPr id="4" name="Picture 3" descr="Illustration of a blue sorting robot with multiple arms sorting colored shapes coming from a conveyor belt into a box organized by shape and color.">
            <a:extLst>
              <a:ext uri="{FF2B5EF4-FFF2-40B4-BE49-F238E27FC236}">
                <a16:creationId xmlns:a16="http://schemas.microsoft.com/office/drawing/2014/main" id="{92C2CCBC-C0EE-F2CF-4F71-E1EE1CE58C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7830" y="2480216"/>
            <a:ext cx="4616915" cy="1897567"/>
          </a:xfrm>
          <a:prstGeom prst="rect">
            <a:avLst/>
          </a:prstGeom>
        </p:spPr>
      </p:pic>
    </p:spTree>
    <p:extLst>
      <p:ext uri="{BB962C8B-B14F-4D97-AF65-F5344CB8AC3E}">
        <p14:creationId xmlns:p14="http://schemas.microsoft.com/office/powerpoint/2010/main" val="3889582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51EF554D-FF3D-D257-6DBE-770179C86E5D}"/>
              </a:ext>
              <a:ext uri="{C183D7F6-B498-43B3-948B-1728B52AA6E4}">
                <adec:decorative xmlns:adec="http://schemas.microsoft.com/office/drawing/2017/decorative" val="1"/>
              </a:ext>
            </a:extLst>
          </p:cNvPr>
          <p:cNvSpPr/>
          <p:nvPr/>
        </p:nvSpPr>
        <p:spPr>
          <a:xfrm>
            <a:off x="1500501" y="5155798"/>
            <a:ext cx="2037620" cy="541864"/>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9C5E7046-80EE-3692-0E92-A5AC32DE4576}"/>
              </a:ext>
              <a:ext uri="{C183D7F6-B498-43B3-948B-1728B52AA6E4}">
                <adec:decorative xmlns:adec="http://schemas.microsoft.com/office/drawing/2017/decorative" val="1"/>
              </a:ext>
            </a:extLst>
          </p:cNvPr>
          <p:cNvSpPr/>
          <p:nvPr/>
        </p:nvSpPr>
        <p:spPr>
          <a:xfrm>
            <a:off x="2081439" y="5142351"/>
            <a:ext cx="1456682" cy="284379"/>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13C25CB-48AE-A78F-31EE-A0BE72B3E0C7}"/>
              </a:ext>
              <a:ext uri="{C183D7F6-B498-43B3-948B-1728B52AA6E4}">
                <adec:decorative xmlns:adec="http://schemas.microsoft.com/office/drawing/2017/decorative" val="1"/>
              </a:ext>
            </a:extLst>
          </p:cNvPr>
          <p:cNvSpPr/>
          <p:nvPr/>
        </p:nvSpPr>
        <p:spPr>
          <a:xfrm>
            <a:off x="2032432" y="2002010"/>
            <a:ext cx="1505689" cy="541864"/>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733238D2-1299-E6F0-D777-A13DF9BFF622}"/>
              </a:ext>
              <a:ext uri="{C183D7F6-B498-43B3-948B-1728B52AA6E4}">
                <adec:decorative xmlns:adec="http://schemas.microsoft.com/office/drawing/2017/decorative" val="1"/>
              </a:ext>
            </a:extLst>
          </p:cNvPr>
          <p:cNvSpPr/>
          <p:nvPr/>
        </p:nvSpPr>
        <p:spPr>
          <a:xfrm>
            <a:off x="2474259" y="2281933"/>
            <a:ext cx="1063862" cy="261941"/>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94D1843C-20F5-2510-A2E4-5CE48B8110A9}"/>
              </a:ext>
              <a:ext uri="{C183D7F6-B498-43B3-948B-1728B52AA6E4}">
                <adec:decorative xmlns:adec="http://schemas.microsoft.com/office/drawing/2017/decorative" val="1"/>
              </a:ext>
            </a:extLst>
          </p:cNvPr>
          <p:cNvSpPr/>
          <p:nvPr/>
        </p:nvSpPr>
        <p:spPr>
          <a:xfrm>
            <a:off x="8617576" y="3365673"/>
            <a:ext cx="1505689" cy="541864"/>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7B8AAC51-3F7B-1A51-B5A1-F89F0C6B7D4B}"/>
              </a:ext>
              <a:ext uri="{C183D7F6-B498-43B3-948B-1728B52AA6E4}">
                <adec:decorative xmlns:adec="http://schemas.microsoft.com/office/drawing/2017/decorative" val="1"/>
              </a:ext>
            </a:extLst>
          </p:cNvPr>
          <p:cNvSpPr/>
          <p:nvPr/>
        </p:nvSpPr>
        <p:spPr>
          <a:xfrm>
            <a:off x="9060027" y="3374664"/>
            <a:ext cx="1063862" cy="261941"/>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B012A06-F751-B776-B5AD-D6CC8757CD79}"/>
              </a:ext>
              <a:ext uri="{C183D7F6-B498-43B3-948B-1728B52AA6E4}">
                <adec:decorative xmlns:adec="http://schemas.microsoft.com/office/drawing/2017/decorative" val="1"/>
              </a:ext>
            </a:extLst>
          </p:cNvPr>
          <p:cNvSpPr/>
          <p:nvPr/>
        </p:nvSpPr>
        <p:spPr>
          <a:xfrm>
            <a:off x="7181977" y="2003612"/>
            <a:ext cx="914400" cy="541864"/>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65A4803A-2C03-C4CB-16B9-C696D085AC1C}"/>
              </a:ext>
              <a:ext uri="{C183D7F6-B498-43B3-948B-1728B52AA6E4}">
                <adec:decorative xmlns:adec="http://schemas.microsoft.com/office/drawing/2017/decorative" val="1"/>
              </a:ext>
            </a:extLst>
          </p:cNvPr>
          <p:cNvSpPr/>
          <p:nvPr/>
        </p:nvSpPr>
        <p:spPr>
          <a:xfrm>
            <a:off x="7171594" y="1999306"/>
            <a:ext cx="935166" cy="266275"/>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5968DCF9-DB5E-FA5B-A749-40AE1B9C6B44}"/>
              </a:ext>
            </a:extLst>
          </p:cNvPr>
          <p:cNvSpPr>
            <a:spLocks noGrp="1"/>
          </p:cNvSpPr>
          <p:nvPr>
            <p:ph type="title"/>
          </p:nvPr>
        </p:nvSpPr>
        <p:spPr/>
        <p:txBody>
          <a:bodyPr/>
          <a:lstStyle/>
          <a:p>
            <a:r>
              <a:rPr lang="en-US" dirty="0"/>
              <a:t>Prior Sampling Example (1)</a:t>
            </a:r>
          </a:p>
        </p:txBody>
      </p:sp>
      <p:sp>
        <p:nvSpPr>
          <p:cNvPr id="3" name="Date Placeholder 2">
            <a:extLst>
              <a:ext uri="{FF2B5EF4-FFF2-40B4-BE49-F238E27FC236}">
                <a16:creationId xmlns:a16="http://schemas.microsoft.com/office/drawing/2014/main" id="{C1945A89-AF3B-CB35-02AE-0E073E618199}"/>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3A4CC16E-2ED9-E5E9-42B9-358439413418}"/>
              </a:ext>
            </a:extLst>
          </p:cNvPr>
          <p:cNvSpPr>
            <a:spLocks noGrp="1"/>
          </p:cNvSpPr>
          <p:nvPr>
            <p:ph type="sldNum" sz="quarter" idx="12"/>
          </p:nvPr>
        </p:nvSpPr>
        <p:spPr/>
        <p:txBody>
          <a:bodyPr/>
          <a:lstStyle/>
          <a:p>
            <a:fld id="{0C6CD854-DD62-6C4B-87F1-66B34D688D3F}" type="slidenum">
              <a:rPr lang="en-US" smtClean="0"/>
              <a:t>10</a:t>
            </a:fld>
            <a:endParaRPr lang="en-US"/>
          </a:p>
        </p:txBody>
      </p:sp>
      <p:cxnSp>
        <p:nvCxnSpPr>
          <p:cNvPr id="8" name="Straight Arrow Connector 7">
            <a:extLst>
              <a:ext uri="{FF2B5EF4-FFF2-40B4-BE49-F238E27FC236}">
                <a16:creationId xmlns:a16="http://schemas.microsoft.com/office/drawing/2014/main" id="{5D3F4249-495D-4DDF-EB40-57267A8B0BDB}"/>
              </a:ext>
              <a:ext uri="{C183D7F6-B498-43B3-948B-1728B52AA6E4}">
                <adec:decorative xmlns:adec="http://schemas.microsoft.com/office/drawing/2017/decorative" val="1"/>
              </a:ext>
            </a:extLst>
          </p:cNvPr>
          <p:cNvCxnSpPr>
            <a:stCxn id="11" idx="5"/>
            <a:endCxn id="14" idx="1"/>
          </p:cNvCxnSpPr>
          <p:nvPr/>
        </p:nvCxnSpPr>
        <p:spPr>
          <a:xfrm>
            <a:off x="6419290" y="2444655"/>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6550E3D6-E43F-F6F8-2195-4C492D46A0C7}"/>
              </a:ext>
              <a:ext uri="{C183D7F6-B498-43B3-948B-1728B52AA6E4}">
                <adec:decorative xmlns:adec="http://schemas.microsoft.com/office/drawing/2017/decorative" val="1"/>
              </a:ext>
            </a:extLst>
          </p:cNvPr>
          <p:cNvCxnSpPr>
            <a:stCxn id="11" idx="3"/>
            <a:endCxn id="17" idx="7"/>
          </p:cNvCxnSpPr>
          <p:nvPr/>
        </p:nvCxnSpPr>
        <p:spPr>
          <a:xfrm flipH="1">
            <a:off x="4876112" y="2444655"/>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0" name="Group 9" descr="Node A">
            <a:extLst>
              <a:ext uri="{FF2B5EF4-FFF2-40B4-BE49-F238E27FC236}">
                <a16:creationId xmlns:a16="http://schemas.microsoft.com/office/drawing/2014/main" id="{7EF49FF2-A866-74E7-7338-B47C056AE0A8}"/>
              </a:ext>
            </a:extLst>
          </p:cNvPr>
          <p:cNvGrpSpPr/>
          <p:nvPr/>
        </p:nvGrpSpPr>
        <p:grpSpPr>
          <a:xfrm>
            <a:off x="5638801" y="1664166"/>
            <a:ext cx="914400" cy="914400"/>
            <a:chOff x="3335437" y="3336401"/>
            <a:chExt cx="914400" cy="914400"/>
          </a:xfrm>
        </p:grpSpPr>
        <p:sp>
          <p:nvSpPr>
            <p:cNvPr id="11" name="Oval 10">
              <a:extLst>
                <a:ext uri="{FF2B5EF4-FFF2-40B4-BE49-F238E27FC236}">
                  <a16:creationId xmlns:a16="http://schemas.microsoft.com/office/drawing/2014/main" id="{77EF1F56-DD6D-6A03-D6D4-5CF86216185C}"/>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05F8AC56-8088-B685-70BC-2AD529F14179}"/>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2"/>
                            </a:solidFill>
                            <a:latin typeface="Cambria Math" panose="02040503050406030204" pitchFamily="18" charset="0"/>
                          </a:rPr>
                          <m:t>𝑪</m:t>
                        </m:r>
                      </m:oMath>
                    </m:oMathPara>
                  </a14:m>
                  <a:endParaRPr lang="en-US" sz="2400" b="1" i="1" dirty="0">
                    <a:solidFill>
                      <a:schemeClr val="accent2"/>
                    </a:solidFill>
                  </a:endParaRPr>
                </a:p>
              </p:txBody>
            </p:sp>
          </mc:Choice>
          <mc:Fallback xmlns="">
            <p:sp>
              <p:nvSpPr>
                <p:cNvPr id="12" name="TextBox 11">
                  <a:extLst>
                    <a:ext uri="{FF2B5EF4-FFF2-40B4-BE49-F238E27FC236}">
                      <a16:creationId xmlns:a16="http://schemas.microsoft.com/office/drawing/2014/main" id="{05F8AC56-8088-B685-70BC-2AD529F14179}"/>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3"/>
                  <a:stretch>
                    <a:fillRect/>
                  </a:stretch>
                </a:blipFill>
              </p:spPr>
              <p:txBody>
                <a:bodyPr/>
                <a:lstStyle/>
                <a:p>
                  <a:r>
                    <a:rPr lang="en-US">
                      <a:noFill/>
                    </a:rPr>
                    <a:t> </a:t>
                  </a:r>
                </a:p>
              </p:txBody>
            </p:sp>
          </mc:Fallback>
        </mc:AlternateContent>
      </p:grpSp>
      <p:grpSp>
        <p:nvGrpSpPr>
          <p:cNvPr id="13" name="Group 12" descr="Node M">
            <a:extLst>
              <a:ext uri="{FF2B5EF4-FFF2-40B4-BE49-F238E27FC236}">
                <a16:creationId xmlns:a16="http://schemas.microsoft.com/office/drawing/2014/main" id="{26370BC1-596D-15FF-A715-54674C7D4816}"/>
              </a:ext>
            </a:extLst>
          </p:cNvPr>
          <p:cNvGrpSpPr/>
          <p:nvPr/>
        </p:nvGrpSpPr>
        <p:grpSpPr>
          <a:xfrm>
            <a:off x="7181977" y="3295089"/>
            <a:ext cx="914400" cy="914400"/>
            <a:chOff x="4878613" y="4967324"/>
            <a:chExt cx="914400" cy="914400"/>
          </a:xfrm>
        </p:grpSpPr>
        <p:sp>
          <p:nvSpPr>
            <p:cNvPr id="14" name="Oval 13">
              <a:extLst>
                <a:ext uri="{FF2B5EF4-FFF2-40B4-BE49-F238E27FC236}">
                  <a16:creationId xmlns:a16="http://schemas.microsoft.com/office/drawing/2014/main" id="{83E2DB6E-4F0D-C832-5721-D2B6EC1CF853}"/>
                </a:ext>
                <a:ext uri="{C183D7F6-B498-43B3-948B-1728B52AA6E4}">
                  <adec:decorative xmlns:adec="http://schemas.microsoft.com/office/drawing/2017/decorative" val="1"/>
                </a:ext>
              </a:extLst>
            </p:cNvPr>
            <p:cNvSpPr/>
            <p:nvPr/>
          </p:nvSpPr>
          <p:spPr>
            <a:xfrm>
              <a:off x="4878613" y="4967324"/>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1ECEFCE-B8F4-64FF-B75C-0811B3B06A1D}"/>
                    </a:ext>
                  </a:extLst>
                </p:cNvPr>
                <p:cNvSpPr txBox="1"/>
                <p:nvPr/>
              </p:nvSpPr>
              <p:spPr>
                <a:xfrm>
                  <a:off x="5101601"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𝑹</m:t>
                        </m:r>
                      </m:oMath>
                    </m:oMathPara>
                  </a14:m>
                  <a:endParaRPr lang="en-US" sz="2400" b="1" i="1" dirty="0">
                    <a:solidFill>
                      <a:schemeClr val="accent1"/>
                    </a:solidFill>
                  </a:endParaRPr>
                </a:p>
              </p:txBody>
            </p:sp>
          </mc:Choice>
          <mc:Fallback xmlns="">
            <p:sp>
              <p:nvSpPr>
                <p:cNvPr id="15" name="TextBox 14">
                  <a:extLst>
                    <a:ext uri="{FF2B5EF4-FFF2-40B4-BE49-F238E27FC236}">
                      <a16:creationId xmlns:a16="http://schemas.microsoft.com/office/drawing/2014/main" id="{21ECEFCE-B8F4-64FF-B75C-0811B3B06A1D}"/>
                    </a:ext>
                  </a:extLst>
                </p:cNvPr>
                <p:cNvSpPr txBox="1">
                  <a:spLocks noRot="1" noChangeAspect="1" noMove="1" noResize="1" noEditPoints="1" noAdjustHandles="1" noChangeArrowheads="1" noChangeShapeType="1" noTextEdit="1"/>
                </p:cNvSpPr>
                <p:nvPr/>
              </p:nvSpPr>
              <p:spPr>
                <a:xfrm>
                  <a:off x="5101601" y="5212148"/>
                  <a:ext cx="496134" cy="461665"/>
                </a:xfrm>
                <a:prstGeom prst="rect">
                  <a:avLst/>
                </a:prstGeom>
                <a:blipFill>
                  <a:blip r:embed="rId4"/>
                  <a:stretch>
                    <a:fillRect/>
                  </a:stretch>
                </a:blipFill>
              </p:spPr>
              <p:txBody>
                <a:bodyPr/>
                <a:lstStyle/>
                <a:p>
                  <a:r>
                    <a:rPr lang="en-US">
                      <a:noFill/>
                    </a:rPr>
                    <a:t> </a:t>
                  </a:r>
                </a:p>
              </p:txBody>
            </p:sp>
          </mc:Fallback>
        </mc:AlternateContent>
      </p:grpSp>
      <p:grpSp>
        <p:nvGrpSpPr>
          <p:cNvPr id="16" name="Group 15" descr="Node J">
            <a:extLst>
              <a:ext uri="{FF2B5EF4-FFF2-40B4-BE49-F238E27FC236}">
                <a16:creationId xmlns:a16="http://schemas.microsoft.com/office/drawing/2014/main" id="{9D383FEB-8902-DF73-5BE2-1F88D505EA99}"/>
              </a:ext>
            </a:extLst>
          </p:cNvPr>
          <p:cNvGrpSpPr/>
          <p:nvPr/>
        </p:nvGrpSpPr>
        <p:grpSpPr>
          <a:xfrm>
            <a:off x="4095623" y="3295089"/>
            <a:ext cx="914400" cy="914400"/>
            <a:chOff x="1792259" y="4967324"/>
            <a:chExt cx="914400" cy="914400"/>
          </a:xfrm>
        </p:grpSpPr>
        <p:sp>
          <p:nvSpPr>
            <p:cNvPr id="17" name="Oval 16">
              <a:extLst>
                <a:ext uri="{FF2B5EF4-FFF2-40B4-BE49-F238E27FC236}">
                  <a16:creationId xmlns:a16="http://schemas.microsoft.com/office/drawing/2014/main" id="{1C15C503-FD70-A8E5-4085-7CFBF693D0E6}"/>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496EB51E-A7FA-1F6D-BA14-3CE4FA56BFEA}"/>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𝑺</m:t>
                        </m:r>
                      </m:oMath>
                    </m:oMathPara>
                  </a14:m>
                  <a:endParaRPr lang="en-US" sz="2400" b="1" i="1" dirty="0">
                    <a:solidFill>
                      <a:schemeClr val="accent1"/>
                    </a:solidFill>
                  </a:endParaRPr>
                </a:p>
              </p:txBody>
            </p:sp>
          </mc:Choice>
          <mc:Fallback xmlns="">
            <p:sp>
              <p:nvSpPr>
                <p:cNvPr id="18" name="TextBox 17">
                  <a:extLst>
                    <a:ext uri="{FF2B5EF4-FFF2-40B4-BE49-F238E27FC236}">
                      <a16:creationId xmlns:a16="http://schemas.microsoft.com/office/drawing/2014/main" id="{496EB51E-A7FA-1F6D-BA14-3CE4FA56BFEA}"/>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5"/>
                  <a:stretch>
                    <a:fillRect/>
                  </a:stretch>
                </a:blipFill>
              </p:spPr>
              <p:txBody>
                <a:bodyPr/>
                <a:lstStyle/>
                <a:p>
                  <a:r>
                    <a:rPr lang="en-US">
                      <a:noFill/>
                    </a:rPr>
                    <a:t> </a:t>
                  </a:r>
                </a:p>
              </p:txBody>
            </p:sp>
          </mc:Fallback>
        </mc:AlternateContent>
      </p:grpSp>
      <p:grpSp>
        <p:nvGrpSpPr>
          <p:cNvPr id="20" name="Group 19" descr="Node J">
            <a:extLst>
              <a:ext uri="{FF2B5EF4-FFF2-40B4-BE49-F238E27FC236}">
                <a16:creationId xmlns:a16="http://schemas.microsoft.com/office/drawing/2014/main" id="{549FB099-0AA5-BD45-A204-F7E6F1E185D5}"/>
              </a:ext>
            </a:extLst>
          </p:cNvPr>
          <p:cNvGrpSpPr/>
          <p:nvPr/>
        </p:nvGrpSpPr>
        <p:grpSpPr>
          <a:xfrm>
            <a:off x="5638801" y="4871105"/>
            <a:ext cx="914400" cy="914400"/>
            <a:chOff x="1792259" y="4967324"/>
            <a:chExt cx="914400" cy="914400"/>
          </a:xfrm>
        </p:grpSpPr>
        <p:sp>
          <p:nvSpPr>
            <p:cNvPr id="21" name="Oval 20">
              <a:extLst>
                <a:ext uri="{FF2B5EF4-FFF2-40B4-BE49-F238E27FC236}">
                  <a16:creationId xmlns:a16="http://schemas.microsoft.com/office/drawing/2014/main" id="{64A470B0-297D-21D5-9E93-76499D7A16F3}"/>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7DA9D1FD-16DF-10AB-6A61-1FE875B729E3}"/>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3"/>
                            </a:solidFill>
                            <a:latin typeface="Cambria Math" panose="02040503050406030204" pitchFamily="18" charset="0"/>
                          </a:rPr>
                          <m:t>𝑾</m:t>
                        </m:r>
                      </m:oMath>
                    </m:oMathPara>
                  </a14:m>
                  <a:endParaRPr lang="en-US" sz="2400" b="1" i="1" dirty="0">
                    <a:solidFill>
                      <a:schemeClr val="accent3"/>
                    </a:solidFill>
                  </a:endParaRPr>
                </a:p>
              </p:txBody>
            </p:sp>
          </mc:Choice>
          <mc:Fallback xmlns="">
            <p:sp>
              <p:nvSpPr>
                <p:cNvPr id="22" name="TextBox 21">
                  <a:extLst>
                    <a:ext uri="{FF2B5EF4-FFF2-40B4-BE49-F238E27FC236}">
                      <a16:creationId xmlns:a16="http://schemas.microsoft.com/office/drawing/2014/main" id="{7DA9D1FD-16DF-10AB-6A61-1FE875B729E3}"/>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6"/>
                  <a:stretch>
                    <a:fillRect l="-2500" r="-2500"/>
                  </a:stretch>
                </a:blipFill>
              </p:spPr>
              <p:txBody>
                <a:bodyPr/>
                <a:lstStyle/>
                <a:p>
                  <a:r>
                    <a:rPr lang="en-US">
                      <a:noFill/>
                    </a:rPr>
                    <a:t> </a:t>
                  </a:r>
                </a:p>
              </p:txBody>
            </p:sp>
          </mc:Fallback>
        </mc:AlternateContent>
      </p:grpSp>
      <p:sp>
        <p:nvSpPr>
          <p:cNvPr id="23" name="TextBox 22">
            <a:extLst>
              <a:ext uri="{FF2B5EF4-FFF2-40B4-BE49-F238E27FC236}">
                <a16:creationId xmlns:a16="http://schemas.microsoft.com/office/drawing/2014/main" id="{30FFBC7F-BD2A-152A-CA28-47CCAA550622}"/>
              </a:ext>
            </a:extLst>
          </p:cNvPr>
          <p:cNvSpPr txBox="1"/>
          <p:nvPr/>
        </p:nvSpPr>
        <p:spPr>
          <a:xfrm>
            <a:off x="5680350" y="2700629"/>
            <a:ext cx="808235" cy="307777"/>
          </a:xfrm>
          <a:prstGeom prst="rect">
            <a:avLst/>
          </a:prstGeom>
          <a:noFill/>
        </p:spPr>
        <p:txBody>
          <a:bodyPr wrap="none" rtlCol="0">
            <a:spAutoFit/>
          </a:bodyPr>
          <a:lstStyle/>
          <a:p>
            <a:pPr algn="ctr"/>
            <a:r>
              <a:rPr lang="en-US" sz="1400" b="1" dirty="0">
                <a:solidFill>
                  <a:schemeClr val="accent2"/>
                </a:solidFill>
              </a:rPr>
              <a:t>Cloudy</a:t>
            </a:r>
          </a:p>
        </p:txBody>
      </p:sp>
      <p:sp>
        <p:nvSpPr>
          <p:cNvPr id="24" name="TextBox 23">
            <a:extLst>
              <a:ext uri="{FF2B5EF4-FFF2-40B4-BE49-F238E27FC236}">
                <a16:creationId xmlns:a16="http://schemas.microsoft.com/office/drawing/2014/main" id="{2DEB5D77-AD37-4616-5719-F55014A49489}"/>
              </a:ext>
            </a:extLst>
          </p:cNvPr>
          <p:cNvSpPr txBox="1"/>
          <p:nvPr/>
        </p:nvSpPr>
        <p:spPr>
          <a:xfrm>
            <a:off x="4062143" y="4287935"/>
            <a:ext cx="981359" cy="307777"/>
          </a:xfrm>
          <a:prstGeom prst="rect">
            <a:avLst/>
          </a:prstGeom>
          <a:noFill/>
        </p:spPr>
        <p:txBody>
          <a:bodyPr wrap="none" rtlCol="0">
            <a:spAutoFit/>
          </a:bodyPr>
          <a:lstStyle/>
          <a:p>
            <a:pPr algn="ctr"/>
            <a:r>
              <a:rPr lang="en-US" sz="1400" b="1" dirty="0">
                <a:solidFill>
                  <a:schemeClr val="accent1"/>
                </a:solidFill>
              </a:rPr>
              <a:t>Sprinkler</a:t>
            </a:r>
          </a:p>
        </p:txBody>
      </p:sp>
      <p:sp>
        <p:nvSpPr>
          <p:cNvPr id="25" name="TextBox 24">
            <a:extLst>
              <a:ext uri="{FF2B5EF4-FFF2-40B4-BE49-F238E27FC236}">
                <a16:creationId xmlns:a16="http://schemas.microsoft.com/office/drawing/2014/main" id="{126706E9-FBD9-9CBC-47C4-850182A83B84}"/>
              </a:ext>
            </a:extLst>
          </p:cNvPr>
          <p:cNvSpPr txBox="1"/>
          <p:nvPr/>
        </p:nvSpPr>
        <p:spPr>
          <a:xfrm>
            <a:off x="7355285" y="4287935"/>
            <a:ext cx="567784" cy="307777"/>
          </a:xfrm>
          <a:prstGeom prst="rect">
            <a:avLst/>
          </a:prstGeom>
          <a:noFill/>
        </p:spPr>
        <p:txBody>
          <a:bodyPr wrap="none" rtlCol="0">
            <a:spAutoFit/>
          </a:bodyPr>
          <a:lstStyle/>
          <a:p>
            <a:pPr algn="ctr"/>
            <a:r>
              <a:rPr lang="en-US" sz="1400" b="1" dirty="0">
                <a:solidFill>
                  <a:schemeClr val="accent1"/>
                </a:solidFill>
              </a:rPr>
              <a:t>Rain</a:t>
            </a:r>
          </a:p>
        </p:txBody>
      </p:sp>
      <p:cxnSp>
        <p:nvCxnSpPr>
          <p:cNvPr id="26" name="Straight Arrow Connector 25">
            <a:extLst>
              <a:ext uri="{FF2B5EF4-FFF2-40B4-BE49-F238E27FC236}">
                <a16:creationId xmlns:a16="http://schemas.microsoft.com/office/drawing/2014/main" id="{0F55DA1F-A8CA-6E92-075F-49E76E3161BF}"/>
              </a:ext>
              <a:ext uri="{C183D7F6-B498-43B3-948B-1728B52AA6E4}">
                <adec:decorative xmlns:adec="http://schemas.microsoft.com/office/drawing/2017/decorative" val="1"/>
              </a:ext>
            </a:extLst>
          </p:cNvPr>
          <p:cNvCxnSpPr>
            <a:cxnSpLocks/>
            <a:stCxn id="17" idx="5"/>
            <a:endCxn id="21" idx="1"/>
          </p:cNvCxnSpPr>
          <p:nvPr/>
        </p:nvCxnSpPr>
        <p:spPr>
          <a:xfrm>
            <a:off x="4876112" y="4075578"/>
            <a:ext cx="896600"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6C9BA684-BBE7-E2B4-7B58-963F7B17E6E7}"/>
              </a:ext>
              <a:ext uri="{C183D7F6-B498-43B3-948B-1728B52AA6E4}">
                <adec:decorative xmlns:adec="http://schemas.microsoft.com/office/drawing/2017/decorative" val="1"/>
              </a:ext>
            </a:extLst>
          </p:cNvPr>
          <p:cNvCxnSpPr>
            <a:cxnSpLocks/>
            <a:stCxn id="14" idx="3"/>
            <a:endCxn id="21" idx="7"/>
          </p:cNvCxnSpPr>
          <p:nvPr/>
        </p:nvCxnSpPr>
        <p:spPr>
          <a:xfrm flipH="1">
            <a:off x="6419290" y="4075578"/>
            <a:ext cx="896598"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9EEF1F7A-72DC-EBE2-CCE9-9110CFE229F5}"/>
              </a:ext>
            </a:extLst>
          </p:cNvPr>
          <p:cNvSpPr txBox="1"/>
          <p:nvPr/>
        </p:nvSpPr>
        <p:spPr>
          <a:xfrm>
            <a:off x="5566719" y="5876440"/>
            <a:ext cx="1058560" cy="307777"/>
          </a:xfrm>
          <a:prstGeom prst="rect">
            <a:avLst/>
          </a:prstGeom>
          <a:noFill/>
        </p:spPr>
        <p:txBody>
          <a:bodyPr wrap="none" rtlCol="0">
            <a:spAutoFit/>
          </a:bodyPr>
          <a:lstStyle/>
          <a:p>
            <a:pPr algn="ctr"/>
            <a:r>
              <a:rPr lang="en-US" sz="1400" b="1" dirty="0">
                <a:solidFill>
                  <a:schemeClr val="accent3"/>
                </a:solidFill>
              </a:rPr>
              <a:t>Wet Grass</a:t>
            </a:r>
          </a:p>
        </p:txBody>
      </p:sp>
      <mc:AlternateContent xmlns:mc="http://schemas.openxmlformats.org/markup-compatibility/2006" xmlns:a14="http://schemas.microsoft.com/office/drawing/2010/main">
        <mc:Choice Requires="a14">
          <p:graphicFrame>
            <p:nvGraphicFramePr>
              <p:cNvPr id="34" name="Table 33">
                <a:extLst>
                  <a:ext uri="{FF2B5EF4-FFF2-40B4-BE49-F238E27FC236}">
                    <a16:creationId xmlns:a16="http://schemas.microsoft.com/office/drawing/2014/main" id="{55ACAE38-6449-9857-29D0-8BAC692D79EB}"/>
                  </a:ext>
                </a:extLst>
              </p:cNvPr>
              <p:cNvGraphicFramePr>
                <a:graphicFrameLocks noGrp="1"/>
              </p:cNvGraphicFramePr>
              <p:nvPr>
                <p:extLst>
                  <p:ext uri="{D42A27DB-BD31-4B8C-83A1-F6EECF244321}">
                    <p14:modId xmlns:p14="http://schemas.microsoft.com/office/powerpoint/2010/main" val="3249752261"/>
                  </p:ext>
                </p:extLst>
              </p:nvPr>
            </p:nvGraphicFramePr>
            <p:xfrm>
              <a:off x="7171594" y="1711018"/>
              <a:ext cx="935166" cy="83445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bl>
              </a:graphicData>
            </a:graphic>
          </p:graphicFrame>
        </mc:Choice>
        <mc:Fallback xmlns="">
          <p:graphicFrame>
            <p:nvGraphicFramePr>
              <p:cNvPr id="34" name="Table 33">
                <a:extLst>
                  <a:ext uri="{FF2B5EF4-FFF2-40B4-BE49-F238E27FC236}">
                    <a16:creationId xmlns:a16="http://schemas.microsoft.com/office/drawing/2014/main" id="{55ACAE38-6449-9857-29D0-8BAC692D79EB}"/>
                  </a:ext>
                </a:extLst>
              </p:cNvPr>
              <p:cNvGraphicFramePr>
                <a:graphicFrameLocks noGrp="1"/>
              </p:cNvGraphicFramePr>
              <p:nvPr>
                <p:extLst>
                  <p:ext uri="{D42A27DB-BD31-4B8C-83A1-F6EECF244321}">
                    <p14:modId xmlns:p14="http://schemas.microsoft.com/office/powerpoint/2010/main" val="3249752261"/>
                  </p:ext>
                </p:extLst>
              </p:nvPr>
            </p:nvGraphicFramePr>
            <p:xfrm>
              <a:off x="7171594" y="1711018"/>
              <a:ext cx="935166" cy="83445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t="-4348" r="-145161" b="-19565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70455" t="-4348" r="-2273" b="-195652"/>
                          </a:stretch>
                        </a:blipFill>
                      </a:tcPr>
                    </a:tc>
                    <a:extLst>
                      <a:ext uri="{0D108BD9-81ED-4DB2-BD59-A6C34878D82A}">
                        <a16:rowId xmlns:a16="http://schemas.microsoft.com/office/drawing/2014/main" val="3882012806"/>
                      </a:ext>
                    </a:extLst>
                  </a:tr>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t="-109091" r="-145161"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70455" t="-109091" r="-2273" b="-104545"/>
                          </a:stretch>
                        </a:blipFill>
                      </a:tcPr>
                    </a:tc>
                    <a:extLst>
                      <a:ext uri="{0D108BD9-81ED-4DB2-BD59-A6C34878D82A}">
                        <a16:rowId xmlns:a16="http://schemas.microsoft.com/office/drawing/2014/main" val="2252410155"/>
                      </a:ext>
                    </a:extLst>
                  </a:tr>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t="-209091" r="-145161"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70455" t="-209091" r="-2273" b="-4545"/>
                          </a:stretch>
                        </a:blipFill>
                      </a:tcPr>
                    </a:tc>
                    <a:extLst>
                      <a:ext uri="{0D108BD9-81ED-4DB2-BD59-A6C34878D82A}">
                        <a16:rowId xmlns:a16="http://schemas.microsoft.com/office/drawing/2014/main" val="23064490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5" name="Table 34">
                <a:extLst>
                  <a:ext uri="{FF2B5EF4-FFF2-40B4-BE49-F238E27FC236}">
                    <a16:creationId xmlns:a16="http://schemas.microsoft.com/office/drawing/2014/main" id="{CC09EEFE-C5BD-41B2-7ED1-87B2093A8F84}"/>
                  </a:ext>
                </a:extLst>
              </p:cNvPr>
              <p:cNvGraphicFramePr>
                <a:graphicFrameLocks noGrp="1"/>
              </p:cNvGraphicFramePr>
              <p:nvPr>
                <p:extLst>
                  <p:ext uri="{D42A27DB-BD31-4B8C-83A1-F6EECF244321}">
                    <p14:modId xmlns:p14="http://schemas.microsoft.com/office/powerpoint/2010/main" val="3719636422"/>
                  </p:ext>
                </p:extLst>
              </p:nvPr>
            </p:nvGraphicFramePr>
            <p:xfrm>
              <a:off x="8617576" y="3079196"/>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𝑹</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𝑹</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0.8</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0.2</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0.2</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0.8</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bl>
              </a:graphicData>
            </a:graphic>
          </p:graphicFrame>
        </mc:Choice>
        <mc:Fallback xmlns="">
          <p:graphicFrame>
            <p:nvGraphicFramePr>
              <p:cNvPr id="35" name="Table 34">
                <a:extLst>
                  <a:ext uri="{FF2B5EF4-FFF2-40B4-BE49-F238E27FC236}">
                    <a16:creationId xmlns:a16="http://schemas.microsoft.com/office/drawing/2014/main" id="{CC09EEFE-C5BD-41B2-7ED1-87B2093A8F84}"/>
                  </a:ext>
                </a:extLst>
              </p:cNvPr>
              <p:cNvGraphicFramePr>
                <a:graphicFrameLocks noGrp="1"/>
              </p:cNvGraphicFramePr>
              <p:nvPr>
                <p:extLst>
                  <p:ext uri="{D42A27DB-BD31-4B8C-83A1-F6EECF244321}">
                    <p14:modId xmlns:p14="http://schemas.microsoft.com/office/powerpoint/2010/main" val="3719636422"/>
                  </p:ext>
                </p:extLst>
              </p:nvPr>
            </p:nvGraphicFramePr>
            <p:xfrm>
              <a:off x="8617576" y="3079196"/>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857" t="-4348" r="-2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2857" t="-4348" r="-1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42000" t="-4348" r="-2000" b="-382609"/>
                          </a:stretch>
                        </a:blipFill>
                      </a:tcPr>
                    </a:tc>
                    <a:extLst>
                      <a:ext uri="{0D108BD9-81ED-4DB2-BD59-A6C34878D82A}">
                        <a16:rowId xmlns:a16="http://schemas.microsoft.com/office/drawing/2014/main" val="3882012806"/>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857" t="-55814" r="-245714" b="-1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2857" t="-109091" r="-145714"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42000" t="-109091" r="-2000" b="-300000"/>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2857" t="-219048" r="-145714" b="-21428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42000" t="-219048" r="-2000" b="-214286"/>
                          </a:stretch>
                        </a:blipFill>
                      </a:tcPr>
                    </a:tc>
                    <a:extLst>
                      <a:ext uri="{0D108BD9-81ED-4DB2-BD59-A6C34878D82A}">
                        <a16:rowId xmlns:a16="http://schemas.microsoft.com/office/drawing/2014/main" val="230644909"/>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2857" t="-152273" r="-245714" b="-227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2857" t="-304545" r="-145714"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42000" t="-304545" r="-2000" b="-104545"/>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2857" t="-404545" r="-145714"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42000" t="-404545" r="-2000" b="-4545"/>
                          </a:stretch>
                        </a:blipFill>
                      </a:tcPr>
                    </a:tc>
                    <a:extLst>
                      <a:ext uri="{0D108BD9-81ED-4DB2-BD59-A6C34878D82A}">
                        <a16:rowId xmlns:a16="http://schemas.microsoft.com/office/drawing/2014/main" val="12137486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6" name="Table 35">
                <a:extLst>
                  <a:ext uri="{FF2B5EF4-FFF2-40B4-BE49-F238E27FC236}">
                    <a16:creationId xmlns:a16="http://schemas.microsoft.com/office/drawing/2014/main" id="{987E8860-30D6-2908-E302-CEEF7ABDE55F}"/>
                  </a:ext>
                </a:extLst>
              </p:cNvPr>
              <p:cNvGraphicFramePr>
                <a:graphicFrameLocks noGrp="1"/>
              </p:cNvGraphicFramePr>
              <p:nvPr>
                <p:extLst>
                  <p:ext uri="{D42A27DB-BD31-4B8C-83A1-F6EECF244321}">
                    <p14:modId xmlns:p14="http://schemas.microsoft.com/office/powerpoint/2010/main" val="3170066776"/>
                  </p:ext>
                </p:extLst>
              </p:nvPr>
            </p:nvGraphicFramePr>
            <p:xfrm>
              <a:off x="2031185" y="1711018"/>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𝑺</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𝑺</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bl>
              </a:graphicData>
            </a:graphic>
          </p:graphicFrame>
        </mc:Choice>
        <mc:Fallback xmlns="">
          <p:graphicFrame>
            <p:nvGraphicFramePr>
              <p:cNvPr id="36" name="Table 35">
                <a:extLst>
                  <a:ext uri="{FF2B5EF4-FFF2-40B4-BE49-F238E27FC236}">
                    <a16:creationId xmlns:a16="http://schemas.microsoft.com/office/drawing/2014/main" id="{987E8860-30D6-2908-E302-CEEF7ABDE55F}"/>
                  </a:ext>
                </a:extLst>
              </p:cNvPr>
              <p:cNvGraphicFramePr>
                <a:graphicFrameLocks noGrp="1"/>
              </p:cNvGraphicFramePr>
              <p:nvPr>
                <p:extLst>
                  <p:ext uri="{D42A27DB-BD31-4B8C-83A1-F6EECF244321}">
                    <p14:modId xmlns:p14="http://schemas.microsoft.com/office/powerpoint/2010/main" val="3170066776"/>
                  </p:ext>
                </p:extLst>
              </p:nvPr>
            </p:nvGraphicFramePr>
            <p:xfrm>
              <a:off x="2031185" y="1711018"/>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t="-4348" r="-2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00000" t="-4348" r="-1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40000" t="-4348" r="-2000" b="-382609"/>
                          </a:stretch>
                        </a:blipFill>
                      </a:tcPr>
                    </a:tc>
                    <a:extLst>
                      <a:ext uri="{0D108BD9-81ED-4DB2-BD59-A6C34878D82A}">
                        <a16:rowId xmlns:a16="http://schemas.microsoft.com/office/drawing/2014/main" val="3882012806"/>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t="-55814" r="-245714" b="-1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00000" t="-109091" r="-145714"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40000" t="-109091" r="-2000" b="-300000"/>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00000" t="-219048" r="-145714" b="-21428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40000" t="-219048" r="-2000" b="-214286"/>
                          </a:stretch>
                        </a:blipFill>
                      </a:tcPr>
                    </a:tc>
                    <a:extLst>
                      <a:ext uri="{0D108BD9-81ED-4DB2-BD59-A6C34878D82A}">
                        <a16:rowId xmlns:a16="http://schemas.microsoft.com/office/drawing/2014/main" val="230644909"/>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t="-152273" r="-245714" b="-227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00000" t="-304545" r="-145714"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40000" t="-304545" r="-2000" b="-104545"/>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00000" t="-404545" r="-145714"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140000" t="-404545" r="-2000" b="-4545"/>
                          </a:stretch>
                        </a:blipFill>
                      </a:tcPr>
                    </a:tc>
                    <a:extLst>
                      <a:ext uri="{0D108BD9-81ED-4DB2-BD59-A6C34878D82A}">
                        <a16:rowId xmlns:a16="http://schemas.microsoft.com/office/drawing/2014/main" val="12137486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7" name="Table 36">
                <a:extLst>
                  <a:ext uri="{FF2B5EF4-FFF2-40B4-BE49-F238E27FC236}">
                    <a16:creationId xmlns:a16="http://schemas.microsoft.com/office/drawing/2014/main" id="{64A5FC67-68B5-BFCD-09DA-3B3284894C2B}"/>
                  </a:ext>
                </a:extLst>
              </p:cNvPr>
              <p:cNvGraphicFramePr>
                <a:graphicFrameLocks noGrp="1"/>
              </p:cNvGraphicFramePr>
              <p:nvPr>
                <p:extLst>
                  <p:ext uri="{D42A27DB-BD31-4B8C-83A1-F6EECF244321}">
                    <p14:modId xmlns:p14="http://schemas.microsoft.com/office/powerpoint/2010/main" val="891839216"/>
                  </p:ext>
                </p:extLst>
              </p:nvPr>
            </p:nvGraphicFramePr>
            <p:xfrm>
              <a:off x="886979" y="3777892"/>
              <a:ext cx="2651143" cy="2468880"/>
            </p:xfrm>
            <a:graphic>
              <a:graphicData uri="http://schemas.openxmlformats.org/drawingml/2006/table">
                <a:tbl>
                  <a:tblPr firstRow="1" bandRow="1">
                    <a:tableStyleId>{5C22544A-7EE6-4342-B048-85BDC9FD1C3A}</a:tableStyleId>
                  </a:tblPr>
                  <a:tblGrid>
                    <a:gridCol w="598509">
                      <a:extLst>
                        <a:ext uri="{9D8B030D-6E8A-4147-A177-3AD203B41FA5}">
                          <a16:colId xmlns:a16="http://schemas.microsoft.com/office/drawing/2014/main" val="2373026643"/>
                        </a:ext>
                      </a:extLst>
                    </a:gridCol>
                    <a:gridCol w="598509">
                      <a:extLst>
                        <a:ext uri="{9D8B030D-6E8A-4147-A177-3AD203B41FA5}">
                          <a16:colId xmlns:a16="http://schemas.microsoft.com/office/drawing/2014/main" val="1425192699"/>
                        </a:ext>
                      </a:extLst>
                    </a:gridCol>
                    <a:gridCol w="598509">
                      <a:extLst>
                        <a:ext uri="{9D8B030D-6E8A-4147-A177-3AD203B41FA5}">
                          <a16:colId xmlns:a16="http://schemas.microsoft.com/office/drawing/2014/main" val="2223296189"/>
                        </a:ext>
                      </a:extLst>
                    </a:gridCol>
                    <a:gridCol w="855616">
                      <a:extLst>
                        <a:ext uri="{9D8B030D-6E8A-4147-A177-3AD203B41FA5}">
                          <a16:colId xmlns:a16="http://schemas.microsoft.com/office/drawing/2014/main" val="517511994"/>
                        </a:ext>
                      </a:extLst>
                    </a:gridCol>
                  </a:tblGrid>
                  <a:tr h="21283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𝑺</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𝑹</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𝑾</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𝑾</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𝑺</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𝑹</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12838">
                    <a:tc rowSpan="4">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12838">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8704788"/>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6108373"/>
                      </a:ext>
                    </a:extLst>
                  </a:tr>
                  <a:tr h="212838">
                    <a:tc rowSpan="4">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12838">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1548960"/>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9787762"/>
                      </a:ext>
                    </a:extLst>
                  </a:tr>
                </a:tbl>
              </a:graphicData>
            </a:graphic>
          </p:graphicFrame>
        </mc:Choice>
        <mc:Fallback xmlns="">
          <p:graphicFrame>
            <p:nvGraphicFramePr>
              <p:cNvPr id="37" name="Table 36">
                <a:extLst>
                  <a:ext uri="{FF2B5EF4-FFF2-40B4-BE49-F238E27FC236}">
                    <a16:creationId xmlns:a16="http://schemas.microsoft.com/office/drawing/2014/main" id="{64A5FC67-68B5-BFCD-09DA-3B3284894C2B}"/>
                  </a:ext>
                </a:extLst>
              </p:cNvPr>
              <p:cNvGraphicFramePr>
                <a:graphicFrameLocks noGrp="1"/>
              </p:cNvGraphicFramePr>
              <p:nvPr>
                <p:extLst>
                  <p:ext uri="{D42A27DB-BD31-4B8C-83A1-F6EECF244321}">
                    <p14:modId xmlns:p14="http://schemas.microsoft.com/office/powerpoint/2010/main" val="891839216"/>
                  </p:ext>
                </p:extLst>
              </p:nvPr>
            </p:nvGraphicFramePr>
            <p:xfrm>
              <a:off x="886979" y="3777892"/>
              <a:ext cx="2651143" cy="2468880"/>
            </p:xfrm>
            <a:graphic>
              <a:graphicData uri="http://schemas.openxmlformats.org/drawingml/2006/table">
                <a:tbl>
                  <a:tblPr firstRow="1" bandRow="1">
                    <a:tableStyleId>{5C22544A-7EE6-4342-B048-85BDC9FD1C3A}</a:tableStyleId>
                  </a:tblPr>
                  <a:tblGrid>
                    <a:gridCol w="598509">
                      <a:extLst>
                        <a:ext uri="{9D8B030D-6E8A-4147-A177-3AD203B41FA5}">
                          <a16:colId xmlns:a16="http://schemas.microsoft.com/office/drawing/2014/main" val="2373026643"/>
                        </a:ext>
                      </a:extLst>
                    </a:gridCol>
                    <a:gridCol w="598509">
                      <a:extLst>
                        <a:ext uri="{9D8B030D-6E8A-4147-A177-3AD203B41FA5}">
                          <a16:colId xmlns:a16="http://schemas.microsoft.com/office/drawing/2014/main" val="1425192699"/>
                        </a:ext>
                      </a:extLst>
                    </a:gridCol>
                    <a:gridCol w="598509">
                      <a:extLst>
                        <a:ext uri="{9D8B030D-6E8A-4147-A177-3AD203B41FA5}">
                          <a16:colId xmlns:a16="http://schemas.microsoft.com/office/drawing/2014/main" val="2223296189"/>
                        </a:ext>
                      </a:extLst>
                    </a:gridCol>
                    <a:gridCol w="855616">
                      <a:extLst>
                        <a:ext uri="{9D8B030D-6E8A-4147-A177-3AD203B41FA5}">
                          <a16:colId xmlns:a16="http://schemas.microsoft.com/office/drawing/2014/main" val="517511994"/>
                        </a:ext>
                      </a:extLst>
                    </a:gridCol>
                  </a:tblGrid>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4545" r="-348936"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97917" t="-4545" r="-241667"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2128" t="-4545" r="-146809"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8824" t="-4545" r="-1471" b="-790909"/>
                          </a:stretch>
                        </a:blipFill>
                      </a:tcPr>
                    </a:tc>
                    <a:extLst>
                      <a:ext uri="{0D108BD9-81ED-4DB2-BD59-A6C34878D82A}">
                        <a16:rowId xmlns:a16="http://schemas.microsoft.com/office/drawing/2014/main" val="3882012806"/>
                      </a:ext>
                    </a:extLst>
                  </a:tr>
                  <a:tr h="274320">
                    <a:tc rowSpan="4">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26744" r="-348936" b="-102326"/>
                          </a:stretch>
                        </a:blip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97917" t="-53488" r="-241667" b="-3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2128" t="-109524" r="-146809" b="-72857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8824" t="-109524" r="-1471" b="-728571"/>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2128" t="-200000" r="-146809" b="-59545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8824" t="-200000" r="-1471" b="-595455"/>
                          </a:stretch>
                        </a:blipFill>
                      </a:tcPr>
                    </a:tc>
                    <a:extLst>
                      <a:ext uri="{0D108BD9-81ED-4DB2-BD59-A6C34878D82A}">
                        <a16:rowId xmlns:a16="http://schemas.microsoft.com/office/drawing/2014/main" val="230644909"/>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97917" t="-153488" r="-241667" b="-2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2128" t="-300000" r="-146809" b="-49545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8824" t="-300000" r="-1471" b="-495455"/>
                          </a:stretch>
                        </a:blipFill>
                      </a:tcPr>
                    </a:tc>
                    <a:extLst>
                      <a:ext uri="{0D108BD9-81ED-4DB2-BD59-A6C34878D82A}">
                        <a16:rowId xmlns:a16="http://schemas.microsoft.com/office/drawing/2014/main" val="1618704788"/>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2128" t="-419048" r="-146809" b="-419048"/>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8824" t="-419048" r="-1471" b="-419048"/>
                          </a:stretch>
                        </a:blipFill>
                      </a:tcPr>
                    </a:tc>
                    <a:extLst>
                      <a:ext uri="{0D108BD9-81ED-4DB2-BD59-A6C34878D82A}">
                        <a16:rowId xmlns:a16="http://schemas.microsoft.com/office/drawing/2014/main" val="3886108373"/>
                      </a:ext>
                    </a:extLst>
                  </a:tr>
                  <a:tr h="274320">
                    <a:tc rowSpan="4">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t="-125287" r="-348936" b="-1149"/>
                          </a:stretch>
                        </a:blip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97917" t="-247727" r="-241667" b="-1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2128" t="-495455" r="-146809"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8824" t="-495455" r="-1471" b="-300000"/>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2128" t="-595455" r="-146809" b="-2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8824" t="-595455" r="-1471" b="-200000"/>
                          </a:stretch>
                        </a:blipFill>
                      </a:tcPr>
                    </a:tc>
                    <a:extLst>
                      <a:ext uri="{0D108BD9-81ED-4DB2-BD59-A6C34878D82A}">
                        <a16:rowId xmlns:a16="http://schemas.microsoft.com/office/drawing/2014/main" val="121374861"/>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97917" t="-355814" r="-241667" b="-232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2128" t="-728571" r="-146809" b="-109524"/>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8824" t="-728571" r="-1471" b="-109524"/>
                          </a:stretch>
                        </a:blipFill>
                      </a:tcPr>
                    </a:tc>
                    <a:extLst>
                      <a:ext uri="{0D108BD9-81ED-4DB2-BD59-A6C34878D82A}">
                        <a16:rowId xmlns:a16="http://schemas.microsoft.com/office/drawing/2014/main" val="2871548960"/>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2128" t="-790909" r="-146809"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08824" t="-790909" r="-1471" b="-4545"/>
                          </a:stretch>
                        </a:blipFill>
                      </a:tcPr>
                    </a:tc>
                    <a:extLst>
                      <a:ext uri="{0D108BD9-81ED-4DB2-BD59-A6C34878D82A}">
                        <a16:rowId xmlns:a16="http://schemas.microsoft.com/office/drawing/2014/main" val="4079787762"/>
                      </a:ext>
                    </a:extLst>
                  </a:tr>
                </a:tbl>
              </a:graphicData>
            </a:graphic>
          </p:graphicFrame>
        </mc:Fallback>
      </mc:AlternateContent>
      <mc:AlternateContent xmlns:mc="http://schemas.openxmlformats.org/markup-compatibility/2006" xmlns:a14="http://schemas.microsoft.com/office/drawing/2010/main">
        <mc:Choice Requires="a14">
          <p:sp>
            <p:nvSpPr>
              <p:cNvPr id="48" name="Rounded Rectangle 47">
                <a:extLst>
                  <a:ext uri="{FF2B5EF4-FFF2-40B4-BE49-F238E27FC236}">
                    <a16:creationId xmlns:a16="http://schemas.microsoft.com/office/drawing/2014/main" id="{91BFDA90-6574-A46F-9F73-CB4482CED27D}"/>
                  </a:ext>
                </a:extLst>
              </p:cNvPr>
              <p:cNvSpPr/>
              <p:nvPr/>
            </p:nvSpPr>
            <p:spPr>
              <a:xfrm>
                <a:off x="7601255" y="4959102"/>
                <a:ext cx="3538330" cy="1364272"/>
              </a:xfrm>
              <a:prstGeom prst="roundRect">
                <a:avLst>
                  <a:gd name="adj" fmla="val 6468"/>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Samples:</a:t>
                </a:r>
              </a:p>
              <a:p>
                <a:pPr algn="ctr"/>
                <a:r>
                  <a:rPr lang="en-US" dirty="0">
                    <a:solidFill>
                      <a:schemeClr val="tx1"/>
                    </a:solidFill>
                  </a:rPr>
                  <a:t>(1)  </a:t>
                </a:r>
                <a14:m>
                  <m:oMath xmlns:m="http://schemas.openxmlformats.org/officeDocument/2006/math">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𝑠</m:t>
                    </m:r>
                    <m:r>
                      <a:rPr lang="en-US" b="0" i="1" smtClean="0">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𝑟</m:t>
                    </m:r>
                    <m:r>
                      <a:rPr lang="en-US" b="0" i="1" smtClean="0">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𝑤</m:t>
                    </m:r>
                  </m:oMath>
                </a14:m>
                <a:endParaRPr lang="en-US" dirty="0">
                  <a:solidFill>
                    <a:schemeClr val="tx1"/>
                  </a:solidFill>
                </a:endParaRPr>
              </a:p>
              <a:p>
                <a:pPr algn="ctr"/>
                <a:endParaRPr lang="en-US" dirty="0">
                  <a:solidFill>
                    <a:schemeClr val="tx1"/>
                  </a:solidFill>
                </a:endParaRPr>
              </a:p>
            </p:txBody>
          </p:sp>
        </mc:Choice>
        <mc:Fallback xmlns="">
          <p:sp>
            <p:nvSpPr>
              <p:cNvPr id="48" name="Rounded Rectangle 47">
                <a:extLst>
                  <a:ext uri="{FF2B5EF4-FFF2-40B4-BE49-F238E27FC236}">
                    <a16:creationId xmlns:a16="http://schemas.microsoft.com/office/drawing/2014/main" id="{91BFDA90-6574-A46F-9F73-CB4482CED27D}"/>
                  </a:ext>
                </a:extLst>
              </p:cNvPr>
              <p:cNvSpPr>
                <a:spLocks noRot="1" noChangeAspect="1" noMove="1" noResize="1" noEditPoints="1" noAdjustHandles="1" noChangeArrowheads="1" noChangeShapeType="1" noTextEdit="1"/>
              </p:cNvSpPr>
              <p:nvPr/>
            </p:nvSpPr>
            <p:spPr>
              <a:xfrm>
                <a:off x="7601255" y="4959102"/>
                <a:ext cx="3538330" cy="1364272"/>
              </a:xfrm>
              <a:prstGeom prst="roundRect">
                <a:avLst>
                  <a:gd name="adj" fmla="val 6468"/>
                </a:avLst>
              </a:prstGeom>
              <a:blipFill>
                <a:blip r:embed="rId11"/>
                <a:stretch>
                  <a:fillRect/>
                </a:stretch>
              </a:blipFill>
              <a:ln w="38100">
                <a:solidFill>
                  <a:schemeClr val="accent5"/>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81BB10A3-C15E-96B2-C12A-319A6563F048}"/>
                  </a:ext>
                </a:extLst>
              </p:cNvPr>
              <p:cNvSpPr txBox="1"/>
              <p:nvPr/>
            </p:nvSpPr>
            <p:spPr>
              <a:xfrm>
                <a:off x="2344235" y="1246604"/>
                <a:ext cx="931089"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49" name="TextBox 48">
                <a:extLst>
                  <a:ext uri="{FF2B5EF4-FFF2-40B4-BE49-F238E27FC236}">
                    <a16:creationId xmlns:a16="http://schemas.microsoft.com/office/drawing/2014/main" id="{81BB10A3-C15E-96B2-C12A-319A6563F048}"/>
                  </a:ext>
                </a:extLst>
              </p:cNvPr>
              <p:cNvSpPr txBox="1">
                <a:spLocks noRot="1" noChangeAspect="1" noMove="1" noResize="1" noEditPoints="1" noAdjustHandles="1" noChangeArrowheads="1" noChangeShapeType="1" noTextEdit="1"/>
              </p:cNvSpPr>
              <p:nvPr/>
            </p:nvSpPr>
            <p:spPr>
              <a:xfrm>
                <a:off x="2344235" y="1246604"/>
                <a:ext cx="931089" cy="369332"/>
              </a:xfrm>
              <a:prstGeom prst="rect">
                <a:avLst/>
              </a:prstGeom>
              <a:blipFill>
                <a:blip r:embed="rId12"/>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9B560F92-65EA-5176-84C7-9D813D12FCD4}"/>
                  </a:ext>
                </a:extLst>
              </p:cNvPr>
              <p:cNvSpPr txBox="1"/>
              <p:nvPr/>
            </p:nvSpPr>
            <p:spPr>
              <a:xfrm>
                <a:off x="1586815" y="3320968"/>
                <a:ext cx="1252522"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m:t>
                      </m:r>
                    </m:oMath>
                  </m:oMathPara>
                </a14:m>
                <a:endParaRPr lang="en-US" dirty="0"/>
              </a:p>
            </p:txBody>
          </p:sp>
        </mc:Choice>
        <mc:Fallback xmlns="">
          <p:sp>
            <p:nvSpPr>
              <p:cNvPr id="50" name="TextBox 49">
                <a:extLst>
                  <a:ext uri="{FF2B5EF4-FFF2-40B4-BE49-F238E27FC236}">
                    <a16:creationId xmlns:a16="http://schemas.microsoft.com/office/drawing/2014/main" id="{9B560F92-65EA-5176-84C7-9D813D12FCD4}"/>
                  </a:ext>
                </a:extLst>
              </p:cNvPr>
              <p:cNvSpPr txBox="1">
                <a:spLocks noRot="1" noChangeAspect="1" noMove="1" noResize="1" noEditPoints="1" noAdjustHandles="1" noChangeArrowheads="1" noChangeShapeType="1" noTextEdit="1"/>
              </p:cNvSpPr>
              <p:nvPr/>
            </p:nvSpPr>
            <p:spPr>
              <a:xfrm>
                <a:off x="1586815" y="3320968"/>
                <a:ext cx="1252522" cy="369332"/>
              </a:xfrm>
              <a:prstGeom prst="rect">
                <a:avLst/>
              </a:prstGeom>
              <a:blipFill>
                <a:blip r:embed="rId13"/>
                <a:stretch>
                  <a:fillRect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4D01B735-079E-9E1A-CE52-AFFD2C7119B2}"/>
                  </a:ext>
                </a:extLst>
              </p:cNvPr>
              <p:cNvSpPr txBox="1"/>
              <p:nvPr/>
            </p:nvSpPr>
            <p:spPr>
              <a:xfrm>
                <a:off x="7235738" y="1243957"/>
                <a:ext cx="731034"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51" name="TextBox 50">
                <a:extLst>
                  <a:ext uri="{FF2B5EF4-FFF2-40B4-BE49-F238E27FC236}">
                    <a16:creationId xmlns:a16="http://schemas.microsoft.com/office/drawing/2014/main" id="{4D01B735-079E-9E1A-CE52-AFFD2C7119B2}"/>
                  </a:ext>
                </a:extLst>
              </p:cNvPr>
              <p:cNvSpPr txBox="1">
                <a:spLocks noRot="1" noChangeAspect="1" noMove="1" noResize="1" noEditPoints="1" noAdjustHandles="1" noChangeArrowheads="1" noChangeShapeType="1" noTextEdit="1"/>
              </p:cNvSpPr>
              <p:nvPr/>
            </p:nvSpPr>
            <p:spPr>
              <a:xfrm>
                <a:off x="7235738" y="1243957"/>
                <a:ext cx="731034" cy="369332"/>
              </a:xfrm>
              <a:prstGeom prst="rect">
                <a:avLst/>
              </a:prstGeom>
              <a:blipFill>
                <a:blip r:embed="rId14"/>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C6507A07-96BF-9490-1BA2-807A820EBBFA}"/>
                  </a:ext>
                </a:extLst>
              </p:cNvPr>
              <p:cNvSpPr txBox="1"/>
              <p:nvPr/>
            </p:nvSpPr>
            <p:spPr>
              <a:xfrm>
                <a:off x="8890930" y="2663941"/>
                <a:ext cx="958980"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52" name="TextBox 51">
                <a:extLst>
                  <a:ext uri="{FF2B5EF4-FFF2-40B4-BE49-F238E27FC236}">
                    <a16:creationId xmlns:a16="http://schemas.microsoft.com/office/drawing/2014/main" id="{C6507A07-96BF-9490-1BA2-807A820EBBFA}"/>
                  </a:ext>
                </a:extLst>
              </p:cNvPr>
              <p:cNvSpPr txBox="1">
                <a:spLocks noRot="1" noChangeAspect="1" noMove="1" noResize="1" noEditPoints="1" noAdjustHandles="1" noChangeArrowheads="1" noChangeShapeType="1" noTextEdit="1"/>
              </p:cNvSpPr>
              <p:nvPr/>
            </p:nvSpPr>
            <p:spPr>
              <a:xfrm>
                <a:off x="8890930" y="2663941"/>
                <a:ext cx="958980" cy="369332"/>
              </a:xfrm>
              <a:prstGeom prst="rect">
                <a:avLst/>
              </a:prstGeom>
              <a:blipFill>
                <a:blip r:embed="rId15"/>
                <a:stretch>
                  <a:fillRect b="-6452"/>
                </a:stretch>
              </a:blipFill>
            </p:spPr>
            <p:txBody>
              <a:bodyPr/>
              <a:lstStyle/>
              <a:p>
                <a:r>
                  <a:rPr lang="en-US">
                    <a:noFill/>
                  </a:rPr>
                  <a:t> </a:t>
                </a:r>
              </a:p>
            </p:txBody>
          </p:sp>
        </mc:Fallback>
      </mc:AlternateContent>
    </p:spTree>
    <p:extLst>
      <p:ext uri="{BB962C8B-B14F-4D97-AF65-F5344CB8AC3E}">
        <p14:creationId xmlns:p14="http://schemas.microsoft.com/office/powerpoint/2010/main" val="611823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39" grpId="0" animBg="1"/>
      <p:bldP spid="41" grpId="0" animBg="1"/>
      <p:bldP spid="44" grpId="0" animBg="1"/>
      <p:bldP spid="45" grpId="0" animBg="1"/>
      <p:bldP spid="38" grpId="0" animBg="1"/>
      <p:bldP spid="4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0A53B-145B-FE71-B863-BC7E07CF143C}"/>
            </a:ext>
          </a:extLst>
        </p:cNvPr>
        <p:cNvGrpSpPr/>
        <p:nvPr/>
      </p:nvGrpSpPr>
      <p:grpSpPr>
        <a:xfrm>
          <a:off x="0" y="0"/>
          <a:ext cx="0" cy="0"/>
          <a:chOff x="0" y="0"/>
          <a:chExt cx="0" cy="0"/>
        </a:xfrm>
      </p:grpSpPr>
      <p:sp>
        <p:nvSpPr>
          <p:cNvPr id="46" name="Rectangle 45">
            <a:extLst>
              <a:ext uri="{FF2B5EF4-FFF2-40B4-BE49-F238E27FC236}">
                <a16:creationId xmlns:a16="http://schemas.microsoft.com/office/drawing/2014/main" id="{0339763F-12D6-B646-2A7B-ACBCA00D1550}"/>
              </a:ext>
              <a:ext uri="{C183D7F6-B498-43B3-948B-1728B52AA6E4}">
                <adec:decorative xmlns:adec="http://schemas.microsoft.com/office/drawing/2017/decorative" val="1"/>
              </a:ext>
            </a:extLst>
          </p:cNvPr>
          <p:cNvSpPr/>
          <p:nvPr/>
        </p:nvSpPr>
        <p:spPr>
          <a:xfrm>
            <a:off x="1498427" y="4605153"/>
            <a:ext cx="2037620" cy="541864"/>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10395D2D-F548-EA2F-90DD-C0C8DC43EBAF}"/>
              </a:ext>
              <a:ext uri="{C183D7F6-B498-43B3-948B-1728B52AA6E4}">
                <adec:decorative xmlns:adec="http://schemas.microsoft.com/office/drawing/2017/decorative" val="1"/>
              </a:ext>
            </a:extLst>
          </p:cNvPr>
          <p:cNvSpPr/>
          <p:nvPr/>
        </p:nvSpPr>
        <p:spPr>
          <a:xfrm>
            <a:off x="2079365" y="4591706"/>
            <a:ext cx="1456682" cy="284379"/>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A89B5DCF-A44B-8A30-86C6-06307C8A6EE9}"/>
              </a:ext>
              <a:ext uri="{C183D7F6-B498-43B3-948B-1728B52AA6E4}">
                <adec:decorative xmlns:adec="http://schemas.microsoft.com/office/drawing/2017/decorative" val="1"/>
              </a:ext>
            </a:extLst>
          </p:cNvPr>
          <p:cNvSpPr/>
          <p:nvPr/>
        </p:nvSpPr>
        <p:spPr>
          <a:xfrm>
            <a:off x="2032432" y="2538084"/>
            <a:ext cx="1505689" cy="541864"/>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4A94F6F6-D2AE-7265-6511-275EA08B1157}"/>
              </a:ext>
              <a:ext uri="{C183D7F6-B498-43B3-948B-1728B52AA6E4}">
                <adec:decorative xmlns:adec="http://schemas.microsoft.com/office/drawing/2017/decorative" val="1"/>
              </a:ext>
            </a:extLst>
          </p:cNvPr>
          <p:cNvSpPr/>
          <p:nvPr/>
        </p:nvSpPr>
        <p:spPr>
          <a:xfrm>
            <a:off x="2474259" y="2557962"/>
            <a:ext cx="1063862" cy="261941"/>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3AA6517D-4528-8988-AF63-61855EDBEACC}"/>
              </a:ext>
              <a:ext uri="{C183D7F6-B498-43B3-948B-1728B52AA6E4}">
                <adec:decorative xmlns:adec="http://schemas.microsoft.com/office/drawing/2017/decorative" val="1"/>
              </a:ext>
            </a:extLst>
          </p:cNvPr>
          <p:cNvSpPr/>
          <p:nvPr/>
        </p:nvSpPr>
        <p:spPr>
          <a:xfrm>
            <a:off x="8617576" y="3920430"/>
            <a:ext cx="1505689" cy="541864"/>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F0374E5A-A9D3-0383-E22F-BB4307E39ECC}"/>
              </a:ext>
              <a:ext uri="{C183D7F6-B498-43B3-948B-1728B52AA6E4}">
                <adec:decorative xmlns:adec="http://schemas.microsoft.com/office/drawing/2017/decorative" val="1"/>
              </a:ext>
            </a:extLst>
          </p:cNvPr>
          <p:cNvSpPr/>
          <p:nvPr/>
        </p:nvSpPr>
        <p:spPr>
          <a:xfrm>
            <a:off x="9060027" y="4186522"/>
            <a:ext cx="1063862" cy="261941"/>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CA1E7F7F-5FAE-EB0A-DD6D-9CE2982E4156}"/>
              </a:ext>
              <a:ext uri="{C183D7F6-B498-43B3-948B-1728B52AA6E4}">
                <adec:decorative xmlns:adec="http://schemas.microsoft.com/office/drawing/2017/decorative" val="1"/>
              </a:ext>
            </a:extLst>
          </p:cNvPr>
          <p:cNvSpPr/>
          <p:nvPr/>
        </p:nvSpPr>
        <p:spPr>
          <a:xfrm>
            <a:off x="7181977" y="2003612"/>
            <a:ext cx="914400" cy="541864"/>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6A80BCD7-F53F-8532-B57A-84D8E3CC56E9}"/>
              </a:ext>
              <a:ext uri="{C183D7F6-B498-43B3-948B-1728B52AA6E4}">
                <adec:decorative xmlns:adec="http://schemas.microsoft.com/office/drawing/2017/decorative" val="1"/>
              </a:ext>
            </a:extLst>
          </p:cNvPr>
          <p:cNvSpPr/>
          <p:nvPr/>
        </p:nvSpPr>
        <p:spPr>
          <a:xfrm>
            <a:off x="7171594" y="2277599"/>
            <a:ext cx="935166" cy="266275"/>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57D08548-0E20-16AD-2221-9E75E19BF336}"/>
              </a:ext>
            </a:extLst>
          </p:cNvPr>
          <p:cNvSpPr>
            <a:spLocks noGrp="1"/>
          </p:cNvSpPr>
          <p:nvPr>
            <p:ph type="title"/>
          </p:nvPr>
        </p:nvSpPr>
        <p:spPr/>
        <p:txBody>
          <a:bodyPr/>
          <a:lstStyle/>
          <a:p>
            <a:r>
              <a:rPr lang="en-US" dirty="0"/>
              <a:t>Prior Sampling Example (2)</a:t>
            </a:r>
          </a:p>
        </p:txBody>
      </p:sp>
      <p:sp>
        <p:nvSpPr>
          <p:cNvPr id="3" name="Date Placeholder 2">
            <a:extLst>
              <a:ext uri="{FF2B5EF4-FFF2-40B4-BE49-F238E27FC236}">
                <a16:creationId xmlns:a16="http://schemas.microsoft.com/office/drawing/2014/main" id="{6CBAD9BA-A679-9DDA-983B-B0893DBB51D2}"/>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F646A151-8B84-A39F-E684-960E168E5DFB}"/>
              </a:ext>
            </a:extLst>
          </p:cNvPr>
          <p:cNvSpPr>
            <a:spLocks noGrp="1"/>
          </p:cNvSpPr>
          <p:nvPr>
            <p:ph type="sldNum" sz="quarter" idx="12"/>
          </p:nvPr>
        </p:nvSpPr>
        <p:spPr/>
        <p:txBody>
          <a:bodyPr/>
          <a:lstStyle/>
          <a:p>
            <a:fld id="{0C6CD854-DD62-6C4B-87F1-66B34D688D3F}" type="slidenum">
              <a:rPr lang="en-US" smtClean="0"/>
              <a:t>11</a:t>
            </a:fld>
            <a:endParaRPr lang="en-US"/>
          </a:p>
        </p:txBody>
      </p:sp>
      <p:cxnSp>
        <p:nvCxnSpPr>
          <p:cNvPr id="8" name="Straight Arrow Connector 7">
            <a:extLst>
              <a:ext uri="{FF2B5EF4-FFF2-40B4-BE49-F238E27FC236}">
                <a16:creationId xmlns:a16="http://schemas.microsoft.com/office/drawing/2014/main" id="{FD618B1D-6279-B0D7-D82A-3F2933EB2014}"/>
              </a:ext>
              <a:ext uri="{C183D7F6-B498-43B3-948B-1728B52AA6E4}">
                <adec:decorative xmlns:adec="http://schemas.microsoft.com/office/drawing/2017/decorative" val="1"/>
              </a:ext>
            </a:extLst>
          </p:cNvPr>
          <p:cNvCxnSpPr>
            <a:stCxn id="11" idx="5"/>
            <a:endCxn id="14" idx="1"/>
          </p:cNvCxnSpPr>
          <p:nvPr/>
        </p:nvCxnSpPr>
        <p:spPr>
          <a:xfrm>
            <a:off x="6419290" y="2444655"/>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52B56661-3BB9-64E9-6539-89BCE018981E}"/>
              </a:ext>
              <a:ext uri="{C183D7F6-B498-43B3-948B-1728B52AA6E4}">
                <adec:decorative xmlns:adec="http://schemas.microsoft.com/office/drawing/2017/decorative" val="1"/>
              </a:ext>
            </a:extLst>
          </p:cNvPr>
          <p:cNvCxnSpPr>
            <a:stCxn id="11" idx="3"/>
            <a:endCxn id="17" idx="7"/>
          </p:cNvCxnSpPr>
          <p:nvPr/>
        </p:nvCxnSpPr>
        <p:spPr>
          <a:xfrm flipH="1">
            <a:off x="4876112" y="2444655"/>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0" name="Group 9" descr="Node A">
            <a:extLst>
              <a:ext uri="{FF2B5EF4-FFF2-40B4-BE49-F238E27FC236}">
                <a16:creationId xmlns:a16="http://schemas.microsoft.com/office/drawing/2014/main" id="{CA4D9722-BD3C-CCA4-72DB-F22972ADACE3}"/>
              </a:ext>
            </a:extLst>
          </p:cNvPr>
          <p:cNvGrpSpPr/>
          <p:nvPr/>
        </p:nvGrpSpPr>
        <p:grpSpPr>
          <a:xfrm>
            <a:off x="5638801" y="1664166"/>
            <a:ext cx="914400" cy="914400"/>
            <a:chOff x="3335437" y="3336401"/>
            <a:chExt cx="914400" cy="914400"/>
          </a:xfrm>
        </p:grpSpPr>
        <p:sp>
          <p:nvSpPr>
            <p:cNvPr id="11" name="Oval 10">
              <a:extLst>
                <a:ext uri="{FF2B5EF4-FFF2-40B4-BE49-F238E27FC236}">
                  <a16:creationId xmlns:a16="http://schemas.microsoft.com/office/drawing/2014/main" id="{40709B62-08CE-F661-E476-B8D75DC128CE}"/>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2FD059D-CB36-832E-4F8E-C336EF42B556}"/>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2"/>
                            </a:solidFill>
                            <a:latin typeface="Cambria Math" panose="02040503050406030204" pitchFamily="18" charset="0"/>
                          </a:rPr>
                          <m:t>𝑪</m:t>
                        </m:r>
                      </m:oMath>
                    </m:oMathPara>
                  </a14:m>
                  <a:endParaRPr lang="en-US" sz="2400" b="1" i="1" dirty="0">
                    <a:solidFill>
                      <a:schemeClr val="accent2"/>
                    </a:solidFill>
                  </a:endParaRPr>
                </a:p>
              </p:txBody>
            </p:sp>
          </mc:Choice>
          <mc:Fallback xmlns="">
            <p:sp>
              <p:nvSpPr>
                <p:cNvPr id="12" name="TextBox 11">
                  <a:extLst>
                    <a:ext uri="{FF2B5EF4-FFF2-40B4-BE49-F238E27FC236}">
                      <a16:creationId xmlns:a16="http://schemas.microsoft.com/office/drawing/2014/main" id="{D2FD059D-CB36-832E-4F8E-C336EF42B556}"/>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3"/>
                  <a:stretch>
                    <a:fillRect/>
                  </a:stretch>
                </a:blipFill>
              </p:spPr>
              <p:txBody>
                <a:bodyPr/>
                <a:lstStyle/>
                <a:p>
                  <a:r>
                    <a:rPr lang="en-US">
                      <a:noFill/>
                    </a:rPr>
                    <a:t> </a:t>
                  </a:r>
                </a:p>
              </p:txBody>
            </p:sp>
          </mc:Fallback>
        </mc:AlternateContent>
      </p:grpSp>
      <p:grpSp>
        <p:nvGrpSpPr>
          <p:cNvPr id="13" name="Group 12" descr="Node M">
            <a:extLst>
              <a:ext uri="{FF2B5EF4-FFF2-40B4-BE49-F238E27FC236}">
                <a16:creationId xmlns:a16="http://schemas.microsoft.com/office/drawing/2014/main" id="{450BDEC4-E0C7-ECD8-DDD1-EAF48A6DEF22}"/>
              </a:ext>
            </a:extLst>
          </p:cNvPr>
          <p:cNvGrpSpPr/>
          <p:nvPr/>
        </p:nvGrpSpPr>
        <p:grpSpPr>
          <a:xfrm>
            <a:off x="7181977" y="3295089"/>
            <a:ext cx="914400" cy="914400"/>
            <a:chOff x="4878613" y="4967324"/>
            <a:chExt cx="914400" cy="914400"/>
          </a:xfrm>
        </p:grpSpPr>
        <p:sp>
          <p:nvSpPr>
            <p:cNvPr id="14" name="Oval 13">
              <a:extLst>
                <a:ext uri="{FF2B5EF4-FFF2-40B4-BE49-F238E27FC236}">
                  <a16:creationId xmlns:a16="http://schemas.microsoft.com/office/drawing/2014/main" id="{A72591B7-E07B-AF10-638C-545A976052C9}"/>
                </a:ext>
                <a:ext uri="{C183D7F6-B498-43B3-948B-1728B52AA6E4}">
                  <adec:decorative xmlns:adec="http://schemas.microsoft.com/office/drawing/2017/decorative" val="1"/>
                </a:ext>
              </a:extLst>
            </p:cNvPr>
            <p:cNvSpPr/>
            <p:nvPr/>
          </p:nvSpPr>
          <p:spPr>
            <a:xfrm>
              <a:off x="4878613" y="4967324"/>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10A04AF-6770-FF97-E901-D4F65745FABB}"/>
                    </a:ext>
                  </a:extLst>
                </p:cNvPr>
                <p:cNvSpPr txBox="1"/>
                <p:nvPr/>
              </p:nvSpPr>
              <p:spPr>
                <a:xfrm>
                  <a:off x="5101601"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𝑹</m:t>
                        </m:r>
                      </m:oMath>
                    </m:oMathPara>
                  </a14:m>
                  <a:endParaRPr lang="en-US" sz="2400" b="1" i="1" dirty="0">
                    <a:solidFill>
                      <a:schemeClr val="accent1"/>
                    </a:solidFill>
                  </a:endParaRPr>
                </a:p>
              </p:txBody>
            </p:sp>
          </mc:Choice>
          <mc:Fallback xmlns="">
            <p:sp>
              <p:nvSpPr>
                <p:cNvPr id="15" name="TextBox 14">
                  <a:extLst>
                    <a:ext uri="{FF2B5EF4-FFF2-40B4-BE49-F238E27FC236}">
                      <a16:creationId xmlns:a16="http://schemas.microsoft.com/office/drawing/2014/main" id="{210A04AF-6770-FF97-E901-D4F65745FABB}"/>
                    </a:ext>
                  </a:extLst>
                </p:cNvPr>
                <p:cNvSpPr txBox="1">
                  <a:spLocks noRot="1" noChangeAspect="1" noMove="1" noResize="1" noEditPoints="1" noAdjustHandles="1" noChangeArrowheads="1" noChangeShapeType="1" noTextEdit="1"/>
                </p:cNvSpPr>
                <p:nvPr/>
              </p:nvSpPr>
              <p:spPr>
                <a:xfrm>
                  <a:off x="5101601" y="5212148"/>
                  <a:ext cx="496134" cy="461665"/>
                </a:xfrm>
                <a:prstGeom prst="rect">
                  <a:avLst/>
                </a:prstGeom>
                <a:blipFill>
                  <a:blip r:embed="rId4"/>
                  <a:stretch>
                    <a:fillRect/>
                  </a:stretch>
                </a:blipFill>
              </p:spPr>
              <p:txBody>
                <a:bodyPr/>
                <a:lstStyle/>
                <a:p>
                  <a:r>
                    <a:rPr lang="en-US">
                      <a:noFill/>
                    </a:rPr>
                    <a:t> </a:t>
                  </a:r>
                </a:p>
              </p:txBody>
            </p:sp>
          </mc:Fallback>
        </mc:AlternateContent>
      </p:grpSp>
      <p:grpSp>
        <p:nvGrpSpPr>
          <p:cNvPr id="16" name="Group 15" descr="Node J">
            <a:extLst>
              <a:ext uri="{FF2B5EF4-FFF2-40B4-BE49-F238E27FC236}">
                <a16:creationId xmlns:a16="http://schemas.microsoft.com/office/drawing/2014/main" id="{02E2D4B5-0645-131C-8F58-7AADE3285368}"/>
              </a:ext>
            </a:extLst>
          </p:cNvPr>
          <p:cNvGrpSpPr/>
          <p:nvPr/>
        </p:nvGrpSpPr>
        <p:grpSpPr>
          <a:xfrm>
            <a:off x="4095623" y="3295089"/>
            <a:ext cx="914400" cy="914400"/>
            <a:chOff x="1792259" y="4967324"/>
            <a:chExt cx="914400" cy="914400"/>
          </a:xfrm>
        </p:grpSpPr>
        <p:sp>
          <p:nvSpPr>
            <p:cNvPr id="17" name="Oval 16">
              <a:extLst>
                <a:ext uri="{FF2B5EF4-FFF2-40B4-BE49-F238E27FC236}">
                  <a16:creationId xmlns:a16="http://schemas.microsoft.com/office/drawing/2014/main" id="{351AEFAD-FC9D-C8C7-081C-863D3025E0EE}"/>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488421E-0C5A-4AAA-B6DD-D44C09591D47}"/>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𝑺</m:t>
                        </m:r>
                      </m:oMath>
                    </m:oMathPara>
                  </a14:m>
                  <a:endParaRPr lang="en-US" sz="2400" b="1" i="1" dirty="0">
                    <a:solidFill>
                      <a:schemeClr val="accent1"/>
                    </a:solidFill>
                  </a:endParaRPr>
                </a:p>
              </p:txBody>
            </p:sp>
          </mc:Choice>
          <mc:Fallback xmlns="">
            <p:sp>
              <p:nvSpPr>
                <p:cNvPr id="18" name="TextBox 17">
                  <a:extLst>
                    <a:ext uri="{FF2B5EF4-FFF2-40B4-BE49-F238E27FC236}">
                      <a16:creationId xmlns:a16="http://schemas.microsoft.com/office/drawing/2014/main" id="{6488421E-0C5A-4AAA-B6DD-D44C09591D47}"/>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5"/>
                  <a:stretch>
                    <a:fillRect/>
                  </a:stretch>
                </a:blipFill>
              </p:spPr>
              <p:txBody>
                <a:bodyPr/>
                <a:lstStyle/>
                <a:p>
                  <a:r>
                    <a:rPr lang="en-US">
                      <a:noFill/>
                    </a:rPr>
                    <a:t> </a:t>
                  </a:r>
                </a:p>
              </p:txBody>
            </p:sp>
          </mc:Fallback>
        </mc:AlternateContent>
      </p:grpSp>
      <p:grpSp>
        <p:nvGrpSpPr>
          <p:cNvPr id="20" name="Group 19" descr="Node J">
            <a:extLst>
              <a:ext uri="{FF2B5EF4-FFF2-40B4-BE49-F238E27FC236}">
                <a16:creationId xmlns:a16="http://schemas.microsoft.com/office/drawing/2014/main" id="{441424F2-6B89-16AC-CAB1-38E717009745}"/>
              </a:ext>
            </a:extLst>
          </p:cNvPr>
          <p:cNvGrpSpPr/>
          <p:nvPr/>
        </p:nvGrpSpPr>
        <p:grpSpPr>
          <a:xfrm>
            <a:off x="5638801" y="4871105"/>
            <a:ext cx="914400" cy="914400"/>
            <a:chOff x="1792259" y="4967324"/>
            <a:chExt cx="914400" cy="914400"/>
          </a:xfrm>
        </p:grpSpPr>
        <p:sp>
          <p:nvSpPr>
            <p:cNvPr id="21" name="Oval 20">
              <a:extLst>
                <a:ext uri="{FF2B5EF4-FFF2-40B4-BE49-F238E27FC236}">
                  <a16:creationId xmlns:a16="http://schemas.microsoft.com/office/drawing/2014/main" id="{94CFD6CF-E361-6187-586F-4912152A64C2}"/>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5C07C53-579C-38DF-8FE5-2B3DEABDFBF8}"/>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3"/>
                            </a:solidFill>
                            <a:latin typeface="Cambria Math" panose="02040503050406030204" pitchFamily="18" charset="0"/>
                          </a:rPr>
                          <m:t>𝑾</m:t>
                        </m:r>
                      </m:oMath>
                    </m:oMathPara>
                  </a14:m>
                  <a:endParaRPr lang="en-US" sz="2400" b="1" i="1" dirty="0">
                    <a:solidFill>
                      <a:schemeClr val="accent3"/>
                    </a:solidFill>
                  </a:endParaRPr>
                </a:p>
              </p:txBody>
            </p:sp>
          </mc:Choice>
          <mc:Fallback xmlns="">
            <p:sp>
              <p:nvSpPr>
                <p:cNvPr id="22" name="TextBox 21">
                  <a:extLst>
                    <a:ext uri="{FF2B5EF4-FFF2-40B4-BE49-F238E27FC236}">
                      <a16:creationId xmlns:a16="http://schemas.microsoft.com/office/drawing/2014/main" id="{A5C07C53-579C-38DF-8FE5-2B3DEABDFBF8}"/>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6"/>
                  <a:stretch>
                    <a:fillRect l="-2500" r="-2500"/>
                  </a:stretch>
                </a:blipFill>
              </p:spPr>
              <p:txBody>
                <a:bodyPr/>
                <a:lstStyle/>
                <a:p>
                  <a:r>
                    <a:rPr lang="en-US">
                      <a:noFill/>
                    </a:rPr>
                    <a:t> </a:t>
                  </a:r>
                </a:p>
              </p:txBody>
            </p:sp>
          </mc:Fallback>
        </mc:AlternateContent>
      </p:grpSp>
      <p:sp>
        <p:nvSpPr>
          <p:cNvPr id="23" name="TextBox 22">
            <a:extLst>
              <a:ext uri="{FF2B5EF4-FFF2-40B4-BE49-F238E27FC236}">
                <a16:creationId xmlns:a16="http://schemas.microsoft.com/office/drawing/2014/main" id="{C8CB68D3-36D1-DABA-7A28-099F8258111A}"/>
              </a:ext>
            </a:extLst>
          </p:cNvPr>
          <p:cNvSpPr txBox="1"/>
          <p:nvPr/>
        </p:nvSpPr>
        <p:spPr>
          <a:xfrm>
            <a:off x="5680350" y="2700629"/>
            <a:ext cx="808235" cy="307777"/>
          </a:xfrm>
          <a:prstGeom prst="rect">
            <a:avLst/>
          </a:prstGeom>
          <a:noFill/>
        </p:spPr>
        <p:txBody>
          <a:bodyPr wrap="none" rtlCol="0">
            <a:spAutoFit/>
          </a:bodyPr>
          <a:lstStyle/>
          <a:p>
            <a:pPr algn="ctr"/>
            <a:r>
              <a:rPr lang="en-US" sz="1400" b="1" dirty="0">
                <a:solidFill>
                  <a:schemeClr val="accent2"/>
                </a:solidFill>
              </a:rPr>
              <a:t>Cloudy</a:t>
            </a:r>
          </a:p>
        </p:txBody>
      </p:sp>
      <p:sp>
        <p:nvSpPr>
          <p:cNvPr id="24" name="TextBox 23">
            <a:extLst>
              <a:ext uri="{FF2B5EF4-FFF2-40B4-BE49-F238E27FC236}">
                <a16:creationId xmlns:a16="http://schemas.microsoft.com/office/drawing/2014/main" id="{1C47480D-8FF9-5A39-EAD9-9FB283552AF2}"/>
              </a:ext>
            </a:extLst>
          </p:cNvPr>
          <p:cNvSpPr txBox="1"/>
          <p:nvPr/>
        </p:nvSpPr>
        <p:spPr>
          <a:xfrm>
            <a:off x="4062143" y="4287935"/>
            <a:ext cx="981359" cy="307777"/>
          </a:xfrm>
          <a:prstGeom prst="rect">
            <a:avLst/>
          </a:prstGeom>
          <a:noFill/>
        </p:spPr>
        <p:txBody>
          <a:bodyPr wrap="none" rtlCol="0">
            <a:spAutoFit/>
          </a:bodyPr>
          <a:lstStyle/>
          <a:p>
            <a:pPr algn="ctr"/>
            <a:r>
              <a:rPr lang="en-US" sz="1400" b="1" dirty="0">
                <a:solidFill>
                  <a:schemeClr val="accent1"/>
                </a:solidFill>
              </a:rPr>
              <a:t>Sprinkler</a:t>
            </a:r>
          </a:p>
        </p:txBody>
      </p:sp>
      <p:sp>
        <p:nvSpPr>
          <p:cNvPr id="25" name="TextBox 24">
            <a:extLst>
              <a:ext uri="{FF2B5EF4-FFF2-40B4-BE49-F238E27FC236}">
                <a16:creationId xmlns:a16="http://schemas.microsoft.com/office/drawing/2014/main" id="{7A35FB87-F3D2-6812-D0C0-8C2BED7E528A}"/>
              </a:ext>
            </a:extLst>
          </p:cNvPr>
          <p:cNvSpPr txBox="1"/>
          <p:nvPr/>
        </p:nvSpPr>
        <p:spPr>
          <a:xfrm>
            <a:off x="7355285" y="4287935"/>
            <a:ext cx="567784" cy="307777"/>
          </a:xfrm>
          <a:prstGeom prst="rect">
            <a:avLst/>
          </a:prstGeom>
          <a:noFill/>
        </p:spPr>
        <p:txBody>
          <a:bodyPr wrap="none" rtlCol="0">
            <a:spAutoFit/>
          </a:bodyPr>
          <a:lstStyle/>
          <a:p>
            <a:pPr algn="ctr"/>
            <a:r>
              <a:rPr lang="en-US" sz="1400" b="1" dirty="0">
                <a:solidFill>
                  <a:schemeClr val="accent1"/>
                </a:solidFill>
              </a:rPr>
              <a:t>Rain</a:t>
            </a:r>
          </a:p>
        </p:txBody>
      </p:sp>
      <p:cxnSp>
        <p:nvCxnSpPr>
          <p:cNvPr id="26" name="Straight Arrow Connector 25">
            <a:extLst>
              <a:ext uri="{FF2B5EF4-FFF2-40B4-BE49-F238E27FC236}">
                <a16:creationId xmlns:a16="http://schemas.microsoft.com/office/drawing/2014/main" id="{3D3FDA21-D80B-091F-592D-2F0313683D78}"/>
              </a:ext>
              <a:ext uri="{C183D7F6-B498-43B3-948B-1728B52AA6E4}">
                <adec:decorative xmlns:adec="http://schemas.microsoft.com/office/drawing/2017/decorative" val="1"/>
              </a:ext>
            </a:extLst>
          </p:cNvPr>
          <p:cNvCxnSpPr>
            <a:cxnSpLocks/>
            <a:stCxn id="17" idx="5"/>
            <a:endCxn id="21" idx="1"/>
          </p:cNvCxnSpPr>
          <p:nvPr/>
        </p:nvCxnSpPr>
        <p:spPr>
          <a:xfrm>
            <a:off x="4876112" y="4075578"/>
            <a:ext cx="896600"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DC5AE30D-9D45-FC1E-2222-BA97DD101753}"/>
              </a:ext>
              <a:ext uri="{C183D7F6-B498-43B3-948B-1728B52AA6E4}">
                <adec:decorative xmlns:adec="http://schemas.microsoft.com/office/drawing/2017/decorative" val="1"/>
              </a:ext>
            </a:extLst>
          </p:cNvPr>
          <p:cNvCxnSpPr>
            <a:cxnSpLocks/>
            <a:stCxn id="14" idx="3"/>
            <a:endCxn id="21" idx="7"/>
          </p:cNvCxnSpPr>
          <p:nvPr/>
        </p:nvCxnSpPr>
        <p:spPr>
          <a:xfrm flipH="1">
            <a:off x="6419290" y="4075578"/>
            <a:ext cx="896598"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7FB3DFB6-E629-6FB9-FDD9-873C5764594B}"/>
              </a:ext>
            </a:extLst>
          </p:cNvPr>
          <p:cNvSpPr txBox="1"/>
          <p:nvPr/>
        </p:nvSpPr>
        <p:spPr>
          <a:xfrm>
            <a:off x="5566719" y="5876440"/>
            <a:ext cx="1058560" cy="307777"/>
          </a:xfrm>
          <a:prstGeom prst="rect">
            <a:avLst/>
          </a:prstGeom>
          <a:noFill/>
        </p:spPr>
        <p:txBody>
          <a:bodyPr wrap="none" rtlCol="0">
            <a:spAutoFit/>
          </a:bodyPr>
          <a:lstStyle/>
          <a:p>
            <a:pPr algn="ctr"/>
            <a:r>
              <a:rPr lang="en-US" sz="1400" b="1" dirty="0">
                <a:solidFill>
                  <a:schemeClr val="accent3"/>
                </a:solidFill>
              </a:rPr>
              <a:t>Wet Grass</a:t>
            </a:r>
          </a:p>
        </p:txBody>
      </p:sp>
      <mc:AlternateContent xmlns:mc="http://schemas.openxmlformats.org/markup-compatibility/2006" xmlns:a14="http://schemas.microsoft.com/office/drawing/2010/main">
        <mc:Choice Requires="a14">
          <p:sp>
            <p:nvSpPr>
              <p:cNvPr id="48" name="Rounded Rectangle 47">
                <a:extLst>
                  <a:ext uri="{FF2B5EF4-FFF2-40B4-BE49-F238E27FC236}">
                    <a16:creationId xmlns:a16="http://schemas.microsoft.com/office/drawing/2014/main" id="{766EFFDB-D3B0-D5E5-C383-70EEE09745BF}"/>
                  </a:ext>
                </a:extLst>
              </p:cNvPr>
              <p:cNvSpPr/>
              <p:nvPr/>
            </p:nvSpPr>
            <p:spPr>
              <a:xfrm>
                <a:off x="7601255" y="4959102"/>
                <a:ext cx="3538330" cy="1364272"/>
              </a:xfrm>
              <a:prstGeom prst="roundRect">
                <a:avLst>
                  <a:gd name="adj" fmla="val 6468"/>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Samples:</a:t>
                </a:r>
              </a:p>
              <a:p>
                <a:r>
                  <a:rPr lang="en-US" dirty="0">
                    <a:solidFill>
                      <a:schemeClr val="tx1"/>
                    </a:solidFill>
                  </a:rPr>
                  <a:t>               (1)  </a:t>
                </a:r>
                <a14:m>
                  <m:oMath xmlns:m="http://schemas.openxmlformats.org/officeDocument/2006/math">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𝑠</m:t>
                    </m:r>
                    <m:r>
                      <a:rPr lang="en-US" b="0" i="1" smtClean="0">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𝑟</m:t>
                    </m:r>
                    <m:r>
                      <a:rPr lang="en-US" b="0" i="1" smtClean="0">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𝑤</m:t>
                    </m:r>
                  </m:oMath>
                </a14:m>
                <a:endParaRPr lang="en-US" dirty="0">
                  <a:solidFill>
                    <a:schemeClr val="tx1"/>
                  </a:solidFill>
                </a:endParaRPr>
              </a:p>
              <a:p>
                <a:r>
                  <a:rPr lang="en-US" dirty="0">
                    <a:solidFill>
                      <a:schemeClr val="tx1"/>
                    </a:solidFill>
                  </a:rPr>
                  <a:t>               (2) </a:t>
                </a:r>
                <a14:m>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𝑐</m:t>
                    </m:r>
                    <m:r>
                      <a:rPr lang="en-US" b="0" i="1" smtClean="0">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𝑠</m:t>
                    </m:r>
                    <m:r>
                      <a:rPr lang="en-US" b="0" i="1" smtClean="0">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𝑟</m:t>
                    </m:r>
                    <m:r>
                      <a:rPr lang="en-US" b="0" i="1" smtClean="0">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𝑤</m:t>
                    </m:r>
                  </m:oMath>
                </a14:m>
                <a:endParaRPr lang="en-US" dirty="0">
                  <a:solidFill>
                    <a:schemeClr val="tx1"/>
                  </a:solidFill>
                </a:endParaRPr>
              </a:p>
            </p:txBody>
          </p:sp>
        </mc:Choice>
        <mc:Fallback xmlns="">
          <p:sp>
            <p:nvSpPr>
              <p:cNvPr id="48" name="Rounded Rectangle 47">
                <a:extLst>
                  <a:ext uri="{FF2B5EF4-FFF2-40B4-BE49-F238E27FC236}">
                    <a16:creationId xmlns:a16="http://schemas.microsoft.com/office/drawing/2014/main" id="{766EFFDB-D3B0-D5E5-C383-70EEE09745BF}"/>
                  </a:ext>
                </a:extLst>
              </p:cNvPr>
              <p:cNvSpPr>
                <a:spLocks noRot="1" noChangeAspect="1" noMove="1" noResize="1" noEditPoints="1" noAdjustHandles="1" noChangeArrowheads="1" noChangeShapeType="1" noTextEdit="1"/>
              </p:cNvSpPr>
              <p:nvPr/>
            </p:nvSpPr>
            <p:spPr>
              <a:xfrm>
                <a:off x="7601255" y="4959102"/>
                <a:ext cx="3538330" cy="1364272"/>
              </a:xfrm>
              <a:prstGeom prst="roundRect">
                <a:avLst>
                  <a:gd name="adj" fmla="val 6468"/>
                </a:avLst>
              </a:prstGeom>
              <a:blipFill>
                <a:blip r:embed="rId7"/>
                <a:stretch>
                  <a:fillRect/>
                </a:stretch>
              </a:blipFill>
              <a:ln w="38100">
                <a:solidFill>
                  <a:schemeClr val="accent5"/>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6" name="Table 35">
                <a:extLst>
                  <a:ext uri="{FF2B5EF4-FFF2-40B4-BE49-F238E27FC236}">
                    <a16:creationId xmlns:a16="http://schemas.microsoft.com/office/drawing/2014/main" id="{11E48646-6F8B-B13E-F49A-5EC56C9DC1ED}"/>
                  </a:ext>
                </a:extLst>
              </p:cNvPr>
              <p:cNvGraphicFramePr>
                <a:graphicFrameLocks noGrp="1"/>
              </p:cNvGraphicFramePr>
              <p:nvPr>
                <p:extLst>
                  <p:ext uri="{D42A27DB-BD31-4B8C-83A1-F6EECF244321}">
                    <p14:modId xmlns:p14="http://schemas.microsoft.com/office/powerpoint/2010/main" val="1551475791"/>
                  </p:ext>
                </p:extLst>
              </p:nvPr>
            </p:nvGraphicFramePr>
            <p:xfrm>
              <a:off x="2031185" y="1711018"/>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𝑺</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𝑺</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bl>
              </a:graphicData>
            </a:graphic>
          </p:graphicFrame>
        </mc:Choice>
        <mc:Fallback xmlns="">
          <p:graphicFrame>
            <p:nvGraphicFramePr>
              <p:cNvPr id="36" name="Table 35">
                <a:extLst>
                  <a:ext uri="{FF2B5EF4-FFF2-40B4-BE49-F238E27FC236}">
                    <a16:creationId xmlns:a16="http://schemas.microsoft.com/office/drawing/2014/main" id="{11E48646-6F8B-B13E-F49A-5EC56C9DC1ED}"/>
                  </a:ext>
                </a:extLst>
              </p:cNvPr>
              <p:cNvGraphicFramePr>
                <a:graphicFrameLocks noGrp="1"/>
              </p:cNvGraphicFramePr>
              <p:nvPr>
                <p:extLst>
                  <p:ext uri="{D42A27DB-BD31-4B8C-83A1-F6EECF244321}">
                    <p14:modId xmlns:p14="http://schemas.microsoft.com/office/powerpoint/2010/main" val="1551475791"/>
                  </p:ext>
                </p:extLst>
              </p:nvPr>
            </p:nvGraphicFramePr>
            <p:xfrm>
              <a:off x="2031185" y="1711018"/>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t="-4348" r="-2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0000" t="-4348" r="-1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40000" t="-4348" r="-2000" b="-382609"/>
                          </a:stretch>
                        </a:blipFill>
                      </a:tcPr>
                    </a:tc>
                    <a:extLst>
                      <a:ext uri="{0D108BD9-81ED-4DB2-BD59-A6C34878D82A}">
                        <a16:rowId xmlns:a16="http://schemas.microsoft.com/office/drawing/2014/main" val="3882012806"/>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t="-55814" r="-245714" b="-1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0000" t="-109091" r="-145714"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40000" t="-109091" r="-2000" b="-300000"/>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0000" t="-219048" r="-145714" b="-21428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40000" t="-219048" r="-2000" b="-214286"/>
                          </a:stretch>
                        </a:blipFill>
                      </a:tcPr>
                    </a:tc>
                    <a:extLst>
                      <a:ext uri="{0D108BD9-81ED-4DB2-BD59-A6C34878D82A}">
                        <a16:rowId xmlns:a16="http://schemas.microsoft.com/office/drawing/2014/main" val="230644909"/>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t="-152273" r="-245714" b="-227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0000" t="-304545" r="-145714"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40000" t="-304545" r="-2000" b="-104545"/>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00000" t="-404545" r="-145714"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140000" t="-404545" r="-2000" b="-4545"/>
                          </a:stretch>
                        </a:blipFill>
                      </a:tcPr>
                    </a:tc>
                    <a:extLst>
                      <a:ext uri="{0D108BD9-81ED-4DB2-BD59-A6C34878D82A}">
                        <a16:rowId xmlns:a16="http://schemas.microsoft.com/office/drawing/2014/main" val="12137486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4" name="Table 33">
                <a:extLst>
                  <a:ext uri="{FF2B5EF4-FFF2-40B4-BE49-F238E27FC236}">
                    <a16:creationId xmlns:a16="http://schemas.microsoft.com/office/drawing/2014/main" id="{CABA1682-5534-67E9-36ED-88DE0C075C8A}"/>
                  </a:ext>
                </a:extLst>
              </p:cNvPr>
              <p:cNvGraphicFramePr>
                <a:graphicFrameLocks noGrp="1"/>
              </p:cNvGraphicFramePr>
              <p:nvPr>
                <p:extLst>
                  <p:ext uri="{D42A27DB-BD31-4B8C-83A1-F6EECF244321}">
                    <p14:modId xmlns:p14="http://schemas.microsoft.com/office/powerpoint/2010/main" val="4086985536"/>
                  </p:ext>
                </p:extLst>
              </p:nvPr>
            </p:nvGraphicFramePr>
            <p:xfrm>
              <a:off x="7171594" y="1711018"/>
              <a:ext cx="935166" cy="83445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bl>
              </a:graphicData>
            </a:graphic>
          </p:graphicFrame>
        </mc:Choice>
        <mc:Fallback xmlns="">
          <p:graphicFrame>
            <p:nvGraphicFramePr>
              <p:cNvPr id="34" name="Table 33">
                <a:extLst>
                  <a:ext uri="{FF2B5EF4-FFF2-40B4-BE49-F238E27FC236}">
                    <a16:creationId xmlns:a16="http://schemas.microsoft.com/office/drawing/2014/main" id="{CABA1682-5534-67E9-36ED-88DE0C075C8A}"/>
                  </a:ext>
                </a:extLst>
              </p:cNvPr>
              <p:cNvGraphicFramePr>
                <a:graphicFrameLocks noGrp="1"/>
              </p:cNvGraphicFramePr>
              <p:nvPr>
                <p:extLst>
                  <p:ext uri="{D42A27DB-BD31-4B8C-83A1-F6EECF244321}">
                    <p14:modId xmlns:p14="http://schemas.microsoft.com/office/powerpoint/2010/main" val="4086985536"/>
                  </p:ext>
                </p:extLst>
              </p:nvPr>
            </p:nvGraphicFramePr>
            <p:xfrm>
              <a:off x="7171594" y="1711018"/>
              <a:ext cx="935166" cy="83445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t="-4348" r="-145161" b="-19565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70455" t="-4348" r="-2273" b="-195652"/>
                          </a:stretch>
                        </a:blipFill>
                      </a:tcPr>
                    </a:tc>
                    <a:extLst>
                      <a:ext uri="{0D108BD9-81ED-4DB2-BD59-A6C34878D82A}">
                        <a16:rowId xmlns:a16="http://schemas.microsoft.com/office/drawing/2014/main" val="3882012806"/>
                      </a:ext>
                    </a:extLst>
                  </a:tr>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t="-109091" r="-145161"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70455" t="-109091" r="-2273" b="-104545"/>
                          </a:stretch>
                        </a:blipFill>
                      </a:tcPr>
                    </a:tc>
                    <a:extLst>
                      <a:ext uri="{0D108BD9-81ED-4DB2-BD59-A6C34878D82A}">
                        <a16:rowId xmlns:a16="http://schemas.microsoft.com/office/drawing/2014/main" val="2252410155"/>
                      </a:ext>
                    </a:extLst>
                  </a:tr>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t="-209091" r="-145161"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70455" t="-209091" r="-2273" b="-4545"/>
                          </a:stretch>
                        </a:blipFill>
                      </a:tcPr>
                    </a:tc>
                    <a:extLst>
                      <a:ext uri="{0D108BD9-81ED-4DB2-BD59-A6C34878D82A}">
                        <a16:rowId xmlns:a16="http://schemas.microsoft.com/office/drawing/2014/main" val="23064490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5" name="Table 34">
                <a:extLst>
                  <a:ext uri="{FF2B5EF4-FFF2-40B4-BE49-F238E27FC236}">
                    <a16:creationId xmlns:a16="http://schemas.microsoft.com/office/drawing/2014/main" id="{6EBCCDB0-67FE-06F5-29A0-CCF8F591CE41}"/>
                  </a:ext>
                </a:extLst>
              </p:cNvPr>
              <p:cNvGraphicFramePr>
                <a:graphicFrameLocks noGrp="1"/>
              </p:cNvGraphicFramePr>
              <p:nvPr>
                <p:extLst>
                  <p:ext uri="{D42A27DB-BD31-4B8C-83A1-F6EECF244321}">
                    <p14:modId xmlns:p14="http://schemas.microsoft.com/office/powerpoint/2010/main" val="4057990996"/>
                  </p:ext>
                </p:extLst>
              </p:nvPr>
            </p:nvGraphicFramePr>
            <p:xfrm>
              <a:off x="8617576" y="3079196"/>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𝑹</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𝑹</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0.8</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0.2</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0.2</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0.8</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bl>
              </a:graphicData>
            </a:graphic>
          </p:graphicFrame>
        </mc:Choice>
        <mc:Fallback xmlns="">
          <p:graphicFrame>
            <p:nvGraphicFramePr>
              <p:cNvPr id="35" name="Table 34">
                <a:extLst>
                  <a:ext uri="{FF2B5EF4-FFF2-40B4-BE49-F238E27FC236}">
                    <a16:creationId xmlns:a16="http://schemas.microsoft.com/office/drawing/2014/main" id="{6EBCCDB0-67FE-06F5-29A0-CCF8F591CE41}"/>
                  </a:ext>
                </a:extLst>
              </p:cNvPr>
              <p:cNvGraphicFramePr>
                <a:graphicFrameLocks noGrp="1"/>
              </p:cNvGraphicFramePr>
              <p:nvPr>
                <p:extLst>
                  <p:ext uri="{D42A27DB-BD31-4B8C-83A1-F6EECF244321}">
                    <p14:modId xmlns:p14="http://schemas.microsoft.com/office/powerpoint/2010/main" val="4057990996"/>
                  </p:ext>
                </p:extLst>
              </p:nvPr>
            </p:nvGraphicFramePr>
            <p:xfrm>
              <a:off x="8617576" y="3079196"/>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857" t="-4348" r="-2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102857" t="-4348" r="-1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142000" t="-4348" r="-2000" b="-382609"/>
                          </a:stretch>
                        </a:blipFill>
                      </a:tcPr>
                    </a:tc>
                    <a:extLst>
                      <a:ext uri="{0D108BD9-81ED-4DB2-BD59-A6C34878D82A}">
                        <a16:rowId xmlns:a16="http://schemas.microsoft.com/office/drawing/2014/main" val="3882012806"/>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857" t="-55814" r="-245714" b="-1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102857" t="-109091" r="-145714"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142000" t="-109091" r="-2000" b="-300000"/>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102857" t="-219048" r="-145714" b="-21428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142000" t="-219048" r="-2000" b="-214286"/>
                          </a:stretch>
                        </a:blipFill>
                      </a:tcPr>
                    </a:tc>
                    <a:extLst>
                      <a:ext uri="{0D108BD9-81ED-4DB2-BD59-A6C34878D82A}">
                        <a16:rowId xmlns:a16="http://schemas.microsoft.com/office/drawing/2014/main" val="230644909"/>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2857" t="-152273" r="-245714" b="-227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102857" t="-304545" r="-145714"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142000" t="-304545" r="-2000" b="-104545"/>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102857" t="-404545" r="-145714"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142000" t="-404545" r="-2000" b="-4545"/>
                          </a:stretch>
                        </a:blipFill>
                      </a:tcPr>
                    </a:tc>
                    <a:extLst>
                      <a:ext uri="{0D108BD9-81ED-4DB2-BD59-A6C34878D82A}">
                        <a16:rowId xmlns:a16="http://schemas.microsoft.com/office/drawing/2014/main" val="12137486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7" name="Table 36">
                <a:extLst>
                  <a:ext uri="{FF2B5EF4-FFF2-40B4-BE49-F238E27FC236}">
                    <a16:creationId xmlns:a16="http://schemas.microsoft.com/office/drawing/2014/main" id="{FBEEE835-BCFF-0C71-0175-8784777038AF}"/>
                  </a:ext>
                </a:extLst>
              </p:cNvPr>
              <p:cNvGraphicFramePr>
                <a:graphicFrameLocks noGrp="1"/>
              </p:cNvGraphicFramePr>
              <p:nvPr>
                <p:extLst>
                  <p:ext uri="{D42A27DB-BD31-4B8C-83A1-F6EECF244321}">
                    <p14:modId xmlns:p14="http://schemas.microsoft.com/office/powerpoint/2010/main" val="3799095342"/>
                  </p:ext>
                </p:extLst>
              </p:nvPr>
            </p:nvGraphicFramePr>
            <p:xfrm>
              <a:off x="886979" y="3777892"/>
              <a:ext cx="2651143" cy="2468880"/>
            </p:xfrm>
            <a:graphic>
              <a:graphicData uri="http://schemas.openxmlformats.org/drawingml/2006/table">
                <a:tbl>
                  <a:tblPr firstRow="1" bandRow="1">
                    <a:tableStyleId>{5C22544A-7EE6-4342-B048-85BDC9FD1C3A}</a:tableStyleId>
                  </a:tblPr>
                  <a:tblGrid>
                    <a:gridCol w="598509">
                      <a:extLst>
                        <a:ext uri="{9D8B030D-6E8A-4147-A177-3AD203B41FA5}">
                          <a16:colId xmlns:a16="http://schemas.microsoft.com/office/drawing/2014/main" val="2373026643"/>
                        </a:ext>
                      </a:extLst>
                    </a:gridCol>
                    <a:gridCol w="598509">
                      <a:extLst>
                        <a:ext uri="{9D8B030D-6E8A-4147-A177-3AD203B41FA5}">
                          <a16:colId xmlns:a16="http://schemas.microsoft.com/office/drawing/2014/main" val="1425192699"/>
                        </a:ext>
                      </a:extLst>
                    </a:gridCol>
                    <a:gridCol w="598509">
                      <a:extLst>
                        <a:ext uri="{9D8B030D-6E8A-4147-A177-3AD203B41FA5}">
                          <a16:colId xmlns:a16="http://schemas.microsoft.com/office/drawing/2014/main" val="2223296189"/>
                        </a:ext>
                      </a:extLst>
                    </a:gridCol>
                    <a:gridCol w="855616">
                      <a:extLst>
                        <a:ext uri="{9D8B030D-6E8A-4147-A177-3AD203B41FA5}">
                          <a16:colId xmlns:a16="http://schemas.microsoft.com/office/drawing/2014/main" val="517511994"/>
                        </a:ext>
                      </a:extLst>
                    </a:gridCol>
                  </a:tblGrid>
                  <a:tr h="21283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𝑺</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𝑹</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𝑾</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𝑾</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𝑺</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𝑹</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12838">
                    <a:tc rowSpan="4">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12838">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8704788"/>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6108373"/>
                      </a:ext>
                    </a:extLst>
                  </a:tr>
                  <a:tr h="212838">
                    <a:tc rowSpan="4">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12838">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1548960"/>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9787762"/>
                      </a:ext>
                    </a:extLst>
                  </a:tr>
                </a:tbl>
              </a:graphicData>
            </a:graphic>
          </p:graphicFrame>
        </mc:Choice>
        <mc:Fallback xmlns="">
          <p:graphicFrame>
            <p:nvGraphicFramePr>
              <p:cNvPr id="37" name="Table 36">
                <a:extLst>
                  <a:ext uri="{FF2B5EF4-FFF2-40B4-BE49-F238E27FC236}">
                    <a16:creationId xmlns:a16="http://schemas.microsoft.com/office/drawing/2014/main" id="{FBEEE835-BCFF-0C71-0175-8784777038AF}"/>
                  </a:ext>
                </a:extLst>
              </p:cNvPr>
              <p:cNvGraphicFramePr>
                <a:graphicFrameLocks noGrp="1"/>
              </p:cNvGraphicFramePr>
              <p:nvPr>
                <p:extLst>
                  <p:ext uri="{D42A27DB-BD31-4B8C-83A1-F6EECF244321}">
                    <p14:modId xmlns:p14="http://schemas.microsoft.com/office/powerpoint/2010/main" val="3799095342"/>
                  </p:ext>
                </p:extLst>
              </p:nvPr>
            </p:nvGraphicFramePr>
            <p:xfrm>
              <a:off x="886979" y="3777892"/>
              <a:ext cx="2651143" cy="2468880"/>
            </p:xfrm>
            <a:graphic>
              <a:graphicData uri="http://schemas.openxmlformats.org/drawingml/2006/table">
                <a:tbl>
                  <a:tblPr firstRow="1" bandRow="1">
                    <a:tableStyleId>{5C22544A-7EE6-4342-B048-85BDC9FD1C3A}</a:tableStyleId>
                  </a:tblPr>
                  <a:tblGrid>
                    <a:gridCol w="598509">
                      <a:extLst>
                        <a:ext uri="{9D8B030D-6E8A-4147-A177-3AD203B41FA5}">
                          <a16:colId xmlns:a16="http://schemas.microsoft.com/office/drawing/2014/main" val="2373026643"/>
                        </a:ext>
                      </a:extLst>
                    </a:gridCol>
                    <a:gridCol w="598509">
                      <a:extLst>
                        <a:ext uri="{9D8B030D-6E8A-4147-A177-3AD203B41FA5}">
                          <a16:colId xmlns:a16="http://schemas.microsoft.com/office/drawing/2014/main" val="1425192699"/>
                        </a:ext>
                      </a:extLst>
                    </a:gridCol>
                    <a:gridCol w="598509">
                      <a:extLst>
                        <a:ext uri="{9D8B030D-6E8A-4147-A177-3AD203B41FA5}">
                          <a16:colId xmlns:a16="http://schemas.microsoft.com/office/drawing/2014/main" val="2223296189"/>
                        </a:ext>
                      </a:extLst>
                    </a:gridCol>
                    <a:gridCol w="855616">
                      <a:extLst>
                        <a:ext uri="{9D8B030D-6E8A-4147-A177-3AD203B41FA5}">
                          <a16:colId xmlns:a16="http://schemas.microsoft.com/office/drawing/2014/main" val="517511994"/>
                        </a:ext>
                      </a:extLst>
                    </a:gridCol>
                  </a:tblGrid>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t="-4545" r="-348936"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97917" t="-4545" r="-241667"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2128" t="-4545" r="-146809"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8824" t="-4545" r="-1471" b="-790909"/>
                          </a:stretch>
                        </a:blipFill>
                      </a:tcPr>
                    </a:tc>
                    <a:extLst>
                      <a:ext uri="{0D108BD9-81ED-4DB2-BD59-A6C34878D82A}">
                        <a16:rowId xmlns:a16="http://schemas.microsoft.com/office/drawing/2014/main" val="3882012806"/>
                      </a:ext>
                    </a:extLst>
                  </a:tr>
                  <a:tr h="274320">
                    <a:tc rowSpan="4">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t="-26744" r="-348936" b="-102326"/>
                          </a:stretch>
                        </a:blip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97917" t="-53488" r="-241667" b="-3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2128" t="-109524" r="-146809" b="-72857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8824" t="-109524" r="-1471" b="-728571"/>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2128" t="-200000" r="-146809" b="-59545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8824" t="-200000" r="-1471" b="-595455"/>
                          </a:stretch>
                        </a:blipFill>
                      </a:tcPr>
                    </a:tc>
                    <a:extLst>
                      <a:ext uri="{0D108BD9-81ED-4DB2-BD59-A6C34878D82A}">
                        <a16:rowId xmlns:a16="http://schemas.microsoft.com/office/drawing/2014/main" val="230644909"/>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97917" t="-153488" r="-241667" b="-2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2128" t="-300000" r="-146809" b="-49545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8824" t="-300000" r="-1471" b="-495455"/>
                          </a:stretch>
                        </a:blipFill>
                      </a:tcPr>
                    </a:tc>
                    <a:extLst>
                      <a:ext uri="{0D108BD9-81ED-4DB2-BD59-A6C34878D82A}">
                        <a16:rowId xmlns:a16="http://schemas.microsoft.com/office/drawing/2014/main" val="1618704788"/>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2128" t="-419048" r="-146809" b="-419048"/>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8824" t="-419048" r="-1471" b="-419048"/>
                          </a:stretch>
                        </a:blipFill>
                      </a:tcPr>
                    </a:tc>
                    <a:extLst>
                      <a:ext uri="{0D108BD9-81ED-4DB2-BD59-A6C34878D82A}">
                        <a16:rowId xmlns:a16="http://schemas.microsoft.com/office/drawing/2014/main" val="3886108373"/>
                      </a:ext>
                    </a:extLst>
                  </a:tr>
                  <a:tr h="274320">
                    <a:tc rowSpan="4">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t="-125287" r="-348936" b="-1149"/>
                          </a:stretch>
                        </a:blip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97917" t="-247727" r="-241667" b="-1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2128" t="-495455" r="-146809"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8824" t="-495455" r="-1471" b="-300000"/>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2128" t="-595455" r="-146809" b="-2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8824" t="-595455" r="-1471" b="-200000"/>
                          </a:stretch>
                        </a:blipFill>
                      </a:tcPr>
                    </a:tc>
                    <a:extLst>
                      <a:ext uri="{0D108BD9-81ED-4DB2-BD59-A6C34878D82A}">
                        <a16:rowId xmlns:a16="http://schemas.microsoft.com/office/drawing/2014/main" val="121374861"/>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97917" t="-355814" r="-241667" b="-232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2128" t="-728571" r="-146809" b="-109524"/>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8824" t="-728571" r="-1471" b="-109524"/>
                          </a:stretch>
                        </a:blipFill>
                      </a:tcPr>
                    </a:tc>
                    <a:extLst>
                      <a:ext uri="{0D108BD9-81ED-4DB2-BD59-A6C34878D82A}">
                        <a16:rowId xmlns:a16="http://schemas.microsoft.com/office/drawing/2014/main" val="2871548960"/>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2128" t="-790909" r="-146809"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208824" t="-790909" r="-1471" b="-4545"/>
                          </a:stretch>
                        </a:blipFill>
                      </a:tcPr>
                    </a:tc>
                    <a:extLst>
                      <a:ext uri="{0D108BD9-81ED-4DB2-BD59-A6C34878D82A}">
                        <a16:rowId xmlns:a16="http://schemas.microsoft.com/office/drawing/2014/main" val="4079787762"/>
                      </a:ext>
                    </a:extLst>
                  </a:tr>
                </a:tbl>
              </a:graphicData>
            </a:graphic>
          </p:graphicFrame>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AC4430A-6F11-CB9D-6885-D7A02DDB25CA}"/>
                  </a:ext>
                </a:extLst>
              </p:cNvPr>
              <p:cNvSpPr txBox="1"/>
              <p:nvPr/>
            </p:nvSpPr>
            <p:spPr>
              <a:xfrm>
                <a:off x="2344235" y="1246604"/>
                <a:ext cx="931089"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2" name="TextBox 1">
                <a:extLst>
                  <a:ext uri="{FF2B5EF4-FFF2-40B4-BE49-F238E27FC236}">
                    <a16:creationId xmlns:a16="http://schemas.microsoft.com/office/drawing/2014/main" id="{8AC4430A-6F11-CB9D-6885-D7A02DDB25CA}"/>
                  </a:ext>
                </a:extLst>
              </p:cNvPr>
              <p:cNvSpPr txBox="1">
                <a:spLocks noRot="1" noChangeAspect="1" noMove="1" noResize="1" noEditPoints="1" noAdjustHandles="1" noChangeArrowheads="1" noChangeShapeType="1" noTextEdit="1"/>
              </p:cNvSpPr>
              <p:nvPr/>
            </p:nvSpPr>
            <p:spPr>
              <a:xfrm>
                <a:off x="2344235" y="1246604"/>
                <a:ext cx="931089" cy="369332"/>
              </a:xfrm>
              <a:prstGeom prst="rect">
                <a:avLst/>
              </a:prstGeom>
              <a:blipFill>
                <a:blip r:embed="rId12"/>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03485DD-EC7F-4F47-94D3-8D49BF73868C}"/>
                  </a:ext>
                </a:extLst>
              </p:cNvPr>
              <p:cNvSpPr txBox="1"/>
              <p:nvPr/>
            </p:nvSpPr>
            <p:spPr>
              <a:xfrm>
                <a:off x="1586815" y="3320968"/>
                <a:ext cx="1252522"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m:t>
                      </m:r>
                    </m:oMath>
                  </m:oMathPara>
                </a14:m>
                <a:endParaRPr lang="en-US" dirty="0"/>
              </a:p>
            </p:txBody>
          </p:sp>
        </mc:Choice>
        <mc:Fallback xmlns="">
          <p:sp>
            <p:nvSpPr>
              <p:cNvPr id="5" name="TextBox 4">
                <a:extLst>
                  <a:ext uri="{FF2B5EF4-FFF2-40B4-BE49-F238E27FC236}">
                    <a16:creationId xmlns:a16="http://schemas.microsoft.com/office/drawing/2014/main" id="{D03485DD-EC7F-4F47-94D3-8D49BF73868C}"/>
                  </a:ext>
                </a:extLst>
              </p:cNvPr>
              <p:cNvSpPr txBox="1">
                <a:spLocks noRot="1" noChangeAspect="1" noMove="1" noResize="1" noEditPoints="1" noAdjustHandles="1" noChangeArrowheads="1" noChangeShapeType="1" noTextEdit="1"/>
              </p:cNvSpPr>
              <p:nvPr/>
            </p:nvSpPr>
            <p:spPr>
              <a:xfrm>
                <a:off x="1586815" y="3320968"/>
                <a:ext cx="1252522" cy="369332"/>
              </a:xfrm>
              <a:prstGeom prst="rect">
                <a:avLst/>
              </a:prstGeom>
              <a:blipFill>
                <a:blip r:embed="rId13"/>
                <a:stretch>
                  <a:fillRect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617C272-056C-1095-377F-92AD611CB258}"/>
                  </a:ext>
                </a:extLst>
              </p:cNvPr>
              <p:cNvSpPr txBox="1"/>
              <p:nvPr/>
            </p:nvSpPr>
            <p:spPr>
              <a:xfrm>
                <a:off x="7235738" y="1243957"/>
                <a:ext cx="731034"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7" name="TextBox 6">
                <a:extLst>
                  <a:ext uri="{FF2B5EF4-FFF2-40B4-BE49-F238E27FC236}">
                    <a16:creationId xmlns:a16="http://schemas.microsoft.com/office/drawing/2014/main" id="{5617C272-056C-1095-377F-92AD611CB258}"/>
                  </a:ext>
                </a:extLst>
              </p:cNvPr>
              <p:cNvSpPr txBox="1">
                <a:spLocks noRot="1" noChangeAspect="1" noMove="1" noResize="1" noEditPoints="1" noAdjustHandles="1" noChangeArrowheads="1" noChangeShapeType="1" noTextEdit="1"/>
              </p:cNvSpPr>
              <p:nvPr/>
            </p:nvSpPr>
            <p:spPr>
              <a:xfrm>
                <a:off x="7235738" y="1243957"/>
                <a:ext cx="731034" cy="369332"/>
              </a:xfrm>
              <a:prstGeom prst="rect">
                <a:avLst/>
              </a:prstGeom>
              <a:blipFill>
                <a:blip r:embed="rId14"/>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D0C1CFF2-7616-6777-0F3D-6ECDD249D147}"/>
                  </a:ext>
                </a:extLst>
              </p:cNvPr>
              <p:cNvSpPr txBox="1"/>
              <p:nvPr/>
            </p:nvSpPr>
            <p:spPr>
              <a:xfrm>
                <a:off x="8890930" y="2663941"/>
                <a:ext cx="958980"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19" name="TextBox 18">
                <a:extLst>
                  <a:ext uri="{FF2B5EF4-FFF2-40B4-BE49-F238E27FC236}">
                    <a16:creationId xmlns:a16="http://schemas.microsoft.com/office/drawing/2014/main" id="{D0C1CFF2-7616-6777-0F3D-6ECDD249D147}"/>
                  </a:ext>
                </a:extLst>
              </p:cNvPr>
              <p:cNvSpPr txBox="1">
                <a:spLocks noRot="1" noChangeAspect="1" noMove="1" noResize="1" noEditPoints="1" noAdjustHandles="1" noChangeArrowheads="1" noChangeShapeType="1" noTextEdit="1"/>
              </p:cNvSpPr>
              <p:nvPr/>
            </p:nvSpPr>
            <p:spPr>
              <a:xfrm>
                <a:off x="8890930" y="2663941"/>
                <a:ext cx="958980" cy="369332"/>
              </a:xfrm>
              <a:prstGeom prst="rect">
                <a:avLst/>
              </a:prstGeom>
              <a:blipFill>
                <a:blip r:embed="rId15"/>
                <a:stretch>
                  <a:fillRect b="-6452"/>
                </a:stretch>
              </a:blipFill>
            </p:spPr>
            <p:txBody>
              <a:bodyPr/>
              <a:lstStyle/>
              <a:p>
                <a:r>
                  <a:rPr lang="en-US">
                    <a:noFill/>
                  </a:rPr>
                  <a:t> </a:t>
                </a:r>
              </a:p>
            </p:txBody>
          </p:sp>
        </mc:Fallback>
      </mc:AlternateContent>
    </p:spTree>
    <p:extLst>
      <p:ext uri="{BB962C8B-B14F-4D97-AF65-F5344CB8AC3E}">
        <p14:creationId xmlns:p14="http://schemas.microsoft.com/office/powerpoint/2010/main" val="322506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39" grpId="0" animBg="1"/>
      <p:bldP spid="41" grpId="0" animBg="1"/>
      <p:bldP spid="44" grpId="0" animBg="1"/>
      <p:bldP spid="45" grpId="0" animBg="1"/>
      <p:bldP spid="38" grpId="0" animBg="1"/>
      <p:bldP spid="4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9B2B6-A458-F13F-B68A-1EFCAB012C3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51734C7-4828-32E6-A92B-8119276C29A8}"/>
              </a:ext>
            </a:extLst>
          </p:cNvPr>
          <p:cNvSpPr>
            <a:spLocks noGrp="1"/>
          </p:cNvSpPr>
          <p:nvPr>
            <p:ph type="title"/>
          </p:nvPr>
        </p:nvSpPr>
        <p:spPr/>
        <p:txBody>
          <a:bodyPr/>
          <a:lstStyle/>
          <a:p>
            <a:r>
              <a:rPr lang="en-US" dirty="0"/>
              <a:t>Prior Sampling Properties</a:t>
            </a:r>
          </a:p>
        </p:txBody>
      </p:sp>
      <mc:AlternateContent xmlns:mc="http://schemas.openxmlformats.org/markup-compatibility/2006" xmlns:a14="http://schemas.microsoft.com/office/drawing/2010/main">
        <mc:Choice Requires="a14">
          <p:sp>
            <p:nvSpPr>
              <p:cNvPr id="8" name="Content Placeholder 7">
                <a:extLst>
                  <a:ext uri="{FF2B5EF4-FFF2-40B4-BE49-F238E27FC236}">
                    <a16:creationId xmlns:a16="http://schemas.microsoft.com/office/drawing/2014/main" id="{938507C2-3AC9-6938-7750-7C0508E0DF30}"/>
                  </a:ext>
                </a:extLst>
              </p:cNvPr>
              <p:cNvSpPr>
                <a:spLocks noGrp="1"/>
              </p:cNvSpPr>
              <p:nvPr>
                <p:ph idx="1"/>
              </p:nvPr>
            </p:nvSpPr>
            <p:spPr/>
            <p:txBody>
              <a:bodyPr>
                <a:noAutofit/>
              </a:bodyPr>
              <a:lstStyle/>
              <a:p>
                <a:pPr marL="0" indent="0">
                  <a:buNone/>
                </a:pPr>
                <a:r>
                  <a:rPr lang="en-US" dirty="0"/>
                  <a:t>Generates samples randomly from the joint distribution</a:t>
                </a:r>
              </a:p>
              <a:p>
                <a:pPr marL="0" indent="0">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𝑆</m:t>
                          </m:r>
                        </m:e>
                        <m:sub>
                          <m:r>
                            <m:rPr>
                              <m:sty m:val="p"/>
                            </m:rPr>
                            <a:rPr lang="en-US" b="0" i="0" smtClean="0">
                              <a:latin typeface="Cambria Math" panose="02040503050406030204" pitchFamily="18" charset="0"/>
                            </a:rPr>
                            <m:t>prior</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𝑖</m:t>
                          </m:r>
                        </m:sub>
                        <m:sup/>
                        <m:e>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e>
                              <m:r>
                                <m:rPr>
                                  <m:sty m:val="p"/>
                                </m:rPr>
                                <a:rPr lang="en-US" b="0" i="0" smtClean="0">
                                  <a:latin typeface="Cambria Math" panose="02040503050406030204" pitchFamily="18" charset="0"/>
                                </a:rPr>
                                <m:t>parents</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d>
                            </m:e>
                          </m:d>
                        </m:e>
                      </m:nary>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r>
                        <a:rPr lang="en-US" b="0" i="1" smtClean="0">
                          <a:latin typeface="Cambria Math" panose="02040503050406030204" pitchFamily="18" charset="0"/>
                        </a:rPr>
                        <m:t>)</m:t>
                      </m:r>
                    </m:oMath>
                  </m:oMathPara>
                </a14:m>
                <a:endParaRPr lang="en-US" dirty="0"/>
              </a:p>
              <a:p>
                <a:r>
                  <a:rPr lang="en-US" dirty="0"/>
                  <a:t>Let the number of samples of an event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r>
                      <a:rPr lang="en-US" b="0" i="1" smtClean="0">
                        <a:latin typeface="Cambria Math" panose="02040503050406030204" pitchFamily="18" charset="0"/>
                      </a:rPr>
                      <m:t>)</m:t>
                    </m:r>
                  </m:oMath>
                </a14:m>
                <a:r>
                  <a:rPr lang="en-US" dirty="0"/>
                  <a:t> be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𝑁</m:t>
                        </m:r>
                      </m:e>
                      <m:sub>
                        <m:r>
                          <m:rPr>
                            <m:sty m:val="p"/>
                          </m:rPr>
                          <a:rPr lang="en-US" b="0" i="0" smtClean="0">
                            <a:latin typeface="Cambria Math" panose="02040503050406030204" pitchFamily="18" charset="0"/>
                          </a:rPr>
                          <m:t>prior</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r>
                      <a:rPr lang="en-US" b="0" i="1" smtClean="0">
                        <a:latin typeface="Cambria Math" panose="02040503050406030204" pitchFamily="18" charset="0"/>
                      </a:rPr>
                      <m:t>)</m:t>
                    </m:r>
                  </m:oMath>
                </a14:m>
                <a:endParaRPr lang="en-US" b="0" dirty="0"/>
              </a:p>
              <a:p>
                <a:r>
                  <a:rPr lang="en-US" dirty="0"/>
                  <a:t>Estimate from </a:t>
                </a:r>
                <a14:m>
                  <m:oMath xmlns:m="http://schemas.openxmlformats.org/officeDocument/2006/math">
                    <m:r>
                      <a:rPr lang="en-US" b="0" i="1" smtClean="0">
                        <a:latin typeface="Cambria Math" panose="02040503050406030204" pitchFamily="18" charset="0"/>
                      </a:rPr>
                      <m:t>𝑁</m:t>
                    </m:r>
                  </m:oMath>
                </a14:m>
                <a:r>
                  <a:rPr lang="en-US" b="0" dirty="0"/>
                  <a:t> samples is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𝑁</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𝑁</m:t>
                        </m:r>
                      </m:den>
                    </m:f>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𝑁</m:t>
                        </m:r>
                      </m:e>
                      <m:sub>
                        <m:r>
                          <m:rPr>
                            <m:sty m:val="p"/>
                          </m:rPr>
                          <a:rPr lang="en-US" b="0" i="0" smtClean="0">
                            <a:latin typeface="Cambria Math" panose="02040503050406030204" pitchFamily="18" charset="0"/>
                            <a:ea typeface="Cambria Math" panose="02040503050406030204" pitchFamily="18" charset="0"/>
                          </a:rPr>
                          <m:t>prior</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𝑛</m:t>
                        </m:r>
                      </m:sub>
                    </m:sSub>
                    <m:r>
                      <a:rPr lang="en-US" b="0" i="1" smtClean="0">
                        <a:latin typeface="Cambria Math" panose="02040503050406030204" pitchFamily="18" charset="0"/>
                        <a:ea typeface="Cambria Math" panose="02040503050406030204" pitchFamily="18" charset="0"/>
                      </a:rPr>
                      <m:t>)</m:t>
                    </m:r>
                  </m:oMath>
                </a14:m>
                <a:endParaRPr lang="en-US" b="0" dirty="0"/>
              </a:p>
              <a:p>
                <a:r>
                  <a:rPr lang="en-US" b="0" dirty="0"/>
                  <a:t>Convergence:  </a:t>
                </a:r>
                <a14:m>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lim</m:t>
                        </m:r>
                      </m:e>
                      <m:sub>
                        <m:r>
                          <a:rPr lang="en-US" b="0" i="1" smtClean="0">
                            <a:latin typeface="Cambria Math" panose="02040503050406030204" pitchFamily="18" charset="0"/>
                          </a:rPr>
                          <m:t>𝑁</m:t>
                        </m:r>
                        <m:r>
                          <a:rPr lang="en-US" b="0" i="1" smtClean="0">
                            <a:latin typeface="Cambria Math" panose="02040503050406030204" pitchFamily="18" charset="0"/>
                            <a:ea typeface="Cambria Math" panose="02040503050406030204" pitchFamily="18" charset="0"/>
                          </a:rPr>
                          <m:t>→∞</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𝑁</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e>
                    </m:d>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𝑆</m:t>
                        </m:r>
                      </m:e>
                      <m:sub>
                        <m:r>
                          <m:rPr>
                            <m:sty m:val="p"/>
                          </m:rPr>
                          <a:rPr lang="en-US" b="0" i="0" smtClean="0">
                            <a:latin typeface="Cambria Math" panose="02040503050406030204" pitchFamily="18" charset="0"/>
                            <a:ea typeface="Cambria Math" panose="02040503050406030204" pitchFamily="18" charset="0"/>
                          </a:rPr>
                          <m:t>prior</m:t>
                        </m:r>
                      </m:sub>
                    </m:sSub>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𝑛</m:t>
                            </m:r>
                          </m:sub>
                        </m:sSub>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𝑛</m:t>
                        </m:r>
                      </m:sub>
                    </m:sSub>
                    <m:r>
                      <a:rPr lang="en-US" b="0" i="1" smtClean="0">
                        <a:latin typeface="Cambria Math" panose="02040503050406030204" pitchFamily="18" charset="0"/>
                        <a:ea typeface="Cambria Math" panose="02040503050406030204" pitchFamily="18" charset="0"/>
                      </a:rPr>
                      <m:t>)</m:t>
                    </m:r>
                  </m:oMath>
                </a14:m>
                <a:endParaRPr lang="en-US" b="0" dirty="0"/>
              </a:p>
              <a:p>
                <a:pPr lvl="1"/>
                <a:r>
                  <a:rPr lang="en-US" dirty="0"/>
                  <a:t>Therefore, prior sampling is </a:t>
                </a:r>
                <a:r>
                  <a:rPr lang="en-US" b="1" dirty="0">
                    <a:solidFill>
                      <a:schemeClr val="accent2"/>
                    </a:solidFill>
                  </a:rPr>
                  <a:t>consistent</a:t>
                </a:r>
              </a:p>
            </p:txBody>
          </p:sp>
        </mc:Choice>
        <mc:Fallback xmlns="">
          <p:sp>
            <p:nvSpPr>
              <p:cNvPr id="8" name="Content Placeholder 7">
                <a:extLst>
                  <a:ext uri="{FF2B5EF4-FFF2-40B4-BE49-F238E27FC236}">
                    <a16:creationId xmlns:a16="http://schemas.microsoft.com/office/drawing/2014/main" id="{938507C2-3AC9-6938-7750-7C0508E0DF30}"/>
                  </a:ext>
                </a:extLst>
              </p:cNvPr>
              <p:cNvSpPr>
                <a:spLocks noGrp="1" noRot="1" noChangeAspect="1" noMove="1" noResize="1" noEditPoints="1" noAdjustHandles="1" noChangeArrowheads="1" noChangeShapeType="1" noTextEdit="1"/>
              </p:cNvSpPr>
              <p:nvPr>
                <p:ph idx="1"/>
              </p:nvPr>
            </p:nvSpPr>
            <p:spPr>
              <a:blipFill>
                <a:blip r:embed="rId2"/>
                <a:stretch>
                  <a:fillRect l="-907" t="-6887" b="-358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3F9AA10D-AE27-2391-4FF6-F4C4271271EA}"/>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52BA093F-84DD-3B6D-D706-9F836339D930}"/>
              </a:ext>
            </a:extLst>
          </p:cNvPr>
          <p:cNvSpPr>
            <a:spLocks noGrp="1"/>
          </p:cNvSpPr>
          <p:nvPr>
            <p:ph type="sldNum" sz="quarter" idx="12"/>
          </p:nvPr>
        </p:nvSpPr>
        <p:spPr/>
        <p:txBody>
          <a:bodyPr/>
          <a:lstStyle/>
          <a:p>
            <a:fld id="{0C6CD854-DD62-6C4B-87F1-66B34D688D3F}" type="slidenum">
              <a:rPr lang="en-US" smtClean="0"/>
              <a:t>12</a:t>
            </a:fld>
            <a:endParaRPr lang="en-US"/>
          </a:p>
        </p:txBody>
      </p:sp>
    </p:spTree>
    <p:extLst>
      <p:ext uri="{BB962C8B-B14F-4D97-AF65-F5344CB8AC3E}">
        <p14:creationId xmlns:p14="http://schemas.microsoft.com/office/powerpoint/2010/main" val="65594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7876E-68DE-A87F-6363-294FFF4D2051}"/>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7990EECB-EB1E-2464-A26F-674ACB5EA6FB}"/>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B26E66D4-A270-3FE9-44B5-25832B143737}"/>
              </a:ext>
            </a:extLst>
          </p:cNvPr>
          <p:cNvSpPr>
            <a:spLocks noGrp="1"/>
          </p:cNvSpPr>
          <p:nvPr>
            <p:ph type="sldNum" sz="quarter" idx="12"/>
          </p:nvPr>
        </p:nvSpPr>
        <p:spPr/>
        <p:txBody>
          <a:bodyPr/>
          <a:lstStyle/>
          <a:p>
            <a:fld id="{0C6CD854-DD62-6C4B-87F1-66B34D688D3F}" type="slidenum">
              <a:rPr lang="en-US" smtClean="0"/>
              <a:t>13</a:t>
            </a:fld>
            <a:endParaRPr lang="en-US"/>
          </a:p>
        </p:txBody>
      </p:sp>
      <p:sp>
        <p:nvSpPr>
          <p:cNvPr id="5" name="Title 4">
            <a:extLst>
              <a:ext uri="{FF2B5EF4-FFF2-40B4-BE49-F238E27FC236}">
                <a16:creationId xmlns:a16="http://schemas.microsoft.com/office/drawing/2014/main" id="{4696F296-8991-8E3F-CC48-8D6016692245}"/>
              </a:ext>
            </a:extLst>
          </p:cNvPr>
          <p:cNvSpPr>
            <a:spLocks noGrp="1"/>
          </p:cNvSpPr>
          <p:nvPr>
            <p:ph type="title"/>
          </p:nvPr>
        </p:nvSpPr>
        <p:spPr/>
        <p:txBody>
          <a:bodyPr/>
          <a:lstStyle/>
          <a:p>
            <a:r>
              <a:rPr lang="en-US" dirty="0"/>
              <a:t>Questions (2)</a:t>
            </a:r>
          </a:p>
        </p:txBody>
      </p:sp>
    </p:spTree>
    <p:extLst>
      <p:ext uri="{BB962C8B-B14F-4D97-AF65-F5344CB8AC3E}">
        <p14:creationId xmlns:p14="http://schemas.microsoft.com/office/powerpoint/2010/main" val="3466579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BB822-E4A2-A9B1-5030-F1B614AE254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F51D2AD-552B-9748-755C-B7644C884D1F}"/>
              </a:ext>
            </a:extLst>
          </p:cNvPr>
          <p:cNvSpPr>
            <a:spLocks noGrp="1"/>
          </p:cNvSpPr>
          <p:nvPr>
            <p:ph type="title"/>
          </p:nvPr>
        </p:nvSpPr>
        <p:spPr/>
        <p:txBody>
          <a:bodyPr/>
          <a:lstStyle/>
          <a:p>
            <a:r>
              <a:rPr lang="en-US" dirty="0"/>
              <a:t>Rejection Sampling</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209FF9F3-BB56-4CC9-D613-E1BBCD44C273}"/>
                  </a:ext>
                </a:extLst>
              </p:cNvPr>
              <p:cNvSpPr>
                <a:spLocks noGrp="1"/>
              </p:cNvSpPr>
              <p:nvPr>
                <p:ph idx="1"/>
              </p:nvPr>
            </p:nvSpPr>
            <p:spPr/>
            <p:txBody>
              <a:bodyPr/>
              <a:lstStyle/>
              <a:p>
                <a:r>
                  <a:rPr lang="en-US" dirty="0"/>
                  <a:t>Given evidence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𝑘</m:t>
                        </m:r>
                      </m:sub>
                    </m:sSub>
                  </m:oMath>
                </a14:m>
                <a:endParaRPr lang="en-US" dirty="0"/>
              </a:p>
              <a:p>
                <a:pPr lvl="1"/>
                <a:r>
                  <a:rPr lang="en-US" dirty="0"/>
                  <a:t>Only count samples consistent with the evidence</a:t>
                </a:r>
              </a:p>
              <a:p>
                <a:pPr lvl="1"/>
                <a:r>
                  <a:rPr lang="en-US" dirty="0"/>
                  <a:t>But if evidence is unlikely, reject most samples…</a:t>
                </a:r>
              </a:p>
            </p:txBody>
          </p:sp>
        </mc:Choice>
        <mc:Fallback xmlns="">
          <p:sp>
            <p:nvSpPr>
              <p:cNvPr id="2" name="Content Placeholder 1">
                <a:extLst>
                  <a:ext uri="{FF2B5EF4-FFF2-40B4-BE49-F238E27FC236}">
                    <a16:creationId xmlns:a16="http://schemas.microsoft.com/office/drawing/2014/main" id="{209FF9F3-BB56-4CC9-D613-E1BBCD44C273}"/>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68AC290-388A-F745-1A39-40B4B07AD43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C2EB8BC9-20BF-4293-0489-E6C87F99ECD9}"/>
              </a:ext>
            </a:extLst>
          </p:cNvPr>
          <p:cNvSpPr>
            <a:spLocks noGrp="1"/>
          </p:cNvSpPr>
          <p:nvPr>
            <p:ph type="sldNum" sz="quarter" idx="12"/>
          </p:nvPr>
        </p:nvSpPr>
        <p:spPr/>
        <p:txBody>
          <a:bodyPr/>
          <a:lstStyle/>
          <a:p>
            <a:fld id="{0C6CD854-DD62-6C4B-87F1-66B34D688D3F}" type="slidenum">
              <a:rPr lang="en-US" smtClean="0"/>
              <a:t>14</a:t>
            </a:fld>
            <a:endParaRPr lang="en-US"/>
          </a:p>
        </p:txBody>
      </p:sp>
      <p:pic>
        <p:nvPicPr>
          <p:cNvPr id="3" name="Picture 2" descr="Illustration of a blue sorting robot with multiple arms sorting colored shapes coming from a conveyor belt. If the shapes are blue, the robot sorts them into a box by shape. Otherwise, the robot throws the shape in the rejection box. Before the conveyor belt reaches the blue robot, another robot sprays colorless shapes with red, blue or green paint.">
            <a:extLst>
              <a:ext uri="{FF2B5EF4-FFF2-40B4-BE49-F238E27FC236}">
                <a16:creationId xmlns:a16="http://schemas.microsoft.com/office/drawing/2014/main" id="{40D00A3E-7639-F690-25F0-5E84A66FCC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020" y="3591342"/>
            <a:ext cx="10317957" cy="2685033"/>
          </a:xfrm>
          <a:prstGeom prst="rect">
            <a:avLst/>
          </a:prstGeom>
        </p:spPr>
      </p:pic>
      <mc:AlternateContent xmlns:mc="http://schemas.openxmlformats.org/markup-compatibility/2006" xmlns:a14="http://schemas.microsoft.com/office/drawing/2010/main">
        <mc:Choice Requires="a14">
          <p:sp>
            <p:nvSpPr>
              <p:cNvPr id="7" name="Rounded Rectangle 6">
                <a:extLst>
                  <a:ext uri="{FF2B5EF4-FFF2-40B4-BE49-F238E27FC236}">
                    <a16:creationId xmlns:a16="http://schemas.microsoft.com/office/drawing/2014/main" id="{A265D2F1-736C-D282-B36B-1EA1E7FC571E}"/>
                  </a:ext>
                </a:extLst>
              </p:cNvPr>
              <p:cNvSpPr/>
              <p:nvPr/>
            </p:nvSpPr>
            <p:spPr>
              <a:xfrm>
                <a:off x="8214472" y="1590261"/>
                <a:ext cx="3122341" cy="1462222"/>
              </a:xfrm>
              <a:prstGeom prst="roundRect">
                <a:avLst>
                  <a:gd name="adj" fmla="val 7557"/>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Exact Inference Analogy:</a:t>
                </a:r>
              </a:p>
              <a:p>
                <a:pPr algn="ctr"/>
                <a:endParaRPr lang="en-US" dirty="0">
                  <a:solidFill>
                    <a:schemeClr val="tx1"/>
                  </a:solidFill>
                </a:endParaRPr>
              </a:p>
              <a:p>
                <a:pPr algn="ctr"/>
                <a14:m>
                  <m:oMathPara xmlns:m="http://schemas.openxmlformats.org/officeDocument/2006/math">
                    <m:oMathParaPr>
                      <m:jc m:val="centerGroup"/>
                    </m:oMathParaPr>
                    <m:oMath xmlns:m="http://schemas.openxmlformats.org/officeDocument/2006/math">
                      <m:r>
                        <a:rPr lang="en-US" b="1" i="1" smtClean="0">
                          <a:solidFill>
                            <a:schemeClr val="tx1"/>
                          </a:solidFill>
                          <a:latin typeface="Cambria Math" panose="02040503050406030204" pitchFamily="18" charset="0"/>
                        </a:rPr>
                        <m:t>𝑷</m:t>
                      </m:r>
                      <m:r>
                        <a:rPr lang="en-US" b="1" i="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𝑸</m:t>
                      </m:r>
                      <m:r>
                        <a:rPr lang="en-US" b="1" i="1" smtClean="0">
                          <a:solidFill>
                            <a:schemeClr val="tx1"/>
                          </a:solidFill>
                          <a:latin typeface="Cambria Math" panose="02040503050406030204" pitchFamily="18" charset="0"/>
                        </a:rPr>
                        <m:t>|</m:t>
                      </m:r>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𝒆</m:t>
                          </m:r>
                        </m:e>
                        <m:sub>
                          <m:r>
                            <a:rPr lang="en-US" b="1" i="1" smtClean="0">
                              <a:solidFill>
                                <a:schemeClr val="tx1"/>
                              </a:solidFill>
                              <a:latin typeface="Cambria Math" panose="02040503050406030204" pitchFamily="18" charset="0"/>
                            </a:rPr>
                            <m:t>𝟏</m:t>
                          </m:r>
                        </m:sub>
                      </m:sSub>
                      <m:r>
                        <a:rPr lang="en-US" b="1" i="1" smtClean="0">
                          <a:solidFill>
                            <a:schemeClr val="tx1"/>
                          </a:solidFill>
                          <a:latin typeface="Cambria Math" panose="02040503050406030204" pitchFamily="18" charset="0"/>
                        </a:rPr>
                        <m:t>,…,</m:t>
                      </m:r>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𝒆</m:t>
                          </m:r>
                        </m:e>
                        <m:sub>
                          <m:r>
                            <a:rPr lang="en-US" b="1" i="1" smtClean="0">
                              <a:solidFill>
                                <a:schemeClr val="tx1"/>
                              </a:solidFill>
                              <a:latin typeface="Cambria Math" panose="02040503050406030204" pitchFamily="18" charset="0"/>
                            </a:rPr>
                            <m:t>𝒌</m:t>
                          </m:r>
                        </m:sub>
                      </m:sSub>
                      <m:r>
                        <a:rPr lang="en-US" b="1" i="1" smtClean="0">
                          <a:solidFill>
                            <a:schemeClr val="tx1"/>
                          </a:solidFill>
                          <a:latin typeface="Cambria Math" panose="02040503050406030204" pitchFamily="18" charset="0"/>
                        </a:rPr>
                        <m:t>)</m:t>
                      </m:r>
                    </m:oMath>
                  </m:oMathPara>
                </a14:m>
                <a:endParaRPr lang="en-US" b="1" dirty="0">
                  <a:solidFill>
                    <a:schemeClr val="tx1"/>
                  </a:solidFill>
                </a:endParaRPr>
              </a:p>
            </p:txBody>
          </p:sp>
        </mc:Choice>
        <mc:Fallback xmlns="">
          <p:sp>
            <p:nvSpPr>
              <p:cNvPr id="7" name="Rounded Rectangle 6">
                <a:extLst>
                  <a:ext uri="{FF2B5EF4-FFF2-40B4-BE49-F238E27FC236}">
                    <a16:creationId xmlns:a16="http://schemas.microsoft.com/office/drawing/2014/main" id="{A265D2F1-736C-D282-B36B-1EA1E7FC571E}"/>
                  </a:ext>
                </a:extLst>
              </p:cNvPr>
              <p:cNvSpPr>
                <a:spLocks noRot="1" noChangeAspect="1" noMove="1" noResize="1" noEditPoints="1" noAdjustHandles="1" noChangeArrowheads="1" noChangeShapeType="1" noTextEdit="1"/>
              </p:cNvSpPr>
              <p:nvPr/>
            </p:nvSpPr>
            <p:spPr>
              <a:xfrm>
                <a:off x="8214472" y="1590261"/>
                <a:ext cx="3122341" cy="1462222"/>
              </a:xfrm>
              <a:prstGeom prst="roundRect">
                <a:avLst>
                  <a:gd name="adj" fmla="val 7557"/>
                </a:avLst>
              </a:prstGeom>
              <a:blipFill>
                <a:blip r:embed="rId4"/>
                <a:stretch>
                  <a:fillRect/>
                </a:stretch>
              </a:blipFill>
              <a:ln w="38100">
                <a:solidFill>
                  <a:schemeClr val="accent5"/>
                </a:solidFill>
              </a:ln>
            </p:spPr>
            <p:txBody>
              <a:bodyPr/>
              <a:lstStyle/>
              <a:p>
                <a:r>
                  <a:rPr lang="en-US">
                    <a:noFill/>
                  </a:rPr>
                  <a:t> </a:t>
                </a:r>
              </a:p>
            </p:txBody>
          </p:sp>
        </mc:Fallback>
      </mc:AlternateContent>
    </p:spTree>
    <p:extLst>
      <p:ext uri="{BB962C8B-B14F-4D97-AF65-F5344CB8AC3E}">
        <p14:creationId xmlns:p14="http://schemas.microsoft.com/office/powerpoint/2010/main" val="88853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3079D-2EF0-81E7-C2CF-C04D864478F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C5FAA80-BADE-CFBC-0E61-01D209B36C22}"/>
              </a:ext>
            </a:extLst>
          </p:cNvPr>
          <p:cNvSpPr>
            <a:spLocks noGrp="1"/>
          </p:cNvSpPr>
          <p:nvPr>
            <p:ph type="title"/>
          </p:nvPr>
        </p:nvSpPr>
        <p:spPr/>
        <p:txBody>
          <a:bodyPr/>
          <a:lstStyle/>
          <a:p>
            <a:r>
              <a:rPr lang="en-US" dirty="0"/>
              <a:t>Rejection Sampling Pseudocode</a:t>
            </a:r>
          </a:p>
        </p:txBody>
      </p:sp>
      <p:sp>
        <p:nvSpPr>
          <p:cNvPr id="4" name="Date Placeholder 3">
            <a:extLst>
              <a:ext uri="{FF2B5EF4-FFF2-40B4-BE49-F238E27FC236}">
                <a16:creationId xmlns:a16="http://schemas.microsoft.com/office/drawing/2014/main" id="{302F51D1-33C0-62B5-15DB-461146AE9189}"/>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C542BBDC-A243-CFF6-8518-FF842B42B9E0}"/>
              </a:ext>
            </a:extLst>
          </p:cNvPr>
          <p:cNvSpPr>
            <a:spLocks noGrp="1"/>
          </p:cNvSpPr>
          <p:nvPr>
            <p:ph type="sldNum" sz="quarter" idx="12"/>
          </p:nvPr>
        </p:nvSpPr>
        <p:spPr/>
        <p:txBody>
          <a:bodyPr/>
          <a:lstStyle/>
          <a:p>
            <a:fld id="{0C6CD854-DD62-6C4B-87F1-66B34D688D3F}" type="slidenum">
              <a:rPr lang="en-US" smtClean="0"/>
              <a:t>15</a:t>
            </a:fld>
            <a:endParaRPr lang="en-US"/>
          </a:p>
        </p:txBody>
      </p:sp>
      <p:sp>
        <p:nvSpPr>
          <p:cNvPr id="2" name="Text Placeholder 1">
            <a:extLst>
              <a:ext uri="{FF2B5EF4-FFF2-40B4-BE49-F238E27FC236}">
                <a16:creationId xmlns:a16="http://schemas.microsoft.com/office/drawing/2014/main" id="{97E5273E-A7C9-4C31-662F-19EDC1CC5C42}"/>
              </a:ext>
            </a:extLst>
          </p:cNvPr>
          <p:cNvSpPr>
            <a:spLocks noGrp="1"/>
          </p:cNvSpPr>
          <p:nvPr>
            <p:ph type="body" sz="quarter" idx="13"/>
          </p:nvPr>
        </p:nvSpPr>
        <p:spPr>
          <a:xfrm>
            <a:off x="1926021" y="2005018"/>
            <a:ext cx="8339955" cy="3778145"/>
          </a:xfrm>
        </p:spPr>
        <p:txBody>
          <a:bodyPr>
            <a:noAutofit/>
          </a:bodyPr>
          <a:lstStyle/>
          <a:p>
            <a:r>
              <a:rPr lang="en-US" b="1" dirty="0">
                <a:solidFill>
                  <a:schemeClr val="accent1"/>
                </a:solidFill>
              </a:rPr>
              <a:t>function</a:t>
            </a:r>
            <a:r>
              <a:rPr lang="en-US" dirty="0"/>
              <a:t> </a:t>
            </a:r>
            <a:r>
              <a:rPr lang="en-US" dirty="0">
                <a:solidFill>
                  <a:schemeClr val="accent2"/>
                </a:solidFill>
              </a:rPr>
              <a:t>REJECTION-SAMPLE</a:t>
            </a:r>
            <a:r>
              <a:rPr lang="en-US" dirty="0"/>
              <a:t>(</a:t>
            </a:r>
            <a:r>
              <a:rPr lang="en-US" i="1" dirty="0">
                <a:solidFill>
                  <a:schemeClr val="accent3"/>
                </a:solidFill>
              </a:rPr>
              <a:t>nodes</a:t>
            </a:r>
            <a:r>
              <a:rPr lang="en-US" dirty="0"/>
              <a:t>,</a:t>
            </a:r>
            <a:r>
              <a:rPr lang="en-US" dirty="0">
                <a:solidFill>
                  <a:schemeClr val="accent3"/>
                </a:solidFill>
              </a:rPr>
              <a:t> </a:t>
            </a:r>
            <a:r>
              <a:rPr lang="en-US" i="1" dirty="0">
                <a:solidFill>
                  <a:schemeClr val="accent3"/>
                </a:solidFill>
              </a:rPr>
              <a:t>evidence</a:t>
            </a:r>
            <a:r>
              <a:rPr lang="en-US" dirty="0"/>
              <a:t>) </a:t>
            </a:r>
            <a:r>
              <a:rPr lang="en-US" b="1" dirty="0">
                <a:solidFill>
                  <a:schemeClr val="accent1"/>
                </a:solidFill>
              </a:rPr>
              <a:t>returns</a:t>
            </a:r>
            <a:r>
              <a:rPr lang="en-US" dirty="0"/>
              <a:t> sample </a:t>
            </a:r>
            <a:r>
              <a:rPr lang="en-US" b="1" dirty="0">
                <a:solidFill>
                  <a:schemeClr val="accent1"/>
                </a:solidFill>
              </a:rPr>
              <a:t>or</a:t>
            </a:r>
            <a:r>
              <a:rPr lang="en-US" dirty="0"/>
              <a:t> failure</a:t>
            </a:r>
          </a:p>
          <a:p>
            <a:r>
              <a:rPr lang="en-US" dirty="0"/>
              <a:t>	</a:t>
            </a:r>
            <a:r>
              <a:rPr lang="en-US" i="1" dirty="0">
                <a:solidFill>
                  <a:schemeClr val="accent3"/>
                </a:solidFill>
              </a:rPr>
              <a:t>n </a:t>
            </a:r>
            <a:r>
              <a:rPr lang="en-US" dirty="0"/>
              <a:t>← </a:t>
            </a:r>
            <a:r>
              <a:rPr lang="en-US" dirty="0">
                <a:solidFill>
                  <a:schemeClr val="accent2"/>
                </a:solidFill>
              </a:rPr>
              <a:t>NUM</a:t>
            </a:r>
            <a:r>
              <a:rPr lang="en-US" dirty="0"/>
              <a:t>(</a:t>
            </a:r>
            <a:r>
              <a:rPr lang="en-US" i="1" dirty="0">
                <a:solidFill>
                  <a:schemeClr val="accent3"/>
                </a:solidFill>
              </a:rPr>
              <a:t>nodes</a:t>
            </a:r>
            <a:r>
              <a:rPr lang="en-US" dirty="0"/>
              <a:t>)	</a:t>
            </a:r>
          </a:p>
          <a:p>
            <a:r>
              <a:rPr lang="en-US" i="1" dirty="0">
                <a:solidFill>
                  <a:schemeClr val="accent3"/>
                </a:solidFill>
              </a:rPr>
              <a:t>	sample </a:t>
            </a:r>
            <a:r>
              <a:rPr lang="en-US" dirty="0"/>
              <a:t>← ()</a:t>
            </a:r>
          </a:p>
          <a:p>
            <a:r>
              <a:rPr lang="en-US" dirty="0"/>
              <a:t>	</a:t>
            </a:r>
            <a:r>
              <a:rPr lang="en-US" b="1" dirty="0">
                <a:solidFill>
                  <a:schemeClr val="accent1"/>
                </a:solidFill>
              </a:rPr>
              <a:t>for </a:t>
            </a:r>
            <a:r>
              <a:rPr lang="en-US" i="1" dirty="0" err="1">
                <a:solidFill>
                  <a:schemeClr val="accent3"/>
                </a:solidFill>
              </a:rPr>
              <a:t>i</a:t>
            </a:r>
            <a:r>
              <a:rPr lang="en-US" b="1" i="1" dirty="0">
                <a:solidFill>
                  <a:schemeClr val="accent3"/>
                </a:solidFill>
              </a:rPr>
              <a:t> </a:t>
            </a:r>
            <a:r>
              <a:rPr lang="en-US" dirty="0"/>
              <a:t>= 1</a:t>
            </a:r>
            <a:r>
              <a:rPr lang="en-US" i="1" dirty="0">
                <a:solidFill>
                  <a:schemeClr val="accent3"/>
                </a:solidFill>
              </a:rPr>
              <a:t> </a:t>
            </a:r>
            <a:r>
              <a:rPr lang="en-US" b="1" dirty="0">
                <a:solidFill>
                  <a:schemeClr val="accent1"/>
                </a:solidFill>
              </a:rPr>
              <a:t>to</a:t>
            </a:r>
            <a:r>
              <a:rPr lang="en-US" i="1" dirty="0">
                <a:solidFill>
                  <a:schemeClr val="accent3"/>
                </a:solidFill>
              </a:rPr>
              <a:t> n </a:t>
            </a:r>
            <a:r>
              <a:rPr lang="en-US" dirty="0"/>
              <a:t>in topological order</a:t>
            </a:r>
            <a:r>
              <a:rPr lang="en-US" b="1" dirty="0">
                <a:solidFill>
                  <a:schemeClr val="accent1"/>
                </a:solidFill>
              </a:rPr>
              <a:t> do</a:t>
            </a:r>
          </a:p>
          <a:p>
            <a:r>
              <a:rPr lang="en-US" dirty="0"/>
              <a:t>		</a:t>
            </a:r>
            <a:r>
              <a:rPr lang="en-US" i="1" dirty="0" err="1">
                <a:solidFill>
                  <a:schemeClr val="accent3"/>
                </a:solidFill>
              </a:rPr>
              <a:t>x_i</a:t>
            </a:r>
            <a:r>
              <a:rPr lang="en-US" dirty="0"/>
              <a:t> ← sample from P(</a:t>
            </a:r>
            <a:r>
              <a:rPr lang="en-US" i="1" dirty="0">
                <a:solidFill>
                  <a:schemeClr val="accent3"/>
                </a:solidFill>
              </a:rPr>
              <a:t>nodes</a:t>
            </a:r>
            <a:r>
              <a:rPr lang="en-US" dirty="0"/>
              <a:t>[</a:t>
            </a:r>
            <a:r>
              <a:rPr lang="en-US" i="1" dirty="0" err="1">
                <a:solidFill>
                  <a:schemeClr val="accent3"/>
                </a:solidFill>
              </a:rPr>
              <a:t>i</a:t>
            </a:r>
            <a:r>
              <a:rPr lang="en-US" dirty="0"/>
              <a:t>] | </a:t>
            </a:r>
            <a:r>
              <a:rPr lang="en-US" i="1" dirty="0">
                <a:solidFill>
                  <a:schemeClr val="accent3"/>
                </a:solidFill>
              </a:rPr>
              <a:t>sample</a:t>
            </a:r>
            <a:r>
              <a:rPr lang="en-US" dirty="0"/>
              <a:t>[</a:t>
            </a:r>
            <a:r>
              <a:rPr lang="en-US" dirty="0">
                <a:solidFill>
                  <a:schemeClr val="accent2"/>
                </a:solidFill>
              </a:rPr>
              <a:t>PARENTS</a:t>
            </a:r>
            <a:r>
              <a:rPr lang="en-US" dirty="0"/>
              <a:t>(</a:t>
            </a:r>
            <a:r>
              <a:rPr lang="en-US" i="1" dirty="0">
                <a:solidFill>
                  <a:schemeClr val="accent3"/>
                </a:solidFill>
              </a:rPr>
              <a:t>nodes</a:t>
            </a:r>
            <a:r>
              <a:rPr lang="en-US" dirty="0"/>
              <a:t>[</a:t>
            </a:r>
            <a:r>
              <a:rPr lang="en-US" i="1" dirty="0" err="1">
                <a:solidFill>
                  <a:schemeClr val="accent3"/>
                </a:solidFill>
              </a:rPr>
              <a:t>i</a:t>
            </a:r>
            <a:r>
              <a:rPr lang="en-US" dirty="0"/>
              <a:t>])])</a:t>
            </a:r>
            <a:r>
              <a:rPr lang="en-US" i="1" dirty="0">
                <a:solidFill>
                  <a:schemeClr val="accent3"/>
                </a:solidFill>
              </a:rPr>
              <a:t> </a:t>
            </a:r>
          </a:p>
          <a:p>
            <a:r>
              <a:rPr lang="en-US" dirty="0"/>
              <a:t>		</a:t>
            </a:r>
            <a:r>
              <a:rPr lang="en-US" b="1" dirty="0">
                <a:solidFill>
                  <a:schemeClr val="accent1"/>
                </a:solidFill>
              </a:rPr>
              <a:t>if</a:t>
            </a:r>
            <a:r>
              <a:rPr lang="en-US" dirty="0"/>
              <a:t> </a:t>
            </a:r>
            <a:r>
              <a:rPr lang="en-US" i="1" dirty="0" err="1">
                <a:solidFill>
                  <a:schemeClr val="accent3"/>
                </a:solidFill>
              </a:rPr>
              <a:t>x_i</a:t>
            </a:r>
            <a:r>
              <a:rPr lang="en-US" dirty="0"/>
              <a:t> </a:t>
            </a:r>
            <a:r>
              <a:rPr lang="en-US" b="1" dirty="0">
                <a:solidFill>
                  <a:schemeClr val="accent1"/>
                </a:solidFill>
              </a:rPr>
              <a:t>not</a:t>
            </a:r>
            <a:r>
              <a:rPr lang="en-US" dirty="0"/>
              <a:t> consistent with </a:t>
            </a:r>
            <a:r>
              <a:rPr lang="en-US" i="1" dirty="0">
                <a:solidFill>
                  <a:schemeClr val="accent3"/>
                </a:solidFill>
              </a:rPr>
              <a:t>evidence</a:t>
            </a:r>
            <a:r>
              <a:rPr lang="en-US" i="1" dirty="0"/>
              <a:t> </a:t>
            </a:r>
            <a:r>
              <a:rPr lang="en-US" b="1" dirty="0">
                <a:solidFill>
                  <a:schemeClr val="accent1"/>
                </a:solidFill>
              </a:rPr>
              <a:t>then</a:t>
            </a:r>
          </a:p>
          <a:p>
            <a:r>
              <a:rPr lang="en-US" dirty="0"/>
              <a:t>		    </a:t>
            </a:r>
            <a:r>
              <a:rPr lang="en-US" b="1" dirty="0">
                <a:solidFill>
                  <a:schemeClr val="accent1"/>
                </a:solidFill>
              </a:rPr>
              <a:t>return</a:t>
            </a:r>
            <a:r>
              <a:rPr lang="en-US" dirty="0">
                <a:solidFill>
                  <a:schemeClr val="accent1"/>
                </a:solidFill>
              </a:rPr>
              <a:t> </a:t>
            </a:r>
            <a:r>
              <a:rPr lang="en-US" dirty="0"/>
              <a:t>without sample</a:t>
            </a:r>
          </a:p>
          <a:p>
            <a:r>
              <a:rPr lang="en-US" b="1" dirty="0"/>
              <a:t>		</a:t>
            </a:r>
            <a:r>
              <a:rPr lang="en-US" b="1" dirty="0">
                <a:solidFill>
                  <a:schemeClr val="accent1"/>
                </a:solidFill>
              </a:rPr>
              <a:t>else</a:t>
            </a:r>
            <a:r>
              <a:rPr lang="en-US" b="1" dirty="0"/>
              <a:t> </a:t>
            </a:r>
            <a:r>
              <a:rPr lang="en-US" i="1" dirty="0">
                <a:solidFill>
                  <a:schemeClr val="accent3"/>
                </a:solidFill>
              </a:rPr>
              <a:t>sample</a:t>
            </a:r>
            <a:r>
              <a:rPr lang="en-US" dirty="0"/>
              <a:t>[</a:t>
            </a:r>
            <a:r>
              <a:rPr lang="en-US" i="1" dirty="0" err="1">
                <a:solidFill>
                  <a:schemeClr val="accent3"/>
                </a:solidFill>
              </a:rPr>
              <a:t>i</a:t>
            </a:r>
            <a:r>
              <a:rPr lang="en-US" dirty="0"/>
              <a:t>] ← </a:t>
            </a:r>
            <a:r>
              <a:rPr lang="en-US" i="1" dirty="0" err="1">
                <a:solidFill>
                  <a:schemeClr val="accent3"/>
                </a:solidFill>
              </a:rPr>
              <a:t>x_i</a:t>
            </a:r>
            <a:endParaRPr lang="en-US" b="1" i="1" dirty="0">
              <a:solidFill>
                <a:schemeClr val="accent3"/>
              </a:solidFill>
            </a:endParaRPr>
          </a:p>
          <a:p>
            <a:r>
              <a:rPr lang="en-US" dirty="0"/>
              <a:t>  </a:t>
            </a:r>
            <a:r>
              <a:rPr lang="en-US" b="1" dirty="0">
                <a:solidFill>
                  <a:schemeClr val="accent1"/>
                </a:solidFill>
              </a:rPr>
              <a:t>return</a:t>
            </a:r>
            <a:r>
              <a:rPr lang="en-US" dirty="0"/>
              <a:t> </a:t>
            </a:r>
            <a:r>
              <a:rPr lang="en-US" i="1" dirty="0">
                <a:solidFill>
                  <a:schemeClr val="accent3"/>
                </a:solidFill>
              </a:rPr>
              <a:t>sample</a:t>
            </a:r>
          </a:p>
        </p:txBody>
      </p:sp>
    </p:spTree>
    <p:extLst>
      <p:ext uri="{BB962C8B-B14F-4D97-AF65-F5344CB8AC3E}">
        <p14:creationId xmlns:p14="http://schemas.microsoft.com/office/powerpoint/2010/main" val="3753363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75CCF-962C-4165-E21B-0C53CEC8BB6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7" name="Table 36">
                <a:extLst>
                  <a:ext uri="{FF2B5EF4-FFF2-40B4-BE49-F238E27FC236}">
                    <a16:creationId xmlns:a16="http://schemas.microsoft.com/office/drawing/2014/main" id="{6D8155C5-12A6-C463-9F1E-0CF6CF3BBD33}"/>
                  </a:ext>
                </a:extLst>
              </p:cNvPr>
              <p:cNvGraphicFramePr>
                <a:graphicFrameLocks noGrp="1"/>
              </p:cNvGraphicFramePr>
              <p:nvPr>
                <p:extLst>
                  <p:ext uri="{D42A27DB-BD31-4B8C-83A1-F6EECF244321}">
                    <p14:modId xmlns:p14="http://schemas.microsoft.com/office/powerpoint/2010/main" val="1805664159"/>
                  </p:ext>
                </p:extLst>
              </p:nvPr>
            </p:nvGraphicFramePr>
            <p:xfrm>
              <a:off x="886979" y="3777892"/>
              <a:ext cx="2651143" cy="2468880"/>
            </p:xfrm>
            <a:graphic>
              <a:graphicData uri="http://schemas.openxmlformats.org/drawingml/2006/table">
                <a:tbl>
                  <a:tblPr firstRow="1" bandRow="1">
                    <a:tableStyleId>{5C22544A-7EE6-4342-B048-85BDC9FD1C3A}</a:tableStyleId>
                  </a:tblPr>
                  <a:tblGrid>
                    <a:gridCol w="598509">
                      <a:extLst>
                        <a:ext uri="{9D8B030D-6E8A-4147-A177-3AD203B41FA5}">
                          <a16:colId xmlns:a16="http://schemas.microsoft.com/office/drawing/2014/main" val="2373026643"/>
                        </a:ext>
                      </a:extLst>
                    </a:gridCol>
                    <a:gridCol w="598509">
                      <a:extLst>
                        <a:ext uri="{9D8B030D-6E8A-4147-A177-3AD203B41FA5}">
                          <a16:colId xmlns:a16="http://schemas.microsoft.com/office/drawing/2014/main" val="1425192699"/>
                        </a:ext>
                      </a:extLst>
                    </a:gridCol>
                    <a:gridCol w="598509">
                      <a:extLst>
                        <a:ext uri="{9D8B030D-6E8A-4147-A177-3AD203B41FA5}">
                          <a16:colId xmlns:a16="http://schemas.microsoft.com/office/drawing/2014/main" val="2223296189"/>
                        </a:ext>
                      </a:extLst>
                    </a:gridCol>
                    <a:gridCol w="855616">
                      <a:extLst>
                        <a:ext uri="{9D8B030D-6E8A-4147-A177-3AD203B41FA5}">
                          <a16:colId xmlns:a16="http://schemas.microsoft.com/office/drawing/2014/main" val="517511994"/>
                        </a:ext>
                      </a:extLst>
                    </a:gridCol>
                  </a:tblGrid>
                  <a:tr h="21283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𝑺</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𝑹</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𝑾</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𝑾</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𝑺</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𝑹</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12838">
                    <a:tc rowSpan="4">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12838">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8704788"/>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6108373"/>
                      </a:ext>
                    </a:extLst>
                  </a:tr>
                  <a:tr h="212838">
                    <a:tc rowSpan="4">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12838">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1548960"/>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9787762"/>
                      </a:ext>
                    </a:extLst>
                  </a:tr>
                </a:tbl>
              </a:graphicData>
            </a:graphic>
          </p:graphicFrame>
        </mc:Choice>
        <mc:Fallback xmlns="">
          <p:graphicFrame>
            <p:nvGraphicFramePr>
              <p:cNvPr id="37" name="Table 36">
                <a:extLst>
                  <a:ext uri="{FF2B5EF4-FFF2-40B4-BE49-F238E27FC236}">
                    <a16:creationId xmlns:a16="http://schemas.microsoft.com/office/drawing/2014/main" id="{6D8155C5-12A6-C463-9F1E-0CF6CF3BBD33}"/>
                  </a:ext>
                </a:extLst>
              </p:cNvPr>
              <p:cNvGraphicFramePr>
                <a:graphicFrameLocks noGrp="1"/>
              </p:cNvGraphicFramePr>
              <p:nvPr>
                <p:extLst>
                  <p:ext uri="{D42A27DB-BD31-4B8C-83A1-F6EECF244321}">
                    <p14:modId xmlns:p14="http://schemas.microsoft.com/office/powerpoint/2010/main" val="1805664159"/>
                  </p:ext>
                </p:extLst>
              </p:nvPr>
            </p:nvGraphicFramePr>
            <p:xfrm>
              <a:off x="886979" y="3777892"/>
              <a:ext cx="2651143" cy="2468880"/>
            </p:xfrm>
            <a:graphic>
              <a:graphicData uri="http://schemas.openxmlformats.org/drawingml/2006/table">
                <a:tbl>
                  <a:tblPr firstRow="1" bandRow="1">
                    <a:tableStyleId>{5C22544A-7EE6-4342-B048-85BDC9FD1C3A}</a:tableStyleId>
                  </a:tblPr>
                  <a:tblGrid>
                    <a:gridCol w="598509">
                      <a:extLst>
                        <a:ext uri="{9D8B030D-6E8A-4147-A177-3AD203B41FA5}">
                          <a16:colId xmlns:a16="http://schemas.microsoft.com/office/drawing/2014/main" val="2373026643"/>
                        </a:ext>
                      </a:extLst>
                    </a:gridCol>
                    <a:gridCol w="598509">
                      <a:extLst>
                        <a:ext uri="{9D8B030D-6E8A-4147-A177-3AD203B41FA5}">
                          <a16:colId xmlns:a16="http://schemas.microsoft.com/office/drawing/2014/main" val="1425192699"/>
                        </a:ext>
                      </a:extLst>
                    </a:gridCol>
                    <a:gridCol w="598509">
                      <a:extLst>
                        <a:ext uri="{9D8B030D-6E8A-4147-A177-3AD203B41FA5}">
                          <a16:colId xmlns:a16="http://schemas.microsoft.com/office/drawing/2014/main" val="2223296189"/>
                        </a:ext>
                      </a:extLst>
                    </a:gridCol>
                    <a:gridCol w="855616">
                      <a:extLst>
                        <a:ext uri="{9D8B030D-6E8A-4147-A177-3AD203B41FA5}">
                          <a16:colId xmlns:a16="http://schemas.microsoft.com/office/drawing/2014/main" val="517511994"/>
                        </a:ext>
                      </a:extLst>
                    </a:gridCol>
                  </a:tblGrid>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t="-4545" r="-348936"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917" t="-4545" r="-241667"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128" t="-4545" r="-146809"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8824" t="-4545" r="-1471" b="-790909"/>
                          </a:stretch>
                        </a:blipFill>
                      </a:tcPr>
                    </a:tc>
                    <a:extLst>
                      <a:ext uri="{0D108BD9-81ED-4DB2-BD59-A6C34878D82A}">
                        <a16:rowId xmlns:a16="http://schemas.microsoft.com/office/drawing/2014/main" val="3882012806"/>
                      </a:ext>
                    </a:extLst>
                  </a:tr>
                  <a:tr h="274320">
                    <a:tc rowSpan="4">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t="-26744" r="-348936" b="-102326"/>
                          </a:stretch>
                        </a:blip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917" t="-53488" r="-241667" b="-3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128" t="-109524" r="-146809" b="-72857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8824" t="-109524" r="-1471" b="-728571"/>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128" t="-200000" r="-146809" b="-59545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8824" t="-200000" r="-1471" b="-595455"/>
                          </a:stretch>
                        </a:blipFill>
                      </a:tcPr>
                    </a:tc>
                    <a:extLst>
                      <a:ext uri="{0D108BD9-81ED-4DB2-BD59-A6C34878D82A}">
                        <a16:rowId xmlns:a16="http://schemas.microsoft.com/office/drawing/2014/main" val="230644909"/>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917" t="-153488" r="-241667" b="-2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128" t="-300000" r="-146809" b="-49545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8824" t="-300000" r="-1471" b="-495455"/>
                          </a:stretch>
                        </a:blipFill>
                      </a:tcPr>
                    </a:tc>
                    <a:extLst>
                      <a:ext uri="{0D108BD9-81ED-4DB2-BD59-A6C34878D82A}">
                        <a16:rowId xmlns:a16="http://schemas.microsoft.com/office/drawing/2014/main" val="1618704788"/>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128" t="-419048" r="-146809" b="-419048"/>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8824" t="-419048" r="-1471" b="-419048"/>
                          </a:stretch>
                        </a:blipFill>
                      </a:tcPr>
                    </a:tc>
                    <a:extLst>
                      <a:ext uri="{0D108BD9-81ED-4DB2-BD59-A6C34878D82A}">
                        <a16:rowId xmlns:a16="http://schemas.microsoft.com/office/drawing/2014/main" val="3886108373"/>
                      </a:ext>
                    </a:extLst>
                  </a:tr>
                  <a:tr h="274320">
                    <a:tc rowSpan="4">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t="-125287" r="-348936" b="-1149"/>
                          </a:stretch>
                        </a:blip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917" t="-247727" r="-241667" b="-1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128" t="-495455" r="-146809"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8824" t="-495455" r="-1471" b="-300000"/>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128" t="-595455" r="-146809" b="-2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8824" t="-595455" r="-1471" b="-200000"/>
                          </a:stretch>
                        </a:blipFill>
                      </a:tcPr>
                    </a:tc>
                    <a:extLst>
                      <a:ext uri="{0D108BD9-81ED-4DB2-BD59-A6C34878D82A}">
                        <a16:rowId xmlns:a16="http://schemas.microsoft.com/office/drawing/2014/main" val="121374861"/>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7917" t="-355814" r="-241667" b="-232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128" t="-728571" r="-146809" b="-109524"/>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8824" t="-728571" r="-1471" b="-109524"/>
                          </a:stretch>
                        </a:blipFill>
                      </a:tcPr>
                    </a:tc>
                    <a:extLst>
                      <a:ext uri="{0D108BD9-81ED-4DB2-BD59-A6C34878D82A}">
                        <a16:rowId xmlns:a16="http://schemas.microsoft.com/office/drawing/2014/main" val="2871548960"/>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2128" t="-790909" r="-146809"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8824" t="-790909" r="-1471" b="-4545"/>
                          </a:stretch>
                        </a:blipFill>
                      </a:tcPr>
                    </a:tc>
                    <a:extLst>
                      <a:ext uri="{0D108BD9-81ED-4DB2-BD59-A6C34878D82A}">
                        <a16:rowId xmlns:a16="http://schemas.microsoft.com/office/drawing/2014/main" val="4079787762"/>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5" name="Table 34">
                <a:extLst>
                  <a:ext uri="{FF2B5EF4-FFF2-40B4-BE49-F238E27FC236}">
                    <a16:creationId xmlns:a16="http://schemas.microsoft.com/office/drawing/2014/main" id="{0382F580-CE6D-750E-6546-29ECC957D74E}"/>
                  </a:ext>
                </a:extLst>
              </p:cNvPr>
              <p:cNvGraphicFramePr>
                <a:graphicFrameLocks noGrp="1"/>
              </p:cNvGraphicFramePr>
              <p:nvPr>
                <p:extLst>
                  <p:ext uri="{D42A27DB-BD31-4B8C-83A1-F6EECF244321}">
                    <p14:modId xmlns:p14="http://schemas.microsoft.com/office/powerpoint/2010/main" val="2880974026"/>
                  </p:ext>
                </p:extLst>
              </p:nvPr>
            </p:nvGraphicFramePr>
            <p:xfrm>
              <a:off x="8617576" y="3079196"/>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𝑹</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𝑹</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0.8</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0.2</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0.2</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0.8</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bl>
              </a:graphicData>
            </a:graphic>
          </p:graphicFrame>
        </mc:Choice>
        <mc:Fallback xmlns="">
          <p:graphicFrame>
            <p:nvGraphicFramePr>
              <p:cNvPr id="35" name="Table 34">
                <a:extLst>
                  <a:ext uri="{FF2B5EF4-FFF2-40B4-BE49-F238E27FC236}">
                    <a16:creationId xmlns:a16="http://schemas.microsoft.com/office/drawing/2014/main" id="{0382F580-CE6D-750E-6546-29ECC957D74E}"/>
                  </a:ext>
                </a:extLst>
              </p:cNvPr>
              <p:cNvGraphicFramePr>
                <a:graphicFrameLocks noGrp="1"/>
              </p:cNvGraphicFramePr>
              <p:nvPr>
                <p:extLst>
                  <p:ext uri="{D42A27DB-BD31-4B8C-83A1-F6EECF244321}">
                    <p14:modId xmlns:p14="http://schemas.microsoft.com/office/powerpoint/2010/main" val="2880974026"/>
                  </p:ext>
                </p:extLst>
              </p:nvPr>
            </p:nvGraphicFramePr>
            <p:xfrm>
              <a:off x="8617576" y="3079196"/>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857" t="-4348" r="-2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857" t="-4348" r="-1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42000" t="-4348" r="-2000" b="-382609"/>
                          </a:stretch>
                        </a:blipFill>
                      </a:tcPr>
                    </a:tc>
                    <a:extLst>
                      <a:ext uri="{0D108BD9-81ED-4DB2-BD59-A6C34878D82A}">
                        <a16:rowId xmlns:a16="http://schemas.microsoft.com/office/drawing/2014/main" val="3882012806"/>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857" t="-55814" r="-245714" b="-1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857" t="-109091" r="-145714"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42000" t="-109091" r="-2000" b="-300000"/>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857" t="-219048" r="-145714" b="-21428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42000" t="-219048" r="-2000" b="-214286"/>
                          </a:stretch>
                        </a:blipFill>
                      </a:tcPr>
                    </a:tc>
                    <a:extLst>
                      <a:ext uri="{0D108BD9-81ED-4DB2-BD59-A6C34878D82A}">
                        <a16:rowId xmlns:a16="http://schemas.microsoft.com/office/drawing/2014/main" val="230644909"/>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857" t="-152273" r="-245714" b="-227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857" t="-304545" r="-145714"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42000" t="-304545" r="-2000" b="-104545"/>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2857" t="-404545" r="-145714"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42000" t="-404545" r="-2000" b="-4545"/>
                          </a:stretch>
                        </a:blipFill>
                      </a:tcPr>
                    </a:tc>
                    <a:extLst>
                      <a:ext uri="{0D108BD9-81ED-4DB2-BD59-A6C34878D82A}">
                        <a16:rowId xmlns:a16="http://schemas.microsoft.com/office/drawing/2014/main" val="12137486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4" name="Table 33">
                <a:extLst>
                  <a:ext uri="{FF2B5EF4-FFF2-40B4-BE49-F238E27FC236}">
                    <a16:creationId xmlns:a16="http://schemas.microsoft.com/office/drawing/2014/main" id="{0CC7E76C-D1BF-772B-BD82-A409EDA804F3}"/>
                  </a:ext>
                </a:extLst>
              </p:cNvPr>
              <p:cNvGraphicFramePr>
                <a:graphicFrameLocks noGrp="1"/>
              </p:cNvGraphicFramePr>
              <p:nvPr>
                <p:extLst>
                  <p:ext uri="{D42A27DB-BD31-4B8C-83A1-F6EECF244321}">
                    <p14:modId xmlns:p14="http://schemas.microsoft.com/office/powerpoint/2010/main" val="1066829155"/>
                  </p:ext>
                </p:extLst>
              </p:nvPr>
            </p:nvGraphicFramePr>
            <p:xfrm>
              <a:off x="7171594" y="1711018"/>
              <a:ext cx="935166" cy="83445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bl>
              </a:graphicData>
            </a:graphic>
          </p:graphicFrame>
        </mc:Choice>
        <mc:Fallback xmlns="">
          <p:graphicFrame>
            <p:nvGraphicFramePr>
              <p:cNvPr id="34" name="Table 33">
                <a:extLst>
                  <a:ext uri="{FF2B5EF4-FFF2-40B4-BE49-F238E27FC236}">
                    <a16:creationId xmlns:a16="http://schemas.microsoft.com/office/drawing/2014/main" id="{0CC7E76C-D1BF-772B-BD82-A409EDA804F3}"/>
                  </a:ext>
                </a:extLst>
              </p:cNvPr>
              <p:cNvGraphicFramePr>
                <a:graphicFrameLocks noGrp="1"/>
              </p:cNvGraphicFramePr>
              <p:nvPr>
                <p:extLst>
                  <p:ext uri="{D42A27DB-BD31-4B8C-83A1-F6EECF244321}">
                    <p14:modId xmlns:p14="http://schemas.microsoft.com/office/powerpoint/2010/main" val="1066829155"/>
                  </p:ext>
                </p:extLst>
              </p:nvPr>
            </p:nvGraphicFramePr>
            <p:xfrm>
              <a:off x="7171594" y="1711018"/>
              <a:ext cx="935166" cy="83445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t="-4348" r="-145161" b="-19565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70455" t="-4348" r="-2273" b="-195652"/>
                          </a:stretch>
                        </a:blipFill>
                      </a:tcPr>
                    </a:tc>
                    <a:extLst>
                      <a:ext uri="{0D108BD9-81ED-4DB2-BD59-A6C34878D82A}">
                        <a16:rowId xmlns:a16="http://schemas.microsoft.com/office/drawing/2014/main" val="3882012806"/>
                      </a:ext>
                    </a:extLst>
                  </a:tr>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t="-109091" r="-145161"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70455" t="-109091" r="-2273" b="-104545"/>
                          </a:stretch>
                        </a:blipFill>
                      </a:tcPr>
                    </a:tc>
                    <a:extLst>
                      <a:ext uri="{0D108BD9-81ED-4DB2-BD59-A6C34878D82A}">
                        <a16:rowId xmlns:a16="http://schemas.microsoft.com/office/drawing/2014/main" val="2252410155"/>
                      </a:ext>
                    </a:extLst>
                  </a:tr>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t="-209091" r="-145161"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70455" t="-209091" r="-2273" b="-4545"/>
                          </a:stretch>
                        </a:blipFill>
                      </a:tcPr>
                    </a:tc>
                    <a:extLst>
                      <a:ext uri="{0D108BD9-81ED-4DB2-BD59-A6C34878D82A}">
                        <a16:rowId xmlns:a16="http://schemas.microsoft.com/office/drawing/2014/main" val="23064490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6" name="Table 35">
                <a:extLst>
                  <a:ext uri="{FF2B5EF4-FFF2-40B4-BE49-F238E27FC236}">
                    <a16:creationId xmlns:a16="http://schemas.microsoft.com/office/drawing/2014/main" id="{F7686BCD-F1F3-1A78-C175-597F3D3A9FB8}"/>
                  </a:ext>
                </a:extLst>
              </p:cNvPr>
              <p:cNvGraphicFramePr>
                <a:graphicFrameLocks noGrp="1"/>
              </p:cNvGraphicFramePr>
              <p:nvPr>
                <p:extLst>
                  <p:ext uri="{D42A27DB-BD31-4B8C-83A1-F6EECF244321}">
                    <p14:modId xmlns:p14="http://schemas.microsoft.com/office/powerpoint/2010/main" val="1709740660"/>
                  </p:ext>
                </p:extLst>
              </p:nvPr>
            </p:nvGraphicFramePr>
            <p:xfrm>
              <a:off x="2031185" y="1711018"/>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𝑺</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𝑺</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bl>
              </a:graphicData>
            </a:graphic>
          </p:graphicFrame>
        </mc:Choice>
        <mc:Fallback xmlns="">
          <p:graphicFrame>
            <p:nvGraphicFramePr>
              <p:cNvPr id="36" name="Table 35">
                <a:extLst>
                  <a:ext uri="{FF2B5EF4-FFF2-40B4-BE49-F238E27FC236}">
                    <a16:creationId xmlns:a16="http://schemas.microsoft.com/office/drawing/2014/main" id="{F7686BCD-F1F3-1A78-C175-597F3D3A9FB8}"/>
                  </a:ext>
                </a:extLst>
              </p:cNvPr>
              <p:cNvGraphicFramePr>
                <a:graphicFrameLocks noGrp="1"/>
              </p:cNvGraphicFramePr>
              <p:nvPr>
                <p:extLst>
                  <p:ext uri="{D42A27DB-BD31-4B8C-83A1-F6EECF244321}">
                    <p14:modId xmlns:p14="http://schemas.microsoft.com/office/powerpoint/2010/main" val="1709740660"/>
                  </p:ext>
                </p:extLst>
              </p:nvPr>
            </p:nvGraphicFramePr>
            <p:xfrm>
              <a:off x="2031185" y="1711018"/>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t="-4348" r="-2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00000" t="-4348" r="-1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40000" t="-4348" r="-2000" b="-382609"/>
                          </a:stretch>
                        </a:blipFill>
                      </a:tcPr>
                    </a:tc>
                    <a:extLst>
                      <a:ext uri="{0D108BD9-81ED-4DB2-BD59-A6C34878D82A}">
                        <a16:rowId xmlns:a16="http://schemas.microsoft.com/office/drawing/2014/main" val="3882012806"/>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t="-55814" r="-245714" b="-1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00000" t="-109091" r="-145714"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40000" t="-109091" r="-2000" b="-300000"/>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00000" t="-219048" r="-145714" b="-21428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40000" t="-219048" r="-2000" b="-214286"/>
                          </a:stretch>
                        </a:blipFill>
                      </a:tcPr>
                    </a:tc>
                    <a:extLst>
                      <a:ext uri="{0D108BD9-81ED-4DB2-BD59-A6C34878D82A}">
                        <a16:rowId xmlns:a16="http://schemas.microsoft.com/office/drawing/2014/main" val="230644909"/>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t="-152273" r="-245714" b="-227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00000" t="-304545" r="-145714"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40000" t="-304545" r="-2000" b="-104545"/>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00000" t="-404545" r="-145714"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40000" t="-404545" r="-2000" b="-4545"/>
                          </a:stretch>
                        </a:blipFill>
                      </a:tcPr>
                    </a:tc>
                    <a:extLst>
                      <a:ext uri="{0D108BD9-81ED-4DB2-BD59-A6C34878D82A}">
                        <a16:rowId xmlns:a16="http://schemas.microsoft.com/office/drawing/2014/main" val="121374861"/>
                      </a:ext>
                    </a:extLst>
                  </a:tr>
                </a:tbl>
              </a:graphicData>
            </a:graphic>
          </p:graphicFrame>
        </mc:Fallback>
      </mc:AlternateContent>
      <p:sp>
        <p:nvSpPr>
          <p:cNvPr id="6" name="Title 5">
            <a:extLst>
              <a:ext uri="{FF2B5EF4-FFF2-40B4-BE49-F238E27FC236}">
                <a16:creationId xmlns:a16="http://schemas.microsoft.com/office/drawing/2014/main" id="{9CBB5AAE-A425-F4C6-B18F-A271C72C85DC}"/>
              </a:ext>
            </a:extLst>
          </p:cNvPr>
          <p:cNvSpPr>
            <a:spLocks noGrp="1"/>
          </p:cNvSpPr>
          <p:nvPr>
            <p:ph type="title"/>
          </p:nvPr>
        </p:nvSpPr>
        <p:spPr/>
        <p:txBody>
          <a:bodyPr/>
          <a:lstStyle/>
          <a:p>
            <a:r>
              <a:rPr lang="en-US" dirty="0"/>
              <a:t>Rejection Sampling Example</a:t>
            </a:r>
          </a:p>
        </p:txBody>
      </p:sp>
      <p:sp>
        <p:nvSpPr>
          <p:cNvPr id="3" name="Date Placeholder 2">
            <a:extLst>
              <a:ext uri="{FF2B5EF4-FFF2-40B4-BE49-F238E27FC236}">
                <a16:creationId xmlns:a16="http://schemas.microsoft.com/office/drawing/2014/main" id="{1DA0F7ED-E83B-45EA-1B1F-B2E13A82C35A}"/>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AD485657-289F-86C7-FAAB-E7380DBD488A}"/>
              </a:ext>
            </a:extLst>
          </p:cNvPr>
          <p:cNvSpPr>
            <a:spLocks noGrp="1"/>
          </p:cNvSpPr>
          <p:nvPr>
            <p:ph type="sldNum" sz="quarter" idx="12"/>
          </p:nvPr>
        </p:nvSpPr>
        <p:spPr/>
        <p:txBody>
          <a:bodyPr/>
          <a:lstStyle/>
          <a:p>
            <a:fld id="{0C6CD854-DD62-6C4B-87F1-66B34D688D3F}" type="slidenum">
              <a:rPr lang="en-US" smtClean="0"/>
              <a:t>16</a:t>
            </a:fld>
            <a:endParaRPr lang="en-US"/>
          </a:p>
        </p:txBody>
      </p:sp>
      <p:cxnSp>
        <p:nvCxnSpPr>
          <p:cNvPr id="8" name="Straight Arrow Connector 7">
            <a:extLst>
              <a:ext uri="{FF2B5EF4-FFF2-40B4-BE49-F238E27FC236}">
                <a16:creationId xmlns:a16="http://schemas.microsoft.com/office/drawing/2014/main" id="{1747DC06-AB7D-7FF6-3FA3-A634B669D962}"/>
              </a:ext>
              <a:ext uri="{C183D7F6-B498-43B3-948B-1728B52AA6E4}">
                <adec:decorative xmlns:adec="http://schemas.microsoft.com/office/drawing/2017/decorative" val="1"/>
              </a:ext>
            </a:extLst>
          </p:cNvPr>
          <p:cNvCxnSpPr>
            <a:stCxn id="11" idx="5"/>
            <a:endCxn id="14" idx="1"/>
          </p:cNvCxnSpPr>
          <p:nvPr/>
        </p:nvCxnSpPr>
        <p:spPr>
          <a:xfrm>
            <a:off x="6419290" y="2444655"/>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C04C4017-5868-3475-AC47-3D0DEAA1F93E}"/>
              </a:ext>
              <a:ext uri="{C183D7F6-B498-43B3-948B-1728B52AA6E4}">
                <adec:decorative xmlns:adec="http://schemas.microsoft.com/office/drawing/2017/decorative" val="1"/>
              </a:ext>
            </a:extLst>
          </p:cNvPr>
          <p:cNvCxnSpPr>
            <a:stCxn id="11" idx="3"/>
            <a:endCxn id="17" idx="7"/>
          </p:cNvCxnSpPr>
          <p:nvPr/>
        </p:nvCxnSpPr>
        <p:spPr>
          <a:xfrm flipH="1">
            <a:off x="4876112" y="2444655"/>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0" name="Group 9" descr="Node A">
            <a:extLst>
              <a:ext uri="{FF2B5EF4-FFF2-40B4-BE49-F238E27FC236}">
                <a16:creationId xmlns:a16="http://schemas.microsoft.com/office/drawing/2014/main" id="{85B6DFA6-85C0-3665-19D5-0A8711C2EB99}"/>
              </a:ext>
            </a:extLst>
          </p:cNvPr>
          <p:cNvGrpSpPr/>
          <p:nvPr/>
        </p:nvGrpSpPr>
        <p:grpSpPr>
          <a:xfrm>
            <a:off x="5638801" y="1664166"/>
            <a:ext cx="914400" cy="914400"/>
            <a:chOff x="3335437" y="3336401"/>
            <a:chExt cx="914400" cy="914400"/>
          </a:xfrm>
        </p:grpSpPr>
        <p:sp>
          <p:nvSpPr>
            <p:cNvPr id="11" name="Oval 10">
              <a:extLst>
                <a:ext uri="{FF2B5EF4-FFF2-40B4-BE49-F238E27FC236}">
                  <a16:creationId xmlns:a16="http://schemas.microsoft.com/office/drawing/2014/main" id="{9FBD3C54-E9B1-AF19-91D6-ABC7DEB26FC4}"/>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D31C365-E413-9A0A-8A52-C1F0B47FFF50}"/>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2"/>
                            </a:solidFill>
                            <a:latin typeface="Cambria Math" panose="02040503050406030204" pitchFamily="18" charset="0"/>
                          </a:rPr>
                          <m:t>𝑪</m:t>
                        </m:r>
                      </m:oMath>
                    </m:oMathPara>
                  </a14:m>
                  <a:endParaRPr lang="en-US" sz="2400" b="1" i="1" dirty="0">
                    <a:solidFill>
                      <a:schemeClr val="accent2"/>
                    </a:solidFill>
                  </a:endParaRPr>
                </a:p>
              </p:txBody>
            </p:sp>
          </mc:Choice>
          <mc:Fallback xmlns="">
            <p:sp>
              <p:nvSpPr>
                <p:cNvPr id="12" name="TextBox 11">
                  <a:extLst>
                    <a:ext uri="{FF2B5EF4-FFF2-40B4-BE49-F238E27FC236}">
                      <a16:creationId xmlns:a16="http://schemas.microsoft.com/office/drawing/2014/main" id="{FD31C365-E413-9A0A-8A52-C1F0B47FFF50}"/>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7"/>
                  <a:stretch>
                    <a:fillRect/>
                  </a:stretch>
                </a:blipFill>
              </p:spPr>
              <p:txBody>
                <a:bodyPr/>
                <a:lstStyle/>
                <a:p>
                  <a:r>
                    <a:rPr lang="en-US">
                      <a:noFill/>
                    </a:rPr>
                    <a:t> </a:t>
                  </a:r>
                </a:p>
              </p:txBody>
            </p:sp>
          </mc:Fallback>
        </mc:AlternateContent>
      </p:grpSp>
      <p:grpSp>
        <p:nvGrpSpPr>
          <p:cNvPr id="13" name="Group 12" descr="Node M">
            <a:extLst>
              <a:ext uri="{FF2B5EF4-FFF2-40B4-BE49-F238E27FC236}">
                <a16:creationId xmlns:a16="http://schemas.microsoft.com/office/drawing/2014/main" id="{103AB503-F258-B11E-8983-269115979EB0}"/>
              </a:ext>
            </a:extLst>
          </p:cNvPr>
          <p:cNvGrpSpPr/>
          <p:nvPr/>
        </p:nvGrpSpPr>
        <p:grpSpPr>
          <a:xfrm>
            <a:off x="7181977" y="3295089"/>
            <a:ext cx="914400" cy="914400"/>
            <a:chOff x="4878613" y="4967324"/>
            <a:chExt cx="914400" cy="914400"/>
          </a:xfrm>
        </p:grpSpPr>
        <p:sp>
          <p:nvSpPr>
            <p:cNvPr id="14" name="Oval 13">
              <a:extLst>
                <a:ext uri="{FF2B5EF4-FFF2-40B4-BE49-F238E27FC236}">
                  <a16:creationId xmlns:a16="http://schemas.microsoft.com/office/drawing/2014/main" id="{85F9A0DC-DDB4-61CC-52C7-39077FCCE866}"/>
                </a:ext>
                <a:ext uri="{C183D7F6-B498-43B3-948B-1728B52AA6E4}">
                  <adec:decorative xmlns:adec="http://schemas.microsoft.com/office/drawing/2017/decorative" val="1"/>
                </a:ext>
              </a:extLst>
            </p:cNvPr>
            <p:cNvSpPr/>
            <p:nvPr/>
          </p:nvSpPr>
          <p:spPr>
            <a:xfrm>
              <a:off x="4878613" y="4967324"/>
              <a:ext cx="914400" cy="914400"/>
            </a:xfrm>
            <a:prstGeom prst="ellipse">
              <a:avLst/>
            </a:prstGeom>
            <a:solidFill>
              <a:schemeClr val="accent1">
                <a:lumMod val="20000"/>
                <a:lumOff val="80000"/>
              </a:schemeClr>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AB37ED3-8B08-F419-A1E1-CF89E6C3B5EF}"/>
                    </a:ext>
                  </a:extLst>
                </p:cNvPr>
                <p:cNvSpPr txBox="1"/>
                <p:nvPr/>
              </p:nvSpPr>
              <p:spPr>
                <a:xfrm>
                  <a:off x="5101601"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𝑹</m:t>
                        </m:r>
                      </m:oMath>
                    </m:oMathPara>
                  </a14:m>
                  <a:endParaRPr lang="en-US" sz="2400" b="1" i="1" dirty="0">
                    <a:solidFill>
                      <a:schemeClr val="accent1"/>
                    </a:solidFill>
                  </a:endParaRPr>
                </a:p>
              </p:txBody>
            </p:sp>
          </mc:Choice>
          <mc:Fallback xmlns="">
            <p:sp>
              <p:nvSpPr>
                <p:cNvPr id="15" name="TextBox 14">
                  <a:extLst>
                    <a:ext uri="{FF2B5EF4-FFF2-40B4-BE49-F238E27FC236}">
                      <a16:creationId xmlns:a16="http://schemas.microsoft.com/office/drawing/2014/main" id="{3AB37ED3-8B08-F419-A1E1-CF89E6C3B5EF}"/>
                    </a:ext>
                  </a:extLst>
                </p:cNvPr>
                <p:cNvSpPr txBox="1">
                  <a:spLocks noRot="1" noChangeAspect="1" noMove="1" noResize="1" noEditPoints="1" noAdjustHandles="1" noChangeArrowheads="1" noChangeShapeType="1" noTextEdit="1"/>
                </p:cNvSpPr>
                <p:nvPr/>
              </p:nvSpPr>
              <p:spPr>
                <a:xfrm>
                  <a:off x="5101601" y="5212148"/>
                  <a:ext cx="496134" cy="461665"/>
                </a:xfrm>
                <a:prstGeom prst="rect">
                  <a:avLst/>
                </a:prstGeom>
                <a:blipFill>
                  <a:blip r:embed="rId8"/>
                  <a:stretch>
                    <a:fillRect/>
                  </a:stretch>
                </a:blipFill>
              </p:spPr>
              <p:txBody>
                <a:bodyPr/>
                <a:lstStyle/>
                <a:p>
                  <a:r>
                    <a:rPr lang="en-US">
                      <a:noFill/>
                    </a:rPr>
                    <a:t> </a:t>
                  </a:r>
                </a:p>
              </p:txBody>
            </p:sp>
          </mc:Fallback>
        </mc:AlternateContent>
      </p:grpSp>
      <p:grpSp>
        <p:nvGrpSpPr>
          <p:cNvPr id="16" name="Group 15" descr="Node J">
            <a:extLst>
              <a:ext uri="{FF2B5EF4-FFF2-40B4-BE49-F238E27FC236}">
                <a16:creationId xmlns:a16="http://schemas.microsoft.com/office/drawing/2014/main" id="{8A136B1E-7D39-699E-B27D-0782C4CF3CF5}"/>
              </a:ext>
            </a:extLst>
          </p:cNvPr>
          <p:cNvGrpSpPr/>
          <p:nvPr/>
        </p:nvGrpSpPr>
        <p:grpSpPr>
          <a:xfrm>
            <a:off x="4095623" y="3295089"/>
            <a:ext cx="914400" cy="914400"/>
            <a:chOff x="1792259" y="4967324"/>
            <a:chExt cx="914400" cy="914400"/>
          </a:xfrm>
        </p:grpSpPr>
        <p:sp>
          <p:nvSpPr>
            <p:cNvPr id="17" name="Oval 16">
              <a:extLst>
                <a:ext uri="{FF2B5EF4-FFF2-40B4-BE49-F238E27FC236}">
                  <a16:creationId xmlns:a16="http://schemas.microsoft.com/office/drawing/2014/main" id="{1629CEB6-240D-F8E6-00C2-A813E2F19C8C}"/>
                </a:ext>
                <a:ext uri="{C183D7F6-B498-43B3-948B-1728B52AA6E4}">
                  <adec:decorative xmlns:adec="http://schemas.microsoft.com/office/drawing/2017/decorative" val="1"/>
                </a:ext>
              </a:extLst>
            </p:cNvPr>
            <p:cNvSpPr/>
            <p:nvPr/>
          </p:nvSpPr>
          <p:spPr>
            <a:xfrm>
              <a:off x="1792259" y="4967324"/>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E47F4BC-9BF7-543D-A37F-378804F87436}"/>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𝑺</m:t>
                        </m:r>
                      </m:oMath>
                    </m:oMathPara>
                  </a14:m>
                  <a:endParaRPr lang="en-US" sz="2400" b="1" i="1" dirty="0">
                    <a:solidFill>
                      <a:schemeClr val="accent1"/>
                    </a:solidFill>
                  </a:endParaRPr>
                </a:p>
              </p:txBody>
            </p:sp>
          </mc:Choice>
          <mc:Fallback xmlns="">
            <p:sp>
              <p:nvSpPr>
                <p:cNvPr id="18" name="TextBox 17">
                  <a:extLst>
                    <a:ext uri="{FF2B5EF4-FFF2-40B4-BE49-F238E27FC236}">
                      <a16:creationId xmlns:a16="http://schemas.microsoft.com/office/drawing/2014/main" id="{5E47F4BC-9BF7-543D-A37F-378804F87436}"/>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9"/>
                  <a:stretch>
                    <a:fillRect/>
                  </a:stretch>
                </a:blipFill>
              </p:spPr>
              <p:txBody>
                <a:bodyPr/>
                <a:lstStyle/>
                <a:p>
                  <a:r>
                    <a:rPr lang="en-US">
                      <a:noFill/>
                    </a:rPr>
                    <a:t> </a:t>
                  </a:r>
                </a:p>
              </p:txBody>
            </p:sp>
          </mc:Fallback>
        </mc:AlternateContent>
      </p:grpSp>
      <p:grpSp>
        <p:nvGrpSpPr>
          <p:cNvPr id="20" name="Group 19" descr="Node J">
            <a:extLst>
              <a:ext uri="{FF2B5EF4-FFF2-40B4-BE49-F238E27FC236}">
                <a16:creationId xmlns:a16="http://schemas.microsoft.com/office/drawing/2014/main" id="{1222015E-0BF1-7342-0422-12CAA34DE2F1}"/>
              </a:ext>
            </a:extLst>
          </p:cNvPr>
          <p:cNvGrpSpPr/>
          <p:nvPr/>
        </p:nvGrpSpPr>
        <p:grpSpPr>
          <a:xfrm>
            <a:off x="5638801" y="4871105"/>
            <a:ext cx="914400" cy="914400"/>
            <a:chOff x="1792259" y="4967324"/>
            <a:chExt cx="914400" cy="914400"/>
          </a:xfrm>
        </p:grpSpPr>
        <p:sp>
          <p:nvSpPr>
            <p:cNvPr id="21" name="Oval 20">
              <a:extLst>
                <a:ext uri="{FF2B5EF4-FFF2-40B4-BE49-F238E27FC236}">
                  <a16:creationId xmlns:a16="http://schemas.microsoft.com/office/drawing/2014/main" id="{95A62755-63D8-30AA-21D1-B1C1F631F414}"/>
                </a:ext>
                <a:ext uri="{C183D7F6-B498-43B3-948B-1728B52AA6E4}">
                  <adec:decorative xmlns:adec="http://schemas.microsoft.com/office/drawing/2017/decorative" val="1"/>
                </a:ext>
              </a:extLst>
            </p:cNvPr>
            <p:cNvSpPr/>
            <p:nvPr/>
          </p:nvSpPr>
          <p:spPr>
            <a:xfrm>
              <a:off x="1792259" y="4967324"/>
              <a:ext cx="914400" cy="914400"/>
            </a:xfrm>
            <a:prstGeom prst="ellipse">
              <a:avLst/>
            </a:prstGeom>
            <a:solidFill>
              <a:schemeClr val="accent3">
                <a:lumMod val="20000"/>
                <a:lumOff val="80000"/>
              </a:schemeClr>
            </a:solid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18EBC1C8-3462-C576-9C4C-D4E26ED6967F}"/>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3"/>
                            </a:solidFill>
                            <a:latin typeface="Cambria Math" panose="02040503050406030204" pitchFamily="18" charset="0"/>
                          </a:rPr>
                          <m:t>𝑾</m:t>
                        </m:r>
                      </m:oMath>
                    </m:oMathPara>
                  </a14:m>
                  <a:endParaRPr lang="en-US" sz="2400" b="1" i="1" dirty="0">
                    <a:solidFill>
                      <a:schemeClr val="accent3"/>
                    </a:solidFill>
                  </a:endParaRPr>
                </a:p>
              </p:txBody>
            </p:sp>
          </mc:Choice>
          <mc:Fallback xmlns="">
            <p:sp>
              <p:nvSpPr>
                <p:cNvPr id="22" name="TextBox 21">
                  <a:extLst>
                    <a:ext uri="{FF2B5EF4-FFF2-40B4-BE49-F238E27FC236}">
                      <a16:creationId xmlns:a16="http://schemas.microsoft.com/office/drawing/2014/main" id="{18EBC1C8-3462-C576-9C4C-D4E26ED6967F}"/>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10"/>
                  <a:stretch>
                    <a:fillRect l="-2500" r="-2500"/>
                  </a:stretch>
                </a:blipFill>
              </p:spPr>
              <p:txBody>
                <a:bodyPr/>
                <a:lstStyle/>
                <a:p>
                  <a:r>
                    <a:rPr lang="en-US">
                      <a:noFill/>
                    </a:rPr>
                    <a:t> </a:t>
                  </a:r>
                </a:p>
              </p:txBody>
            </p:sp>
          </mc:Fallback>
        </mc:AlternateContent>
      </p:grpSp>
      <p:sp>
        <p:nvSpPr>
          <p:cNvPr id="23" name="TextBox 22">
            <a:extLst>
              <a:ext uri="{FF2B5EF4-FFF2-40B4-BE49-F238E27FC236}">
                <a16:creationId xmlns:a16="http://schemas.microsoft.com/office/drawing/2014/main" id="{23E1ACBD-58EC-4FA9-2573-F7C411FDFEB4}"/>
              </a:ext>
            </a:extLst>
          </p:cNvPr>
          <p:cNvSpPr txBox="1"/>
          <p:nvPr/>
        </p:nvSpPr>
        <p:spPr>
          <a:xfrm>
            <a:off x="5680350" y="2700629"/>
            <a:ext cx="808235" cy="307777"/>
          </a:xfrm>
          <a:prstGeom prst="rect">
            <a:avLst/>
          </a:prstGeom>
          <a:noFill/>
        </p:spPr>
        <p:txBody>
          <a:bodyPr wrap="none" rtlCol="0">
            <a:spAutoFit/>
          </a:bodyPr>
          <a:lstStyle/>
          <a:p>
            <a:pPr algn="ctr"/>
            <a:r>
              <a:rPr lang="en-US" sz="1400" b="1" dirty="0">
                <a:solidFill>
                  <a:schemeClr val="accent2"/>
                </a:solidFill>
              </a:rPr>
              <a:t>Cloudy</a:t>
            </a:r>
          </a:p>
        </p:txBody>
      </p:sp>
      <p:sp>
        <p:nvSpPr>
          <p:cNvPr id="24" name="TextBox 23">
            <a:extLst>
              <a:ext uri="{FF2B5EF4-FFF2-40B4-BE49-F238E27FC236}">
                <a16:creationId xmlns:a16="http://schemas.microsoft.com/office/drawing/2014/main" id="{20DEC8D2-2AC1-958E-9F7B-436C6BEB2B06}"/>
              </a:ext>
            </a:extLst>
          </p:cNvPr>
          <p:cNvSpPr txBox="1"/>
          <p:nvPr/>
        </p:nvSpPr>
        <p:spPr>
          <a:xfrm>
            <a:off x="4062143" y="4287935"/>
            <a:ext cx="981359" cy="307777"/>
          </a:xfrm>
          <a:prstGeom prst="rect">
            <a:avLst/>
          </a:prstGeom>
          <a:noFill/>
        </p:spPr>
        <p:txBody>
          <a:bodyPr wrap="none" rtlCol="0">
            <a:spAutoFit/>
          </a:bodyPr>
          <a:lstStyle/>
          <a:p>
            <a:pPr algn="ctr"/>
            <a:r>
              <a:rPr lang="en-US" sz="1400" b="1" dirty="0">
                <a:solidFill>
                  <a:schemeClr val="accent1"/>
                </a:solidFill>
              </a:rPr>
              <a:t>Sprinkler</a:t>
            </a:r>
          </a:p>
        </p:txBody>
      </p:sp>
      <p:sp>
        <p:nvSpPr>
          <p:cNvPr id="25" name="TextBox 24">
            <a:extLst>
              <a:ext uri="{FF2B5EF4-FFF2-40B4-BE49-F238E27FC236}">
                <a16:creationId xmlns:a16="http://schemas.microsoft.com/office/drawing/2014/main" id="{30159FEB-138E-4764-C814-87811ABE137E}"/>
              </a:ext>
            </a:extLst>
          </p:cNvPr>
          <p:cNvSpPr txBox="1"/>
          <p:nvPr/>
        </p:nvSpPr>
        <p:spPr>
          <a:xfrm>
            <a:off x="7355285" y="4287935"/>
            <a:ext cx="567784" cy="307777"/>
          </a:xfrm>
          <a:prstGeom prst="rect">
            <a:avLst/>
          </a:prstGeom>
          <a:noFill/>
        </p:spPr>
        <p:txBody>
          <a:bodyPr wrap="none" rtlCol="0">
            <a:spAutoFit/>
          </a:bodyPr>
          <a:lstStyle/>
          <a:p>
            <a:pPr algn="ctr"/>
            <a:r>
              <a:rPr lang="en-US" sz="1400" b="1" dirty="0">
                <a:solidFill>
                  <a:schemeClr val="accent1"/>
                </a:solidFill>
              </a:rPr>
              <a:t>Rain</a:t>
            </a:r>
          </a:p>
        </p:txBody>
      </p:sp>
      <p:cxnSp>
        <p:nvCxnSpPr>
          <p:cNvPr id="26" name="Straight Arrow Connector 25">
            <a:extLst>
              <a:ext uri="{FF2B5EF4-FFF2-40B4-BE49-F238E27FC236}">
                <a16:creationId xmlns:a16="http://schemas.microsoft.com/office/drawing/2014/main" id="{FB4A1DAD-06BC-E0B4-8A30-48A39E3A4D60}"/>
              </a:ext>
              <a:ext uri="{C183D7F6-B498-43B3-948B-1728B52AA6E4}">
                <adec:decorative xmlns:adec="http://schemas.microsoft.com/office/drawing/2017/decorative" val="1"/>
              </a:ext>
            </a:extLst>
          </p:cNvPr>
          <p:cNvCxnSpPr>
            <a:cxnSpLocks/>
            <a:stCxn id="17" idx="5"/>
            <a:endCxn id="21" idx="1"/>
          </p:cNvCxnSpPr>
          <p:nvPr/>
        </p:nvCxnSpPr>
        <p:spPr>
          <a:xfrm>
            <a:off x="4876112" y="4075578"/>
            <a:ext cx="896600"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41DAEFD8-3453-1E88-30EC-232070549B92}"/>
              </a:ext>
              <a:ext uri="{C183D7F6-B498-43B3-948B-1728B52AA6E4}">
                <adec:decorative xmlns:adec="http://schemas.microsoft.com/office/drawing/2017/decorative" val="1"/>
              </a:ext>
            </a:extLst>
          </p:cNvPr>
          <p:cNvCxnSpPr>
            <a:cxnSpLocks/>
            <a:stCxn id="14" idx="3"/>
            <a:endCxn id="21" idx="7"/>
          </p:cNvCxnSpPr>
          <p:nvPr/>
        </p:nvCxnSpPr>
        <p:spPr>
          <a:xfrm flipH="1">
            <a:off x="6419290" y="4075578"/>
            <a:ext cx="896598"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66F3F57D-B119-14A9-F210-CF91F69E49FD}"/>
              </a:ext>
            </a:extLst>
          </p:cNvPr>
          <p:cNvSpPr txBox="1"/>
          <p:nvPr/>
        </p:nvSpPr>
        <p:spPr>
          <a:xfrm>
            <a:off x="5566719" y="5876440"/>
            <a:ext cx="1058560" cy="307777"/>
          </a:xfrm>
          <a:prstGeom prst="rect">
            <a:avLst/>
          </a:prstGeom>
          <a:noFill/>
        </p:spPr>
        <p:txBody>
          <a:bodyPr wrap="none" rtlCol="0">
            <a:spAutoFit/>
          </a:bodyPr>
          <a:lstStyle/>
          <a:p>
            <a:pPr algn="ctr"/>
            <a:r>
              <a:rPr lang="en-US" sz="1400" b="1" dirty="0">
                <a:solidFill>
                  <a:schemeClr val="accent3"/>
                </a:solidFill>
              </a:rPr>
              <a:t>Wet Grass</a:t>
            </a:r>
          </a:p>
        </p:txBody>
      </p:sp>
      <mc:AlternateContent xmlns:mc="http://schemas.openxmlformats.org/markup-compatibility/2006" xmlns:a14="http://schemas.microsoft.com/office/drawing/2010/main">
        <mc:Choice Requires="a14">
          <p:sp>
            <p:nvSpPr>
              <p:cNvPr id="48" name="Rounded Rectangle 47">
                <a:extLst>
                  <a:ext uri="{FF2B5EF4-FFF2-40B4-BE49-F238E27FC236}">
                    <a16:creationId xmlns:a16="http://schemas.microsoft.com/office/drawing/2014/main" id="{264A928F-29EB-D5AD-B177-6C7FB97F595A}"/>
                  </a:ext>
                </a:extLst>
              </p:cNvPr>
              <p:cNvSpPr/>
              <p:nvPr/>
            </p:nvSpPr>
            <p:spPr>
              <a:xfrm>
                <a:off x="7601255" y="4809814"/>
                <a:ext cx="3538330" cy="1792630"/>
              </a:xfrm>
              <a:prstGeom prst="roundRect">
                <a:avLst>
                  <a:gd name="adj" fmla="val 6468"/>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Samples:</a:t>
                </a:r>
              </a:p>
              <a:p>
                <a:r>
                  <a:rPr lang="en-US" dirty="0">
                    <a:solidFill>
                      <a:schemeClr val="tx1"/>
                    </a:solidFill>
                  </a:rPr>
                  <a:t>              ✅  </a:t>
                </a:r>
                <a14:m>
                  <m:oMath xmlns:m="http://schemas.openxmlformats.org/officeDocument/2006/math">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𝑠</m:t>
                    </m:r>
                    <m:r>
                      <a:rPr lang="en-US" b="0" i="1" smtClean="0">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𝑟</m:t>
                    </m:r>
                    <m:r>
                      <a:rPr lang="en-US" b="0" i="1" smtClean="0">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𝑤</m:t>
                    </m:r>
                  </m:oMath>
                </a14:m>
                <a:endParaRPr lang="en-US" dirty="0">
                  <a:solidFill>
                    <a:schemeClr val="tx1"/>
                  </a:solidFill>
                </a:endParaRPr>
              </a:p>
              <a:p>
                <a:r>
                  <a:rPr lang="en-US" dirty="0">
                    <a:solidFill>
                      <a:schemeClr val="tx1"/>
                    </a:solidFill>
                  </a:rPr>
                  <a:t>              ❌  </a:t>
                </a:r>
                <a14:m>
                  <m:oMath xmlns:m="http://schemas.openxmlformats.org/officeDocument/2006/math">
                    <m:r>
                      <a:rPr lang="en-US" i="1" smtClean="0">
                        <a:solidFill>
                          <a:schemeClr val="accent2"/>
                        </a:solidFill>
                        <a:latin typeface="Cambria Math" panose="02040503050406030204" pitchFamily="18" charset="0"/>
                      </a:rPr>
                      <m:t>𝑐</m:t>
                    </m:r>
                    <m:r>
                      <a:rPr lang="en-US" i="1" smtClean="0">
                        <a:solidFill>
                          <a:schemeClr val="accent2"/>
                        </a:solidFill>
                        <a:latin typeface="Cambria Math" panose="02040503050406030204" pitchFamily="18" charset="0"/>
                      </a:rPr>
                      <m:t>,  </m:t>
                    </m:r>
                    <m:r>
                      <a:rPr lang="en-US" i="1">
                        <a:solidFill>
                          <a:schemeClr val="accent2"/>
                        </a:solidFill>
                        <a:latin typeface="Cambria Math" panose="02040503050406030204" pitchFamily="18" charset="0"/>
                        <a:ea typeface="Cambria Math" panose="02040503050406030204" pitchFamily="18" charset="0"/>
                      </a:rPr>
                      <m:t>𝑠</m:t>
                    </m:r>
                    <m:r>
                      <a:rPr lang="en-US" b="0" i="1" smtClean="0">
                        <a:solidFill>
                          <a:schemeClr val="accent2"/>
                        </a:solidFill>
                        <a:latin typeface="Cambria Math" panose="02040503050406030204" pitchFamily="18" charset="0"/>
                        <a:ea typeface="Cambria Math" panose="02040503050406030204" pitchFamily="18" charset="0"/>
                      </a:rPr>
                      <m:t>,  ¬</m:t>
                    </m:r>
                    <m:r>
                      <a:rPr lang="en-US" b="0" i="1" smtClean="0">
                        <a:solidFill>
                          <a:schemeClr val="accent2"/>
                        </a:solidFill>
                        <a:latin typeface="Cambria Math" panose="02040503050406030204" pitchFamily="18" charset="0"/>
                        <a:ea typeface="Cambria Math" panose="02040503050406030204" pitchFamily="18" charset="0"/>
                      </a:rPr>
                      <m:t>𝑟</m:t>
                    </m:r>
                    <m:r>
                      <a:rPr lang="en-US" b="0" i="1" smtClean="0">
                        <a:solidFill>
                          <a:schemeClr val="accent2"/>
                        </a:solidFill>
                        <a:latin typeface="Cambria Math" panose="02040503050406030204" pitchFamily="18" charset="0"/>
                        <a:ea typeface="Cambria Math" panose="02040503050406030204" pitchFamily="18" charset="0"/>
                      </a:rPr>
                      <m:t>,… </m:t>
                    </m:r>
                  </m:oMath>
                </a14:m>
                <a:endParaRPr lang="en-US" dirty="0">
                  <a:solidFill>
                    <a:schemeClr val="tx1"/>
                  </a:solidFill>
                </a:endParaRPr>
              </a:p>
              <a:p>
                <a:r>
                  <a:rPr lang="en-US" dirty="0">
                    <a:solidFill>
                      <a:schemeClr val="tx1"/>
                    </a:solidFill>
                  </a:rPr>
                  <a:t>              ❌ </a:t>
                </a:r>
                <a:r>
                  <a:rPr lang="en-US" dirty="0">
                    <a:solidFill>
                      <a:schemeClr val="accent2"/>
                    </a:solidFill>
                  </a:rPr>
                  <a:t> </a:t>
                </a:r>
                <a14:m>
                  <m:oMath xmlns:m="http://schemas.openxmlformats.org/officeDocument/2006/math">
                    <m:r>
                      <a:rPr lang="en-US" i="1" smtClean="0">
                        <a:solidFill>
                          <a:schemeClr val="accent2"/>
                        </a:solidFill>
                        <a:latin typeface="Cambria Math" panose="02040503050406030204" pitchFamily="18" charset="0"/>
                        <a:ea typeface="Cambria Math" panose="02040503050406030204" pitchFamily="18" charset="0"/>
                      </a:rPr>
                      <m:t>¬</m:t>
                    </m:r>
                    <m:r>
                      <a:rPr lang="en-US" i="1">
                        <a:solidFill>
                          <a:schemeClr val="accent2"/>
                        </a:solidFill>
                        <a:latin typeface="Cambria Math" panose="02040503050406030204" pitchFamily="18" charset="0"/>
                      </a:rPr>
                      <m:t>𝑐</m:t>
                    </m:r>
                    <m:r>
                      <a:rPr lang="en-US" i="1">
                        <a:solidFill>
                          <a:schemeClr val="accent2"/>
                        </a:solidFill>
                        <a:latin typeface="Cambria Math" panose="02040503050406030204" pitchFamily="18" charset="0"/>
                      </a:rPr>
                      <m:t>,  ¬</m:t>
                    </m:r>
                    <m:r>
                      <a:rPr lang="en-US" b="0" i="1" smtClean="0">
                        <a:solidFill>
                          <a:schemeClr val="accent2"/>
                        </a:solidFill>
                        <a:latin typeface="Cambria Math" panose="02040503050406030204" pitchFamily="18" charset="0"/>
                        <a:ea typeface="Cambria Math" panose="02040503050406030204" pitchFamily="18" charset="0"/>
                      </a:rPr>
                      <m:t>𝑠</m:t>
                    </m:r>
                    <m:r>
                      <a:rPr lang="en-US" b="0" i="1" smtClean="0">
                        <a:solidFill>
                          <a:schemeClr val="accent2"/>
                        </a:solidFill>
                        <a:latin typeface="Cambria Math" panose="02040503050406030204" pitchFamily="18" charset="0"/>
                        <a:ea typeface="Cambria Math" panose="02040503050406030204" pitchFamily="18" charset="0"/>
                      </a:rPr>
                      <m:t>,  </m:t>
                    </m:r>
                    <m:r>
                      <a:rPr lang="en-US" b="0" i="1" smtClean="0">
                        <a:solidFill>
                          <a:schemeClr val="accent2"/>
                        </a:solidFill>
                        <a:latin typeface="Cambria Math" panose="02040503050406030204" pitchFamily="18" charset="0"/>
                        <a:ea typeface="Cambria Math" panose="02040503050406030204" pitchFamily="18" charset="0"/>
                      </a:rPr>
                      <m:t>𝑟</m:t>
                    </m:r>
                    <m:r>
                      <a:rPr lang="en-US" b="0" i="1" smtClean="0">
                        <a:solidFill>
                          <a:schemeClr val="accent2"/>
                        </a:solidFill>
                        <a:latin typeface="Cambria Math" panose="02040503050406030204" pitchFamily="18" charset="0"/>
                        <a:ea typeface="Cambria Math" panose="02040503050406030204" pitchFamily="18" charset="0"/>
                      </a:rPr>
                      <m:t>, ¬</m:t>
                    </m:r>
                    <m:r>
                      <a:rPr lang="en-US" b="0" i="1" smtClean="0">
                        <a:solidFill>
                          <a:schemeClr val="accent2"/>
                        </a:solidFill>
                        <a:latin typeface="Cambria Math" panose="02040503050406030204" pitchFamily="18" charset="0"/>
                        <a:ea typeface="Cambria Math" panose="02040503050406030204" pitchFamily="18" charset="0"/>
                      </a:rPr>
                      <m:t>𝑤</m:t>
                    </m:r>
                    <m:r>
                      <a:rPr lang="en-US" i="1">
                        <a:solidFill>
                          <a:schemeClr val="accent2"/>
                        </a:solidFill>
                        <a:latin typeface="Cambria Math" panose="02040503050406030204" pitchFamily="18" charset="0"/>
                      </a:rPr>
                      <m:t> </m:t>
                    </m:r>
                  </m:oMath>
                </a14:m>
                <a:endParaRPr lang="en-US" dirty="0">
                  <a:solidFill>
                    <a:schemeClr val="tx1"/>
                  </a:solidFill>
                </a:endParaRPr>
              </a:p>
              <a:p>
                <a:r>
                  <a:rPr lang="en-US" dirty="0">
                    <a:solidFill>
                      <a:schemeClr val="tx1"/>
                    </a:solidFill>
                  </a:rPr>
                  <a:t>              ✅  </a:t>
                </a:r>
                <a14:m>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m:t>
                    </m:r>
                    <m:r>
                      <a:rPr lang="en-US" i="1">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m:t>
                    </m:r>
                    <m:r>
                      <a:rPr lang="en-US" i="1">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rPr>
                      <m:t> </m:t>
                    </m:r>
                    <m:r>
                      <a:rPr lang="en-US" i="1">
                        <a:solidFill>
                          <a:schemeClr val="tx1"/>
                        </a:solidFill>
                        <a:latin typeface="Cambria Math" panose="02040503050406030204" pitchFamily="18" charset="0"/>
                        <a:ea typeface="Cambria Math" panose="02040503050406030204" pitchFamily="18" charset="0"/>
                      </a:rPr>
                      <m:t>𝑠</m:t>
                    </m:r>
                    <m:r>
                      <a:rPr lang="en-US" i="1">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𝑟</m:t>
                    </m:r>
                    <m:r>
                      <a:rPr lang="en-US" i="1">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 </m:t>
                    </m:r>
                    <m:r>
                      <a:rPr lang="en-US" i="1">
                        <a:solidFill>
                          <a:schemeClr val="tx1"/>
                        </a:solidFill>
                        <a:latin typeface="Cambria Math" panose="02040503050406030204" pitchFamily="18" charset="0"/>
                        <a:ea typeface="Cambria Math" panose="02040503050406030204" pitchFamily="18" charset="0"/>
                      </a:rPr>
                      <m:t>𝑤</m:t>
                    </m:r>
                  </m:oMath>
                </a14:m>
                <a:endParaRPr lang="en-US" dirty="0">
                  <a:solidFill>
                    <a:schemeClr val="tx1"/>
                  </a:solidFill>
                </a:endParaRPr>
              </a:p>
            </p:txBody>
          </p:sp>
        </mc:Choice>
        <mc:Fallback xmlns="">
          <p:sp>
            <p:nvSpPr>
              <p:cNvPr id="48" name="Rounded Rectangle 47">
                <a:extLst>
                  <a:ext uri="{FF2B5EF4-FFF2-40B4-BE49-F238E27FC236}">
                    <a16:creationId xmlns:a16="http://schemas.microsoft.com/office/drawing/2014/main" id="{264A928F-29EB-D5AD-B177-6C7FB97F595A}"/>
                  </a:ext>
                </a:extLst>
              </p:cNvPr>
              <p:cNvSpPr>
                <a:spLocks noRot="1" noChangeAspect="1" noMove="1" noResize="1" noEditPoints="1" noAdjustHandles="1" noChangeArrowheads="1" noChangeShapeType="1" noTextEdit="1"/>
              </p:cNvSpPr>
              <p:nvPr/>
            </p:nvSpPr>
            <p:spPr>
              <a:xfrm>
                <a:off x="7601255" y="4809814"/>
                <a:ext cx="3538330" cy="1792630"/>
              </a:xfrm>
              <a:prstGeom prst="roundRect">
                <a:avLst>
                  <a:gd name="adj" fmla="val 6468"/>
                </a:avLst>
              </a:prstGeom>
              <a:blipFill>
                <a:blip r:embed="rId11"/>
                <a:stretch>
                  <a:fillRect/>
                </a:stretch>
              </a:blipFill>
              <a:ln w="38100">
                <a:solidFill>
                  <a:schemeClr val="accent5"/>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A42E2B8C-DAC3-DA53-8E87-AD4F3E14F927}"/>
                  </a:ext>
                </a:extLst>
              </p:cNvPr>
              <p:cNvSpPr txBox="1"/>
              <p:nvPr/>
            </p:nvSpPr>
            <p:spPr>
              <a:xfrm>
                <a:off x="2344235" y="1246604"/>
                <a:ext cx="931089"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49" name="TextBox 48">
                <a:extLst>
                  <a:ext uri="{FF2B5EF4-FFF2-40B4-BE49-F238E27FC236}">
                    <a16:creationId xmlns:a16="http://schemas.microsoft.com/office/drawing/2014/main" id="{A42E2B8C-DAC3-DA53-8E87-AD4F3E14F927}"/>
                  </a:ext>
                </a:extLst>
              </p:cNvPr>
              <p:cNvSpPr txBox="1">
                <a:spLocks noRot="1" noChangeAspect="1" noMove="1" noResize="1" noEditPoints="1" noAdjustHandles="1" noChangeArrowheads="1" noChangeShapeType="1" noTextEdit="1"/>
              </p:cNvSpPr>
              <p:nvPr/>
            </p:nvSpPr>
            <p:spPr>
              <a:xfrm>
                <a:off x="2344235" y="1246604"/>
                <a:ext cx="931089" cy="369332"/>
              </a:xfrm>
              <a:prstGeom prst="rect">
                <a:avLst/>
              </a:prstGeom>
              <a:blipFill>
                <a:blip r:embed="rId12"/>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71C9A7CC-C3EE-8C9C-20BD-68A96160AE88}"/>
                  </a:ext>
                </a:extLst>
              </p:cNvPr>
              <p:cNvSpPr txBox="1"/>
              <p:nvPr/>
            </p:nvSpPr>
            <p:spPr>
              <a:xfrm>
                <a:off x="1586815" y="3320968"/>
                <a:ext cx="1252522"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m:t>
                      </m:r>
                    </m:oMath>
                  </m:oMathPara>
                </a14:m>
                <a:endParaRPr lang="en-US" dirty="0"/>
              </a:p>
            </p:txBody>
          </p:sp>
        </mc:Choice>
        <mc:Fallback xmlns="">
          <p:sp>
            <p:nvSpPr>
              <p:cNvPr id="50" name="TextBox 49">
                <a:extLst>
                  <a:ext uri="{FF2B5EF4-FFF2-40B4-BE49-F238E27FC236}">
                    <a16:creationId xmlns:a16="http://schemas.microsoft.com/office/drawing/2014/main" id="{71C9A7CC-C3EE-8C9C-20BD-68A96160AE88}"/>
                  </a:ext>
                </a:extLst>
              </p:cNvPr>
              <p:cNvSpPr txBox="1">
                <a:spLocks noRot="1" noChangeAspect="1" noMove="1" noResize="1" noEditPoints="1" noAdjustHandles="1" noChangeArrowheads="1" noChangeShapeType="1" noTextEdit="1"/>
              </p:cNvSpPr>
              <p:nvPr/>
            </p:nvSpPr>
            <p:spPr>
              <a:xfrm>
                <a:off x="1586815" y="3320968"/>
                <a:ext cx="1252522" cy="369332"/>
              </a:xfrm>
              <a:prstGeom prst="rect">
                <a:avLst/>
              </a:prstGeom>
              <a:blipFill>
                <a:blip r:embed="rId13"/>
                <a:stretch>
                  <a:fillRect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9B2D767A-D01C-B902-6686-8AFC639B4D30}"/>
                  </a:ext>
                </a:extLst>
              </p:cNvPr>
              <p:cNvSpPr txBox="1"/>
              <p:nvPr/>
            </p:nvSpPr>
            <p:spPr>
              <a:xfrm>
                <a:off x="7235738" y="1243957"/>
                <a:ext cx="731034"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51" name="TextBox 50">
                <a:extLst>
                  <a:ext uri="{FF2B5EF4-FFF2-40B4-BE49-F238E27FC236}">
                    <a16:creationId xmlns:a16="http://schemas.microsoft.com/office/drawing/2014/main" id="{9B2D767A-D01C-B902-6686-8AFC639B4D30}"/>
                  </a:ext>
                </a:extLst>
              </p:cNvPr>
              <p:cNvSpPr txBox="1">
                <a:spLocks noRot="1" noChangeAspect="1" noMove="1" noResize="1" noEditPoints="1" noAdjustHandles="1" noChangeArrowheads="1" noChangeShapeType="1" noTextEdit="1"/>
              </p:cNvSpPr>
              <p:nvPr/>
            </p:nvSpPr>
            <p:spPr>
              <a:xfrm>
                <a:off x="7235738" y="1243957"/>
                <a:ext cx="731034" cy="369332"/>
              </a:xfrm>
              <a:prstGeom prst="rect">
                <a:avLst/>
              </a:prstGeom>
              <a:blipFill>
                <a:blip r:embed="rId14"/>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2A9384D2-95E2-4B74-0A1F-F39CC2C6B051}"/>
                  </a:ext>
                </a:extLst>
              </p:cNvPr>
              <p:cNvSpPr txBox="1"/>
              <p:nvPr/>
            </p:nvSpPr>
            <p:spPr>
              <a:xfrm>
                <a:off x="8890930" y="2663941"/>
                <a:ext cx="958980"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52" name="TextBox 51">
                <a:extLst>
                  <a:ext uri="{FF2B5EF4-FFF2-40B4-BE49-F238E27FC236}">
                    <a16:creationId xmlns:a16="http://schemas.microsoft.com/office/drawing/2014/main" id="{2A9384D2-95E2-4B74-0A1F-F39CC2C6B051}"/>
                  </a:ext>
                </a:extLst>
              </p:cNvPr>
              <p:cNvSpPr txBox="1">
                <a:spLocks noRot="1" noChangeAspect="1" noMove="1" noResize="1" noEditPoints="1" noAdjustHandles="1" noChangeArrowheads="1" noChangeShapeType="1" noTextEdit="1"/>
              </p:cNvSpPr>
              <p:nvPr/>
            </p:nvSpPr>
            <p:spPr>
              <a:xfrm>
                <a:off x="8890930" y="2663941"/>
                <a:ext cx="958980" cy="369332"/>
              </a:xfrm>
              <a:prstGeom prst="rect">
                <a:avLst/>
              </a:prstGeom>
              <a:blipFill>
                <a:blip r:embed="rId15"/>
                <a:stretch>
                  <a:fillRect b="-6452"/>
                </a:stretch>
              </a:blipFill>
            </p:spPr>
            <p:txBody>
              <a:bodyPr/>
              <a:lstStyle/>
              <a:p>
                <a:r>
                  <a:rPr lang="en-US">
                    <a:noFill/>
                  </a:rPr>
                  <a:t> </a:t>
                </a:r>
              </a:p>
            </p:txBody>
          </p:sp>
        </mc:Fallback>
      </mc:AlternateContent>
    </p:spTree>
    <p:extLst>
      <p:ext uri="{BB962C8B-B14F-4D97-AF65-F5344CB8AC3E}">
        <p14:creationId xmlns:p14="http://schemas.microsoft.com/office/powerpoint/2010/main" val="76913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A3136-D248-612F-B2F6-EB80DA05148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12DFB66-B555-B776-02F1-AD015087444C}"/>
              </a:ext>
            </a:extLst>
          </p:cNvPr>
          <p:cNvSpPr>
            <a:spLocks noGrp="1"/>
          </p:cNvSpPr>
          <p:nvPr>
            <p:ph type="title"/>
          </p:nvPr>
        </p:nvSpPr>
        <p:spPr/>
        <p:txBody>
          <a:bodyPr/>
          <a:lstStyle/>
          <a:p>
            <a:r>
              <a:rPr lang="en-US" dirty="0"/>
              <a:t>Likelihood Weighting</a:t>
            </a:r>
          </a:p>
        </p:txBody>
      </p:sp>
      <p:sp>
        <p:nvSpPr>
          <p:cNvPr id="2" name="Content Placeholder 1">
            <a:extLst>
              <a:ext uri="{FF2B5EF4-FFF2-40B4-BE49-F238E27FC236}">
                <a16:creationId xmlns:a16="http://schemas.microsoft.com/office/drawing/2014/main" id="{47BC8D9B-EF7F-4CFA-FF5C-AFEA4EA6371C}"/>
              </a:ext>
            </a:extLst>
          </p:cNvPr>
          <p:cNvSpPr>
            <a:spLocks noGrp="1"/>
          </p:cNvSpPr>
          <p:nvPr>
            <p:ph idx="1"/>
          </p:nvPr>
        </p:nvSpPr>
        <p:spPr/>
        <p:txBody>
          <a:bodyPr/>
          <a:lstStyle/>
          <a:p>
            <a:r>
              <a:rPr lang="en-US" dirty="0"/>
              <a:t>Improve on rejection sampling by fixing evidence</a:t>
            </a:r>
          </a:p>
          <a:p>
            <a:pPr lvl="1">
              <a:buClr>
                <a:schemeClr val="tx1"/>
              </a:buClr>
            </a:pPr>
            <a:r>
              <a:rPr lang="en-US" b="1" dirty="0">
                <a:solidFill>
                  <a:schemeClr val="accent2"/>
                </a:solidFill>
              </a:rPr>
              <a:t>Problem</a:t>
            </a:r>
            <a:r>
              <a:rPr lang="en-US" dirty="0"/>
              <a:t>: now the sampling distribution is inconsistent (does not converge to true distribution)</a:t>
            </a:r>
          </a:p>
          <a:p>
            <a:pPr lvl="1">
              <a:buClr>
                <a:schemeClr val="tx1"/>
              </a:buClr>
            </a:pPr>
            <a:r>
              <a:rPr lang="en-US" b="1" dirty="0">
                <a:solidFill>
                  <a:schemeClr val="accent3"/>
                </a:solidFill>
              </a:rPr>
              <a:t>Solution</a:t>
            </a:r>
            <a:r>
              <a:rPr lang="en-US" dirty="0"/>
              <a:t>: weight each sample by the probability of evidence given parents</a:t>
            </a:r>
          </a:p>
        </p:txBody>
      </p:sp>
      <p:sp>
        <p:nvSpPr>
          <p:cNvPr id="4" name="Date Placeholder 3">
            <a:extLst>
              <a:ext uri="{FF2B5EF4-FFF2-40B4-BE49-F238E27FC236}">
                <a16:creationId xmlns:a16="http://schemas.microsoft.com/office/drawing/2014/main" id="{46C271EB-7226-1C52-3B12-18971DE9EDE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F63D80A7-6131-721A-4289-E93A081D3C55}"/>
              </a:ext>
            </a:extLst>
          </p:cNvPr>
          <p:cNvSpPr>
            <a:spLocks noGrp="1"/>
          </p:cNvSpPr>
          <p:nvPr>
            <p:ph type="sldNum" sz="quarter" idx="12"/>
          </p:nvPr>
        </p:nvSpPr>
        <p:spPr/>
        <p:txBody>
          <a:bodyPr/>
          <a:lstStyle/>
          <a:p>
            <a:fld id="{0C6CD854-DD62-6C4B-87F1-66B34D688D3F}" type="slidenum">
              <a:rPr lang="en-US" smtClean="0"/>
              <a:t>17</a:t>
            </a:fld>
            <a:endParaRPr lang="en-US"/>
          </a:p>
        </p:txBody>
      </p:sp>
      <p:grpSp>
        <p:nvGrpSpPr>
          <p:cNvPr id="8" name="Group 7" descr="Illustration of a blue sorting robot with multiple arms sorting blue colored shapes coming from a conveyor belt into a box organized by shape. Before the conveyor belt reaches the blue robot, another robot sprays colorless shapes with blue paint.">
            <a:extLst>
              <a:ext uri="{FF2B5EF4-FFF2-40B4-BE49-F238E27FC236}">
                <a16:creationId xmlns:a16="http://schemas.microsoft.com/office/drawing/2014/main" id="{C889C186-C061-74E9-7DE2-C88A8625A6FC}"/>
              </a:ext>
            </a:extLst>
          </p:cNvPr>
          <p:cNvGrpSpPr/>
          <p:nvPr/>
        </p:nvGrpSpPr>
        <p:grpSpPr>
          <a:xfrm>
            <a:off x="1483046" y="3263523"/>
            <a:ext cx="9225908" cy="2932877"/>
            <a:chOff x="1483046" y="3263523"/>
            <a:chExt cx="9225908" cy="2932877"/>
          </a:xfrm>
        </p:grpSpPr>
        <p:pic>
          <p:nvPicPr>
            <p:cNvPr id="3" name="Picture 2">
              <a:extLst>
                <a:ext uri="{FF2B5EF4-FFF2-40B4-BE49-F238E27FC236}">
                  <a16:creationId xmlns:a16="http://schemas.microsoft.com/office/drawing/2014/main" id="{95F3AE1F-CE8F-718B-F985-3B1F77DA3B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3046" y="3993776"/>
              <a:ext cx="9225908" cy="2202624"/>
            </a:xfrm>
            <a:prstGeom prst="rect">
              <a:avLst/>
            </a:prstGeom>
          </p:spPr>
        </p:pic>
        <p:pic>
          <p:nvPicPr>
            <p:cNvPr id="7" name="Picture 6">
              <a:extLst>
                <a:ext uri="{FF2B5EF4-FFF2-40B4-BE49-F238E27FC236}">
                  <a16:creationId xmlns:a16="http://schemas.microsoft.com/office/drawing/2014/main" id="{A2C79749-72E3-766C-EC23-29E4926F7A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5044" y="3263523"/>
              <a:ext cx="1425758" cy="1140606"/>
            </a:xfrm>
            <a:prstGeom prst="rect">
              <a:avLst/>
            </a:prstGeom>
          </p:spPr>
        </p:pic>
      </p:grpSp>
    </p:spTree>
    <p:extLst>
      <p:ext uri="{BB962C8B-B14F-4D97-AF65-F5344CB8AC3E}">
        <p14:creationId xmlns:p14="http://schemas.microsoft.com/office/powerpoint/2010/main" val="950420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7B64F-A4C5-6933-80DE-5609A22F0DD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CD9A5B1-8F60-6ECE-C933-8CF33D0C8283}"/>
              </a:ext>
            </a:extLst>
          </p:cNvPr>
          <p:cNvSpPr>
            <a:spLocks noGrp="1"/>
          </p:cNvSpPr>
          <p:nvPr>
            <p:ph type="title"/>
          </p:nvPr>
        </p:nvSpPr>
        <p:spPr/>
        <p:txBody>
          <a:bodyPr/>
          <a:lstStyle/>
          <a:p>
            <a:r>
              <a:rPr lang="en-US" dirty="0"/>
              <a:t>Likelihood Weighting Pseudocode</a:t>
            </a:r>
          </a:p>
        </p:txBody>
      </p:sp>
      <p:sp>
        <p:nvSpPr>
          <p:cNvPr id="4" name="Date Placeholder 3">
            <a:extLst>
              <a:ext uri="{FF2B5EF4-FFF2-40B4-BE49-F238E27FC236}">
                <a16:creationId xmlns:a16="http://schemas.microsoft.com/office/drawing/2014/main" id="{0032D51E-3D71-CD8E-1D8B-3563B37614C4}"/>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A4ACAF5D-1113-FC9D-62C8-4827DF64E964}"/>
              </a:ext>
            </a:extLst>
          </p:cNvPr>
          <p:cNvSpPr>
            <a:spLocks noGrp="1"/>
          </p:cNvSpPr>
          <p:nvPr>
            <p:ph type="sldNum" sz="quarter" idx="12"/>
          </p:nvPr>
        </p:nvSpPr>
        <p:spPr/>
        <p:txBody>
          <a:bodyPr/>
          <a:lstStyle/>
          <a:p>
            <a:fld id="{0C6CD854-DD62-6C4B-87F1-66B34D688D3F}" type="slidenum">
              <a:rPr lang="en-US" smtClean="0"/>
              <a:t>18</a:t>
            </a:fld>
            <a:endParaRPr lang="en-US"/>
          </a:p>
        </p:txBody>
      </p:sp>
      <p:sp>
        <p:nvSpPr>
          <p:cNvPr id="2" name="Text Placeholder 1">
            <a:extLst>
              <a:ext uri="{FF2B5EF4-FFF2-40B4-BE49-F238E27FC236}">
                <a16:creationId xmlns:a16="http://schemas.microsoft.com/office/drawing/2014/main" id="{0A320060-809B-FD2F-BE82-AF3B9091C325}"/>
              </a:ext>
            </a:extLst>
          </p:cNvPr>
          <p:cNvSpPr>
            <a:spLocks noGrp="1"/>
          </p:cNvSpPr>
          <p:nvPr>
            <p:ph type="body" sz="quarter" idx="13"/>
          </p:nvPr>
        </p:nvSpPr>
        <p:spPr>
          <a:xfrm>
            <a:off x="1639846" y="1610846"/>
            <a:ext cx="8912308" cy="4521011"/>
          </a:xfrm>
        </p:spPr>
        <p:txBody>
          <a:bodyPr>
            <a:noAutofit/>
          </a:bodyPr>
          <a:lstStyle/>
          <a:p>
            <a:r>
              <a:rPr lang="en-US" b="1" dirty="0">
                <a:solidFill>
                  <a:schemeClr val="accent1"/>
                </a:solidFill>
              </a:rPr>
              <a:t>function</a:t>
            </a:r>
            <a:r>
              <a:rPr lang="en-US" dirty="0"/>
              <a:t> </a:t>
            </a:r>
            <a:r>
              <a:rPr lang="en-US" dirty="0">
                <a:solidFill>
                  <a:schemeClr val="accent2"/>
                </a:solidFill>
              </a:rPr>
              <a:t>LIKELIHOOD-WEIGHTING</a:t>
            </a:r>
            <a:r>
              <a:rPr lang="en-US" dirty="0"/>
              <a:t>(</a:t>
            </a:r>
            <a:r>
              <a:rPr lang="en-US" i="1" dirty="0">
                <a:solidFill>
                  <a:schemeClr val="accent3"/>
                </a:solidFill>
              </a:rPr>
              <a:t>nodes</a:t>
            </a:r>
            <a:r>
              <a:rPr lang="en-US" dirty="0"/>
              <a:t>,</a:t>
            </a:r>
            <a:r>
              <a:rPr lang="en-US" dirty="0">
                <a:solidFill>
                  <a:schemeClr val="accent3"/>
                </a:solidFill>
              </a:rPr>
              <a:t> </a:t>
            </a:r>
            <a:r>
              <a:rPr lang="en-US" i="1" dirty="0">
                <a:solidFill>
                  <a:schemeClr val="accent3"/>
                </a:solidFill>
              </a:rPr>
              <a:t>evidence</a:t>
            </a:r>
            <a:r>
              <a:rPr lang="en-US" dirty="0"/>
              <a:t>) </a:t>
            </a:r>
            <a:r>
              <a:rPr lang="en-US" b="1" dirty="0">
                <a:solidFill>
                  <a:schemeClr val="accent1"/>
                </a:solidFill>
              </a:rPr>
              <a:t>returns</a:t>
            </a:r>
            <a:r>
              <a:rPr lang="en-US" dirty="0"/>
              <a:t> sample, weight</a:t>
            </a:r>
          </a:p>
          <a:p>
            <a:r>
              <a:rPr lang="en-US" dirty="0"/>
              <a:t>	</a:t>
            </a:r>
            <a:r>
              <a:rPr lang="en-US" i="1" dirty="0">
                <a:solidFill>
                  <a:schemeClr val="accent3"/>
                </a:solidFill>
              </a:rPr>
              <a:t>n </a:t>
            </a:r>
            <a:r>
              <a:rPr lang="en-US" dirty="0"/>
              <a:t>← </a:t>
            </a:r>
            <a:r>
              <a:rPr lang="en-US" dirty="0">
                <a:solidFill>
                  <a:schemeClr val="accent2"/>
                </a:solidFill>
              </a:rPr>
              <a:t>NUM</a:t>
            </a:r>
            <a:r>
              <a:rPr lang="en-US" dirty="0"/>
              <a:t>(</a:t>
            </a:r>
            <a:r>
              <a:rPr lang="en-US" i="1" dirty="0">
                <a:solidFill>
                  <a:schemeClr val="accent3"/>
                </a:solidFill>
              </a:rPr>
              <a:t>nodes</a:t>
            </a:r>
            <a:r>
              <a:rPr lang="en-US" dirty="0"/>
              <a:t>)	</a:t>
            </a:r>
          </a:p>
          <a:p>
            <a:r>
              <a:rPr lang="en-US" dirty="0"/>
              <a:t>	</a:t>
            </a:r>
            <a:r>
              <a:rPr lang="en-US" i="1" dirty="0">
                <a:solidFill>
                  <a:schemeClr val="accent3"/>
                </a:solidFill>
              </a:rPr>
              <a:t>w</a:t>
            </a:r>
            <a:r>
              <a:rPr lang="en-US" dirty="0"/>
              <a:t> ← 1.0</a:t>
            </a:r>
          </a:p>
          <a:p>
            <a:r>
              <a:rPr lang="en-US" i="1" dirty="0">
                <a:solidFill>
                  <a:schemeClr val="accent3"/>
                </a:solidFill>
              </a:rPr>
              <a:t>	sample </a:t>
            </a:r>
            <a:r>
              <a:rPr lang="en-US" dirty="0"/>
              <a:t>← ()</a:t>
            </a:r>
          </a:p>
          <a:p>
            <a:r>
              <a:rPr lang="en-US" dirty="0"/>
              <a:t>	</a:t>
            </a:r>
            <a:r>
              <a:rPr lang="en-US" b="1" dirty="0">
                <a:solidFill>
                  <a:schemeClr val="accent1"/>
                </a:solidFill>
              </a:rPr>
              <a:t>for </a:t>
            </a:r>
            <a:r>
              <a:rPr lang="en-US" i="1" dirty="0" err="1">
                <a:solidFill>
                  <a:schemeClr val="accent3"/>
                </a:solidFill>
              </a:rPr>
              <a:t>i</a:t>
            </a:r>
            <a:r>
              <a:rPr lang="en-US" b="1" i="1" dirty="0">
                <a:solidFill>
                  <a:schemeClr val="accent3"/>
                </a:solidFill>
              </a:rPr>
              <a:t> </a:t>
            </a:r>
            <a:r>
              <a:rPr lang="en-US" dirty="0"/>
              <a:t>= 1</a:t>
            </a:r>
            <a:r>
              <a:rPr lang="en-US" i="1" dirty="0">
                <a:solidFill>
                  <a:schemeClr val="accent3"/>
                </a:solidFill>
              </a:rPr>
              <a:t> </a:t>
            </a:r>
            <a:r>
              <a:rPr lang="en-US" b="1" dirty="0">
                <a:solidFill>
                  <a:schemeClr val="accent1"/>
                </a:solidFill>
              </a:rPr>
              <a:t>to</a:t>
            </a:r>
            <a:r>
              <a:rPr lang="en-US" i="1" dirty="0">
                <a:solidFill>
                  <a:schemeClr val="accent3"/>
                </a:solidFill>
              </a:rPr>
              <a:t> n </a:t>
            </a:r>
            <a:r>
              <a:rPr lang="en-US" dirty="0"/>
              <a:t>in topological order</a:t>
            </a:r>
            <a:r>
              <a:rPr lang="en-US" b="1" dirty="0">
                <a:solidFill>
                  <a:schemeClr val="accent1"/>
                </a:solidFill>
              </a:rPr>
              <a:t> do</a:t>
            </a:r>
          </a:p>
          <a:p>
            <a:r>
              <a:rPr lang="en-US" dirty="0"/>
              <a:t>		</a:t>
            </a:r>
            <a:r>
              <a:rPr lang="en-US" b="1" dirty="0">
                <a:solidFill>
                  <a:schemeClr val="accent1"/>
                </a:solidFill>
              </a:rPr>
              <a:t>if</a:t>
            </a:r>
            <a:r>
              <a:rPr lang="en-US" dirty="0"/>
              <a:t> </a:t>
            </a:r>
            <a:r>
              <a:rPr lang="en-US" i="1" dirty="0">
                <a:solidFill>
                  <a:schemeClr val="accent3"/>
                </a:solidFill>
              </a:rPr>
              <a:t>nodes</a:t>
            </a:r>
            <a:r>
              <a:rPr lang="en-US" dirty="0"/>
              <a:t>[</a:t>
            </a:r>
            <a:r>
              <a:rPr lang="en-US" i="1" dirty="0" err="1">
                <a:solidFill>
                  <a:schemeClr val="accent3"/>
                </a:solidFill>
              </a:rPr>
              <a:t>i</a:t>
            </a:r>
            <a:r>
              <a:rPr lang="en-US" dirty="0"/>
              <a:t>] </a:t>
            </a:r>
            <a:r>
              <a:rPr lang="en-US" b="1" dirty="0">
                <a:solidFill>
                  <a:schemeClr val="accent1"/>
                </a:solidFill>
              </a:rPr>
              <a:t>in</a:t>
            </a:r>
            <a:r>
              <a:rPr lang="en-US" dirty="0"/>
              <a:t> </a:t>
            </a:r>
            <a:r>
              <a:rPr lang="en-US" i="1" dirty="0">
                <a:solidFill>
                  <a:schemeClr val="accent3"/>
                </a:solidFill>
              </a:rPr>
              <a:t>evidence</a:t>
            </a:r>
            <a:r>
              <a:rPr lang="en-US" i="1" dirty="0"/>
              <a:t> </a:t>
            </a:r>
            <a:r>
              <a:rPr lang="en-US" b="1" dirty="0">
                <a:solidFill>
                  <a:schemeClr val="accent1"/>
                </a:solidFill>
              </a:rPr>
              <a:t>then</a:t>
            </a:r>
          </a:p>
          <a:p>
            <a:r>
              <a:rPr lang="en-US" dirty="0"/>
              <a:t>		    </a:t>
            </a:r>
            <a:r>
              <a:rPr lang="en-US" i="1" dirty="0">
                <a:solidFill>
                  <a:schemeClr val="accent3"/>
                </a:solidFill>
              </a:rPr>
              <a:t>sample</a:t>
            </a:r>
            <a:r>
              <a:rPr lang="en-US" dirty="0"/>
              <a:t>[</a:t>
            </a:r>
            <a:r>
              <a:rPr lang="en-US" i="1" dirty="0" err="1">
                <a:solidFill>
                  <a:schemeClr val="accent3"/>
                </a:solidFill>
              </a:rPr>
              <a:t>i</a:t>
            </a:r>
            <a:r>
              <a:rPr lang="en-US" dirty="0"/>
              <a:t>]</a:t>
            </a:r>
            <a:r>
              <a:rPr lang="en-US" dirty="0">
                <a:solidFill>
                  <a:schemeClr val="accent3"/>
                </a:solidFill>
              </a:rPr>
              <a:t> </a:t>
            </a:r>
            <a:r>
              <a:rPr lang="en-US" dirty="0"/>
              <a:t>← </a:t>
            </a:r>
            <a:r>
              <a:rPr lang="en-US" i="1" dirty="0">
                <a:solidFill>
                  <a:schemeClr val="accent3"/>
                </a:solidFill>
              </a:rPr>
              <a:t>evidence</a:t>
            </a:r>
            <a:r>
              <a:rPr lang="en-US" dirty="0"/>
              <a:t>[</a:t>
            </a:r>
            <a:r>
              <a:rPr lang="en-US" i="1" dirty="0" err="1">
                <a:solidFill>
                  <a:schemeClr val="accent3"/>
                </a:solidFill>
              </a:rPr>
              <a:t>i</a:t>
            </a:r>
            <a:r>
              <a:rPr lang="en-US" dirty="0"/>
              <a:t>]</a:t>
            </a:r>
          </a:p>
          <a:p>
            <a:r>
              <a:rPr lang="en-US" dirty="0"/>
              <a:t>		</a:t>
            </a:r>
            <a:r>
              <a:rPr lang="en-US" i="1" dirty="0">
                <a:solidFill>
                  <a:schemeClr val="accent3"/>
                </a:solidFill>
              </a:rPr>
              <a:t>    w</a:t>
            </a:r>
            <a:r>
              <a:rPr lang="en-US" dirty="0">
                <a:solidFill>
                  <a:schemeClr val="accent3"/>
                </a:solidFill>
              </a:rPr>
              <a:t> </a:t>
            </a:r>
            <a:r>
              <a:rPr lang="en-US" dirty="0"/>
              <a:t>← </a:t>
            </a:r>
            <a:r>
              <a:rPr lang="en-US" i="1" dirty="0">
                <a:solidFill>
                  <a:schemeClr val="accent3"/>
                </a:solidFill>
              </a:rPr>
              <a:t>w</a:t>
            </a:r>
            <a:r>
              <a:rPr lang="en-US" dirty="0"/>
              <a:t> * P(</a:t>
            </a:r>
            <a:r>
              <a:rPr lang="en-US" i="1" dirty="0">
                <a:solidFill>
                  <a:schemeClr val="accent3"/>
                </a:solidFill>
              </a:rPr>
              <a:t>sample</a:t>
            </a:r>
            <a:r>
              <a:rPr lang="en-US" dirty="0"/>
              <a:t>[</a:t>
            </a:r>
            <a:r>
              <a:rPr lang="en-US" i="1" dirty="0" err="1">
                <a:solidFill>
                  <a:schemeClr val="accent3"/>
                </a:solidFill>
              </a:rPr>
              <a:t>i</a:t>
            </a:r>
            <a:r>
              <a:rPr lang="en-US" dirty="0"/>
              <a:t>]</a:t>
            </a:r>
            <a:r>
              <a:rPr lang="en-US" i="1" dirty="0">
                <a:solidFill>
                  <a:schemeClr val="accent3"/>
                </a:solidFill>
              </a:rPr>
              <a:t> </a:t>
            </a:r>
            <a:r>
              <a:rPr lang="en-US" dirty="0"/>
              <a:t>| </a:t>
            </a:r>
            <a:r>
              <a:rPr lang="en-US" i="1" dirty="0">
                <a:solidFill>
                  <a:schemeClr val="accent3"/>
                </a:solidFill>
              </a:rPr>
              <a:t>sample</a:t>
            </a:r>
            <a:r>
              <a:rPr lang="en-US" dirty="0"/>
              <a:t>[</a:t>
            </a:r>
            <a:r>
              <a:rPr lang="en-US" dirty="0">
                <a:solidFill>
                  <a:schemeClr val="accent2"/>
                </a:solidFill>
              </a:rPr>
              <a:t>PARENTS</a:t>
            </a:r>
            <a:r>
              <a:rPr lang="en-US" dirty="0"/>
              <a:t>(</a:t>
            </a:r>
            <a:r>
              <a:rPr lang="en-US" i="1" dirty="0">
                <a:solidFill>
                  <a:schemeClr val="accent3"/>
                </a:solidFill>
              </a:rPr>
              <a:t>nodes</a:t>
            </a:r>
            <a:r>
              <a:rPr lang="en-US" dirty="0"/>
              <a:t>[</a:t>
            </a:r>
            <a:r>
              <a:rPr lang="en-US" i="1" dirty="0" err="1">
                <a:solidFill>
                  <a:schemeClr val="accent3"/>
                </a:solidFill>
              </a:rPr>
              <a:t>i</a:t>
            </a:r>
            <a:r>
              <a:rPr lang="en-US" dirty="0"/>
              <a:t>])]) 	    </a:t>
            </a:r>
          </a:p>
          <a:p>
            <a:r>
              <a:rPr lang="en-US" b="1" dirty="0"/>
              <a:t>		</a:t>
            </a:r>
            <a:r>
              <a:rPr lang="en-US" b="1" dirty="0">
                <a:solidFill>
                  <a:schemeClr val="accent1"/>
                </a:solidFill>
              </a:rPr>
              <a:t>else</a:t>
            </a:r>
            <a:r>
              <a:rPr lang="en-US" b="1" dirty="0"/>
              <a:t> </a:t>
            </a:r>
          </a:p>
          <a:p>
            <a:r>
              <a:rPr lang="en-US" b="1" dirty="0">
                <a:solidFill>
                  <a:schemeClr val="accent1"/>
                </a:solidFill>
              </a:rPr>
              <a:t>		    </a:t>
            </a:r>
            <a:r>
              <a:rPr lang="en-US" i="1" dirty="0">
                <a:solidFill>
                  <a:schemeClr val="accent3"/>
                </a:solidFill>
              </a:rPr>
              <a:t>sample</a:t>
            </a:r>
            <a:r>
              <a:rPr lang="en-US" dirty="0"/>
              <a:t>[</a:t>
            </a:r>
            <a:r>
              <a:rPr lang="en-US" i="1" dirty="0" err="1">
                <a:solidFill>
                  <a:schemeClr val="accent3"/>
                </a:solidFill>
              </a:rPr>
              <a:t>i</a:t>
            </a:r>
            <a:r>
              <a:rPr lang="en-US" dirty="0"/>
              <a:t>]</a:t>
            </a:r>
            <a:r>
              <a:rPr lang="en-US" dirty="0">
                <a:solidFill>
                  <a:schemeClr val="accent1"/>
                </a:solidFill>
              </a:rPr>
              <a:t> </a:t>
            </a:r>
            <a:r>
              <a:rPr lang="en-US" dirty="0"/>
              <a:t>← sample from P(</a:t>
            </a:r>
            <a:r>
              <a:rPr lang="en-US" i="1" dirty="0">
                <a:solidFill>
                  <a:schemeClr val="accent3"/>
                </a:solidFill>
              </a:rPr>
              <a:t>nodes</a:t>
            </a:r>
            <a:r>
              <a:rPr lang="en-US" dirty="0"/>
              <a:t>[</a:t>
            </a:r>
            <a:r>
              <a:rPr lang="en-US" i="1" dirty="0" err="1">
                <a:solidFill>
                  <a:schemeClr val="accent3"/>
                </a:solidFill>
              </a:rPr>
              <a:t>i</a:t>
            </a:r>
            <a:r>
              <a:rPr lang="en-US" dirty="0"/>
              <a:t>] | </a:t>
            </a:r>
            <a:r>
              <a:rPr lang="en-US" i="1" dirty="0">
                <a:solidFill>
                  <a:schemeClr val="accent3"/>
                </a:solidFill>
              </a:rPr>
              <a:t>sample</a:t>
            </a:r>
            <a:r>
              <a:rPr lang="en-US" dirty="0"/>
              <a:t>[</a:t>
            </a:r>
            <a:r>
              <a:rPr lang="en-US" dirty="0">
                <a:solidFill>
                  <a:schemeClr val="accent2"/>
                </a:solidFill>
              </a:rPr>
              <a:t>PARENTS</a:t>
            </a:r>
            <a:r>
              <a:rPr lang="en-US" dirty="0"/>
              <a:t>(</a:t>
            </a:r>
            <a:r>
              <a:rPr lang="en-US" i="1" dirty="0">
                <a:solidFill>
                  <a:schemeClr val="accent3"/>
                </a:solidFill>
              </a:rPr>
              <a:t>nodes</a:t>
            </a:r>
            <a:r>
              <a:rPr lang="en-US" dirty="0"/>
              <a:t>[</a:t>
            </a:r>
            <a:r>
              <a:rPr lang="en-US" i="1" dirty="0" err="1">
                <a:solidFill>
                  <a:schemeClr val="accent3"/>
                </a:solidFill>
              </a:rPr>
              <a:t>i</a:t>
            </a:r>
            <a:r>
              <a:rPr lang="en-US" dirty="0"/>
              <a:t>])])</a:t>
            </a:r>
            <a:r>
              <a:rPr lang="en-US" i="1" dirty="0">
                <a:solidFill>
                  <a:schemeClr val="accent3"/>
                </a:solidFill>
              </a:rPr>
              <a:t> </a:t>
            </a:r>
            <a:endParaRPr lang="en-US" b="1" dirty="0">
              <a:solidFill>
                <a:schemeClr val="accent1"/>
              </a:solidFill>
            </a:endParaRPr>
          </a:p>
          <a:p>
            <a:r>
              <a:rPr lang="en-US" b="1" dirty="0">
                <a:solidFill>
                  <a:schemeClr val="accent1"/>
                </a:solidFill>
              </a:rPr>
              <a:t>return</a:t>
            </a:r>
            <a:r>
              <a:rPr lang="en-US" dirty="0"/>
              <a:t> </a:t>
            </a:r>
            <a:r>
              <a:rPr lang="en-US" i="1" dirty="0">
                <a:solidFill>
                  <a:schemeClr val="accent3"/>
                </a:solidFill>
              </a:rPr>
              <a:t>sample</a:t>
            </a:r>
            <a:r>
              <a:rPr lang="en-US" dirty="0"/>
              <a:t>,</a:t>
            </a:r>
            <a:r>
              <a:rPr lang="en-US" dirty="0">
                <a:solidFill>
                  <a:schemeClr val="accent3"/>
                </a:solidFill>
              </a:rPr>
              <a:t> </a:t>
            </a:r>
            <a:r>
              <a:rPr lang="en-US" i="1" dirty="0">
                <a:solidFill>
                  <a:schemeClr val="accent3"/>
                </a:solidFill>
              </a:rPr>
              <a:t>w</a:t>
            </a:r>
          </a:p>
        </p:txBody>
      </p:sp>
    </p:spTree>
    <p:extLst>
      <p:ext uri="{BB962C8B-B14F-4D97-AF65-F5344CB8AC3E}">
        <p14:creationId xmlns:p14="http://schemas.microsoft.com/office/powerpoint/2010/main" val="3548746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AB89C-87F0-19AF-8725-30A8DA4C834F}"/>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itle 5">
                <a:extLst>
                  <a:ext uri="{FF2B5EF4-FFF2-40B4-BE49-F238E27FC236}">
                    <a16:creationId xmlns:a16="http://schemas.microsoft.com/office/drawing/2014/main" id="{ADE1ADC0-19F4-BFED-91D7-2726E0518EED}"/>
                  </a:ext>
                </a:extLst>
              </p:cNvPr>
              <p:cNvSpPr>
                <a:spLocks noGrp="1"/>
              </p:cNvSpPr>
              <p:nvPr>
                <p:ph type="title"/>
              </p:nvPr>
            </p:nvSpPr>
            <p:spPr/>
            <p:txBody>
              <a:bodyPr/>
              <a:lstStyle/>
              <a:p>
                <a:r>
                  <a:rPr lang="en-US" dirty="0"/>
                  <a:t>Likelihood Weighting: </a:t>
                </a:r>
                <a14:m>
                  <m:oMath xmlns:m="http://schemas.openxmlformats.org/officeDocument/2006/math">
                    <m:r>
                      <a:rPr lang="en-US" b="1" i="1" smtClean="0">
                        <a:latin typeface="Cambria Math" panose="02040503050406030204" pitchFamily="18" charset="0"/>
                      </a:rPr>
                      <m:t>𝑷</m:t>
                    </m:r>
                    <m:r>
                      <a:rPr lang="en-US" b="1" i="1" smtClean="0">
                        <a:latin typeface="Cambria Math" panose="02040503050406030204" pitchFamily="18" charset="0"/>
                      </a:rPr>
                      <m:t>(</m:t>
                    </m:r>
                    <m:r>
                      <a:rPr lang="en-US" b="1" i="1" smtClean="0">
                        <a:latin typeface="Cambria Math" panose="02040503050406030204" pitchFamily="18" charset="0"/>
                      </a:rPr>
                      <m:t>𝑪</m:t>
                    </m:r>
                    <m:r>
                      <a:rPr lang="en-US" b="1" i="1" smtClean="0">
                        <a:latin typeface="Cambria Math" panose="02040503050406030204" pitchFamily="18" charset="0"/>
                      </a:rPr>
                      <m:t>,</m:t>
                    </m:r>
                    <m:r>
                      <a:rPr lang="en-US" b="1" i="1" smtClean="0">
                        <a:latin typeface="Cambria Math" panose="02040503050406030204" pitchFamily="18" charset="0"/>
                      </a:rPr>
                      <m:t>𝑹</m:t>
                    </m:r>
                    <m:r>
                      <a:rPr lang="en-US" b="1" i="1" smtClean="0">
                        <a:latin typeface="Cambria Math" panose="02040503050406030204" pitchFamily="18" charset="0"/>
                      </a:rPr>
                      <m:t>|</m:t>
                    </m:r>
                    <m:r>
                      <a:rPr lang="en-US" b="1" i="1" smtClean="0">
                        <a:latin typeface="Cambria Math" panose="02040503050406030204" pitchFamily="18" charset="0"/>
                      </a:rPr>
                      <m:t>𝒔</m:t>
                    </m:r>
                    <m:r>
                      <a:rPr lang="en-US" b="1" i="1" smtClean="0">
                        <a:latin typeface="Cambria Math" panose="02040503050406030204" pitchFamily="18" charset="0"/>
                      </a:rPr>
                      <m:t>,</m:t>
                    </m:r>
                    <m:r>
                      <a:rPr lang="en-US" b="1" i="1" smtClean="0">
                        <a:latin typeface="Cambria Math" panose="02040503050406030204" pitchFamily="18" charset="0"/>
                      </a:rPr>
                      <m:t>𝒘</m:t>
                    </m:r>
                    <m:r>
                      <a:rPr lang="en-US" b="1" i="1" smtClean="0">
                        <a:latin typeface="Cambria Math" panose="02040503050406030204" pitchFamily="18" charset="0"/>
                      </a:rPr>
                      <m:t>)</m:t>
                    </m:r>
                  </m:oMath>
                </a14:m>
                <a:endParaRPr lang="en-US" dirty="0"/>
              </a:p>
            </p:txBody>
          </p:sp>
        </mc:Choice>
        <mc:Fallback xmlns="">
          <p:sp>
            <p:nvSpPr>
              <p:cNvPr id="6" name="Title 5">
                <a:extLst>
                  <a:ext uri="{FF2B5EF4-FFF2-40B4-BE49-F238E27FC236}">
                    <a16:creationId xmlns:a16="http://schemas.microsoft.com/office/drawing/2014/main" id="{ADE1ADC0-19F4-BFED-91D7-2726E0518EED}"/>
                  </a:ext>
                </a:extLst>
              </p:cNvPr>
              <p:cNvSpPr>
                <a:spLocks noGrp="1" noRot="1" noChangeAspect="1" noMove="1" noResize="1" noEditPoints="1" noAdjustHandles="1" noChangeArrowheads="1" noChangeShapeType="1" noTextEdit="1"/>
              </p:cNvSpPr>
              <p:nvPr>
                <p:ph type="title"/>
              </p:nvPr>
            </p:nvSpPr>
            <p:spPr>
              <a:blipFill>
                <a:blip r:embed="rId3"/>
                <a:stretch>
                  <a:fillRect l="-2268"/>
                </a:stretch>
              </a:blipFill>
            </p:spPr>
            <p:txBody>
              <a:bodyPr/>
              <a:lstStyle/>
              <a:p>
                <a:r>
                  <a:rPr lang="en-US">
                    <a:noFill/>
                  </a:rPr>
                  <a:t> </a:t>
                </a:r>
              </a:p>
            </p:txBody>
          </p:sp>
        </mc:Fallback>
      </mc:AlternateContent>
      <p:sp>
        <p:nvSpPr>
          <p:cNvPr id="3" name="Date Placeholder 2">
            <a:extLst>
              <a:ext uri="{FF2B5EF4-FFF2-40B4-BE49-F238E27FC236}">
                <a16:creationId xmlns:a16="http://schemas.microsoft.com/office/drawing/2014/main" id="{3E9AA284-6287-AC31-9E17-D5E1DEC30C7E}"/>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35EA3C0E-7AF2-E7C3-BA32-7972FF528FDD}"/>
              </a:ext>
            </a:extLst>
          </p:cNvPr>
          <p:cNvSpPr>
            <a:spLocks noGrp="1"/>
          </p:cNvSpPr>
          <p:nvPr>
            <p:ph type="sldNum" sz="quarter" idx="12"/>
          </p:nvPr>
        </p:nvSpPr>
        <p:spPr/>
        <p:txBody>
          <a:bodyPr/>
          <a:lstStyle/>
          <a:p>
            <a:fld id="{0C6CD854-DD62-6C4B-87F1-66B34D688D3F}" type="slidenum">
              <a:rPr lang="en-US" smtClean="0"/>
              <a:t>19</a:t>
            </a:fld>
            <a:endParaRPr lang="en-US" dirty="0"/>
          </a:p>
        </p:txBody>
      </p:sp>
      <p:cxnSp>
        <p:nvCxnSpPr>
          <p:cNvPr id="8" name="Straight Arrow Connector 7">
            <a:extLst>
              <a:ext uri="{FF2B5EF4-FFF2-40B4-BE49-F238E27FC236}">
                <a16:creationId xmlns:a16="http://schemas.microsoft.com/office/drawing/2014/main" id="{065C7B2E-4AB9-9BEC-9F6C-371F44027036}"/>
              </a:ext>
              <a:ext uri="{C183D7F6-B498-43B3-948B-1728B52AA6E4}">
                <adec:decorative xmlns:adec="http://schemas.microsoft.com/office/drawing/2017/decorative" val="1"/>
              </a:ext>
            </a:extLst>
          </p:cNvPr>
          <p:cNvCxnSpPr>
            <a:stCxn id="11" idx="5"/>
            <a:endCxn id="14" idx="1"/>
          </p:cNvCxnSpPr>
          <p:nvPr/>
        </p:nvCxnSpPr>
        <p:spPr>
          <a:xfrm>
            <a:off x="6419290" y="2444655"/>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2D8174AA-4008-67AF-2F94-658C7BA12205}"/>
              </a:ext>
              <a:ext uri="{C183D7F6-B498-43B3-948B-1728B52AA6E4}">
                <adec:decorative xmlns:adec="http://schemas.microsoft.com/office/drawing/2017/decorative" val="1"/>
              </a:ext>
            </a:extLst>
          </p:cNvPr>
          <p:cNvCxnSpPr>
            <a:stCxn id="11" idx="3"/>
            <a:endCxn id="17" idx="7"/>
          </p:cNvCxnSpPr>
          <p:nvPr/>
        </p:nvCxnSpPr>
        <p:spPr>
          <a:xfrm flipH="1">
            <a:off x="4876112" y="2444655"/>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0" name="Group 9" descr="Node A">
            <a:extLst>
              <a:ext uri="{FF2B5EF4-FFF2-40B4-BE49-F238E27FC236}">
                <a16:creationId xmlns:a16="http://schemas.microsoft.com/office/drawing/2014/main" id="{65BE2A1E-D816-1BCD-6A9C-74791C2B97D5}"/>
              </a:ext>
            </a:extLst>
          </p:cNvPr>
          <p:cNvGrpSpPr/>
          <p:nvPr/>
        </p:nvGrpSpPr>
        <p:grpSpPr>
          <a:xfrm>
            <a:off x="5638801" y="1664166"/>
            <a:ext cx="914400" cy="914400"/>
            <a:chOff x="3335437" y="3336401"/>
            <a:chExt cx="914400" cy="914400"/>
          </a:xfrm>
        </p:grpSpPr>
        <p:sp>
          <p:nvSpPr>
            <p:cNvPr id="11" name="Oval 10">
              <a:extLst>
                <a:ext uri="{FF2B5EF4-FFF2-40B4-BE49-F238E27FC236}">
                  <a16:creationId xmlns:a16="http://schemas.microsoft.com/office/drawing/2014/main" id="{FCA21F92-7761-CBAD-1F83-74D45E6D2453}"/>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55939CB-62FE-F1A8-0BF0-9F917460E045}"/>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2"/>
                            </a:solidFill>
                            <a:latin typeface="Cambria Math" panose="02040503050406030204" pitchFamily="18" charset="0"/>
                          </a:rPr>
                          <m:t>𝑪</m:t>
                        </m:r>
                      </m:oMath>
                    </m:oMathPara>
                  </a14:m>
                  <a:endParaRPr lang="en-US" sz="2400" b="1" i="1" dirty="0">
                    <a:solidFill>
                      <a:schemeClr val="accent2"/>
                    </a:solidFill>
                  </a:endParaRPr>
                </a:p>
              </p:txBody>
            </p:sp>
          </mc:Choice>
          <mc:Fallback xmlns="">
            <p:sp>
              <p:nvSpPr>
                <p:cNvPr id="12" name="TextBox 11">
                  <a:extLst>
                    <a:ext uri="{FF2B5EF4-FFF2-40B4-BE49-F238E27FC236}">
                      <a16:creationId xmlns:a16="http://schemas.microsoft.com/office/drawing/2014/main" id="{555939CB-62FE-F1A8-0BF0-9F917460E045}"/>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4"/>
                  <a:stretch>
                    <a:fillRect/>
                  </a:stretch>
                </a:blipFill>
              </p:spPr>
              <p:txBody>
                <a:bodyPr/>
                <a:lstStyle/>
                <a:p>
                  <a:r>
                    <a:rPr lang="en-US">
                      <a:noFill/>
                    </a:rPr>
                    <a:t> </a:t>
                  </a:r>
                </a:p>
              </p:txBody>
            </p:sp>
          </mc:Fallback>
        </mc:AlternateContent>
      </p:grpSp>
      <p:grpSp>
        <p:nvGrpSpPr>
          <p:cNvPr id="13" name="Group 12" descr="Node M">
            <a:extLst>
              <a:ext uri="{FF2B5EF4-FFF2-40B4-BE49-F238E27FC236}">
                <a16:creationId xmlns:a16="http://schemas.microsoft.com/office/drawing/2014/main" id="{E924C1B4-4014-23F0-C906-B7F6E0630DF1}"/>
              </a:ext>
            </a:extLst>
          </p:cNvPr>
          <p:cNvGrpSpPr/>
          <p:nvPr/>
        </p:nvGrpSpPr>
        <p:grpSpPr>
          <a:xfrm>
            <a:off x="7181977" y="3295089"/>
            <a:ext cx="914400" cy="914400"/>
            <a:chOff x="4878613" y="4967324"/>
            <a:chExt cx="914400" cy="914400"/>
          </a:xfrm>
        </p:grpSpPr>
        <p:sp>
          <p:nvSpPr>
            <p:cNvPr id="14" name="Oval 13">
              <a:extLst>
                <a:ext uri="{FF2B5EF4-FFF2-40B4-BE49-F238E27FC236}">
                  <a16:creationId xmlns:a16="http://schemas.microsoft.com/office/drawing/2014/main" id="{F1CCD2E5-DE48-C6C5-E918-1EC5A5978868}"/>
                </a:ext>
                <a:ext uri="{C183D7F6-B498-43B3-948B-1728B52AA6E4}">
                  <adec:decorative xmlns:adec="http://schemas.microsoft.com/office/drawing/2017/decorative" val="1"/>
                </a:ext>
              </a:extLst>
            </p:cNvPr>
            <p:cNvSpPr/>
            <p:nvPr/>
          </p:nvSpPr>
          <p:spPr>
            <a:xfrm>
              <a:off x="4878613" y="4967324"/>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3847AA4-5793-692D-3FE6-AB35348D4481}"/>
                    </a:ext>
                  </a:extLst>
                </p:cNvPr>
                <p:cNvSpPr txBox="1"/>
                <p:nvPr/>
              </p:nvSpPr>
              <p:spPr>
                <a:xfrm>
                  <a:off x="5101601"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𝑹</m:t>
                        </m:r>
                      </m:oMath>
                    </m:oMathPara>
                  </a14:m>
                  <a:endParaRPr lang="en-US" sz="2400" b="1" i="1" dirty="0">
                    <a:solidFill>
                      <a:schemeClr val="accent1"/>
                    </a:solidFill>
                  </a:endParaRPr>
                </a:p>
              </p:txBody>
            </p:sp>
          </mc:Choice>
          <mc:Fallback xmlns="">
            <p:sp>
              <p:nvSpPr>
                <p:cNvPr id="15" name="TextBox 14">
                  <a:extLst>
                    <a:ext uri="{FF2B5EF4-FFF2-40B4-BE49-F238E27FC236}">
                      <a16:creationId xmlns:a16="http://schemas.microsoft.com/office/drawing/2014/main" id="{E3847AA4-5793-692D-3FE6-AB35348D4481}"/>
                    </a:ext>
                  </a:extLst>
                </p:cNvPr>
                <p:cNvSpPr txBox="1">
                  <a:spLocks noRot="1" noChangeAspect="1" noMove="1" noResize="1" noEditPoints="1" noAdjustHandles="1" noChangeArrowheads="1" noChangeShapeType="1" noTextEdit="1"/>
                </p:cNvSpPr>
                <p:nvPr/>
              </p:nvSpPr>
              <p:spPr>
                <a:xfrm>
                  <a:off x="5101601" y="5212148"/>
                  <a:ext cx="496134" cy="461665"/>
                </a:xfrm>
                <a:prstGeom prst="rect">
                  <a:avLst/>
                </a:prstGeom>
                <a:blipFill>
                  <a:blip r:embed="rId5"/>
                  <a:stretch>
                    <a:fillRect/>
                  </a:stretch>
                </a:blipFill>
              </p:spPr>
              <p:txBody>
                <a:bodyPr/>
                <a:lstStyle/>
                <a:p>
                  <a:r>
                    <a:rPr lang="en-US">
                      <a:noFill/>
                    </a:rPr>
                    <a:t> </a:t>
                  </a:r>
                </a:p>
              </p:txBody>
            </p:sp>
          </mc:Fallback>
        </mc:AlternateContent>
      </p:grpSp>
      <p:grpSp>
        <p:nvGrpSpPr>
          <p:cNvPr id="16" name="Group 15" descr="Node J">
            <a:extLst>
              <a:ext uri="{FF2B5EF4-FFF2-40B4-BE49-F238E27FC236}">
                <a16:creationId xmlns:a16="http://schemas.microsoft.com/office/drawing/2014/main" id="{520560B3-8740-4267-D5E5-319C5D952C00}"/>
              </a:ext>
            </a:extLst>
          </p:cNvPr>
          <p:cNvGrpSpPr/>
          <p:nvPr/>
        </p:nvGrpSpPr>
        <p:grpSpPr>
          <a:xfrm>
            <a:off x="4095623" y="3295089"/>
            <a:ext cx="914400" cy="914400"/>
            <a:chOff x="1792259" y="4967324"/>
            <a:chExt cx="914400" cy="914400"/>
          </a:xfrm>
        </p:grpSpPr>
        <p:sp>
          <p:nvSpPr>
            <p:cNvPr id="17" name="Oval 16">
              <a:extLst>
                <a:ext uri="{FF2B5EF4-FFF2-40B4-BE49-F238E27FC236}">
                  <a16:creationId xmlns:a16="http://schemas.microsoft.com/office/drawing/2014/main" id="{3AC2399A-66E1-0A7A-CC94-91C56328D99D}"/>
                </a:ext>
                <a:ext uri="{C183D7F6-B498-43B3-948B-1728B52AA6E4}">
                  <adec:decorative xmlns:adec="http://schemas.microsoft.com/office/drawing/2017/decorative" val="1"/>
                </a:ext>
              </a:extLst>
            </p:cNvPr>
            <p:cNvSpPr/>
            <p:nvPr/>
          </p:nvSpPr>
          <p:spPr>
            <a:xfrm>
              <a:off x="1792259" y="4967324"/>
              <a:ext cx="914400" cy="914400"/>
            </a:xfrm>
            <a:prstGeom prst="ellipse">
              <a:avLst/>
            </a:prstGeom>
            <a:solidFill>
              <a:schemeClr val="accent1">
                <a:lumMod val="20000"/>
                <a:lumOff val="80000"/>
              </a:schemeClr>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135CEC2-640B-4EBB-CCF0-CBF13641CFEC}"/>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𝑺</m:t>
                        </m:r>
                      </m:oMath>
                    </m:oMathPara>
                  </a14:m>
                  <a:endParaRPr lang="en-US" sz="2400" b="1" i="1" dirty="0">
                    <a:solidFill>
                      <a:schemeClr val="accent1"/>
                    </a:solidFill>
                  </a:endParaRPr>
                </a:p>
              </p:txBody>
            </p:sp>
          </mc:Choice>
          <mc:Fallback xmlns="">
            <p:sp>
              <p:nvSpPr>
                <p:cNvPr id="18" name="TextBox 17">
                  <a:extLst>
                    <a:ext uri="{FF2B5EF4-FFF2-40B4-BE49-F238E27FC236}">
                      <a16:creationId xmlns:a16="http://schemas.microsoft.com/office/drawing/2014/main" id="{B135CEC2-640B-4EBB-CCF0-CBF13641CFEC}"/>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6"/>
                  <a:stretch>
                    <a:fillRect/>
                  </a:stretch>
                </a:blipFill>
              </p:spPr>
              <p:txBody>
                <a:bodyPr/>
                <a:lstStyle/>
                <a:p>
                  <a:r>
                    <a:rPr lang="en-US">
                      <a:noFill/>
                    </a:rPr>
                    <a:t> </a:t>
                  </a:r>
                </a:p>
              </p:txBody>
            </p:sp>
          </mc:Fallback>
        </mc:AlternateContent>
      </p:grpSp>
      <p:grpSp>
        <p:nvGrpSpPr>
          <p:cNvPr id="20" name="Group 19" descr="Node J">
            <a:extLst>
              <a:ext uri="{FF2B5EF4-FFF2-40B4-BE49-F238E27FC236}">
                <a16:creationId xmlns:a16="http://schemas.microsoft.com/office/drawing/2014/main" id="{684D4020-E3BA-267D-A85C-675646AB715D}"/>
              </a:ext>
            </a:extLst>
          </p:cNvPr>
          <p:cNvGrpSpPr/>
          <p:nvPr/>
        </p:nvGrpSpPr>
        <p:grpSpPr>
          <a:xfrm>
            <a:off x="5638801" y="4871105"/>
            <a:ext cx="914400" cy="914400"/>
            <a:chOff x="1792259" y="4967324"/>
            <a:chExt cx="914400" cy="914400"/>
          </a:xfrm>
        </p:grpSpPr>
        <p:sp>
          <p:nvSpPr>
            <p:cNvPr id="21" name="Oval 20">
              <a:extLst>
                <a:ext uri="{FF2B5EF4-FFF2-40B4-BE49-F238E27FC236}">
                  <a16:creationId xmlns:a16="http://schemas.microsoft.com/office/drawing/2014/main" id="{60BBA9B3-CA3A-0888-6A2C-26140208EC05}"/>
                </a:ext>
                <a:ext uri="{C183D7F6-B498-43B3-948B-1728B52AA6E4}">
                  <adec:decorative xmlns:adec="http://schemas.microsoft.com/office/drawing/2017/decorative" val="1"/>
                </a:ext>
              </a:extLst>
            </p:cNvPr>
            <p:cNvSpPr/>
            <p:nvPr/>
          </p:nvSpPr>
          <p:spPr>
            <a:xfrm>
              <a:off x="1792259" y="4967324"/>
              <a:ext cx="914400" cy="914400"/>
            </a:xfrm>
            <a:prstGeom prst="ellipse">
              <a:avLst/>
            </a:prstGeom>
            <a:solidFill>
              <a:schemeClr val="accent3">
                <a:lumMod val="20000"/>
                <a:lumOff val="80000"/>
              </a:schemeClr>
            </a:solid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4D4BF4CD-7EC1-E8F3-27F1-86B4F9CA3328}"/>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3"/>
                            </a:solidFill>
                            <a:latin typeface="Cambria Math" panose="02040503050406030204" pitchFamily="18" charset="0"/>
                          </a:rPr>
                          <m:t>𝑾</m:t>
                        </m:r>
                      </m:oMath>
                    </m:oMathPara>
                  </a14:m>
                  <a:endParaRPr lang="en-US" sz="2400" b="1" i="1" dirty="0">
                    <a:solidFill>
                      <a:schemeClr val="accent3"/>
                    </a:solidFill>
                  </a:endParaRPr>
                </a:p>
              </p:txBody>
            </p:sp>
          </mc:Choice>
          <mc:Fallback xmlns="">
            <p:sp>
              <p:nvSpPr>
                <p:cNvPr id="22" name="TextBox 21">
                  <a:extLst>
                    <a:ext uri="{FF2B5EF4-FFF2-40B4-BE49-F238E27FC236}">
                      <a16:creationId xmlns:a16="http://schemas.microsoft.com/office/drawing/2014/main" id="{4D4BF4CD-7EC1-E8F3-27F1-86B4F9CA3328}"/>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7"/>
                  <a:stretch>
                    <a:fillRect l="-2500" r="-2500"/>
                  </a:stretch>
                </a:blipFill>
              </p:spPr>
              <p:txBody>
                <a:bodyPr/>
                <a:lstStyle/>
                <a:p>
                  <a:r>
                    <a:rPr lang="en-US">
                      <a:noFill/>
                    </a:rPr>
                    <a:t> </a:t>
                  </a:r>
                </a:p>
              </p:txBody>
            </p:sp>
          </mc:Fallback>
        </mc:AlternateContent>
      </p:grpSp>
      <p:sp>
        <p:nvSpPr>
          <p:cNvPr id="23" name="TextBox 22">
            <a:extLst>
              <a:ext uri="{FF2B5EF4-FFF2-40B4-BE49-F238E27FC236}">
                <a16:creationId xmlns:a16="http://schemas.microsoft.com/office/drawing/2014/main" id="{6489FFC8-5324-6D1A-8745-3F05EF6B4D7F}"/>
              </a:ext>
            </a:extLst>
          </p:cNvPr>
          <p:cNvSpPr txBox="1"/>
          <p:nvPr/>
        </p:nvSpPr>
        <p:spPr>
          <a:xfrm>
            <a:off x="5680350" y="2700629"/>
            <a:ext cx="808235" cy="307777"/>
          </a:xfrm>
          <a:prstGeom prst="rect">
            <a:avLst/>
          </a:prstGeom>
          <a:noFill/>
        </p:spPr>
        <p:txBody>
          <a:bodyPr wrap="none" rtlCol="0">
            <a:spAutoFit/>
          </a:bodyPr>
          <a:lstStyle/>
          <a:p>
            <a:pPr algn="ctr"/>
            <a:r>
              <a:rPr lang="en-US" sz="1400" b="1" dirty="0">
                <a:solidFill>
                  <a:schemeClr val="accent2"/>
                </a:solidFill>
              </a:rPr>
              <a:t>Cloudy</a:t>
            </a:r>
          </a:p>
        </p:txBody>
      </p:sp>
      <p:sp>
        <p:nvSpPr>
          <p:cNvPr id="24" name="TextBox 23">
            <a:extLst>
              <a:ext uri="{FF2B5EF4-FFF2-40B4-BE49-F238E27FC236}">
                <a16:creationId xmlns:a16="http://schemas.microsoft.com/office/drawing/2014/main" id="{34C3C31B-8BEC-ECBA-7C4B-800CC90874C5}"/>
              </a:ext>
            </a:extLst>
          </p:cNvPr>
          <p:cNvSpPr txBox="1"/>
          <p:nvPr/>
        </p:nvSpPr>
        <p:spPr>
          <a:xfrm>
            <a:off x="4062143" y="4287935"/>
            <a:ext cx="981359" cy="307777"/>
          </a:xfrm>
          <a:prstGeom prst="rect">
            <a:avLst/>
          </a:prstGeom>
          <a:noFill/>
        </p:spPr>
        <p:txBody>
          <a:bodyPr wrap="none" rtlCol="0">
            <a:spAutoFit/>
          </a:bodyPr>
          <a:lstStyle/>
          <a:p>
            <a:pPr algn="ctr"/>
            <a:r>
              <a:rPr lang="en-US" sz="1400" b="1" dirty="0">
                <a:solidFill>
                  <a:schemeClr val="accent1"/>
                </a:solidFill>
              </a:rPr>
              <a:t>Sprinkler</a:t>
            </a:r>
          </a:p>
        </p:txBody>
      </p:sp>
      <p:sp>
        <p:nvSpPr>
          <p:cNvPr id="25" name="TextBox 24">
            <a:extLst>
              <a:ext uri="{FF2B5EF4-FFF2-40B4-BE49-F238E27FC236}">
                <a16:creationId xmlns:a16="http://schemas.microsoft.com/office/drawing/2014/main" id="{A93F26E5-52BE-4124-1DA0-A5A8D95B9F7B}"/>
              </a:ext>
            </a:extLst>
          </p:cNvPr>
          <p:cNvSpPr txBox="1"/>
          <p:nvPr/>
        </p:nvSpPr>
        <p:spPr>
          <a:xfrm>
            <a:off x="7355285" y="4287935"/>
            <a:ext cx="567784" cy="307777"/>
          </a:xfrm>
          <a:prstGeom prst="rect">
            <a:avLst/>
          </a:prstGeom>
          <a:noFill/>
        </p:spPr>
        <p:txBody>
          <a:bodyPr wrap="none" rtlCol="0">
            <a:spAutoFit/>
          </a:bodyPr>
          <a:lstStyle/>
          <a:p>
            <a:pPr algn="ctr"/>
            <a:r>
              <a:rPr lang="en-US" sz="1400" b="1" dirty="0">
                <a:solidFill>
                  <a:schemeClr val="accent1"/>
                </a:solidFill>
              </a:rPr>
              <a:t>Rain</a:t>
            </a:r>
          </a:p>
        </p:txBody>
      </p:sp>
      <p:cxnSp>
        <p:nvCxnSpPr>
          <p:cNvPr id="26" name="Straight Arrow Connector 25">
            <a:extLst>
              <a:ext uri="{FF2B5EF4-FFF2-40B4-BE49-F238E27FC236}">
                <a16:creationId xmlns:a16="http://schemas.microsoft.com/office/drawing/2014/main" id="{6D7939D7-6A7A-8E76-07EE-2E2746E4686C}"/>
              </a:ext>
              <a:ext uri="{C183D7F6-B498-43B3-948B-1728B52AA6E4}">
                <adec:decorative xmlns:adec="http://schemas.microsoft.com/office/drawing/2017/decorative" val="1"/>
              </a:ext>
            </a:extLst>
          </p:cNvPr>
          <p:cNvCxnSpPr>
            <a:cxnSpLocks/>
            <a:stCxn id="17" idx="5"/>
            <a:endCxn id="21" idx="1"/>
          </p:cNvCxnSpPr>
          <p:nvPr/>
        </p:nvCxnSpPr>
        <p:spPr>
          <a:xfrm>
            <a:off x="4876112" y="4075578"/>
            <a:ext cx="896600"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B621ADF7-49A9-B0B0-A34A-1D36C9CA3556}"/>
              </a:ext>
              <a:ext uri="{C183D7F6-B498-43B3-948B-1728B52AA6E4}">
                <adec:decorative xmlns:adec="http://schemas.microsoft.com/office/drawing/2017/decorative" val="1"/>
              </a:ext>
            </a:extLst>
          </p:cNvPr>
          <p:cNvCxnSpPr>
            <a:cxnSpLocks/>
            <a:stCxn id="14" idx="3"/>
            <a:endCxn id="21" idx="7"/>
          </p:cNvCxnSpPr>
          <p:nvPr/>
        </p:nvCxnSpPr>
        <p:spPr>
          <a:xfrm flipH="1">
            <a:off x="6419290" y="4075578"/>
            <a:ext cx="896598"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F9571CC1-C37D-C4D8-C10F-A10C7F152D4D}"/>
              </a:ext>
            </a:extLst>
          </p:cNvPr>
          <p:cNvSpPr txBox="1"/>
          <p:nvPr/>
        </p:nvSpPr>
        <p:spPr>
          <a:xfrm>
            <a:off x="5566719" y="5876440"/>
            <a:ext cx="1058560" cy="307777"/>
          </a:xfrm>
          <a:prstGeom prst="rect">
            <a:avLst/>
          </a:prstGeom>
          <a:noFill/>
        </p:spPr>
        <p:txBody>
          <a:bodyPr wrap="none" rtlCol="0">
            <a:spAutoFit/>
          </a:bodyPr>
          <a:lstStyle/>
          <a:p>
            <a:pPr algn="ctr"/>
            <a:r>
              <a:rPr lang="en-US" sz="1400" b="1" dirty="0">
                <a:solidFill>
                  <a:schemeClr val="accent3"/>
                </a:solidFill>
              </a:rPr>
              <a:t>Wet Grass</a:t>
            </a:r>
          </a:p>
        </p:txBody>
      </p:sp>
      <mc:AlternateContent xmlns:mc="http://schemas.openxmlformats.org/markup-compatibility/2006" xmlns:a14="http://schemas.microsoft.com/office/drawing/2010/main">
        <mc:Choice Requires="a14">
          <p:sp>
            <p:nvSpPr>
              <p:cNvPr id="48" name="Rounded Rectangle 47">
                <a:extLst>
                  <a:ext uri="{FF2B5EF4-FFF2-40B4-BE49-F238E27FC236}">
                    <a16:creationId xmlns:a16="http://schemas.microsoft.com/office/drawing/2014/main" id="{FD4BFCF2-CC48-2370-19E0-4314C8480224}"/>
                  </a:ext>
                </a:extLst>
              </p:cNvPr>
              <p:cNvSpPr/>
              <p:nvPr/>
            </p:nvSpPr>
            <p:spPr>
              <a:xfrm>
                <a:off x="7601255" y="4973102"/>
                <a:ext cx="3538330" cy="1275604"/>
              </a:xfrm>
              <a:prstGeom prst="roundRect">
                <a:avLst>
                  <a:gd name="adj" fmla="val 6468"/>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Sample:</a:t>
                </a:r>
              </a:p>
              <a:p>
                <a:pPr algn="ctr"/>
                <a:endParaRPr lang="en-US" b="1" dirty="0">
                  <a:solidFill>
                    <a:schemeClr val="tx1"/>
                  </a:solidFill>
                </a:endParaRPr>
              </a:p>
              <a:p>
                <a:r>
                  <a:rPr lang="en-US" dirty="0">
                    <a:solidFill>
                      <a:schemeClr val="tx1"/>
                    </a:solidFill>
                  </a:rPr>
                  <a:t> </a:t>
                </a:r>
                <a14:m>
                  <m:oMath xmlns:m="http://schemas.openxmlformats.org/officeDocument/2006/math">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𝑠</m:t>
                    </m:r>
                    <m:r>
                      <a:rPr lang="en-US" b="0" i="1" smtClean="0">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𝑟</m:t>
                    </m:r>
                    <m:r>
                      <a:rPr lang="en-US" b="0" i="1" smtClean="0">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𝑤</m:t>
                    </m:r>
                  </m:oMath>
                </a14:m>
                <a:r>
                  <a:rPr lang="en-US" dirty="0">
                    <a:solidFill>
                      <a:schemeClr val="tx1"/>
                    </a:solidFill>
                  </a:rPr>
                  <a:t>   </a:t>
                </a:r>
                <a14:m>
                  <m:oMath xmlns:m="http://schemas.openxmlformats.org/officeDocument/2006/math">
                    <m:r>
                      <a:rPr lang="en-US" b="0" i="0" smtClean="0">
                        <a:solidFill>
                          <a:schemeClr val="tx1"/>
                        </a:solidFill>
                        <a:latin typeface="Cambria Math" panose="02040503050406030204" pitchFamily="18" charset="0"/>
                      </a:rPr>
                      <m:t>   </m:t>
                    </m:r>
                    <m:r>
                      <m:rPr>
                        <m:sty m:val="p"/>
                      </m:rPr>
                      <a:rPr lang="en-US" b="0" i="0" smtClean="0">
                        <a:solidFill>
                          <a:schemeClr val="tx1"/>
                        </a:solidFill>
                        <a:latin typeface="Cambria Math" panose="02040503050406030204" pitchFamily="18" charset="0"/>
                      </a:rPr>
                      <m:t>weight</m:t>
                    </m:r>
                    <m:r>
                      <a:rPr lang="en-US" b="0" i="1" smtClean="0">
                        <a:solidFill>
                          <a:schemeClr val="tx1"/>
                        </a:solidFill>
                        <a:latin typeface="Cambria Math" panose="02040503050406030204" pitchFamily="18" charset="0"/>
                      </a:rPr>
                      <m:t>=0.1</m:t>
                    </m:r>
                    <m:r>
                      <a:rPr lang="en-US" b="0" i="1" smtClean="0">
                        <a:solidFill>
                          <a:schemeClr val="tx1"/>
                        </a:solidFill>
                        <a:latin typeface="Cambria Math" panose="02040503050406030204" pitchFamily="18" charset="0"/>
                        <a:ea typeface="Cambria Math" panose="02040503050406030204" pitchFamily="18" charset="0"/>
                      </a:rPr>
                      <m:t>∙0.99</m:t>
                    </m:r>
                  </m:oMath>
                </a14:m>
                <a:endParaRPr lang="en-US" dirty="0">
                  <a:solidFill>
                    <a:schemeClr val="tx1"/>
                  </a:solidFill>
                </a:endParaRPr>
              </a:p>
            </p:txBody>
          </p:sp>
        </mc:Choice>
        <mc:Fallback xmlns="">
          <p:sp>
            <p:nvSpPr>
              <p:cNvPr id="48" name="Rounded Rectangle 47">
                <a:extLst>
                  <a:ext uri="{FF2B5EF4-FFF2-40B4-BE49-F238E27FC236}">
                    <a16:creationId xmlns:a16="http://schemas.microsoft.com/office/drawing/2014/main" id="{FD4BFCF2-CC48-2370-19E0-4314C8480224}"/>
                  </a:ext>
                </a:extLst>
              </p:cNvPr>
              <p:cNvSpPr>
                <a:spLocks noRot="1" noChangeAspect="1" noMove="1" noResize="1" noEditPoints="1" noAdjustHandles="1" noChangeArrowheads="1" noChangeShapeType="1" noTextEdit="1"/>
              </p:cNvSpPr>
              <p:nvPr/>
            </p:nvSpPr>
            <p:spPr>
              <a:xfrm>
                <a:off x="7601255" y="4973102"/>
                <a:ext cx="3538330" cy="1275604"/>
              </a:xfrm>
              <a:prstGeom prst="roundRect">
                <a:avLst>
                  <a:gd name="adj" fmla="val 6468"/>
                </a:avLst>
              </a:prstGeom>
              <a:blipFill>
                <a:blip r:embed="rId8"/>
                <a:stretch>
                  <a:fillRect/>
                </a:stretch>
              </a:blipFill>
              <a:ln w="38100">
                <a:solidFill>
                  <a:schemeClr val="accent5"/>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55A76647-605F-F5B6-185F-E5B7C619D819}"/>
                  </a:ext>
                </a:extLst>
              </p:cNvPr>
              <p:cNvSpPr txBox="1"/>
              <p:nvPr/>
            </p:nvSpPr>
            <p:spPr>
              <a:xfrm>
                <a:off x="2344235" y="1246604"/>
                <a:ext cx="931089"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49" name="TextBox 48">
                <a:extLst>
                  <a:ext uri="{FF2B5EF4-FFF2-40B4-BE49-F238E27FC236}">
                    <a16:creationId xmlns:a16="http://schemas.microsoft.com/office/drawing/2014/main" id="{55A76647-605F-F5B6-185F-E5B7C619D819}"/>
                  </a:ext>
                </a:extLst>
              </p:cNvPr>
              <p:cNvSpPr txBox="1">
                <a:spLocks noRot="1" noChangeAspect="1" noMove="1" noResize="1" noEditPoints="1" noAdjustHandles="1" noChangeArrowheads="1" noChangeShapeType="1" noTextEdit="1"/>
              </p:cNvSpPr>
              <p:nvPr/>
            </p:nvSpPr>
            <p:spPr>
              <a:xfrm>
                <a:off x="2344235" y="1246604"/>
                <a:ext cx="931089" cy="369332"/>
              </a:xfrm>
              <a:prstGeom prst="rect">
                <a:avLst/>
              </a:prstGeom>
              <a:blipFill>
                <a:blip r:embed="rId9"/>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C3B7BDF6-5E30-4A34-16EF-B69A6CCBD9B8}"/>
                  </a:ext>
                </a:extLst>
              </p:cNvPr>
              <p:cNvSpPr txBox="1"/>
              <p:nvPr/>
            </p:nvSpPr>
            <p:spPr>
              <a:xfrm>
                <a:off x="1586815" y="3320968"/>
                <a:ext cx="1252522"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m:t>
                      </m:r>
                    </m:oMath>
                  </m:oMathPara>
                </a14:m>
                <a:endParaRPr lang="en-US" dirty="0"/>
              </a:p>
            </p:txBody>
          </p:sp>
        </mc:Choice>
        <mc:Fallback xmlns="">
          <p:sp>
            <p:nvSpPr>
              <p:cNvPr id="50" name="TextBox 49">
                <a:extLst>
                  <a:ext uri="{FF2B5EF4-FFF2-40B4-BE49-F238E27FC236}">
                    <a16:creationId xmlns:a16="http://schemas.microsoft.com/office/drawing/2014/main" id="{C3B7BDF6-5E30-4A34-16EF-B69A6CCBD9B8}"/>
                  </a:ext>
                </a:extLst>
              </p:cNvPr>
              <p:cNvSpPr txBox="1">
                <a:spLocks noRot="1" noChangeAspect="1" noMove="1" noResize="1" noEditPoints="1" noAdjustHandles="1" noChangeArrowheads="1" noChangeShapeType="1" noTextEdit="1"/>
              </p:cNvSpPr>
              <p:nvPr/>
            </p:nvSpPr>
            <p:spPr>
              <a:xfrm>
                <a:off x="1586815" y="3320968"/>
                <a:ext cx="1252522" cy="369332"/>
              </a:xfrm>
              <a:prstGeom prst="rect">
                <a:avLst/>
              </a:prstGeom>
              <a:blipFill>
                <a:blip r:embed="rId10"/>
                <a:stretch>
                  <a:fillRect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E038530F-E3ED-1C82-ADFA-C7761890C9A9}"/>
                  </a:ext>
                </a:extLst>
              </p:cNvPr>
              <p:cNvSpPr txBox="1"/>
              <p:nvPr/>
            </p:nvSpPr>
            <p:spPr>
              <a:xfrm>
                <a:off x="7235738" y="1243957"/>
                <a:ext cx="731034"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51" name="TextBox 50">
                <a:extLst>
                  <a:ext uri="{FF2B5EF4-FFF2-40B4-BE49-F238E27FC236}">
                    <a16:creationId xmlns:a16="http://schemas.microsoft.com/office/drawing/2014/main" id="{E038530F-E3ED-1C82-ADFA-C7761890C9A9}"/>
                  </a:ext>
                </a:extLst>
              </p:cNvPr>
              <p:cNvSpPr txBox="1">
                <a:spLocks noRot="1" noChangeAspect="1" noMove="1" noResize="1" noEditPoints="1" noAdjustHandles="1" noChangeArrowheads="1" noChangeShapeType="1" noTextEdit="1"/>
              </p:cNvSpPr>
              <p:nvPr/>
            </p:nvSpPr>
            <p:spPr>
              <a:xfrm>
                <a:off x="7235738" y="1243957"/>
                <a:ext cx="731034" cy="369332"/>
              </a:xfrm>
              <a:prstGeom prst="rect">
                <a:avLst/>
              </a:prstGeom>
              <a:blipFill>
                <a:blip r:embed="rId11"/>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1A9B5A67-D95D-561E-9DF5-89832BEBACE1}"/>
                  </a:ext>
                </a:extLst>
              </p:cNvPr>
              <p:cNvSpPr txBox="1"/>
              <p:nvPr/>
            </p:nvSpPr>
            <p:spPr>
              <a:xfrm>
                <a:off x="8890930" y="2663941"/>
                <a:ext cx="958980"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52" name="TextBox 51">
                <a:extLst>
                  <a:ext uri="{FF2B5EF4-FFF2-40B4-BE49-F238E27FC236}">
                    <a16:creationId xmlns:a16="http://schemas.microsoft.com/office/drawing/2014/main" id="{1A9B5A67-D95D-561E-9DF5-89832BEBACE1}"/>
                  </a:ext>
                </a:extLst>
              </p:cNvPr>
              <p:cNvSpPr txBox="1">
                <a:spLocks noRot="1" noChangeAspect="1" noMove="1" noResize="1" noEditPoints="1" noAdjustHandles="1" noChangeArrowheads="1" noChangeShapeType="1" noTextEdit="1"/>
              </p:cNvSpPr>
              <p:nvPr/>
            </p:nvSpPr>
            <p:spPr>
              <a:xfrm>
                <a:off x="8890930" y="2663941"/>
                <a:ext cx="958980" cy="369332"/>
              </a:xfrm>
              <a:prstGeom prst="rect">
                <a:avLst/>
              </a:prstGeom>
              <a:blipFill>
                <a:blip r:embed="rId12"/>
                <a:stretch>
                  <a:fillRect b="-6452"/>
                </a:stretch>
              </a:blipFill>
            </p:spPr>
            <p:txBody>
              <a:bodyPr/>
              <a:lstStyle/>
              <a:p>
                <a:r>
                  <a:rPr lang="en-US">
                    <a:noFill/>
                  </a:rPr>
                  <a:t> </a:t>
                </a:r>
              </a:p>
            </p:txBody>
          </p:sp>
        </mc:Fallback>
      </mc:AlternateContent>
      <p:sp>
        <p:nvSpPr>
          <p:cNvPr id="2" name="Rectangle 1">
            <a:extLst>
              <a:ext uri="{FF2B5EF4-FFF2-40B4-BE49-F238E27FC236}">
                <a16:creationId xmlns:a16="http://schemas.microsoft.com/office/drawing/2014/main" id="{A3D0A83F-F31C-6FA4-5F85-2FC2853ACB86}"/>
              </a:ext>
              <a:ext uri="{C183D7F6-B498-43B3-948B-1728B52AA6E4}">
                <adec:decorative xmlns:adec="http://schemas.microsoft.com/office/drawing/2017/decorative" val="1"/>
              </a:ext>
            </a:extLst>
          </p:cNvPr>
          <p:cNvSpPr/>
          <p:nvPr/>
        </p:nvSpPr>
        <p:spPr>
          <a:xfrm>
            <a:off x="7181977" y="2003612"/>
            <a:ext cx="914400" cy="541864"/>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BA6D1CB-5A16-2E99-2123-F1ADA2BEA31A}"/>
              </a:ext>
              <a:ext uri="{C183D7F6-B498-43B3-948B-1728B52AA6E4}">
                <adec:decorative xmlns:adec="http://schemas.microsoft.com/office/drawing/2017/decorative" val="1"/>
              </a:ext>
            </a:extLst>
          </p:cNvPr>
          <p:cNvSpPr/>
          <p:nvPr/>
        </p:nvSpPr>
        <p:spPr>
          <a:xfrm>
            <a:off x="7171594" y="1999306"/>
            <a:ext cx="935166" cy="266275"/>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82CB740-6F6D-D32B-0782-64A8C948F7DA}"/>
              </a:ext>
              <a:ext uri="{C183D7F6-B498-43B3-948B-1728B52AA6E4}">
                <adec:decorative xmlns:adec="http://schemas.microsoft.com/office/drawing/2017/decorative" val="1"/>
              </a:ext>
            </a:extLst>
          </p:cNvPr>
          <p:cNvSpPr/>
          <p:nvPr/>
        </p:nvSpPr>
        <p:spPr>
          <a:xfrm>
            <a:off x="2480234" y="1999306"/>
            <a:ext cx="1057887" cy="266275"/>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CB59007-3D9B-E678-D124-DC03C46C789D}"/>
              </a:ext>
              <a:ext uri="{C183D7F6-B498-43B3-948B-1728B52AA6E4}">
                <adec:decorative xmlns:adec="http://schemas.microsoft.com/office/drawing/2017/decorative" val="1"/>
              </a:ext>
            </a:extLst>
          </p:cNvPr>
          <p:cNvSpPr/>
          <p:nvPr/>
        </p:nvSpPr>
        <p:spPr>
          <a:xfrm>
            <a:off x="2480233" y="1989238"/>
            <a:ext cx="1057886" cy="276343"/>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4B168DA-67E9-0544-088D-1A51408B10DD}"/>
              </a:ext>
              <a:ext uri="{C183D7F6-B498-43B3-948B-1728B52AA6E4}">
                <adec:decorative xmlns:adec="http://schemas.microsoft.com/office/drawing/2017/decorative" val="1"/>
              </a:ext>
            </a:extLst>
          </p:cNvPr>
          <p:cNvSpPr/>
          <p:nvPr/>
        </p:nvSpPr>
        <p:spPr>
          <a:xfrm>
            <a:off x="8617576" y="3365673"/>
            <a:ext cx="1505689" cy="541864"/>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5D96651-48EC-3F81-D311-688CBD8B04DA}"/>
              </a:ext>
              <a:ext uri="{C183D7F6-B498-43B3-948B-1728B52AA6E4}">
                <adec:decorative xmlns:adec="http://schemas.microsoft.com/office/drawing/2017/decorative" val="1"/>
              </a:ext>
            </a:extLst>
          </p:cNvPr>
          <p:cNvSpPr/>
          <p:nvPr/>
        </p:nvSpPr>
        <p:spPr>
          <a:xfrm>
            <a:off x="9060027" y="3374664"/>
            <a:ext cx="1063862" cy="261941"/>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7BFF40-C681-6299-B16D-D6A93057F907}"/>
              </a:ext>
              <a:ext uri="{C183D7F6-B498-43B3-948B-1728B52AA6E4}">
                <adec:decorative xmlns:adec="http://schemas.microsoft.com/office/drawing/2017/decorative" val="1"/>
              </a:ext>
            </a:extLst>
          </p:cNvPr>
          <p:cNvSpPr/>
          <p:nvPr/>
        </p:nvSpPr>
        <p:spPr>
          <a:xfrm>
            <a:off x="2076929" y="4061672"/>
            <a:ext cx="1456682" cy="270932"/>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1CA8953-C0DE-DB7D-36EF-54F2CAC552ED}"/>
              </a:ext>
              <a:ext uri="{C183D7F6-B498-43B3-948B-1728B52AA6E4}">
                <adec:decorative xmlns:adec="http://schemas.microsoft.com/office/drawing/2017/decorative" val="1"/>
              </a:ext>
            </a:extLst>
          </p:cNvPr>
          <p:cNvSpPr/>
          <p:nvPr/>
        </p:nvSpPr>
        <p:spPr>
          <a:xfrm>
            <a:off x="2076929" y="4048225"/>
            <a:ext cx="1456682" cy="284379"/>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graphicFrame>
            <p:nvGraphicFramePr>
              <p:cNvPr id="37" name="Table 36">
                <a:extLst>
                  <a:ext uri="{FF2B5EF4-FFF2-40B4-BE49-F238E27FC236}">
                    <a16:creationId xmlns:a16="http://schemas.microsoft.com/office/drawing/2014/main" id="{A284E62D-E8CC-3532-0A1D-E59353983084}"/>
                  </a:ext>
                </a:extLst>
              </p:cNvPr>
              <p:cNvGraphicFramePr>
                <a:graphicFrameLocks noGrp="1"/>
              </p:cNvGraphicFramePr>
              <p:nvPr>
                <p:extLst>
                  <p:ext uri="{D42A27DB-BD31-4B8C-83A1-F6EECF244321}">
                    <p14:modId xmlns:p14="http://schemas.microsoft.com/office/powerpoint/2010/main" val="1910953624"/>
                  </p:ext>
                </p:extLst>
              </p:nvPr>
            </p:nvGraphicFramePr>
            <p:xfrm>
              <a:off x="886979" y="3777892"/>
              <a:ext cx="2651143" cy="2468880"/>
            </p:xfrm>
            <a:graphic>
              <a:graphicData uri="http://schemas.openxmlformats.org/drawingml/2006/table">
                <a:tbl>
                  <a:tblPr firstRow="1" bandRow="1">
                    <a:tableStyleId>{5C22544A-7EE6-4342-B048-85BDC9FD1C3A}</a:tableStyleId>
                  </a:tblPr>
                  <a:tblGrid>
                    <a:gridCol w="598509">
                      <a:extLst>
                        <a:ext uri="{9D8B030D-6E8A-4147-A177-3AD203B41FA5}">
                          <a16:colId xmlns:a16="http://schemas.microsoft.com/office/drawing/2014/main" val="2373026643"/>
                        </a:ext>
                      </a:extLst>
                    </a:gridCol>
                    <a:gridCol w="598509">
                      <a:extLst>
                        <a:ext uri="{9D8B030D-6E8A-4147-A177-3AD203B41FA5}">
                          <a16:colId xmlns:a16="http://schemas.microsoft.com/office/drawing/2014/main" val="1425192699"/>
                        </a:ext>
                      </a:extLst>
                    </a:gridCol>
                    <a:gridCol w="598509">
                      <a:extLst>
                        <a:ext uri="{9D8B030D-6E8A-4147-A177-3AD203B41FA5}">
                          <a16:colId xmlns:a16="http://schemas.microsoft.com/office/drawing/2014/main" val="2223296189"/>
                        </a:ext>
                      </a:extLst>
                    </a:gridCol>
                    <a:gridCol w="855616">
                      <a:extLst>
                        <a:ext uri="{9D8B030D-6E8A-4147-A177-3AD203B41FA5}">
                          <a16:colId xmlns:a16="http://schemas.microsoft.com/office/drawing/2014/main" val="517511994"/>
                        </a:ext>
                      </a:extLst>
                    </a:gridCol>
                  </a:tblGrid>
                  <a:tr h="21283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𝑺</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𝑹</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𝑾</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𝑾</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𝑺</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𝑹</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12838">
                    <a:tc rowSpan="4">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12838">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8704788"/>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6108373"/>
                      </a:ext>
                    </a:extLst>
                  </a:tr>
                  <a:tr h="212838">
                    <a:tc rowSpan="4">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12838">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1548960"/>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9787762"/>
                      </a:ext>
                    </a:extLst>
                  </a:tr>
                </a:tbl>
              </a:graphicData>
            </a:graphic>
          </p:graphicFrame>
        </mc:Choice>
        <mc:Fallback xmlns="">
          <p:graphicFrame>
            <p:nvGraphicFramePr>
              <p:cNvPr id="37" name="Table 36">
                <a:extLst>
                  <a:ext uri="{FF2B5EF4-FFF2-40B4-BE49-F238E27FC236}">
                    <a16:creationId xmlns:a16="http://schemas.microsoft.com/office/drawing/2014/main" id="{A284E62D-E8CC-3532-0A1D-E59353983084}"/>
                  </a:ext>
                </a:extLst>
              </p:cNvPr>
              <p:cNvGraphicFramePr>
                <a:graphicFrameLocks noGrp="1"/>
              </p:cNvGraphicFramePr>
              <p:nvPr>
                <p:extLst>
                  <p:ext uri="{D42A27DB-BD31-4B8C-83A1-F6EECF244321}">
                    <p14:modId xmlns:p14="http://schemas.microsoft.com/office/powerpoint/2010/main" val="1910953624"/>
                  </p:ext>
                </p:extLst>
              </p:nvPr>
            </p:nvGraphicFramePr>
            <p:xfrm>
              <a:off x="886979" y="3777892"/>
              <a:ext cx="2651143" cy="2468880"/>
            </p:xfrm>
            <a:graphic>
              <a:graphicData uri="http://schemas.openxmlformats.org/drawingml/2006/table">
                <a:tbl>
                  <a:tblPr firstRow="1" bandRow="1">
                    <a:tableStyleId>{5C22544A-7EE6-4342-B048-85BDC9FD1C3A}</a:tableStyleId>
                  </a:tblPr>
                  <a:tblGrid>
                    <a:gridCol w="598509">
                      <a:extLst>
                        <a:ext uri="{9D8B030D-6E8A-4147-A177-3AD203B41FA5}">
                          <a16:colId xmlns:a16="http://schemas.microsoft.com/office/drawing/2014/main" val="2373026643"/>
                        </a:ext>
                      </a:extLst>
                    </a:gridCol>
                    <a:gridCol w="598509">
                      <a:extLst>
                        <a:ext uri="{9D8B030D-6E8A-4147-A177-3AD203B41FA5}">
                          <a16:colId xmlns:a16="http://schemas.microsoft.com/office/drawing/2014/main" val="1425192699"/>
                        </a:ext>
                      </a:extLst>
                    </a:gridCol>
                    <a:gridCol w="598509">
                      <a:extLst>
                        <a:ext uri="{9D8B030D-6E8A-4147-A177-3AD203B41FA5}">
                          <a16:colId xmlns:a16="http://schemas.microsoft.com/office/drawing/2014/main" val="2223296189"/>
                        </a:ext>
                      </a:extLst>
                    </a:gridCol>
                    <a:gridCol w="855616">
                      <a:extLst>
                        <a:ext uri="{9D8B030D-6E8A-4147-A177-3AD203B41FA5}">
                          <a16:colId xmlns:a16="http://schemas.microsoft.com/office/drawing/2014/main" val="517511994"/>
                        </a:ext>
                      </a:extLst>
                    </a:gridCol>
                  </a:tblGrid>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t="-4545" r="-348936"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97917" t="-4545" r="-241667"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4545" r="-146809"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4545" r="-1471" b="-790909"/>
                          </a:stretch>
                        </a:blipFill>
                      </a:tcPr>
                    </a:tc>
                    <a:extLst>
                      <a:ext uri="{0D108BD9-81ED-4DB2-BD59-A6C34878D82A}">
                        <a16:rowId xmlns:a16="http://schemas.microsoft.com/office/drawing/2014/main" val="3882012806"/>
                      </a:ext>
                    </a:extLst>
                  </a:tr>
                  <a:tr h="274320">
                    <a:tc rowSpan="4">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t="-26744" r="-348936" b="-102326"/>
                          </a:stretch>
                        </a:blip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97917" t="-53488" r="-241667" b="-3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109524" r="-146809" b="-72857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109524" r="-1471" b="-728571"/>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200000" r="-146809" b="-59545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200000" r="-1471" b="-595455"/>
                          </a:stretch>
                        </a:blipFill>
                      </a:tcPr>
                    </a:tc>
                    <a:extLst>
                      <a:ext uri="{0D108BD9-81ED-4DB2-BD59-A6C34878D82A}">
                        <a16:rowId xmlns:a16="http://schemas.microsoft.com/office/drawing/2014/main" val="230644909"/>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97917" t="-153488" r="-241667" b="-2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300000" r="-146809" b="-49545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300000" r="-1471" b="-495455"/>
                          </a:stretch>
                        </a:blipFill>
                      </a:tcPr>
                    </a:tc>
                    <a:extLst>
                      <a:ext uri="{0D108BD9-81ED-4DB2-BD59-A6C34878D82A}">
                        <a16:rowId xmlns:a16="http://schemas.microsoft.com/office/drawing/2014/main" val="1618704788"/>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419048" r="-146809" b="-419048"/>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419048" r="-1471" b="-419048"/>
                          </a:stretch>
                        </a:blipFill>
                      </a:tcPr>
                    </a:tc>
                    <a:extLst>
                      <a:ext uri="{0D108BD9-81ED-4DB2-BD59-A6C34878D82A}">
                        <a16:rowId xmlns:a16="http://schemas.microsoft.com/office/drawing/2014/main" val="3886108373"/>
                      </a:ext>
                    </a:extLst>
                  </a:tr>
                  <a:tr h="274320">
                    <a:tc rowSpan="4">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t="-125287" r="-348936" b="-1149"/>
                          </a:stretch>
                        </a:blip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97917" t="-247727" r="-241667" b="-1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495455" r="-146809"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495455" r="-1471" b="-300000"/>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595455" r="-146809" b="-2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595455" r="-1471" b="-200000"/>
                          </a:stretch>
                        </a:blipFill>
                      </a:tcPr>
                    </a:tc>
                    <a:extLst>
                      <a:ext uri="{0D108BD9-81ED-4DB2-BD59-A6C34878D82A}">
                        <a16:rowId xmlns:a16="http://schemas.microsoft.com/office/drawing/2014/main" val="121374861"/>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97917" t="-355814" r="-241667" b="-232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728571" r="-146809" b="-109524"/>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728571" r="-1471" b="-109524"/>
                          </a:stretch>
                        </a:blipFill>
                      </a:tcPr>
                    </a:tc>
                    <a:extLst>
                      <a:ext uri="{0D108BD9-81ED-4DB2-BD59-A6C34878D82A}">
                        <a16:rowId xmlns:a16="http://schemas.microsoft.com/office/drawing/2014/main" val="2871548960"/>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790909" r="-146809"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790909" r="-1471" b="-4545"/>
                          </a:stretch>
                        </a:blipFill>
                      </a:tcPr>
                    </a:tc>
                    <a:extLst>
                      <a:ext uri="{0D108BD9-81ED-4DB2-BD59-A6C34878D82A}">
                        <a16:rowId xmlns:a16="http://schemas.microsoft.com/office/drawing/2014/main" val="4079787762"/>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6" name="Table 35">
                <a:extLst>
                  <a:ext uri="{FF2B5EF4-FFF2-40B4-BE49-F238E27FC236}">
                    <a16:creationId xmlns:a16="http://schemas.microsoft.com/office/drawing/2014/main" id="{1C5E9D50-7E57-2FE4-D5FD-8FB260A657E4}"/>
                  </a:ext>
                </a:extLst>
              </p:cNvPr>
              <p:cNvGraphicFramePr>
                <a:graphicFrameLocks noGrp="1"/>
              </p:cNvGraphicFramePr>
              <p:nvPr>
                <p:extLst>
                  <p:ext uri="{D42A27DB-BD31-4B8C-83A1-F6EECF244321}">
                    <p14:modId xmlns:p14="http://schemas.microsoft.com/office/powerpoint/2010/main" val="4078269890"/>
                  </p:ext>
                </p:extLst>
              </p:nvPr>
            </p:nvGraphicFramePr>
            <p:xfrm>
              <a:off x="2031185" y="1711018"/>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𝑺</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𝑺</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bl>
              </a:graphicData>
            </a:graphic>
          </p:graphicFrame>
        </mc:Choice>
        <mc:Fallback xmlns="">
          <p:graphicFrame>
            <p:nvGraphicFramePr>
              <p:cNvPr id="36" name="Table 35">
                <a:extLst>
                  <a:ext uri="{FF2B5EF4-FFF2-40B4-BE49-F238E27FC236}">
                    <a16:creationId xmlns:a16="http://schemas.microsoft.com/office/drawing/2014/main" id="{1C5E9D50-7E57-2FE4-D5FD-8FB260A657E4}"/>
                  </a:ext>
                </a:extLst>
              </p:cNvPr>
              <p:cNvGraphicFramePr>
                <a:graphicFrameLocks noGrp="1"/>
              </p:cNvGraphicFramePr>
              <p:nvPr>
                <p:extLst>
                  <p:ext uri="{D42A27DB-BD31-4B8C-83A1-F6EECF244321}">
                    <p14:modId xmlns:p14="http://schemas.microsoft.com/office/powerpoint/2010/main" val="4078269890"/>
                  </p:ext>
                </p:extLst>
              </p:nvPr>
            </p:nvGraphicFramePr>
            <p:xfrm>
              <a:off x="2031185" y="1711018"/>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t="-4348" r="-2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00000" t="-4348" r="-1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40000" t="-4348" r="-2000" b="-382609"/>
                          </a:stretch>
                        </a:blipFill>
                      </a:tcPr>
                    </a:tc>
                    <a:extLst>
                      <a:ext uri="{0D108BD9-81ED-4DB2-BD59-A6C34878D82A}">
                        <a16:rowId xmlns:a16="http://schemas.microsoft.com/office/drawing/2014/main" val="3882012806"/>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t="-55814" r="-245714" b="-1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00000" t="-109091" r="-145714"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40000" t="-109091" r="-2000" b="-300000"/>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00000" t="-219048" r="-145714" b="-21428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40000" t="-219048" r="-2000" b="-214286"/>
                          </a:stretch>
                        </a:blipFill>
                      </a:tcPr>
                    </a:tc>
                    <a:extLst>
                      <a:ext uri="{0D108BD9-81ED-4DB2-BD59-A6C34878D82A}">
                        <a16:rowId xmlns:a16="http://schemas.microsoft.com/office/drawing/2014/main" val="230644909"/>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t="-152273" r="-245714" b="-227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00000" t="-304545" r="-145714"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40000" t="-304545" r="-2000" b="-104545"/>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00000" t="-404545" r="-145714"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40000" t="-404545" r="-2000" b="-4545"/>
                          </a:stretch>
                        </a:blipFill>
                      </a:tcPr>
                    </a:tc>
                    <a:extLst>
                      <a:ext uri="{0D108BD9-81ED-4DB2-BD59-A6C34878D82A}">
                        <a16:rowId xmlns:a16="http://schemas.microsoft.com/office/drawing/2014/main" val="12137486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4" name="Table 33">
                <a:extLst>
                  <a:ext uri="{FF2B5EF4-FFF2-40B4-BE49-F238E27FC236}">
                    <a16:creationId xmlns:a16="http://schemas.microsoft.com/office/drawing/2014/main" id="{B0833725-BB6C-368D-2A70-EEA4746ADDD9}"/>
                  </a:ext>
                </a:extLst>
              </p:cNvPr>
              <p:cNvGraphicFramePr>
                <a:graphicFrameLocks noGrp="1"/>
              </p:cNvGraphicFramePr>
              <p:nvPr>
                <p:extLst>
                  <p:ext uri="{D42A27DB-BD31-4B8C-83A1-F6EECF244321}">
                    <p14:modId xmlns:p14="http://schemas.microsoft.com/office/powerpoint/2010/main" val="1657087709"/>
                  </p:ext>
                </p:extLst>
              </p:nvPr>
            </p:nvGraphicFramePr>
            <p:xfrm>
              <a:off x="7171594" y="1711018"/>
              <a:ext cx="935166" cy="83445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bl>
              </a:graphicData>
            </a:graphic>
          </p:graphicFrame>
        </mc:Choice>
        <mc:Fallback xmlns="">
          <p:graphicFrame>
            <p:nvGraphicFramePr>
              <p:cNvPr id="34" name="Table 33">
                <a:extLst>
                  <a:ext uri="{FF2B5EF4-FFF2-40B4-BE49-F238E27FC236}">
                    <a16:creationId xmlns:a16="http://schemas.microsoft.com/office/drawing/2014/main" id="{B0833725-BB6C-368D-2A70-EEA4746ADDD9}"/>
                  </a:ext>
                </a:extLst>
              </p:cNvPr>
              <p:cNvGraphicFramePr>
                <a:graphicFrameLocks noGrp="1"/>
              </p:cNvGraphicFramePr>
              <p:nvPr>
                <p:extLst>
                  <p:ext uri="{D42A27DB-BD31-4B8C-83A1-F6EECF244321}">
                    <p14:modId xmlns:p14="http://schemas.microsoft.com/office/powerpoint/2010/main" val="1657087709"/>
                  </p:ext>
                </p:extLst>
              </p:nvPr>
            </p:nvGraphicFramePr>
            <p:xfrm>
              <a:off x="7171594" y="1711018"/>
              <a:ext cx="935166" cy="83445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5"/>
                          <a:stretch>
                            <a:fillRect t="-4348" r="-145161" b="-19565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5"/>
                          <a:stretch>
                            <a:fillRect l="-70455" t="-4348" r="-2273" b="-195652"/>
                          </a:stretch>
                        </a:blipFill>
                      </a:tcPr>
                    </a:tc>
                    <a:extLst>
                      <a:ext uri="{0D108BD9-81ED-4DB2-BD59-A6C34878D82A}">
                        <a16:rowId xmlns:a16="http://schemas.microsoft.com/office/drawing/2014/main" val="3882012806"/>
                      </a:ext>
                    </a:extLst>
                  </a:tr>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5"/>
                          <a:stretch>
                            <a:fillRect t="-109091" r="-145161"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5"/>
                          <a:stretch>
                            <a:fillRect l="-70455" t="-109091" r="-2273" b="-104545"/>
                          </a:stretch>
                        </a:blipFill>
                      </a:tcPr>
                    </a:tc>
                    <a:extLst>
                      <a:ext uri="{0D108BD9-81ED-4DB2-BD59-A6C34878D82A}">
                        <a16:rowId xmlns:a16="http://schemas.microsoft.com/office/drawing/2014/main" val="2252410155"/>
                      </a:ext>
                    </a:extLst>
                  </a:tr>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5"/>
                          <a:stretch>
                            <a:fillRect t="-209091" r="-145161"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5"/>
                          <a:stretch>
                            <a:fillRect l="-70455" t="-209091" r="-2273" b="-4545"/>
                          </a:stretch>
                        </a:blipFill>
                      </a:tcPr>
                    </a:tc>
                    <a:extLst>
                      <a:ext uri="{0D108BD9-81ED-4DB2-BD59-A6C34878D82A}">
                        <a16:rowId xmlns:a16="http://schemas.microsoft.com/office/drawing/2014/main" val="23064490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5" name="Table 34">
                <a:extLst>
                  <a:ext uri="{FF2B5EF4-FFF2-40B4-BE49-F238E27FC236}">
                    <a16:creationId xmlns:a16="http://schemas.microsoft.com/office/drawing/2014/main" id="{B5781C4C-CED7-05CD-4450-45838C4F0659}"/>
                  </a:ext>
                </a:extLst>
              </p:cNvPr>
              <p:cNvGraphicFramePr>
                <a:graphicFrameLocks noGrp="1"/>
              </p:cNvGraphicFramePr>
              <p:nvPr>
                <p:extLst>
                  <p:ext uri="{D42A27DB-BD31-4B8C-83A1-F6EECF244321}">
                    <p14:modId xmlns:p14="http://schemas.microsoft.com/office/powerpoint/2010/main" val="3739706752"/>
                  </p:ext>
                </p:extLst>
              </p:nvPr>
            </p:nvGraphicFramePr>
            <p:xfrm>
              <a:off x="8617576" y="3079196"/>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𝑹</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𝑹</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0.8</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0.2</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0.2</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0.8</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bl>
              </a:graphicData>
            </a:graphic>
          </p:graphicFrame>
        </mc:Choice>
        <mc:Fallback xmlns="">
          <p:graphicFrame>
            <p:nvGraphicFramePr>
              <p:cNvPr id="35" name="Table 34">
                <a:extLst>
                  <a:ext uri="{FF2B5EF4-FFF2-40B4-BE49-F238E27FC236}">
                    <a16:creationId xmlns:a16="http://schemas.microsoft.com/office/drawing/2014/main" id="{B5781C4C-CED7-05CD-4450-45838C4F0659}"/>
                  </a:ext>
                </a:extLst>
              </p:cNvPr>
              <p:cNvGraphicFramePr>
                <a:graphicFrameLocks noGrp="1"/>
              </p:cNvGraphicFramePr>
              <p:nvPr>
                <p:extLst>
                  <p:ext uri="{D42A27DB-BD31-4B8C-83A1-F6EECF244321}">
                    <p14:modId xmlns:p14="http://schemas.microsoft.com/office/powerpoint/2010/main" val="3739706752"/>
                  </p:ext>
                </p:extLst>
              </p:nvPr>
            </p:nvGraphicFramePr>
            <p:xfrm>
              <a:off x="8617576" y="3079196"/>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2857" t="-4348" r="-2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02857" t="-4348" r="-1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42000" t="-4348" r="-2000" b="-382609"/>
                          </a:stretch>
                        </a:blipFill>
                      </a:tcPr>
                    </a:tc>
                    <a:extLst>
                      <a:ext uri="{0D108BD9-81ED-4DB2-BD59-A6C34878D82A}">
                        <a16:rowId xmlns:a16="http://schemas.microsoft.com/office/drawing/2014/main" val="3882012806"/>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2857" t="-55814" r="-245714" b="-1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02857" t="-109091" r="-145714"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42000" t="-109091" r="-2000" b="-300000"/>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02857" t="-219048" r="-145714" b="-21428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42000" t="-219048" r="-2000" b="-214286"/>
                          </a:stretch>
                        </a:blipFill>
                      </a:tcPr>
                    </a:tc>
                    <a:extLst>
                      <a:ext uri="{0D108BD9-81ED-4DB2-BD59-A6C34878D82A}">
                        <a16:rowId xmlns:a16="http://schemas.microsoft.com/office/drawing/2014/main" val="230644909"/>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2857" t="-152273" r="-245714" b="-227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02857" t="-304545" r="-145714"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42000" t="-304545" r="-2000" b="-104545"/>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02857" t="-404545" r="-145714"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42000" t="-404545" r="-2000" b="-4545"/>
                          </a:stretch>
                        </a:blipFill>
                      </a:tcPr>
                    </a:tc>
                    <a:extLst>
                      <a:ext uri="{0D108BD9-81ED-4DB2-BD59-A6C34878D82A}">
                        <a16:rowId xmlns:a16="http://schemas.microsoft.com/office/drawing/2014/main" val="121374861"/>
                      </a:ext>
                    </a:extLst>
                  </a:tr>
                </a:tbl>
              </a:graphicData>
            </a:graphic>
          </p:graphicFrame>
        </mc:Fallback>
      </mc:AlternateContent>
    </p:spTree>
    <p:extLst>
      <p:ext uri="{BB962C8B-B14F-4D97-AF65-F5344CB8AC3E}">
        <p14:creationId xmlns:p14="http://schemas.microsoft.com/office/powerpoint/2010/main" val="287587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P spid="19" grpId="0" animBg="1"/>
      <p:bldP spid="27" grpId="0" animBg="1"/>
      <p:bldP spid="28" grpId="0" animBg="1"/>
      <p:bldP spid="29" grpId="0" animBg="1"/>
      <p:bldP spid="3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5DBAE-2F44-295B-A155-159DDF159C8E}"/>
              </a:ext>
            </a:extLst>
          </p:cNvPr>
          <p:cNvSpPr>
            <a:spLocks noGrp="1"/>
          </p:cNvSpPr>
          <p:nvPr>
            <p:ph type="ctrTitle"/>
          </p:nvPr>
        </p:nvSpPr>
        <p:spPr/>
        <p:txBody>
          <a:bodyPr/>
          <a:lstStyle/>
          <a:p>
            <a:r>
              <a:rPr lang="en-US" dirty="0"/>
              <a:t>Administrivia</a:t>
            </a:r>
          </a:p>
        </p:txBody>
      </p:sp>
      <p:sp>
        <p:nvSpPr>
          <p:cNvPr id="5" name="Slide Number Placeholder 4">
            <a:extLst>
              <a:ext uri="{FF2B5EF4-FFF2-40B4-BE49-F238E27FC236}">
                <a16:creationId xmlns:a16="http://schemas.microsoft.com/office/drawing/2014/main" id="{40232766-7746-2DD7-7347-F864637B699E}"/>
              </a:ext>
            </a:extLst>
          </p:cNvPr>
          <p:cNvSpPr>
            <a:spLocks noGrp="1"/>
          </p:cNvSpPr>
          <p:nvPr>
            <p:ph type="sldNum" sz="quarter" idx="12"/>
          </p:nvPr>
        </p:nvSpPr>
        <p:spPr/>
        <p:txBody>
          <a:bodyPr/>
          <a:lstStyle/>
          <a:p>
            <a:fld id="{0C6CD854-DD62-6C4B-87F1-66B34D688D3F}" type="slidenum">
              <a:rPr lang="en-US" smtClean="0"/>
              <a:t>2</a:t>
            </a:fld>
            <a:endParaRPr lang="en-US"/>
          </a:p>
        </p:txBody>
      </p:sp>
      <p:sp>
        <p:nvSpPr>
          <p:cNvPr id="6" name="Text Placeholder 5">
            <a:extLst>
              <a:ext uri="{FF2B5EF4-FFF2-40B4-BE49-F238E27FC236}">
                <a16:creationId xmlns:a16="http://schemas.microsoft.com/office/drawing/2014/main" id="{E2A06076-620B-1F66-6CB0-B63FCF382201}"/>
              </a:ext>
            </a:extLst>
          </p:cNvPr>
          <p:cNvSpPr>
            <a:spLocks noGrp="1"/>
          </p:cNvSpPr>
          <p:nvPr>
            <p:ph type="body" sz="quarter" idx="13"/>
          </p:nvPr>
        </p:nvSpPr>
        <p:spPr>
          <a:xfrm>
            <a:off x="1624359" y="3768662"/>
            <a:ext cx="3043333" cy="2259013"/>
          </a:xfrm>
        </p:spPr>
        <p:txBody>
          <a:bodyPr/>
          <a:lstStyle/>
          <a:p>
            <a:pPr>
              <a:buClr>
                <a:schemeClr val="tx1"/>
              </a:buClr>
            </a:pPr>
            <a:r>
              <a:rPr lang="en-US" b="1" dirty="0">
                <a:solidFill>
                  <a:schemeClr val="accent2"/>
                </a:solidFill>
              </a:rPr>
              <a:t>Test 2 </a:t>
            </a:r>
            <a:r>
              <a:rPr lang="en-US" dirty="0"/>
              <a:t>next Friday</a:t>
            </a:r>
          </a:p>
        </p:txBody>
      </p:sp>
      <p:sp>
        <p:nvSpPr>
          <p:cNvPr id="8" name="Text Placeholder 7">
            <a:extLst>
              <a:ext uri="{FF2B5EF4-FFF2-40B4-BE49-F238E27FC236}">
                <a16:creationId xmlns:a16="http://schemas.microsoft.com/office/drawing/2014/main" id="{E435079F-CE98-A269-61B2-F74BFA6D95EB}"/>
              </a:ext>
            </a:extLst>
          </p:cNvPr>
          <p:cNvSpPr>
            <a:spLocks noGrp="1"/>
          </p:cNvSpPr>
          <p:nvPr>
            <p:ph type="body" sz="quarter" idx="16"/>
          </p:nvPr>
        </p:nvSpPr>
        <p:spPr>
          <a:xfrm>
            <a:off x="4745511" y="3762440"/>
            <a:ext cx="3507535" cy="2259013"/>
          </a:xfrm>
        </p:spPr>
        <p:txBody>
          <a:bodyPr/>
          <a:lstStyle/>
          <a:p>
            <a:pPr>
              <a:buClr>
                <a:schemeClr val="tx1"/>
              </a:buClr>
            </a:pPr>
            <a:r>
              <a:rPr lang="en-US" b="1" dirty="0">
                <a:solidFill>
                  <a:schemeClr val="accent3"/>
                </a:solidFill>
              </a:rPr>
              <a:t>Project 3 </a:t>
            </a:r>
            <a:r>
              <a:rPr lang="en-US" b="1" dirty="0">
                <a:latin typeface="Avenir Next Demi Bold" panose="020B0503020202020204" pitchFamily="34" charset="0"/>
              </a:rPr>
              <a:t>due</a:t>
            </a:r>
            <a:r>
              <a:rPr lang="en-US" dirty="0"/>
              <a:t> this Thursday (7.30)</a:t>
            </a:r>
          </a:p>
          <a:p>
            <a:pPr>
              <a:buClr>
                <a:schemeClr val="tx1"/>
              </a:buClr>
            </a:pPr>
            <a:r>
              <a:rPr lang="en-US" b="1" dirty="0">
                <a:solidFill>
                  <a:schemeClr val="accent3"/>
                </a:solidFill>
              </a:rPr>
              <a:t>Homework 3 </a:t>
            </a:r>
            <a:r>
              <a:rPr lang="en-US" dirty="0">
                <a:latin typeface="+mj-lt"/>
              </a:rPr>
              <a:t>due</a:t>
            </a:r>
            <a:r>
              <a:rPr lang="en-US" dirty="0"/>
              <a:t> next Thursday (8.6)</a:t>
            </a:r>
          </a:p>
          <a:p>
            <a:pPr>
              <a:buClr>
                <a:schemeClr val="tx1"/>
              </a:buClr>
            </a:pPr>
            <a:endParaRPr lang="en-US" dirty="0"/>
          </a:p>
          <a:p>
            <a:pPr marL="0" indent="0">
              <a:buClr>
                <a:schemeClr val="tx1"/>
              </a:buClr>
              <a:buNone/>
            </a:pPr>
            <a:endParaRPr lang="en-US" b="1" dirty="0"/>
          </a:p>
        </p:txBody>
      </p:sp>
      <p:sp>
        <p:nvSpPr>
          <p:cNvPr id="4" name="Date Placeholder 3">
            <a:extLst>
              <a:ext uri="{FF2B5EF4-FFF2-40B4-BE49-F238E27FC236}">
                <a16:creationId xmlns:a16="http://schemas.microsoft.com/office/drawing/2014/main" id="{AB662D48-429A-BE0A-ED5A-EC012FABD3A8}"/>
              </a:ext>
            </a:extLst>
          </p:cNvPr>
          <p:cNvSpPr>
            <a:spLocks noGrp="1"/>
          </p:cNvSpPr>
          <p:nvPr>
            <p:ph type="dt" sz="half" idx="4294967295"/>
          </p:nvPr>
        </p:nvSpPr>
        <p:spPr>
          <a:xfrm>
            <a:off x="497159" y="6356350"/>
            <a:ext cx="2743200" cy="365125"/>
          </a:xfrm>
        </p:spPr>
        <p:txBody>
          <a:bodyPr/>
          <a:lstStyle/>
          <a:p>
            <a:r>
              <a:rPr lang="en-US" dirty="0"/>
              <a:t>CSE 473</a:t>
            </a:r>
          </a:p>
        </p:txBody>
      </p:sp>
      <p:pic>
        <p:nvPicPr>
          <p:cNvPr id="9" name="Picture 2" descr="Illustration of a robot holding a clipboard with its back turned">
            <a:extLst>
              <a:ext uri="{FF2B5EF4-FFF2-40B4-BE49-F238E27FC236}">
                <a16:creationId xmlns:a16="http://schemas.microsoft.com/office/drawing/2014/main" id="{3530B264-99D7-642F-0118-9E9B1F334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756" t="47968" r="37446"/>
          <a:stretch>
            <a:fillRect/>
          </a:stretch>
        </p:blipFill>
        <p:spPr bwMode="auto">
          <a:xfrm flipH="1">
            <a:off x="8357144" y="1771233"/>
            <a:ext cx="2470764" cy="3315534"/>
          </a:xfrm>
          <a:prstGeom prst="rect">
            <a:avLst/>
          </a:prstGeom>
          <a:noFill/>
        </p:spPr>
      </p:pic>
      <p:sp>
        <p:nvSpPr>
          <p:cNvPr id="10" name="Rectangle 9">
            <a:extLst>
              <a:ext uri="{FF2B5EF4-FFF2-40B4-BE49-F238E27FC236}">
                <a16:creationId xmlns:a16="http://schemas.microsoft.com/office/drawing/2014/main" id="{42C7F413-3057-84C0-A8D4-309866A75D39}"/>
              </a:ext>
              <a:ext uri="{C183D7F6-B498-43B3-948B-1728B52AA6E4}">
                <adec:decorative xmlns:adec="http://schemas.microsoft.com/office/drawing/2017/decorative" val="1"/>
              </a:ext>
            </a:extLst>
          </p:cNvPr>
          <p:cNvSpPr/>
          <p:nvPr/>
        </p:nvSpPr>
        <p:spPr>
          <a:xfrm>
            <a:off x="8065477" y="1606062"/>
            <a:ext cx="773723" cy="9964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28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678AA-66FE-FDFD-A1EA-D30DB54BE471}"/>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itle 5">
                <a:extLst>
                  <a:ext uri="{FF2B5EF4-FFF2-40B4-BE49-F238E27FC236}">
                    <a16:creationId xmlns:a16="http://schemas.microsoft.com/office/drawing/2014/main" id="{776F2477-4464-ED9B-B1F4-544A7DF6909E}"/>
                  </a:ext>
                </a:extLst>
              </p:cNvPr>
              <p:cNvSpPr>
                <a:spLocks noGrp="1"/>
              </p:cNvSpPr>
              <p:nvPr>
                <p:ph type="title"/>
              </p:nvPr>
            </p:nvSpPr>
            <p:spPr/>
            <p:txBody>
              <a:bodyPr/>
              <a:lstStyle/>
              <a:p>
                <a:r>
                  <a:rPr lang="en-US" dirty="0"/>
                  <a:t>Likelihood Weighting: </a:t>
                </a:r>
                <a14:m>
                  <m:oMath xmlns:m="http://schemas.openxmlformats.org/officeDocument/2006/math">
                    <m:r>
                      <a:rPr lang="en-US" b="1" i="1" smtClean="0">
                        <a:latin typeface="Cambria Math" panose="02040503050406030204" pitchFamily="18" charset="0"/>
                      </a:rPr>
                      <m:t>𝑷</m:t>
                    </m:r>
                    <m:r>
                      <a:rPr lang="en-US" b="1" i="1" smtClean="0">
                        <a:latin typeface="Cambria Math" panose="02040503050406030204" pitchFamily="18" charset="0"/>
                      </a:rPr>
                      <m:t>(</m:t>
                    </m:r>
                    <m:r>
                      <a:rPr lang="en-US" b="1" i="1" smtClean="0">
                        <a:latin typeface="Cambria Math" panose="02040503050406030204" pitchFamily="18" charset="0"/>
                      </a:rPr>
                      <m:t>𝑪</m:t>
                    </m:r>
                    <m:r>
                      <a:rPr lang="en-US" b="1" i="1" smtClean="0">
                        <a:latin typeface="Cambria Math" panose="02040503050406030204" pitchFamily="18" charset="0"/>
                      </a:rPr>
                      <m:t>,</m:t>
                    </m:r>
                    <m:r>
                      <a:rPr lang="en-US" b="1" i="1" smtClean="0">
                        <a:latin typeface="Cambria Math" panose="02040503050406030204" pitchFamily="18" charset="0"/>
                      </a:rPr>
                      <m:t>𝑹</m:t>
                    </m:r>
                    <m:r>
                      <a:rPr lang="en-US" b="1" i="1" smtClean="0">
                        <a:latin typeface="Cambria Math" panose="02040503050406030204" pitchFamily="18" charset="0"/>
                      </a:rPr>
                      <m:t>|</m:t>
                    </m:r>
                    <m:r>
                      <a:rPr lang="en-US" b="1" i="1" smtClean="0">
                        <a:latin typeface="Cambria Math" panose="02040503050406030204" pitchFamily="18" charset="0"/>
                      </a:rPr>
                      <m:t>𝒔</m:t>
                    </m:r>
                    <m:r>
                      <a:rPr lang="en-US" b="1" i="1" smtClean="0">
                        <a:latin typeface="Cambria Math" panose="02040503050406030204" pitchFamily="18" charset="0"/>
                      </a:rPr>
                      <m:t>,¬</m:t>
                    </m:r>
                    <m:r>
                      <a:rPr lang="en-US" b="1" i="1" smtClean="0">
                        <a:latin typeface="Cambria Math" panose="02040503050406030204" pitchFamily="18" charset="0"/>
                      </a:rPr>
                      <m:t>𝒘</m:t>
                    </m:r>
                    <m:r>
                      <a:rPr lang="en-US" b="1" i="1" smtClean="0">
                        <a:latin typeface="Cambria Math" panose="02040503050406030204" pitchFamily="18" charset="0"/>
                      </a:rPr>
                      <m:t>)</m:t>
                    </m:r>
                  </m:oMath>
                </a14:m>
                <a:endParaRPr lang="en-US" dirty="0"/>
              </a:p>
            </p:txBody>
          </p:sp>
        </mc:Choice>
        <mc:Fallback xmlns="">
          <p:sp>
            <p:nvSpPr>
              <p:cNvPr id="6" name="Title 5">
                <a:extLst>
                  <a:ext uri="{FF2B5EF4-FFF2-40B4-BE49-F238E27FC236}">
                    <a16:creationId xmlns:a16="http://schemas.microsoft.com/office/drawing/2014/main" id="{776F2477-4464-ED9B-B1F4-544A7DF6909E}"/>
                  </a:ext>
                </a:extLst>
              </p:cNvPr>
              <p:cNvSpPr>
                <a:spLocks noGrp="1" noRot="1" noChangeAspect="1" noMove="1" noResize="1" noEditPoints="1" noAdjustHandles="1" noChangeArrowheads="1" noChangeShapeType="1" noTextEdit="1"/>
              </p:cNvSpPr>
              <p:nvPr>
                <p:ph type="title"/>
              </p:nvPr>
            </p:nvSpPr>
            <p:spPr>
              <a:blipFill>
                <a:blip r:embed="rId3"/>
                <a:stretch>
                  <a:fillRect l="-2268"/>
                </a:stretch>
              </a:blipFill>
            </p:spPr>
            <p:txBody>
              <a:bodyPr/>
              <a:lstStyle/>
              <a:p>
                <a:r>
                  <a:rPr lang="en-US">
                    <a:noFill/>
                  </a:rPr>
                  <a:t> </a:t>
                </a:r>
              </a:p>
            </p:txBody>
          </p:sp>
        </mc:Fallback>
      </mc:AlternateContent>
      <p:sp>
        <p:nvSpPr>
          <p:cNvPr id="3" name="Date Placeholder 2">
            <a:extLst>
              <a:ext uri="{FF2B5EF4-FFF2-40B4-BE49-F238E27FC236}">
                <a16:creationId xmlns:a16="http://schemas.microsoft.com/office/drawing/2014/main" id="{4BF03CA6-EABE-E7D0-5D2A-FB1EAFEB710E}"/>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2397B61F-AEBE-A08A-833B-A2473DA26067}"/>
              </a:ext>
            </a:extLst>
          </p:cNvPr>
          <p:cNvSpPr>
            <a:spLocks noGrp="1"/>
          </p:cNvSpPr>
          <p:nvPr>
            <p:ph type="sldNum" sz="quarter" idx="12"/>
          </p:nvPr>
        </p:nvSpPr>
        <p:spPr/>
        <p:txBody>
          <a:bodyPr/>
          <a:lstStyle/>
          <a:p>
            <a:fld id="{0C6CD854-DD62-6C4B-87F1-66B34D688D3F}" type="slidenum">
              <a:rPr lang="en-US" smtClean="0"/>
              <a:t>20</a:t>
            </a:fld>
            <a:endParaRPr lang="en-US" dirty="0"/>
          </a:p>
        </p:txBody>
      </p:sp>
      <p:cxnSp>
        <p:nvCxnSpPr>
          <p:cNvPr id="8" name="Straight Arrow Connector 7">
            <a:extLst>
              <a:ext uri="{FF2B5EF4-FFF2-40B4-BE49-F238E27FC236}">
                <a16:creationId xmlns:a16="http://schemas.microsoft.com/office/drawing/2014/main" id="{14CD677E-1CB1-0737-B95C-225690816CF2}"/>
              </a:ext>
              <a:ext uri="{C183D7F6-B498-43B3-948B-1728B52AA6E4}">
                <adec:decorative xmlns:adec="http://schemas.microsoft.com/office/drawing/2017/decorative" val="1"/>
              </a:ext>
            </a:extLst>
          </p:cNvPr>
          <p:cNvCxnSpPr>
            <a:stCxn id="11" idx="5"/>
            <a:endCxn id="14" idx="1"/>
          </p:cNvCxnSpPr>
          <p:nvPr/>
        </p:nvCxnSpPr>
        <p:spPr>
          <a:xfrm>
            <a:off x="6419290" y="2444655"/>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11935F29-CC41-0BD7-53DD-E55508F89A98}"/>
              </a:ext>
              <a:ext uri="{C183D7F6-B498-43B3-948B-1728B52AA6E4}">
                <adec:decorative xmlns:adec="http://schemas.microsoft.com/office/drawing/2017/decorative" val="1"/>
              </a:ext>
            </a:extLst>
          </p:cNvPr>
          <p:cNvCxnSpPr>
            <a:stCxn id="11" idx="3"/>
            <a:endCxn id="17" idx="7"/>
          </p:cNvCxnSpPr>
          <p:nvPr/>
        </p:nvCxnSpPr>
        <p:spPr>
          <a:xfrm flipH="1">
            <a:off x="4876112" y="2444655"/>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0" name="Group 9" descr="Node A">
            <a:extLst>
              <a:ext uri="{FF2B5EF4-FFF2-40B4-BE49-F238E27FC236}">
                <a16:creationId xmlns:a16="http://schemas.microsoft.com/office/drawing/2014/main" id="{2899C964-2589-9574-D6B8-E6E40E25FC5B}"/>
              </a:ext>
            </a:extLst>
          </p:cNvPr>
          <p:cNvGrpSpPr/>
          <p:nvPr/>
        </p:nvGrpSpPr>
        <p:grpSpPr>
          <a:xfrm>
            <a:off x="5638801" y="1664166"/>
            <a:ext cx="914400" cy="914400"/>
            <a:chOff x="3335437" y="3336401"/>
            <a:chExt cx="914400" cy="914400"/>
          </a:xfrm>
        </p:grpSpPr>
        <p:sp>
          <p:nvSpPr>
            <p:cNvPr id="11" name="Oval 10">
              <a:extLst>
                <a:ext uri="{FF2B5EF4-FFF2-40B4-BE49-F238E27FC236}">
                  <a16:creationId xmlns:a16="http://schemas.microsoft.com/office/drawing/2014/main" id="{3BB475A2-9E54-A06C-CA2D-F49556C49EEE}"/>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E325C0A1-37DB-9007-2096-155CE62C06E2}"/>
                    </a:ext>
                  </a:extLst>
                </p:cNvPr>
                <p:cNvSpPr txBox="1"/>
                <p:nvPr/>
              </p:nvSpPr>
              <p:spPr>
                <a:xfrm>
                  <a:off x="3535275" y="3569650"/>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2"/>
                            </a:solidFill>
                            <a:latin typeface="Cambria Math" panose="02040503050406030204" pitchFamily="18" charset="0"/>
                          </a:rPr>
                          <m:t>𝑪</m:t>
                        </m:r>
                      </m:oMath>
                    </m:oMathPara>
                  </a14:m>
                  <a:endParaRPr lang="en-US" sz="2400" b="1" i="1" dirty="0">
                    <a:solidFill>
                      <a:schemeClr val="accent2"/>
                    </a:solidFill>
                  </a:endParaRPr>
                </a:p>
              </p:txBody>
            </p:sp>
          </mc:Choice>
          <mc:Fallback xmlns="">
            <p:sp>
              <p:nvSpPr>
                <p:cNvPr id="12" name="TextBox 11">
                  <a:extLst>
                    <a:ext uri="{FF2B5EF4-FFF2-40B4-BE49-F238E27FC236}">
                      <a16:creationId xmlns:a16="http://schemas.microsoft.com/office/drawing/2014/main" id="{E325C0A1-37DB-9007-2096-155CE62C06E2}"/>
                    </a:ext>
                  </a:extLst>
                </p:cNvPr>
                <p:cNvSpPr txBox="1">
                  <a:spLocks noRot="1" noChangeAspect="1" noMove="1" noResize="1" noEditPoints="1" noAdjustHandles="1" noChangeArrowheads="1" noChangeShapeType="1" noTextEdit="1"/>
                </p:cNvSpPr>
                <p:nvPr/>
              </p:nvSpPr>
              <p:spPr>
                <a:xfrm>
                  <a:off x="3535275" y="3569650"/>
                  <a:ext cx="496134" cy="461665"/>
                </a:xfrm>
                <a:prstGeom prst="rect">
                  <a:avLst/>
                </a:prstGeom>
                <a:blipFill>
                  <a:blip r:embed="rId4"/>
                  <a:stretch>
                    <a:fillRect/>
                  </a:stretch>
                </a:blipFill>
              </p:spPr>
              <p:txBody>
                <a:bodyPr/>
                <a:lstStyle/>
                <a:p>
                  <a:r>
                    <a:rPr lang="en-US">
                      <a:noFill/>
                    </a:rPr>
                    <a:t> </a:t>
                  </a:r>
                </a:p>
              </p:txBody>
            </p:sp>
          </mc:Fallback>
        </mc:AlternateContent>
      </p:grpSp>
      <p:grpSp>
        <p:nvGrpSpPr>
          <p:cNvPr id="13" name="Group 12" descr="Node M">
            <a:extLst>
              <a:ext uri="{FF2B5EF4-FFF2-40B4-BE49-F238E27FC236}">
                <a16:creationId xmlns:a16="http://schemas.microsoft.com/office/drawing/2014/main" id="{F395C279-871D-E069-BFEB-DAB4F77247F1}"/>
              </a:ext>
            </a:extLst>
          </p:cNvPr>
          <p:cNvGrpSpPr/>
          <p:nvPr/>
        </p:nvGrpSpPr>
        <p:grpSpPr>
          <a:xfrm>
            <a:off x="7181977" y="3295089"/>
            <a:ext cx="914400" cy="914400"/>
            <a:chOff x="4878613" y="4967324"/>
            <a:chExt cx="914400" cy="914400"/>
          </a:xfrm>
        </p:grpSpPr>
        <p:sp>
          <p:nvSpPr>
            <p:cNvPr id="14" name="Oval 13">
              <a:extLst>
                <a:ext uri="{FF2B5EF4-FFF2-40B4-BE49-F238E27FC236}">
                  <a16:creationId xmlns:a16="http://schemas.microsoft.com/office/drawing/2014/main" id="{3BD28AF9-69CC-5A65-3AD1-BA5682822B89}"/>
                </a:ext>
                <a:ext uri="{C183D7F6-B498-43B3-948B-1728B52AA6E4}">
                  <adec:decorative xmlns:adec="http://schemas.microsoft.com/office/drawing/2017/decorative" val="1"/>
                </a:ext>
              </a:extLst>
            </p:cNvPr>
            <p:cNvSpPr/>
            <p:nvPr/>
          </p:nvSpPr>
          <p:spPr>
            <a:xfrm>
              <a:off x="4878613" y="4967324"/>
              <a:ext cx="914400" cy="914400"/>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F00DA75-F3A8-47DE-A5ED-D3745E9FFE46}"/>
                    </a:ext>
                  </a:extLst>
                </p:cNvPr>
                <p:cNvSpPr txBox="1"/>
                <p:nvPr/>
              </p:nvSpPr>
              <p:spPr>
                <a:xfrm>
                  <a:off x="5101601"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𝑹</m:t>
                        </m:r>
                      </m:oMath>
                    </m:oMathPara>
                  </a14:m>
                  <a:endParaRPr lang="en-US" sz="2400" b="1" i="1" dirty="0">
                    <a:solidFill>
                      <a:schemeClr val="accent1"/>
                    </a:solidFill>
                  </a:endParaRPr>
                </a:p>
              </p:txBody>
            </p:sp>
          </mc:Choice>
          <mc:Fallback xmlns="">
            <p:sp>
              <p:nvSpPr>
                <p:cNvPr id="15" name="TextBox 14">
                  <a:extLst>
                    <a:ext uri="{FF2B5EF4-FFF2-40B4-BE49-F238E27FC236}">
                      <a16:creationId xmlns:a16="http://schemas.microsoft.com/office/drawing/2014/main" id="{BF00DA75-F3A8-47DE-A5ED-D3745E9FFE46}"/>
                    </a:ext>
                  </a:extLst>
                </p:cNvPr>
                <p:cNvSpPr txBox="1">
                  <a:spLocks noRot="1" noChangeAspect="1" noMove="1" noResize="1" noEditPoints="1" noAdjustHandles="1" noChangeArrowheads="1" noChangeShapeType="1" noTextEdit="1"/>
                </p:cNvSpPr>
                <p:nvPr/>
              </p:nvSpPr>
              <p:spPr>
                <a:xfrm>
                  <a:off x="5101601" y="5212148"/>
                  <a:ext cx="496134" cy="461665"/>
                </a:xfrm>
                <a:prstGeom prst="rect">
                  <a:avLst/>
                </a:prstGeom>
                <a:blipFill>
                  <a:blip r:embed="rId5"/>
                  <a:stretch>
                    <a:fillRect/>
                  </a:stretch>
                </a:blipFill>
              </p:spPr>
              <p:txBody>
                <a:bodyPr/>
                <a:lstStyle/>
                <a:p>
                  <a:r>
                    <a:rPr lang="en-US">
                      <a:noFill/>
                    </a:rPr>
                    <a:t> </a:t>
                  </a:r>
                </a:p>
              </p:txBody>
            </p:sp>
          </mc:Fallback>
        </mc:AlternateContent>
      </p:grpSp>
      <p:grpSp>
        <p:nvGrpSpPr>
          <p:cNvPr id="16" name="Group 15" descr="Node J">
            <a:extLst>
              <a:ext uri="{FF2B5EF4-FFF2-40B4-BE49-F238E27FC236}">
                <a16:creationId xmlns:a16="http://schemas.microsoft.com/office/drawing/2014/main" id="{93766B48-1977-AF39-A783-462B447B5C86}"/>
              </a:ext>
            </a:extLst>
          </p:cNvPr>
          <p:cNvGrpSpPr/>
          <p:nvPr/>
        </p:nvGrpSpPr>
        <p:grpSpPr>
          <a:xfrm>
            <a:off x="4095623" y="3295089"/>
            <a:ext cx="914400" cy="914400"/>
            <a:chOff x="1792259" y="4967324"/>
            <a:chExt cx="914400" cy="914400"/>
          </a:xfrm>
        </p:grpSpPr>
        <p:sp>
          <p:nvSpPr>
            <p:cNvPr id="17" name="Oval 16">
              <a:extLst>
                <a:ext uri="{FF2B5EF4-FFF2-40B4-BE49-F238E27FC236}">
                  <a16:creationId xmlns:a16="http://schemas.microsoft.com/office/drawing/2014/main" id="{5C963028-10E0-4A8C-515E-DD25E2C9DBA0}"/>
                </a:ext>
                <a:ext uri="{C183D7F6-B498-43B3-948B-1728B52AA6E4}">
                  <adec:decorative xmlns:adec="http://schemas.microsoft.com/office/drawing/2017/decorative" val="1"/>
                </a:ext>
              </a:extLst>
            </p:cNvPr>
            <p:cNvSpPr/>
            <p:nvPr/>
          </p:nvSpPr>
          <p:spPr>
            <a:xfrm>
              <a:off x="1792259" y="4967324"/>
              <a:ext cx="914400" cy="914400"/>
            </a:xfrm>
            <a:prstGeom prst="ellipse">
              <a:avLst/>
            </a:prstGeom>
            <a:solidFill>
              <a:schemeClr val="accent1">
                <a:lumMod val="20000"/>
                <a:lumOff val="80000"/>
              </a:schemeClr>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C3BB1784-D3CC-5C20-86D4-D48CCB4BC7AB}"/>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1"/>
                            </a:solidFill>
                            <a:latin typeface="Cambria Math" panose="02040503050406030204" pitchFamily="18" charset="0"/>
                          </a:rPr>
                          <m:t>𝑺</m:t>
                        </m:r>
                      </m:oMath>
                    </m:oMathPara>
                  </a14:m>
                  <a:endParaRPr lang="en-US" sz="2400" b="1" i="1" dirty="0">
                    <a:solidFill>
                      <a:schemeClr val="accent1"/>
                    </a:solidFill>
                  </a:endParaRPr>
                </a:p>
              </p:txBody>
            </p:sp>
          </mc:Choice>
          <mc:Fallback xmlns="">
            <p:sp>
              <p:nvSpPr>
                <p:cNvPr id="18" name="TextBox 17">
                  <a:extLst>
                    <a:ext uri="{FF2B5EF4-FFF2-40B4-BE49-F238E27FC236}">
                      <a16:creationId xmlns:a16="http://schemas.microsoft.com/office/drawing/2014/main" id="{C3BB1784-D3CC-5C20-86D4-D48CCB4BC7AB}"/>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6"/>
                  <a:stretch>
                    <a:fillRect/>
                  </a:stretch>
                </a:blipFill>
              </p:spPr>
              <p:txBody>
                <a:bodyPr/>
                <a:lstStyle/>
                <a:p>
                  <a:r>
                    <a:rPr lang="en-US">
                      <a:noFill/>
                    </a:rPr>
                    <a:t> </a:t>
                  </a:r>
                </a:p>
              </p:txBody>
            </p:sp>
          </mc:Fallback>
        </mc:AlternateContent>
      </p:grpSp>
      <p:grpSp>
        <p:nvGrpSpPr>
          <p:cNvPr id="20" name="Group 19" descr="Node J">
            <a:extLst>
              <a:ext uri="{FF2B5EF4-FFF2-40B4-BE49-F238E27FC236}">
                <a16:creationId xmlns:a16="http://schemas.microsoft.com/office/drawing/2014/main" id="{9BBE6593-579D-0282-C6F8-AEEAB978D236}"/>
              </a:ext>
            </a:extLst>
          </p:cNvPr>
          <p:cNvGrpSpPr/>
          <p:nvPr/>
        </p:nvGrpSpPr>
        <p:grpSpPr>
          <a:xfrm>
            <a:off x="5638801" y="4871105"/>
            <a:ext cx="914400" cy="914400"/>
            <a:chOff x="1792259" y="4967324"/>
            <a:chExt cx="914400" cy="914400"/>
          </a:xfrm>
        </p:grpSpPr>
        <p:sp>
          <p:nvSpPr>
            <p:cNvPr id="21" name="Oval 20">
              <a:extLst>
                <a:ext uri="{FF2B5EF4-FFF2-40B4-BE49-F238E27FC236}">
                  <a16:creationId xmlns:a16="http://schemas.microsoft.com/office/drawing/2014/main" id="{DB720637-7468-2B84-E81F-520AE2DC77EF}"/>
                </a:ext>
                <a:ext uri="{C183D7F6-B498-43B3-948B-1728B52AA6E4}">
                  <adec:decorative xmlns:adec="http://schemas.microsoft.com/office/drawing/2017/decorative" val="1"/>
                </a:ext>
              </a:extLst>
            </p:cNvPr>
            <p:cNvSpPr/>
            <p:nvPr/>
          </p:nvSpPr>
          <p:spPr>
            <a:xfrm>
              <a:off x="1792259" y="4967324"/>
              <a:ext cx="914400" cy="914400"/>
            </a:xfrm>
            <a:prstGeom prst="ellipse">
              <a:avLst/>
            </a:prstGeom>
            <a:solidFill>
              <a:schemeClr val="accent3">
                <a:lumMod val="20000"/>
                <a:lumOff val="80000"/>
              </a:schemeClr>
            </a:solid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465B460F-06DD-CBD5-0D88-D99514F13AA0}"/>
                    </a:ext>
                  </a:extLst>
                </p:cNvPr>
                <p:cNvSpPr txBox="1"/>
                <p:nvPr/>
              </p:nvSpPr>
              <p:spPr>
                <a:xfrm>
                  <a:off x="2015247" y="5212148"/>
                  <a:ext cx="496134"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b="1" i="1" smtClean="0">
                            <a:solidFill>
                              <a:schemeClr val="accent3"/>
                            </a:solidFill>
                            <a:latin typeface="Cambria Math" panose="02040503050406030204" pitchFamily="18" charset="0"/>
                          </a:rPr>
                          <m:t>𝑾</m:t>
                        </m:r>
                      </m:oMath>
                    </m:oMathPara>
                  </a14:m>
                  <a:endParaRPr lang="en-US" sz="2400" b="1" i="1" dirty="0">
                    <a:solidFill>
                      <a:schemeClr val="accent3"/>
                    </a:solidFill>
                  </a:endParaRPr>
                </a:p>
              </p:txBody>
            </p:sp>
          </mc:Choice>
          <mc:Fallback xmlns="">
            <p:sp>
              <p:nvSpPr>
                <p:cNvPr id="22" name="TextBox 21">
                  <a:extLst>
                    <a:ext uri="{FF2B5EF4-FFF2-40B4-BE49-F238E27FC236}">
                      <a16:creationId xmlns:a16="http://schemas.microsoft.com/office/drawing/2014/main" id="{465B460F-06DD-CBD5-0D88-D99514F13AA0}"/>
                    </a:ext>
                  </a:extLst>
                </p:cNvPr>
                <p:cNvSpPr txBox="1">
                  <a:spLocks noRot="1" noChangeAspect="1" noMove="1" noResize="1" noEditPoints="1" noAdjustHandles="1" noChangeArrowheads="1" noChangeShapeType="1" noTextEdit="1"/>
                </p:cNvSpPr>
                <p:nvPr/>
              </p:nvSpPr>
              <p:spPr>
                <a:xfrm>
                  <a:off x="2015247" y="5212148"/>
                  <a:ext cx="496134" cy="461665"/>
                </a:xfrm>
                <a:prstGeom prst="rect">
                  <a:avLst/>
                </a:prstGeom>
                <a:blipFill>
                  <a:blip r:embed="rId7"/>
                  <a:stretch>
                    <a:fillRect l="-2500" r="-2500"/>
                  </a:stretch>
                </a:blipFill>
              </p:spPr>
              <p:txBody>
                <a:bodyPr/>
                <a:lstStyle/>
                <a:p>
                  <a:r>
                    <a:rPr lang="en-US">
                      <a:noFill/>
                    </a:rPr>
                    <a:t> </a:t>
                  </a:r>
                </a:p>
              </p:txBody>
            </p:sp>
          </mc:Fallback>
        </mc:AlternateContent>
      </p:grpSp>
      <p:sp>
        <p:nvSpPr>
          <p:cNvPr id="23" name="TextBox 22">
            <a:extLst>
              <a:ext uri="{FF2B5EF4-FFF2-40B4-BE49-F238E27FC236}">
                <a16:creationId xmlns:a16="http://schemas.microsoft.com/office/drawing/2014/main" id="{126F0BF9-36E8-BC34-6DA0-AA359409D4DE}"/>
              </a:ext>
            </a:extLst>
          </p:cNvPr>
          <p:cNvSpPr txBox="1"/>
          <p:nvPr/>
        </p:nvSpPr>
        <p:spPr>
          <a:xfrm>
            <a:off x="5680350" y="2700629"/>
            <a:ext cx="808235" cy="307777"/>
          </a:xfrm>
          <a:prstGeom prst="rect">
            <a:avLst/>
          </a:prstGeom>
          <a:noFill/>
        </p:spPr>
        <p:txBody>
          <a:bodyPr wrap="none" rtlCol="0">
            <a:spAutoFit/>
          </a:bodyPr>
          <a:lstStyle/>
          <a:p>
            <a:pPr algn="ctr"/>
            <a:r>
              <a:rPr lang="en-US" sz="1400" b="1" dirty="0">
                <a:solidFill>
                  <a:schemeClr val="accent2"/>
                </a:solidFill>
              </a:rPr>
              <a:t>Cloudy</a:t>
            </a:r>
          </a:p>
        </p:txBody>
      </p:sp>
      <p:sp>
        <p:nvSpPr>
          <p:cNvPr id="24" name="TextBox 23">
            <a:extLst>
              <a:ext uri="{FF2B5EF4-FFF2-40B4-BE49-F238E27FC236}">
                <a16:creationId xmlns:a16="http://schemas.microsoft.com/office/drawing/2014/main" id="{758D2D37-FFD8-D096-4D6D-E5B6FFB446D3}"/>
              </a:ext>
            </a:extLst>
          </p:cNvPr>
          <p:cNvSpPr txBox="1"/>
          <p:nvPr/>
        </p:nvSpPr>
        <p:spPr>
          <a:xfrm>
            <a:off x="4062143" y="4287935"/>
            <a:ext cx="981359" cy="307777"/>
          </a:xfrm>
          <a:prstGeom prst="rect">
            <a:avLst/>
          </a:prstGeom>
          <a:noFill/>
        </p:spPr>
        <p:txBody>
          <a:bodyPr wrap="none" rtlCol="0">
            <a:spAutoFit/>
          </a:bodyPr>
          <a:lstStyle/>
          <a:p>
            <a:pPr algn="ctr"/>
            <a:r>
              <a:rPr lang="en-US" sz="1400" b="1" dirty="0">
                <a:solidFill>
                  <a:schemeClr val="accent1"/>
                </a:solidFill>
              </a:rPr>
              <a:t>Sprinkler</a:t>
            </a:r>
          </a:p>
        </p:txBody>
      </p:sp>
      <p:sp>
        <p:nvSpPr>
          <p:cNvPr id="25" name="TextBox 24">
            <a:extLst>
              <a:ext uri="{FF2B5EF4-FFF2-40B4-BE49-F238E27FC236}">
                <a16:creationId xmlns:a16="http://schemas.microsoft.com/office/drawing/2014/main" id="{D8CAB6DC-C2FA-6633-6A8F-5EFCDD90BF64}"/>
              </a:ext>
            </a:extLst>
          </p:cNvPr>
          <p:cNvSpPr txBox="1"/>
          <p:nvPr/>
        </p:nvSpPr>
        <p:spPr>
          <a:xfrm>
            <a:off x="7355285" y="4287935"/>
            <a:ext cx="567784" cy="307777"/>
          </a:xfrm>
          <a:prstGeom prst="rect">
            <a:avLst/>
          </a:prstGeom>
          <a:noFill/>
        </p:spPr>
        <p:txBody>
          <a:bodyPr wrap="none" rtlCol="0">
            <a:spAutoFit/>
          </a:bodyPr>
          <a:lstStyle/>
          <a:p>
            <a:pPr algn="ctr"/>
            <a:r>
              <a:rPr lang="en-US" sz="1400" b="1" dirty="0">
                <a:solidFill>
                  <a:schemeClr val="accent1"/>
                </a:solidFill>
              </a:rPr>
              <a:t>Rain</a:t>
            </a:r>
          </a:p>
        </p:txBody>
      </p:sp>
      <p:cxnSp>
        <p:nvCxnSpPr>
          <p:cNvPr id="26" name="Straight Arrow Connector 25">
            <a:extLst>
              <a:ext uri="{FF2B5EF4-FFF2-40B4-BE49-F238E27FC236}">
                <a16:creationId xmlns:a16="http://schemas.microsoft.com/office/drawing/2014/main" id="{8B647589-5ADF-E268-59F9-495E71E7DCE7}"/>
              </a:ext>
              <a:ext uri="{C183D7F6-B498-43B3-948B-1728B52AA6E4}">
                <adec:decorative xmlns:adec="http://schemas.microsoft.com/office/drawing/2017/decorative" val="1"/>
              </a:ext>
            </a:extLst>
          </p:cNvPr>
          <p:cNvCxnSpPr>
            <a:cxnSpLocks/>
            <a:stCxn id="17" idx="5"/>
            <a:endCxn id="21" idx="1"/>
          </p:cNvCxnSpPr>
          <p:nvPr/>
        </p:nvCxnSpPr>
        <p:spPr>
          <a:xfrm>
            <a:off x="4876112" y="4075578"/>
            <a:ext cx="896600"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54E0E8D7-519E-A438-E47F-2F3C26E80586}"/>
              </a:ext>
              <a:ext uri="{C183D7F6-B498-43B3-948B-1728B52AA6E4}">
                <adec:decorative xmlns:adec="http://schemas.microsoft.com/office/drawing/2017/decorative" val="1"/>
              </a:ext>
            </a:extLst>
          </p:cNvPr>
          <p:cNvCxnSpPr>
            <a:cxnSpLocks/>
            <a:stCxn id="14" idx="3"/>
            <a:endCxn id="21" idx="7"/>
          </p:cNvCxnSpPr>
          <p:nvPr/>
        </p:nvCxnSpPr>
        <p:spPr>
          <a:xfrm flipH="1">
            <a:off x="6419290" y="4075578"/>
            <a:ext cx="896598"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F0AE7446-1790-E470-A0A6-4F24C7FF6C3A}"/>
              </a:ext>
            </a:extLst>
          </p:cNvPr>
          <p:cNvSpPr txBox="1"/>
          <p:nvPr/>
        </p:nvSpPr>
        <p:spPr>
          <a:xfrm>
            <a:off x="5566719" y="5876440"/>
            <a:ext cx="1058560" cy="307777"/>
          </a:xfrm>
          <a:prstGeom prst="rect">
            <a:avLst/>
          </a:prstGeom>
          <a:noFill/>
        </p:spPr>
        <p:txBody>
          <a:bodyPr wrap="none" rtlCol="0">
            <a:spAutoFit/>
          </a:bodyPr>
          <a:lstStyle/>
          <a:p>
            <a:pPr algn="ctr"/>
            <a:r>
              <a:rPr lang="en-US" sz="1400" b="1" dirty="0">
                <a:solidFill>
                  <a:schemeClr val="accent3"/>
                </a:solidFill>
              </a:rPr>
              <a:t>Wet Grass</a:t>
            </a:r>
          </a:p>
        </p:txBody>
      </p:sp>
      <mc:AlternateContent xmlns:mc="http://schemas.openxmlformats.org/markup-compatibility/2006" xmlns:a14="http://schemas.microsoft.com/office/drawing/2010/main">
        <mc:Choice Requires="a14">
          <p:sp>
            <p:nvSpPr>
              <p:cNvPr id="48" name="Rounded Rectangle 47">
                <a:extLst>
                  <a:ext uri="{FF2B5EF4-FFF2-40B4-BE49-F238E27FC236}">
                    <a16:creationId xmlns:a16="http://schemas.microsoft.com/office/drawing/2014/main" id="{406BF8F3-043C-1D75-1893-2784C04537E8}"/>
                  </a:ext>
                </a:extLst>
              </p:cNvPr>
              <p:cNvSpPr/>
              <p:nvPr/>
            </p:nvSpPr>
            <p:spPr>
              <a:xfrm>
                <a:off x="7601255" y="4973102"/>
                <a:ext cx="3538330" cy="1275604"/>
              </a:xfrm>
              <a:prstGeom prst="roundRect">
                <a:avLst>
                  <a:gd name="adj" fmla="val 6468"/>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Sample:</a:t>
                </a:r>
              </a:p>
              <a:p>
                <a:pPr algn="ctr"/>
                <a:endParaRPr lang="en-US" b="1" dirty="0">
                  <a:solidFill>
                    <a:schemeClr val="tx1"/>
                  </a:solidFill>
                </a:endParaRPr>
              </a:p>
              <a:p>
                <a:r>
                  <a:rPr lang="en-US" dirty="0">
                    <a:solidFill>
                      <a:schemeClr val="tx1"/>
                    </a:solidFill>
                  </a:rPr>
                  <a:t> </a:t>
                </a:r>
                <a14:m>
                  <m:oMath xmlns:m="http://schemas.openxmlformats.org/officeDocument/2006/math">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rPr>
                      <m:t>𝑐</m:t>
                    </m:r>
                    <m:r>
                      <a:rPr lang="en-US" b="0" i="1" smtClean="0">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𝑠</m:t>
                    </m:r>
                    <m:r>
                      <a:rPr lang="en-US" b="0" i="1" smtClean="0">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𝑟</m:t>
                    </m:r>
                    <m:r>
                      <a:rPr lang="en-US" b="0" i="1" smtClean="0">
                        <a:solidFill>
                          <a:schemeClr val="tx1"/>
                        </a:solidFill>
                        <a:latin typeface="Cambria Math" panose="02040503050406030204" pitchFamily="18" charset="0"/>
                        <a:ea typeface="Cambria Math" panose="02040503050406030204" pitchFamily="18" charset="0"/>
                      </a:rPr>
                      <m:t>, ¬</m:t>
                    </m:r>
                    <m:r>
                      <a:rPr lang="en-US" b="0" i="1" smtClean="0">
                        <a:solidFill>
                          <a:schemeClr val="tx1"/>
                        </a:solidFill>
                        <a:latin typeface="Cambria Math" panose="02040503050406030204" pitchFamily="18" charset="0"/>
                        <a:ea typeface="Cambria Math" panose="02040503050406030204" pitchFamily="18" charset="0"/>
                      </a:rPr>
                      <m:t>𝑤</m:t>
                    </m:r>
                    <m:r>
                      <a:rPr lang="en-US" b="0" i="0" smtClean="0">
                        <a:solidFill>
                          <a:schemeClr val="tx1"/>
                        </a:solidFill>
                        <a:latin typeface="Cambria Math" panose="02040503050406030204" pitchFamily="18" charset="0"/>
                      </a:rPr>
                      <m:t>  </m:t>
                    </m:r>
                    <m:r>
                      <m:rPr>
                        <m:sty m:val="p"/>
                      </m:rPr>
                      <a:rPr lang="en-US" b="0" i="0" smtClean="0">
                        <a:solidFill>
                          <a:schemeClr val="tx1"/>
                        </a:solidFill>
                        <a:latin typeface="Cambria Math" panose="02040503050406030204" pitchFamily="18" charset="0"/>
                      </a:rPr>
                      <m:t>weight</m:t>
                    </m:r>
                    <m:r>
                      <a:rPr lang="en-US" b="0" i="1" smtClean="0">
                        <a:solidFill>
                          <a:schemeClr val="tx1"/>
                        </a:solidFill>
                        <a:latin typeface="Cambria Math" panose="02040503050406030204" pitchFamily="18" charset="0"/>
                      </a:rPr>
                      <m:t>=0.5</m:t>
                    </m:r>
                    <m:r>
                      <a:rPr lang="en-US" b="0" i="1" smtClean="0">
                        <a:solidFill>
                          <a:schemeClr val="tx1"/>
                        </a:solidFill>
                        <a:latin typeface="Cambria Math" panose="02040503050406030204" pitchFamily="18" charset="0"/>
                        <a:ea typeface="Cambria Math" panose="02040503050406030204" pitchFamily="18" charset="0"/>
                      </a:rPr>
                      <m:t>∙0.01</m:t>
                    </m:r>
                  </m:oMath>
                </a14:m>
                <a:endParaRPr lang="en-US" dirty="0">
                  <a:solidFill>
                    <a:schemeClr val="tx1"/>
                  </a:solidFill>
                </a:endParaRPr>
              </a:p>
            </p:txBody>
          </p:sp>
        </mc:Choice>
        <mc:Fallback xmlns="">
          <p:sp>
            <p:nvSpPr>
              <p:cNvPr id="48" name="Rounded Rectangle 47">
                <a:extLst>
                  <a:ext uri="{FF2B5EF4-FFF2-40B4-BE49-F238E27FC236}">
                    <a16:creationId xmlns:a16="http://schemas.microsoft.com/office/drawing/2014/main" id="{406BF8F3-043C-1D75-1893-2784C04537E8}"/>
                  </a:ext>
                </a:extLst>
              </p:cNvPr>
              <p:cNvSpPr>
                <a:spLocks noRot="1" noChangeAspect="1" noMove="1" noResize="1" noEditPoints="1" noAdjustHandles="1" noChangeArrowheads="1" noChangeShapeType="1" noTextEdit="1"/>
              </p:cNvSpPr>
              <p:nvPr/>
            </p:nvSpPr>
            <p:spPr>
              <a:xfrm>
                <a:off x="7601255" y="4973102"/>
                <a:ext cx="3538330" cy="1275604"/>
              </a:xfrm>
              <a:prstGeom prst="roundRect">
                <a:avLst>
                  <a:gd name="adj" fmla="val 6468"/>
                </a:avLst>
              </a:prstGeom>
              <a:blipFill>
                <a:blip r:embed="rId8"/>
                <a:stretch>
                  <a:fillRect/>
                </a:stretch>
              </a:blipFill>
              <a:ln w="38100">
                <a:solidFill>
                  <a:schemeClr val="accent5"/>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0326A2D0-74B0-9667-2827-63B077E8ABB7}"/>
                  </a:ext>
                </a:extLst>
              </p:cNvPr>
              <p:cNvSpPr txBox="1"/>
              <p:nvPr/>
            </p:nvSpPr>
            <p:spPr>
              <a:xfrm>
                <a:off x="2344235" y="1246604"/>
                <a:ext cx="931089"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49" name="TextBox 48">
                <a:extLst>
                  <a:ext uri="{FF2B5EF4-FFF2-40B4-BE49-F238E27FC236}">
                    <a16:creationId xmlns:a16="http://schemas.microsoft.com/office/drawing/2014/main" id="{0326A2D0-74B0-9667-2827-63B077E8ABB7}"/>
                  </a:ext>
                </a:extLst>
              </p:cNvPr>
              <p:cNvSpPr txBox="1">
                <a:spLocks noRot="1" noChangeAspect="1" noMove="1" noResize="1" noEditPoints="1" noAdjustHandles="1" noChangeArrowheads="1" noChangeShapeType="1" noTextEdit="1"/>
              </p:cNvSpPr>
              <p:nvPr/>
            </p:nvSpPr>
            <p:spPr>
              <a:xfrm>
                <a:off x="2344235" y="1246604"/>
                <a:ext cx="931089" cy="369332"/>
              </a:xfrm>
              <a:prstGeom prst="rect">
                <a:avLst/>
              </a:prstGeom>
              <a:blipFill>
                <a:blip r:embed="rId9"/>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AF8A8F50-2DCF-79CE-A158-3276387047B1}"/>
                  </a:ext>
                </a:extLst>
              </p:cNvPr>
              <p:cNvSpPr txBox="1"/>
              <p:nvPr/>
            </p:nvSpPr>
            <p:spPr>
              <a:xfrm>
                <a:off x="1586815" y="3320968"/>
                <a:ext cx="1252522"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m:t>
                      </m:r>
                    </m:oMath>
                  </m:oMathPara>
                </a14:m>
                <a:endParaRPr lang="en-US" dirty="0"/>
              </a:p>
            </p:txBody>
          </p:sp>
        </mc:Choice>
        <mc:Fallback xmlns="">
          <p:sp>
            <p:nvSpPr>
              <p:cNvPr id="50" name="TextBox 49">
                <a:extLst>
                  <a:ext uri="{FF2B5EF4-FFF2-40B4-BE49-F238E27FC236}">
                    <a16:creationId xmlns:a16="http://schemas.microsoft.com/office/drawing/2014/main" id="{AF8A8F50-2DCF-79CE-A158-3276387047B1}"/>
                  </a:ext>
                </a:extLst>
              </p:cNvPr>
              <p:cNvSpPr txBox="1">
                <a:spLocks noRot="1" noChangeAspect="1" noMove="1" noResize="1" noEditPoints="1" noAdjustHandles="1" noChangeArrowheads="1" noChangeShapeType="1" noTextEdit="1"/>
              </p:cNvSpPr>
              <p:nvPr/>
            </p:nvSpPr>
            <p:spPr>
              <a:xfrm>
                <a:off x="1586815" y="3320968"/>
                <a:ext cx="1252522" cy="369332"/>
              </a:xfrm>
              <a:prstGeom prst="rect">
                <a:avLst/>
              </a:prstGeom>
              <a:blipFill>
                <a:blip r:embed="rId10"/>
                <a:stretch>
                  <a:fillRect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A1559BC2-6831-A132-4A0D-3C740679D04C}"/>
                  </a:ext>
                </a:extLst>
              </p:cNvPr>
              <p:cNvSpPr txBox="1"/>
              <p:nvPr/>
            </p:nvSpPr>
            <p:spPr>
              <a:xfrm>
                <a:off x="7235738" y="1243957"/>
                <a:ext cx="731034"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51" name="TextBox 50">
                <a:extLst>
                  <a:ext uri="{FF2B5EF4-FFF2-40B4-BE49-F238E27FC236}">
                    <a16:creationId xmlns:a16="http://schemas.microsoft.com/office/drawing/2014/main" id="{A1559BC2-6831-A132-4A0D-3C740679D04C}"/>
                  </a:ext>
                </a:extLst>
              </p:cNvPr>
              <p:cNvSpPr txBox="1">
                <a:spLocks noRot="1" noChangeAspect="1" noMove="1" noResize="1" noEditPoints="1" noAdjustHandles="1" noChangeArrowheads="1" noChangeShapeType="1" noTextEdit="1"/>
              </p:cNvSpPr>
              <p:nvPr/>
            </p:nvSpPr>
            <p:spPr>
              <a:xfrm>
                <a:off x="7235738" y="1243957"/>
                <a:ext cx="731034" cy="369332"/>
              </a:xfrm>
              <a:prstGeom prst="rect">
                <a:avLst/>
              </a:prstGeom>
              <a:blipFill>
                <a:blip r:embed="rId11"/>
                <a:stretch>
                  <a:fillRect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D523724F-EE7E-63BF-5609-80C88B553C09}"/>
                  </a:ext>
                </a:extLst>
              </p:cNvPr>
              <p:cNvSpPr txBox="1"/>
              <p:nvPr/>
            </p:nvSpPr>
            <p:spPr>
              <a:xfrm>
                <a:off x="8890930" y="2663941"/>
                <a:ext cx="958980"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m:oMathPara>
                </a14:m>
                <a:endParaRPr lang="en-US" dirty="0"/>
              </a:p>
            </p:txBody>
          </p:sp>
        </mc:Choice>
        <mc:Fallback xmlns="">
          <p:sp>
            <p:nvSpPr>
              <p:cNvPr id="52" name="TextBox 51">
                <a:extLst>
                  <a:ext uri="{FF2B5EF4-FFF2-40B4-BE49-F238E27FC236}">
                    <a16:creationId xmlns:a16="http://schemas.microsoft.com/office/drawing/2014/main" id="{D523724F-EE7E-63BF-5609-80C88B553C09}"/>
                  </a:ext>
                </a:extLst>
              </p:cNvPr>
              <p:cNvSpPr txBox="1">
                <a:spLocks noRot="1" noChangeAspect="1" noMove="1" noResize="1" noEditPoints="1" noAdjustHandles="1" noChangeArrowheads="1" noChangeShapeType="1" noTextEdit="1"/>
              </p:cNvSpPr>
              <p:nvPr/>
            </p:nvSpPr>
            <p:spPr>
              <a:xfrm>
                <a:off x="8890930" y="2663941"/>
                <a:ext cx="958980" cy="369332"/>
              </a:xfrm>
              <a:prstGeom prst="rect">
                <a:avLst/>
              </a:prstGeom>
              <a:blipFill>
                <a:blip r:embed="rId12"/>
                <a:stretch>
                  <a:fillRect b="-6452"/>
                </a:stretch>
              </a:blipFill>
            </p:spPr>
            <p:txBody>
              <a:bodyPr/>
              <a:lstStyle/>
              <a:p>
                <a:r>
                  <a:rPr lang="en-US">
                    <a:noFill/>
                  </a:rPr>
                  <a:t> </a:t>
                </a:r>
              </a:p>
            </p:txBody>
          </p:sp>
        </mc:Fallback>
      </mc:AlternateContent>
      <p:sp>
        <p:nvSpPr>
          <p:cNvPr id="2" name="Rectangle 1">
            <a:extLst>
              <a:ext uri="{FF2B5EF4-FFF2-40B4-BE49-F238E27FC236}">
                <a16:creationId xmlns:a16="http://schemas.microsoft.com/office/drawing/2014/main" id="{16FA24F3-B326-BA41-79C8-B2D63B01BA67}"/>
              </a:ext>
              <a:ext uri="{C183D7F6-B498-43B3-948B-1728B52AA6E4}">
                <adec:decorative xmlns:adec="http://schemas.microsoft.com/office/drawing/2017/decorative" val="1"/>
              </a:ext>
            </a:extLst>
          </p:cNvPr>
          <p:cNvSpPr/>
          <p:nvPr/>
        </p:nvSpPr>
        <p:spPr>
          <a:xfrm>
            <a:off x="7181977" y="2003612"/>
            <a:ext cx="914400" cy="541864"/>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1115F20-39A6-A5B2-2DB6-BA6ACDB8107E}"/>
              </a:ext>
              <a:ext uri="{C183D7F6-B498-43B3-948B-1728B52AA6E4}">
                <adec:decorative xmlns:adec="http://schemas.microsoft.com/office/drawing/2017/decorative" val="1"/>
              </a:ext>
            </a:extLst>
          </p:cNvPr>
          <p:cNvSpPr/>
          <p:nvPr/>
        </p:nvSpPr>
        <p:spPr>
          <a:xfrm>
            <a:off x="7171594" y="2279201"/>
            <a:ext cx="935166" cy="266275"/>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B34EEC5-14E0-4321-8086-202BD8A7B564}"/>
              </a:ext>
              <a:ext uri="{C183D7F6-B498-43B3-948B-1728B52AA6E4}">
                <adec:decorative xmlns:adec="http://schemas.microsoft.com/office/drawing/2017/decorative" val="1"/>
              </a:ext>
            </a:extLst>
          </p:cNvPr>
          <p:cNvSpPr/>
          <p:nvPr/>
        </p:nvSpPr>
        <p:spPr>
          <a:xfrm>
            <a:off x="2475726" y="2555544"/>
            <a:ext cx="1057887" cy="266275"/>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EC10136-0E95-5901-57CC-45888228F5B4}"/>
              </a:ext>
              <a:ext uri="{C183D7F6-B498-43B3-948B-1728B52AA6E4}">
                <adec:decorative xmlns:adec="http://schemas.microsoft.com/office/drawing/2017/decorative" val="1"/>
              </a:ext>
            </a:extLst>
          </p:cNvPr>
          <p:cNvSpPr/>
          <p:nvPr/>
        </p:nvSpPr>
        <p:spPr>
          <a:xfrm>
            <a:off x="2475725" y="2545476"/>
            <a:ext cx="1057886" cy="276343"/>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FEB3050-BF9C-8940-481A-F0928CBD8FF8}"/>
              </a:ext>
              <a:ext uri="{C183D7F6-B498-43B3-948B-1728B52AA6E4}">
                <adec:decorative xmlns:adec="http://schemas.microsoft.com/office/drawing/2017/decorative" val="1"/>
              </a:ext>
            </a:extLst>
          </p:cNvPr>
          <p:cNvSpPr/>
          <p:nvPr/>
        </p:nvSpPr>
        <p:spPr>
          <a:xfrm>
            <a:off x="8618200" y="3911025"/>
            <a:ext cx="1505689" cy="541864"/>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6B54EB3-25BD-50F3-CA14-585B71236A96}"/>
              </a:ext>
              <a:ext uri="{C183D7F6-B498-43B3-948B-1728B52AA6E4}">
                <adec:decorative xmlns:adec="http://schemas.microsoft.com/office/drawing/2017/decorative" val="1"/>
              </a:ext>
            </a:extLst>
          </p:cNvPr>
          <p:cNvSpPr/>
          <p:nvPr/>
        </p:nvSpPr>
        <p:spPr>
          <a:xfrm>
            <a:off x="9060651" y="3920016"/>
            <a:ext cx="1063862" cy="261941"/>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3AA3C84-56B9-09B1-8A3F-166160E6CDCF}"/>
              </a:ext>
              <a:ext uri="{C183D7F6-B498-43B3-948B-1728B52AA6E4}">
                <adec:decorative xmlns:adec="http://schemas.microsoft.com/office/drawing/2017/decorative" val="1"/>
              </a:ext>
            </a:extLst>
          </p:cNvPr>
          <p:cNvSpPr/>
          <p:nvPr/>
        </p:nvSpPr>
        <p:spPr>
          <a:xfrm>
            <a:off x="2081752" y="4333551"/>
            <a:ext cx="1456682" cy="270932"/>
          </a:xfrm>
          <a:prstGeom prst="rect">
            <a:avLst/>
          </a:prstGeom>
          <a:solidFill>
            <a:srgbClr val="EFDEB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4D55EEF-9782-C43D-F7CC-901FE88D9DF0}"/>
              </a:ext>
              <a:ext uri="{C183D7F6-B498-43B3-948B-1728B52AA6E4}">
                <adec:decorative xmlns:adec="http://schemas.microsoft.com/office/drawing/2017/decorative" val="1"/>
              </a:ext>
            </a:extLst>
          </p:cNvPr>
          <p:cNvSpPr/>
          <p:nvPr/>
        </p:nvSpPr>
        <p:spPr>
          <a:xfrm>
            <a:off x="2081752" y="4320104"/>
            <a:ext cx="1456682" cy="284379"/>
          </a:xfrm>
          <a:prstGeom prst="rect">
            <a:avLst/>
          </a:prstGeom>
          <a:solidFill>
            <a:schemeClr val="accent5">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graphicFrame>
            <p:nvGraphicFramePr>
              <p:cNvPr id="37" name="Table 36">
                <a:extLst>
                  <a:ext uri="{FF2B5EF4-FFF2-40B4-BE49-F238E27FC236}">
                    <a16:creationId xmlns:a16="http://schemas.microsoft.com/office/drawing/2014/main" id="{D395CB6F-29AE-7574-B7F5-AB8847910657}"/>
                  </a:ext>
                </a:extLst>
              </p:cNvPr>
              <p:cNvGraphicFramePr>
                <a:graphicFrameLocks noGrp="1"/>
              </p:cNvGraphicFramePr>
              <p:nvPr>
                <p:extLst>
                  <p:ext uri="{D42A27DB-BD31-4B8C-83A1-F6EECF244321}">
                    <p14:modId xmlns:p14="http://schemas.microsoft.com/office/powerpoint/2010/main" val="2117496566"/>
                  </p:ext>
                </p:extLst>
              </p:nvPr>
            </p:nvGraphicFramePr>
            <p:xfrm>
              <a:off x="886979" y="3777892"/>
              <a:ext cx="2651143" cy="2468880"/>
            </p:xfrm>
            <a:graphic>
              <a:graphicData uri="http://schemas.openxmlformats.org/drawingml/2006/table">
                <a:tbl>
                  <a:tblPr firstRow="1" bandRow="1">
                    <a:tableStyleId>{5C22544A-7EE6-4342-B048-85BDC9FD1C3A}</a:tableStyleId>
                  </a:tblPr>
                  <a:tblGrid>
                    <a:gridCol w="598509">
                      <a:extLst>
                        <a:ext uri="{9D8B030D-6E8A-4147-A177-3AD203B41FA5}">
                          <a16:colId xmlns:a16="http://schemas.microsoft.com/office/drawing/2014/main" val="2373026643"/>
                        </a:ext>
                      </a:extLst>
                    </a:gridCol>
                    <a:gridCol w="598509">
                      <a:extLst>
                        <a:ext uri="{9D8B030D-6E8A-4147-A177-3AD203B41FA5}">
                          <a16:colId xmlns:a16="http://schemas.microsoft.com/office/drawing/2014/main" val="1425192699"/>
                        </a:ext>
                      </a:extLst>
                    </a:gridCol>
                    <a:gridCol w="598509">
                      <a:extLst>
                        <a:ext uri="{9D8B030D-6E8A-4147-A177-3AD203B41FA5}">
                          <a16:colId xmlns:a16="http://schemas.microsoft.com/office/drawing/2014/main" val="2223296189"/>
                        </a:ext>
                      </a:extLst>
                    </a:gridCol>
                    <a:gridCol w="855616">
                      <a:extLst>
                        <a:ext uri="{9D8B030D-6E8A-4147-A177-3AD203B41FA5}">
                          <a16:colId xmlns:a16="http://schemas.microsoft.com/office/drawing/2014/main" val="517511994"/>
                        </a:ext>
                      </a:extLst>
                    </a:gridCol>
                  </a:tblGrid>
                  <a:tr h="21283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𝑺</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𝑹</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𝑾</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𝑾</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𝑺</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𝑹</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12838">
                    <a:tc rowSpan="4">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12838">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8704788"/>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6108373"/>
                      </a:ext>
                    </a:extLst>
                  </a:tr>
                  <a:tr h="212838">
                    <a:tc rowSpan="4">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12838">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0.10</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1548960"/>
                      </a:ext>
                    </a:extLst>
                  </a:tr>
                  <a:tr h="212838">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𝒘</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9787762"/>
                      </a:ext>
                    </a:extLst>
                  </a:tr>
                </a:tbl>
              </a:graphicData>
            </a:graphic>
          </p:graphicFrame>
        </mc:Choice>
        <mc:Fallback xmlns="">
          <p:graphicFrame>
            <p:nvGraphicFramePr>
              <p:cNvPr id="37" name="Table 36">
                <a:extLst>
                  <a:ext uri="{FF2B5EF4-FFF2-40B4-BE49-F238E27FC236}">
                    <a16:creationId xmlns:a16="http://schemas.microsoft.com/office/drawing/2014/main" id="{D395CB6F-29AE-7574-B7F5-AB8847910657}"/>
                  </a:ext>
                </a:extLst>
              </p:cNvPr>
              <p:cNvGraphicFramePr>
                <a:graphicFrameLocks noGrp="1"/>
              </p:cNvGraphicFramePr>
              <p:nvPr>
                <p:extLst>
                  <p:ext uri="{D42A27DB-BD31-4B8C-83A1-F6EECF244321}">
                    <p14:modId xmlns:p14="http://schemas.microsoft.com/office/powerpoint/2010/main" val="2117496566"/>
                  </p:ext>
                </p:extLst>
              </p:nvPr>
            </p:nvGraphicFramePr>
            <p:xfrm>
              <a:off x="886979" y="3777892"/>
              <a:ext cx="2651143" cy="2468880"/>
            </p:xfrm>
            <a:graphic>
              <a:graphicData uri="http://schemas.openxmlformats.org/drawingml/2006/table">
                <a:tbl>
                  <a:tblPr firstRow="1" bandRow="1">
                    <a:tableStyleId>{5C22544A-7EE6-4342-B048-85BDC9FD1C3A}</a:tableStyleId>
                  </a:tblPr>
                  <a:tblGrid>
                    <a:gridCol w="598509">
                      <a:extLst>
                        <a:ext uri="{9D8B030D-6E8A-4147-A177-3AD203B41FA5}">
                          <a16:colId xmlns:a16="http://schemas.microsoft.com/office/drawing/2014/main" val="2373026643"/>
                        </a:ext>
                      </a:extLst>
                    </a:gridCol>
                    <a:gridCol w="598509">
                      <a:extLst>
                        <a:ext uri="{9D8B030D-6E8A-4147-A177-3AD203B41FA5}">
                          <a16:colId xmlns:a16="http://schemas.microsoft.com/office/drawing/2014/main" val="1425192699"/>
                        </a:ext>
                      </a:extLst>
                    </a:gridCol>
                    <a:gridCol w="598509">
                      <a:extLst>
                        <a:ext uri="{9D8B030D-6E8A-4147-A177-3AD203B41FA5}">
                          <a16:colId xmlns:a16="http://schemas.microsoft.com/office/drawing/2014/main" val="2223296189"/>
                        </a:ext>
                      </a:extLst>
                    </a:gridCol>
                    <a:gridCol w="855616">
                      <a:extLst>
                        <a:ext uri="{9D8B030D-6E8A-4147-A177-3AD203B41FA5}">
                          <a16:colId xmlns:a16="http://schemas.microsoft.com/office/drawing/2014/main" val="517511994"/>
                        </a:ext>
                      </a:extLst>
                    </a:gridCol>
                  </a:tblGrid>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t="-4545" r="-348936"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97917" t="-4545" r="-241667"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4545" r="-146809" b="-7909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4545" r="-1471" b="-790909"/>
                          </a:stretch>
                        </a:blipFill>
                      </a:tcPr>
                    </a:tc>
                    <a:extLst>
                      <a:ext uri="{0D108BD9-81ED-4DB2-BD59-A6C34878D82A}">
                        <a16:rowId xmlns:a16="http://schemas.microsoft.com/office/drawing/2014/main" val="3882012806"/>
                      </a:ext>
                    </a:extLst>
                  </a:tr>
                  <a:tr h="274320">
                    <a:tc rowSpan="4">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t="-26744" r="-348936" b="-102326"/>
                          </a:stretch>
                        </a:blip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97917" t="-53488" r="-241667" b="-3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109524" r="-146809" b="-72857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109524" r="-1471" b="-728571"/>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200000" r="-146809" b="-59545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200000" r="-1471" b="-595455"/>
                          </a:stretch>
                        </a:blipFill>
                      </a:tcPr>
                    </a:tc>
                    <a:extLst>
                      <a:ext uri="{0D108BD9-81ED-4DB2-BD59-A6C34878D82A}">
                        <a16:rowId xmlns:a16="http://schemas.microsoft.com/office/drawing/2014/main" val="230644909"/>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97917" t="-153488" r="-241667" b="-2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300000" r="-146809" b="-49545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300000" r="-1471" b="-495455"/>
                          </a:stretch>
                        </a:blipFill>
                      </a:tcPr>
                    </a:tc>
                    <a:extLst>
                      <a:ext uri="{0D108BD9-81ED-4DB2-BD59-A6C34878D82A}">
                        <a16:rowId xmlns:a16="http://schemas.microsoft.com/office/drawing/2014/main" val="1618704788"/>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419048" r="-146809" b="-419048"/>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419048" r="-1471" b="-419048"/>
                          </a:stretch>
                        </a:blipFill>
                      </a:tcPr>
                    </a:tc>
                    <a:extLst>
                      <a:ext uri="{0D108BD9-81ED-4DB2-BD59-A6C34878D82A}">
                        <a16:rowId xmlns:a16="http://schemas.microsoft.com/office/drawing/2014/main" val="3886108373"/>
                      </a:ext>
                    </a:extLst>
                  </a:tr>
                  <a:tr h="274320">
                    <a:tc rowSpan="4">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t="-125287" r="-348936" b="-1149"/>
                          </a:stretch>
                        </a:blip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97917" t="-247727" r="-241667" b="-1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495455" r="-146809"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495455" r="-1471" b="-300000"/>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595455" r="-146809" b="-2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595455" r="-1471" b="-200000"/>
                          </a:stretch>
                        </a:blipFill>
                      </a:tcPr>
                    </a:tc>
                    <a:extLst>
                      <a:ext uri="{0D108BD9-81ED-4DB2-BD59-A6C34878D82A}">
                        <a16:rowId xmlns:a16="http://schemas.microsoft.com/office/drawing/2014/main" val="121374861"/>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97917" t="-355814" r="-241667" b="-232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728571" r="-146809" b="-109524"/>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728571" r="-1471" b="-109524"/>
                          </a:stretch>
                        </a:blipFill>
                      </a:tcPr>
                    </a:tc>
                    <a:extLst>
                      <a:ext uri="{0D108BD9-81ED-4DB2-BD59-A6C34878D82A}">
                        <a16:rowId xmlns:a16="http://schemas.microsoft.com/office/drawing/2014/main" val="2871548960"/>
                      </a:ext>
                    </a:extLst>
                  </a:tr>
                  <a:tr h="274320">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2128" t="-790909" r="-146809"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3"/>
                          <a:stretch>
                            <a:fillRect l="-208824" t="-790909" r="-1471" b="-4545"/>
                          </a:stretch>
                        </a:blipFill>
                      </a:tcPr>
                    </a:tc>
                    <a:extLst>
                      <a:ext uri="{0D108BD9-81ED-4DB2-BD59-A6C34878D82A}">
                        <a16:rowId xmlns:a16="http://schemas.microsoft.com/office/drawing/2014/main" val="4079787762"/>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6" name="Table 35">
                <a:extLst>
                  <a:ext uri="{FF2B5EF4-FFF2-40B4-BE49-F238E27FC236}">
                    <a16:creationId xmlns:a16="http://schemas.microsoft.com/office/drawing/2014/main" id="{8DFD3EC4-5ADA-C086-1F31-484778125AFA}"/>
                  </a:ext>
                </a:extLst>
              </p:cNvPr>
              <p:cNvGraphicFramePr>
                <a:graphicFrameLocks noGrp="1"/>
              </p:cNvGraphicFramePr>
              <p:nvPr>
                <p:extLst>
                  <p:ext uri="{D42A27DB-BD31-4B8C-83A1-F6EECF244321}">
                    <p14:modId xmlns:p14="http://schemas.microsoft.com/office/powerpoint/2010/main" val="3395324421"/>
                  </p:ext>
                </p:extLst>
              </p:nvPr>
            </p:nvGraphicFramePr>
            <p:xfrm>
              <a:off x="2031185" y="1711018"/>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𝑺</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𝑺</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0.1</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0.9</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𝒔</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bl>
              </a:graphicData>
            </a:graphic>
          </p:graphicFrame>
        </mc:Choice>
        <mc:Fallback xmlns="">
          <p:graphicFrame>
            <p:nvGraphicFramePr>
              <p:cNvPr id="36" name="Table 35">
                <a:extLst>
                  <a:ext uri="{FF2B5EF4-FFF2-40B4-BE49-F238E27FC236}">
                    <a16:creationId xmlns:a16="http://schemas.microsoft.com/office/drawing/2014/main" id="{8DFD3EC4-5ADA-C086-1F31-484778125AFA}"/>
                  </a:ext>
                </a:extLst>
              </p:cNvPr>
              <p:cNvGraphicFramePr>
                <a:graphicFrameLocks noGrp="1"/>
              </p:cNvGraphicFramePr>
              <p:nvPr>
                <p:extLst>
                  <p:ext uri="{D42A27DB-BD31-4B8C-83A1-F6EECF244321}">
                    <p14:modId xmlns:p14="http://schemas.microsoft.com/office/powerpoint/2010/main" val="3395324421"/>
                  </p:ext>
                </p:extLst>
              </p:nvPr>
            </p:nvGraphicFramePr>
            <p:xfrm>
              <a:off x="2031185" y="1711018"/>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t="-4348" r="-2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00000" t="-4348" r="-1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40000" t="-4348" r="-2000" b="-382609"/>
                          </a:stretch>
                        </a:blipFill>
                      </a:tcPr>
                    </a:tc>
                    <a:extLst>
                      <a:ext uri="{0D108BD9-81ED-4DB2-BD59-A6C34878D82A}">
                        <a16:rowId xmlns:a16="http://schemas.microsoft.com/office/drawing/2014/main" val="3882012806"/>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t="-55814" r="-245714" b="-1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00000" t="-109091" r="-145714"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40000" t="-109091" r="-2000" b="-300000"/>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00000" t="-219048" r="-145714" b="-21428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40000" t="-219048" r="-2000" b="-214286"/>
                          </a:stretch>
                        </a:blipFill>
                      </a:tcPr>
                    </a:tc>
                    <a:extLst>
                      <a:ext uri="{0D108BD9-81ED-4DB2-BD59-A6C34878D82A}">
                        <a16:rowId xmlns:a16="http://schemas.microsoft.com/office/drawing/2014/main" val="230644909"/>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t="-152273" r="-245714" b="-227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00000" t="-304545" r="-145714"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40000" t="-304545" r="-2000" b="-104545"/>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00000" t="-404545" r="-145714"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4"/>
                          <a:stretch>
                            <a:fillRect l="-140000" t="-404545" r="-2000" b="-4545"/>
                          </a:stretch>
                        </a:blipFill>
                      </a:tcPr>
                    </a:tc>
                    <a:extLst>
                      <a:ext uri="{0D108BD9-81ED-4DB2-BD59-A6C34878D82A}">
                        <a16:rowId xmlns:a16="http://schemas.microsoft.com/office/drawing/2014/main" val="12137486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4" name="Table 33">
                <a:extLst>
                  <a:ext uri="{FF2B5EF4-FFF2-40B4-BE49-F238E27FC236}">
                    <a16:creationId xmlns:a16="http://schemas.microsoft.com/office/drawing/2014/main" id="{81A6BB77-9C06-55C3-75EC-BCF8BB320F74}"/>
                  </a:ext>
                </a:extLst>
              </p:cNvPr>
              <p:cNvGraphicFramePr>
                <a:graphicFrameLocks noGrp="1"/>
              </p:cNvGraphicFramePr>
              <p:nvPr>
                <p:extLst>
                  <p:ext uri="{D42A27DB-BD31-4B8C-83A1-F6EECF244321}">
                    <p14:modId xmlns:p14="http://schemas.microsoft.com/office/powerpoint/2010/main" val="531070565"/>
                  </p:ext>
                </p:extLst>
              </p:nvPr>
            </p:nvGraphicFramePr>
            <p:xfrm>
              <a:off x="7171594" y="1711018"/>
              <a:ext cx="935166" cy="83445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0.5</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bl>
              </a:graphicData>
            </a:graphic>
          </p:graphicFrame>
        </mc:Choice>
        <mc:Fallback xmlns="">
          <p:graphicFrame>
            <p:nvGraphicFramePr>
              <p:cNvPr id="34" name="Table 33">
                <a:extLst>
                  <a:ext uri="{FF2B5EF4-FFF2-40B4-BE49-F238E27FC236}">
                    <a16:creationId xmlns:a16="http://schemas.microsoft.com/office/drawing/2014/main" id="{81A6BB77-9C06-55C3-75EC-BCF8BB320F74}"/>
                  </a:ext>
                </a:extLst>
              </p:cNvPr>
              <p:cNvGraphicFramePr>
                <a:graphicFrameLocks noGrp="1"/>
              </p:cNvGraphicFramePr>
              <p:nvPr>
                <p:extLst>
                  <p:ext uri="{D42A27DB-BD31-4B8C-83A1-F6EECF244321}">
                    <p14:modId xmlns:p14="http://schemas.microsoft.com/office/powerpoint/2010/main" val="531070565"/>
                  </p:ext>
                </p:extLst>
              </p:nvPr>
            </p:nvGraphicFramePr>
            <p:xfrm>
              <a:off x="7171594" y="1711018"/>
              <a:ext cx="935166" cy="834458"/>
            </p:xfrm>
            <a:graphic>
              <a:graphicData uri="http://schemas.openxmlformats.org/drawingml/2006/table">
                <a:tbl>
                  <a:tblPr firstRow="1" bandRow="1">
                    <a:tableStyleId>{5C22544A-7EE6-4342-B048-85BDC9FD1C3A}</a:tableStyleId>
                  </a:tblPr>
                  <a:tblGrid>
                    <a:gridCol w="384908">
                      <a:extLst>
                        <a:ext uri="{9D8B030D-6E8A-4147-A177-3AD203B41FA5}">
                          <a16:colId xmlns:a16="http://schemas.microsoft.com/office/drawing/2014/main" val="2373026643"/>
                        </a:ext>
                      </a:extLst>
                    </a:gridCol>
                    <a:gridCol w="550258">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5"/>
                          <a:stretch>
                            <a:fillRect t="-4348" r="-145161" b="-195652"/>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5"/>
                          <a:stretch>
                            <a:fillRect l="-70455" t="-4348" r="-2273" b="-195652"/>
                          </a:stretch>
                        </a:blipFill>
                      </a:tcPr>
                    </a:tc>
                    <a:extLst>
                      <a:ext uri="{0D108BD9-81ED-4DB2-BD59-A6C34878D82A}">
                        <a16:rowId xmlns:a16="http://schemas.microsoft.com/office/drawing/2014/main" val="3882012806"/>
                      </a:ext>
                    </a:extLst>
                  </a:tr>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5"/>
                          <a:stretch>
                            <a:fillRect t="-109091" r="-145161"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5"/>
                          <a:stretch>
                            <a:fillRect l="-70455" t="-109091" r="-2273" b="-104545"/>
                          </a:stretch>
                        </a:blipFill>
                      </a:tcPr>
                    </a:tc>
                    <a:extLst>
                      <a:ext uri="{0D108BD9-81ED-4DB2-BD59-A6C34878D82A}">
                        <a16:rowId xmlns:a16="http://schemas.microsoft.com/office/drawing/2014/main" val="2252410155"/>
                      </a:ext>
                    </a:extLst>
                  </a:tr>
                  <a:tr h="2743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5"/>
                          <a:stretch>
                            <a:fillRect t="-209091" r="-145161"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5"/>
                          <a:stretch>
                            <a:fillRect l="-70455" t="-209091" r="-2273" b="-4545"/>
                          </a:stretch>
                        </a:blipFill>
                      </a:tcPr>
                    </a:tc>
                    <a:extLst>
                      <a:ext uri="{0D108BD9-81ED-4DB2-BD59-A6C34878D82A}">
                        <a16:rowId xmlns:a16="http://schemas.microsoft.com/office/drawing/2014/main" val="23064490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5" name="Table 34">
                <a:extLst>
                  <a:ext uri="{FF2B5EF4-FFF2-40B4-BE49-F238E27FC236}">
                    <a16:creationId xmlns:a16="http://schemas.microsoft.com/office/drawing/2014/main" id="{602FE0D3-D094-E5E5-6369-E163B6C5D9FB}"/>
                  </a:ext>
                </a:extLst>
              </p:cNvPr>
              <p:cNvGraphicFramePr>
                <a:graphicFrameLocks noGrp="1"/>
              </p:cNvGraphicFramePr>
              <p:nvPr>
                <p:extLst>
                  <p:ext uri="{D42A27DB-BD31-4B8C-83A1-F6EECF244321}">
                    <p14:modId xmlns:p14="http://schemas.microsoft.com/office/powerpoint/2010/main" val="3950086842"/>
                  </p:ext>
                </p:extLst>
              </p:nvPr>
            </p:nvGraphicFramePr>
            <p:xfrm>
              <a:off x="8617576" y="3079196"/>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𝑪</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𝑹</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𝑷</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𝑹</m:t>
                                </m:r>
                                <m:r>
                                  <a:rPr lang="en-US" sz="1200" b="1" i="1" smtClean="0">
                                    <a:solidFill>
                                      <a:schemeClr val="tx1"/>
                                    </a:solidFill>
                                    <a:latin typeface="Cambria Math" panose="02040503050406030204" pitchFamily="18" charset="0"/>
                                  </a:rPr>
                                  <m:t>|</m:t>
                                </m:r>
                                <m:r>
                                  <a:rPr lang="en-US" sz="1200" b="1" i="1" smtClean="0">
                                    <a:solidFill>
                                      <a:schemeClr val="tx1"/>
                                    </a:solidFill>
                                    <a:latin typeface="Cambria Math" panose="02040503050406030204" pitchFamily="18" charset="0"/>
                                  </a:rPr>
                                  <m:t>𝑪</m:t>
                                </m:r>
                                <m:r>
                                  <a:rPr lang="en-US" sz="1200" b="1" i="1" smtClean="0">
                                    <a:solidFill>
                                      <a:schemeClr val="tx1"/>
                                    </a:solidFill>
                                    <a:latin typeface="Cambria Math" panose="02040503050406030204" pitchFamily="18" charset="0"/>
                                  </a:rPr>
                                  <m:t>)</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2012806"/>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0.8</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410155"/>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0.2</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644909"/>
                      </a:ext>
                    </a:extLst>
                  </a:tr>
                  <a:tr h="228906">
                    <a:tc rowSpan="2">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𝒄</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0.2</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765983"/>
                      </a:ext>
                    </a:extLst>
                  </a:tr>
                  <a:tr h="228906">
                    <a:tc v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1" i="1" smtClean="0">
                                    <a:solidFill>
                                      <a:schemeClr val="tx1"/>
                                    </a:solidFill>
                                    <a:latin typeface="Cambria Math" panose="02040503050406030204" pitchFamily="18" charset="0"/>
                                    <a:ea typeface="Cambria Math" panose="02040503050406030204" pitchFamily="18" charset="0"/>
                                  </a:rPr>
                                  <m:t>¬</m:t>
                                </m:r>
                                <m:r>
                                  <a:rPr lang="en-US" sz="1200" b="1" i="1" smtClean="0">
                                    <a:solidFill>
                                      <a:schemeClr val="tx1"/>
                                    </a:solidFill>
                                    <a:latin typeface="Cambria Math" panose="02040503050406030204" pitchFamily="18" charset="0"/>
                                    <a:ea typeface="Cambria Math" panose="02040503050406030204" pitchFamily="18" charset="0"/>
                                  </a:rPr>
                                  <m:t>𝒓</m:t>
                                </m:r>
                              </m:oMath>
                            </m:oMathPara>
                          </a14:m>
                          <a:endParaRPr lang="en-US" sz="1200" b="1"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US" sz="1200" b="0" i="1" smtClean="0">
                                    <a:solidFill>
                                      <a:schemeClr val="tx1"/>
                                    </a:solidFill>
                                    <a:latin typeface="Cambria Math" panose="02040503050406030204" pitchFamily="18" charset="0"/>
                                  </a:rPr>
                                  <m:t>0.8</m:t>
                                </m:r>
                              </m:oMath>
                            </m:oMathPara>
                          </a14:m>
                          <a:endParaRPr lang="en-US" sz="1200"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74861"/>
                      </a:ext>
                    </a:extLst>
                  </a:tr>
                </a:tbl>
              </a:graphicData>
            </a:graphic>
          </p:graphicFrame>
        </mc:Choice>
        <mc:Fallback xmlns="">
          <p:graphicFrame>
            <p:nvGraphicFramePr>
              <p:cNvPr id="35" name="Table 34">
                <a:extLst>
                  <a:ext uri="{FF2B5EF4-FFF2-40B4-BE49-F238E27FC236}">
                    <a16:creationId xmlns:a16="http://schemas.microsoft.com/office/drawing/2014/main" id="{602FE0D3-D094-E5E5-6369-E163B6C5D9FB}"/>
                  </a:ext>
                </a:extLst>
              </p:cNvPr>
              <p:cNvGraphicFramePr>
                <a:graphicFrameLocks noGrp="1"/>
              </p:cNvGraphicFramePr>
              <p:nvPr>
                <p:extLst>
                  <p:ext uri="{D42A27DB-BD31-4B8C-83A1-F6EECF244321}">
                    <p14:modId xmlns:p14="http://schemas.microsoft.com/office/powerpoint/2010/main" val="3950086842"/>
                  </p:ext>
                </p:extLst>
              </p:nvPr>
            </p:nvGraphicFramePr>
            <p:xfrm>
              <a:off x="8617576" y="3079196"/>
              <a:ext cx="1506937" cy="1383098"/>
            </p:xfrm>
            <a:graphic>
              <a:graphicData uri="http://schemas.openxmlformats.org/drawingml/2006/table">
                <a:tbl>
                  <a:tblPr firstRow="1" bandRow="1">
                    <a:tableStyleId>{5C22544A-7EE6-4342-B048-85BDC9FD1C3A}</a:tableStyleId>
                  </a:tblPr>
                  <a:tblGrid>
                    <a:gridCol w="439394">
                      <a:extLst>
                        <a:ext uri="{9D8B030D-6E8A-4147-A177-3AD203B41FA5}">
                          <a16:colId xmlns:a16="http://schemas.microsoft.com/office/drawing/2014/main" val="2373026643"/>
                        </a:ext>
                      </a:extLst>
                    </a:gridCol>
                    <a:gridCol w="439394">
                      <a:extLst>
                        <a:ext uri="{9D8B030D-6E8A-4147-A177-3AD203B41FA5}">
                          <a16:colId xmlns:a16="http://schemas.microsoft.com/office/drawing/2014/main" val="2223296189"/>
                        </a:ext>
                      </a:extLst>
                    </a:gridCol>
                    <a:gridCol w="628149">
                      <a:extLst>
                        <a:ext uri="{9D8B030D-6E8A-4147-A177-3AD203B41FA5}">
                          <a16:colId xmlns:a16="http://schemas.microsoft.com/office/drawing/2014/main" val="517511994"/>
                        </a:ext>
                      </a:extLst>
                    </a:gridCol>
                  </a:tblGrid>
                  <a:tr h="285818">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2857" t="-4348" r="-2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02857" t="-4348" r="-145714" b="-38260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42000" t="-4348" r="-2000" b="-382609"/>
                          </a:stretch>
                        </a:blipFill>
                      </a:tcPr>
                    </a:tc>
                    <a:extLst>
                      <a:ext uri="{0D108BD9-81ED-4DB2-BD59-A6C34878D82A}">
                        <a16:rowId xmlns:a16="http://schemas.microsoft.com/office/drawing/2014/main" val="3882012806"/>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2857" t="-55814" r="-245714" b="-104651"/>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02857" t="-109091" r="-145714" b="-3000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42000" t="-109091" r="-2000" b="-300000"/>
                          </a:stretch>
                        </a:blipFill>
                      </a:tcPr>
                    </a:tc>
                    <a:extLst>
                      <a:ext uri="{0D108BD9-81ED-4DB2-BD59-A6C34878D82A}">
                        <a16:rowId xmlns:a16="http://schemas.microsoft.com/office/drawing/2014/main" val="2252410155"/>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02857" t="-219048" r="-145714" b="-214286"/>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42000" t="-219048" r="-2000" b="-214286"/>
                          </a:stretch>
                        </a:blipFill>
                      </a:tcPr>
                    </a:tc>
                    <a:extLst>
                      <a:ext uri="{0D108BD9-81ED-4DB2-BD59-A6C34878D82A}">
                        <a16:rowId xmlns:a16="http://schemas.microsoft.com/office/drawing/2014/main" val="230644909"/>
                      </a:ext>
                    </a:extLst>
                  </a:tr>
                  <a:tr h="274320">
                    <a:tc rowSpan="2">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2857" t="-152273" r="-245714" b="-227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02857" t="-304545" r="-145714" b="-10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42000" t="-304545" r="-2000" b="-104545"/>
                          </a:stretch>
                        </a:blipFill>
                      </a:tcPr>
                    </a:tc>
                    <a:extLst>
                      <a:ext uri="{0D108BD9-81ED-4DB2-BD59-A6C34878D82A}">
                        <a16:rowId xmlns:a16="http://schemas.microsoft.com/office/drawing/2014/main" val="1449765983"/>
                      </a:ext>
                    </a:extLst>
                  </a:tr>
                  <a:tr h="274320">
                    <a:tc vMerge="1">
                      <a:txBody>
                        <a:bodyPr/>
                        <a:lstStyle/>
                        <a:p>
                          <a:pPr/>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02857" t="-404545" r="-145714" b="-4545"/>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6"/>
                          <a:stretch>
                            <a:fillRect l="-142000" t="-404545" r="-2000" b="-4545"/>
                          </a:stretch>
                        </a:blipFill>
                      </a:tcPr>
                    </a:tc>
                    <a:extLst>
                      <a:ext uri="{0D108BD9-81ED-4DB2-BD59-A6C34878D82A}">
                        <a16:rowId xmlns:a16="http://schemas.microsoft.com/office/drawing/2014/main" val="121374861"/>
                      </a:ext>
                    </a:extLst>
                  </a:tr>
                </a:tbl>
              </a:graphicData>
            </a:graphic>
          </p:graphicFrame>
        </mc:Fallback>
      </mc:AlternateContent>
    </p:spTree>
    <p:extLst>
      <p:ext uri="{BB962C8B-B14F-4D97-AF65-F5344CB8AC3E}">
        <p14:creationId xmlns:p14="http://schemas.microsoft.com/office/powerpoint/2010/main" val="10617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P spid="19" grpId="0" animBg="1"/>
      <p:bldP spid="27" grpId="0" animBg="1"/>
      <p:bldP spid="28" grpId="0" animBg="1"/>
      <p:bldP spid="29" grpId="0" animBg="1"/>
      <p:bldP spid="3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B8FBF-6516-2DEA-CB6D-76F70D9F5EA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6BB05D6-54DE-5C93-722E-33ACCAC14EAA}"/>
              </a:ext>
            </a:extLst>
          </p:cNvPr>
          <p:cNvSpPr>
            <a:spLocks noGrp="1"/>
          </p:cNvSpPr>
          <p:nvPr>
            <p:ph type="title"/>
          </p:nvPr>
        </p:nvSpPr>
        <p:spPr/>
        <p:txBody>
          <a:bodyPr/>
          <a:lstStyle/>
          <a:p>
            <a:r>
              <a:rPr lang="en-US" dirty="0"/>
              <a:t>Likelihood Weighting Properties</a:t>
            </a:r>
          </a:p>
        </p:txBody>
      </p:sp>
      <mc:AlternateContent xmlns:mc="http://schemas.openxmlformats.org/markup-compatibility/2006" xmlns:a14="http://schemas.microsoft.com/office/drawing/2010/main">
        <mc:Choice Requires="a14">
          <p:sp>
            <p:nvSpPr>
              <p:cNvPr id="8" name="Content Placeholder 7">
                <a:extLst>
                  <a:ext uri="{FF2B5EF4-FFF2-40B4-BE49-F238E27FC236}">
                    <a16:creationId xmlns:a16="http://schemas.microsoft.com/office/drawing/2014/main" id="{C1BAC447-31AD-EC0F-3AC1-3C2F9465207B}"/>
                  </a:ext>
                </a:extLst>
              </p:cNvPr>
              <p:cNvSpPr>
                <a:spLocks noGrp="1"/>
              </p:cNvSpPr>
              <p:nvPr>
                <p:ph idx="1"/>
              </p:nvPr>
            </p:nvSpPr>
            <p:spPr/>
            <p:txBody>
              <a:bodyPr>
                <a:noAutofit/>
              </a:bodyPr>
              <a:lstStyle/>
              <a:p>
                <a:pPr marL="0" indent="0">
                  <a:buNone/>
                </a:pPr>
                <a:r>
                  <a:rPr lang="en-US" dirty="0"/>
                  <a:t>Generates samples randomly from the distribution of </a:t>
                </a:r>
                <a14:m>
                  <m:oMath xmlns:m="http://schemas.openxmlformats.org/officeDocument/2006/math">
                    <m:r>
                      <a:rPr lang="en-US" b="0" i="1" smtClean="0">
                        <a:latin typeface="Cambria Math" panose="02040503050406030204" pitchFamily="18" charset="0"/>
                      </a:rPr>
                      <m:t>𝑍</m:t>
                    </m:r>
                  </m:oMath>
                </a14:m>
                <a:r>
                  <a:rPr lang="en-US" dirty="0"/>
                  <a:t> with fixed evidence</a:t>
                </a:r>
              </a:p>
              <a:p>
                <a:pPr marL="0" indent="0">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𝑆</m:t>
                          </m:r>
                        </m:e>
                        <m:sub>
                          <m:r>
                            <m:rPr>
                              <m:sty m:val="p"/>
                            </m:rPr>
                            <a:rPr lang="en-US" b="0" i="0" smtClean="0">
                              <a:latin typeface="Cambria Math" panose="02040503050406030204" pitchFamily="18" charset="0"/>
                            </a:rPr>
                            <m:t>weighted</m:t>
                          </m:r>
                        </m:sub>
                      </m:sSub>
                      <m:d>
                        <m:dPr>
                          <m:ctrlPr>
                            <a:rPr lang="en-US" b="0" i="1" smtClean="0">
                              <a:latin typeface="Cambria Math" panose="02040503050406030204" pitchFamily="18" charset="0"/>
                            </a:rPr>
                          </m:ctrlPr>
                        </m:dPr>
                        <m:e>
                          <m:r>
                            <a:rPr lang="en-US" b="1" i="1" smtClean="0">
                              <a:latin typeface="Cambria Math" panose="02040503050406030204" pitchFamily="18" charset="0"/>
                            </a:rPr>
                            <m:t>𝒛</m:t>
                          </m:r>
                          <m:r>
                            <a:rPr lang="en-US" b="0" i="1" smtClean="0">
                              <a:latin typeface="Cambria Math" panose="02040503050406030204" pitchFamily="18" charset="0"/>
                            </a:rPr>
                            <m:t>, </m:t>
                          </m:r>
                          <m:r>
                            <a:rPr lang="en-US" b="1" i="1" smtClean="0">
                              <a:latin typeface="Cambria Math" panose="02040503050406030204" pitchFamily="18" charset="0"/>
                            </a:rPr>
                            <m:t>𝒆</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𝑗</m:t>
                          </m:r>
                        </m:sub>
                        <m:sup/>
                        <m:e>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𝑗</m:t>
                                  </m:r>
                                </m:sub>
                              </m:sSub>
                            </m:e>
                            <m:e>
                              <m:r>
                                <m:rPr>
                                  <m:sty m:val="p"/>
                                </m:rPr>
                                <a:rPr lang="en-US" b="0" i="0" smtClean="0">
                                  <a:latin typeface="Cambria Math" panose="02040503050406030204" pitchFamily="18" charset="0"/>
                                </a:rPr>
                                <m:t>parents</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𝑍</m:t>
                                      </m:r>
                                    </m:e>
                                    <m:sub>
                                      <m:r>
                                        <a:rPr lang="en-US" b="0" i="1" smtClean="0">
                                          <a:latin typeface="Cambria Math" panose="02040503050406030204" pitchFamily="18" charset="0"/>
                                        </a:rPr>
                                        <m:t>𝑗</m:t>
                                      </m:r>
                                    </m:sub>
                                  </m:sSub>
                                </m:e>
                              </m:d>
                            </m:e>
                          </m:d>
                        </m:e>
                      </m:nary>
                    </m:oMath>
                  </m:oMathPara>
                </a14:m>
                <a:endParaRPr lang="en-US" dirty="0"/>
              </a:p>
              <a:p>
                <a:pPr lvl="1"/>
                <a:r>
                  <a:rPr lang="en-US" dirty="0"/>
                  <a:t>with sample weights </a:t>
                </a:r>
                <a14:m>
                  <m:oMath xmlns:m="http://schemas.openxmlformats.org/officeDocument/2006/math">
                    <m:r>
                      <a:rPr lang="en-US" b="0" i="1" smtClean="0">
                        <a:latin typeface="Cambria Math" panose="02040503050406030204" pitchFamily="18" charset="0"/>
                      </a:rPr>
                      <m:t>𝑤</m:t>
                    </m:r>
                    <m:d>
                      <m:dPr>
                        <m:ctrlPr>
                          <a:rPr lang="en-US" b="0" i="1" smtClean="0">
                            <a:latin typeface="Cambria Math" panose="02040503050406030204" pitchFamily="18" charset="0"/>
                          </a:rPr>
                        </m:ctrlPr>
                      </m:dPr>
                      <m:e>
                        <m:r>
                          <a:rPr lang="en-US" b="1" i="1" smtClean="0">
                            <a:latin typeface="Cambria Math" panose="02040503050406030204" pitchFamily="18" charset="0"/>
                          </a:rPr>
                          <m:t>𝒛</m:t>
                        </m:r>
                        <m:r>
                          <a:rPr lang="en-US" b="0" i="1" smtClean="0">
                            <a:latin typeface="Cambria Math" panose="02040503050406030204" pitchFamily="18" charset="0"/>
                          </a:rPr>
                          <m:t>,</m:t>
                        </m:r>
                        <m:r>
                          <a:rPr lang="en-US" b="1" i="1" smtClean="0">
                            <a:latin typeface="Cambria Math" panose="02040503050406030204" pitchFamily="18" charset="0"/>
                          </a:rPr>
                          <m:t>𝒆</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𝑘</m:t>
                        </m:r>
                      </m:sub>
                      <m:sup/>
                      <m:e>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𝑘</m:t>
                            </m:r>
                          </m:sub>
                        </m:sSub>
                      </m:e>
                    </m:nary>
                    <m:r>
                      <a:rPr lang="en-US" b="0" i="1" smtClean="0">
                        <a:latin typeface="Cambria Math" panose="02040503050406030204" pitchFamily="18" charset="0"/>
                      </a:rPr>
                      <m:t>|</m:t>
                    </m:r>
                    <m:r>
                      <m:rPr>
                        <m:sty m:val="p"/>
                      </m:rPr>
                      <a:rPr lang="en-US" b="0" i="1" smtClean="0">
                        <a:latin typeface="Cambria Math" panose="02040503050406030204" pitchFamily="18" charset="0"/>
                      </a:rPr>
                      <m:t>parents</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𝑘</m:t>
                            </m:r>
                          </m:sub>
                        </m:sSub>
                      </m:e>
                    </m:d>
                    <m:r>
                      <a:rPr lang="en-US" b="0" i="1" smtClean="0">
                        <a:latin typeface="Cambria Math" panose="02040503050406030204" pitchFamily="18" charset="0"/>
                      </a:rPr>
                      <m:t>)</m:t>
                    </m:r>
                  </m:oMath>
                </a14:m>
                <a:endParaRPr lang="en-US" b="0" dirty="0"/>
              </a:p>
              <a:p>
                <a:r>
                  <a:rPr lang="en-US" b="0" dirty="0"/>
                  <a:t>Combined:</a:t>
                </a:r>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m:rPr>
                              <m:sty m:val="p"/>
                            </m:rPr>
                            <a:rPr lang="en-US" b="0" i="0" smtClean="0">
                              <a:latin typeface="Cambria Math" panose="02040503050406030204" pitchFamily="18" charset="0"/>
                            </a:rPr>
                            <m:t>weighted</m:t>
                          </m:r>
                        </m:sub>
                      </m:sSub>
                      <m:d>
                        <m:dPr>
                          <m:ctrlPr>
                            <a:rPr lang="en-US" b="0" i="1" smtClean="0">
                              <a:latin typeface="Cambria Math" panose="02040503050406030204" pitchFamily="18" charset="0"/>
                            </a:rPr>
                          </m:ctrlPr>
                        </m:dPr>
                        <m:e>
                          <m:r>
                            <a:rPr lang="en-US" b="1" i="1" smtClean="0">
                              <a:latin typeface="Cambria Math" panose="02040503050406030204" pitchFamily="18" charset="0"/>
                            </a:rPr>
                            <m:t>𝒛</m:t>
                          </m:r>
                          <m:r>
                            <a:rPr lang="en-US" b="0" i="1" smtClean="0">
                              <a:latin typeface="Cambria Math" panose="02040503050406030204" pitchFamily="18" charset="0"/>
                            </a:rPr>
                            <m:t>,</m:t>
                          </m:r>
                          <m:r>
                            <a:rPr lang="en-US" b="1" i="1" smtClean="0">
                              <a:latin typeface="Cambria Math" panose="02040503050406030204" pitchFamily="18" charset="0"/>
                            </a:rPr>
                            <m:t>𝒆</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𝑤</m:t>
                      </m:r>
                      <m:d>
                        <m:dPr>
                          <m:ctrlPr>
                            <a:rPr lang="en-US" b="0" i="1" smtClean="0">
                              <a:latin typeface="Cambria Math" panose="02040503050406030204" pitchFamily="18" charset="0"/>
                              <a:ea typeface="Cambria Math" panose="02040503050406030204" pitchFamily="18" charset="0"/>
                            </a:rPr>
                          </m:ctrlPr>
                        </m:dPr>
                        <m:e>
                          <m:r>
                            <a:rPr lang="en-US" b="1" i="1" smtClean="0">
                              <a:latin typeface="Cambria Math" panose="02040503050406030204" pitchFamily="18" charset="0"/>
                              <a:ea typeface="Cambria Math" panose="02040503050406030204" pitchFamily="18" charset="0"/>
                            </a:rPr>
                            <m:t>𝒛</m:t>
                          </m:r>
                          <m:r>
                            <a:rPr lang="en-US" b="0"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𝒆</m:t>
                          </m:r>
                        </m:e>
                      </m:d>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𝑗</m:t>
                          </m:r>
                        </m:sub>
                        <m:sup/>
                        <m:e>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𝑧</m:t>
                                  </m:r>
                                </m:e>
                                <m:sub>
                                  <m:r>
                                    <a:rPr lang="en-US" b="0" i="1" smtClean="0">
                                      <a:latin typeface="Cambria Math" panose="02040503050406030204" pitchFamily="18" charset="0"/>
                                      <a:ea typeface="Cambria Math" panose="02040503050406030204" pitchFamily="18" charset="0"/>
                                    </a:rPr>
                                    <m:t>𝑗</m:t>
                                  </m:r>
                                </m:sub>
                              </m:sSub>
                            </m:e>
                            <m:e>
                              <m:r>
                                <m:rPr>
                                  <m:sty m:val="p"/>
                                </m:rPr>
                                <a:rPr lang="en-US" b="0" i="0" smtClean="0">
                                  <a:latin typeface="Cambria Math" panose="02040503050406030204" pitchFamily="18" charset="0"/>
                                  <a:ea typeface="Cambria Math" panose="02040503050406030204" pitchFamily="18" charset="0"/>
                                </a:rPr>
                                <m:t>parents</m:t>
                              </m:r>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𝑍</m:t>
                                      </m:r>
                                    </m:e>
                                    <m:sub>
                                      <m:r>
                                        <a:rPr lang="en-US" b="0" i="1" smtClean="0">
                                          <a:latin typeface="Cambria Math" panose="02040503050406030204" pitchFamily="18" charset="0"/>
                                          <a:ea typeface="Cambria Math" panose="02040503050406030204" pitchFamily="18" charset="0"/>
                                        </a:rPr>
                                        <m:t>𝑗</m:t>
                                      </m:r>
                                    </m:sub>
                                  </m:sSub>
                                </m:e>
                              </m:d>
                            </m:e>
                          </m:d>
                        </m:e>
                      </m:nary>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𝑘</m:t>
                          </m:r>
                        </m:sub>
                        <m:sup/>
                        <m:e>
                          <m:r>
                            <a:rPr lang="en-US" b="0" i="1" smtClean="0">
                              <a:latin typeface="Cambria Math" panose="02040503050406030204" pitchFamily="18" charset="0"/>
                              <a:ea typeface="Cambria Math" panose="02040503050406030204" pitchFamily="18" charset="0"/>
                            </a:rPr>
                            <m:t>𝑃</m:t>
                          </m:r>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𝑒</m:t>
                                  </m:r>
                                </m:e>
                                <m:sub>
                                  <m:r>
                                    <a:rPr lang="en-US" b="0" i="1" smtClean="0">
                                      <a:latin typeface="Cambria Math" panose="02040503050406030204" pitchFamily="18" charset="0"/>
                                      <a:ea typeface="Cambria Math" panose="02040503050406030204" pitchFamily="18" charset="0"/>
                                    </a:rPr>
                                    <m:t>𝑘</m:t>
                                  </m:r>
                                </m:sub>
                              </m:sSub>
                            </m:e>
                            <m:e>
                              <m:r>
                                <m:rPr>
                                  <m:sty m:val="p"/>
                                </m:rPr>
                                <a:rPr lang="en-US" b="0" i="0" smtClean="0">
                                  <a:latin typeface="Cambria Math" panose="02040503050406030204" pitchFamily="18" charset="0"/>
                                  <a:ea typeface="Cambria Math" panose="02040503050406030204" pitchFamily="18" charset="0"/>
                                </a:rPr>
                                <m:t>parents</m:t>
                              </m:r>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𝐸</m:t>
                                      </m:r>
                                    </m:e>
                                    <m:sub>
                                      <m:r>
                                        <a:rPr lang="en-US" b="0" i="1" smtClean="0">
                                          <a:latin typeface="Cambria Math" panose="02040503050406030204" pitchFamily="18" charset="0"/>
                                          <a:ea typeface="Cambria Math" panose="02040503050406030204" pitchFamily="18" charset="0"/>
                                        </a:rPr>
                                        <m:t>𝑘</m:t>
                                      </m:r>
                                    </m:sub>
                                  </m:sSub>
                                </m:e>
                              </m:d>
                            </m:e>
                          </m:d>
                        </m:e>
                      </m:nary>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𝒛</m:t>
                      </m:r>
                      <m:r>
                        <a:rPr lang="en-US" b="0"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𝒆</m:t>
                      </m:r>
                      <m:r>
                        <a:rPr lang="en-US" b="0" i="1" smtClean="0">
                          <a:latin typeface="Cambria Math" panose="02040503050406030204" pitchFamily="18" charset="0"/>
                          <a:ea typeface="Cambria Math" panose="02040503050406030204" pitchFamily="18" charset="0"/>
                        </a:rPr>
                        <m:t>)</m:t>
                      </m:r>
                    </m:oMath>
                  </m:oMathPara>
                </a14:m>
                <a:endParaRPr lang="en-US" b="0" dirty="0"/>
              </a:p>
            </p:txBody>
          </p:sp>
        </mc:Choice>
        <mc:Fallback xmlns="">
          <p:sp>
            <p:nvSpPr>
              <p:cNvPr id="8" name="Content Placeholder 7">
                <a:extLst>
                  <a:ext uri="{FF2B5EF4-FFF2-40B4-BE49-F238E27FC236}">
                    <a16:creationId xmlns:a16="http://schemas.microsoft.com/office/drawing/2014/main" id="{C1BAC447-31AD-EC0F-3AC1-3C2F9465207B}"/>
                  </a:ext>
                </a:extLst>
              </p:cNvPr>
              <p:cNvSpPr>
                <a:spLocks noGrp="1" noRot="1" noChangeAspect="1" noMove="1" noResize="1" noEditPoints="1" noAdjustHandles="1" noChangeArrowheads="1" noChangeShapeType="1" noTextEdit="1"/>
              </p:cNvSpPr>
              <p:nvPr>
                <p:ph idx="1"/>
              </p:nvPr>
            </p:nvSpPr>
            <p:spPr>
              <a:blipFill>
                <a:blip r:embed="rId2"/>
                <a:stretch>
                  <a:fillRect l="-907" t="-6336" b="-3471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25EBCFD-121B-B87D-5724-4C1E5161F466}"/>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8E95988D-5084-E041-CF1C-A9F1EC6FE842}"/>
              </a:ext>
            </a:extLst>
          </p:cNvPr>
          <p:cNvSpPr>
            <a:spLocks noGrp="1"/>
          </p:cNvSpPr>
          <p:nvPr>
            <p:ph type="sldNum" sz="quarter" idx="12"/>
          </p:nvPr>
        </p:nvSpPr>
        <p:spPr/>
        <p:txBody>
          <a:bodyPr/>
          <a:lstStyle/>
          <a:p>
            <a:fld id="{0C6CD854-DD62-6C4B-87F1-66B34D688D3F}" type="slidenum">
              <a:rPr lang="en-US" smtClean="0"/>
              <a:t>21</a:t>
            </a:fld>
            <a:endParaRPr lang="en-US"/>
          </a:p>
        </p:txBody>
      </p:sp>
      <p:sp>
        <p:nvSpPr>
          <p:cNvPr id="2" name="Rounded Rectangle 1">
            <a:extLst>
              <a:ext uri="{FF2B5EF4-FFF2-40B4-BE49-F238E27FC236}">
                <a16:creationId xmlns:a16="http://schemas.microsoft.com/office/drawing/2014/main" id="{DA14F73C-D449-1DC4-688D-DE892E5BF4E6}"/>
              </a:ext>
              <a:ext uri="{C183D7F6-B498-43B3-948B-1728B52AA6E4}">
                <adec:decorative xmlns:adec="http://schemas.microsoft.com/office/drawing/2017/decorative" val="1"/>
              </a:ext>
            </a:extLst>
          </p:cNvPr>
          <p:cNvSpPr/>
          <p:nvPr/>
        </p:nvSpPr>
        <p:spPr>
          <a:xfrm>
            <a:off x="7079226" y="4852222"/>
            <a:ext cx="3141406" cy="1255690"/>
          </a:xfrm>
          <a:prstGeom prst="roundRect">
            <a:avLst>
              <a:gd name="adj" fmla="val 7271"/>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a:extLst>
              <a:ext uri="{FF2B5EF4-FFF2-40B4-BE49-F238E27FC236}">
                <a16:creationId xmlns:a16="http://schemas.microsoft.com/office/drawing/2014/main" id="{C4BBB6A0-1EFB-E10E-964E-69125C455408}"/>
              </a:ext>
              <a:ext uri="{C183D7F6-B498-43B3-948B-1728B52AA6E4}">
                <adec:decorative xmlns:adec="http://schemas.microsoft.com/office/drawing/2017/decorative" val="1"/>
              </a:ext>
            </a:extLst>
          </p:cNvPr>
          <p:cNvSpPr/>
          <p:nvPr/>
        </p:nvSpPr>
        <p:spPr>
          <a:xfrm>
            <a:off x="4026310" y="4852222"/>
            <a:ext cx="2984088" cy="1255690"/>
          </a:xfrm>
          <a:prstGeom prst="roundRect">
            <a:avLst>
              <a:gd name="adj" fmla="val 7271"/>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2A67AB1-565E-EB84-5B38-8C580B2AD1C8}"/>
              </a:ext>
            </a:extLst>
          </p:cNvPr>
          <p:cNvSpPr txBox="1"/>
          <p:nvPr/>
        </p:nvSpPr>
        <p:spPr>
          <a:xfrm>
            <a:off x="7505224" y="4394402"/>
            <a:ext cx="2289409" cy="369332"/>
          </a:xfrm>
          <a:prstGeom prst="rect">
            <a:avLst/>
          </a:prstGeom>
          <a:noFill/>
        </p:spPr>
        <p:txBody>
          <a:bodyPr wrap="none" rtlCol="0">
            <a:spAutoFit/>
          </a:bodyPr>
          <a:lstStyle/>
          <a:p>
            <a:pPr algn="ctr"/>
            <a:r>
              <a:rPr lang="en-US" b="1" dirty="0">
                <a:solidFill>
                  <a:schemeClr val="accent3"/>
                </a:solidFill>
              </a:rPr>
              <a:t>evidence variables</a:t>
            </a:r>
          </a:p>
        </p:txBody>
      </p:sp>
      <p:sp>
        <p:nvSpPr>
          <p:cNvPr id="10" name="TextBox 9">
            <a:extLst>
              <a:ext uri="{FF2B5EF4-FFF2-40B4-BE49-F238E27FC236}">
                <a16:creationId xmlns:a16="http://schemas.microsoft.com/office/drawing/2014/main" id="{0DD40919-208A-9F65-E0AC-2AF0B032D02D}"/>
              </a:ext>
            </a:extLst>
          </p:cNvPr>
          <p:cNvSpPr txBox="1"/>
          <p:nvPr/>
        </p:nvSpPr>
        <p:spPr>
          <a:xfrm>
            <a:off x="4420136" y="4394402"/>
            <a:ext cx="2196435" cy="369332"/>
          </a:xfrm>
          <a:prstGeom prst="rect">
            <a:avLst/>
          </a:prstGeom>
          <a:noFill/>
        </p:spPr>
        <p:txBody>
          <a:bodyPr wrap="none" rtlCol="0">
            <a:spAutoFit/>
          </a:bodyPr>
          <a:lstStyle/>
          <a:p>
            <a:pPr algn="ctr"/>
            <a:r>
              <a:rPr lang="en-US" b="1" dirty="0">
                <a:solidFill>
                  <a:schemeClr val="accent2"/>
                </a:solidFill>
              </a:rPr>
              <a:t>all other variables</a:t>
            </a:r>
          </a:p>
        </p:txBody>
      </p:sp>
    </p:spTree>
    <p:extLst>
      <p:ext uri="{BB962C8B-B14F-4D97-AF65-F5344CB8AC3E}">
        <p14:creationId xmlns:p14="http://schemas.microsoft.com/office/powerpoint/2010/main" val="422200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6183D-6F17-FBF6-DE49-D01724F6D514}"/>
              </a:ext>
            </a:extLst>
          </p:cNvPr>
          <p:cNvSpPr>
            <a:spLocks noGrp="1"/>
          </p:cNvSpPr>
          <p:nvPr>
            <p:ph type="title"/>
          </p:nvPr>
        </p:nvSpPr>
        <p:spPr/>
        <p:txBody>
          <a:bodyPr/>
          <a:lstStyle/>
          <a:p>
            <a:r>
              <a:rPr lang="en-US" dirty="0"/>
              <a:t>Impact of Evidence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695450A-B6ED-C560-3EDD-DB146D80CE4F}"/>
                  </a:ext>
                </a:extLst>
              </p:cNvPr>
              <p:cNvSpPr>
                <a:spLocks noGrp="1"/>
              </p:cNvSpPr>
              <p:nvPr>
                <p:ph idx="1"/>
              </p:nvPr>
            </p:nvSpPr>
            <p:spPr>
              <a:xfrm>
                <a:off x="497159" y="1590261"/>
                <a:ext cx="5669356" cy="4606139"/>
              </a:xfrm>
            </p:spPr>
            <p:txBody>
              <a:bodyPr>
                <a:noAutofit/>
              </a:bodyPr>
              <a:lstStyle/>
              <a:p>
                <a:r>
                  <a:rPr lang="en-US" dirty="0"/>
                  <a:t>With Likelihood Weighting:</a:t>
                </a:r>
              </a:p>
              <a:p>
                <a:pPr lvl="1"/>
                <a:r>
                  <a:rPr lang="en-US" dirty="0"/>
                  <a:t>All samples are used</a:t>
                </a:r>
              </a:p>
              <a:p>
                <a:pPr lvl="1"/>
                <a:r>
                  <a:rPr lang="en-US" b="1" i="1" dirty="0">
                    <a:solidFill>
                      <a:schemeClr val="accent1"/>
                    </a:solidFill>
                  </a:rPr>
                  <a:t>Downstream</a:t>
                </a:r>
                <a:r>
                  <a:rPr lang="en-US" b="1" dirty="0">
                    <a:solidFill>
                      <a:schemeClr val="accent1"/>
                    </a:solidFill>
                  </a:rPr>
                  <a:t> variables </a:t>
                </a:r>
                <a:r>
                  <a:rPr lang="en-US" dirty="0"/>
                  <a:t>are influenced by </a:t>
                </a:r>
                <a:r>
                  <a:rPr lang="en-US" b="1" i="1" dirty="0">
                    <a:solidFill>
                      <a:schemeClr val="accent2"/>
                    </a:solidFill>
                  </a:rPr>
                  <a:t>upstream</a:t>
                </a:r>
                <a:r>
                  <a:rPr lang="en-US" b="1" dirty="0">
                    <a:solidFill>
                      <a:schemeClr val="accent2"/>
                    </a:solidFill>
                  </a:rPr>
                  <a:t> evidence</a:t>
                </a:r>
              </a:p>
              <a:p>
                <a:r>
                  <a:rPr lang="en-US" dirty="0"/>
                  <a:t>But…</a:t>
                </a:r>
              </a:p>
              <a:p>
                <a:pPr lvl="1">
                  <a:buClr>
                    <a:schemeClr val="tx1"/>
                  </a:buClr>
                </a:pPr>
                <a:r>
                  <a:rPr lang="en-US" b="1" i="1" dirty="0">
                    <a:solidFill>
                      <a:schemeClr val="accent2"/>
                    </a:solidFill>
                  </a:rPr>
                  <a:t>Upstream</a:t>
                </a:r>
                <a:r>
                  <a:rPr lang="en-US" b="1" dirty="0">
                    <a:solidFill>
                      <a:schemeClr val="accent2"/>
                    </a:solidFill>
                  </a:rPr>
                  <a:t> variables</a:t>
                </a:r>
                <a:r>
                  <a:rPr lang="en-US" dirty="0"/>
                  <a:t> are not influenced by </a:t>
                </a:r>
                <a:r>
                  <a:rPr lang="en-US" b="1" i="1" dirty="0">
                    <a:solidFill>
                      <a:schemeClr val="accent1"/>
                    </a:solidFill>
                  </a:rPr>
                  <a:t>downstream</a:t>
                </a:r>
                <a:r>
                  <a:rPr lang="en-US" b="1" dirty="0">
                    <a:solidFill>
                      <a:schemeClr val="accent1"/>
                    </a:solidFill>
                  </a:rPr>
                  <a:t> evidence</a:t>
                </a:r>
              </a:p>
              <a:p>
                <a:pPr lvl="1">
                  <a:buClr>
                    <a:schemeClr val="tx1"/>
                  </a:buClr>
                </a:pPr>
                <a:r>
                  <a:rPr lang="en-US" dirty="0"/>
                  <a:t>With evidence in </a:t>
                </a:r>
                <a14:m>
                  <m:oMath xmlns:m="http://schemas.openxmlformats.org/officeDocument/2006/math">
                    <m:r>
                      <a:rPr lang="en-US" b="0" i="1" smtClean="0">
                        <a:latin typeface="Cambria Math" panose="02040503050406030204" pitchFamily="18" charset="0"/>
                      </a:rPr>
                      <m:t>𝑘</m:t>
                    </m:r>
                  </m:oMath>
                </a14:m>
                <a:r>
                  <a:rPr lang="en-US" dirty="0"/>
                  <a:t> leaf nodes, weights will be </a:t>
                </a:r>
                <a14:m>
                  <m:oMath xmlns:m="http://schemas.openxmlformats.org/officeDocument/2006/math">
                    <m:r>
                      <a:rPr lang="en-US" b="0" i="1" smtClean="0">
                        <a:latin typeface="Cambria Math" panose="02040503050406030204" pitchFamily="18" charset="0"/>
                      </a:rPr>
                      <m:t>𝑂</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m:t>
                        </m:r>
                        <m:r>
                          <a:rPr lang="en-US" b="0" i="1" smtClean="0">
                            <a:latin typeface="Cambria Math" panose="02040503050406030204" pitchFamily="18" charset="0"/>
                          </a:rPr>
                          <m:t>𝑘</m:t>
                        </m:r>
                      </m:sup>
                    </m:sSup>
                    <m:r>
                      <a:rPr lang="en-US" b="0" i="1" smtClean="0">
                        <a:latin typeface="Cambria Math" panose="02040503050406030204" pitchFamily="18" charset="0"/>
                      </a:rPr>
                      <m:t>)</m:t>
                    </m:r>
                  </m:oMath>
                </a14:m>
                <a:endParaRPr lang="en-US" dirty="0"/>
              </a:p>
              <a:p>
                <a:pPr lvl="1">
                  <a:buClr>
                    <a:schemeClr val="tx1"/>
                  </a:buClr>
                </a:pPr>
                <a:r>
                  <a:rPr lang="en-US" dirty="0"/>
                  <a:t>With high probability, one lucky sample will have much higher weight, dominating result</a:t>
                </a:r>
              </a:p>
              <a:p>
                <a:pPr>
                  <a:buClr>
                    <a:schemeClr val="tx1"/>
                  </a:buClr>
                </a:pPr>
                <a:r>
                  <a:rPr lang="en-US" sz="2200" b="1" dirty="0">
                    <a:solidFill>
                      <a:schemeClr val="accent3"/>
                    </a:solidFill>
                    <a:latin typeface="Avenir Next" panose="020B0503020202020204" pitchFamily="34" charset="0"/>
                  </a:rPr>
                  <a:t>Goal</a:t>
                </a:r>
                <a:r>
                  <a:rPr lang="en-US" sz="2200" dirty="0"/>
                  <a:t>: Each variable “sees” all evidence! </a:t>
                </a:r>
              </a:p>
            </p:txBody>
          </p:sp>
        </mc:Choice>
        <mc:Fallback>
          <p:sp>
            <p:nvSpPr>
              <p:cNvPr id="3" name="Content Placeholder 2">
                <a:extLst>
                  <a:ext uri="{FF2B5EF4-FFF2-40B4-BE49-F238E27FC236}">
                    <a16:creationId xmlns:a16="http://schemas.microsoft.com/office/drawing/2014/main" id="{1695450A-B6ED-C560-3EDD-DB146D80CE4F}"/>
                  </a:ext>
                </a:extLst>
              </p:cNvPr>
              <p:cNvSpPr>
                <a:spLocks noGrp="1" noRot="1" noChangeAspect="1" noMove="1" noResize="1" noEditPoints="1" noAdjustHandles="1" noChangeArrowheads="1" noChangeShapeType="1" noTextEdit="1"/>
              </p:cNvSpPr>
              <p:nvPr>
                <p:ph idx="1"/>
              </p:nvPr>
            </p:nvSpPr>
            <p:spPr>
              <a:xfrm>
                <a:off x="497159" y="1590261"/>
                <a:ext cx="5669356" cy="4606139"/>
              </a:xfrm>
              <a:blipFill>
                <a:blip r:embed="rId3"/>
                <a:stretch>
                  <a:fillRect l="-1566" r="-671" b="-468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4104462-B5D6-F275-A6D0-2FBFDA267F12}"/>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394C9172-1DF8-B792-2350-1EEB70EE551F}"/>
              </a:ext>
            </a:extLst>
          </p:cNvPr>
          <p:cNvSpPr>
            <a:spLocks noGrp="1"/>
          </p:cNvSpPr>
          <p:nvPr>
            <p:ph type="sldNum" sz="quarter" idx="12"/>
          </p:nvPr>
        </p:nvSpPr>
        <p:spPr/>
        <p:txBody>
          <a:bodyPr/>
          <a:lstStyle/>
          <a:p>
            <a:fld id="{0C6CD854-DD62-6C4B-87F1-66B34D688D3F}" type="slidenum">
              <a:rPr lang="en-US" smtClean="0"/>
              <a:t>22</a:t>
            </a:fld>
            <a:endParaRPr lang="en-US" dirty="0"/>
          </a:p>
        </p:txBody>
      </p:sp>
      <p:sp>
        <p:nvSpPr>
          <p:cNvPr id="6" name="Oval 5">
            <a:extLst>
              <a:ext uri="{FF2B5EF4-FFF2-40B4-BE49-F238E27FC236}">
                <a16:creationId xmlns:a16="http://schemas.microsoft.com/office/drawing/2014/main" id="{76F63A4A-AF1F-C134-1DEE-5944E719CB3A}"/>
              </a:ext>
              <a:ext uri="{C183D7F6-B498-43B3-948B-1728B52AA6E4}">
                <adec:decorative xmlns:adec="http://schemas.microsoft.com/office/drawing/2017/decorative" val="1"/>
              </a:ext>
            </a:extLst>
          </p:cNvPr>
          <p:cNvSpPr/>
          <p:nvPr/>
        </p:nvSpPr>
        <p:spPr>
          <a:xfrm>
            <a:off x="7044595" y="2034308"/>
            <a:ext cx="348426" cy="348427"/>
          </a:xfrm>
          <a:prstGeom prst="ellipse">
            <a:avLst/>
          </a:prstGeom>
          <a:solidFill>
            <a:srgbClr val="FFB1CE">
              <a:alpha val="74118"/>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 name="Oval 6">
            <a:extLst>
              <a:ext uri="{FF2B5EF4-FFF2-40B4-BE49-F238E27FC236}">
                <a16:creationId xmlns:a16="http://schemas.microsoft.com/office/drawing/2014/main" id="{353C7A4D-4A24-A829-A851-429ADBAC1D62}"/>
              </a:ext>
              <a:ext uri="{C183D7F6-B498-43B3-948B-1728B52AA6E4}">
                <adec:decorative xmlns:adec="http://schemas.microsoft.com/office/drawing/2017/decorative" val="1"/>
              </a:ext>
            </a:extLst>
          </p:cNvPr>
          <p:cNvSpPr/>
          <p:nvPr/>
        </p:nvSpPr>
        <p:spPr>
          <a:xfrm>
            <a:off x="9970615" y="3152201"/>
            <a:ext cx="348426" cy="348427"/>
          </a:xfrm>
          <a:prstGeom prst="ellipse">
            <a:avLst/>
          </a:prstGeom>
          <a:solidFill>
            <a:srgbClr val="FFB1CE">
              <a:alpha val="74118"/>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 name="Oval 7">
            <a:extLst>
              <a:ext uri="{FF2B5EF4-FFF2-40B4-BE49-F238E27FC236}">
                <a16:creationId xmlns:a16="http://schemas.microsoft.com/office/drawing/2014/main" id="{2C3ECF18-AC64-D62C-DBE1-34772D4B4E87}"/>
              </a:ext>
              <a:ext uri="{C183D7F6-B498-43B3-948B-1728B52AA6E4}">
                <adec:decorative xmlns:adec="http://schemas.microsoft.com/office/drawing/2017/decorative" val="1"/>
              </a:ext>
            </a:extLst>
          </p:cNvPr>
          <p:cNvSpPr/>
          <p:nvPr/>
        </p:nvSpPr>
        <p:spPr>
          <a:xfrm>
            <a:off x="9480614" y="3150167"/>
            <a:ext cx="348426" cy="348427"/>
          </a:xfrm>
          <a:prstGeom prst="ellipse">
            <a:avLst/>
          </a:prstGeom>
          <a:solidFill>
            <a:srgbClr val="FFB1CE">
              <a:alpha val="74118"/>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 name="Oval 8">
            <a:extLst>
              <a:ext uri="{FF2B5EF4-FFF2-40B4-BE49-F238E27FC236}">
                <a16:creationId xmlns:a16="http://schemas.microsoft.com/office/drawing/2014/main" id="{120070CD-7FD6-04BE-91EC-801A89C7BB07}"/>
              </a:ext>
              <a:ext uri="{C183D7F6-B498-43B3-948B-1728B52AA6E4}">
                <adec:decorative xmlns:adec="http://schemas.microsoft.com/office/drawing/2017/decorative" val="1"/>
              </a:ext>
            </a:extLst>
          </p:cNvPr>
          <p:cNvSpPr/>
          <p:nvPr/>
        </p:nvSpPr>
        <p:spPr>
          <a:xfrm>
            <a:off x="8147476" y="3709683"/>
            <a:ext cx="348426" cy="348427"/>
          </a:xfrm>
          <a:prstGeom prst="ellipse">
            <a:avLst/>
          </a:prstGeom>
          <a:solidFill>
            <a:srgbClr val="FFDD78"/>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highlight>
                <a:srgbClr val="FFFF00"/>
              </a:highlight>
              <a:latin typeface="Calibri" panose="020F0502020204030204" pitchFamily="34" charset="0"/>
            </a:endParaRPr>
          </a:p>
        </p:txBody>
      </p:sp>
      <p:sp>
        <p:nvSpPr>
          <p:cNvPr id="10" name="Oval 9">
            <a:extLst>
              <a:ext uri="{FF2B5EF4-FFF2-40B4-BE49-F238E27FC236}">
                <a16:creationId xmlns:a16="http://schemas.microsoft.com/office/drawing/2014/main" id="{C57F4168-E3A5-C1CB-B3A0-5C8AA63C55A2}"/>
              </a:ext>
              <a:ext uri="{C183D7F6-B498-43B3-948B-1728B52AA6E4}">
                <adec:decorative xmlns:adec="http://schemas.microsoft.com/office/drawing/2017/decorative" val="1"/>
              </a:ext>
            </a:extLst>
          </p:cNvPr>
          <p:cNvSpPr/>
          <p:nvPr/>
        </p:nvSpPr>
        <p:spPr>
          <a:xfrm>
            <a:off x="7189280" y="3709684"/>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 name="Oval 10">
            <a:extLst>
              <a:ext uri="{FF2B5EF4-FFF2-40B4-BE49-F238E27FC236}">
                <a16:creationId xmlns:a16="http://schemas.microsoft.com/office/drawing/2014/main" id="{25B55E45-4A66-1480-A3F4-08E704BFFA2F}"/>
              </a:ext>
              <a:ext uri="{C183D7F6-B498-43B3-948B-1728B52AA6E4}">
                <adec:decorative xmlns:adec="http://schemas.microsoft.com/office/drawing/2017/decorative" val="1"/>
              </a:ext>
            </a:extLst>
          </p:cNvPr>
          <p:cNvSpPr/>
          <p:nvPr/>
        </p:nvSpPr>
        <p:spPr>
          <a:xfrm>
            <a:off x="10459236" y="3142082"/>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 name="Oval 11">
            <a:extLst>
              <a:ext uri="{FF2B5EF4-FFF2-40B4-BE49-F238E27FC236}">
                <a16:creationId xmlns:a16="http://schemas.microsoft.com/office/drawing/2014/main" id="{25B662C2-5DB8-5DD9-117C-AD1691F5DB1C}"/>
              </a:ext>
              <a:ext uri="{C183D7F6-B498-43B3-948B-1728B52AA6E4}">
                <adec:decorative xmlns:adec="http://schemas.microsoft.com/office/drawing/2017/decorative" val="1"/>
              </a:ext>
            </a:extLst>
          </p:cNvPr>
          <p:cNvSpPr/>
          <p:nvPr/>
        </p:nvSpPr>
        <p:spPr>
          <a:xfrm>
            <a:off x="7527855" y="2037238"/>
            <a:ext cx="348426" cy="348427"/>
          </a:xfrm>
          <a:prstGeom prst="ellipse">
            <a:avLst/>
          </a:prstGeom>
          <a:solidFill>
            <a:srgbClr val="FFB1CE">
              <a:alpha val="74118"/>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 name="Oval 12">
            <a:extLst>
              <a:ext uri="{FF2B5EF4-FFF2-40B4-BE49-F238E27FC236}">
                <a16:creationId xmlns:a16="http://schemas.microsoft.com/office/drawing/2014/main" id="{493F7F7B-D7C7-6286-5BC4-18A94D8A6509}"/>
              </a:ext>
              <a:ext uri="{C183D7F6-B498-43B3-948B-1728B52AA6E4}">
                <adec:decorative xmlns:adec="http://schemas.microsoft.com/office/drawing/2017/decorative" val="1"/>
              </a:ext>
            </a:extLst>
          </p:cNvPr>
          <p:cNvSpPr/>
          <p:nvPr/>
        </p:nvSpPr>
        <p:spPr>
          <a:xfrm>
            <a:off x="7736911" y="1479756"/>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 name="Oval 13">
            <a:extLst>
              <a:ext uri="{FF2B5EF4-FFF2-40B4-BE49-F238E27FC236}">
                <a16:creationId xmlns:a16="http://schemas.microsoft.com/office/drawing/2014/main" id="{804260C7-2AF7-1B7F-F991-C6D0CDA34058}"/>
              </a:ext>
              <a:ext uri="{C183D7F6-B498-43B3-948B-1728B52AA6E4}">
                <adec:decorative xmlns:adec="http://schemas.microsoft.com/office/drawing/2017/decorative" val="1"/>
              </a:ext>
            </a:extLst>
          </p:cNvPr>
          <p:cNvSpPr/>
          <p:nvPr/>
        </p:nvSpPr>
        <p:spPr>
          <a:xfrm>
            <a:off x="8991246" y="2037238"/>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Oval 14">
            <a:extLst>
              <a:ext uri="{FF2B5EF4-FFF2-40B4-BE49-F238E27FC236}">
                <a16:creationId xmlns:a16="http://schemas.microsoft.com/office/drawing/2014/main" id="{AE936D2A-54B2-3AE9-D352-AA1FECDDE7F1}"/>
              </a:ext>
              <a:ext uri="{C183D7F6-B498-43B3-948B-1728B52AA6E4}">
                <adec:decorative xmlns:adec="http://schemas.microsoft.com/office/drawing/2017/decorative" val="1"/>
              </a:ext>
            </a:extLst>
          </p:cNvPr>
          <p:cNvSpPr/>
          <p:nvPr/>
        </p:nvSpPr>
        <p:spPr>
          <a:xfrm>
            <a:off x="8503449" y="2037238"/>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Oval 15">
            <a:extLst>
              <a:ext uri="{FF2B5EF4-FFF2-40B4-BE49-F238E27FC236}">
                <a16:creationId xmlns:a16="http://schemas.microsoft.com/office/drawing/2014/main" id="{575866EC-C014-27CA-9FD9-9D7296B12065}"/>
              </a:ext>
              <a:ext uri="{C183D7F6-B498-43B3-948B-1728B52AA6E4}">
                <adec:decorative xmlns:adec="http://schemas.microsoft.com/office/drawing/2017/decorative" val="1"/>
              </a:ext>
            </a:extLst>
          </p:cNvPr>
          <p:cNvSpPr/>
          <p:nvPr/>
        </p:nvSpPr>
        <p:spPr>
          <a:xfrm>
            <a:off x="8015652" y="2037238"/>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 name="Oval 16">
            <a:extLst>
              <a:ext uri="{FF2B5EF4-FFF2-40B4-BE49-F238E27FC236}">
                <a16:creationId xmlns:a16="http://schemas.microsoft.com/office/drawing/2014/main" id="{A40EEF69-F181-B39C-5759-8876D232D7FC}"/>
              </a:ext>
              <a:ext uri="{C183D7F6-B498-43B3-948B-1728B52AA6E4}">
                <adec:decorative xmlns:adec="http://schemas.microsoft.com/office/drawing/2017/decorative" val="1"/>
              </a:ext>
            </a:extLst>
          </p:cNvPr>
          <p:cNvSpPr/>
          <p:nvPr/>
        </p:nvSpPr>
        <p:spPr>
          <a:xfrm>
            <a:off x="7527855" y="2037238"/>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 name="Oval 17">
            <a:extLst>
              <a:ext uri="{FF2B5EF4-FFF2-40B4-BE49-F238E27FC236}">
                <a16:creationId xmlns:a16="http://schemas.microsoft.com/office/drawing/2014/main" id="{5C9B3B95-AA88-E25C-2E7F-643B8CA61B6E}"/>
              </a:ext>
              <a:ext uri="{C183D7F6-B498-43B3-948B-1728B52AA6E4}">
                <adec:decorative xmlns:adec="http://schemas.microsoft.com/office/drawing/2017/decorative" val="1"/>
              </a:ext>
            </a:extLst>
          </p:cNvPr>
          <p:cNvSpPr/>
          <p:nvPr/>
        </p:nvSpPr>
        <p:spPr>
          <a:xfrm>
            <a:off x="7040693" y="2032803"/>
            <a:ext cx="348426" cy="348427"/>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 name="Oval 18">
            <a:extLst>
              <a:ext uri="{FF2B5EF4-FFF2-40B4-BE49-F238E27FC236}">
                <a16:creationId xmlns:a16="http://schemas.microsoft.com/office/drawing/2014/main" id="{E7D2CE89-EE46-A15A-8F29-11E89808BAA9}"/>
              </a:ext>
              <a:ext uri="{C183D7F6-B498-43B3-948B-1728B52AA6E4}">
                <adec:decorative xmlns:adec="http://schemas.microsoft.com/office/drawing/2017/decorative" val="1"/>
              </a:ext>
            </a:extLst>
          </p:cNvPr>
          <p:cNvSpPr/>
          <p:nvPr/>
        </p:nvSpPr>
        <p:spPr>
          <a:xfrm>
            <a:off x="8503449" y="922273"/>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 name="Oval 19">
            <a:extLst>
              <a:ext uri="{FF2B5EF4-FFF2-40B4-BE49-F238E27FC236}">
                <a16:creationId xmlns:a16="http://schemas.microsoft.com/office/drawing/2014/main" id="{5F8EC481-7F93-4B95-2630-D25D1361CD34}"/>
              </a:ext>
              <a:ext uri="{C183D7F6-B498-43B3-948B-1728B52AA6E4}">
                <adec:decorative xmlns:adec="http://schemas.microsoft.com/office/drawing/2017/decorative" val="1"/>
              </a:ext>
            </a:extLst>
          </p:cNvPr>
          <p:cNvSpPr/>
          <p:nvPr/>
        </p:nvSpPr>
        <p:spPr>
          <a:xfrm>
            <a:off x="8015652" y="922273"/>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Oval 20">
            <a:extLst>
              <a:ext uri="{FF2B5EF4-FFF2-40B4-BE49-F238E27FC236}">
                <a16:creationId xmlns:a16="http://schemas.microsoft.com/office/drawing/2014/main" id="{03FDF6AA-FCF4-E8E9-0D5C-CB505BE9343A}"/>
              </a:ext>
              <a:ext uri="{C183D7F6-B498-43B3-948B-1728B52AA6E4}">
                <adec:decorative xmlns:adec="http://schemas.microsoft.com/office/drawing/2017/decorative" val="1"/>
              </a:ext>
            </a:extLst>
          </p:cNvPr>
          <p:cNvSpPr/>
          <p:nvPr/>
        </p:nvSpPr>
        <p:spPr>
          <a:xfrm>
            <a:off x="7527855" y="922273"/>
            <a:ext cx="348426" cy="348427"/>
          </a:xfrm>
          <a:prstGeom prst="ellipse">
            <a:avLst/>
          </a:prstGeom>
          <a:solidFill>
            <a:srgbClr val="FF0000">
              <a:alpha val="54902"/>
            </a:srgbClr>
          </a:solidFill>
          <a:ln w="38100" cmpd="sng">
            <a:solidFill>
              <a:srgbClr val="FF33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22" name="Straight Arrow Connector 21">
            <a:extLst>
              <a:ext uri="{FF2B5EF4-FFF2-40B4-BE49-F238E27FC236}">
                <a16:creationId xmlns:a16="http://schemas.microsoft.com/office/drawing/2014/main" id="{E98C8127-476F-27E8-6E43-535ABB213D00}"/>
              </a:ext>
              <a:ext uri="{C183D7F6-B498-43B3-948B-1728B52AA6E4}">
                <adec:decorative xmlns:adec="http://schemas.microsoft.com/office/drawing/2017/decorative" val="1"/>
              </a:ext>
            </a:extLst>
          </p:cNvPr>
          <p:cNvCxnSpPr>
            <a:stCxn id="21" idx="4"/>
            <a:endCxn id="13" idx="1"/>
          </p:cNvCxnSpPr>
          <p:nvPr/>
        </p:nvCxnSpPr>
        <p:spPr>
          <a:xfrm>
            <a:off x="7702068" y="1270700"/>
            <a:ext cx="85868"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D667A72D-9DBE-9E4A-3561-7472D06B0857}"/>
              </a:ext>
              <a:ext uri="{C183D7F6-B498-43B3-948B-1728B52AA6E4}">
                <adec:decorative xmlns:adec="http://schemas.microsoft.com/office/drawing/2017/decorative" val="1"/>
              </a:ext>
            </a:extLst>
          </p:cNvPr>
          <p:cNvCxnSpPr>
            <a:stCxn id="20" idx="4"/>
            <a:endCxn id="13" idx="0"/>
          </p:cNvCxnSpPr>
          <p:nvPr/>
        </p:nvCxnSpPr>
        <p:spPr>
          <a:xfrm flipH="1">
            <a:off x="7911124" y="1270700"/>
            <a:ext cx="278741" cy="20905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6F0FB493-97EF-D3C7-8A5D-1142A516EBDA}"/>
              </a:ext>
              <a:ext uri="{C183D7F6-B498-43B3-948B-1728B52AA6E4}">
                <adec:decorative xmlns:adec="http://schemas.microsoft.com/office/drawing/2017/decorative" val="1"/>
              </a:ext>
            </a:extLst>
          </p:cNvPr>
          <p:cNvCxnSpPr>
            <a:stCxn id="19" idx="3"/>
            <a:endCxn id="30" idx="0"/>
          </p:cNvCxnSpPr>
          <p:nvPr/>
        </p:nvCxnSpPr>
        <p:spPr>
          <a:xfrm flipH="1">
            <a:off x="8468607" y="1219674"/>
            <a:ext cx="85868"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F4EC0D9B-9EA2-95DE-C2F2-BB7896B64194}"/>
              </a:ext>
              <a:ext uri="{C183D7F6-B498-43B3-948B-1728B52AA6E4}">
                <adec:decorative xmlns:adec="http://schemas.microsoft.com/office/drawing/2017/decorative" val="1"/>
              </a:ext>
            </a:extLst>
          </p:cNvPr>
          <p:cNvCxnSpPr>
            <a:stCxn id="13" idx="3"/>
            <a:endCxn id="18" idx="7"/>
          </p:cNvCxnSpPr>
          <p:nvPr/>
        </p:nvCxnSpPr>
        <p:spPr>
          <a:xfrm flipH="1">
            <a:off x="7338093" y="1777157"/>
            <a:ext cx="449844" cy="30667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B00C7E54-D806-D36A-D7F0-C0742DFDD867}"/>
              </a:ext>
              <a:ext uri="{C183D7F6-B498-43B3-948B-1728B52AA6E4}">
                <adec:decorative xmlns:adec="http://schemas.microsoft.com/office/drawing/2017/decorative" val="1"/>
              </a:ext>
            </a:extLst>
          </p:cNvPr>
          <p:cNvCxnSpPr>
            <a:stCxn id="13" idx="3"/>
            <a:endCxn id="17" idx="7"/>
          </p:cNvCxnSpPr>
          <p:nvPr/>
        </p:nvCxnSpPr>
        <p:spPr>
          <a:xfrm>
            <a:off x="7787937" y="1777157"/>
            <a:ext cx="37319" cy="311107"/>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ADB43008-1AE8-4D76-917E-04BF83D84223}"/>
              </a:ext>
              <a:ext uri="{C183D7F6-B498-43B3-948B-1728B52AA6E4}">
                <adec:decorative xmlns:adec="http://schemas.microsoft.com/office/drawing/2017/decorative" val="1"/>
              </a:ext>
            </a:extLst>
          </p:cNvPr>
          <p:cNvCxnSpPr>
            <a:stCxn id="13" idx="4"/>
            <a:endCxn id="16" idx="0"/>
          </p:cNvCxnSpPr>
          <p:nvPr/>
        </p:nvCxnSpPr>
        <p:spPr>
          <a:xfrm>
            <a:off x="7911124" y="1828182"/>
            <a:ext cx="278741" cy="20905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4456B5F4-C86F-E23C-DF24-F5893CA3E1F7}"/>
              </a:ext>
              <a:ext uri="{C183D7F6-B498-43B3-948B-1728B52AA6E4}">
                <adec:decorative xmlns:adec="http://schemas.microsoft.com/office/drawing/2017/decorative" val="1"/>
              </a:ext>
            </a:extLst>
          </p:cNvPr>
          <p:cNvCxnSpPr>
            <a:stCxn id="30" idx="4"/>
            <a:endCxn id="15" idx="1"/>
          </p:cNvCxnSpPr>
          <p:nvPr/>
        </p:nvCxnSpPr>
        <p:spPr>
          <a:xfrm>
            <a:off x="8468607" y="1828182"/>
            <a:ext cx="85868"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E762DD81-10DE-B786-0D2A-0D550AE8DBFD}"/>
              </a:ext>
              <a:ext uri="{C183D7F6-B498-43B3-948B-1728B52AA6E4}">
                <adec:decorative xmlns:adec="http://schemas.microsoft.com/office/drawing/2017/decorative" val="1"/>
              </a:ext>
            </a:extLst>
          </p:cNvPr>
          <p:cNvCxnSpPr>
            <a:stCxn id="30" idx="5"/>
          </p:cNvCxnSpPr>
          <p:nvPr/>
        </p:nvCxnSpPr>
        <p:spPr>
          <a:xfrm>
            <a:off x="8591794" y="1777157"/>
            <a:ext cx="431818" cy="292448"/>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0" name="Oval 29">
            <a:extLst>
              <a:ext uri="{FF2B5EF4-FFF2-40B4-BE49-F238E27FC236}">
                <a16:creationId xmlns:a16="http://schemas.microsoft.com/office/drawing/2014/main" id="{1032ACD8-802D-13A3-210D-65CBBD07AE70}"/>
              </a:ext>
              <a:ext uri="{C183D7F6-B498-43B3-948B-1728B52AA6E4}">
                <adec:decorative xmlns:adec="http://schemas.microsoft.com/office/drawing/2017/decorative" val="1"/>
              </a:ext>
            </a:extLst>
          </p:cNvPr>
          <p:cNvSpPr/>
          <p:nvPr/>
        </p:nvSpPr>
        <p:spPr>
          <a:xfrm>
            <a:off x="8294393" y="1479756"/>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31" name="Straight Arrow Connector 30">
            <a:extLst>
              <a:ext uri="{FF2B5EF4-FFF2-40B4-BE49-F238E27FC236}">
                <a16:creationId xmlns:a16="http://schemas.microsoft.com/office/drawing/2014/main" id="{FE57451C-176A-F7A7-CFA3-05CAD1416930}"/>
              </a:ext>
              <a:ext uri="{C183D7F6-B498-43B3-948B-1728B52AA6E4}">
                <adec:decorative xmlns:adec="http://schemas.microsoft.com/office/drawing/2017/decorative" val="1"/>
              </a:ext>
            </a:extLst>
          </p:cNvPr>
          <p:cNvCxnSpPr>
            <a:stCxn id="30" idx="4"/>
            <a:endCxn id="16" idx="7"/>
          </p:cNvCxnSpPr>
          <p:nvPr/>
        </p:nvCxnSpPr>
        <p:spPr>
          <a:xfrm flipH="1">
            <a:off x="8313053" y="1828182"/>
            <a:ext cx="155554"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2" name="Oval 31">
            <a:extLst>
              <a:ext uri="{FF2B5EF4-FFF2-40B4-BE49-F238E27FC236}">
                <a16:creationId xmlns:a16="http://schemas.microsoft.com/office/drawing/2014/main" id="{AB8EB71D-CDFA-C59D-6DEE-4A423307A1EC}"/>
              </a:ext>
              <a:ext uri="{C183D7F6-B498-43B3-948B-1728B52AA6E4}">
                <adec:decorative xmlns:adec="http://schemas.microsoft.com/office/drawing/2017/decorative" val="1"/>
              </a:ext>
            </a:extLst>
          </p:cNvPr>
          <p:cNvSpPr/>
          <p:nvPr/>
        </p:nvSpPr>
        <p:spPr>
          <a:xfrm>
            <a:off x="9548729" y="922273"/>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Oval 32">
            <a:extLst>
              <a:ext uri="{FF2B5EF4-FFF2-40B4-BE49-F238E27FC236}">
                <a16:creationId xmlns:a16="http://schemas.microsoft.com/office/drawing/2014/main" id="{B27A0F9D-C097-60F5-D70C-83DB3A8393D9}"/>
              </a:ext>
              <a:ext uri="{C183D7F6-B498-43B3-948B-1728B52AA6E4}">
                <adec:decorative xmlns:adec="http://schemas.microsoft.com/office/drawing/2017/decorative" val="1"/>
              </a:ext>
            </a:extLst>
          </p:cNvPr>
          <p:cNvSpPr/>
          <p:nvPr/>
        </p:nvSpPr>
        <p:spPr>
          <a:xfrm>
            <a:off x="10803064" y="1479756"/>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Oval 33">
            <a:extLst>
              <a:ext uri="{FF2B5EF4-FFF2-40B4-BE49-F238E27FC236}">
                <a16:creationId xmlns:a16="http://schemas.microsoft.com/office/drawing/2014/main" id="{B651434D-F655-3BC8-D1CD-060C36AB6BB1}"/>
              </a:ext>
              <a:ext uri="{C183D7F6-B498-43B3-948B-1728B52AA6E4}">
                <adec:decorative xmlns:adec="http://schemas.microsoft.com/office/drawing/2017/decorative" val="1"/>
              </a:ext>
            </a:extLst>
          </p:cNvPr>
          <p:cNvSpPr/>
          <p:nvPr/>
        </p:nvSpPr>
        <p:spPr>
          <a:xfrm>
            <a:off x="10315267" y="1479756"/>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Oval 34">
            <a:extLst>
              <a:ext uri="{FF2B5EF4-FFF2-40B4-BE49-F238E27FC236}">
                <a16:creationId xmlns:a16="http://schemas.microsoft.com/office/drawing/2014/main" id="{EB3BD523-2A64-67B0-0887-D614F5371F9C}"/>
              </a:ext>
              <a:ext uri="{C183D7F6-B498-43B3-948B-1728B52AA6E4}">
                <adec:decorative xmlns:adec="http://schemas.microsoft.com/office/drawing/2017/decorative" val="1"/>
              </a:ext>
            </a:extLst>
          </p:cNvPr>
          <p:cNvSpPr/>
          <p:nvPr/>
        </p:nvSpPr>
        <p:spPr>
          <a:xfrm>
            <a:off x="9827470" y="1479756"/>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6" name="Oval 35">
            <a:extLst>
              <a:ext uri="{FF2B5EF4-FFF2-40B4-BE49-F238E27FC236}">
                <a16:creationId xmlns:a16="http://schemas.microsoft.com/office/drawing/2014/main" id="{2E12A769-B302-7B46-0E2E-C83CD367B674}"/>
              </a:ext>
              <a:ext uri="{C183D7F6-B498-43B3-948B-1728B52AA6E4}">
                <adec:decorative xmlns:adec="http://schemas.microsoft.com/office/drawing/2017/decorative" val="1"/>
              </a:ext>
            </a:extLst>
          </p:cNvPr>
          <p:cNvSpPr/>
          <p:nvPr/>
        </p:nvSpPr>
        <p:spPr>
          <a:xfrm>
            <a:off x="9339673" y="1479756"/>
            <a:ext cx="348426" cy="348427"/>
          </a:xfrm>
          <a:prstGeom prst="ellipse">
            <a:avLst/>
          </a:prstGeom>
          <a:solidFill>
            <a:srgbClr val="FFFF00">
              <a:alpha val="54902"/>
            </a:srgbClr>
          </a:solidFill>
          <a:ln w="381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7" name="Oval 36">
            <a:extLst>
              <a:ext uri="{FF2B5EF4-FFF2-40B4-BE49-F238E27FC236}">
                <a16:creationId xmlns:a16="http://schemas.microsoft.com/office/drawing/2014/main" id="{34A1CD88-59E9-FBBD-C2B5-614E4DCD5B68}"/>
              </a:ext>
              <a:ext uri="{C183D7F6-B498-43B3-948B-1728B52AA6E4}">
                <adec:decorative xmlns:adec="http://schemas.microsoft.com/office/drawing/2017/decorative" val="1"/>
              </a:ext>
            </a:extLst>
          </p:cNvPr>
          <p:cNvSpPr/>
          <p:nvPr/>
        </p:nvSpPr>
        <p:spPr>
          <a:xfrm>
            <a:off x="8851876" y="1479756"/>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Oval 37">
            <a:extLst>
              <a:ext uri="{FF2B5EF4-FFF2-40B4-BE49-F238E27FC236}">
                <a16:creationId xmlns:a16="http://schemas.microsoft.com/office/drawing/2014/main" id="{8D4F1C7C-607B-561F-A4F3-08CF1ACA369E}"/>
              </a:ext>
              <a:ext uri="{C183D7F6-B498-43B3-948B-1728B52AA6E4}">
                <adec:decorative xmlns:adec="http://schemas.microsoft.com/office/drawing/2017/decorative" val="1"/>
              </a:ext>
            </a:extLst>
          </p:cNvPr>
          <p:cNvSpPr/>
          <p:nvPr/>
        </p:nvSpPr>
        <p:spPr>
          <a:xfrm>
            <a:off x="10315267" y="364791"/>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9" name="Oval 38">
            <a:extLst>
              <a:ext uri="{FF2B5EF4-FFF2-40B4-BE49-F238E27FC236}">
                <a16:creationId xmlns:a16="http://schemas.microsoft.com/office/drawing/2014/main" id="{D365C8CB-E78B-B598-31FD-1E68BA766324}"/>
              </a:ext>
              <a:ext uri="{C183D7F6-B498-43B3-948B-1728B52AA6E4}">
                <adec:decorative xmlns:adec="http://schemas.microsoft.com/office/drawing/2017/decorative" val="1"/>
              </a:ext>
            </a:extLst>
          </p:cNvPr>
          <p:cNvSpPr/>
          <p:nvPr/>
        </p:nvSpPr>
        <p:spPr>
          <a:xfrm>
            <a:off x="9827470" y="364791"/>
            <a:ext cx="348426" cy="348427"/>
          </a:xfrm>
          <a:prstGeom prst="ellipse">
            <a:avLst/>
          </a:prstGeom>
          <a:solidFill>
            <a:srgbClr val="FF0000">
              <a:alpha val="54902"/>
            </a:srgbClr>
          </a:solidFill>
          <a:ln w="38100" cmpd="sng">
            <a:solidFill>
              <a:srgbClr val="FF33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0" name="Oval 39">
            <a:extLst>
              <a:ext uri="{FF2B5EF4-FFF2-40B4-BE49-F238E27FC236}">
                <a16:creationId xmlns:a16="http://schemas.microsoft.com/office/drawing/2014/main" id="{3B3476FB-DDF6-90DB-A923-434C62B6885A}"/>
              </a:ext>
              <a:ext uri="{C183D7F6-B498-43B3-948B-1728B52AA6E4}">
                <adec:decorative xmlns:adec="http://schemas.microsoft.com/office/drawing/2017/decorative" val="1"/>
              </a:ext>
            </a:extLst>
          </p:cNvPr>
          <p:cNvSpPr/>
          <p:nvPr/>
        </p:nvSpPr>
        <p:spPr>
          <a:xfrm>
            <a:off x="9339673" y="364791"/>
            <a:ext cx="348426" cy="348427"/>
          </a:xfrm>
          <a:prstGeom prst="ellipse">
            <a:avLst/>
          </a:prstGeom>
          <a:solidFill>
            <a:srgbClr val="FF0000">
              <a:alpha val="54902"/>
            </a:srgbClr>
          </a:solidFill>
          <a:ln w="38100" cmpd="sng">
            <a:solidFill>
              <a:srgbClr val="FF33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41" name="Straight Arrow Connector 40">
            <a:extLst>
              <a:ext uri="{FF2B5EF4-FFF2-40B4-BE49-F238E27FC236}">
                <a16:creationId xmlns:a16="http://schemas.microsoft.com/office/drawing/2014/main" id="{D645B725-EACE-1161-7919-CED0A22B1A25}"/>
              </a:ext>
              <a:ext uri="{C183D7F6-B498-43B3-948B-1728B52AA6E4}">
                <adec:decorative xmlns:adec="http://schemas.microsoft.com/office/drawing/2017/decorative" val="1"/>
              </a:ext>
            </a:extLst>
          </p:cNvPr>
          <p:cNvCxnSpPr>
            <a:stCxn id="40" idx="4"/>
            <a:endCxn id="32" idx="1"/>
          </p:cNvCxnSpPr>
          <p:nvPr/>
        </p:nvCxnSpPr>
        <p:spPr>
          <a:xfrm>
            <a:off x="9513886" y="713218"/>
            <a:ext cx="85868"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EDE13D85-6092-22E2-3990-FB77CB120783}"/>
              </a:ext>
              <a:ext uri="{C183D7F6-B498-43B3-948B-1728B52AA6E4}">
                <adec:decorative xmlns:adec="http://schemas.microsoft.com/office/drawing/2017/decorative" val="1"/>
              </a:ext>
            </a:extLst>
          </p:cNvPr>
          <p:cNvCxnSpPr>
            <a:stCxn id="39" idx="4"/>
            <a:endCxn id="32" idx="0"/>
          </p:cNvCxnSpPr>
          <p:nvPr/>
        </p:nvCxnSpPr>
        <p:spPr>
          <a:xfrm flipH="1">
            <a:off x="9722942" y="713218"/>
            <a:ext cx="278741" cy="20905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9ED52535-52B7-A213-0A28-5B0C8FB195F4}"/>
              </a:ext>
              <a:ext uri="{C183D7F6-B498-43B3-948B-1728B52AA6E4}">
                <adec:decorative xmlns:adec="http://schemas.microsoft.com/office/drawing/2017/decorative" val="1"/>
              </a:ext>
            </a:extLst>
          </p:cNvPr>
          <p:cNvCxnSpPr>
            <a:stCxn id="38" idx="3"/>
            <a:endCxn id="49" idx="0"/>
          </p:cNvCxnSpPr>
          <p:nvPr/>
        </p:nvCxnSpPr>
        <p:spPr>
          <a:xfrm flipH="1">
            <a:off x="10280424" y="662192"/>
            <a:ext cx="85868"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8F1358DE-22C8-C093-1044-76C7DB52B3A0}"/>
              </a:ext>
              <a:ext uri="{C183D7F6-B498-43B3-948B-1728B52AA6E4}">
                <adec:decorative xmlns:adec="http://schemas.microsoft.com/office/drawing/2017/decorative" val="1"/>
              </a:ext>
            </a:extLst>
          </p:cNvPr>
          <p:cNvCxnSpPr>
            <a:stCxn id="32" idx="3"/>
            <a:endCxn id="37" idx="7"/>
          </p:cNvCxnSpPr>
          <p:nvPr/>
        </p:nvCxnSpPr>
        <p:spPr>
          <a:xfrm flipH="1">
            <a:off x="9149276" y="1219674"/>
            <a:ext cx="450478" cy="311107"/>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B3129334-2FB6-8979-75A3-6B4B71B7A908}"/>
              </a:ext>
              <a:ext uri="{C183D7F6-B498-43B3-948B-1728B52AA6E4}">
                <adec:decorative xmlns:adec="http://schemas.microsoft.com/office/drawing/2017/decorative" val="1"/>
              </a:ext>
            </a:extLst>
          </p:cNvPr>
          <p:cNvCxnSpPr>
            <a:stCxn id="32" idx="3"/>
            <a:endCxn id="36" idx="7"/>
          </p:cNvCxnSpPr>
          <p:nvPr/>
        </p:nvCxnSpPr>
        <p:spPr>
          <a:xfrm>
            <a:off x="9599754" y="1219674"/>
            <a:ext cx="37319" cy="311107"/>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FBBD1222-DC1A-ECBB-477D-8A1ACFDC7DC2}"/>
              </a:ext>
              <a:ext uri="{C183D7F6-B498-43B3-948B-1728B52AA6E4}">
                <adec:decorative xmlns:adec="http://schemas.microsoft.com/office/drawing/2017/decorative" val="1"/>
              </a:ext>
            </a:extLst>
          </p:cNvPr>
          <p:cNvCxnSpPr>
            <a:stCxn id="32" idx="4"/>
            <a:endCxn id="35" idx="0"/>
          </p:cNvCxnSpPr>
          <p:nvPr/>
        </p:nvCxnSpPr>
        <p:spPr>
          <a:xfrm>
            <a:off x="9722942" y="1270700"/>
            <a:ext cx="278741" cy="20905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BBDA9A64-9E7F-BCA1-2DE2-40570F6C3D30}"/>
              </a:ext>
              <a:ext uri="{C183D7F6-B498-43B3-948B-1728B52AA6E4}">
                <adec:decorative xmlns:adec="http://schemas.microsoft.com/office/drawing/2017/decorative" val="1"/>
              </a:ext>
            </a:extLst>
          </p:cNvPr>
          <p:cNvCxnSpPr>
            <a:stCxn id="49" idx="4"/>
            <a:endCxn id="34" idx="1"/>
          </p:cNvCxnSpPr>
          <p:nvPr/>
        </p:nvCxnSpPr>
        <p:spPr>
          <a:xfrm>
            <a:off x="10280424" y="1270700"/>
            <a:ext cx="85868"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297F21B0-3B1A-6F9B-C95A-3019831118BD}"/>
              </a:ext>
              <a:ext uri="{C183D7F6-B498-43B3-948B-1728B52AA6E4}">
                <adec:decorative xmlns:adec="http://schemas.microsoft.com/office/drawing/2017/decorative" val="1"/>
              </a:ext>
            </a:extLst>
          </p:cNvPr>
          <p:cNvCxnSpPr>
            <a:stCxn id="49" idx="5"/>
          </p:cNvCxnSpPr>
          <p:nvPr/>
        </p:nvCxnSpPr>
        <p:spPr>
          <a:xfrm>
            <a:off x="10403612" y="1219674"/>
            <a:ext cx="431818" cy="292448"/>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49" name="Oval 48">
            <a:extLst>
              <a:ext uri="{FF2B5EF4-FFF2-40B4-BE49-F238E27FC236}">
                <a16:creationId xmlns:a16="http://schemas.microsoft.com/office/drawing/2014/main" id="{9C503580-F2D5-B28C-8086-2744211EF0FC}"/>
              </a:ext>
              <a:ext uri="{C183D7F6-B498-43B3-948B-1728B52AA6E4}">
                <adec:decorative xmlns:adec="http://schemas.microsoft.com/office/drawing/2017/decorative" val="1"/>
              </a:ext>
            </a:extLst>
          </p:cNvPr>
          <p:cNvSpPr/>
          <p:nvPr/>
        </p:nvSpPr>
        <p:spPr>
          <a:xfrm>
            <a:off x="10106211" y="922273"/>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50" name="Straight Arrow Connector 49">
            <a:extLst>
              <a:ext uri="{FF2B5EF4-FFF2-40B4-BE49-F238E27FC236}">
                <a16:creationId xmlns:a16="http://schemas.microsoft.com/office/drawing/2014/main" id="{E4C481E9-5B0B-BC07-34C9-F757B436471A}"/>
              </a:ext>
              <a:ext uri="{C183D7F6-B498-43B3-948B-1728B52AA6E4}">
                <adec:decorative xmlns:adec="http://schemas.microsoft.com/office/drawing/2017/decorative" val="1"/>
              </a:ext>
            </a:extLst>
          </p:cNvPr>
          <p:cNvCxnSpPr>
            <a:stCxn id="49" idx="4"/>
            <a:endCxn id="35" idx="7"/>
          </p:cNvCxnSpPr>
          <p:nvPr/>
        </p:nvCxnSpPr>
        <p:spPr>
          <a:xfrm flipH="1">
            <a:off x="10124871" y="1270700"/>
            <a:ext cx="155554"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1" name="Oval 50">
            <a:extLst>
              <a:ext uri="{FF2B5EF4-FFF2-40B4-BE49-F238E27FC236}">
                <a16:creationId xmlns:a16="http://schemas.microsoft.com/office/drawing/2014/main" id="{1336CF1F-E704-60BA-5B69-B1C3DD03BFF5}"/>
              </a:ext>
              <a:ext uri="{C183D7F6-B498-43B3-948B-1728B52AA6E4}">
                <adec:decorative xmlns:adec="http://schemas.microsoft.com/office/drawing/2017/decorative" val="1"/>
              </a:ext>
            </a:extLst>
          </p:cNvPr>
          <p:cNvSpPr/>
          <p:nvPr/>
        </p:nvSpPr>
        <p:spPr>
          <a:xfrm>
            <a:off x="9688099" y="2594721"/>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2" name="Oval 51">
            <a:extLst>
              <a:ext uri="{FF2B5EF4-FFF2-40B4-BE49-F238E27FC236}">
                <a16:creationId xmlns:a16="http://schemas.microsoft.com/office/drawing/2014/main" id="{123CFED5-ED65-E005-A36B-A9A7878266D0}"/>
              </a:ext>
              <a:ext uri="{C183D7F6-B498-43B3-948B-1728B52AA6E4}">
                <adec:decorative xmlns:adec="http://schemas.microsoft.com/office/drawing/2017/decorative" val="1"/>
              </a:ext>
            </a:extLst>
          </p:cNvPr>
          <p:cNvSpPr/>
          <p:nvPr/>
        </p:nvSpPr>
        <p:spPr>
          <a:xfrm>
            <a:off x="10942435" y="3152203"/>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3" name="Oval 52">
            <a:extLst>
              <a:ext uri="{FF2B5EF4-FFF2-40B4-BE49-F238E27FC236}">
                <a16:creationId xmlns:a16="http://schemas.microsoft.com/office/drawing/2014/main" id="{F5EB125D-39D4-DE29-CB01-54ED0004CEA1}"/>
              </a:ext>
              <a:ext uri="{C183D7F6-B498-43B3-948B-1728B52AA6E4}">
                <adec:decorative xmlns:adec="http://schemas.microsoft.com/office/drawing/2017/decorative" val="1"/>
              </a:ext>
            </a:extLst>
          </p:cNvPr>
          <p:cNvSpPr/>
          <p:nvPr/>
        </p:nvSpPr>
        <p:spPr>
          <a:xfrm>
            <a:off x="10455272" y="3147768"/>
            <a:ext cx="348426" cy="348427"/>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4" name="Oval 53">
            <a:extLst>
              <a:ext uri="{FF2B5EF4-FFF2-40B4-BE49-F238E27FC236}">
                <a16:creationId xmlns:a16="http://schemas.microsoft.com/office/drawing/2014/main" id="{5A5BCDDA-44AC-2024-B345-552D5B1E07A3}"/>
              </a:ext>
              <a:ext uri="{C183D7F6-B498-43B3-948B-1728B52AA6E4}">
                <adec:decorative xmlns:adec="http://schemas.microsoft.com/office/drawing/2017/decorative" val="1"/>
              </a:ext>
            </a:extLst>
          </p:cNvPr>
          <p:cNvSpPr/>
          <p:nvPr/>
        </p:nvSpPr>
        <p:spPr>
          <a:xfrm>
            <a:off x="9967475" y="3147768"/>
            <a:ext cx="348426" cy="348427"/>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5" name="Oval 54">
            <a:extLst>
              <a:ext uri="{FF2B5EF4-FFF2-40B4-BE49-F238E27FC236}">
                <a16:creationId xmlns:a16="http://schemas.microsoft.com/office/drawing/2014/main" id="{36F33B8A-3D88-186D-37CD-190DAFEA0020}"/>
              </a:ext>
              <a:ext uri="{C183D7F6-B498-43B3-948B-1728B52AA6E4}">
                <adec:decorative xmlns:adec="http://schemas.microsoft.com/office/drawing/2017/decorative" val="1"/>
              </a:ext>
            </a:extLst>
          </p:cNvPr>
          <p:cNvSpPr/>
          <p:nvPr/>
        </p:nvSpPr>
        <p:spPr>
          <a:xfrm>
            <a:off x="9479678" y="3147768"/>
            <a:ext cx="348426" cy="348427"/>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6" name="Oval 55">
            <a:extLst>
              <a:ext uri="{FF2B5EF4-FFF2-40B4-BE49-F238E27FC236}">
                <a16:creationId xmlns:a16="http://schemas.microsoft.com/office/drawing/2014/main" id="{18A3980C-E860-C3C0-DF27-33A87E0E6D4E}"/>
              </a:ext>
              <a:ext uri="{C183D7F6-B498-43B3-948B-1728B52AA6E4}">
                <adec:decorative xmlns:adec="http://schemas.microsoft.com/office/drawing/2017/decorative" val="1"/>
              </a:ext>
            </a:extLst>
          </p:cNvPr>
          <p:cNvSpPr/>
          <p:nvPr/>
        </p:nvSpPr>
        <p:spPr>
          <a:xfrm>
            <a:off x="8991246" y="3152203"/>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7" name="Oval 56">
            <a:extLst>
              <a:ext uri="{FF2B5EF4-FFF2-40B4-BE49-F238E27FC236}">
                <a16:creationId xmlns:a16="http://schemas.microsoft.com/office/drawing/2014/main" id="{EA6A4311-50BB-E6A6-4DE0-1906F16DA9ED}"/>
              </a:ext>
              <a:ext uri="{C183D7F6-B498-43B3-948B-1728B52AA6E4}">
                <adec:decorative xmlns:adec="http://schemas.microsoft.com/office/drawing/2017/decorative" val="1"/>
              </a:ext>
            </a:extLst>
          </p:cNvPr>
          <p:cNvSpPr/>
          <p:nvPr/>
        </p:nvSpPr>
        <p:spPr>
          <a:xfrm>
            <a:off x="10454637" y="2037238"/>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8" name="Oval 57">
            <a:extLst>
              <a:ext uri="{FF2B5EF4-FFF2-40B4-BE49-F238E27FC236}">
                <a16:creationId xmlns:a16="http://schemas.microsoft.com/office/drawing/2014/main" id="{5B93E117-EBE3-7DE8-0299-7C384AE35A02}"/>
              </a:ext>
              <a:ext uri="{C183D7F6-B498-43B3-948B-1728B52AA6E4}">
                <adec:decorative xmlns:adec="http://schemas.microsoft.com/office/drawing/2017/decorative" val="1"/>
              </a:ext>
            </a:extLst>
          </p:cNvPr>
          <p:cNvSpPr/>
          <p:nvPr/>
        </p:nvSpPr>
        <p:spPr>
          <a:xfrm>
            <a:off x="9966840" y="2037238"/>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9" name="Oval 58">
            <a:extLst>
              <a:ext uri="{FF2B5EF4-FFF2-40B4-BE49-F238E27FC236}">
                <a16:creationId xmlns:a16="http://schemas.microsoft.com/office/drawing/2014/main" id="{61A4A7C3-BE58-51A3-9C41-E494283C20EF}"/>
              </a:ext>
              <a:ext uri="{C183D7F6-B498-43B3-948B-1728B52AA6E4}">
                <adec:decorative xmlns:adec="http://schemas.microsoft.com/office/drawing/2017/decorative" val="1"/>
              </a:ext>
            </a:extLst>
          </p:cNvPr>
          <p:cNvSpPr/>
          <p:nvPr/>
        </p:nvSpPr>
        <p:spPr>
          <a:xfrm>
            <a:off x="9479043" y="2037238"/>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60" name="Straight Arrow Connector 59">
            <a:extLst>
              <a:ext uri="{FF2B5EF4-FFF2-40B4-BE49-F238E27FC236}">
                <a16:creationId xmlns:a16="http://schemas.microsoft.com/office/drawing/2014/main" id="{1B6A3A64-19D2-C50A-5D12-48ABB33CDDAC}"/>
              </a:ext>
              <a:ext uri="{C183D7F6-B498-43B3-948B-1728B52AA6E4}">
                <adec:decorative xmlns:adec="http://schemas.microsoft.com/office/drawing/2017/decorative" val="1"/>
              </a:ext>
            </a:extLst>
          </p:cNvPr>
          <p:cNvCxnSpPr>
            <a:stCxn id="59" idx="4"/>
            <a:endCxn id="51" idx="1"/>
          </p:cNvCxnSpPr>
          <p:nvPr/>
        </p:nvCxnSpPr>
        <p:spPr>
          <a:xfrm>
            <a:off x="9653257" y="2385665"/>
            <a:ext cx="85868"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CED403F8-0CA0-F0E7-3C5B-AB29791BF50A}"/>
              </a:ext>
              <a:ext uri="{C183D7F6-B498-43B3-948B-1728B52AA6E4}">
                <adec:decorative xmlns:adec="http://schemas.microsoft.com/office/drawing/2017/decorative" val="1"/>
              </a:ext>
            </a:extLst>
          </p:cNvPr>
          <p:cNvCxnSpPr>
            <a:stCxn id="58" idx="4"/>
            <a:endCxn id="51" idx="0"/>
          </p:cNvCxnSpPr>
          <p:nvPr/>
        </p:nvCxnSpPr>
        <p:spPr>
          <a:xfrm flipH="1">
            <a:off x="9862312" y="2385665"/>
            <a:ext cx="278741" cy="20905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E99125AE-E303-E38F-F9FD-17C219A19988}"/>
              </a:ext>
              <a:ext uri="{C183D7F6-B498-43B3-948B-1728B52AA6E4}">
                <adec:decorative xmlns:adec="http://schemas.microsoft.com/office/drawing/2017/decorative" val="1"/>
              </a:ext>
            </a:extLst>
          </p:cNvPr>
          <p:cNvCxnSpPr>
            <a:stCxn id="57" idx="3"/>
            <a:endCxn id="68" idx="0"/>
          </p:cNvCxnSpPr>
          <p:nvPr/>
        </p:nvCxnSpPr>
        <p:spPr>
          <a:xfrm flipH="1">
            <a:off x="10419795" y="2334639"/>
            <a:ext cx="85868"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0FFB5394-D96A-75F4-D5D1-07318465E785}"/>
              </a:ext>
              <a:ext uri="{C183D7F6-B498-43B3-948B-1728B52AA6E4}">
                <adec:decorative xmlns:adec="http://schemas.microsoft.com/office/drawing/2017/decorative" val="1"/>
              </a:ext>
            </a:extLst>
          </p:cNvPr>
          <p:cNvCxnSpPr>
            <a:stCxn id="51" idx="3"/>
            <a:endCxn id="56" idx="7"/>
          </p:cNvCxnSpPr>
          <p:nvPr/>
        </p:nvCxnSpPr>
        <p:spPr>
          <a:xfrm flipH="1">
            <a:off x="9288647" y="2892121"/>
            <a:ext cx="450478" cy="311107"/>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4" name="Straight Arrow Connector 63">
            <a:extLst>
              <a:ext uri="{FF2B5EF4-FFF2-40B4-BE49-F238E27FC236}">
                <a16:creationId xmlns:a16="http://schemas.microsoft.com/office/drawing/2014/main" id="{EC89CD16-3569-1250-81DF-61103B69FB19}"/>
              </a:ext>
              <a:ext uri="{C183D7F6-B498-43B3-948B-1728B52AA6E4}">
                <adec:decorative xmlns:adec="http://schemas.microsoft.com/office/drawing/2017/decorative" val="1"/>
              </a:ext>
            </a:extLst>
          </p:cNvPr>
          <p:cNvCxnSpPr>
            <a:stCxn id="51" idx="3"/>
            <a:endCxn id="55" idx="7"/>
          </p:cNvCxnSpPr>
          <p:nvPr/>
        </p:nvCxnSpPr>
        <p:spPr>
          <a:xfrm>
            <a:off x="9739125" y="2892122"/>
            <a:ext cx="37953" cy="30667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a:extLst>
              <a:ext uri="{FF2B5EF4-FFF2-40B4-BE49-F238E27FC236}">
                <a16:creationId xmlns:a16="http://schemas.microsoft.com/office/drawing/2014/main" id="{E1C7A186-40A1-A3C4-37C4-03FF005137FD}"/>
              </a:ext>
              <a:ext uri="{C183D7F6-B498-43B3-948B-1728B52AA6E4}">
                <adec:decorative xmlns:adec="http://schemas.microsoft.com/office/drawing/2017/decorative" val="1"/>
              </a:ext>
            </a:extLst>
          </p:cNvPr>
          <p:cNvCxnSpPr>
            <a:stCxn id="51" idx="4"/>
            <a:endCxn id="54" idx="0"/>
          </p:cNvCxnSpPr>
          <p:nvPr/>
        </p:nvCxnSpPr>
        <p:spPr>
          <a:xfrm>
            <a:off x="9862312" y="2943148"/>
            <a:ext cx="279376" cy="20462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a:extLst>
              <a:ext uri="{FF2B5EF4-FFF2-40B4-BE49-F238E27FC236}">
                <a16:creationId xmlns:a16="http://schemas.microsoft.com/office/drawing/2014/main" id="{CE19EE21-A399-5D34-3983-22701CF25B16}"/>
              </a:ext>
              <a:ext uri="{C183D7F6-B498-43B3-948B-1728B52AA6E4}">
                <adec:decorative xmlns:adec="http://schemas.microsoft.com/office/drawing/2017/decorative" val="1"/>
              </a:ext>
            </a:extLst>
          </p:cNvPr>
          <p:cNvCxnSpPr>
            <a:stCxn id="68" idx="4"/>
            <a:endCxn id="53" idx="1"/>
          </p:cNvCxnSpPr>
          <p:nvPr/>
        </p:nvCxnSpPr>
        <p:spPr>
          <a:xfrm>
            <a:off x="10419795" y="2943148"/>
            <a:ext cx="86503" cy="25564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7" name="Straight Arrow Connector 66">
            <a:extLst>
              <a:ext uri="{FF2B5EF4-FFF2-40B4-BE49-F238E27FC236}">
                <a16:creationId xmlns:a16="http://schemas.microsoft.com/office/drawing/2014/main" id="{583EA13C-E622-E3B5-8708-11ED0D2173DF}"/>
              </a:ext>
              <a:ext uri="{C183D7F6-B498-43B3-948B-1728B52AA6E4}">
                <adec:decorative xmlns:adec="http://schemas.microsoft.com/office/drawing/2017/decorative" val="1"/>
              </a:ext>
            </a:extLst>
          </p:cNvPr>
          <p:cNvCxnSpPr>
            <a:stCxn id="68" idx="5"/>
          </p:cNvCxnSpPr>
          <p:nvPr/>
        </p:nvCxnSpPr>
        <p:spPr>
          <a:xfrm>
            <a:off x="10542982" y="2892121"/>
            <a:ext cx="431818" cy="292448"/>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68" name="Oval 67">
            <a:extLst>
              <a:ext uri="{FF2B5EF4-FFF2-40B4-BE49-F238E27FC236}">
                <a16:creationId xmlns:a16="http://schemas.microsoft.com/office/drawing/2014/main" id="{9358C029-CAA7-D272-6F1D-FC90FD1E1A4A}"/>
              </a:ext>
              <a:ext uri="{C183D7F6-B498-43B3-948B-1728B52AA6E4}">
                <adec:decorative xmlns:adec="http://schemas.microsoft.com/office/drawing/2017/decorative" val="1"/>
              </a:ext>
            </a:extLst>
          </p:cNvPr>
          <p:cNvSpPr/>
          <p:nvPr/>
        </p:nvSpPr>
        <p:spPr>
          <a:xfrm>
            <a:off x="10245582" y="2594721"/>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69" name="Straight Arrow Connector 68">
            <a:extLst>
              <a:ext uri="{FF2B5EF4-FFF2-40B4-BE49-F238E27FC236}">
                <a16:creationId xmlns:a16="http://schemas.microsoft.com/office/drawing/2014/main" id="{1E9D6368-CF1C-C045-884E-EC9A2BF7E15E}"/>
              </a:ext>
              <a:ext uri="{C183D7F6-B498-43B3-948B-1728B52AA6E4}">
                <adec:decorative xmlns:adec="http://schemas.microsoft.com/office/drawing/2017/decorative" val="1"/>
              </a:ext>
            </a:extLst>
          </p:cNvPr>
          <p:cNvCxnSpPr>
            <a:stCxn id="68" idx="4"/>
            <a:endCxn id="54" idx="7"/>
          </p:cNvCxnSpPr>
          <p:nvPr/>
        </p:nvCxnSpPr>
        <p:spPr>
          <a:xfrm flipH="1">
            <a:off x="10264875" y="2943148"/>
            <a:ext cx="154920" cy="25564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70" name="Oval 69">
            <a:extLst>
              <a:ext uri="{FF2B5EF4-FFF2-40B4-BE49-F238E27FC236}">
                <a16:creationId xmlns:a16="http://schemas.microsoft.com/office/drawing/2014/main" id="{87A1CDFF-6CA4-33E4-4637-6372EC4F4570}"/>
              </a:ext>
              <a:ext uri="{C183D7F6-B498-43B3-948B-1728B52AA6E4}">
                <adec:decorative xmlns:adec="http://schemas.microsoft.com/office/drawing/2017/decorative" val="1"/>
              </a:ext>
            </a:extLst>
          </p:cNvPr>
          <p:cNvSpPr/>
          <p:nvPr/>
        </p:nvSpPr>
        <p:spPr>
          <a:xfrm>
            <a:off x="7876282" y="3152203"/>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1" name="Oval 70">
            <a:extLst>
              <a:ext uri="{FF2B5EF4-FFF2-40B4-BE49-F238E27FC236}">
                <a16:creationId xmlns:a16="http://schemas.microsoft.com/office/drawing/2014/main" id="{E9A21E0C-3FE7-5E18-3C8B-318F7F7E02E2}"/>
              </a:ext>
              <a:ext uri="{C183D7F6-B498-43B3-948B-1728B52AA6E4}">
                <adec:decorative xmlns:adec="http://schemas.microsoft.com/office/drawing/2017/decorative" val="1"/>
              </a:ext>
            </a:extLst>
          </p:cNvPr>
          <p:cNvSpPr/>
          <p:nvPr/>
        </p:nvSpPr>
        <p:spPr>
          <a:xfrm>
            <a:off x="9130617" y="3709685"/>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2" name="Oval 71">
            <a:extLst>
              <a:ext uri="{FF2B5EF4-FFF2-40B4-BE49-F238E27FC236}">
                <a16:creationId xmlns:a16="http://schemas.microsoft.com/office/drawing/2014/main" id="{FD41AE1B-45EB-36D2-EADC-5DD6ADA88C80}"/>
              </a:ext>
              <a:ext uri="{C183D7F6-B498-43B3-948B-1728B52AA6E4}">
                <adec:decorative xmlns:adec="http://schemas.microsoft.com/office/drawing/2017/decorative" val="1"/>
              </a:ext>
            </a:extLst>
          </p:cNvPr>
          <p:cNvSpPr/>
          <p:nvPr/>
        </p:nvSpPr>
        <p:spPr>
          <a:xfrm>
            <a:off x="8642820" y="3709685"/>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3" name="Oval 72">
            <a:extLst>
              <a:ext uri="{FF2B5EF4-FFF2-40B4-BE49-F238E27FC236}">
                <a16:creationId xmlns:a16="http://schemas.microsoft.com/office/drawing/2014/main" id="{2DD469D8-974E-82DC-1282-397D9F6B0DEA}"/>
              </a:ext>
              <a:ext uri="{C183D7F6-B498-43B3-948B-1728B52AA6E4}">
                <adec:decorative xmlns:adec="http://schemas.microsoft.com/office/drawing/2017/decorative" val="1"/>
              </a:ext>
            </a:extLst>
          </p:cNvPr>
          <p:cNvSpPr/>
          <p:nvPr/>
        </p:nvSpPr>
        <p:spPr>
          <a:xfrm>
            <a:off x="8155658" y="3705250"/>
            <a:ext cx="348426" cy="348427"/>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4" name="Oval 73">
            <a:extLst>
              <a:ext uri="{FF2B5EF4-FFF2-40B4-BE49-F238E27FC236}">
                <a16:creationId xmlns:a16="http://schemas.microsoft.com/office/drawing/2014/main" id="{729F4DA9-3234-85E0-8096-1AFF5ABF7287}"/>
              </a:ext>
              <a:ext uri="{C183D7F6-B498-43B3-948B-1728B52AA6E4}">
                <adec:decorative xmlns:adec="http://schemas.microsoft.com/office/drawing/2017/decorative" val="1"/>
              </a:ext>
            </a:extLst>
          </p:cNvPr>
          <p:cNvSpPr/>
          <p:nvPr/>
        </p:nvSpPr>
        <p:spPr>
          <a:xfrm>
            <a:off x="7667226" y="3709685"/>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5" name="Oval 74">
            <a:extLst>
              <a:ext uri="{FF2B5EF4-FFF2-40B4-BE49-F238E27FC236}">
                <a16:creationId xmlns:a16="http://schemas.microsoft.com/office/drawing/2014/main" id="{F0E6A779-C8CA-EAC4-32CF-97AE4A98DA6F}"/>
              </a:ext>
              <a:ext uri="{C183D7F6-B498-43B3-948B-1728B52AA6E4}">
                <adec:decorative xmlns:adec="http://schemas.microsoft.com/office/drawing/2017/decorative" val="1"/>
              </a:ext>
            </a:extLst>
          </p:cNvPr>
          <p:cNvSpPr/>
          <p:nvPr/>
        </p:nvSpPr>
        <p:spPr>
          <a:xfrm>
            <a:off x="7180064" y="3705250"/>
            <a:ext cx="348426" cy="348427"/>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6" name="Oval 75">
            <a:extLst>
              <a:ext uri="{FF2B5EF4-FFF2-40B4-BE49-F238E27FC236}">
                <a16:creationId xmlns:a16="http://schemas.microsoft.com/office/drawing/2014/main" id="{667EF06F-6F14-F66D-C97A-DE712AA06A16}"/>
              </a:ext>
              <a:ext uri="{C183D7F6-B498-43B3-948B-1728B52AA6E4}">
                <adec:decorative xmlns:adec="http://schemas.microsoft.com/office/drawing/2017/decorative" val="1"/>
              </a:ext>
            </a:extLst>
          </p:cNvPr>
          <p:cNvSpPr/>
          <p:nvPr/>
        </p:nvSpPr>
        <p:spPr>
          <a:xfrm>
            <a:off x="8642820" y="2594721"/>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7" name="Oval 76">
            <a:extLst>
              <a:ext uri="{FF2B5EF4-FFF2-40B4-BE49-F238E27FC236}">
                <a16:creationId xmlns:a16="http://schemas.microsoft.com/office/drawing/2014/main" id="{671D5C7A-594E-882A-46EB-CCEA0BAC0850}"/>
              </a:ext>
              <a:ext uri="{C183D7F6-B498-43B3-948B-1728B52AA6E4}">
                <adec:decorative xmlns:adec="http://schemas.microsoft.com/office/drawing/2017/decorative" val="1"/>
              </a:ext>
            </a:extLst>
          </p:cNvPr>
          <p:cNvSpPr/>
          <p:nvPr/>
        </p:nvSpPr>
        <p:spPr>
          <a:xfrm>
            <a:off x="8155023" y="2594721"/>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8" name="Oval 77">
            <a:extLst>
              <a:ext uri="{FF2B5EF4-FFF2-40B4-BE49-F238E27FC236}">
                <a16:creationId xmlns:a16="http://schemas.microsoft.com/office/drawing/2014/main" id="{3141B353-D15B-E08B-0BEC-50DBC39AB346}"/>
              </a:ext>
              <a:ext uri="{C183D7F6-B498-43B3-948B-1728B52AA6E4}">
                <adec:decorative xmlns:adec="http://schemas.microsoft.com/office/drawing/2017/decorative" val="1"/>
              </a:ext>
            </a:extLst>
          </p:cNvPr>
          <p:cNvSpPr/>
          <p:nvPr/>
        </p:nvSpPr>
        <p:spPr>
          <a:xfrm>
            <a:off x="7667226" y="2594721"/>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79" name="Straight Arrow Connector 78">
            <a:extLst>
              <a:ext uri="{FF2B5EF4-FFF2-40B4-BE49-F238E27FC236}">
                <a16:creationId xmlns:a16="http://schemas.microsoft.com/office/drawing/2014/main" id="{5BE31D18-32AE-EF4C-FB2F-7056371DB682}"/>
              </a:ext>
              <a:ext uri="{C183D7F6-B498-43B3-948B-1728B52AA6E4}">
                <adec:decorative xmlns:adec="http://schemas.microsoft.com/office/drawing/2017/decorative" val="1"/>
              </a:ext>
            </a:extLst>
          </p:cNvPr>
          <p:cNvCxnSpPr>
            <a:stCxn id="78" idx="4"/>
            <a:endCxn id="70" idx="1"/>
          </p:cNvCxnSpPr>
          <p:nvPr/>
        </p:nvCxnSpPr>
        <p:spPr>
          <a:xfrm>
            <a:off x="7841439" y="2943147"/>
            <a:ext cx="85868"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a:extLst>
              <a:ext uri="{FF2B5EF4-FFF2-40B4-BE49-F238E27FC236}">
                <a16:creationId xmlns:a16="http://schemas.microsoft.com/office/drawing/2014/main" id="{D728D53E-68BA-1A7E-0A0D-F67CD071D13F}"/>
              </a:ext>
              <a:ext uri="{C183D7F6-B498-43B3-948B-1728B52AA6E4}">
                <adec:decorative xmlns:adec="http://schemas.microsoft.com/office/drawing/2017/decorative" val="1"/>
              </a:ext>
            </a:extLst>
          </p:cNvPr>
          <p:cNvCxnSpPr>
            <a:stCxn id="77" idx="4"/>
            <a:endCxn id="70" idx="0"/>
          </p:cNvCxnSpPr>
          <p:nvPr/>
        </p:nvCxnSpPr>
        <p:spPr>
          <a:xfrm flipH="1">
            <a:off x="8050495" y="2943147"/>
            <a:ext cx="278741" cy="20905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a:extLst>
              <a:ext uri="{FF2B5EF4-FFF2-40B4-BE49-F238E27FC236}">
                <a16:creationId xmlns:a16="http://schemas.microsoft.com/office/drawing/2014/main" id="{25185D53-2075-ED39-1278-DFF21B5F40C0}"/>
              </a:ext>
              <a:ext uri="{C183D7F6-B498-43B3-948B-1728B52AA6E4}">
                <adec:decorative xmlns:adec="http://schemas.microsoft.com/office/drawing/2017/decorative" val="1"/>
              </a:ext>
            </a:extLst>
          </p:cNvPr>
          <p:cNvCxnSpPr>
            <a:stCxn id="76" idx="3"/>
            <a:endCxn id="87" idx="0"/>
          </p:cNvCxnSpPr>
          <p:nvPr/>
        </p:nvCxnSpPr>
        <p:spPr>
          <a:xfrm flipH="1">
            <a:off x="8607977" y="2892121"/>
            <a:ext cx="85868"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a:extLst>
              <a:ext uri="{FF2B5EF4-FFF2-40B4-BE49-F238E27FC236}">
                <a16:creationId xmlns:a16="http://schemas.microsoft.com/office/drawing/2014/main" id="{20295D06-85B1-BB96-53DC-E01469BD8246}"/>
              </a:ext>
              <a:ext uri="{C183D7F6-B498-43B3-948B-1728B52AA6E4}">
                <adec:decorative xmlns:adec="http://schemas.microsoft.com/office/drawing/2017/decorative" val="1"/>
              </a:ext>
            </a:extLst>
          </p:cNvPr>
          <p:cNvCxnSpPr>
            <a:cxnSpLocks/>
            <a:stCxn id="70" idx="3"/>
            <a:endCxn id="75" idx="7"/>
          </p:cNvCxnSpPr>
          <p:nvPr/>
        </p:nvCxnSpPr>
        <p:spPr>
          <a:xfrm flipH="1">
            <a:off x="7477464" y="3449604"/>
            <a:ext cx="449844" cy="30667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3" name="Straight Arrow Connector 82">
            <a:extLst>
              <a:ext uri="{FF2B5EF4-FFF2-40B4-BE49-F238E27FC236}">
                <a16:creationId xmlns:a16="http://schemas.microsoft.com/office/drawing/2014/main" id="{BDBFF846-CA6A-317A-AFE8-51CBB73051BF}"/>
              </a:ext>
              <a:ext uri="{C183D7F6-B498-43B3-948B-1728B52AA6E4}">
                <adec:decorative xmlns:adec="http://schemas.microsoft.com/office/drawing/2017/decorative" val="1"/>
              </a:ext>
            </a:extLst>
          </p:cNvPr>
          <p:cNvCxnSpPr>
            <a:stCxn id="70" idx="3"/>
            <a:endCxn id="74" idx="7"/>
          </p:cNvCxnSpPr>
          <p:nvPr/>
        </p:nvCxnSpPr>
        <p:spPr>
          <a:xfrm>
            <a:off x="7927307" y="3449604"/>
            <a:ext cx="37319" cy="311107"/>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a:extLst>
              <a:ext uri="{FF2B5EF4-FFF2-40B4-BE49-F238E27FC236}">
                <a16:creationId xmlns:a16="http://schemas.microsoft.com/office/drawing/2014/main" id="{F8383013-D147-55ED-779B-0F8C506B7B2D}"/>
              </a:ext>
              <a:ext uri="{C183D7F6-B498-43B3-948B-1728B52AA6E4}">
                <adec:decorative xmlns:adec="http://schemas.microsoft.com/office/drawing/2017/decorative" val="1"/>
              </a:ext>
            </a:extLst>
          </p:cNvPr>
          <p:cNvCxnSpPr>
            <a:stCxn id="70" idx="4"/>
            <a:endCxn id="73" idx="0"/>
          </p:cNvCxnSpPr>
          <p:nvPr/>
        </p:nvCxnSpPr>
        <p:spPr>
          <a:xfrm>
            <a:off x="8050495" y="3500630"/>
            <a:ext cx="279376" cy="20462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1A24C23F-2D48-537D-2CC4-3CCD7CF3DCA6}"/>
              </a:ext>
              <a:ext uri="{C183D7F6-B498-43B3-948B-1728B52AA6E4}">
                <adec:decorative xmlns:adec="http://schemas.microsoft.com/office/drawing/2017/decorative" val="1"/>
              </a:ext>
            </a:extLst>
          </p:cNvPr>
          <p:cNvCxnSpPr>
            <a:stCxn id="87" idx="4"/>
            <a:endCxn id="72" idx="1"/>
          </p:cNvCxnSpPr>
          <p:nvPr/>
        </p:nvCxnSpPr>
        <p:spPr>
          <a:xfrm>
            <a:off x="8607977" y="3500630"/>
            <a:ext cx="85868"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6" name="Straight Arrow Connector 85">
            <a:extLst>
              <a:ext uri="{FF2B5EF4-FFF2-40B4-BE49-F238E27FC236}">
                <a16:creationId xmlns:a16="http://schemas.microsoft.com/office/drawing/2014/main" id="{EA09B592-C517-E77D-4EBC-FF3B355C947C}"/>
              </a:ext>
              <a:ext uri="{C183D7F6-B498-43B3-948B-1728B52AA6E4}">
                <adec:decorative xmlns:adec="http://schemas.microsoft.com/office/drawing/2017/decorative" val="1"/>
              </a:ext>
            </a:extLst>
          </p:cNvPr>
          <p:cNvCxnSpPr>
            <a:stCxn id="87" idx="5"/>
          </p:cNvCxnSpPr>
          <p:nvPr/>
        </p:nvCxnSpPr>
        <p:spPr>
          <a:xfrm>
            <a:off x="8731165" y="3449604"/>
            <a:ext cx="431818" cy="292448"/>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87" name="Oval 86">
            <a:extLst>
              <a:ext uri="{FF2B5EF4-FFF2-40B4-BE49-F238E27FC236}">
                <a16:creationId xmlns:a16="http://schemas.microsoft.com/office/drawing/2014/main" id="{E3EC809A-FD61-E16D-9BAA-98565D4A1F73}"/>
              </a:ext>
              <a:ext uri="{C183D7F6-B498-43B3-948B-1728B52AA6E4}">
                <adec:decorative xmlns:adec="http://schemas.microsoft.com/office/drawing/2017/decorative" val="1"/>
              </a:ext>
            </a:extLst>
          </p:cNvPr>
          <p:cNvSpPr/>
          <p:nvPr/>
        </p:nvSpPr>
        <p:spPr>
          <a:xfrm>
            <a:off x="8433764" y="3152203"/>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88" name="Straight Arrow Connector 87">
            <a:extLst>
              <a:ext uri="{FF2B5EF4-FFF2-40B4-BE49-F238E27FC236}">
                <a16:creationId xmlns:a16="http://schemas.microsoft.com/office/drawing/2014/main" id="{2376C37B-F22F-B550-6DB4-867419F60CD9}"/>
              </a:ext>
              <a:ext uri="{C183D7F6-B498-43B3-948B-1728B52AA6E4}">
                <adec:decorative xmlns:adec="http://schemas.microsoft.com/office/drawing/2017/decorative" val="1"/>
              </a:ext>
            </a:extLst>
          </p:cNvPr>
          <p:cNvCxnSpPr>
            <a:stCxn id="87" idx="4"/>
            <a:endCxn id="73" idx="7"/>
          </p:cNvCxnSpPr>
          <p:nvPr/>
        </p:nvCxnSpPr>
        <p:spPr>
          <a:xfrm flipH="1">
            <a:off x="8453058" y="3500630"/>
            <a:ext cx="154919" cy="25564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89" name="Oval 88">
            <a:extLst>
              <a:ext uri="{FF2B5EF4-FFF2-40B4-BE49-F238E27FC236}">
                <a16:creationId xmlns:a16="http://schemas.microsoft.com/office/drawing/2014/main" id="{2FE278F2-4501-752A-1FF7-213849675AEF}"/>
              </a:ext>
              <a:ext uri="{C183D7F6-B498-43B3-948B-1728B52AA6E4}">
                <adec:decorative xmlns:adec="http://schemas.microsoft.com/office/drawing/2017/decorative" val="1"/>
              </a:ext>
            </a:extLst>
          </p:cNvPr>
          <p:cNvSpPr/>
          <p:nvPr/>
        </p:nvSpPr>
        <p:spPr>
          <a:xfrm>
            <a:off x="9200302" y="2594721"/>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0" name="Oval 89">
            <a:extLst>
              <a:ext uri="{FF2B5EF4-FFF2-40B4-BE49-F238E27FC236}">
                <a16:creationId xmlns:a16="http://schemas.microsoft.com/office/drawing/2014/main" id="{10472594-9BB6-A997-D03E-54EB8AF10E40}"/>
              </a:ext>
              <a:ext uri="{C183D7F6-B498-43B3-948B-1728B52AA6E4}">
                <adec:decorative xmlns:adec="http://schemas.microsoft.com/office/drawing/2017/decorative" val="1"/>
              </a:ext>
            </a:extLst>
          </p:cNvPr>
          <p:cNvSpPr/>
          <p:nvPr/>
        </p:nvSpPr>
        <p:spPr>
          <a:xfrm>
            <a:off x="8991246" y="922273"/>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91" name="Straight Arrow Connector 90">
            <a:extLst>
              <a:ext uri="{FF2B5EF4-FFF2-40B4-BE49-F238E27FC236}">
                <a16:creationId xmlns:a16="http://schemas.microsoft.com/office/drawing/2014/main" id="{25A1E109-DB9C-21D0-0982-F591D1BA8B10}"/>
              </a:ext>
              <a:ext uri="{C183D7F6-B498-43B3-948B-1728B52AA6E4}">
                <adec:decorative xmlns:adec="http://schemas.microsoft.com/office/drawing/2017/decorative" val="1"/>
              </a:ext>
            </a:extLst>
          </p:cNvPr>
          <p:cNvCxnSpPr>
            <a:stCxn id="40" idx="3"/>
            <a:endCxn id="90" idx="7"/>
          </p:cNvCxnSpPr>
          <p:nvPr/>
        </p:nvCxnSpPr>
        <p:spPr>
          <a:xfrm flipH="1">
            <a:off x="9288647" y="662192"/>
            <a:ext cx="102051" cy="311107"/>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2" name="Straight Arrow Connector 91">
            <a:extLst>
              <a:ext uri="{FF2B5EF4-FFF2-40B4-BE49-F238E27FC236}">
                <a16:creationId xmlns:a16="http://schemas.microsoft.com/office/drawing/2014/main" id="{D803F82F-D8C5-F6EB-7A4B-0618A0EA47FB}"/>
              </a:ext>
              <a:ext uri="{C183D7F6-B498-43B3-948B-1728B52AA6E4}">
                <adec:decorative xmlns:adec="http://schemas.microsoft.com/office/drawing/2017/decorative" val="1"/>
              </a:ext>
            </a:extLst>
          </p:cNvPr>
          <p:cNvCxnSpPr>
            <a:stCxn id="37" idx="4"/>
            <a:endCxn id="14" idx="0"/>
          </p:cNvCxnSpPr>
          <p:nvPr/>
        </p:nvCxnSpPr>
        <p:spPr>
          <a:xfrm>
            <a:off x="9026089" y="1828182"/>
            <a:ext cx="139371" cy="20905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a:extLst>
              <a:ext uri="{FF2B5EF4-FFF2-40B4-BE49-F238E27FC236}">
                <a16:creationId xmlns:a16="http://schemas.microsoft.com/office/drawing/2014/main" id="{3A6A0A21-2281-4BE6-4D1A-25F51F892C45}"/>
              </a:ext>
              <a:ext uri="{C183D7F6-B498-43B3-948B-1728B52AA6E4}">
                <adec:decorative xmlns:adec="http://schemas.microsoft.com/office/drawing/2017/decorative" val="1"/>
              </a:ext>
            </a:extLst>
          </p:cNvPr>
          <p:cNvCxnSpPr>
            <a:stCxn id="35" idx="4"/>
            <a:endCxn id="59" idx="7"/>
          </p:cNvCxnSpPr>
          <p:nvPr/>
        </p:nvCxnSpPr>
        <p:spPr>
          <a:xfrm flipH="1">
            <a:off x="9776444" y="1828182"/>
            <a:ext cx="225239"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4" name="Straight Arrow Connector 93">
            <a:extLst>
              <a:ext uri="{FF2B5EF4-FFF2-40B4-BE49-F238E27FC236}">
                <a16:creationId xmlns:a16="http://schemas.microsoft.com/office/drawing/2014/main" id="{B3217647-488A-2C5B-CCE8-2575F93F79F5}"/>
              </a:ext>
              <a:ext uri="{C183D7F6-B498-43B3-948B-1728B52AA6E4}">
                <adec:decorative xmlns:adec="http://schemas.microsoft.com/office/drawing/2017/decorative" val="1"/>
              </a:ext>
            </a:extLst>
          </p:cNvPr>
          <p:cNvCxnSpPr>
            <a:stCxn id="34" idx="4"/>
            <a:endCxn id="57" idx="0"/>
          </p:cNvCxnSpPr>
          <p:nvPr/>
        </p:nvCxnSpPr>
        <p:spPr>
          <a:xfrm>
            <a:off x="10489480" y="1828182"/>
            <a:ext cx="139371" cy="20905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5" name="Straight Arrow Connector 94">
            <a:extLst>
              <a:ext uri="{FF2B5EF4-FFF2-40B4-BE49-F238E27FC236}">
                <a16:creationId xmlns:a16="http://schemas.microsoft.com/office/drawing/2014/main" id="{C413CF98-566D-4E97-0BED-C336CC061CD6}"/>
              </a:ext>
              <a:ext uri="{C183D7F6-B498-43B3-948B-1728B52AA6E4}">
                <adec:decorative xmlns:adec="http://schemas.microsoft.com/office/drawing/2017/decorative" val="1"/>
              </a:ext>
            </a:extLst>
          </p:cNvPr>
          <p:cNvCxnSpPr>
            <a:stCxn id="14" idx="3"/>
            <a:endCxn id="76" idx="7"/>
          </p:cNvCxnSpPr>
          <p:nvPr/>
        </p:nvCxnSpPr>
        <p:spPr>
          <a:xfrm flipH="1">
            <a:off x="8940221" y="2334639"/>
            <a:ext cx="102051" cy="311107"/>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6" name="Straight Arrow Connector 95">
            <a:extLst>
              <a:ext uri="{FF2B5EF4-FFF2-40B4-BE49-F238E27FC236}">
                <a16:creationId xmlns:a16="http://schemas.microsoft.com/office/drawing/2014/main" id="{80E9C965-AD9C-C277-AADB-E2A8E7F06B42}"/>
              </a:ext>
              <a:ext uri="{C183D7F6-B498-43B3-948B-1728B52AA6E4}">
                <adec:decorative xmlns:adec="http://schemas.microsoft.com/office/drawing/2017/decorative" val="1"/>
              </a:ext>
            </a:extLst>
          </p:cNvPr>
          <p:cNvCxnSpPr>
            <a:stCxn id="16" idx="5"/>
            <a:endCxn id="76" idx="1"/>
          </p:cNvCxnSpPr>
          <p:nvPr/>
        </p:nvCxnSpPr>
        <p:spPr>
          <a:xfrm>
            <a:off x="8313053" y="2334639"/>
            <a:ext cx="380793" cy="311107"/>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7" name="Straight Arrow Connector 96">
            <a:extLst>
              <a:ext uri="{FF2B5EF4-FFF2-40B4-BE49-F238E27FC236}">
                <a16:creationId xmlns:a16="http://schemas.microsoft.com/office/drawing/2014/main" id="{A5003870-E4A4-1148-D92B-EF982EA3D552}"/>
              </a:ext>
              <a:ext uri="{C183D7F6-B498-43B3-948B-1728B52AA6E4}">
                <adec:decorative xmlns:adec="http://schemas.microsoft.com/office/drawing/2017/decorative" val="1"/>
              </a:ext>
            </a:extLst>
          </p:cNvPr>
          <p:cNvCxnSpPr>
            <a:stCxn id="89" idx="3"/>
            <a:endCxn id="56" idx="0"/>
          </p:cNvCxnSpPr>
          <p:nvPr/>
        </p:nvCxnSpPr>
        <p:spPr>
          <a:xfrm flipH="1">
            <a:off x="9165460" y="2892121"/>
            <a:ext cx="85868"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8" name="Straight Arrow Connector 97">
            <a:extLst>
              <a:ext uri="{FF2B5EF4-FFF2-40B4-BE49-F238E27FC236}">
                <a16:creationId xmlns:a16="http://schemas.microsoft.com/office/drawing/2014/main" id="{67D33272-3A4E-04F7-A545-596F54B224D0}"/>
              </a:ext>
              <a:ext uri="{C183D7F6-B498-43B3-948B-1728B52AA6E4}">
                <adec:decorative xmlns:adec="http://schemas.microsoft.com/office/drawing/2017/decorative" val="1"/>
              </a:ext>
            </a:extLst>
          </p:cNvPr>
          <p:cNvCxnSpPr>
            <a:stCxn id="59" idx="3"/>
            <a:endCxn id="89" idx="0"/>
          </p:cNvCxnSpPr>
          <p:nvPr/>
        </p:nvCxnSpPr>
        <p:spPr>
          <a:xfrm flipH="1">
            <a:off x="9374515" y="2334639"/>
            <a:ext cx="155554" cy="26008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a:extLst>
              <a:ext uri="{FF2B5EF4-FFF2-40B4-BE49-F238E27FC236}">
                <a16:creationId xmlns:a16="http://schemas.microsoft.com/office/drawing/2014/main" id="{7B9EBD29-06C9-CFB7-B80B-F08901EAB102}"/>
              </a:ext>
              <a:ext uri="{C183D7F6-B498-43B3-948B-1728B52AA6E4}">
                <adec:decorative xmlns:adec="http://schemas.microsoft.com/office/drawing/2017/decorative" val="1"/>
              </a:ext>
            </a:extLst>
          </p:cNvPr>
          <p:cNvCxnSpPr>
            <a:stCxn id="36" idx="4"/>
            <a:endCxn id="89" idx="0"/>
          </p:cNvCxnSpPr>
          <p:nvPr/>
        </p:nvCxnSpPr>
        <p:spPr>
          <a:xfrm flipH="1">
            <a:off x="9374515" y="1828182"/>
            <a:ext cx="139371" cy="766538"/>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00" name="Straight Arrow Connector 99">
            <a:extLst>
              <a:ext uri="{FF2B5EF4-FFF2-40B4-BE49-F238E27FC236}">
                <a16:creationId xmlns:a16="http://schemas.microsoft.com/office/drawing/2014/main" id="{FF863363-C839-E59D-86FB-818F746B560B}"/>
              </a:ext>
              <a:ext uri="{C183D7F6-B498-43B3-948B-1728B52AA6E4}">
                <adec:decorative xmlns:adec="http://schemas.microsoft.com/office/drawing/2017/decorative" val="1"/>
              </a:ext>
            </a:extLst>
          </p:cNvPr>
          <p:cNvCxnSpPr>
            <a:stCxn id="89" idx="2"/>
            <a:endCxn id="76" idx="6"/>
          </p:cNvCxnSpPr>
          <p:nvPr/>
        </p:nvCxnSpPr>
        <p:spPr>
          <a:xfrm flipH="1">
            <a:off x="8991246" y="2768934"/>
            <a:ext cx="209056" cy="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01" name="Oval 100">
            <a:extLst>
              <a:ext uri="{FF2B5EF4-FFF2-40B4-BE49-F238E27FC236}">
                <a16:creationId xmlns:a16="http://schemas.microsoft.com/office/drawing/2014/main" id="{FA76D9D0-B7D6-557A-5A90-CE8F827236E2}"/>
              </a:ext>
              <a:ext uri="{C183D7F6-B498-43B3-948B-1728B52AA6E4}">
                <adec:decorative xmlns:adec="http://schemas.microsoft.com/office/drawing/2017/decorative" val="1"/>
              </a:ext>
            </a:extLst>
          </p:cNvPr>
          <p:cNvSpPr/>
          <p:nvPr/>
        </p:nvSpPr>
        <p:spPr>
          <a:xfrm>
            <a:off x="7736911" y="1479756"/>
            <a:ext cx="348426" cy="348427"/>
          </a:xfrm>
          <a:prstGeom prst="ellipse">
            <a:avLst/>
          </a:prstGeom>
          <a:solidFill>
            <a:srgbClr val="FFB1CE">
              <a:alpha val="74118"/>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2" name="Oval 101">
            <a:extLst>
              <a:ext uri="{FF2B5EF4-FFF2-40B4-BE49-F238E27FC236}">
                <a16:creationId xmlns:a16="http://schemas.microsoft.com/office/drawing/2014/main" id="{575C6644-A96F-F13E-DA36-E58B5A099A09}"/>
              </a:ext>
              <a:ext uri="{C183D7F6-B498-43B3-948B-1728B52AA6E4}">
                <adec:decorative xmlns:adec="http://schemas.microsoft.com/office/drawing/2017/decorative" val="1"/>
              </a:ext>
            </a:extLst>
          </p:cNvPr>
          <p:cNvSpPr/>
          <p:nvPr/>
        </p:nvSpPr>
        <p:spPr>
          <a:xfrm>
            <a:off x="8015652" y="922273"/>
            <a:ext cx="348426" cy="348427"/>
          </a:xfrm>
          <a:prstGeom prst="ellipse">
            <a:avLst/>
          </a:prstGeom>
          <a:solidFill>
            <a:schemeClr val="accent2">
              <a:lumMod val="20000"/>
              <a:lumOff val="80000"/>
            </a:scheme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3" name="Oval 102">
            <a:extLst>
              <a:ext uri="{FF2B5EF4-FFF2-40B4-BE49-F238E27FC236}">
                <a16:creationId xmlns:a16="http://schemas.microsoft.com/office/drawing/2014/main" id="{F554D1C5-BAFA-87C6-0772-83818FF696A0}"/>
              </a:ext>
              <a:ext uri="{C183D7F6-B498-43B3-948B-1728B52AA6E4}">
                <adec:decorative xmlns:adec="http://schemas.microsoft.com/office/drawing/2017/decorative" val="1"/>
              </a:ext>
            </a:extLst>
          </p:cNvPr>
          <p:cNvSpPr/>
          <p:nvPr/>
        </p:nvSpPr>
        <p:spPr>
          <a:xfrm>
            <a:off x="9548729" y="922273"/>
            <a:ext cx="348426" cy="348427"/>
          </a:xfrm>
          <a:prstGeom prst="ellipse">
            <a:avLst/>
          </a:prstGeom>
          <a:solidFill>
            <a:srgbClr val="FFB1CE">
              <a:alpha val="74118"/>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4" name="Oval 103">
            <a:extLst>
              <a:ext uri="{FF2B5EF4-FFF2-40B4-BE49-F238E27FC236}">
                <a16:creationId xmlns:a16="http://schemas.microsoft.com/office/drawing/2014/main" id="{993A41B5-E8D0-9E98-E43D-A15085769AF9}"/>
              </a:ext>
              <a:ext uri="{C183D7F6-B498-43B3-948B-1728B52AA6E4}">
                <adec:decorative xmlns:adec="http://schemas.microsoft.com/office/drawing/2017/decorative" val="1"/>
              </a:ext>
            </a:extLst>
          </p:cNvPr>
          <p:cNvSpPr/>
          <p:nvPr/>
        </p:nvSpPr>
        <p:spPr>
          <a:xfrm>
            <a:off x="9688099" y="2594721"/>
            <a:ext cx="348426" cy="348427"/>
          </a:xfrm>
          <a:prstGeom prst="ellipse">
            <a:avLst/>
          </a:prstGeom>
          <a:solidFill>
            <a:srgbClr val="FFB1CE">
              <a:alpha val="74118"/>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5" name="Oval 104">
            <a:extLst>
              <a:ext uri="{FF2B5EF4-FFF2-40B4-BE49-F238E27FC236}">
                <a16:creationId xmlns:a16="http://schemas.microsoft.com/office/drawing/2014/main" id="{08AE4014-186C-51C3-47AE-77410D0386CA}"/>
              </a:ext>
              <a:ext uri="{C183D7F6-B498-43B3-948B-1728B52AA6E4}">
                <adec:decorative xmlns:adec="http://schemas.microsoft.com/office/drawing/2017/decorative" val="1"/>
              </a:ext>
            </a:extLst>
          </p:cNvPr>
          <p:cNvSpPr/>
          <p:nvPr/>
        </p:nvSpPr>
        <p:spPr>
          <a:xfrm>
            <a:off x="9479043" y="2037238"/>
            <a:ext cx="348426" cy="348427"/>
          </a:xfrm>
          <a:prstGeom prst="ellipse">
            <a:avLst/>
          </a:prstGeom>
          <a:solidFill>
            <a:srgbClr val="FFB1CE">
              <a:alpha val="74118"/>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6" name="Oval 105">
            <a:extLst>
              <a:ext uri="{FF2B5EF4-FFF2-40B4-BE49-F238E27FC236}">
                <a16:creationId xmlns:a16="http://schemas.microsoft.com/office/drawing/2014/main" id="{3D8D7B80-869C-3BEC-4E41-4D08362B5E67}"/>
              </a:ext>
              <a:ext uri="{C183D7F6-B498-43B3-948B-1728B52AA6E4}">
                <adec:decorative xmlns:adec="http://schemas.microsoft.com/office/drawing/2017/decorative" val="1"/>
              </a:ext>
            </a:extLst>
          </p:cNvPr>
          <p:cNvSpPr/>
          <p:nvPr/>
        </p:nvSpPr>
        <p:spPr>
          <a:xfrm>
            <a:off x="10245582" y="2594721"/>
            <a:ext cx="348426" cy="348427"/>
          </a:xfrm>
          <a:prstGeom prst="ellipse">
            <a:avLst/>
          </a:prstGeom>
          <a:solidFill>
            <a:schemeClr val="accent2">
              <a:lumMod val="20000"/>
              <a:lumOff val="80000"/>
            </a:scheme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7" name="Oval 106">
            <a:extLst>
              <a:ext uri="{FF2B5EF4-FFF2-40B4-BE49-F238E27FC236}">
                <a16:creationId xmlns:a16="http://schemas.microsoft.com/office/drawing/2014/main" id="{812E50FC-421F-B5FD-DFBE-5857A8440DA1}"/>
              </a:ext>
              <a:ext uri="{C183D7F6-B498-43B3-948B-1728B52AA6E4}">
                <adec:decorative xmlns:adec="http://schemas.microsoft.com/office/drawing/2017/decorative" val="1"/>
              </a:ext>
            </a:extLst>
          </p:cNvPr>
          <p:cNvSpPr/>
          <p:nvPr/>
        </p:nvSpPr>
        <p:spPr>
          <a:xfrm>
            <a:off x="7876282" y="3152203"/>
            <a:ext cx="348426" cy="348427"/>
          </a:xfrm>
          <a:prstGeom prst="ellipse">
            <a:avLst/>
          </a:prstGeom>
          <a:solidFill>
            <a:schemeClr val="accent2">
              <a:lumMod val="20000"/>
              <a:lumOff val="80000"/>
            </a:scheme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8" name="Oval 107">
            <a:extLst>
              <a:ext uri="{FF2B5EF4-FFF2-40B4-BE49-F238E27FC236}">
                <a16:creationId xmlns:a16="http://schemas.microsoft.com/office/drawing/2014/main" id="{3D0AFDCE-74EF-C26B-7878-38B62141FC58}"/>
              </a:ext>
              <a:ext uri="{C183D7F6-B498-43B3-948B-1728B52AA6E4}">
                <adec:decorative xmlns:adec="http://schemas.microsoft.com/office/drawing/2017/decorative" val="1"/>
              </a:ext>
            </a:extLst>
          </p:cNvPr>
          <p:cNvSpPr/>
          <p:nvPr/>
        </p:nvSpPr>
        <p:spPr>
          <a:xfrm>
            <a:off x="8433764" y="3152203"/>
            <a:ext cx="348426" cy="348427"/>
          </a:xfrm>
          <a:prstGeom prst="ellipse">
            <a:avLst/>
          </a:prstGeom>
          <a:solidFill>
            <a:srgbClr val="FFDD78">
              <a:alpha val="87059"/>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9" name="Oval 108">
            <a:extLst>
              <a:ext uri="{FF2B5EF4-FFF2-40B4-BE49-F238E27FC236}">
                <a16:creationId xmlns:a16="http://schemas.microsoft.com/office/drawing/2014/main" id="{F45ACDD8-1E62-44EB-4E35-0F0B39822C28}"/>
              </a:ext>
              <a:ext uri="{C183D7F6-B498-43B3-948B-1728B52AA6E4}">
                <adec:decorative xmlns:adec="http://schemas.microsoft.com/office/drawing/2017/decorative" val="1"/>
              </a:ext>
            </a:extLst>
          </p:cNvPr>
          <p:cNvSpPr/>
          <p:nvPr/>
        </p:nvSpPr>
        <p:spPr>
          <a:xfrm>
            <a:off x="9200302" y="2594721"/>
            <a:ext cx="348426" cy="348427"/>
          </a:xfrm>
          <a:prstGeom prst="ellipse">
            <a:avLst/>
          </a:prstGeom>
          <a:solidFill>
            <a:srgbClr val="FFDD78">
              <a:alpha val="87059"/>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0" name="Oval 109">
            <a:extLst>
              <a:ext uri="{FF2B5EF4-FFF2-40B4-BE49-F238E27FC236}">
                <a16:creationId xmlns:a16="http://schemas.microsoft.com/office/drawing/2014/main" id="{306D70E7-CD77-4AEA-5009-B647796462BA}"/>
              </a:ext>
              <a:ext uri="{C183D7F6-B498-43B3-948B-1728B52AA6E4}">
                <adec:decorative xmlns:adec="http://schemas.microsoft.com/office/drawing/2017/decorative" val="1"/>
              </a:ext>
            </a:extLst>
          </p:cNvPr>
          <p:cNvSpPr/>
          <p:nvPr/>
        </p:nvSpPr>
        <p:spPr>
          <a:xfrm>
            <a:off x="8991246" y="922273"/>
            <a:ext cx="348426" cy="348427"/>
          </a:xfrm>
          <a:prstGeom prst="ellipse">
            <a:avLst/>
          </a:prstGeom>
          <a:solidFill>
            <a:srgbClr val="FFB1CE">
              <a:alpha val="74118"/>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1" name="Oval 110">
            <a:extLst>
              <a:ext uri="{FF2B5EF4-FFF2-40B4-BE49-F238E27FC236}">
                <a16:creationId xmlns:a16="http://schemas.microsoft.com/office/drawing/2014/main" id="{CDC03B93-1952-C444-B504-63D6604859B9}"/>
              </a:ext>
              <a:ext uri="{C183D7F6-B498-43B3-948B-1728B52AA6E4}">
                <adec:decorative xmlns:adec="http://schemas.microsoft.com/office/drawing/2017/decorative" val="1"/>
              </a:ext>
            </a:extLst>
          </p:cNvPr>
          <p:cNvSpPr/>
          <p:nvPr/>
        </p:nvSpPr>
        <p:spPr>
          <a:xfrm>
            <a:off x="8991246" y="2037238"/>
            <a:ext cx="348426" cy="348427"/>
          </a:xfrm>
          <a:prstGeom prst="ellipse">
            <a:avLst/>
          </a:prstGeom>
          <a:solidFill>
            <a:srgbClr val="FFB1CE">
              <a:alpha val="74118"/>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2" name="Oval 111">
            <a:extLst>
              <a:ext uri="{FF2B5EF4-FFF2-40B4-BE49-F238E27FC236}">
                <a16:creationId xmlns:a16="http://schemas.microsoft.com/office/drawing/2014/main" id="{4E5F7C93-A2B5-2556-5B4F-B59EFAC58A0E}"/>
              </a:ext>
              <a:ext uri="{C183D7F6-B498-43B3-948B-1728B52AA6E4}">
                <adec:decorative xmlns:adec="http://schemas.microsoft.com/office/drawing/2017/decorative" val="1"/>
              </a:ext>
            </a:extLst>
          </p:cNvPr>
          <p:cNvSpPr/>
          <p:nvPr/>
        </p:nvSpPr>
        <p:spPr>
          <a:xfrm>
            <a:off x="8015652" y="2037238"/>
            <a:ext cx="348426" cy="348427"/>
          </a:xfrm>
          <a:prstGeom prst="ellipse">
            <a:avLst/>
          </a:prstGeom>
          <a:solidFill>
            <a:srgbClr val="FFB1CE">
              <a:alpha val="74118"/>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3" name="Oval 112">
            <a:extLst>
              <a:ext uri="{FF2B5EF4-FFF2-40B4-BE49-F238E27FC236}">
                <a16:creationId xmlns:a16="http://schemas.microsoft.com/office/drawing/2014/main" id="{977DFD29-D599-AAB9-B9BA-05B7239258C5}"/>
              </a:ext>
              <a:ext uri="{C183D7F6-B498-43B3-948B-1728B52AA6E4}">
                <adec:decorative xmlns:adec="http://schemas.microsoft.com/office/drawing/2017/decorative" val="1"/>
              </a:ext>
            </a:extLst>
          </p:cNvPr>
          <p:cNvSpPr/>
          <p:nvPr/>
        </p:nvSpPr>
        <p:spPr>
          <a:xfrm>
            <a:off x="8294393" y="1479756"/>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4" name="Oval 113">
            <a:extLst>
              <a:ext uri="{FF2B5EF4-FFF2-40B4-BE49-F238E27FC236}">
                <a16:creationId xmlns:a16="http://schemas.microsoft.com/office/drawing/2014/main" id="{7DAB3714-1738-C64A-43A5-2270809F9B8C}"/>
              </a:ext>
              <a:ext uri="{C183D7F6-B498-43B3-948B-1728B52AA6E4}">
                <adec:decorative xmlns:adec="http://schemas.microsoft.com/office/drawing/2017/decorative" val="1"/>
              </a:ext>
            </a:extLst>
          </p:cNvPr>
          <p:cNvSpPr/>
          <p:nvPr/>
        </p:nvSpPr>
        <p:spPr>
          <a:xfrm>
            <a:off x="9827470" y="1479756"/>
            <a:ext cx="348426" cy="348427"/>
          </a:xfrm>
          <a:prstGeom prst="ellipse">
            <a:avLst/>
          </a:prstGeom>
          <a:solidFill>
            <a:srgbClr val="FFB1CE">
              <a:alpha val="74118"/>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5" name="Oval 114">
            <a:extLst>
              <a:ext uri="{FF2B5EF4-FFF2-40B4-BE49-F238E27FC236}">
                <a16:creationId xmlns:a16="http://schemas.microsoft.com/office/drawing/2014/main" id="{957A0CE2-5074-59B0-B290-1BF05659BF42}"/>
              </a:ext>
              <a:ext uri="{C183D7F6-B498-43B3-948B-1728B52AA6E4}">
                <adec:decorative xmlns:adec="http://schemas.microsoft.com/office/drawing/2017/decorative" val="1"/>
              </a:ext>
            </a:extLst>
          </p:cNvPr>
          <p:cNvSpPr/>
          <p:nvPr/>
        </p:nvSpPr>
        <p:spPr>
          <a:xfrm>
            <a:off x="8851876" y="1479756"/>
            <a:ext cx="348426" cy="348427"/>
          </a:xfrm>
          <a:prstGeom prst="ellipse">
            <a:avLst/>
          </a:prstGeom>
          <a:solidFill>
            <a:srgbClr val="FFB1CE">
              <a:alpha val="74118"/>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6" name="Oval 115">
            <a:extLst>
              <a:ext uri="{FF2B5EF4-FFF2-40B4-BE49-F238E27FC236}">
                <a16:creationId xmlns:a16="http://schemas.microsoft.com/office/drawing/2014/main" id="{8187F4FB-89ED-73DF-5006-21DFAFDF42FD}"/>
              </a:ext>
              <a:ext uri="{C183D7F6-B498-43B3-948B-1728B52AA6E4}">
                <adec:decorative xmlns:adec="http://schemas.microsoft.com/office/drawing/2017/decorative" val="1"/>
              </a:ext>
            </a:extLst>
          </p:cNvPr>
          <p:cNvSpPr/>
          <p:nvPr/>
        </p:nvSpPr>
        <p:spPr>
          <a:xfrm>
            <a:off x="10106211" y="922273"/>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7" name="Oval 116">
            <a:extLst>
              <a:ext uri="{FF2B5EF4-FFF2-40B4-BE49-F238E27FC236}">
                <a16:creationId xmlns:a16="http://schemas.microsoft.com/office/drawing/2014/main" id="{275B1DBC-7DA0-0703-67A6-B907482CC711}"/>
              </a:ext>
              <a:ext uri="{C183D7F6-B498-43B3-948B-1728B52AA6E4}">
                <adec:decorative xmlns:adec="http://schemas.microsoft.com/office/drawing/2017/decorative" val="1"/>
              </a:ext>
            </a:extLst>
          </p:cNvPr>
          <p:cNvSpPr/>
          <p:nvPr/>
        </p:nvSpPr>
        <p:spPr>
          <a:xfrm>
            <a:off x="10942435" y="3152203"/>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8" name="Oval 117">
            <a:extLst>
              <a:ext uri="{FF2B5EF4-FFF2-40B4-BE49-F238E27FC236}">
                <a16:creationId xmlns:a16="http://schemas.microsoft.com/office/drawing/2014/main" id="{4FA52E0F-9D74-30D9-0575-19C6094662D7}"/>
              </a:ext>
              <a:ext uri="{C183D7F6-B498-43B3-948B-1728B52AA6E4}">
                <adec:decorative xmlns:adec="http://schemas.microsoft.com/office/drawing/2017/decorative" val="1"/>
              </a:ext>
            </a:extLst>
          </p:cNvPr>
          <p:cNvSpPr/>
          <p:nvPr/>
        </p:nvSpPr>
        <p:spPr>
          <a:xfrm>
            <a:off x="8991246" y="3152203"/>
            <a:ext cx="348426" cy="348427"/>
          </a:xfrm>
          <a:prstGeom prst="ellipse">
            <a:avLst/>
          </a:prstGeom>
          <a:solidFill>
            <a:srgbClr val="FFDD78">
              <a:alpha val="87059"/>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9" name="Oval 118">
            <a:extLst>
              <a:ext uri="{FF2B5EF4-FFF2-40B4-BE49-F238E27FC236}">
                <a16:creationId xmlns:a16="http://schemas.microsoft.com/office/drawing/2014/main" id="{4435E598-1159-A151-C8E6-A1EDD47BA2CF}"/>
              </a:ext>
              <a:ext uri="{C183D7F6-B498-43B3-948B-1728B52AA6E4}">
                <adec:decorative xmlns:adec="http://schemas.microsoft.com/office/drawing/2017/decorative" val="1"/>
              </a:ext>
            </a:extLst>
          </p:cNvPr>
          <p:cNvSpPr/>
          <p:nvPr/>
        </p:nvSpPr>
        <p:spPr>
          <a:xfrm>
            <a:off x="10454637" y="2037238"/>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0" name="Oval 119">
            <a:extLst>
              <a:ext uri="{FF2B5EF4-FFF2-40B4-BE49-F238E27FC236}">
                <a16:creationId xmlns:a16="http://schemas.microsoft.com/office/drawing/2014/main" id="{C45B611E-6FAF-B55E-83AE-33D838639A1B}"/>
              </a:ext>
              <a:ext uri="{C183D7F6-B498-43B3-948B-1728B52AA6E4}">
                <adec:decorative xmlns:adec="http://schemas.microsoft.com/office/drawing/2017/decorative" val="1"/>
              </a:ext>
            </a:extLst>
          </p:cNvPr>
          <p:cNvSpPr/>
          <p:nvPr/>
        </p:nvSpPr>
        <p:spPr>
          <a:xfrm>
            <a:off x="9966840" y="2037238"/>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1" name="Oval 120">
            <a:extLst>
              <a:ext uri="{FF2B5EF4-FFF2-40B4-BE49-F238E27FC236}">
                <a16:creationId xmlns:a16="http://schemas.microsoft.com/office/drawing/2014/main" id="{D236971F-031A-9A51-2D40-7CCE4F384C4E}"/>
              </a:ext>
              <a:ext uri="{C183D7F6-B498-43B3-948B-1728B52AA6E4}">
                <adec:decorative xmlns:adec="http://schemas.microsoft.com/office/drawing/2017/decorative" val="1"/>
              </a:ext>
            </a:extLst>
          </p:cNvPr>
          <p:cNvSpPr/>
          <p:nvPr/>
        </p:nvSpPr>
        <p:spPr>
          <a:xfrm>
            <a:off x="9130617" y="3709685"/>
            <a:ext cx="348426" cy="348427"/>
          </a:xfrm>
          <a:prstGeom prst="ellipse">
            <a:avLst/>
          </a:prstGeom>
          <a:solidFill>
            <a:srgbClr val="FFDD78">
              <a:alpha val="87059"/>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2" name="Oval 121">
            <a:extLst>
              <a:ext uri="{FF2B5EF4-FFF2-40B4-BE49-F238E27FC236}">
                <a16:creationId xmlns:a16="http://schemas.microsoft.com/office/drawing/2014/main" id="{9AC8BF92-1578-50A3-7FD6-6C3C55B39791}"/>
              </a:ext>
              <a:ext uri="{C183D7F6-B498-43B3-948B-1728B52AA6E4}">
                <adec:decorative xmlns:adec="http://schemas.microsoft.com/office/drawing/2017/decorative" val="1"/>
              </a:ext>
            </a:extLst>
          </p:cNvPr>
          <p:cNvSpPr/>
          <p:nvPr/>
        </p:nvSpPr>
        <p:spPr>
          <a:xfrm>
            <a:off x="8642820" y="3709685"/>
            <a:ext cx="348426" cy="348427"/>
          </a:xfrm>
          <a:prstGeom prst="ellipse">
            <a:avLst/>
          </a:prstGeom>
          <a:solidFill>
            <a:srgbClr val="FFDD78">
              <a:alpha val="87059"/>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3" name="Oval 122">
            <a:extLst>
              <a:ext uri="{FF2B5EF4-FFF2-40B4-BE49-F238E27FC236}">
                <a16:creationId xmlns:a16="http://schemas.microsoft.com/office/drawing/2014/main" id="{FFC39F1B-78DB-B021-F7E8-E59641EFB52D}"/>
              </a:ext>
              <a:ext uri="{C183D7F6-B498-43B3-948B-1728B52AA6E4}">
                <adec:decorative xmlns:adec="http://schemas.microsoft.com/office/drawing/2017/decorative" val="1"/>
              </a:ext>
            </a:extLst>
          </p:cNvPr>
          <p:cNvSpPr/>
          <p:nvPr/>
        </p:nvSpPr>
        <p:spPr>
          <a:xfrm>
            <a:off x="7667226" y="3709685"/>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4" name="Oval 123">
            <a:extLst>
              <a:ext uri="{FF2B5EF4-FFF2-40B4-BE49-F238E27FC236}">
                <a16:creationId xmlns:a16="http://schemas.microsoft.com/office/drawing/2014/main" id="{7986D963-B750-F672-912C-D9B4A38D1496}"/>
              </a:ext>
              <a:ext uri="{C183D7F6-B498-43B3-948B-1728B52AA6E4}">
                <adec:decorative xmlns:adec="http://schemas.microsoft.com/office/drawing/2017/decorative" val="1"/>
              </a:ext>
            </a:extLst>
          </p:cNvPr>
          <p:cNvSpPr/>
          <p:nvPr/>
        </p:nvSpPr>
        <p:spPr>
          <a:xfrm>
            <a:off x="8642820" y="2594721"/>
            <a:ext cx="348426" cy="348427"/>
          </a:xfrm>
          <a:prstGeom prst="ellipse">
            <a:avLst/>
          </a:prstGeom>
          <a:solidFill>
            <a:srgbClr val="FFDD78">
              <a:alpha val="87059"/>
            </a:srgbClr>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5" name="Oval 124">
            <a:extLst>
              <a:ext uri="{FF2B5EF4-FFF2-40B4-BE49-F238E27FC236}">
                <a16:creationId xmlns:a16="http://schemas.microsoft.com/office/drawing/2014/main" id="{9D134BAF-7415-EBA5-59D5-0DB8362A26E1}"/>
              </a:ext>
              <a:ext uri="{C183D7F6-B498-43B3-948B-1728B52AA6E4}">
                <adec:decorative xmlns:adec="http://schemas.microsoft.com/office/drawing/2017/decorative" val="1"/>
              </a:ext>
            </a:extLst>
          </p:cNvPr>
          <p:cNvSpPr/>
          <p:nvPr/>
        </p:nvSpPr>
        <p:spPr>
          <a:xfrm>
            <a:off x="8155023" y="2594721"/>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6" name="Oval 125">
            <a:extLst>
              <a:ext uri="{FF2B5EF4-FFF2-40B4-BE49-F238E27FC236}">
                <a16:creationId xmlns:a16="http://schemas.microsoft.com/office/drawing/2014/main" id="{C942D2FE-040A-9288-A4B3-E0839FC5653A}"/>
              </a:ext>
              <a:ext uri="{C183D7F6-B498-43B3-948B-1728B52AA6E4}">
                <adec:decorative xmlns:adec="http://schemas.microsoft.com/office/drawing/2017/decorative" val="1"/>
              </a:ext>
            </a:extLst>
          </p:cNvPr>
          <p:cNvSpPr/>
          <p:nvPr/>
        </p:nvSpPr>
        <p:spPr>
          <a:xfrm>
            <a:off x="7667226" y="2594721"/>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7" name="Oval 126">
            <a:extLst>
              <a:ext uri="{FF2B5EF4-FFF2-40B4-BE49-F238E27FC236}">
                <a16:creationId xmlns:a16="http://schemas.microsoft.com/office/drawing/2014/main" id="{4EE29C3A-FF60-8CFD-C779-0A4F1C84FCAE}"/>
              </a:ext>
              <a:ext uri="{C183D7F6-B498-43B3-948B-1728B52AA6E4}">
                <adec:decorative xmlns:adec="http://schemas.microsoft.com/office/drawing/2017/decorative" val="1"/>
              </a:ext>
            </a:extLst>
          </p:cNvPr>
          <p:cNvSpPr/>
          <p:nvPr/>
        </p:nvSpPr>
        <p:spPr>
          <a:xfrm>
            <a:off x="8503449" y="2037238"/>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8" name="Oval 127">
            <a:extLst>
              <a:ext uri="{FF2B5EF4-FFF2-40B4-BE49-F238E27FC236}">
                <a16:creationId xmlns:a16="http://schemas.microsoft.com/office/drawing/2014/main" id="{3A467DA1-8EC8-EA99-E613-9FFD719CAC3F}"/>
              </a:ext>
              <a:ext uri="{C183D7F6-B498-43B3-948B-1728B52AA6E4}">
                <adec:decorative xmlns:adec="http://schemas.microsoft.com/office/drawing/2017/decorative" val="1"/>
              </a:ext>
            </a:extLst>
          </p:cNvPr>
          <p:cNvSpPr/>
          <p:nvPr/>
        </p:nvSpPr>
        <p:spPr>
          <a:xfrm>
            <a:off x="8503449" y="922273"/>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9" name="Oval 128">
            <a:extLst>
              <a:ext uri="{FF2B5EF4-FFF2-40B4-BE49-F238E27FC236}">
                <a16:creationId xmlns:a16="http://schemas.microsoft.com/office/drawing/2014/main" id="{36916723-1110-4BFF-0D1A-40EBCCE6EF77}"/>
              </a:ext>
              <a:ext uri="{C183D7F6-B498-43B3-948B-1728B52AA6E4}">
                <adec:decorative xmlns:adec="http://schemas.microsoft.com/office/drawing/2017/decorative" val="1"/>
              </a:ext>
            </a:extLst>
          </p:cNvPr>
          <p:cNvSpPr/>
          <p:nvPr/>
        </p:nvSpPr>
        <p:spPr>
          <a:xfrm>
            <a:off x="10803064" y="1479756"/>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0" name="Oval 129">
            <a:extLst>
              <a:ext uri="{FF2B5EF4-FFF2-40B4-BE49-F238E27FC236}">
                <a16:creationId xmlns:a16="http://schemas.microsoft.com/office/drawing/2014/main" id="{71158A58-1392-04FD-749D-717653EA6D79}"/>
              </a:ext>
              <a:ext uri="{C183D7F6-B498-43B3-948B-1728B52AA6E4}">
                <adec:decorative xmlns:adec="http://schemas.microsoft.com/office/drawing/2017/decorative" val="1"/>
              </a:ext>
            </a:extLst>
          </p:cNvPr>
          <p:cNvSpPr/>
          <p:nvPr/>
        </p:nvSpPr>
        <p:spPr>
          <a:xfrm>
            <a:off x="10315267" y="1479756"/>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1" name="Oval 130">
            <a:extLst>
              <a:ext uri="{FF2B5EF4-FFF2-40B4-BE49-F238E27FC236}">
                <a16:creationId xmlns:a16="http://schemas.microsoft.com/office/drawing/2014/main" id="{75796CE0-863A-93FA-EA73-0D92EE11CC45}"/>
              </a:ext>
              <a:ext uri="{C183D7F6-B498-43B3-948B-1728B52AA6E4}">
                <adec:decorative xmlns:adec="http://schemas.microsoft.com/office/drawing/2017/decorative" val="1"/>
              </a:ext>
            </a:extLst>
          </p:cNvPr>
          <p:cNvSpPr/>
          <p:nvPr/>
        </p:nvSpPr>
        <p:spPr>
          <a:xfrm>
            <a:off x="10315267" y="364791"/>
            <a:ext cx="348426" cy="348427"/>
          </a:xfrm>
          <a:prstGeom prst="ellipse">
            <a:avLst/>
          </a:prstGeom>
          <a:solidFill>
            <a:srgbClr val="D1D1F0"/>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2" name="Oval 131">
            <a:extLst>
              <a:ext uri="{FF2B5EF4-FFF2-40B4-BE49-F238E27FC236}">
                <a16:creationId xmlns:a16="http://schemas.microsoft.com/office/drawing/2014/main" id="{5431964C-A77B-82A6-61B1-A521F8A899B3}"/>
              </a:ext>
              <a:ext uri="{C183D7F6-B498-43B3-948B-1728B52AA6E4}">
                <adec:decorative xmlns:adec="http://schemas.microsoft.com/office/drawing/2017/decorative" val="1"/>
              </a:ext>
            </a:extLst>
          </p:cNvPr>
          <p:cNvSpPr/>
          <p:nvPr/>
        </p:nvSpPr>
        <p:spPr>
          <a:xfrm>
            <a:off x="7044595" y="2037237"/>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3" name="Oval 132">
            <a:extLst>
              <a:ext uri="{FF2B5EF4-FFF2-40B4-BE49-F238E27FC236}">
                <a16:creationId xmlns:a16="http://schemas.microsoft.com/office/drawing/2014/main" id="{3AEEA466-72EF-A477-AA61-33B185CA47AC}"/>
              </a:ext>
              <a:ext uri="{C183D7F6-B498-43B3-948B-1728B52AA6E4}">
                <adec:decorative xmlns:adec="http://schemas.microsoft.com/office/drawing/2017/decorative" val="1"/>
              </a:ext>
            </a:extLst>
          </p:cNvPr>
          <p:cNvSpPr/>
          <p:nvPr/>
        </p:nvSpPr>
        <p:spPr>
          <a:xfrm>
            <a:off x="7188760" y="3711708"/>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4" name="Oval 133">
            <a:extLst>
              <a:ext uri="{FF2B5EF4-FFF2-40B4-BE49-F238E27FC236}">
                <a16:creationId xmlns:a16="http://schemas.microsoft.com/office/drawing/2014/main" id="{19EFE76F-7FA0-1FAA-C124-94AFE3F6DC4C}"/>
              </a:ext>
              <a:ext uri="{C183D7F6-B498-43B3-948B-1728B52AA6E4}">
                <adec:decorative xmlns:adec="http://schemas.microsoft.com/office/drawing/2017/decorative" val="1"/>
              </a:ext>
            </a:extLst>
          </p:cNvPr>
          <p:cNvSpPr/>
          <p:nvPr/>
        </p:nvSpPr>
        <p:spPr>
          <a:xfrm>
            <a:off x="8149122" y="3709684"/>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5" name="Oval 134">
            <a:extLst>
              <a:ext uri="{FF2B5EF4-FFF2-40B4-BE49-F238E27FC236}">
                <a16:creationId xmlns:a16="http://schemas.microsoft.com/office/drawing/2014/main" id="{7354E14A-8D6F-07F6-6061-377BDB268464}"/>
              </a:ext>
              <a:ext uri="{C183D7F6-B498-43B3-948B-1728B52AA6E4}">
                <adec:decorative xmlns:adec="http://schemas.microsoft.com/office/drawing/2017/decorative" val="1"/>
              </a:ext>
            </a:extLst>
          </p:cNvPr>
          <p:cNvSpPr/>
          <p:nvPr/>
        </p:nvSpPr>
        <p:spPr>
          <a:xfrm>
            <a:off x="9481312" y="3152202"/>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6" name="Oval 135">
            <a:extLst>
              <a:ext uri="{FF2B5EF4-FFF2-40B4-BE49-F238E27FC236}">
                <a16:creationId xmlns:a16="http://schemas.microsoft.com/office/drawing/2014/main" id="{565EBCB8-57F2-EDB8-4523-E9E66BF52506}"/>
              </a:ext>
              <a:ext uri="{C183D7F6-B498-43B3-948B-1728B52AA6E4}">
                <adec:decorative xmlns:adec="http://schemas.microsoft.com/office/drawing/2017/decorative" val="1"/>
              </a:ext>
            </a:extLst>
          </p:cNvPr>
          <p:cNvSpPr/>
          <p:nvPr/>
        </p:nvSpPr>
        <p:spPr>
          <a:xfrm>
            <a:off x="10457114" y="3143552"/>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7" name="Oval 136">
            <a:extLst>
              <a:ext uri="{FF2B5EF4-FFF2-40B4-BE49-F238E27FC236}">
                <a16:creationId xmlns:a16="http://schemas.microsoft.com/office/drawing/2014/main" id="{41752654-B6BF-E1DA-75BB-401C80B4F680}"/>
              </a:ext>
              <a:ext uri="{C183D7F6-B498-43B3-948B-1728B52AA6E4}">
                <adec:decorative xmlns:adec="http://schemas.microsoft.com/office/drawing/2017/decorative" val="1"/>
              </a:ext>
            </a:extLst>
          </p:cNvPr>
          <p:cNvSpPr/>
          <p:nvPr/>
        </p:nvSpPr>
        <p:spPr>
          <a:xfrm>
            <a:off x="9971378" y="3152201"/>
            <a:ext cx="348426" cy="348427"/>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53" name="Group 152">
            <a:extLst>
              <a:ext uri="{FF2B5EF4-FFF2-40B4-BE49-F238E27FC236}">
                <a16:creationId xmlns:a16="http://schemas.microsoft.com/office/drawing/2014/main" id="{E46C8CCF-01FF-4BF4-3C65-5ED0E30ACA98}"/>
              </a:ext>
              <a:ext uri="{C183D7F6-B498-43B3-948B-1728B52AA6E4}">
                <adec:decorative xmlns:adec="http://schemas.microsoft.com/office/drawing/2017/decorative" val="1"/>
              </a:ext>
            </a:extLst>
          </p:cNvPr>
          <p:cNvGrpSpPr/>
          <p:nvPr/>
        </p:nvGrpSpPr>
        <p:grpSpPr>
          <a:xfrm>
            <a:off x="6264122" y="4423822"/>
            <a:ext cx="5683562" cy="1765960"/>
            <a:chOff x="6413703" y="4534930"/>
            <a:chExt cx="5683562" cy="1765960"/>
          </a:xfrm>
        </p:grpSpPr>
        <p:sp>
          <p:nvSpPr>
            <p:cNvPr id="152" name="Rounded Rectangle 151">
              <a:extLst>
                <a:ext uri="{FF2B5EF4-FFF2-40B4-BE49-F238E27FC236}">
                  <a16:creationId xmlns:a16="http://schemas.microsoft.com/office/drawing/2014/main" id="{7BE1A308-EAF4-B669-EF45-B95C8BFB94BB}"/>
                </a:ext>
              </a:extLst>
            </p:cNvPr>
            <p:cNvSpPr/>
            <p:nvPr/>
          </p:nvSpPr>
          <p:spPr>
            <a:xfrm>
              <a:off x="6413703" y="4534930"/>
              <a:ext cx="5683562" cy="1765960"/>
            </a:xfrm>
            <a:prstGeom prst="roundRect">
              <a:avLst>
                <a:gd name="adj" fmla="val 6491"/>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2AD7B341-D380-8C32-8FF6-CFF8E7E6CD1F}"/>
                </a:ext>
              </a:extLst>
            </p:cNvPr>
            <p:cNvSpPr/>
            <p:nvPr/>
          </p:nvSpPr>
          <p:spPr>
            <a:xfrm>
              <a:off x="8245553" y="5750280"/>
              <a:ext cx="348426" cy="348427"/>
            </a:xfrm>
            <a:prstGeom prst="ellipse">
              <a:avLst/>
            </a:prstGeom>
            <a:solidFill>
              <a:srgbClr val="FFDD78">
                <a:alpha val="87059"/>
              </a:srgb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8" name="Oval 137">
              <a:extLst>
                <a:ext uri="{FF2B5EF4-FFF2-40B4-BE49-F238E27FC236}">
                  <a16:creationId xmlns:a16="http://schemas.microsoft.com/office/drawing/2014/main" id="{275F233A-B1AE-B28C-B62B-809446F61344}"/>
                </a:ext>
              </a:extLst>
            </p:cNvPr>
            <p:cNvSpPr/>
            <p:nvPr/>
          </p:nvSpPr>
          <p:spPr>
            <a:xfrm>
              <a:off x="6595831" y="4741527"/>
              <a:ext cx="348426" cy="348427"/>
            </a:xfrm>
            <a:prstGeom prst="ellipse">
              <a:avLst/>
            </a:prstGeom>
            <a:solidFill>
              <a:srgbClr val="FF0000">
                <a:alpha val="54902"/>
              </a:srgbClr>
            </a:solidFill>
            <a:ln w="38100" cmpd="sng">
              <a:solidFill>
                <a:srgbClr val="FF33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9" name="TextBox 138">
              <a:extLst>
                <a:ext uri="{FF2B5EF4-FFF2-40B4-BE49-F238E27FC236}">
                  <a16:creationId xmlns:a16="http://schemas.microsoft.com/office/drawing/2014/main" id="{12C8BC90-98A7-2170-7CAB-B1D35150C409}"/>
                </a:ext>
              </a:extLst>
            </p:cNvPr>
            <p:cNvSpPr txBox="1"/>
            <p:nvPr/>
          </p:nvSpPr>
          <p:spPr>
            <a:xfrm>
              <a:off x="7003608" y="4815360"/>
              <a:ext cx="1552476" cy="276999"/>
            </a:xfrm>
            <a:prstGeom prst="rect">
              <a:avLst/>
            </a:prstGeom>
            <a:noFill/>
          </p:spPr>
          <p:txBody>
            <a:bodyPr wrap="none" rtlCol="0">
              <a:spAutoFit/>
            </a:bodyPr>
            <a:lstStyle/>
            <a:p>
              <a:r>
                <a:rPr lang="en-US" sz="1200" dirty="0"/>
                <a:t>Upstream Evidence</a:t>
              </a:r>
            </a:p>
          </p:txBody>
        </p:sp>
        <p:sp>
          <p:nvSpPr>
            <p:cNvPr id="140" name="Oval 139">
              <a:extLst>
                <a:ext uri="{FF2B5EF4-FFF2-40B4-BE49-F238E27FC236}">
                  <a16:creationId xmlns:a16="http://schemas.microsoft.com/office/drawing/2014/main" id="{6E8A5741-41F4-1949-B65A-186E08BE6C99}"/>
                </a:ext>
              </a:extLst>
            </p:cNvPr>
            <p:cNvSpPr/>
            <p:nvPr/>
          </p:nvSpPr>
          <p:spPr>
            <a:xfrm>
              <a:off x="6595831" y="5243769"/>
              <a:ext cx="348426" cy="348427"/>
            </a:xfrm>
            <a:prstGeom prst="ellipse">
              <a:avLst/>
            </a:prstGeom>
            <a:solidFill>
              <a:srgbClr val="FFB1CE">
                <a:alpha val="74118"/>
              </a:srgb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1" name="TextBox 140">
              <a:extLst>
                <a:ext uri="{FF2B5EF4-FFF2-40B4-BE49-F238E27FC236}">
                  <a16:creationId xmlns:a16="http://schemas.microsoft.com/office/drawing/2014/main" id="{C06F71CB-B757-37EA-CD1C-A447F69B4672}"/>
                </a:ext>
              </a:extLst>
            </p:cNvPr>
            <p:cNvSpPr txBox="1"/>
            <p:nvPr/>
          </p:nvSpPr>
          <p:spPr>
            <a:xfrm>
              <a:off x="6968765" y="5299758"/>
              <a:ext cx="2140714" cy="276999"/>
            </a:xfrm>
            <a:prstGeom prst="rect">
              <a:avLst/>
            </a:prstGeom>
            <a:noFill/>
          </p:spPr>
          <p:txBody>
            <a:bodyPr wrap="none" rtlCol="0">
              <a:spAutoFit/>
            </a:bodyPr>
            <a:lstStyle/>
            <a:p>
              <a:r>
                <a:rPr lang="en-US" sz="1200" dirty="0"/>
                <a:t>Hidden Variables | Evidence</a:t>
              </a:r>
            </a:p>
          </p:txBody>
        </p:sp>
        <p:sp>
          <p:nvSpPr>
            <p:cNvPr id="142" name="Oval 141">
              <a:extLst>
                <a:ext uri="{FF2B5EF4-FFF2-40B4-BE49-F238E27FC236}">
                  <a16:creationId xmlns:a16="http://schemas.microsoft.com/office/drawing/2014/main" id="{C61194FA-C486-1491-7ADC-2E6E5C1B6F5C}"/>
                </a:ext>
              </a:extLst>
            </p:cNvPr>
            <p:cNvSpPr/>
            <p:nvPr/>
          </p:nvSpPr>
          <p:spPr>
            <a:xfrm>
              <a:off x="9222380" y="5243769"/>
              <a:ext cx="348426" cy="348427"/>
            </a:xfrm>
            <a:prstGeom prst="ellipse">
              <a:avLst/>
            </a:prstGeom>
            <a:solidFill>
              <a:srgbClr val="D1D1F0"/>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3" name="TextBox 142">
              <a:extLst>
                <a:ext uri="{FF2B5EF4-FFF2-40B4-BE49-F238E27FC236}">
                  <a16:creationId xmlns:a16="http://schemas.microsoft.com/office/drawing/2014/main" id="{F618F61E-2D78-F294-506B-C3B3851E4DC8}"/>
                </a:ext>
              </a:extLst>
            </p:cNvPr>
            <p:cNvSpPr txBox="1"/>
            <p:nvPr/>
          </p:nvSpPr>
          <p:spPr>
            <a:xfrm>
              <a:off x="9598058" y="5306659"/>
              <a:ext cx="2023696" cy="276999"/>
            </a:xfrm>
            <a:prstGeom prst="rect">
              <a:avLst/>
            </a:prstGeom>
            <a:noFill/>
          </p:spPr>
          <p:txBody>
            <a:bodyPr wrap="none" rtlCol="0">
              <a:spAutoFit/>
            </a:bodyPr>
            <a:lstStyle/>
            <a:p>
              <a:r>
                <a:rPr lang="en-US" sz="1200" dirty="0"/>
                <a:t>Hidden Variables | Sample</a:t>
              </a:r>
            </a:p>
          </p:txBody>
        </p:sp>
        <p:sp>
          <p:nvSpPr>
            <p:cNvPr id="144" name="Oval 143">
              <a:extLst>
                <a:ext uri="{FF2B5EF4-FFF2-40B4-BE49-F238E27FC236}">
                  <a16:creationId xmlns:a16="http://schemas.microsoft.com/office/drawing/2014/main" id="{A862BBE9-EA1D-21FC-E478-8BAB0CAE2A45}"/>
                </a:ext>
              </a:extLst>
            </p:cNvPr>
            <p:cNvSpPr/>
            <p:nvPr/>
          </p:nvSpPr>
          <p:spPr>
            <a:xfrm>
              <a:off x="8683997" y="4734754"/>
              <a:ext cx="348426" cy="348427"/>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6" name="TextBox 145">
              <a:extLst>
                <a:ext uri="{FF2B5EF4-FFF2-40B4-BE49-F238E27FC236}">
                  <a16:creationId xmlns:a16="http://schemas.microsoft.com/office/drawing/2014/main" id="{B768EEC8-B02C-EFAA-0F57-3FFE21F7E6DF}"/>
                </a:ext>
              </a:extLst>
            </p:cNvPr>
            <p:cNvSpPr txBox="1"/>
            <p:nvPr/>
          </p:nvSpPr>
          <p:spPr>
            <a:xfrm>
              <a:off x="9095402" y="4796061"/>
              <a:ext cx="1762470" cy="276999"/>
            </a:xfrm>
            <a:prstGeom prst="rect">
              <a:avLst/>
            </a:prstGeom>
            <a:noFill/>
          </p:spPr>
          <p:txBody>
            <a:bodyPr wrap="none" rtlCol="0">
              <a:spAutoFit/>
            </a:bodyPr>
            <a:lstStyle/>
            <a:p>
              <a:r>
                <a:rPr lang="en-US" sz="1200" dirty="0"/>
                <a:t>Downstream Evidence</a:t>
              </a:r>
            </a:p>
          </p:txBody>
        </p:sp>
        <p:sp>
          <p:nvSpPr>
            <p:cNvPr id="147" name="Oval 146">
              <a:extLst>
                <a:ext uri="{FF2B5EF4-FFF2-40B4-BE49-F238E27FC236}">
                  <a16:creationId xmlns:a16="http://schemas.microsoft.com/office/drawing/2014/main" id="{54107968-CDB9-0C29-5AB6-2AF9A852526E}"/>
                </a:ext>
              </a:extLst>
            </p:cNvPr>
            <p:cNvSpPr/>
            <p:nvPr/>
          </p:nvSpPr>
          <p:spPr>
            <a:xfrm>
              <a:off x="6606758" y="5784026"/>
              <a:ext cx="348426" cy="348427"/>
            </a:xfrm>
            <a:prstGeom prst="ellipse">
              <a:avLst/>
            </a:prstGeom>
            <a:solidFill>
              <a:srgbClr val="FFFF00">
                <a:alpha val="54902"/>
              </a:srgbClr>
            </a:solidFill>
            <a:ln w="381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8" name="TextBox 147">
              <a:extLst>
                <a:ext uri="{FF2B5EF4-FFF2-40B4-BE49-F238E27FC236}">
                  <a16:creationId xmlns:a16="http://schemas.microsoft.com/office/drawing/2014/main" id="{9DB70689-EF46-5E3D-210E-F8E126CE5785}"/>
                </a:ext>
              </a:extLst>
            </p:cNvPr>
            <p:cNvSpPr txBox="1"/>
            <p:nvPr/>
          </p:nvSpPr>
          <p:spPr>
            <a:xfrm>
              <a:off x="6994712" y="5805740"/>
              <a:ext cx="1231812" cy="276999"/>
            </a:xfrm>
            <a:prstGeom prst="rect">
              <a:avLst/>
            </a:prstGeom>
            <a:noFill/>
          </p:spPr>
          <p:txBody>
            <a:bodyPr wrap="none" rtlCol="0">
              <a:spAutoFit/>
            </a:bodyPr>
            <a:lstStyle/>
            <a:p>
              <a:r>
                <a:rPr lang="en-US" sz="1200" dirty="0"/>
                <a:t>Query Variable</a:t>
              </a:r>
            </a:p>
          </p:txBody>
        </p:sp>
        <p:sp>
          <p:nvSpPr>
            <p:cNvPr id="150" name="TextBox 149">
              <a:extLst>
                <a:ext uri="{FF2B5EF4-FFF2-40B4-BE49-F238E27FC236}">
                  <a16:creationId xmlns:a16="http://schemas.microsoft.com/office/drawing/2014/main" id="{8FD068C5-6CDA-440C-192C-34F604104C8E}"/>
                </a:ext>
              </a:extLst>
            </p:cNvPr>
            <p:cNvSpPr txBox="1"/>
            <p:nvPr/>
          </p:nvSpPr>
          <p:spPr>
            <a:xfrm>
              <a:off x="8635162" y="5772285"/>
              <a:ext cx="3447290" cy="276999"/>
            </a:xfrm>
            <a:prstGeom prst="rect">
              <a:avLst/>
            </a:prstGeom>
            <a:noFill/>
          </p:spPr>
          <p:txBody>
            <a:bodyPr wrap="none" rtlCol="0">
              <a:spAutoFit/>
            </a:bodyPr>
            <a:lstStyle/>
            <a:p>
              <a:r>
                <a:rPr lang="en-US" sz="1200" dirty="0"/>
                <a:t>Hidden Variable Weighted by Query, Evidence</a:t>
              </a:r>
            </a:p>
          </p:txBody>
        </p:sp>
      </p:grpSp>
    </p:spTree>
    <p:extLst>
      <p:ext uri="{BB962C8B-B14F-4D97-AF65-F5344CB8AC3E}">
        <p14:creationId xmlns:p14="http://schemas.microsoft.com/office/powerpoint/2010/main" val="273813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3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2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12"/>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2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1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0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2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19"/>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10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0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06"/>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24"/>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1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7"/>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1"/>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17"/>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08"/>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9"/>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22"/>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121"/>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3">
                                            <p:txEl>
                                              <p:pRg st="4" end="4"/>
                                            </p:txEl>
                                          </p:spTgt>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8"/>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55"/>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54"/>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53"/>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75"/>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73"/>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8" grpId="0" animBg="1"/>
      <p:bldP spid="53" grpId="0" animBg="1"/>
      <p:bldP spid="54" grpId="0" animBg="1"/>
      <p:bldP spid="55" grpId="0" animBg="1"/>
      <p:bldP spid="73" grpId="0" animBg="1"/>
      <p:bldP spid="75"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9CA54-0CFA-DEAD-9E73-76A5C80AF7C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228A9EDC-2340-F74C-24C7-FE68B4729EA4}"/>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8D1E368D-6013-080D-52F7-4958B36381F5}"/>
              </a:ext>
            </a:extLst>
          </p:cNvPr>
          <p:cNvSpPr>
            <a:spLocks noGrp="1"/>
          </p:cNvSpPr>
          <p:nvPr>
            <p:ph type="sldNum" sz="quarter" idx="12"/>
          </p:nvPr>
        </p:nvSpPr>
        <p:spPr/>
        <p:txBody>
          <a:bodyPr/>
          <a:lstStyle/>
          <a:p>
            <a:fld id="{0C6CD854-DD62-6C4B-87F1-66B34D688D3F}" type="slidenum">
              <a:rPr lang="en-US" smtClean="0"/>
              <a:t>23</a:t>
            </a:fld>
            <a:endParaRPr lang="en-US"/>
          </a:p>
        </p:txBody>
      </p:sp>
      <p:sp>
        <p:nvSpPr>
          <p:cNvPr id="5" name="Title 4">
            <a:extLst>
              <a:ext uri="{FF2B5EF4-FFF2-40B4-BE49-F238E27FC236}">
                <a16:creationId xmlns:a16="http://schemas.microsoft.com/office/drawing/2014/main" id="{AE93A10D-49A2-6A2D-456C-22CA1C025C1A}"/>
              </a:ext>
            </a:extLst>
          </p:cNvPr>
          <p:cNvSpPr>
            <a:spLocks noGrp="1"/>
          </p:cNvSpPr>
          <p:nvPr>
            <p:ph type="title"/>
          </p:nvPr>
        </p:nvSpPr>
        <p:spPr/>
        <p:txBody>
          <a:bodyPr/>
          <a:lstStyle/>
          <a:p>
            <a:r>
              <a:rPr lang="en-US" dirty="0"/>
              <a:t>Questions (3)</a:t>
            </a:r>
          </a:p>
        </p:txBody>
      </p:sp>
    </p:spTree>
    <p:extLst>
      <p:ext uri="{BB962C8B-B14F-4D97-AF65-F5344CB8AC3E}">
        <p14:creationId xmlns:p14="http://schemas.microsoft.com/office/powerpoint/2010/main" val="4132589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51BB0-B87D-3BF2-982B-3B6CBFCBCAD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577160C-37A6-E1BB-65FC-D51AAAEF8DC8}"/>
              </a:ext>
            </a:extLst>
          </p:cNvPr>
          <p:cNvSpPr>
            <a:spLocks noGrp="1"/>
          </p:cNvSpPr>
          <p:nvPr>
            <p:ph type="title"/>
          </p:nvPr>
        </p:nvSpPr>
        <p:spPr/>
        <p:txBody>
          <a:bodyPr/>
          <a:lstStyle/>
          <a:p>
            <a:r>
              <a:rPr lang="en-US" dirty="0"/>
              <a:t>A Different Approach: Gibbs Sampling</a:t>
            </a:r>
          </a:p>
        </p:txBody>
      </p:sp>
      <p:sp>
        <p:nvSpPr>
          <p:cNvPr id="4" name="Date Placeholder 3">
            <a:extLst>
              <a:ext uri="{FF2B5EF4-FFF2-40B4-BE49-F238E27FC236}">
                <a16:creationId xmlns:a16="http://schemas.microsoft.com/office/drawing/2014/main" id="{9CDFC8B4-3A5B-8F5C-CC16-0F661478640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85303981-5EC1-33D4-CA7D-C0CA095B4233}"/>
              </a:ext>
            </a:extLst>
          </p:cNvPr>
          <p:cNvSpPr>
            <a:spLocks noGrp="1"/>
          </p:cNvSpPr>
          <p:nvPr>
            <p:ph type="sldNum" sz="quarter" idx="12"/>
          </p:nvPr>
        </p:nvSpPr>
        <p:spPr/>
        <p:txBody>
          <a:bodyPr/>
          <a:lstStyle/>
          <a:p>
            <a:fld id="{0C6CD854-DD62-6C4B-87F1-66B34D688D3F}" type="slidenum">
              <a:rPr lang="en-US" smtClean="0"/>
              <a:t>24</a:t>
            </a:fld>
            <a:endParaRPr lang="en-US"/>
          </a:p>
        </p:txBody>
      </p:sp>
      <p:pic>
        <p:nvPicPr>
          <p:cNvPr id="3" name="Picture 2" descr="Illustration of an orange robot with two arms painting a cube on a table.">
            <a:extLst>
              <a:ext uri="{FF2B5EF4-FFF2-40B4-BE49-F238E27FC236}">
                <a16:creationId xmlns:a16="http://schemas.microsoft.com/office/drawing/2014/main" id="{B42C1E24-60CC-BFA6-81CB-617858E13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8436" y="1685812"/>
            <a:ext cx="5575125" cy="4416556"/>
          </a:xfrm>
          <a:prstGeom prst="rect">
            <a:avLst/>
          </a:prstGeom>
        </p:spPr>
      </p:pic>
    </p:spTree>
    <p:extLst>
      <p:ext uri="{BB962C8B-B14F-4D97-AF65-F5344CB8AC3E}">
        <p14:creationId xmlns:p14="http://schemas.microsoft.com/office/powerpoint/2010/main" val="3900295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F0517-CF1C-164B-B349-40BAF3C0BA75}"/>
              </a:ext>
            </a:extLst>
          </p:cNvPr>
          <p:cNvSpPr>
            <a:spLocks noGrp="1"/>
          </p:cNvSpPr>
          <p:nvPr>
            <p:ph type="title"/>
          </p:nvPr>
        </p:nvSpPr>
        <p:spPr/>
        <p:txBody>
          <a:bodyPr/>
          <a:lstStyle/>
          <a:p>
            <a:r>
              <a:rPr lang="en-US" dirty="0"/>
              <a:t>Markov Chain Monte Carlo</a:t>
            </a:r>
          </a:p>
        </p:txBody>
      </p:sp>
      <p:sp>
        <p:nvSpPr>
          <p:cNvPr id="3" name="Content Placeholder 2">
            <a:extLst>
              <a:ext uri="{FF2B5EF4-FFF2-40B4-BE49-F238E27FC236}">
                <a16:creationId xmlns:a16="http://schemas.microsoft.com/office/drawing/2014/main" id="{9CD4A88D-1259-7577-81E0-7959ED135B3E}"/>
              </a:ext>
            </a:extLst>
          </p:cNvPr>
          <p:cNvSpPr>
            <a:spLocks noGrp="1"/>
          </p:cNvSpPr>
          <p:nvPr>
            <p:ph idx="1"/>
          </p:nvPr>
        </p:nvSpPr>
        <p:spPr>
          <a:xfrm>
            <a:off x="497159" y="1590261"/>
            <a:ext cx="6551341" cy="4606139"/>
          </a:xfrm>
        </p:spPr>
        <p:txBody>
          <a:bodyPr/>
          <a:lstStyle/>
          <a:p>
            <a:pPr>
              <a:lnSpc>
                <a:spcPct val="100000"/>
              </a:lnSpc>
            </a:pPr>
            <a:r>
              <a:rPr lang="en-US" dirty="0"/>
              <a:t>Monte Carlo algorithms provide sampling methods with some probability of producing an incorrect answer</a:t>
            </a:r>
          </a:p>
          <a:p>
            <a:pPr>
              <a:lnSpc>
                <a:spcPct val="100000"/>
              </a:lnSpc>
              <a:buClr>
                <a:schemeClr val="tx1"/>
              </a:buClr>
            </a:pPr>
            <a:r>
              <a:rPr lang="en-US" b="1" dirty="0">
                <a:solidFill>
                  <a:schemeClr val="accent4"/>
                </a:solidFill>
                <a:latin typeface="Avenir Next" panose="020B0503020202020204" pitchFamily="34" charset="0"/>
              </a:rPr>
              <a:t>Markov Chain Monte Carlo </a:t>
            </a:r>
            <a:r>
              <a:rPr lang="en-US" dirty="0"/>
              <a:t>is family of randomized algorithms for approximating some quantity over very large state spaces</a:t>
            </a:r>
          </a:p>
          <a:p>
            <a:pPr lvl="1"/>
            <a:r>
              <a:rPr lang="en-US" dirty="0"/>
              <a:t>A Markov chain involves a sequence of randomly chosen states (“random walk”), where each state is chosen conditioned (only) on the previous state</a:t>
            </a:r>
          </a:p>
          <a:p>
            <a:pPr lvl="1"/>
            <a:r>
              <a:rPr lang="en-US" dirty="0"/>
              <a:t>In short: MCMC involves wandering around for a bit, then taking the average of observations </a:t>
            </a:r>
          </a:p>
        </p:txBody>
      </p:sp>
      <p:sp>
        <p:nvSpPr>
          <p:cNvPr id="4" name="Date Placeholder 3">
            <a:extLst>
              <a:ext uri="{FF2B5EF4-FFF2-40B4-BE49-F238E27FC236}">
                <a16:creationId xmlns:a16="http://schemas.microsoft.com/office/drawing/2014/main" id="{9103EE49-230F-5D11-37E4-96585A18048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5B94BEB3-4F78-3EE6-7C78-2426D775BA03}"/>
              </a:ext>
            </a:extLst>
          </p:cNvPr>
          <p:cNvSpPr>
            <a:spLocks noGrp="1"/>
          </p:cNvSpPr>
          <p:nvPr>
            <p:ph type="sldNum" sz="quarter" idx="12"/>
          </p:nvPr>
        </p:nvSpPr>
        <p:spPr/>
        <p:txBody>
          <a:bodyPr/>
          <a:lstStyle/>
          <a:p>
            <a:fld id="{0C6CD854-DD62-6C4B-87F1-66B34D688D3F}" type="slidenum">
              <a:rPr lang="en-US" smtClean="0"/>
              <a:t>25</a:t>
            </a:fld>
            <a:endParaRPr lang="en-US"/>
          </a:p>
        </p:txBody>
      </p:sp>
      <p:pic>
        <p:nvPicPr>
          <p:cNvPr id="9" name="Picture 8" descr="Photo of the Monte Carlo casino in Monaco; a beige three-story facade with ornate towers">
            <a:extLst>
              <a:ext uri="{FF2B5EF4-FFF2-40B4-BE49-F238E27FC236}">
                <a16:creationId xmlns:a16="http://schemas.microsoft.com/office/drawing/2014/main" id="{DDEFD64E-FD0E-5F10-55D4-0D7AA2B823D5}"/>
              </a:ext>
            </a:extLst>
          </p:cNvPr>
          <p:cNvPicPr>
            <a:picLocks noChangeAspect="1"/>
          </p:cNvPicPr>
          <p:nvPr/>
        </p:nvPicPr>
        <p:blipFill>
          <a:blip r:embed="rId2"/>
          <a:stretch>
            <a:fillRect/>
          </a:stretch>
        </p:blipFill>
        <p:spPr>
          <a:xfrm>
            <a:off x="7390539" y="2298100"/>
            <a:ext cx="4304302" cy="2600925"/>
          </a:xfrm>
          <a:prstGeom prst="rect">
            <a:avLst/>
          </a:prstGeom>
        </p:spPr>
      </p:pic>
    </p:spTree>
    <p:extLst>
      <p:ext uri="{BB962C8B-B14F-4D97-AF65-F5344CB8AC3E}">
        <p14:creationId xmlns:p14="http://schemas.microsoft.com/office/powerpoint/2010/main" val="3187711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FBEABD3-01FA-0934-71C8-B19311121040}"/>
              </a:ext>
            </a:extLst>
          </p:cNvPr>
          <p:cNvSpPr>
            <a:spLocks noGrp="1"/>
          </p:cNvSpPr>
          <p:nvPr>
            <p:ph type="title"/>
          </p:nvPr>
        </p:nvSpPr>
        <p:spPr/>
        <p:txBody>
          <a:bodyPr/>
          <a:lstStyle/>
          <a:p>
            <a:r>
              <a:rPr lang="en-US" dirty="0"/>
              <a:t>Gibbs Sampling</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F05ADD5E-F071-473A-5014-28CDE9EEA8CD}"/>
                  </a:ext>
                </a:extLst>
              </p:cNvPr>
              <p:cNvSpPr>
                <a:spLocks noGrp="1"/>
              </p:cNvSpPr>
              <p:nvPr>
                <p:ph idx="1"/>
              </p:nvPr>
            </p:nvSpPr>
            <p:spPr>
              <a:xfrm>
                <a:off x="497159" y="1590261"/>
                <a:ext cx="7041066" cy="4606139"/>
              </a:xfrm>
            </p:spPr>
            <p:txBody>
              <a:bodyPr>
                <a:noAutofit/>
              </a:bodyPr>
              <a:lstStyle/>
              <a:p>
                <a:pPr>
                  <a:buClr>
                    <a:schemeClr val="tx1"/>
                  </a:buClr>
                </a:pPr>
                <a:r>
                  <a:rPr lang="en-US" b="1" dirty="0">
                    <a:solidFill>
                      <a:schemeClr val="accent1"/>
                    </a:solidFill>
                    <a:latin typeface="Avenir Next" panose="020B0503020202020204" pitchFamily="34" charset="0"/>
                  </a:rPr>
                  <a:t>Gibbs sampling </a:t>
                </a:r>
                <a:r>
                  <a:rPr lang="en-US" dirty="0"/>
                  <a:t>is a specific kind of MCMC</a:t>
                </a:r>
              </a:p>
              <a:p>
                <a:pPr lvl="1">
                  <a:buClr>
                    <a:schemeClr val="tx1"/>
                  </a:buClr>
                </a:pPr>
                <a:r>
                  <a:rPr lang="en-US" dirty="0"/>
                  <a:t>States are complete assignments of all variables</a:t>
                </a:r>
              </a:p>
              <a:p>
                <a:pPr lvl="1">
                  <a:buClr>
                    <a:schemeClr val="tx1"/>
                  </a:buClr>
                </a:pPr>
                <a:r>
                  <a:rPr lang="en-US" dirty="0"/>
                  <a:t>Evidence variables are fixed, other variables change</a:t>
                </a:r>
              </a:p>
              <a:p>
                <a:pPr>
                  <a:buClr>
                    <a:schemeClr val="tx1"/>
                  </a:buClr>
                </a:pPr>
                <a:r>
                  <a:rPr lang="en-US" dirty="0"/>
                  <a:t>To generate the next state:</a:t>
                </a:r>
              </a:p>
              <a:p>
                <a:pPr lvl="1">
                  <a:buClr>
                    <a:schemeClr val="tx1"/>
                  </a:buClr>
                </a:pPr>
                <a:r>
                  <a:rPr lang="en-US" dirty="0"/>
                  <a:t>Pick a variable </a:t>
                </a:r>
                <a14:m>
                  <m:oMath xmlns:m="http://schemas.openxmlformats.org/officeDocument/2006/math">
                    <m:sSubSup>
                      <m:sSubSupPr>
                        <m:ctrlPr>
                          <a:rPr lang="en-US" i="1" smtClean="0">
                            <a:latin typeface="Cambria Math" panose="02040503050406030204" pitchFamily="18" charset="0"/>
                          </a:rPr>
                        </m:ctrlPr>
                      </m:sSubSupPr>
                      <m:e>
                        <m:r>
                          <a:rPr lang="en-US" b="0" i="1" smtClean="0">
                            <a:latin typeface="Cambria Math" panose="02040503050406030204" pitchFamily="18" charset="0"/>
                          </a:rPr>
                          <m:t>𝑋</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oMath>
                </a14:m>
                <a:r>
                  <a:rPr lang="en-US" dirty="0"/>
                  <a:t> and sample according to</a:t>
                </a:r>
              </a:p>
              <a:p>
                <a:pPr marL="457200" lvl="1" indent="0" algn="ctr">
                  <a:buClr>
                    <a:schemeClr val="tx1"/>
                  </a:buClr>
                  <a:buNone/>
                </a:pPr>
                <a14:m>
                  <m:oMath xmlns:m="http://schemas.openxmlformats.org/officeDocument/2006/math">
                    <m:sSubSup>
                      <m:sSubSupPr>
                        <m:ctrlPr>
                          <a:rPr lang="en-US" i="1" smtClean="0">
                            <a:latin typeface="Cambria Math" panose="02040503050406030204" pitchFamily="18" charset="0"/>
                          </a:rPr>
                        </m:ctrlPr>
                      </m:sSubSupPr>
                      <m:e>
                        <m:r>
                          <a:rPr lang="en-US" b="0" i="1" smtClean="0">
                            <a:latin typeface="Cambria Math" panose="02040503050406030204" pitchFamily="18" charset="0"/>
                          </a:rPr>
                          <m:t>𝑋</m:t>
                        </m:r>
                      </m:e>
                      <m:sub>
                        <m:r>
                          <a:rPr lang="en-US" b="0" i="1" smtClean="0">
                            <a:latin typeface="Cambria Math" panose="02040503050406030204" pitchFamily="18" charset="0"/>
                          </a:rPr>
                          <m:t>𝑖</m:t>
                        </m:r>
                      </m:sub>
                      <m:sup>
                        <m:r>
                          <a:rPr lang="en-US" b="0" i="1" smtClean="0">
                            <a:latin typeface="Cambria Math" panose="02040503050406030204" pitchFamily="18" charset="0"/>
                          </a:rPr>
                          <m:t>′</m:t>
                        </m:r>
                      </m:sup>
                    </m:sSubSup>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𝑥</m:t>
                        </m:r>
                      </m:e>
                      <m:sub>
                        <m:r>
                          <a:rPr lang="en-US" b="0" i="1" smtClean="0">
                            <a:latin typeface="Cambria Math" panose="02040503050406030204" pitchFamily="18" charset="0"/>
                            <a:ea typeface="Cambria Math" panose="02040503050406030204" pitchFamily="18" charset="0"/>
                          </a:rPr>
                          <m:t>𝑛</m:t>
                        </m:r>
                      </m:sub>
                    </m:sSub>
                    <m:r>
                      <a:rPr lang="en-US" b="0" i="1" smtClean="0">
                        <a:latin typeface="Cambria Math" panose="02040503050406030204" pitchFamily="18" charset="0"/>
                        <a:ea typeface="Cambria Math" panose="02040503050406030204" pitchFamily="18" charset="0"/>
                      </a:rPr>
                      <m:t>)</m:t>
                    </m:r>
                  </m:oMath>
                </a14:m>
                <a:r>
                  <a:rPr lang="en-US" dirty="0"/>
                  <a:t> </a:t>
                </a:r>
              </a:p>
              <a:p>
                <a:pPr>
                  <a:buClr>
                    <a:schemeClr val="tx1"/>
                  </a:buClr>
                </a:pPr>
                <a:r>
                  <a:rPr lang="en-US" dirty="0"/>
                  <a:t>Results:</a:t>
                </a:r>
              </a:p>
              <a:p>
                <a:pPr lvl="1">
                  <a:buClr>
                    <a:schemeClr val="tx1"/>
                  </a:buClr>
                </a:pPr>
                <a:r>
                  <a:rPr lang="en-US" dirty="0"/>
                  <a:t>Tends towards states with higher probability</a:t>
                </a:r>
              </a:p>
              <a:p>
                <a:pPr lvl="1">
                  <a:buClr>
                    <a:schemeClr val="tx1"/>
                  </a:buClr>
                </a:pPr>
                <a:r>
                  <a:rPr lang="en-US" dirty="0"/>
                  <a:t>In a Bayes net, take advantage of </a:t>
                </a:r>
                <a:r>
                  <a:rPr lang="en-US" b="1" dirty="0">
                    <a:solidFill>
                      <a:schemeClr val="accent2"/>
                    </a:solidFill>
                  </a:rPr>
                  <a:t>Markov blanket</a:t>
                </a:r>
              </a:p>
              <a:p>
                <a:pPr lvl="1">
                  <a:buClr>
                    <a:schemeClr val="tx1"/>
                  </a:buClr>
                </a:pPr>
                <a:endParaRPr lang="en-US" dirty="0"/>
              </a:p>
              <a:p>
                <a:pPr marL="457200" lvl="1" indent="0">
                  <a:buClr>
                    <a:schemeClr val="tx1"/>
                  </a:buClr>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e>
                      </m:d>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markov</m:t>
                      </m:r>
                      <m:r>
                        <a:rPr lang="en-US" b="0" i="0" smtClean="0">
                          <a:latin typeface="Cambria Math" panose="02040503050406030204" pitchFamily="18" charset="0"/>
                        </a:rPr>
                        <m:t>_</m:t>
                      </m:r>
                      <m:r>
                        <m:rPr>
                          <m:sty m:val="p"/>
                        </m:rPr>
                        <a:rPr lang="en-US" b="0" i="0" smtClean="0">
                          <a:latin typeface="Cambria Math" panose="02040503050406030204" pitchFamily="18" charset="0"/>
                        </a:rPr>
                        <m:t>blanket</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m:oMathPara>
                </a14:m>
                <a:endParaRPr lang="en-US" dirty="0"/>
              </a:p>
              <a:p>
                <a:pPr lvl="1">
                  <a:buClr>
                    <a:schemeClr val="tx1"/>
                  </a:buClr>
                </a:pPr>
                <a:endParaRPr lang="en-US" dirty="0"/>
              </a:p>
            </p:txBody>
          </p:sp>
        </mc:Choice>
        <mc:Fallback xmlns="">
          <p:sp>
            <p:nvSpPr>
              <p:cNvPr id="7" name="Content Placeholder 6">
                <a:extLst>
                  <a:ext uri="{FF2B5EF4-FFF2-40B4-BE49-F238E27FC236}">
                    <a16:creationId xmlns:a16="http://schemas.microsoft.com/office/drawing/2014/main" id="{F05ADD5E-F071-473A-5014-28CDE9EEA8CD}"/>
                  </a:ext>
                </a:extLst>
              </p:cNvPr>
              <p:cNvSpPr>
                <a:spLocks noGrp="1" noRot="1" noChangeAspect="1" noMove="1" noResize="1" noEditPoints="1" noAdjustHandles="1" noChangeArrowheads="1" noChangeShapeType="1" noTextEdit="1"/>
              </p:cNvSpPr>
              <p:nvPr>
                <p:ph idx="1"/>
              </p:nvPr>
            </p:nvSpPr>
            <p:spPr>
              <a:xfrm>
                <a:off x="497159" y="1590261"/>
                <a:ext cx="7041066" cy="4606139"/>
              </a:xfrm>
              <a:blipFill>
                <a:blip r:embed="rId2"/>
                <a:stretch>
                  <a:fillRect l="-1261" b="-165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B3F8D6F9-581B-F042-E30E-BED19D3DA50B}"/>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1BCAC9E-A045-8BB2-ADE6-7C6C3211C40F}"/>
              </a:ext>
            </a:extLst>
          </p:cNvPr>
          <p:cNvSpPr>
            <a:spLocks noGrp="1"/>
          </p:cNvSpPr>
          <p:nvPr>
            <p:ph type="sldNum" sz="quarter" idx="12"/>
          </p:nvPr>
        </p:nvSpPr>
        <p:spPr/>
        <p:txBody>
          <a:bodyPr/>
          <a:lstStyle/>
          <a:p>
            <a:fld id="{0C6CD854-DD62-6C4B-87F1-66B34D688D3F}" type="slidenum">
              <a:rPr lang="en-US" smtClean="0"/>
              <a:t>26</a:t>
            </a:fld>
            <a:endParaRPr lang="en-US"/>
          </a:p>
        </p:txBody>
      </p:sp>
      <p:pic>
        <p:nvPicPr>
          <p:cNvPr id="8" name="Picture 7" descr="Illustration of an orange robot with two arms painting a cube on a table.">
            <a:extLst>
              <a:ext uri="{FF2B5EF4-FFF2-40B4-BE49-F238E27FC236}">
                <a16:creationId xmlns:a16="http://schemas.microsoft.com/office/drawing/2014/main" id="{5804CD5B-87D4-EAAC-1F1A-8DC1FB3B2C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3989" y="865495"/>
            <a:ext cx="3621160" cy="2868645"/>
          </a:xfrm>
          <a:prstGeom prst="rect">
            <a:avLst/>
          </a:prstGeom>
        </p:spPr>
      </p:pic>
      <p:pic>
        <p:nvPicPr>
          <p:cNvPr id="9" name="Picture 8" descr="Illustration of a Markov blanket for node X, consisting on X’s parents U1 and Um, X’s children Y1 and Yn, and the parents of X’s children Z1j and Znj">
            <a:extLst>
              <a:ext uri="{FF2B5EF4-FFF2-40B4-BE49-F238E27FC236}">
                <a16:creationId xmlns:a16="http://schemas.microsoft.com/office/drawing/2014/main" id="{05671832-F206-BCBE-8BB3-450D0A5E41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6593" y="3869957"/>
            <a:ext cx="2855952" cy="2668955"/>
          </a:xfrm>
          <a:prstGeom prst="rect">
            <a:avLst/>
          </a:prstGeom>
        </p:spPr>
      </p:pic>
      <p:sp>
        <p:nvSpPr>
          <p:cNvPr id="10" name="Rounded Rectangle 9">
            <a:extLst>
              <a:ext uri="{FF2B5EF4-FFF2-40B4-BE49-F238E27FC236}">
                <a16:creationId xmlns:a16="http://schemas.microsoft.com/office/drawing/2014/main" id="{3C177181-B89E-7205-7357-A8EEA83C279C}"/>
              </a:ext>
              <a:ext uri="{C183D7F6-B498-43B3-948B-1728B52AA6E4}">
                <adec:decorative xmlns:adec="http://schemas.microsoft.com/office/drawing/2017/decorative" val="1"/>
              </a:ext>
            </a:extLst>
          </p:cNvPr>
          <p:cNvSpPr/>
          <p:nvPr/>
        </p:nvSpPr>
        <p:spPr>
          <a:xfrm>
            <a:off x="2015067" y="5842000"/>
            <a:ext cx="1134533" cy="431800"/>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917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4E01AC-CE4F-4A8C-2251-1DDD9B74568C}"/>
              </a:ext>
            </a:extLst>
          </p:cNvPr>
          <p:cNvSpPr>
            <a:spLocks noGrp="1"/>
          </p:cNvSpPr>
          <p:nvPr>
            <p:ph type="title"/>
          </p:nvPr>
        </p:nvSpPr>
        <p:spPr/>
        <p:txBody>
          <a:bodyPr/>
          <a:lstStyle/>
          <a:p>
            <a:r>
              <a:rPr lang="en-US" dirty="0"/>
              <a:t>Implementing Gibbs Sampling</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7176FB63-2F91-3FB5-C50A-EB55C66CF856}"/>
                  </a:ext>
                </a:extLst>
              </p:cNvPr>
              <p:cNvSpPr>
                <a:spLocks noGrp="1"/>
              </p:cNvSpPr>
              <p:nvPr>
                <p:ph idx="1"/>
              </p:nvPr>
            </p:nvSpPr>
            <p:spPr>
              <a:xfrm>
                <a:off x="497159" y="1590261"/>
                <a:ext cx="6859605" cy="4606139"/>
              </a:xfrm>
            </p:spPr>
            <p:txBody>
              <a:bodyPr>
                <a:noAutofit/>
              </a:bodyPr>
              <a:lstStyle/>
              <a:p>
                <a:r>
                  <a:rPr lang="en-US" dirty="0"/>
                  <a:t>Keep track of full instantiation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oMath>
                </a14:m>
                <a:endParaRPr lang="en-US" dirty="0"/>
              </a:p>
              <a:p>
                <a:r>
                  <a:rPr lang="en-US" dirty="0"/>
                  <a:t>Repeat many times:</a:t>
                </a:r>
              </a:p>
              <a:p>
                <a:pPr lvl="1"/>
                <a:r>
                  <a:rPr lang="en-US" dirty="0"/>
                  <a:t>Sample non-evidence variable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oMath>
                </a14:m>
                <a:r>
                  <a:rPr lang="en-US" dirty="0"/>
                  <a:t> from</a:t>
                </a:r>
              </a:p>
              <a:p>
                <a:pPr lvl="1"/>
                <a:endParaRPr lang="en-US" dirty="0"/>
              </a:p>
              <a:p>
                <a:pPr marL="457200" lvl="1"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𝑃</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e>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𝑛</m:t>
                              </m:r>
                            </m:sub>
                          </m:sSub>
                        </m:e>
                      </m:d>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r>
                        <a:rPr lang="en-US" i="1">
                          <a:latin typeface="Cambria Math" panose="02040503050406030204" pitchFamily="18" charset="0"/>
                        </a:rPr>
                        <m:t>|</m:t>
                      </m:r>
                      <m:r>
                        <m:rPr>
                          <m:sty m:val="p"/>
                        </m:rPr>
                        <a:rPr lang="en-US">
                          <a:latin typeface="Cambria Math" panose="02040503050406030204" pitchFamily="18" charset="0"/>
                        </a:rPr>
                        <m:t>markov</m:t>
                      </m:r>
                      <m:r>
                        <a:rPr lang="en-US">
                          <a:latin typeface="Cambria Math" panose="02040503050406030204" pitchFamily="18" charset="0"/>
                        </a:rPr>
                        <m:t>_</m:t>
                      </m:r>
                      <m:r>
                        <m:rPr>
                          <m:sty m:val="p"/>
                        </m:rPr>
                        <a:rPr lang="en-US">
                          <a:latin typeface="Cambria Math" panose="02040503050406030204" pitchFamily="18" charset="0"/>
                        </a:rPr>
                        <m:t>blanket</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r>
                        <a:rPr lang="en-US" i="1">
                          <a:latin typeface="Cambria Math" panose="02040503050406030204" pitchFamily="18" charset="0"/>
                        </a:rPr>
                        <m:t>))</m:t>
                      </m:r>
                    </m:oMath>
                  </m:oMathPara>
                </a14:m>
                <a:endParaRPr lang="en-US" dirty="0"/>
              </a:p>
              <a:p>
                <a:pPr marL="457200" lvl="1"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m:t>
                      </m:r>
                      <m:r>
                        <m:rPr>
                          <m:sty m:val="p"/>
                        </m:rPr>
                        <a:rPr lang="en-US" b="0" i="0" smtClean="0">
                          <a:latin typeface="Cambria Math" panose="02040503050406030204" pitchFamily="18" charset="0"/>
                          <a:ea typeface="Cambria Math" panose="02040503050406030204" pitchFamily="18" charset="0"/>
                        </a:rPr>
                        <m:t>parents</m:t>
                      </m:r>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m:t>
                              </m:r>
                            </m:sub>
                          </m:sSub>
                        </m:e>
                      </m:d>
                      <m:r>
                        <a:rPr lang="en-US" b="0" i="1" smtClean="0">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𝑗</m:t>
                          </m:r>
                        </m:sub>
                        <m:sup/>
                        <m:e>
                          <m:r>
                            <a:rPr lang="en-US" b="0" i="1" smtClean="0">
                              <a:latin typeface="Cambria Math" panose="02040503050406030204" pitchFamily="18" charset="0"/>
                              <a:ea typeface="Cambria Math" panose="02040503050406030204" pitchFamily="18" charset="0"/>
                            </a:rPr>
                            <m:t>𝑃</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𝑦</m:t>
                              </m:r>
                            </m:e>
                            <m:sub>
                              <m:r>
                                <a:rPr lang="en-US" b="0" i="1" smtClean="0">
                                  <a:latin typeface="Cambria Math" panose="02040503050406030204" pitchFamily="18" charset="0"/>
                                  <a:ea typeface="Cambria Math" panose="02040503050406030204" pitchFamily="18" charset="0"/>
                                </a:rPr>
                                <m:t>𝑗</m:t>
                              </m:r>
                            </m:sub>
                          </m:sSub>
                          <m:r>
                            <a:rPr lang="en-US" b="0" i="1" smtClean="0">
                              <a:latin typeface="Cambria Math" panose="02040503050406030204" pitchFamily="18" charset="0"/>
                              <a:ea typeface="Cambria Math" panose="02040503050406030204" pitchFamily="18" charset="0"/>
                            </a:rPr>
                            <m:t>|</m:t>
                          </m:r>
                          <m:r>
                            <m:rPr>
                              <m:sty m:val="p"/>
                            </m:rPr>
                            <a:rPr lang="en-US" b="0" i="0" smtClean="0">
                              <a:latin typeface="Cambria Math" panose="02040503050406030204" pitchFamily="18" charset="0"/>
                              <a:ea typeface="Cambria Math" panose="02040503050406030204" pitchFamily="18" charset="0"/>
                            </a:rPr>
                            <m:t>parents</m:t>
                          </m:r>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𝑌</m:t>
                                  </m:r>
                                </m:e>
                                <m:sub>
                                  <m:r>
                                    <a:rPr lang="en-US" b="0" i="1" smtClean="0">
                                      <a:latin typeface="Cambria Math" panose="02040503050406030204" pitchFamily="18" charset="0"/>
                                      <a:ea typeface="Cambria Math" panose="02040503050406030204" pitchFamily="18" charset="0"/>
                                    </a:rPr>
                                    <m:t>𝑗</m:t>
                                  </m:r>
                                </m:sub>
                              </m:sSub>
                            </m:e>
                          </m:d>
                          <m:r>
                            <a:rPr lang="en-US" b="0" i="1" smtClean="0">
                              <a:latin typeface="Cambria Math" panose="02040503050406030204" pitchFamily="18" charset="0"/>
                              <a:ea typeface="Cambria Math" panose="02040503050406030204" pitchFamily="18" charset="0"/>
                            </a:rPr>
                            <m:t>)</m:t>
                          </m:r>
                        </m:e>
                      </m:nary>
                    </m:oMath>
                  </m:oMathPara>
                </a14:m>
                <a:endParaRPr lang="en-US" dirty="0"/>
              </a:p>
              <a:p>
                <a:pPr marL="0" indent="0">
                  <a:buNone/>
                </a:pPr>
                <a:r>
                  <a:rPr lang="en-US" dirty="0"/>
                  <a:t>Theorem: Gibbs sampling is consistent *</a:t>
                </a:r>
              </a:p>
              <a:p>
                <a:pPr lvl="1"/>
                <a:r>
                  <a:rPr lang="en-US" dirty="0"/>
                  <a:t>Rationale: Both upstream and downstream variables condition on evidence</a:t>
                </a:r>
              </a:p>
              <a:p>
                <a:pPr marL="0" indent="0">
                  <a:buNone/>
                </a:pPr>
                <a:r>
                  <a:rPr lang="en-US" sz="1200" dirty="0"/>
                  <a:t>* </a:t>
                </a:r>
                <a:r>
                  <a:rPr lang="en-US" sz="1200" dirty="0">
                    <a:latin typeface="+mn-lt"/>
                  </a:rPr>
                  <a:t>Provided Gibbs distributions are bounded away from 0 and 1 and variable selection is fair</a:t>
                </a:r>
              </a:p>
              <a:p>
                <a:pPr marL="457200" lvl="1" indent="0">
                  <a:buNone/>
                </a:pPr>
                <a:endParaRPr lang="en-US" dirty="0"/>
              </a:p>
            </p:txBody>
          </p:sp>
        </mc:Choice>
        <mc:Fallback xmlns="">
          <p:sp>
            <p:nvSpPr>
              <p:cNvPr id="7" name="Content Placeholder 6">
                <a:extLst>
                  <a:ext uri="{FF2B5EF4-FFF2-40B4-BE49-F238E27FC236}">
                    <a16:creationId xmlns:a16="http://schemas.microsoft.com/office/drawing/2014/main" id="{7176FB63-2F91-3FB5-C50A-EB55C66CF856}"/>
                  </a:ext>
                </a:extLst>
              </p:cNvPr>
              <p:cNvSpPr>
                <a:spLocks noGrp="1" noRot="1" noChangeAspect="1" noMove="1" noResize="1" noEditPoints="1" noAdjustHandles="1" noChangeArrowheads="1" noChangeShapeType="1" noTextEdit="1"/>
              </p:cNvSpPr>
              <p:nvPr>
                <p:ph idx="1"/>
              </p:nvPr>
            </p:nvSpPr>
            <p:spPr>
              <a:xfrm>
                <a:off x="497159" y="1590261"/>
                <a:ext cx="6859605" cy="4606139"/>
              </a:xfrm>
              <a:blipFill>
                <a:blip r:embed="rId2"/>
                <a:stretch>
                  <a:fillRect l="-1479" b="-137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005BFD1-C9B2-6FF3-AB8D-437B866AC59B}"/>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B213077-6329-1512-687F-54506542EB59}"/>
              </a:ext>
            </a:extLst>
          </p:cNvPr>
          <p:cNvSpPr>
            <a:spLocks noGrp="1"/>
          </p:cNvSpPr>
          <p:nvPr>
            <p:ph type="sldNum" sz="quarter" idx="12"/>
          </p:nvPr>
        </p:nvSpPr>
        <p:spPr/>
        <p:txBody>
          <a:bodyPr/>
          <a:lstStyle/>
          <a:p>
            <a:fld id="{0C6CD854-DD62-6C4B-87F1-66B34D688D3F}" type="slidenum">
              <a:rPr lang="en-US" smtClean="0"/>
              <a:t>27</a:t>
            </a:fld>
            <a:endParaRPr lang="en-US"/>
          </a:p>
        </p:txBody>
      </p:sp>
      <p:pic>
        <p:nvPicPr>
          <p:cNvPr id="8" name="Picture 7" descr="Illustration of a Markov blanket for node X, consisting on X’s parents U1 and Um, X’s children Y1 and Yn, and the parents of X’s children Z1j and Znj">
            <a:extLst>
              <a:ext uri="{FF2B5EF4-FFF2-40B4-BE49-F238E27FC236}">
                <a16:creationId xmlns:a16="http://schemas.microsoft.com/office/drawing/2014/main" id="{2C243955-80C9-4199-5F95-72B09453E4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7993" y="1590261"/>
            <a:ext cx="3766848" cy="3520209"/>
          </a:xfrm>
          <a:prstGeom prst="rect">
            <a:avLst/>
          </a:prstGeom>
        </p:spPr>
      </p:pic>
    </p:spTree>
    <p:extLst>
      <p:ext uri="{BB962C8B-B14F-4D97-AF65-F5344CB8AC3E}">
        <p14:creationId xmlns:p14="http://schemas.microsoft.com/office/powerpoint/2010/main" val="17081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37EAF-D580-E37C-0C12-1872EECD1916}"/>
              </a:ext>
            </a:extLst>
          </p:cNvPr>
          <p:cNvSpPr>
            <a:spLocks noGrp="1"/>
          </p:cNvSpPr>
          <p:nvPr>
            <p:ph type="title"/>
          </p:nvPr>
        </p:nvSpPr>
        <p:spPr/>
        <p:txBody>
          <a:bodyPr/>
          <a:lstStyle/>
          <a:p>
            <a:r>
              <a:rPr lang="en-US" dirty="0"/>
              <a:t>Influence of Evidence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7B4CBF6-A7DE-8D47-8725-4441B209734F}"/>
                  </a:ext>
                </a:extLst>
              </p:cNvPr>
              <p:cNvSpPr>
                <a:spLocks noGrp="1"/>
              </p:cNvSpPr>
              <p:nvPr>
                <p:ph idx="1"/>
              </p:nvPr>
            </p:nvSpPr>
            <p:spPr>
              <a:xfrm>
                <a:off x="497158" y="1590261"/>
                <a:ext cx="5668872" cy="4606139"/>
              </a:xfrm>
            </p:spPr>
            <p:txBody>
              <a:bodyPr/>
              <a:lstStyle/>
              <a:p>
                <a:pPr>
                  <a:lnSpc>
                    <a:spcPct val="100000"/>
                  </a:lnSpc>
                </a:pPr>
                <a:r>
                  <a:rPr lang="en-US" dirty="0"/>
                  <a:t>Samples soon begin to reflect all evidence in the network</a:t>
                </a:r>
              </a:p>
              <a:p>
                <a:pPr>
                  <a:lnSpc>
                    <a:spcPct val="100000"/>
                  </a:lnSpc>
                </a:pPr>
                <a:r>
                  <a:rPr lang="en-US" dirty="0"/>
                  <a:t>Eventually, samples are being drawn from the true posterior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1" i="1" smtClean="0">
                        <a:latin typeface="Cambria Math" panose="02040503050406030204" pitchFamily="18" charset="0"/>
                      </a:rPr>
                      <m:t>𝒆</m:t>
                    </m:r>
                    <m:r>
                      <a:rPr lang="en-US" b="0" i="1" smtClean="0">
                        <a:latin typeface="Cambria Math" panose="02040503050406030204" pitchFamily="18" charset="0"/>
                      </a:rPr>
                      <m:t>)</m:t>
                    </m:r>
                  </m:oMath>
                </a14:m>
                <a:r>
                  <a:rPr lang="en-US" dirty="0"/>
                  <a:t>!</a:t>
                </a:r>
              </a:p>
            </p:txBody>
          </p:sp>
        </mc:Choice>
        <mc:Fallback xmlns="">
          <p:sp>
            <p:nvSpPr>
              <p:cNvPr id="3" name="Content Placeholder 2">
                <a:extLst>
                  <a:ext uri="{FF2B5EF4-FFF2-40B4-BE49-F238E27FC236}">
                    <a16:creationId xmlns:a16="http://schemas.microsoft.com/office/drawing/2014/main" id="{B7B4CBF6-A7DE-8D47-8725-4441B209734F}"/>
                  </a:ext>
                </a:extLst>
              </p:cNvPr>
              <p:cNvSpPr>
                <a:spLocks noGrp="1" noRot="1" noChangeAspect="1" noMove="1" noResize="1" noEditPoints="1" noAdjustHandles="1" noChangeArrowheads="1" noChangeShapeType="1" noTextEdit="1"/>
              </p:cNvSpPr>
              <p:nvPr>
                <p:ph idx="1"/>
              </p:nvPr>
            </p:nvSpPr>
            <p:spPr>
              <a:xfrm>
                <a:off x="497158" y="1590261"/>
                <a:ext cx="5668872" cy="4606139"/>
              </a:xfrm>
              <a:blipFill>
                <a:blip r:embed="rId2"/>
                <a:stretch>
                  <a:fillRect l="-1566" t="-1377" r="-22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9D8EBDBD-4582-6E4D-D0CF-8B2CA3394997}"/>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3BED1D1E-5815-D176-28B8-34E9BF7DB3B0}"/>
              </a:ext>
            </a:extLst>
          </p:cNvPr>
          <p:cNvSpPr>
            <a:spLocks noGrp="1"/>
          </p:cNvSpPr>
          <p:nvPr>
            <p:ph type="sldNum" sz="quarter" idx="12"/>
          </p:nvPr>
        </p:nvSpPr>
        <p:spPr/>
        <p:txBody>
          <a:bodyPr/>
          <a:lstStyle/>
          <a:p>
            <a:fld id="{0C6CD854-DD62-6C4B-87F1-66B34D688D3F}" type="slidenum">
              <a:rPr lang="en-US" smtClean="0"/>
              <a:t>28</a:t>
            </a:fld>
            <a:endParaRPr lang="en-US"/>
          </a:p>
        </p:txBody>
      </p:sp>
      <p:sp>
        <p:nvSpPr>
          <p:cNvPr id="6" name="Oval 5">
            <a:extLst>
              <a:ext uri="{FF2B5EF4-FFF2-40B4-BE49-F238E27FC236}">
                <a16:creationId xmlns:a16="http://schemas.microsoft.com/office/drawing/2014/main" id="{BF0272F4-8C71-7F28-E4FB-0F82AAF15721}"/>
              </a:ext>
              <a:ext uri="{C183D7F6-B498-43B3-948B-1728B52AA6E4}">
                <adec:decorative xmlns:adec="http://schemas.microsoft.com/office/drawing/2017/decorative" val="1"/>
              </a:ext>
            </a:extLst>
          </p:cNvPr>
          <p:cNvSpPr/>
          <p:nvPr/>
        </p:nvSpPr>
        <p:spPr>
          <a:xfrm>
            <a:off x="7730838" y="24224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 name="Oval 6">
            <a:extLst>
              <a:ext uri="{FF2B5EF4-FFF2-40B4-BE49-F238E27FC236}">
                <a16:creationId xmlns:a16="http://schemas.microsoft.com/office/drawing/2014/main" id="{13B74EED-0C1F-F03F-F5B9-1B204B26D0B8}"/>
              </a:ext>
              <a:ext uri="{C183D7F6-B498-43B3-948B-1728B52AA6E4}">
                <adec:decorative xmlns:adec="http://schemas.microsoft.com/office/drawing/2017/decorative" val="1"/>
              </a:ext>
            </a:extLst>
          </p:cNvPr>
          <p:cNvSpPr/>
          <p:nvPr/>
        </p:nvSpPr>
        <p:spPr>
          <a:xfrm>
            <a:off x="9102438" y="30320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 name="Oval 7">
            <a:extLst>
              <a:ext uri="{FF2B5EF4-FFF2-40B4-BE49-F238E27FC236}">
                <a16:creationId xmlns:a16="http://schemas.microsoft.com/office/drawing/2014/main" id="{6103C835-1099-B74C-5233-06443C8E345B}"/>
              </a:ext>
              <a:ext uri="{C183D7F6-B498-43B3-948B-1728B52AA6E4}">
                <adec:decorative xmlns:adec="http://schemas.microsoft.com/office/drawing/2017/decorative" val="1"/>
              </a:ext>
            </a:extLst>
          </p:cNvPr>
          <p:cNvSpPr/>
          <p:nvPr/>
        </p:nvSpPr>
        <p:spPr>
          <a:xfrm>
            <a:off x="8569038" y="30320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 name="Oval 8">
            <a:extLst>
              <a:ext uri="{FF2B5EF4-FFF2-40B4-BE49-F238E27FC236}">
                <a16:creationId xmlns:a16="http://schemas.microsoft.com/office/drawing/2014/main" id="{747B4AEC-75F3-67E9-9B36-03166AA0E8BF}"/>
              </a:ext>
              <a:ext uri="{C183D7F6-B498-43B3-948B-1728B52AA6E4}">
                <adec:decorative xmlns:adec="http://schemas.microsoft.com/office/drawing/2017/decorative" val="1"/>
              </a:ext>
            </a:extLst>
          </p:cNvPr>
          <p:cNvSpPr/>
          <p:nvPr/>
        </p:nvSpPr>
        <p:spPr>
          <a:xfrm>
            <a:off x="8035638" y="30320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 name="Oval 9">
            <a:extLst>
              <a:ext uri="{FF2B5EF4-FFF2-40B4-BE49-F238E27FC236}">
                <a16:creationId xmlns:a16="http://schemas.microsoft.com/office/drawing/2014/main" id="{BADC5B06-E617-78ED-5A18-185BB56781FA}"/>
              </a:ext>
              <a:ext uri="{C183D7F6-B498-43B3-948B-1728B52AA6E4}">
                <adec:decorative xmlns:adec="http://schemas.microsoft.com/office/drawing/2017/decorative" val="1"/>
              </a:ext>
            </a:extLst>
          </p:cNvPr>
          <p:cNvSpPr/>
          <p:nvPr/>
        </p:nvSpPr>
        <p:spPr>
          <a:xfrm>
            <a:off x="7502238" y="30320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 name="Oval 10">
            <a:extLst>
              <a:ext uri="{FF2B5EF4-FFF2-40B4-BE49-F238E27FC236}">
                <a16:creationId xmlns:a16="http://schemas.microsoft.com/office/drawing/2014/main" id="{B68764C2-5D33-7540-4364-83F4A4CB287D}"/>
              </a:ext>
              <a:ext uri="{C183D7F6-B498-43B3-948B-1728B52AA6E4}">
                <adec:decorative xmlns:adec="http://schemas.microsoft.com/office/drawing/2017/decorative" val="1"/>
              </a:ext>
            </a:extLst>
          </p:cNvPr>
          <p:cNvSpPr/>
          <p:nvPr/>
        </p:nvSpPr>
        <p:spPr>
          <a:xfrm>
            <a:off x="6968838" y="3032029"/>
            <a:ext cx="381000" cy="381000"/>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 name="Oval 11">
            <a:extLst>
              <a:ext uri="{FF2B5EF4-FFF2-40B4-BE49-F238E27FC236}">
                <a16:creationId xmlns:a16="http://schemas.microsoft.com/office/drawing/2014/main" id="{E0C7C145-3573-1A7E-7B2F-7825B09E9198}"/>
              </a:ext>
              <a:ext uri="{C183D7F6-B498-43B3-948B-1728B52AA6E4}">
                <adec:decorative xmlns:adec="http://schemas.microsoft.com/office/drawing/2017/decorative" val="1"/>
              </a:ext>
            </a:extLst>
          </p:cNvPr>
          <p:cNvSpPr/>
          <p:nvPr/>
        </p:nvSpPr>
        <p:spPr>
          <a:xfrm>
            <a:off x="8569038" y="18128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 name="Oval 12">
            <a:extLst>
              <a:ext uri="{FF2B5EF4-FFF2-40B4-BE49-F238E27FC236}">
                <a16:creationId xmlns:a16="http://schemas.microsoft.com/office/drawing/2014/main" id="{CB61336E-EB6E-EEBB-1B7D-6C79E5EBA44E}"/>
              </a:ext>
              <a:ext uri="{C183D7F6-B498-43B3-948B-1728B52AA6E4}">
                <adec:decorative xmlns:adec="http://schemas.microsoft.com/office/drawing/2017/decorative" val="1"/>
              </a:ext>
            </a:extLst>
          </p:cNvPr>
          <p:cNvSpPr/>
          <p:nvPr/>
        </p:nvSpPr>
        <p:spPr>
          <a:xfrm>
            <a:off x="8035638" y="18128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 name="Oval 13">
            <a:extLst>
              <a:ext uri="{FF2B5EF4-FFF2-40B4-BE49-F238E27FC236}">
                <a16:creationId xmlns:a16="http://schemas.microsoft.com/office/drawing/2014/main" id="{3394304E-1EE8-C928-BE02-F9ACCFE2273E}"/>
              </a:ext>
              <a:ext uri="{C183D7F6-B498-43B3-948B-1728B52AA6E4}">
                <adec:decorative xmlns:adec="http://schemas.microsoft.com/office/drawing/2017/decorative" val="1"/>
              </a:ext>
            </a:extLst>
          </p:cNvPr>
          <p:cNvSpPr/>
          <p:nvPr/>
        </p:nvSpPr>
        <p:spPr>
          <a:xfrm>
            <a:off x="7502238" y="1812829"/>
            <a:ext cx="381000" cy="381000"/>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15" name="Straight Arrow Connector 14">
            <a:extLst>
              <a:ext uri="{FF2B5EF4-FFF2-40B4-BE49-F238E27FC236}">
                <a16:creationId xmlns:a16="http://schemas.microsoft.com/office/drawing/2014/main" id="{B8D167B8-E2FE-767C-FC67-D81FCD806CC0}"/>
              </a:ext>
              <a:ext uri="{C183D7F6-B498-43B3-948B-1728B52AA6E4}">
                <adec:decorative xmlns:adec="http://schemas.microsoft.com/office/drawing/2017/decorative" val="1"/>
              </a:ext>
            </a:extLst>
          </p:cNvPr>
          <p:cNvCxnSpPr>
            <a:stCxn id="14" idx="4"/>
            <a:endCxn id="6" idx="1"/>
          </p:cNvCxnSpPr>
          <p:nvPr/>
        </p:nvCxnSpPr>
        <p:spPr>
          <a:xfrm>
            <a:off x="7692738" y="2193829"/>
            <a:ext cx="938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DB899722-7378-A3EB-37FF-4F555211635B}"/>
              </a:ext>
              <a:ext uri="{C183D7F6-B498-43B3-948B-1728B52AA6E4}">
                <adec:decorative xmlns:adec="http://schemas.microsoft.com/office/drawing/2017/decorative" val="1"/>
              </a:ext>
            </a:extLst>
          </p:cNvPr>
          <p:cNvCxnSpPr>
            <a:stCxn id="13" idx="4"/>
            <a:endCxn id="6" idx="0"/>
          </p:cNvCxnSpPr>
          <p:nvPr/>
        </p:nvCxnSpPr>
        <p:spPr>
          <a:xfrm flipH="1">
            <a:off x="7921338" y="2193829"/>
            <a:ext cx="304800" cy="22860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3F765334-FF63-99A3-574E-EDE27015DFE9}"/>
              </a:ext>
              <a:ext uri="{C183D7F6-B498-43B3-948B-1728B52AA6E4}">
                <adec:decorative xmlns:adec="http://schemas.microsoft.com/office/drawing/2017/decorative" val="1"/>
              </a:ext>
            </a:extLst>
          </p:cNvPr>
          <p:cNvCxnSpPr>
            <a:stCxn id="12" idx="3"/>
            <a:endCxn id="23" idx="0"/>
          </p:cNvCxnSpPr>
          <p:nvPr/>
        </p:nvCxnSpPr>
        <p:spPr>
          <a:xfrm flipH="1">
            <a:off x="8530938" y="2138033"/>
            <a:ext cx="938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D67EFB09-299C-522C-3BC5-E436900754D1}"/>
              </a:ext>
              <a:ext uri="{C183D7F6-B498-43B3-948B-1728B52AA6E4}">
                <adec:decorative xmlns:adec="http://schemas.microsoft.com/office/drawing/2017/decorative" val="1"/>
              </a:ext>
            </a:extLst>
          </p:cNvPr>
          <p:cNvCxnSpPr>
            <a:stCxn id="6" idx="3"/>
            <a:endCxn id="11" idx="7"/>
          </p:cNvCxnSpPr>
          <p:nvPr/>
        </p:nvCxnSpPr>
        <p:spPr>
          <a:xfrm flipH="1">
            <a:off x="7294042" y="2747633"/>
            <a:ext cx="492592" cy="34019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646DC226-4CD6-BAC2-8C1A-235283B7A7F6}"/>
              </a:ext>
              <a:ext uri="{C183D7F6-B498-43B3-948B-1728B52AA6E4}">
                <adec:decorative xmlns:adec="http://schemas.microsoft.com/office/drawing/2017/decorative" val="1"/>
              </a:ext>
            </a:extLst>
          </p:cNvPr>
          <p:cNvCxnSpPr>
            <a:stCxn id="6" idx="3"/>
            <a:endCxn id="10" idx="7"/>
          </p:cNvCxnSpPr>
          <p:nvPr/>
        </p:nvCxnSpPr>
        <p:spPr>
          <a:xfrm>
            <a:off x="7786634" y="2747633"/>
            <a:ext cx="40808" cy="34019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762BAF16-293A-C2D0-C0DE-CCB369024265}"/>
              </a:ext>
              <a:ext uri="{C183D7F6-B498-43B3-948B-1728B52AA6E4}">
                <adec:decorative xmlns:adec="http://schemas.microsoft.com/office/drawing/2017/decorative" val="1"/>
              </a:ext>
            </a:extLst>
          </p:cNvPr>
          <p:cNvCxnSpPr>
            <a:stCxn id="6" idx="4"/>
            <a:endCxn id="9" idx="0"/>
          </p:cNvCxnSpPr>
          <p:nvPr/>
        </p:nvCxnSpPr>
        <p:spPr>
          <a:xfrm>
            <a:off x="7921338" y="2803429"/>
            <a:ext cx="304800" cy="22860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C185AAB1-BC3D-CB5B-3C64-74037494C30C}"/>
              </a:ext>
              <a:ext uri="{C183D7F6-B498-43B3-948B-1728B52AA6E4}">
                <adec:decorative xmlns:adec="http://schemas.microsoft.com/office/drawing/2017/decorative" val="1"/>
              </a:ext>
            </a:extLst>
          </p:cNvPr>
          <p:cNvCxnSpPr>
            <a:stCxn id="23" idx="4"/>
            <a:endCxn id="8" idx="1"/>
          </p:cNvCxnSpPr>
          <p:nvPr/>
        </p:nvCxnSpPr>
        <p:spPr>
          <a:xfrm>
            <a:off x="8530938" y="2803429"/>
            <a:ext cx="938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4A32BC4A-1A20-96D6-981E-A8405FE1B51F}"/>
              </a:ext>
              <a:ext uri="{C183D7F6-B498-43B3-948B-1728B52AA6E4}">
                <adec:decorative xmlns:adec="http://schemas.microsoft.com/office/drawing/2017/decorative" val="1"/>
              </a:ext>
            </a:extLst>
          </p:cNvPr>
          <p:cNvCxnSpPr>
            <a:stCxn id="23" idx="5"/>
          </p:cNvCxnSpPr>
          <p:nvPr/>
        </p:nvCxnSpPr>
        <p:spPr>
          <a:xfrm>
            <a:off x="8665642" y="2747633"/>
            <a:ext cx="472188" cy="319788"/>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210E70ED-4647-37AD-8906-EFC0228572F4}"/>
              </a:ext>
              <a:ext uri="{C183D7F6-B498-43B3-948B-1728B52AA6E4}">
                <adec:decorative xmlns:adec="http://schemas.microsoft.com/office/drawing/2017/decorative" val="1"/>
              </a:ext>
            </a:extLst>
          </p:cNvPr>
          <p:cNvSpPr/>
          <p:nvPr/>
        </p:nvSpPr>
        <p:spPr>
          <a:xfrm>
            <a:off x="8340438" y="24224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24" name="Straight Arrow Connector 23">
            <a:extLst>
              <a:ext uri="{FF2B5EF4-FFF2-40B4-BE49-F238E27FC236}">
                <a16:creationId xmlns:a16="http://schemas.microsoft.com/office/drawing/2014/main" id="{3251911C-6DA9-97A2-793E-A24C09D9BBA6}"/>
              </a:ext>
              <a:ext uri="{C183D7F6-B498-43B3-948B-1728B52AA6E4}">
                <adec:decorative xmlns:adec="http://schemas.microsoft.com/office/drawing/2017/decorative" val="1"/>
              </a:ext>
            </a:extLst>
          </p:cNvPr>
          <p:cNvCxnSpPr>
            <a:stCxn id="23" idx="4"/>
            <a:endCxn id="9" idx="7"/>
          </p:cNvCxnSpPr>
          <p:nvPr/>
        </p:nvCxnSpPr>
        <p:spPr>
          <a:xfrm flipH="1">
            <a:off x="8360842" y="2803429"/>
            <a:ext cx="1700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5" name="Oval 24">
            <a:extLst>
              <a:ext uri="{FF2B5EF4-FFF2-40B4-BE49-F238E27FC236}">
                <a16:creationId xmlns:a16="http://schemas.microsoft.com/office/drawing/2014/main" id="{B4602B0B-BC0E-DD7B-25C6-EF163011008D}"/>
              </a:ext>
              <a:ext uri="{C183D7F6-B498-43B3-948B-1728B52AA6E4}">
                <adec:decorative xmlns:adec="http://schemas.microsoft.com/office/drawing/2017/decorative" val="1"/>
              </a:ext>
            </a:extLst>
          </p:cNvPr>
          <p:cNvSpPr/>
          <p:nvPr/>
        </p:nvSpPr>
        <p:spPr>
          <a:xfrm>
            <a:off x="9712038" y="18128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Oval 25">
            <a:extLst>
              <a:ext uri="{FF2B5EF4-FFF2-40B4-BE49-F238E27FC236}">
                <a16:creationId xmlns:a16="http://schemas.microsoft.com/office/drawing/2014/main" id="{845FFA37-091F-107D-96B9-40ECEF1B7E99}"/>
              </a:ext>
              <a:ext uri="{C183D7F6-B498-43B3-948B-1728B52AA6E4}">
                <adec:decorative xmlns:adec="http://schemas.microsoft.com/office/drawing/2017/decorative" val="1"/>
              </a:ext>
            </a:extLst>
          </p:cNvPr>
          <p:cNvSpPr/>
          <p:nvPr/>
        </p:nvSpPr>
        <p:spPr>
          <a:xfrm>
            <a:off x="11083638" y="24224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Oval 26">
            <a:extLst>
              <a:ext uri="{FF2B5EF4-FFF2-40B4-BE49-F238E27FC236}">
                <a16:creationId xmlns:a16="http://schemas.microsoft.com/office/drawing/2014/main" id="{55915355-A788-6761-033F-19DA98CA4ADD}"/>
              </a:ext>
              <a:ext uri="{C183D7F6-B498-43B3-948B-1728B52AA6E4}">
                <adec:decorative xmlns:adec="http://schemas.microsoft.com/office/drawing/2017/decorative" val="1"/>
              </a:ext>
            </a:extLst>
          </p:cNvPr>
          <p:cNvSpPr/>
          <p:nvPr/>
        </p:nvSpPr>
        <p:spPr>
          <a:xfrm>
            <a:off x="10550238" y="24224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Oval 27">
            <a:extLst>
              <a:ext uri="{FF2B5EF4-FFF2-40B4-BE49-F238E27FC236}">
                <a16:creationId xmlns:a16="http://schemas.microsoft.com/office/drawing/2014/main" id="{5ADA752E-80F5-A0B2-C281-CF65B7C5D05A}"/>
              </a:ext>
              <a:ext uri="{C183D7F6-B498-43B3-948B-1728B52AA6E4}">
                <adec:decorative xmlns:adec="http://schemas.microsoft.com/office/drawing/2017/decorative" val="1"/>
              </a:ext>
            </a:extLst>
          </p:cNvPr>
          <p:cNvSpPr/>
          <p:nvPr/>
        </p:nvSpPr>
        <p:spPr>
          <a:xfrm>
            <a:off x="10016838" y="24224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Oval 28">
            <a:extLst>
              <a:ext uri="{FF2B5EF4-FFF2-40B4-BE49-F238E27FC236}">
                <a16:creationId xmlns:a16="http://schemas.microsoft.com/office/drawing/2014/main" id="{AFD22370-01E2-67BB-1385-749082C6346B}"/>
              </a:ext>
              <a:ext uri="{C183D7F6-B498-43B3-948B-1728B52AA6E4}">
                <adec:decorative xmlns:adec="http://schemas.microsoft.com/office/drawing/2017/decorative" val="1"/>
              </a:ext>
            </a:extLst>
          </p:cNvPr>
          <p:cNvSpPr/>
          <p:nvPr/>
        </p:nvSpPr>
        <p:spPr>
          <a:xfrm>
            <a:off x="9483438" y="2422429"/>
            <a:ext cx="381000" cy="381000"/>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Oval 29">
            <a:extLst>
              <a:ext uri="{FF2B5EF4-FFF2-40B4-BE49-F238E27FC236}">
                <a16:creationId xmlns:a16="http://schemas.microsoft.com/office/drawing/2014/main" id="{AB762135-79FA-42AA-60E3-0533028B92F2}"/>
              </a:ext>
              <a:ext uri="{C183D7F6-B498-43B3-948B-1728B52AA6E4}">
                <adec:decorative xmlns:adec="http://schemas.microsoft.com/office/drawing/2017/decorative" val="1"/>
              </a:ext>
            </a:extLst>
          </p:cNvPr>
          <p:cNvSpPr/>
          <p:nvPr/>
        </p:nvSpPr>
        <p:spPr>
          <a:xfrm>
            <a:off x="8950038" y="24224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Oval 30">
            <a:extLst>
              <a:ext uri="{FF2B5EF4-FFF2-40B4-BE49-F238E27FC236}">
                <a16:creationId xmlns:a16="http://schemas.microsoft.com/office/drawing/2014/main" id="{F8FB7072-81AA-FBC8-CA27-015302073797}"/>
              </a:ext>
              <a:ext uri="{C183D7F6-B498-43B3-948B-1728B52AA6E4}">
                <adec:decorative xmlns:adec="http://schemas.microsoft.com/office/drawing/2017/decorative" val="1"/>
              </a:ext>
            </a:extLst>
          </p:cNvPr>
          <p:cNvSpPr/>
          <p:nvPr/>
        </p:nvSpPr>
        <p:spPr>
          <a:xfrm>
            <a:off x="10550238" y="12032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Oval 31">
            <a:extLst>
              <a:ext uri="{FF2B5EF4-FFF2-40B4-BE49-F238E27FC236}">
                <a16:creationId xmlns:a16="http://schemas.microsoft.com/office/drawing/2014/main" id="{1FDC34F6-F1DE-A13C-306D-42BCE1C77CE8}"/>
              </a:ext>
              <a:ext uri="{C183D7F6-B498-43B3-948B-1728B52AA6E4}">
                <adec:decorative xmlns:adec="http://schemas.microsoft.com/office/drawing/2017/decorative" val="1"/>
              </a:ext>
            </a:extLst>
          </p:cNvPr>
          <p:cNvSpPr/>
          <p:nvPr/>
        </p:nvSpPr>
        <p:spPr>
          <a:xfrm>
            <a:off x="10016838" y="1203229"/>
            <a:ext cx="381000" cy="381000"/>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Oval 32">
            <a:extLst>
              <a:ext uri="{FF2B5EF4-FFF2-40B4-BE49-F238E27FC236}">
                <a16:creationId xmlns:a16="http://schemas.microsoft.com/office/drawing/2014/main" id="{25F135FE-E552-EDA5-DE5B-414B279BB68F}"/>
              </a:ext>
              <a:ext uri="{C183D7F6-B498-43B3-948B-1728B52AA6E4}">
                <adec:decorative xmlns:adec="http://schemas.microsoft.com/office/drawing/2017/decorative" val="1"/>
              </a:ext>
            </a:extLst>
          </p:cNvPr>
          <p:cNvSpPr/>
          <p:nvPr/>
        </p:nvSpPr>
        <p:spPr>
          <a:xfrm>
            <a:off x="9483438" y="1203229"/>
            <a:ext cx="381000" cy="381000"/>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34" name="Straight Arrow Connector 33">
            <a:extLst>
              <a:ext uri="{FF2B5EF4-FFF2-40B4-BE49-F238E27FC236}">
                <a16:creationId xmlns:a16="http://schemas.microsoft.com/office/drawing/2014/main" id="{DF48D4A5-83E9-727A-ADFC-F4DF7CB63487}"/>
              </a:ext>
              <a:ext uri="{C183D7F6-B498-43B3-948B-1728B52AA6E4}">
                <adec:decorative xmlns:adec="http://schemas.microsoft.com/office/drawing/2017/decorative" val="1"/>
              </a:ext>
            </a:extLst>
          </p:cNvPr>
          <p:cNvCxnSpPr>
            <a:stCxn id="33" idx="4"/>
            <a:endCxn id="25" idx="1"/>
          </p:cNvCxnSpPr>
          <p:nvPr/>
        </p:nvCxnSpPr>
        <p:spPr>
          <a:xfrm>
            <a:off x="9673938" y="1584229"/>
            <a:ext cx="938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56940849-E391-39E0-1056-33DBA7E26CC0}"/>
              </a:ext>
              <a:ext uri="{C183D7F6-B498-43B3-948B-1728B52AA6E4}">
                <adec:decorative xmlns:adec="http://schemas.microsoft.com/office/drawing/2017/decorative" val="1"/>
              </a:ext>
            </a:extLst>
          </p:cNvPr>
          <p:cNvCxnSpPr>
            <a:stCxn id="32" idx="4"/>
            <a:endCxn id="25" idx="0"/>
          </p:cNvCxnSpPr>
          <p:nvPr/>
        </p:nvCxnSpPr>
        <p:spPr>
          <a:xfrm flipH="1">
            <a:off x="9902538" y="1584229"/>
            <a:ext cx="304800" cy="22860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3309E88F-52CF-730D-A7B5-350EF5A7E75D}"/>
              </a:ext>
              <a:ext uri="{C183D7F6-B498-43B3-948B-1728B52AA6E4}">
                <adec:decorative xmlns:adec="http://schemas.microsoft.com/office/drawing/2017/decorative" val="1"/>
              </a:ext>
            </a:extLst>
          </p:cNvPr>
          <p:cNvCxnSpPr>
            <a:stCxn id="31" idx="3"/>
            <a:endCxn id="42" idx="0"/>
          </p:cNvCxnSpPr>
          <p:nvPr/>
        </p:nvCxnSpPr>
        <p:spPr>
          <a:xfrm flipH="1">
            <a:off x="10512138" y="1528433"/>
            <a:ext cx="938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A8352F7B-07D4-5DB9-DBCF-F5BEB13E2B00}"/>
              </a:ext>
              <a:ext uri="{C183D7F6-B498-43B3-948B-1728B52AA6E4}">
                <adec:decorative xmlns:adec="http://schemas.microsoft.com/office/drawing/2017/decorative" val="1"/>
              </a:ext>
            </a:extLst>
          </p:cNvPr>
          <p:cNvCxnSpPr>
            <a:stCxn id="25" idx="3"/>
            <a:endCxn id="30" idx="7"/>
          </p:cNvCxnSpPr>
          <p:nvPr/>
        </p:nvCxnSpPr>
        <p:spPr>
          <a:xfrm flipH="1">
            <a:off x="9275242" y="2138033"/>
            <a:ext cx="492592" cy="34019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F47386B6-8722-7F95-8CE4-C34FCBBA851A}"/>
              </a:ext>
              <a:ext uri="{C183D7F6-B498-43B3-948B-1728B52AA6E4}">
                <adec:decorative xmlns:adec="http://schemas.microsoft.com/office/drawing/2017/decorative" val="1"/>
              </a:ext>
            </a:extLst>
          </p:cNvPr>
          <p:cNvCxnSpPr>
            <a:stCxn id="25" idx="3"/>
            <a:endCxn id="29" idx="7"/>
          </p:cNvCxnSpPr>
          <p:nvPr/>
        </p:nvCxnSpPr>
        <p:spPr>
          <a:xfrm>
            <a:off x="9767834" y="2138033"/>
            <a:ext cx="40808" cy="34019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7BDDF655-1F42-13D3-14A2-B6DDEE044FD9}"/>
              </a:ext>
              <a:ext uri="{C183D7F6-B498-43B3-948B-1728B52AA6E4}">
                <adec:decorative xmlns:adec="http://schemas.microsoft.com/office/drawing/2017/decorative" val="1"/>
              </a:ext>
            </a:extLst>
          </p:cNvPr>
          <p:cNvCxnSpPr>
            <a:stCxn id="25" idx="4"/>
            <a:endCxn id="28" idx="0"/>
          </p:cNvCxnSpPr>
          <p:nvPr/>
        </p:nvCxnSpPr>
        <p:spPr>
          <a:xfrm>
            <a:off x="9902538" y="2193829"/>
            <a:ext cx="304800" cy="22860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0" name="Straight Arrow Connector 39">
            <a:extLst>
              <a:ext uri="{FF2B5EF4-FFF2-40B4-BE49-F238E27FC236}">
                <a16:creationId xmlns:a16="http://schemas.microsoft.com/office/drawing/2014/main" id="{FF8D8FA0-E1BA-4679-01B6-A8D9EF09C42B}"/>
              </a:ext>
              <a:ext uri="{C183D7F6-B498-43B3-948B-1728B52AA6E4}">
                <adec:decorative xmlns:adec="http://schemas.microsoft.com/office/drawing/2017/decorative" val="1"/>
              </a:ext>
            </a:extLst>
          </p:cNvPr>
          <p:cNvCxnSpPr>
            <a:stCxn id="42" idx="4"/>
            <a:endCxn id="27" idx="1"/>
          </p:cNvCxnSpPr>
          <p:nvPr/>
        </p:nvCxnSpPr>
        <p:spPr>
          <a:xfrm>
            <a:off x="10512138" y="2193829"/>
            <a:ext cx="938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EC70477F-8D4F-D99D-80BA-27601778D913}"/>
              </a:ext>
              <a:ext uri="{C183D7F6-B498-43B3-948B-1728B52AA6E4}">
                <adec:decorative xmlns:adec="http://schemas.microsoft.com/office/drawing/2017/decorative" val="1"/>
              </a:ext>
            </a:extLst>
          </p:cNvPr>
          <p:cNvCxnSpPr>
            <a:stCxn id="42" idx="5"/>
          </p:cNvCxnSpPr>
          <p:nvPr/>
        </p:nvCxnSpPr>
        <p:spPr>
          <a:xfrm>
            <a:off x="10646842" y="2138033"/>
            <a:ext cx="472188" cy="319788"/>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42" name="Oval 41">
            <a:extLst>
              <a:ext uri="{FF2B5EF4-FFF2-40B4-BE49-F238E27FC236}">
                <a16:creationId xmlns:a16="http://schemas.microsoft.com/office/drawing/2014/main" id="{8F328F79-766D-33DC-1BE5-BCBB2F816C70}"/>
              </a:ext>
              <a:ext uri="{C183D7F6-B498-43B3-948B-1728B52AA6E4}">
                <adec:decorative xmlns:adec="http://schemas.microsoft.com/office/drawing/2017/decorative" val="1"/>
              </a:ext>
            </a:extLst>
          </p:cNvPr>
          <p:cNvSpPr/>
          <p:nvPr/>
        </p:nvSpPr>
        <p:spPr>
          <a:xfrm>
            <a:off x="10321638" y="18128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43" name="Straight Arrow Connector 42">
            <a:extLst>
              <a:ext uri="{FF2B5EF4-FFF2-40B4-BE49-F238E27FC236}">
                <a16:creationId xmlns:a16="http://schemas.microsoft.com/office/drawing/2014/main" id="{6A93A268-9924-DFCA-969A-5AFDCE825BF8}"/>
              </a:ext>
              <a:ext uri="{C183D7F6-B498-43B3-948B-1728B52AA6E4}">
                <adec:decorative xmlns:adec="http://schemas.microsoft.com/office/drawing/2017/decorative" val="1"/>
              </a:ext>
            </a:extLst>
          </p:cNvPr>
          <p:cNvCxnSpPr>
            <a:stCxn id="42" idx="4"/>
            <a:endCxn id="28" idx="7"/>
          </p:cNvCxnSpPr>
          <p:nvPr/>
        </p:nvCxnSpPr>
        <p:spPr>
          <a:xfrm flipH="1">
            <a:off x="10342042" y="2193829"/>
            <a:ext cx="1700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44" name="Oval 43">
            <a:extLst>
              <a:ext uri="{FF2B5EF4-FFF2-40B4-BE49-F238E27FC236}">
                <a16:creationId xmlns:a16="http://schemas.microsoft.com/office/drawing/2014/main" id="{D9E94889-1AAF-C2CA-9C62-1F5BDC00FC1E}"/>
              </a:ext>
              <a:ext uri="{C183D7F6-B498-43B3-948B-1728B52AA6E4}">
                <adec:decorative xmlns:adec="http://schemas.microsoft.com/office/drawing/2017/decorative" val="1"/>
              </a:ext>
            </a:extLst>
          </p:cNvPr>
          <p:cNvSpPr/>
          <p:nvPr/>
        </p:nvSpPr>
        <p:spPr>
          <a:xfrm>
            <a:off x="9864438" y="36416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5" name="Oval 44">
            <a:extLst>
              <a:ext uri="{FF2B5EF4-FFF2-40B4-BE49-F238E27FC236}">
                <a16:creationId xmlns:a16="http://schemas.microsoft.com/office/drawing/2014/main" id="{97415E9A-42CC-0F87-4618-6359A147DA2A}"/>
              </a:ext>
              <a:ext uri="{C183D7F6-B498-43B3-948B-1728B52AA6E4}">
                <adec:decorative xmlns:adec="http://schemas.microsoft.com/office/drawing/2017/decorative" val="1"/>
              </a:ext>
            </a:extLst>
          </p:cNvPr>
          <p:cNvSpPr/>
          <p:nvPr/>
        </p:nvSpPr>
        <p:spPr>
          <a:xfrm>
            <a:off x="11236038" y="42512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6" name="Oval 45">
            <a:extLst>
              <a:ext uri="{FF2B5EF4-FFF2-40B4-BE49-F238E27FC236}">
                <a16:creationId xmlns:a16="http://schemas.microsoft.com/office/drawing/2014/main" id="{3CF63D7E-643D-2ADD-913D-BD57DA54E232}"/>
              </a:ext>
              <a:ext uri="{C183D7F6-B498-43B3-948B-1728B52AA6E4}">
                <adec:decorative xmlns:adec="http://schemas.microsoft.com/office/drawing/2017/decorative" val="1"/>
              </a:ext>
            </a:extLst>
          </p:cNvPr>
          <p:cNvSpPr/>
          <p:nvPr/>
        </p:nvSpPr>
        <p:spPr>
          <a:xfrm>
            <a:off x="10702638" y="4251229"/>
            <a:ext cx="381000" cy="381000"/>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7" name="Oval 46">
            <a:extLst>
              <a:ext uri="{FF2B5EF4-FFF2-40B4-BE49-F238E27FC236}">
                <a16:creationId xmlns:a16="http://schemas.microsoft.com/office/drawing/2014/main" id="{B657EBFE-6E81-FA5F-587C-EBE071838269}"/>
              </a:ext>
              <a:ext uri="{C183D7F6-B498-43B3-948B-1728B52AA6E4}">
                <adec:decorative xmlns:adec="http://schemas.microsoft.com/office/drawing/2017/decorative" val="1"/>
              </a:ext>
            </a:extLst>
          </p:cNvPr>
          <p:cNvSpPr/>
          <p:nvPr/>
        </p:nvSpPr>
        <p:spPr>
          <a:xfrm>
            <a:off x="10169238" y="4251229"/>
            <a:ext cx="381000" cy="381000"/>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8" name="Oval 47">
            <a:extLst>
              <a:ext uri="{FF2B5EF4-FFF2-40B4-BE49-F238E27FC236}">
                <a16:creationId xmlns:a16="http://schemas.microsoft.com/office/drawing/2014/main" id="{C3A3383E-250F-FEBF-2C25-44272616A8C2}"/>
              </a:ext>
              <a:ext uri="{C183D7F6-B498-43B3-948B-1728B52AA6E4}">
                <adec:decorative xmlns:adec="http://schemas.microsoft.com/office/drawing/2017/decorative" val="1"/>
              </a:ext>
            </a:extLst>
          </p:cNvPr>
          <p:cNvSpPr/>
          <p:nvPr/>
        </p:nvSpPr>
        <p:spPr>
          <a:xfrm>
            <a:off x="9635838" y="4251229"/>
            <a:ext cx="381000" cy="381000"/>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9" name="Oval 48">
            <a:extLst>
              <a:ext uri="{FF2B5EF4-FFF2-40B4-BE49-F238E27FC236}">
                <a16:creationId xmlns:a16="http://schemas.microsoft.com/office/drawing/2014/main" id="{0E5BD057-D5FE-0CDE-C9B4-9ADF85F0FFD6}"/>
              </a:ext>
              <a:ext uri="{C183D7F6-B498-43B3-948B-1728B52AA6E4}">
                <adec:decorative xmlns:adec="http://schemas.microsoft.com/office/drawing/2017/decorative" val="1"/>
              </a:ext>
            </a:extLst>
          </p:cNvPr>
          <p:cNvSpPr/>
          <p:nvPr/>
        </p:nvSpPr>
        <p:spPr>
          <a:xfrm>
            <a:off x="9102438" y="42512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0" name="Oval 49">
            <a:extLst>
              <a:ext uri="{FF2B5EF4-FFF2-40B4-BE49-F238E27FC236}">
                <a16:creationId xmlns:a16="http://schemas.microsoft.com/office/drawing/2014/main" id="{4EA6F3C8-B4F8-007A-C374-5E231ED21DE8}"/>
              </a:ext>
              <a:ext uri="{C183D7F6-B498-43B3-948B-1728B52AA6E4}">
                <adec:decorative xmlns:adec="http://schemas.microsoft.com/office/drawing/2017/decorative" val="1"/>
              </a:ext>
            </a:extLst>
          </p:cNvPr>
          <p:cNvSpPr/>
          <p:nvPr/>
        </p:nvSpPr>
        <p:spPr>
          <a:xfrm>
            <a:off x="10702638" y="30320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1" name="Oval 50">
            <a:extLst>
              <a:ext uri="{FF2B5EF4-FFF2-40B4-BE49-F238E27FC236}">
                <a16:creationId xmlns:a16="http://schemas.microsoft.com/office/drawing/2014/main" id="{41C48497-1347-769C-0A91-1D8C075D55B0}"/>
              </a:ext>
              <a:ext uri="{C183D7F6-B498-43B3-948B-1728B52AA6E4}">
                <adec:decorative xmlns:adec="http://schemas.microsoft.com/office/drawing/2017/decorative" val="1"/>
              </a:ext>
            </a:extLst>
          </p:cNvPr>
          <p:cNvSpPr/>
          <p:nvPr/>
        </p:nvSpPr>
        <p:spPr>
          <a:xfrm>
            <a:off x="10169238" y="30320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2" name="Oval 51">
            <a:extLst>
              <a:ext uri="{FF2B5EF4-FFF2-40B4-BE49-F238E27FC236}">
                <a16:creationId xmlns:a16="http://schemas.microsoft.com/office/drawing/2014/main" id="{C4F0FD6E-FEBB-6041-0B6D-BF356A798726}"/>
              </a:ext>
              <a:ext uri="{C183D7F6-B498-43B3-948B-1728B52AA6E4}">
                <adec:decorative xmlns:adec="http://schemas.microsoft.com/office/drawing/2017/decorative" val="1"/>
              </a:ext>
            </a:extLst>
          </p:cNvPr>
          <p:cNvSpPr/>
          <p:nvPr/>
        </p:nvSpPr>
        <p:spPr>
          <a:xfrm>
            <a:off x="9635838" y="30320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53" name="Straight Arrow Connector 52">
            <a:extLst>
              <a:ext uri="{FF2B5EF4-FFF2-40B4-BE49-F238E27FC236}">
                <a16:creationId xmlns:a16="http://schemas.microsoft.com/office/drawing/2014/main" id="{ED030D61-4960-6515-0209-B9DA6A8565B5}"/>
              </a:ext>
              <a:ext uri="{C183D7F6-B498-43B3-948B-1728B52AA6E4}">
                <adec:decorative xmlns:adec="http://schemas.microsoft.com/office/drawing/2017/decorative" val="1"/>
              </a:ext>
            </a:extLst>
          </p:cNvPr>
          <p:cNvCxnSpPr>
            <a:stCxn id="52" idx="4"/>
            <a:endCxn id="44" idx="1"/>
          </p:cNvCxnSpPr>
          <p:nvPr/>
        </p:nvCxnSpPr>
        <p:spPr>
          <a:xfrm>
            <a:off x="9826338" y="3413029"/>
            <a:ext cx="938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2F6FE170-933A-7747-2F56-EF9D999B2A0F}"/>
              </a:ext>
              <a:ext uri="{C183D7F6-B498-43B3-948B-1728B52AA6E4}">
                <adec:decorative xmlns:adec="http://schemas.microsoft.com/office/drawing/2017/decorative" val="1"/>
              </a:ext>
            </a:extLst>
          </p:cNvPr>
          <p:cNvCxnSpPr>
            <a:stCxn id="51" idx="4"/>
            <a:endCxn id="44" idx="0"/>
          </p:cNvCxnSpPr>
          <p:nvPr/>
        </p:nvCxnSpPr>
        <p:spPr>
          <a:xfrm flipH="1">
            <a:off x="10054938" y="3413029"/>
            <a:ext cx="304800" cy="22860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D948B125-0F2D-BEA6-BD67-BF967F859592}"/>
              </a:ext>
              <a:ext uri="{C183D7F6-B498-43B3-948B-1728B52AA6E4}">
                <adec:decorative xmlns:adec="http://schemas.microsoft.com/office/drawing/2017/decorative" val="1"/>
              </a:ext>
            </a:extLst>
          </p:cNvPr>
          <p:cNvCxnSpPr>
            <a:stCxn id="50" idx="3"/>
            <a:endCxn id="61" idx="0"/>
          </p:cNvCxnSpPr>
          <p:nvPr/>
        </p:nvCxnSpPr>
        <p:spPr>
          <a:xfrm flipH="1">
            <a:off x="10664538" y="3357233"/>
            <a:ext cx="938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39A67654-5E8B-A6F5-6B2D-20F8201BE33B}"/>
              </a:ext>
              <a:ext uri="{C183D7F6-B498-43B3-948B-1728B52AA6E4}">
                <adec:decorative xmlns:adec="http://schemas.microsoft.com/office/drawing/2017/decorative" val="1"/>
              </a:ext>
            </a:extLst>
          </p:cNvPr>
          <p:cNvCxnSpPr>
            <a:stCxn id="44" idx="3"/>
            <a:endCxn id="49" idx="7"/>
          </p:cNvCxnSpPr>
          <p:nvPr/>
        </p:nvCxnSpPr>
        <p:spPr>
          <a:xfrm flipH="1">
            <a:off x="9427642" y="3966833"/>
            <a:ext cx="492592" cy="34019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7" name="Straight Arrow Connector 56">
            <a:extLst>
              <a:ext uri="{FF2B5EF4-FFF2-40B4-BE49-F238E27FC236}">
                <a16:creationId xmlns:a16="http://schemas.microsoft.com/office/drawing/2014/main" id="{247470F4-D499-AAB7-B809-82FE2EEEAE51}"/>
              </a:ext>
              <a:ext uri="{C183D7F6-B498-43B3-948B-1728B52AA6E4}">
                <adec:decorative xmlns:adec="http://schemas.microsoft.com/office/drawing/2017/decorative" val="1"/>
              </a:ext>
            </a:extLst>
          </p:cNvPr>
          <p:cNvCxnSpPr>
            <a:stCxn id="44" idx="3"/>
            <a:endCxn id="48" idx="7"/>
          </p:cNvCxnSpPr>
          <p:nvPr/>
        </p:nvCxnSpPr>
        <p:spPr>
          <a:xfrm>
            <a:off x="9920234" y="3966833"/>
            <a:ext cx="40808" cy="34019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a:extLst>
              <a:ext uri="{FF2B5EF4-FFF2-40B4-BE49-F238E27FC236}">
                <a16:creationId xmlns:a16="http://schemas.microsoft.com/office/drawing/2014/main" id="{5414DA84-22C9-D60B-EAC7-56923F5B84F9}"/>
              </a:ext>
              <a:ext uri="{C183D7F6-B498-43B3-948B-1728B52AA6E4}">
                <adec:decorative xmlns:adec="http://schemas.microsoft.com/office/drawing/2017/decorative" val="1"/>
              </a:ext>
            </a:extLst>
          </p:cNvPr>
          <p:cNvCxnSpPr>
            <a:stCxn id="44" idx="4"/>
            <a:endCxn id="47" idx="0"/>
          </p:cNvCxnSpPr>
          <p:nvPr/>
        </p:nvCxnSpPr>
        <p:spPr>
          <a:xfrm>
            <a:off x="10054938" y="4022629"/>
            <a:ext cx="304800" cy="22860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9" name="Straight Arrow Connector 58">
            <a:extLst>
              <a:ext uri="{FF2B5EF4-FFF2-40B4-BE49-F238E27FC236}">
                <a16:creationId xmlns:a16="http://schemas.microsoft.com/office/drawing/2014/main" id="{049BF6B7-DEC5-69EB-0E03-56C3CFDCB9F9}"/>
              </a:ext>
              <a:ext uri="{C183D7F6-B498-43B3-948B-1728B52AA6E4}">
                <adec:decorative xmlns:adec="http://schemas.microsoft.com/office/drawing/2017/decorative" val="1"/>
              </a:ext>
            </a:extLst>
          </p:cNvPr>
          <p:cNvCxnSpPr>
            <a:stCxn id="61" idx="4"/>
            <a:endCxn id="46" idx="1"/>
          </p:cNvCxnSpPr>
          <p:nvPr/>
        </p:nvCxnSpPr>
        <p:spPr>
          <a:xfrm>
            <a:off x="10664538" y="4022629"/>
            <a:ext cx="938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60" name="Straight Arrow Connector 59">
            <a:extLst>
              <a:ext uri="{FF2B5EF4-FFF2-40B4-BE49-F238E27FC236}">
                <a16:creationId xmlns:a16="http://schemas.microsoft.com/office/drawing/2014/main" id="{701CBA46-0287-608B-8409-24591D4F3967}"/>
              </a:ext>
              <a:ext uri="{C183D7F6-B498-43B3-948B-1728B52AA6E4}">
                <adec:decorative xmlns:adec="http://schemas.microsoft.com/office/drawing/2017/decorative" val="1"/>
              </a:ext>
            </a:extLst>
          </p:cNvPr>
          <p:cNvCxnSpPr>
            <a:stCxn id="61" idx="5"/>
          </p:cNvCxnSpPr>
          <p:nvPr/>
        </p:nvCxnSpPr>
        <p:spPr>
          <a:xfrm>
            <a:off x="10799242" y="3966833"/>
            <a:ext cx="472188" cy="319788"/>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61" name="Oval 60">
            <a:extLst>
              <a:ext uri="{FF2B5EF4-FFF2-40B4-BE49-F238E27FC236}">
                <a16:creationId xmlns:a16="http://schemas.microsoft.com/office/drawing/2014/main" id="{91B07E91-331B-AB9A-7D53-0A0F6C6C3B39}"/>
              </a:ext>
              <a:ext uri="{C183D7F6-B498-43B3-948B-1728B52AA6E4}">
                <adec:decorative xmlns:adec="http://schemas.microsoft.com/office/drawing/2017/decorative" val="1"/>
              </a:ext>
            </a:extLst>
          </p:cNvPr>
          <p:cNvSpPr/>
          <p:nvPr/>
        </p:nvSpPr>
        <p:spPr>
          <a:xfrm>
            <a:off x="10474038" y="36416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62" name="Straight Arrow Connector 61">
            <a:extLst>
              <a:ext uri="{FF2B5EF4-FFF2-40B4-BE49-F238E27FC236}">
                <a16:creationId xmlns:a16="http://schemas.microsoft.com/office/drawing/2014/main" id="{1BEAAFD2-10B9-4895-9531-DEC5D829F943}"/>
              </a:ext>
              <a:ext uri="{C183D7F6-B498-43B3-948B-1728B52AA6E4}">
                <adec:decorative xmlns:adec="http://schemas.microsoft.com/office/drawing/2017/decorative" val="1"/>
              </a:ext>
            </a:extLst>
          </p:cNvPr>
          <p:cNvCxnSpPr>
            <a:stCxn id="61" idx="4"/>
            <a:endCxn id="47" idx="7"/>
          </p:cNvCxnSpPr>
          <p:nvPr/>
        </p:nvCxnSpPr>
        <p:spPr>
          <a:xfrm flipH="1">
            <a:off x="10494442" y="4022629"/>
            <a:ext cx="1700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63" name="Oval 62">
            <a:extLst>
              <a:ext uri="{FF2B5EF4-FFF2-40B4-BE49-F238E27FC236}">
                <a16:creationId xmlns:a16="http://schemas.microsoft.com/office/drawing/2014/main" id="{D71AA9D3-FB7E-D610-8E39-883DDD164AAA}"/>
              </a:ext>
              <a:ext uri="{C183D7F6-B498-43B3-948B-1728B52AA6E4}">
                <adec:decorative xmlns:adec="http://schemas.microsoft.com/office/drawing/2017/decorative" val="1"/>
              </a:ext>
            </a:extLst>
          </p:cNvPr>
          <p:cNvSpPr/>
          <p:nvPr/>
        </p:nvSpPr>
        <p:spPr>
          <a:xfrm>
            <a:off x="7883238" y="42512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4" name="Oval 63">
            <a:extLst>
              <a:ext uri="{FF2B5EF4-FFF2-40B4-BE49-F238E27FC236}">
                <a16:creationId xmlns:a16="http://schemas.microsoft.com/office/drawing/2014/main" id="{8C3EC7A5-21AE-0A1B-5BBE-F02E0A12DE34}"/>
              </a:ext>
              <a:ext uri="{C183D7F6-B498-43B3-948B-1728B52AA6E4}">
                <adec:decorative xmlns:adec="http://schemas.microsoft.com/office/drawing/2017/decorative" val="1"/>
              </a:ext>
            </a:extLst>
          </p:cNvPr>
          <p:cNvSpPr/>
          <p:nvPr/>
        </p:nvSpPr>
        <p:spPr>
          <a:xfrm>
            <a:off x="9254838" y="48608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5" name="Oval 64">
            <a:extLst>
              <a:ext uri="{FF2B5EF4-FFF2-40B4-BE49-F238E27FC236}">
                <a16:creationId xmlns:a16="http://schemas.microsoft.com/office/drawing/2014/main" id="{A06CD7C4-6071-809C-384B-2569D36DDE59}"/>
              </a:ext>
              <a:ext uri="{C183D7F6-B498-43B3-948B-1728B52AA6E4}">
                <adec:decorative xmlns:adec="http://schemas.microsoft.com/office/drawing/2017/decorative" val="1"/>
              </a:ext>
            </a:extLst>
          </p:cNvPr>
          <p:cNvSpPr/>
          <p:nvPr/>
        </p:nvSpPr>
        <p:spPr>
          <a:xfrm>
            <a:off x="8721438" y="48608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6" name="Oval 65">
            <a:extLst>
              <a:ext uri="{FF2B5EF4-FFF2-40B4-BE49-F238E27FC236}">
                <a16:creationId xmlns:a16="http://schemas.microsoft.com/office/drawing/2014/main" id="{A86AAE9B-0F15-685E-CDAB-4BDD74ACCFD5}"/>
              </a:ext>
              <a:ext uri="{C183D7F6-B498-43B3-948B-1728B52AA6E4}">
                <adec:decorative xmlns:adec="http://schemas.microsoft.com/office/drawing/2017/decorative" val="1"/>
              </a:ext>
            </a:extLst>
          </p:cNvPr>
          <p:cNvSpPr/>
          <p:nvPr/>
        </p:nvSpPr>
        <p:spPr>
          <a:xfrm>
            <a:off x="8188038" y="4860829"/>
            <a:ext cx="381000" cy="381000"/>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7" name="Oval 66">
            <a:extLst>
              <a:ext uri="{FF2B5EF4-FFF2-40B4-BE49-F238E27FC236}">
                <a16:creationId xmlns:a16="http://schemas.microsoft.com/office/drawing/2014/main" id="{4FD64DC7-2A76-EAF7-9B8B-37C1DCC06125}"/>
              </a:ext>
              <a:ext uri="{C183D7F6-B498-43B3-948B-1728B52AA6E4}">
                <adec:decorative xmlns:adec="http://schemas.microsoft.com/office/drawing/2017/decorative" val="1"/>
              </a:ext>
            </a:extLst>
          </p:cNvPr>
          <p:cNvSpPr/>
          <p:nvPr/>
        </p:nvSpPr>
        <p:spPr>
          <a:xfrm>
            <a:off x="7654638" y="48608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8" name="Oval 67">
            <a:extLst>
              <a:ext uri="{FF2B5EF4-FFF2-40B4-BE49-F238E27FC236}">
                <a16:creationId xmlns:a16="http://schemas.microsoft.com/office/drawing/2014/main" id="{B9FCAB7C-02FA-9360-6860-DD9C8DD1949E}"/>
              </a:ext>
              <a:ext uri="{C183D7F6-B498-43B3-948B-1728B52AA6E4}">
                <adec:decorative xmlns:adec="http://schemas.microsoft.com/office/drawing/2017/decorative" val="1"/>
              </a:ext>
            </a:extLst>
          </p:cNvPr>
          <p:cNvSpPr/>
          <p:nvPr/>
        </p:nvSpPr>
        <p:spPr>
          <a:xfrm>
            <a:off x="7121238" y="4860829"/>
            <a:ext cx="381000" cy="381000"/>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9" name="Oval 68">
            <a:extLst>
              <a:ext uri="{FF2B5EF4-FFF2-40B4-BE49-F238E27FC236}">
                <a16:creationId xmlns:a16="http://schemas.microsoft.com/office/drawing/2014/main" id="{0ED91FCB-92D8-5319-D84D-1FFEF5D7A57F}"/>
              </a:ext>
              <a:ext uri="{C183D7F6-B498-43B3-948B-1728B52AA6E4}">
                <adec:decorative xmlns:adec="http://schemas.microsoft.com/office/drawing/2017/decorative" val="1"/>
              </a:ext>
            </a:extLst>
          </p:cNvPr>
          <p:cNvSpPr/>
          <p:nvPr/>
        </p:nvSpPr>
        <p:spPr>
          <a:xfrm>
            <a:off x="8721438" y="36416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0" name="Oval 69">
            <a:extLst>
              <a:ext uri="{FF2B5EF4-FFF2-40B4-BE49-F238E27FC236}">
                <a16:creationId xmlns:a16="http://schemas.microsoft.com/office/drawing/2014/main" id="{D9048963-920D-017D-94EA-B247AFBDCE2A}"/>
              </a:ext>
              <a:ext uri="{C183D7F6-B498-43B3-948B-1728B52AA6E4}">
                <adec:decorative xmlns:adec="http://schemas.microsoft.com/office/drawing/2017/decorative" val="1"/>
              </a:ext>
            </a:extLst>
          </p:cNvPr>
          <p:cNvSpPr/>
          <p:nvPr/>
        </p:nvSpPr>
        <p:spPr>
          <a:xfrm>
            <a:off x="8188038" y="36416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1" name="Oval 70">
            <a:extLst>
              <a:ext uri="{FF2B5EF4-FFF2-40B4-BE49-F238E27FC236}">
                <a16:creationId xmlns:a16="http://schemas.microsoft.com/office/drawing/2014/main" id="{B5B13D1C-6660-B5E5-ABA4-4ABADD64BD07}"/>
              </a:ext>
              <a:ext uri="{C183D7F6-B498-43B3-948B-1728B52AA6E4}">
                <adec:decorative xmlns:adec="http://schemas.microsoft.com/office/drawing/2017/decorative" val="1"/>
              </a:ext>
            </a:extLst>
          </p:cNvPr>
          <p:cNvSpPr/>
          <p:nvPr/>
        </p:nvSpPr>
        <p:spPr>
          <a:xfrm>
            <a:off x="7654638" y="36416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72" name="Straight Arrow Connector 71">
            <a:extLst>
              <a:ext uri="{FF2B5EF4-FFF2-40B4-BE49-F238E27FC236}">
                <a16:creationId xmlns:a16="http://schemas.microsoft.com/office/drawing/2014/main" id="{F4F73064-8413-AB7E-72C8-E67020F7D6D6}"/>
              </a:ext>
              <a:ext uri="{C183D7F6-B498-43B3-948B-1728B52AA6E4}">
                <adec:decorative xmlns:adec="http://schemas.microsoft.com/office/drawing/2017/decorative" val="1"/>
              </a:ext>
            </a:extLst>
          </p:cNvPr>
          <p:cNvCxnSpPr>
            <a:stCxn id="71" idx="4"/>
            <a:endCxn id="63" idx="1"/>
          </p:cNvCxnSpPr>
          <p:nvPr/>
        </p:nvCxnSpPr>
        <p:spPr>
          <a:xfrm>
            <a:off x="7845138" y="4022629"/>
            <a:ext cx="938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66C515D5-AACA-B9DA-FD75-FC237950B325}"/>
              </a:ext>
              <a:ext uri="{C183D7F6-B498-43B3-948B-1728B52AA6E4}">
                <adec:decorative xmlns:adec="http://schemas.microsoft.com/office/drawing/2017/decorative" val="1"/>
              </a:ext>
            </a:extLst>
          </p:cNvPr>
          <p:cNvCxnSpPr>
            <a:stCxn id="70" idx="4"/>
            <a:endCxn id="63" idx="0"/>
          </p:cNvCxnSpPr>
          <p:nvPr/>
        </p:nvCxnSpPr>
        <p:spPr>
          <a:xfrm flipH="1">
            <a:off x="8073738" y="4022629"/>
            <a:ext cx="304800" cy="22860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4" name="Straight Arrow Connector 73">
            <a:extLst>
              <a:ext uri="{FF2B5EF4-FFF2-40B4-BE49-F238E27FC236}">
                <a16:creationId xmlns:a16="http://schemas.microsoft.com/office/drawing/2014/main" id="{14337763-466F-9181-EA55-7BD2DF1D14D0}"/>
              </a:ext>
              <a:ext uri="{C183D7F6-B498-43B3-948B-1728B52AA6E4}">
                <adec:decorative xmlns:adec="http://schemas.microsoft.com/office/drawing/2017/decorative" val="1"/>
              </a:ext>
            </a:extLst>
          </p:cNvPr>
          <p:cNvCxnSpPr>
            <a:stCxn id="69" idx="3"/>
            <a:endCxn id="80" idx="0"/>
          </p:cNvCxnSpPr>
          <p:nvPr/>
        </p:nvCxnSpPr>
        <p:spPr>
          <a:xfrm flipH="1">
            <a:off x="8683338" y="3966833"/>
            <a:ext cx="938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5" name="Straight Arrow Connector 74">
            <a:extLst>
              <a:ext uri="{FF2B5EF4-FFF2-40B4-BE49-F238E27FC236}">
                <a16:creationId xmlns:a16="http://schemas.microsoft.com/office/drawing/2014/main" id="{9919FDBF-EA20-20EB-1EB6-196AAFC359EA}"/>
              </a:ext>
              <a:ext uri="{C183D7F6-B498-43B3-948B-1728B52AA6E4}">
                <adec:decorative xmlns:adec="http://schemas.microsoft.com/office/drawing/2017/decorative" val="1"/>
              </a:ext>
            </a:extLst>
          </p:cNvPr>
          <p:cNvCxnSpPr>
            <a:stCxn id="63" idx="3"/>
            <a:endCxn id="68" idx="7"/>
          </p:cNvCxnSpPr>
          <p:nvPr/>
        </p:nvCxnSpPr>
        <p:spPr>
          <a:xfrm flipH="1">
            <a:off x="7446442" y="4576433"/>
            <a:ext cx="492592" cy="34019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a:extLst>
              <a:ext uri="{FF2B5EF4-FFF2-40B4-BE49-F238E27FC236}">
                <a16:creationId xmlns:a16="http://schemas.microsoft.com/office/drawing/2014/main" id="{D0F77978-2066-AC6F-0AF5-E94ED582302D}"/>
              </a:ext>
              <a:ext uri="{C183D7F6-B498-43B3-948B-1728B52AA6E4}">
                <adec:decorative xmlns:adec="http://schemas.microsoft.com/office/drawing/2017/decorative" val="1"/>
              </a:ext>
            </a:extLst>
          </p:cNvPr>
          <p:cNvCxnSpPr>
            <a:stCxn id="63" idx="3"/>
            <a:endCxn id="67" idx="7"/>
          </p:cNvCxnSpPr>
          <p:nvPr/>
        </p:nvCxnSpPr>
        <p:spPr>
          <a:xfrm>
            <a:off x="7939034" y="4576433"/>
            <a:ext cx="40808" cy="34019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7" name="Straight Arrow Connector 76">
            <a:extLst>
              <a:ext uri="{FF2B5EF4-FFF2-40B4-BE49-F238E27FC236}">
                <a16:creationId xmlns:a16="http://schemas.microsoft.com/office/drawing/2014/main" id="{D919365C-2032-55C2-635F-C2AA88342DF0}"/>
              </a:ext>
              <a:ext uri="{C183D7F6-B498-43B3-948B-1728B52AA6E4}">
                <adec:decorative xmlns:adec="http://schemas.microsoft.com/office/drawing/2017/decorative" val="1"/>
              </a:ext>
            </a:extLst>
          </p:cNvPr>
          <p:cNvCxnSpPr>
            <a:stCxn id="63" idx="4"/>
            <a:endCxn id="66" idx="0"/>
          </p:cNvCxnSpPr>
          <p:nvPr/>
        </p:nvCxnSpPr>
        <p:spPr>
          <a:xfrm>
            <a:off x="8073738" y="4632229"/>
            <a:ext cx="304800" cy="22860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a:extLst>
              <a:ext uri="{FF2B5EF4-FFF2-40B4-BE49-F238E27FC236}">
                <a16:creationId xmlns:a16="http://schemas.microsoft.com/office/drawing/2014/main" id="{587E18B5-124A-6A77-17F7-3D19910346CF}"/>
              </a:ext>
              <a:ext uri="{C183D7F6-B498-43B3-948B-1728B52AA6E4}">
                <adec:decorative xmlns:adec="http://schemas.microsoft.com/office/drawing/2017/decorative" val="1"/>
              </a:ext>
            </a:extLst>
          </p:cNvPr>
          <p:cNvCxnSpPr>
            <a:stCxn id="80" idx="4"/>
            <a:endCxn id="65" idx="1"/>
          </p:cNvCxnSpPr>
          <p:nvPr/>
        </p:nvCxnSpPr>
        <p:spPr>
          <a:xfrm>
            <a:off x="8683338" y="4632229"/>
            <a:ext cx="938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79" name="Straight Arrow Connector 78">
            <a:extLst>
              <a:ext uri="{FF2B5EF4-FFF2-40B4-BE49-F238E27FC236}">
                <a16:creationId xmlns:a16="http://schemas.microsoft.com/office/drawing/2014/main" id="{86AE2698-94F0-AA24-B47E-19B3ACE63B76}"/>
              </a:ext>
              <a:ext uri="{C183D7F6-B498-43B3-948B-1728B52AA6E4}">
                <adec:decorative xmlns:adec="http://schemas.microsoft.com/office/drawing/2017/decorative" val="1"/>
              </a:ext>
            </a:extLst>
          </p:cNvPr>
          <p:cNvCxnSpPr>
            <a:stCxn id="80" idx="5"/>
          </p:cNvCxnSpPr>
          <p:nvPr/>
        </p:nvCxnSpPr>
        <p:spPr>
          <a:xfrm>
            <a:off x="8818042" y="4576433"/>
            <a:ext cx="472188" cy="319788"/>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80" name="Oval 79">
            <a:extLst>
              <a:ext uri="{FF2B5EF4-FFF2-40B4-BE49-F238E27FC236}">
                <a16:creationId xmlns:a16="http://schemas.microsoft.com/office/drawing/2014/main" id="{1E8D541E-FF44-87D5-9678-FD3C6C8BF2EB}"/>
              </a:ext>
              <a:ext uri="{C183D7F6-B498-43B3-948B-1728B52AA6E4}">
                <adec:decorative xmlns:adec="http://schemas.microsoft.com/office/drawing/2017/decorative" val="1"/>
              </a:ext>
            </a:extLst>
          </p:cNvPr>
          <p:cNvSpPr/>
          <p:nvPr/>
        </p:nvSpPr>
        <p:spPr>
          <a:xfrm>
            <a:off x="8492838" y="42512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81" name="Straight Arrow Connector 80">
            <a:extLst>
              <a:ext uri="{FF2B5EF4-FFF2-40B4-BE49-F238E27FC236}">
                <a16:creationId xmlns:a16="http://schemas.microsoft.com/office/drawing/2014/main" id="{3E219CBA-021F-422C-0083-3FD2BEA04717}"/>
              </a:ext>
              <a:ext uri="{C183D7F6-B498-43B3-948B-1728B52AA6E4}">
                <adec:decorative xmlns:adec="http://schemas.microsoft.com/office/drawing/2017/decorative" val="1"/>
              </a:ext>
            </a:extLst>
          </p:cNvPr>
          <p:cNvCxnSpPr>
            <a:stCxn id="80" idx="4"/>
            <a:endCxn id="66" idx="7"/>
          </p:cNvCxnSpPr>
          <p:nvPr/>
        </p:nvCxnSpPr>
        <p:spPr>
          <a:xfrm flipH="1">
            <a:off x="8513242" y="4632229"/>
            <a:ext cx="1700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82" name="Oval 81">
            <a:extLst>
              <a:ext uri="{FF2B5EF4-FFF2-40B4-BE49-F238E27FC236}">
                <a16:creationId xmlns:a16="http://schemas.microsoft.com/office/drawing/2014/main" id="{FEC6BF02-593C-110F-088D-77C1FBF1D687}"/>
              </a:ext>
              <a:ext uri="{C183D7F6-B498-43B3-948B-1728B52AA6E4}">
                <adec:decorative xmlns:adec="http://schemas.microsoft.com/office/drawing/2017/decorative" val="1"/>
              </a:ext>
            </a:extLst>
          </p:cNvPr>
          <p:cNvSpPr/>
          <p:nvPr/>
        </p:nvSpPr>
        <p:spPr>
          <a:xfrm>
            <a:off x="9331038" y="36416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3" name="Oval 82">
            <a:extLst>
              <a:ext uri="{FF2B5EF4-FFF2-40B4-BE49-F238E27FC236}">
                <a16:creationId xmlns:a16="http://schemas.microsoft.com/office/drawing/2014/main" id="{3F6C64B7-DA95-62C9-61ED-A49458B86031}"/>
              </a:ext>
              <a:ext uri="{C183D7F6-B498-43B3-948B-1728B52AA6E4}">
                <adec:decorative xmlns:adec="http://schemas.microsoft.com/office/drawing/2017/decorative" val="1"/>
              </a:ext>
            </a:extLst>
          </p:cNvPr>
          <p:cNvSpPr/>
          <p:nvPr/>
        </p:nvSpPr>
        <p:spPr>
          <a:xfrm>
            <a:off x="9102438" y="1812829"/>
            <a:ext cx="381000" cy="381000"/>
          </a:xfrm>
          <a:prstGeom prst="ellipse">
            <a:avLst/>
          </a:prstGeom>
          <a:no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84" name="Straight Arrow Connector 83">
            <a:extLst>
              <a:ext uri="{FF2B5EF4-FFF2-40B4-BE49-F238E27FC236}">
                <a16:creationId xmlns:a16="http://schemas.microsoft.com/office/drawing/2014/main" id="{8B288A35-FE92-D663-9B2C-2AA471A53439}"/>
              </a:ext>
              <a:ext uri="{C183D7F6-B498-43B3-948B-1728B52AA6E4}">
                <adec:decorative xmlns:adec="http://schemas.microsoft.com/office/drawing/2017/decorative" val="1"/>
              </a:ext>
            </a:extLst>
          </p:cNvPr>
          <p:cNvCxnSpPr>
            <a:stCxn id="33" idx="3"/>
            <a:endCxn id="83" idx="7"/>
          </p:cNvCxnSpPr>
          <p:nvPr/>
        </p:nvCxnSpPr>
        <p:spPr>
          <a:xfrm flipH="1">
            <a:off x="9427642" y="1528433"/>
            <a:ext cx="111592" cy="34019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EC71BDE1-8927-60B1-766E-7B4CA412F826}"/>
              </a:ext>
              <a:ext uri="{C183D7F6-B498-43B3-948B-1728B52AA6E4}">
                <adec:decorative xmlns:adec="http://schemas.microsoft.com/office/drawing/2017/decorative" val="1"/>
              </a:ext>
            </a:extLst>
          </p:cNvPr>
          <p:cNvCxnSpPr>
            <a:stCxn id="30" idx="4"/>
            <a:endCxn id="7" idx="0"/>
          </p:cNvCxnSpPr>
          <p:nvPr/>
        </p:nvCxnSpPr>
        <p:spPr>
          <a:xfrm>
            <a:off x="9140538" y="2803429"/>
            <a:ext cx="152400" cy="22860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6" name="Straight Arrow Connector 85">
            <a:extLst>
              <a:ext uri="{FF2B5EF4-FFF2-40B4-BE49-F238E27FC236}">
                <a16:creationId xmlns:a16="http://schemas.microsoft.com/office/drawing/2014/main" id="{F202871E-5B51-A220-985F-318A505796C0}"/>
              </a:ext>
              <a:ext uri="{C183D7F6-B498-43B3-948B-1728B52AA6E4}">
                <adec:decorative xmlns:adec="http://schemas.microsoft.com/office/drawing/2017/decorative" val="1"/>
              </a:ext>
            </a:extLst>
          </p:cNvPr>
          <p:cNvCxnSpPr>
            <a:stCxn id="28" idx="4"/>
            <a:endCxn id="52" idx="7"/>
          </p:cNvCxnSpPr>
          <p:nvPr/>
        </p:nvCxnSpPr>
        <p:spPr>
          <a:xfrm flipH="1">
            <a:off x="9961042" y="2803429"/>
            <a:ext cx="2462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7" name="Straight Arrow Connector 86">
            <a:extLst>
              <a:ext uri="{FF2B5EF4-FFF2-40B4-BE49-F238E27FC236}">
                <a16:creationId xmlns:a16="http://schemas.microsoft.com/office/drawing/2014/main" id="{DEB1B325-5E7E-A2B9-D37C-344B18388089}"/>
              </a:ext>
              <a:ext uri="{C183D7F6-B498-43B3-948B-1728B52AA6E4}">
                <adec:decorative xmlns:adec="http://schemas.microsoft.com/office/drawing/2017/decorative" val="1"/>
              </a:ext>
            </a:extLst>
          </p:cNvPr>
          <p:cNvCxnSpPr>
            <a:stCxn id="27" idx="4"/>
            <a:endCxn id="50" idx="0"/>
          </p:cNvCxnSpPr>
          <p:nvPr/>
        </p:nvCxnSpPr>
        <p:spPr>
          <a:xfrm>
            <a:off x="10740738" y="2803429"/>
            <a:ext cx="152400" cy="22860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a:extLst>
              <a:ext uri="{FF2B5EF4-FFF2-40B4-BE49-F238E27FC236}">
                <a16:creationId xmlns:a16="http://schemas.microsoft.com/office/drawing/2014/main" id="{0C8C5599-7EFB-B460-01FB-F1391E1D8671}"/>
              </a:ext>
              <a:ext uri="{C183D7F6-B498-43B3-948B-1728B52AA6E4}">
                <adec:decorative xmlns:adec="http://schemas.microsoft.com/office/drawing/2017/decorative" val="1"/>
              </a:ext>
            </a:extLst>
          </p:cNvPr>
          <p:cNvCxnSpPr>
            <a:stCxn id="7" idx="3"/>
            <a:endCxn id="69" idx="7"/>
          </p:cNvCxnSpPr>
          <p:nvPr/>
        </p:nvCxnSpPr>
        <p:spPr>
          <a:xfrm flipH="1">
            <a:off x="9046642" y="3357233"/>
            <a:ext cx="111592" cy="34019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89" name="Straight Arrow Connector 88">
            <a:extLst>
              <a:ext uri="{FF2B5EF4-FFF2-40B4-BE49-F238E27FC236}">
                <a16:creationId xmlns:a16="http://schemas.microsoft.com/office/drawing/2014/main" id="{4C44D4CB-FD9C-EDEF-6E85-9BFA3BB50BAE}"/>
              </a:ext>
              <a:ext uri="{C183D7F6-B498-43B3-948B-1728B52AA6E4}">
                <adec:decorative xmlns:adec="http://schemas.microsoft.com/office/drawing/2017/decorative" val="1"/>
              </a:ext>
            </a:extLst>
          </p:cNvPr>
          <p:cNvCxnSpPr>
            <a:stCxn id="9" idx="5"/>
            <a:endCxn id="69" idx="1"/>
          </p:cNvCxnSpPr>
          <p:nvPr/>
        </p:nvCxnSpPr>
        <p:spPr>
          <a:xfrm>
            <a:off x="8360842" y="3357233"/>
            <a:ext cx="416392" cy="340192"/>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a:extLst>
              <a:ext uri="{FF2B5EF4-FFF2-40B4-BE49-F238E27FC236}">
                <a16:creationId xmlns:a16="http://schemas.microsoft.com/office/drawing/2014/main" id="{636C4459-7DE6-E8B9-27E8-5F40DC80EB4C}"/>
              </a:ext>
              <a:ext uri="{C183D7F6-B498-43B3-948B-1728B52AA6E4}">
                <adec:decorative xmlns:adec="http://schemas.microsoft.com/office/drawing/2017/decorative" val="1"/>
              </a:ext>
            </a:extLst>
          </p:cNvPr>
          <p:cNvCxnSpPr>
            <a:stCxn id="82" idx="3"/>
            <a:endCxn id="49" idx="0"/>
          </p:cNvCxnSpPr>
          <p:nvPr/>
        </p:nvCxnSpPr>
        <p:spPr>
          <a:xfrm flipH="1">
            <a:off x="9292938" y="3966833"/>
            <a:ext cx="938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1" name="Straight Arrow Connector 90">
            <a:extLst>
              <a:ext uri="{FF2B5EF4-FFF2-40B4-BE49-F238E27FC236}">
                <a16:creationId xmlns:a16="http://schemas.microsoft.com/office/drawing/2014/main" id="{83F47D11-863D-64E8-60EF-E283894B6D74}"/>
              </a:ext>
              <a:ext uri="{C183D7F6-B498-43B3-948B-1728B52AA6E4}">
                <adec:decorative xmlns:adec="http://schemas.microsoft.com/office/drawing/2017/decorative" val="1"/>
              </a:ext>
            </a:extLst>
          </p:cNvPr>
          <p:cNvCxnSpPr>
            <a:stCxn id="52" idx="3"/>
            <a:endCxn id="82" idx="0"/>
          </p:cNvCxnSpPr>
          <p:nvPr/>
        </p:nvCxnSpPr>
        <p:spPr>
          <a:xfrm flipH="1">
            <a:off x="9521538" y="3357233"/>
            <a:ext cx="170096" cy="284396"/>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2" name="Straight Arrow Connector 91">
            <a:extLst>
              <a:ext uri="{FF2B5EF4-FFF2-40B4-BE49-F238E27FC236}">
                <a16:creationId xmlns:a16="http://schemas.microsoft.com/office/drawing/2014/main" id="{7DD48C1F-6B18-EFC5-1E14-B20358ABB40F}"/>
              </a:ext>
              <a:ext uri="{C183D7F6-B498-43B3-948B-1728B52AA6E4}">
                <adec:decorative xmlns:adec="http://schemas.microsoft.com/office/drawing/2017/decorative" val="1"/>
              </a:ext>
            </a:extLst>
          </p:cNvPr>
          <p:cNvCxnSpPr>
            <a:stCxn id="29" idx="4"/>
            <a:endCxn id="82" idx="0"/>
          </p:cNvCxnSpPr>
          <p:nvPr/>
        </p:nvCxnSpPr>
        <p:spPr>
          <a:xfrm flipH="1">
            <a:off x="9521538" y="2803429"/>
            <a:ext cx="152400" cy="83820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a:extLst>
              <a:ext uri="{FF2B5EF4-FFF2-40B4-BE49-F238E27FC236}">
                <a16:creationId xmlns:a16="http://schemas.microsoft.com/office/drawing/2014/main" id="{CC1BCC5F-6BA3-110F-87D2-BBFD73A21B08}"/>
              </a:ext>
              <a:ext uri="{C183D7F6-B498-43B3-948B-1728B52AA6E4}">
                <adec:decorative xmlns:adec="http://schemas.microsoft.com/office/drawing/2017/decorative" val="1"/>
              </a:ext>
            </a:extLst>
          </p:cNvPr>
          <p:cNvCxnSpPr>
            <a:stCxn id="82" idx="2"/>
            <a:endCxn id="69" idx="6"/>
          </p:cNvCxnSpPr>
          <p:nvPr/>
        </p:nvCxnSpPr>
        <p:spPr>
          <a:xfrm flipH="1">
            <a:off x="9102438" y="3832129"/>
            <a:ext cx="228600" cy="0"/>
          </a:xfrm>
          <a:prstGeom prst="straightConnector1">
            <a:avLst/>
          </a:prstGeom>
          <a:ln w="127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94" name="Oval 93">
            <a:extLst>
              <a:ext uri="{FF2B5EF4-FFF2-40B4-BE49-F238E27FC236}">
                <a16:creationId xmlns:a16="http://schemas.microsoft.com/office/drawing/2014/main" id="{BCAC1863-41C6-86F4-55EF-EE8E444B9C63}"/>
              </a:ext>
              <a:ext uri="{C183D7F6-B498-43B3-948B-1728B52AA6E4}">
                <adec:decorative xmlns:adec="http://schemas.microsoft.com/office/drawing/2017/decorative" val="1"/>
              </a:ext>
            </a:extLst>
          </p:cNvPr>
          <p:cNvSpPr/>
          <p:nvPr/>
        </p:nvSpPr>
        <p:spPr>
          <a:xfrm>
            <a:off x="7730838" y="24224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5" name="Oval 94">
            <a:extLst>
              <a:ext uri="{FF2B5EF4-FFF2-40B4-BE49-F238E27FC236}">
                <a16:creationId xmlns:a16="http://schemas.microsoft.com/office/drawing/2014/main" id="{5DE7DD72-C8F6-7372-CD1E-168039421A21}"/>
              </a:ext>
              <a:ext uri="{C183D7F6-B498-43B3-948B-1728B52AA6E4}">
                <adec:decorative xmlns:adec="http://schemas.microsoft.com/office/drawing/2017/decorative" val="1"/>
              </a:ext>
            </a:extLst>
          </p:cNvPr>
          <p:cNvSpPr/>
          <p:nvPr/>
        </p:nvSpPr>
        <p:spPr>
          <a:xfrm>
            <a:off x="8035638" y="18128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6" name="Oval 95">
            <a:extLst>
              <a:ext uri="{FF2B5EF4-FFF2-40B4-BE49-F238E27FC236}">
                <a16:creationId xmlns:a16="http://schemas.microsoft.com/office/drawing/2014/main" id="{C9B6A656-4B70-67CF-2EBD-99BB590A36C1}"/>
              </a:ext>
              <a:ext uri="{C183D7F6-B498-43B3-948B-1728B52AA6E4}">
                <adec:decorative xmlns:adec="http://schemas.microsoft.com/office/drawing/2017/decorative" val="1"/>
              </a:ext>
            </a:extLst>
          </p:cNvPr>
          <p:cNvSpPr/>
          <p:nvPr/>
        </p:nvSpPr>
        <p:spPr>
          <a:xfrm>
            <a:off x="9712038" y="18128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7" name="Oval 96">
            <a:extLst>
              <a:ext uri="{FF2B5EF4-FFF2-40B4-BE49-F238E27FC236}">
                <a16:creationId xmlns:a16="http://schemas.microsoft.com/office/drawing/2014/main" id="{3CF359F8-D0CB-CA54-5AC9-ED344C70D443}"/>
              </a:ext>
              <a:ext uri="{C183D7F6-B498-43B3-948B-1728B52AA6E4}">
                <adec:decorative xmlns:adec="http://schemas.microsoft.com/office/drawing/2017/decorative" val="1"/>
              </a:ext>
            </a:extLst>
          </p:cNvPr>
          <p:cNvSpPr/>
          <p:nvPr/>
        </p:nvSpPr>
        <p:spPr>
          <a:xfrm>
            <a:off x="9864438" y="36416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8" name="Oval 97">
            <a:extLst>
              <a:ext uri="{FF2B5EF4-FFF2-40B4-BE49-F238E27FC236}">
                <a16:creationId xmlns:a16="http://schemas.microsoft.com/office/drawing/2014/main" id="{508C5C95-B8B3-8E96-AF7F-BAFCF2AD5FF0}"/>
              </a:ext>
              <a:ext uri="{C183D7F6-B498-43B3-948B-1728B52AA6E4}">
                <adec:decorative xmlns:adec="http://schemas.microsoft.com/office/drawing/2017/decorative" val="1"/>
              </a:ext>
            </a:extLst>
          </p:cNvPr>
          <p:cNvSpPr/>
          <p:nvPr/>
        </p:nvSpPr>
        <p:spPr>
          <a:xfrm>
            <a:off x="9635838" y="30320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9" name="Oval 98">
            <a:extLst>
              <a:ext uri="{FF2B5EF4-FFF2-40B4-BE49-F238E27FC236}">
                <a16:creationId xmlns:a16="http://schemas.microsoft.com/office/drawing/2014/main" id="{D23378AA-7CB2-2BE5-CF35-5C57E01BA737}"/>
              </a:ext>
              <a:ext uri="{C183D7F6-B498-43B3-948B-1728B52AA6E4}">
                <adec:decorative xmlns:adec="http://schemas.microsoft.com/office/drawing/2017/decorative" val="1"/>
              </a:ext>
            </a:extLst>
          </p:cNvPr>
          <p:cNvSpPr/>
          <p:nvPr/>
        </p:nvSpPr>
        <p:spPr>
          <a:xfrm>
            <a:off x="10474038" y="36416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0" name="Oval 99">
            <a:extLst>
              <a:ext uri="{FF2B5EF4-FFF2-40B4-BE49-F238E27FC236}">
                <a16:creationId xmlns:a16="http://schemas.microsoft.com/office/drawing/2014/main" id="{E9338362-3EFA-2973-8F4C-4DADFDF5F5B2}"/>
              </a:ext>
              <a:ext uri="{C183D7F6-B498-43B3-948B-1728B52AA6E4}">
                <adec:decorative xmlns:adec="http://schemas.microsoft.com/office/drawing/2017/decorative" val="1"/>
              </a:ext>
            </a:extLst>
          </p:cNvPr>
          <p:cNvSpPr/>
          <p:nvPr/>
        </p:nvSpPr>
        <p:spPr>
          <a:xfrm>
            <a:off x="7883238" y="42512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1" name="Oval 100">
            <a:extLst>
              <a:ext uri="{FF2B5EF4-FFF2-40B4-BE49-F238E27FC236}">
                <a16:creationId xmlns:a16="http://schemas.microsoft.com/office/drawing/2014/main" id="{4FDCE089-302E-A3B4-85DF-DBB4F77BE62D}"/>
              </a:ext>
              <a:ext uri="{C183D7F6-B498-43B3-948B-1728B52AA6E4}">
                <adec:decorative xmlns:adec="http://schemas.microsoft.com/office/drawing/2017/decorative" val="1"/>
              </a:ext>
            </a:extLst>
          </p:cNvPr>
          <p:cNvSpPr/>
          <p:nvPr/>
        </p:nvSpPr>
        <p:spPr>
          <a:xfrm>
            <a:off x="8492838" y="42512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2" name="Oval 101">
            <a:extLst>
              <a:ext uri="{FF2B5EF4-FFF2-40B4-BE49-F238E27FC236}">
                <a16:creationId xmlns:a16="http://schemas.microsoft.com/office/drawing/2014/main" id="{2FAEE15C-C015-8B89-99C0-4916A85B6D70}"/>
              </a:ext>
              <a:ext uri="{C183D7F6-B498-43B3-948B-1728B52AA6E4}">
                <adec:decorative xmlns:adec="http://schemas.microsoft.com/office/drawing/2017/decorative" val="1"/>
              </a:ext>
            </a:extLst>
          </p:cNvPr>
          <p:cNvSpPr/>
          <p:nvPr/>
        </p:nvSpPr>
        <p:spPr>
          <a:xfrm>
            <a:off x="9331038" y="36416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3" name="Oval 102">
            <a:extLst>
              <a:ext uri="{FF2B5EF4-FFF2-40B4-BE49-F238E27FC236}">
                <a16:creationId xmlns:a16="http://schemas.microsoft.com/office/drawing/2014/main" id="{7EB06B58-DE1A-5BDC-4AE8-61AF3DA7996A}"/>
              </a:ext>
              <a:ext uri="{C183D7F6-B498-43B3-948B-1728B52AA6E4}">
                <adec:decorative xmlns:adec="http://schemas.microsoft.com/office/drawing/2017/decorative" val="1"/>
              </a:ext>
            </a:extLst>
          </p:cNvPr>
          <p:cNvSpPr/>
          <p:nvPr/>
        </p:nvSpPr>
        <p:spPr>
          <a:xfrm>
            <a:off x="9102438" y="18128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4" name="Oval 103">
            <a:extLst>
              <a:ext uri="{FF2B5EF4-FFF2-40B4-BE49-F238E27FC236}">
                <a16:creationId xmlns:a16="http://schemas.microsoft.com/office/drawing/2014/main" id="{5BDA83B2-854B-C8CE-9386-7322238F28F3}"/>
              </a:ext>
              <a:ext uri="{C183D7F6-B498-43B3-948B-1728B52AA6E4}">
                <adec:decorative xmlns:adec="http://schemas.microsoft.com/office/drawing/2017/decorative" val="1"/>
              </a:ext>
            </a:extLst>
          </p:cNvPr>
          <p:cNvSpPr/>
          <p:nvPr/>
        </p:nvSpPr>
        <p:spPr>
          <a:xfrm>
            <a:off x="9102438" y="30320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5" name="Oval 104">
            <a:extLst>
              <a:ext uri="{FF2B5EF4-FFF2-40B4-BE49-F238E27FC236}">
                <a16:creationId xmlns:a16="http://schemas.microsoft.com/office/drawing/2014/main" id="{E46D2580-BF11-18B0-2585-6AA957133483}"/>
              </a:ext>
              <a:ext uri="{C183D7F6-B498-43B3-948B-1728B52AA6E4}">
                <adec:decorative xmlns:adec="http://schemas.microsoft.com/office/drawing/2017/decorative" val="1"/>
              </a:ext>
            </a:extLst>
          </p:cNvPr>
          <p:cNvSpPr/>
          <p:nvPr/>
        </p:nvSpPr>
        <p:spPr>
          <a:xfrm>
            <a:off x="8035638" y="30320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6" name="Oval 105">
            <a:extLst>
              <a:ext uri="{FF2B5EF4-FFF2-40B4-BE49-F238E27FC236}">
                <a16:creationId xmlns:a16="http://schemas.microsoft.com/office/drawing/2014/main" id="{3FAAD6AD-8DFA-1475-5E14-6165A4CBE87C}"/>
              </a:ext>
              <a:ext uri="{C183D7F6-B498-43B3-948B-1728B52AA6E4}">
                <adec:decorative xmlns:adec="http://schemas.microsoft.com/office/drawing/2017/decorative" val="1"/>
              </a:ext>
            </a:extLst>
          </p:cNvPr>
          <p:cNvSpPr/>
          <p:nvPr/>
        </p:nvSpPr>
        <p:spPr>
          <a:xfrm>
            <a:off x="7502238" y="30320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7" name="Oval 106">
            <a:extLst>
              <a:ext uri="{FF2B5EF4-FFF2-40B4-BE49-F238E27FC236}">
                <a16:creationId xmlns:a16="http://schemas.microsoft.com/office/drawing/2014/main" id="{8CCD290B-0D8D-20CB-E552-69E10D9C178A}"/>
              </a:ext>
              <a:ext uri="{C183D7F6-B498-43B3-948B-1728B52AA6E4}">
                <adec:decorative xmlns:adec="http://schemas.microsoft.com/office/drawing/2017/decorative" val="1"/>
              </a:ext>
            </a:extLst>
          </p:cNvPr>
          <p:cNvSpPr/>
          <p:nvPr/>
        </p:nvSpPr>
        <p:spPr>
          <a:xfrm>
            <a:off x="8340438" y="24224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8" name="Oval 107">
            <a:extLst>
              <a:ext uri="{FF2B5EF4-FFF2-40B4-BE49-F238E27FC236}">
                <a16:creationId xmlns:a16="http://schemas.microsoft.com/office/drawing/2014/main" id="{6E53B625-884F-1346-0E60-AE27C073C7D8}"/>
              </a:ext>
              <a:ext uri="{C183D7F6-B498-43B3-948B-1728B52AA6E4}">
                <adec:decorative xmlns:adec="http://schemas.microsoft.com/office/drawing/2017/decorative" val="1"/>
              </a:ext>
            </a:extLst>
          </p:cNvPr>
          <p:cNvSpPr/>
          <p:nvPr/>
        </p:nvSpPr>
        <p:spPr>
          <a:xfrm>
            <a:off x="10016838" y="24224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9" name="Oval 108">
            <a:extLst>
              <a:ext uri="{FF2B5EF4-FFF2-40B4-BE49-F238E27FC236}">
                <a16:creationId xmlns:a16="http://schemas.microsoft.com/office/drawing/2014/main" id="{35AC333A-E887-86D7-9DC8-B219570ADB31}"/>
              </a:ext>
              <a:ext uri="{C183D7F6-B498-43B3-948B-1728B52AA6E4}">
                <adec:decorative xmlns:adec="http://schemas.microsoft.com/office/drawing/2017/decorative" val="1"/>
              </a:ext>
            </a:extLst>
          </p:cNvPr>
          <p:cNvSpPr/>
          <p:nvPr/>
        </p:nvSpPr>
        <p:spPr>
          <a:xfrm>
            <a:off x="8950038" y="24224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0" name="Oval 109">
            <a:extLst>
              <a:ext uri="{FF2B5EF4-FFF2-40B4-BE49-F238E27FC236}">
                <a16:creationId xmlns:a16="http://schemas.microsoft.com/office/drawing/2014/main" id="{FC189684-E6A8-14D9-8EF2-C16EFD3D2402}"/>
              </a:ext>
              <a:ext uri="{C183D7F6-B498-43B3-948B-1728B52AA6E4}">
                <adec:decorative xmlns:adec="http://schemas.microsoft.com/office/drawing/2017/decorative" val="1"/>
              </a:ext>
            </a:extLst>
          </p:cNvPr>
          <p:cNvSpPr/>
          <p:nvPr/>
        </p:nvSpPr>
        <p:spPr>
          <a:xfrm>
            <a:off x="10321638" y="18128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1" name="Oval 110">
            <a:extLst>
              <a:ext uri="{FF2B5EF4-FFF2-40B4-BE49-F238E27FC236}">
                <a16:creationId xmlns:a16="http://schemas.microsoft.com/office/drawing/2014/main" id="{A0153826-E893-ABEC-9577-C6A5D873198F}"/>
              </a:ext>
              <a:ext uri="{C183D7F6-B498-43B3-948B-1728B52AA6E4}">
                <adec:decorative xmlns:adec="http://schemas.microsoft.com/office/drawing/2017/decorative" val="1"/>
              </a:ext>
            </a:extLst>
          </p:cNvPr>
          <p:cNvSpPr/>
          <p:nvPr/>
        </p:nvSpPr>
        <p:spPr>
          <a:xfrm>
            <a:off x="11236038" y="42512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2" name="Oval 111">
            <a:extLst>
              <a:ext uri="{FF2B5EF4-FFF2-40B4-BE49-F238E27FC236}">
                <a16:creationId xmlns:a16="http://schemas.microsoft.com/office/drawing/2014/main" id="{1BF5187F-F928-1F97-C8F1-C9970F839B69}"/>
              </a:ext>
              <a:ext uri="{C183D7F6-B498-43B3-948B-1728B52AA6E4}">
                <adec:decorative xmlns:adec="http://schemas.microsoft.com/office/drawing/2017/decorative" val="1"/>
              </a:ext>
            </a:extLst>
          </p:cNvPr>
          <p:cNvSpPr/>
          <p:nvPr/>
        </p:nvSpPr>
        <p:spPr>
          <a:xfrm>
            <a:off x="9102438" y="42512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3" name="Oval 112">
            <a:extLst>
              <a:ext uri="{FF2B5EF4-FFF2-40B4-BE49-F238E27FC236}">
                <a16:creationId xmlns:a16="http://schemas.microsoft.com/office/drawing/2014/main" id="{F84A4663-0C85-7387-5DCA-0BDE63CF6FBA}"/>
              </a:ext>
              <a:ext uri="{C183D7F6-B498-43B3-948B-1728B52AA6E4}">
                <adec:decorative xmlns:adec="http://schemas.microsoft.com/office/drawing/2017/decorative" val="1"/>
              </a:ext>
            </a:extLst>
          </p:cNvPr>
          <p:cNvSpPr/>
          <p:nvPr/>
        </p:nvSpPr>
        <p:spPr>
          <a:xfrm>
            <a:off x="10702638" y="30320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4" name="Oval 113">
            <a:extLst>
              <a:ext uri="{FF2B5EF4-FFF2-40B4-BE49-F238E27FC236}">
                <a16:creationId xmlns:a16="http://schemas.microsoft.com/office/drawing/2014/main" id="{DA52E119-BF9D-5AD2-8F62-E34B194CB6F2}"/>
              </a:ext>
              <a:ext uri="{C183D7F6-B498-43B3-948B-1728B52AA6E4}">
                <adec:decorative xmlns:adec="http://schemas.microsoft.com/office/drawing/2017/decorative" val="1"/>
              </a:ext>
            </a:extLst>
          </p:cNvPr>
          <p:cNvSpPr/>
          <p:nvPr/>
        </p:nvSpPr>
        <p:spPr>
          <a:xfrm>
            <a:off x="10169238" y="30320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5" name="Oval 114">
            <a:extLst>
              <a:ext uri="{FF2B5EF4-FFF2-40B4-BE49-F238E27FC236}">
                <a16:creationId xmlns:a16="http://schemas.microsoft.com/office/drawing/2014/main" id="{375BCD3D-5211-BB37-A872-FE05467680E4}"/>
              </a:ext>
              <a:ext uri="{C183D7F6-B498-43B3-948B-1728B52AA6E4}">
                <adec:decorative xmlns:adec="http://schemas.microsoft.com/office/drawing/2017/decorative" val="1"/>
              </a:ext>
            </a:extLst>
          </p:cNvPr>
          <p:cNvSpPr/>
          <p:nvPr/>
        </p:nvSpPr>
        <p:spPr>
          <a:xfrm>
            <a:off x="9254838" y="48608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6" name="Oval 115">
            <a:extLst>
              <a:ext uri="{FF2B5EF4-FFF2-40B4-BE49-F238E27FC236}">
                <a16:creationId xmlns:a16="http://schemas.microsoft.com/office/drawing/2014/main" id="{F64BC536-2CAF-D983-EDFC-350FE634F3DD}"/>
              </a:ext>
              <a:ext uri="{C183D7F6-B498-43B3-948B-1728B52AA6E4}">
                <adec:decorative xmlns:adec="http://schemas.microsoft.com/office/drawing/2017/decorative" val="1"/>
              </a:ext>
            </a:extLst>
          </p:cNvPr>
          <p:cNvSpPr/>
          <p:nvPr/>
        </p:nvSpPr>
        <p:spPr>
          <a:xfrm>
            <a:off x="8721438" y="48608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7" name="Oval 116">
            <a:extLst>
              <a:ext uri="{FF2B5EF4-FFF2-40B4-BE49-F238E27FC236}">
                <a16:creationId xmlns:a16="http://schemas.microsoft.com/office/drawing/2014/main" id="{467AB29D-083A-A3BE-D0CF-3DF0476F7C81}"/>
              </a:ext>
              <a:ext uri="{C183D7F6-B498-43B3-948B-1728B52AA6E4}">
                <adec:decorative xmlns:adec="http://schemas.microsoft.com/office/drawing/2017/decorative" val="1"/>
              </a:ext>
            </a:extLst>
          </p:cNvPr>
          <p:cNvSpPr/>
          <p:nvPr/>
        </p:nvSpPr>
        <p:spPr>
          <a:xfrm>
            <a:off x="7654638" y="48608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8" name="Oval 117">
            <a:extLst>
              <a:ext uri="{FF2B5EF4-FFF2-40B4-BE49-F238E27FC236}">
                <a16:creationId xmlns:a16="http://schemas.microsoft.com/office/drawing/2014/main" id="{B08BB43A-702D-F008-1876-8DFF8D050C9B}"/>
              </a:ext>
              <a:ext uri="{C183D7F6-B498-43B3-948B-1728B52AA6E4}">
                <adec:decorative xmlns:adec="http://schemas.microsoft.com/office/drawing/2017/decorative" val="1"/>
              </a:ext>
            </a:extLst>
          </p:cNvPr>
          <p:cNvSpPr/>
          <p:nvPr/>
        </p:nvSpPr>
        <p:spPr>
          <a:xfrm>
            <a:off x="8721438" y="36416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9" name="Oval 118">
            <a:extLst>
              <a:ext uri="{FF2B5EF4-FFF2-40B4-BE49-F238E27FC236}">
                <a16:creationId xmlns:a16="http://schemas.microsoft.com/office/drawing/2014/main" id="{8FAA860B-8AC4-5082-427D-4D99E708FDB8}"/>
              </a:ext>
              <a:ext uri="{C183D7F6-B498-43B3-948B-1728B52AA6E4}">
                <adec:decorative xmlns:adec="http://schemas.microsoft.com/office/drawing/2017/decorative" val="1"/>
              </a:ext>
            </a:extLst>
          </p:cNvPr>
          <p:cNvSpPr/>
          <p:nvPr/>
        </p:nvSpPr>
        <p:spPr>
          <a:xfrm>
            <a:off x="8188038" y="36416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0" name="Oval 119">
            <a:extLst>
              <a:ext uri="{FF2B5EF4-FFF2-40B4-BE49-F238E27FC236}">
                <a16:creationId xmlns:a16="http://schemas.microsoft.com/office/drawing/2014/main" id="{08365DA5-8645-7A9C-4D04-6E5B4EB57A33}"/>
              </a:ext>
              <a:ext uri="{C183D7F6-B498-43B3-948B-1728B52AA6E4}">
                <adec:decorative xmlns:adec="http://schemas.microsoft.com/office/drawing/2017/decorative" val="1"/>
              </a:ext>
            </a:extLst>
          </p:cNvPr>
          <p:cNvSpPr/>
          <p:nvPr/>
        </p:nvSpPr>
        <p:spPr>
          <a:xfrm>
            <a:off x="7654638" y="36416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1" name="Oval 120">
            <a:extLst>
              <a:ext uri="{FF2B5EF4-FFF2-40B4-BE49-F238E27FC236}">
                <a16:creationId xmlns:a16="http://schemas.microsoft.com/office/drawing/2014/main" id="{CC43B537-2AAA-43D7-7BC0-EC4A72EFAEBE}"/>
              </a:ext>
              <a:ext uri="{C183D7F6-B498-43B3-948B-1728B52AA6E4}">
                <adec:decorative xmlns:adec="http://schemas.microsoft.com/office/drawing/2017/decorative" val="1"/>
              </a:ext>
            </a:extLst>
          </p:cNvPr>
          <p:cNvSpPr/>
          <p:nvPr/>
        </p:nvSpPr>
        <p:spPr>
          <a:xfrm>
            <a:off x="8569038" y="30320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2" name="Oval 121">
            <a:extLst>
              <a:ext uri="{FF2B5EF4-FFF2-40B4-BE49-F238E27FC236}">
                <a16:creationId xmlns:a16="http://schemas.microsoft.com/office/drawing/2014/main" id="{F3292A8C-C554-5C0B-96EC-C19D309252F2}"/>
              </a:ext>
              <a:ext uri="{C183D7F6-B498-43B3-948B-1728B52AA6E4}">
                <adec:decorative xmlns:adec="http://schemas.microsoft.com/office/drawing/2017/decorative" val="1"/>
              </a:ext>
            </a:extLst>
          </p:cNvPr>
          <p:cNvSpPr/>
          <p:nvPr/>
        </p:nvSpPr>
        <p:spPr>
          <a:xfrm>
            <a:off x="8569038" y="18128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3" name="Oval 122">
            <a:extLst>
              <a:ext uri="{FF2B5EF4-FFF2-40B4-BE49-F238E27FC236}">
                <a16:creationId xmlns:a16="http://schemas.microsoft.com/office/drawing/2014/main" id="{007F7C2F-1D2E-B99F-5967-93A160C89A15}"/>
              </a:ext>
              <a:ext uri="{C183D7F6-B498-43B3-948B-1728B52AA6E4}">
                <adec:decorative xmlns:adec="http://schemas.microsoft.com/office/drawing/2017/decorative" val="1"/>
              </a:ext>
            </a:extLst>
          </p:cNvPr>
          <p:cNvSpPr/>
          <p:nvPr/>
        </p:nvSpPr>
        <p:spPr>
          <a:xfrm>
            <a:off x="11083638" y="24224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4" name="Oval 123">
            <a:extLst>
              <a:ext uri="{FF2B5EF4-FFF2-40B4-BE49-F238E27FC236}">
                <a16:creationId xmlns:a16="http://schemas.microsoft.com/office/drawing/2014/main" id="{EEF08C71-B1E2-CB83-02AD-5C38A66C6D11}"/>
              </a:ext>
              <a:ext uri="{C183D7F6-B498-43B3-948B-1728B52AA6E4}">
                <adec:decorative xmlns:adec="http://schemas.microsoft.com/office/drawing/2017/decorative" val="1"/>
              </a:ext>
            </a:extLst>
          </p:cNvPr>
          <p:cNvSpPr/>
          <p:nvPr/>
        </p:nvSpPr>
        <p:spPr>
          <a:xfrm>
            <a:off x="10550238" y="24224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5" name="Oval 124">
            <a:extLst>
              <a:ext uri="{FF2B5EF4-FFF2-40B4-BE49-F238E27FC236}">
                <a16:creationId xmlns:a16="http://schemas.microsoft.com/office/drawing/2014/main" id="{6484C97B-BE03-6914-7CF5-80E8F1CA47E6}"/>
              </a:ext>
              <a:ext uri="{C183D7F6-B498-43B3-948B-1728B52AA6E4}">
                <adec:decorative xmlns:adec="http://schemas.microsoft.com/office/drawing/2017/decorative" val="1"/>
              </a:ext>
            </a:extLst>
          </p:cNvPr>
          <p:cNvSpPr/>
          <p:nvPr/>
        </p:nvSpPr>
        <p:spPr>
          <a:xfrm>
            <a:off x="10550238" y="1203229"/>
            <a:ext cx="381000" cy="381000"/>
          </a:xfrm>
          <a:prstGeom prst="ellipse">
            <a:avLst/>
          </a:prstGeom>
          <a:solidFill>
            <a:srgbClr val="97D7FF"/>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26" name="Group 125">
            <a:extLst>
              <a:ext uri="{FF2B5EF4-FFF2-40B4-BE49-F238E27FC236}">
                <a16:creationId xmlns:a16="http://schemas.microsoft.com/office/drawing/2014/main" id="{DF4BD86C-44D3-87C3-4D9C-5DDE6671F8AB}"/>
              </a:ext>
              <a:ext uri="{C183D7F6-B498-43B3-948B-1728B52AA6E4}">
                <adec:decorative xmlns:adec="http://schemas.microsoft.com/office/drawing/2017/decorative" val="1"/>
              </a:ext>
            </a:extLst>
          </p:cNvPr>
          <p:cNvGrpSpPr/>
          <p:nvPr/>
        </p:nvGrpSpPr>
        <p:grpSpPr>
          <a:xfrm>
            <a:off x="6239875" y="5463857"/>
            <a:ext cx="5683562" cy="705116"/>
            <a:chOff x="861490" y="3241693"/>
            <a:chExt cx="5683562" cy="705116"/>
          </a:xfrm>
        </p:grpSpPr>
        <p:grpSp>
          <p:nvGrpSpPr>
            <p:cNvPr id="127" name="Group 126">
              <a:extLst>
                <a:ext uri="{FF2B5EF4-FFF2-40B4-BE49-F238E27FC236}">
                  <a16:creationId xmlns:a16="http://schemas.microsoft.com/office/drawing/2014/main" id="{031C33A8-0A0E-2829-F0E2-8C1D35C67660}"/>
                </a:ext>
              </a:extLst>
            </p:cNvPr>
            <p:cNvGrpSpPr/>
            <p:nvPr/>
          </p:nvGrpSpPr>
          <p:grpSpPr>
            <a:xfrm>
              <a:off x="861490" y="3241693"/>
              <a:ext cx="5683562" cy="705116"/>
              <a:chOff x="6413703" y="4555712"/>
              <a:chExt cx="5683562" cy="705116"/>
            </a:xfrm>
          </p:grpSpPr>
          <p:sp>
            <p:nvSpPr>
              <p:cNvPr id="130" name="Rounded Rectangle 129">
                <a:extLst>
                  <a:ext uri="{FF2B5EF4-FFF2-40B4-BE49-F238E27FC236}">
                    <a16:creationId xmlns:a16="http://schemas.microsoft.com/office/drawing/2014/main" id="{BEF9258C-EC12-2387-CE50-88398217B733}"/>
                  </a:ext>
                </a:extLst>
              </p:cNvPr>
              <p:cNvSpPr/>
              <p:nvPr/>
            </p:nvSpPr>
            <p:spPr>
              <a:xfrm>
                <a:off x="6413703" y="4555712"/>
                <a:ext cx="5683562" cy="705116"/>
              </a:xfrm>
              <a:prstGeom prst="roundRect">
                <a:avLst>
                  <a:gd name="adj" fmla="val 12385"/>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E845BFF0-6030-9416-2235-13E92A5EB942}"/>
                  </a:ext>
                </a:extLst>
              </p:cNvPr>
              <p:cNvSpPr/>
              <p:nvPr/>
            </p:nvSpPr>
            <p:spPr>
              <a:xfrm>
                <a:off x="6626597" y="4734754"/>
                <a:ext cx="348426" cy="348427"/>
              </a:xfrm>
              <a:prstGeom prst="ellipse">
                <a:avLst/>
              </a:prstGeom>
              <a:solidFill>
                <a:srgbClr val="3366FF"/>
              </a:solidFill>
              <a:ln w="38100" cmpd="sng">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2" name="TextBox 131">
                <a:extLst>
                  <a:ext uri="{FF2B5EF4-FFF2-40B4-BE49-F238E27FC236}">
                    <a16:creationId xmlns:a16="http://schemas.microsoft.com/office/drawing/2014/main" id="{3E934922-B554-05B0-7624-5F23C348DCA3}"/>
                  </a:ext>
                </a:extLst>
              </p:cNvPr>
              <p:cNvSpPr txBox="1"/>
              <p:nvPr/>
            </p:nvSpPr>
            <p:spPr>
              <a:xfrm>
                <a:off x="7038002" y="4796061"/>
                <a:ext cx="830677" cy="276999"/>
              </a:xfrm>
              <a:prstGeom prst="rect">
                <a:avLst/>
              </a:prstGeom>
              <a:noFill/>
            </p:spPr>
            <p:txBody>
              <a:bodyPr wrap="none" rtlCol="0">
                <a:spAutoFit/>
              </a:bodyPr>
              <a:lstStyle/>
              <a:p>
                <a:r>
                  <a:rPr lang="en-US" sz="1200" dirty="0"/>
                  <a:t>Evidence</a:t>
                </a:r>
              </a:p>
            </p:txBody>
          </p:sp>
        </p:grpSp>
        <p:sp>
          <p:nvSpPr>
            <p:cNvPr id="128" name="Oval 127">
              <a:extLst>
                <a:ext uri="{FF2B5EF4-FFF2-40B4-BE49-F238E27FC236}">
                  <a16:creationId xmlns:a16="http://schemas.microsoft.com/office/drawing/2014/main" id="{5FDD4B7A-96C3-F4ED-E1A0-FDED30ABF2FD}"/>
                </a:ext>
              </a:extLst>
            </p:cNvPr>
            <p:cNvSpPr/>
            <p:nvPr/>
          </p:nvSpPr>
          <p:spPr>
            <a:xfrm>
              <a:off x="2434936" y="3408218"/>
              <a:ext cx="381000" cy="381000"/>
            </a:xfrm>
            <a:prstGeom prst="ellipse">
              <a:avLst/>
            </a:prstGeom>
            <a:solidFill>
              <a:srgbClr val="97D7FF"/>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9" name="TextBox 128">
              <a:extLst>
                <a:ext uri="{FF2B5EF4-FFF2-40B4-BE49-F238E27FC236}">
                  <a16:creationId xmlns:a16="http://schemas.microsoft.com/office/drawing/2014/main" id="{533699CD-58DA-4E35-F2BA-C107374F0895}"/>
                </a:ext>
              </a:extLst>
            </p:cNvPr>
            <p:cNvSpPr txBox="1"/>
            <p:nvPr/>
          </p:nvSpPr>
          <p:spPr>
            <a:xfrm>
              <a:off x="2913844" y="3471913"/>
              <a:ext cx="3367973" cy="276999"/>
            </a:xfrm>
            <a:prstGeom prst="rect">
              <a:avLst/>
            </a:prstGeom>
            <a:noFill/>
          </p:spPr>
          <p:txBody>
            <a:bodyPr wrap="none" rtlCol="0">
              <a:spAutoFit/>
            </a:bodyPr>
            <a:lstStyle/>
            <a:p>
              <a:r>
                <a:rPr lang="en-US" sz="1200" dirty="0"/>
                <a:t>Samples drawn and conditioned on Evidence</a:t>
              </a:r>
            </a:p>
          </p:txBody>
        </p:sp>
      </p:grpSp>
    </p:spTree>
    <p:extLst>
      <p:ext uri="{BB962C8B-B14F-4D97-AF65-F5344CB8AC3E}">
        <p14:creationId xmlns:p14="http://schemas.microsoft.com/office/powerpoint/2010/main" val="391225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1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1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1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1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2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2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2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2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24"/>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25"/>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7D10D-925D-0195-0F52-62A5CDDC455B}"/>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4757A409-8B7F-F9FD-3E82-C14428CCE451}"/>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4E812798-860D-A49A-89B4-7379C9573776}"/>
              </a:ext>
            </a:extLst>
          </p:cNvPr>
          <p:cNvSpPr>
            <a:spLocks noGrp="1"/>
          </p:cNvSpPr>
          <p:nvPr>
            <p:ph type="sldNum" sz="quarter" idx="12"/>
          </p:nvPr>
        </p:nvSpPr>
        <p:spPr/>
        <p:txBody>
          <a:bodyPr/>
          <a:lstStyle/>
          <a:p>
            <a:fld id="{0C6CD854-DD62-6C4B-87F1-66B34D688D3F}" type="slidenum">
              <a:rPr lang="en-US" smtClean="0"/>
              <a:t>29</a:t>
            </a:fld>
            <a:endParaRPr lang="en-US"/>
          </a:p>
        </p:txBody>
      </p:sp>
      <p:sp>
        <p:nvSpPr>
          <p:cNvPr id="5" name="Title 4">
            <a:extLst>
              <a:ext uri="{FF2B5EF4-FFF2-40B4-BE49-F238E27FC236}">
                <a16:creationId xmlns:a16="http://schemas.microsoft.com/office/drawing/2014/main" id="{4A0E26E9-00A8-3334-AB49-119B4D9BA1E8}"/>
              </a:ext>
            </a:extLst>
          </p:cNvPr>
          <p:cNvSpPr>
            <a:spLocks noGrp="1"/>
          </p:cNvSpPr>
          <p:nvPr>
            <p:ph type="title"/>
          </p:nvPr>
        </p:nvSpPr>
        <p:spPr/>
        <p:txBody>
          <a:bodyPr/>
          <a:lstStyle/>
          <a:p>
            <a:r>
              <a:rPr lang="en-US" dirty="0"/>
              <a:t>Questions (4)</a:t>
            </a:r>
          </a:p>
        </p:txBody>
      </p:sp>
    </p:spTree>
    <p:extLst>
      <p:ext uri="{BB962C8B-B14F-4D97-AF65-F5344CB8AC3E}">
        <p14:creationId xmlns:p14="http://schemas.microsoft.com/office/powerpoint/2010/main" val="849418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llustration of a bayes net of multiple gren orb robots connected together via purple energy arcs. A yellow robot dressed in a lab coat and protective goggles assembles the final piece of the network, which now resembles a robot with arms and legs.">
            <a:extLst>
              <a:ext uri="{FF2B5EF4-FFF2-40B4-BE49-F238E27FC236}">
                <a16:creationId xmlns:a16="http://schemas.microsoft.com/office/drawing/2014/main" id="{9D5DD442-5017-8563-4310-C6230523EE7E}"/>
              </a:ext>
            </a:extLst>
          </p:cNvPr>
          <p:cNvPicPr>
            <a:picLocks noChangeAspect="1"/>
          </p:cNvPicPr>
          <p:nvPr/>
        </p:nvPicPr>
        <p:blipFill>
          <a:blip r:embed="rId2"/>
          <a:srcRect/>
          <a:stretch/>
        </p:blipFill>
        <p:spPr>
          <a:xfrm>
            <a:off x="7744780" y="2904334"/>
            <a:ext cx="4046680" cy="3047999"/>
          </a:xfrm>
          <a:prstGeom prst="rect">
            <a:avLst/>
          </a:prstGeom>
        </p:spPr>
      </p:pic>
      <p:sp>
        <p:nvSpPr>
          <p:cNvPr id="5" name="Title 4">
            <a:extLst>
              <a:ext uri="{FF2B5EF4-FFF2-40B4-BE49-F238E27FC236}">
                <a16:creationId xmlns:a16="http://schemas.microsoft.com/office/drawing/2014/main" id="{F72B2B62-8A65-4040-BE49-0F5F435C5153}"/>
              </a:ext>
            </a:extLst>
          </p:cNvPr>
          <p:cNvSpPr>
            <a:spLocks noGrp="1"/>
          </p:cNvSpPr>
          <p:nvPr>
            <p:ph type="title"/>
          </p:nvPr>
        </p:nvSpPr>
        <p:spPr/>
        <p:txBody>
          <a:bodyPr/>
          <a:lstStyle/>
          <a:p>
            <a:r>
              <a:rPr lang="en-US" dirty="0"/>
              <a:t>Bayes Nets</a:t>
            </a:r>
          </a:p>
        </p:txBody>
      </p:sp>
      <p:sp>
        <p:nvSpPr>
          <p:cNvPr id="6" name="Content Placeholder 5">
            <a:extLst>
              <a:ext uri="{FF2B5EF4-FFF2-40B4-BE49-F238E27FC236}">
                <a16:creationId xmlns:a16="http://schemas.microsoft.com/office/drawing/2014/main" id="{2139EB0B-3A99-50B6-0E38-B988C35774A3}"/>
              </a:ext>
            </a:extLst>
          </p:cNvPr>
          <p:cNvSpPr>
            <a:spLocks noGrp="1"/>
          </p:cNvSpPr>
          <p:nvPr>
            <p:ph idx="1"/>
          </p:nvPr>
        </p:nvSpPr>
        <p:spPr>
          <a:xfrm>
            <a:off x="497157" y="1590261"/>
            <a:ext cx="8046767" cy="4606139"/>
          </a:xfrm>
        </p:spPr>
        <p:txBody>
          <a:bodyPr/>
          <a:lstStyle/>
          <a:p>
            <a:pPr marL="0" indent="0">
              <a:lnSpc>
                <a:spcPct val="100000"/>
              </a:lnSpc>
              <a:buNone/>
            </a:pPr>
            <a:r>
              <a:rPr lang="en-US" b="1" dirty="0">
                <a:solidFill>
                  <a:schemeClr val="accent1"/>
                </a:solidFill>
                <a:latin typeface="Avenir Next" panose="020B0503020202020204" pitchFamily="34" charset="0"/>
              </a:rPr>
              <a:t>Bayes Nets </a:t>
            </a:r>
            <a:r>
              <a:rPr lang="en-US" dirty="0"/>
              <a:t>provide a technique describing </a:t>
            </a:r>
            <a:r>
              <a:rPr lang="en-US" dirty="0">
                <a:solidFill>
                  <a:schemeClr val="accent2"/>
                </a:solidFill>
                <a:latin typeface="+mj-lt"/>
              </a:rPr>
              <a:t>complex joint distributions </a:t>
            </a:r>
            <a:r>
              <a:rPr lang="en-US" dirty="0"/>
              <a:t>using </a:t>
            </a:r>
            <a:r>
              <a:rPr lang="en-US" dirty="0">
                <a:solidFill>
                  <a:schemeClr val="accent3"/>
                </a:solidFill>
                <a:latin typeface="+mj-lt"/>
              </a:rPr>
              <a:t>simple conditional distributions</a:t>
            </a:r>
          </a:p>
          <a:p>
            <a:pPr lvl="1"/>
            <a:r>
              <a:rPr lang="en-US" dirty="0">
                <a:latin typeface="+mn-lt"/>
              </a:rPr>
              <a:t>Use local causality / conditional independence</a:t>
            </a:r>
          </a:p>
          <a:p>
            <a:pPr lvl="1"/>
            <a:r>
              <a:rPr lang="en-US" dirty="0">
                <a:latin typeface="+mn-lt"/>
              </a:rPr>
              <a:t>Trading expressivity of joint distributions for efficiency of conditional distributions</a:t>
            </a:r>
          </a:p>
        </p:txBody>
      </p:sp>
      <p:sp>
        <p:nvSpPr>
          <p:cNvPr id="3" name="Date Placeholder 2">
            <a:extLst>
              <a:ext uri="{FF2B5EF4-FFF2-40B4-BE49-F238E27FC236}">
                <a16:creationId xmlns:a16="http://schemas.microsoft.com/office/drawing/2014/main" id="{0C67108F-7D01-7E6C-550A-750424FD10D1}"/>
              </a:ext>
            </a:extLst>
          </p:cNvPr>
          <p:cNvSpPr>
            <a:spLocks noGrp="1"/>
          </p:cNvSpPr>
          <p:nvPr>
            <p:ph type="dt" sz="half" idx="2"/>
          </p:nvPr>
        </p:nvSpPr>
        <p:spPr/>
        <p:txBody>
          <a:bodyPr/>
          <a:lstStyle/>
          <a:p>
            <a:r>
              <a:rPr lang="en-US" dirty="0"/>
              <a:t>CSE 473</a:t>
            </a:r>
          </a:p>
        </p:txBody>
      </p:sp>
      <p:sp>
        <p:nvSpPr>
          <p:cNvPr id="4" name="Slide Number Placeholder 3">
            <a:extLst>
              <a:ext uri="{FF2B5EF4-FFF2-40B4-BE49-F238E27FC236}">
                <a16:creationId xmlns:a16="http://schemas.microsoft.com/office/drawing/2014/main" id="{7C707A7B-8AA4-D44E-1E23-E6D7CABDCF63}"/>
              </a:ext>
            </a:extLst>
          </p:cNvPr>
          <p:cNvSpPr>
            <a:spLocks noGrp="1"/>
          </p:cNvSpPr>
          <p:nvPr>
            <p:ph type="sldNum" sz="quarter" idx="12"/>
          </p:nvPr>
        </p:nvSpPr>
        <p:spPr/>
        <p:txBody>
          <a:bodyPr/>
          <a:lstStyle/>
          <a:p>
            <a:fld id="{0C6CD854-DD62-6C4B-87F1-66B34D688D3F}" type="slidenum">
              <a:rPr lang="en-US" smtClean="0"/>
              <a:t>3</a:t>
            </a:fld>
            <a:endParaRPr lang="en-US"/>
          </a:p>
        </p:txBody>
      </p:sp>
      <p:pic>
        <p:nvPicPr>
          <p:cNvPr id="8" name="Picture 7" descr="Illustration of an open book lying next to a stack of three closed books.">
            <a:extLst>
              <a:ext uri="{FF2B5EF4-FFF2-40B4-BE49-F238E27FC236}">
                <a16:creationId xmlns:a16="http://schemas.microsoft.com/office/drawing/2014/main" id="{07AAD0DA-27B9-C3C1-4B33-93E1A118088B}"/>
              </a:ext>
            </a:extLst>
          </p:cNvPr>
          <p:cNvPicPr>
            <a:picLocks noChangeAspect="1"/>
          </p:cNvPicPr>
          <p:nvPr/>
        </p:nvPicPr>
        <p:blipFill>
          <a:blip r:embed="rId3"/>
          <a:srcRect/>
          <a:stretch/>
        </p:blipFill>
        <p:spPr>
          <a:xfrm>
            <a:off x="8790045" y="1174753"/>
            <a:ext cx="2877756" cy="1325564"/>
          </a:xfrm>
          <a:prstGeom prst="rect">
            <a:avLst/>
          </a:prstGeom>
        </p:spPr>
      </p:pic>
      <p:sp>
        <p:nvSpPr>
          <p:cNvPr id="2" name="Rounded Rectangle 1">
            <a:extLst>
              <a:ext uri="{FF2B5EF4-FFF2-40B4-BE49-F238E27FC236}">
                <a16:creationId xmlns:a16="http://schemas.microsoft.com/office/drawing/2014/main" id="{EC917D09-E7AE-CA5E-192A-AD2043BEC78D}"/>
              </a:ext>
            </a:extLst>
          </p:cNvPr>
          <p:cNvSpPr/>
          <p:nvPr/>
        </p:nvSpPr>
        <p:spPr>
          <a:xfrm>
            <a:off x="497157" y="4243753"/>
            <a:ext cx="2098431" cy="1266093"/>
          </a:xfrm>
          <a:prstGeom prst="roundRect">
            <a:avLst>
              <a:gd name="adj" fmla="val 555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Representation</a:t>
            </a:r>
          </a:p>
        </p:txBody>
      </p:sp>
      <p:sp>
        <p:nvSpPr>
          <p:cNvPr id="9" name="Rounded Rectangle 8">
            <a:extLst>
              <a:ext uri="{FF2B5EF4-FFF2-40B4-BE49-F238E27FC236}">
                <a16:creationId xmlns:a16="http://schemas.microsoft.com/office/drawing/2014/main" id="{9279FF93-12AE-7A46-A17B-61D572861701}"/>
              </a:ext>
            </a:extLst>
          </p:cNvPr>
          <p:cNvSpPr/>
          <p:nvPr/>
        </p:nvSpPr>
        <p:spPr>
          <a:xfrm>
            <a:off x="2865218" y="4243752"/>
            <a:ext cx="2098431" cy="1266093"/>
          </a:xfrm>
          <a:prstGeom prst="roundRect">
            <a:avLst>
              <a:gd name="adj" fmla="val 5556"/>
            </a:avLst>
          </a:prstGeom>
          <a:solidFill>
            <a:schemeClr val="accent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Inference</a:t>
            </a:r>
          </a:p>
        </p:txBody>
      </p:sp>
      <p:sp>
        <p:nvSpPr>
          <p:cNvPr id="10" name="Rounded Rectangle 9">
            <a:extLst>
              <a:ext uri="{FF2B5EF4-FFF2-40B4-BE49-F238E27FC236}">
                <a16:creationId xmlns:a16="http://schemas.microsoft.com/office/drawing/2014/main" id="{9C2FDF64-EAE0-97A1-5E33-E2BF5F0FEC79}"/>
              </a:ext>
            </a:extLst>
          </p:cNvPr>
          <p:cNvSpPr/>
          <p:nvPr/>
        </p:nvSpPr>
        <p:spPr>
          <a:xfrm>
            <a:off x="5304999" y="4243752"/>
            <a:ext cx="2098431" cy="1266093"/>
          </a:xfrm>
          <a:prstGeom prst="roundRect">
            <a:avLst>
              <a:gd name="adj" fmla="val 5556"/>
            </a:avLst>
          </a:prstGeom>
          <a:noFill/>
          <a:ln w="57150">
            <a:solidFill>
              <a:schemeClr val="accent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3"/>
                </a:solidFill>
              </a:rPr>
              <a:t>Sampling</a:t>
            </a:r>
          </a:p>
        </p:txBody>
      </p:sp>
      <p:sp>
        <p:nvSpPr>
          <p:cNvPr id="11" name="TextBox 10">
            <a:extLst>
              <a:ext uri="{FF2B5EF4-FFF2-40B4-BE49-F238E27FC236}">
                <a16:creationId xmlns:a16="http://schemas.microsoft.com/office/drawing/2014/main" id="{8694188A-A57A-7B7F-3264-BEC172716C73}"/>
              </a:ext>
            </a:extLst>
          </p:cNvPr>
          <p:cNvSpPr txBox="1"/>
          <p:nvPr/>
        </p:nvSpPr>
        <p:spPr>
          <a:xfrm>
            <a:off x="972336" y="5668276"/>
            <a:ext cx="1148071" cy="307777"/>
          </a:xfrm>
          <a:prstGeom prst="rect">
            <a:avLst/>
          </a:prstGeom>
          <a:noFill/>
        </p:spPr>
        <p:txBody>
          <a:bodyPr wrap="none" rtlCol="0">
            <a:spAutoFit/>
          </a:bodyPr>
          <a:lstStyle/>
          <a:p>
            <a:pPr algn="ctr"/>
            <a:r>
              <a:rPr lang="en-US" sz="1400" i="1" dirty="0"/>
              <a:t>Wednesday</a:t>
            </a:r>
          </a:p>
        </p:txBody>
      </p:sp>
      <p:sp>
        <p:nvSpPr>
          <p:cNvPr id="12" name="TextBox 11">
            <a:extLst>
              <a:ext uri="{FF2B5EF4-FFF2-40B4-BE49-F238E27FC236}">
                <a16:creationId xmlns:a16="http://schemas.microsoft.com/office/drawing/2014/main" id="{BB9E969B-029F-D859-69C6-C14410C94C41}"/>
              </a:ext>
            </a:extLst>
          </p:cNvPr>
          <p:cNvSpPr txBox="1"/>
          <p:nvPr/>
        </p:nvSpPr>
        <p:spPr>
          <a:xfrm>
            <a:off x="3575012" y="5644556"/>
            <a:ext cx="678840" cy="307777"/>
          </a:xfrm>
          <a:prstGeom prst="rect">
            <a:avLst/>
          </a:prstGeom>
          <a:noFill/>
        </p:spPr>
        <p:txBody>
          <a:bodyPr wrap="none" rtlCol="0">
            <a:spAutoFit/>
          </a:bodyPr>
          <a:lstStyle/>
          <a:p>
            <a:pPr algn="ctr"/>
            <a:r>
              <a:rPr lang="en-US" sz="1400" i="1" dirty="0"/>
              <a:t>Friday</a:t>
            </a:r>
          </a:p>
        </p:txBody>
      </p:sp>
      <p:sp>
        <p:nvSpPr>
          <p:cNvPr id="13" name="TextBox 12">
            <a:extLst>
              <a:ext uri="{FF2B5EF4-FFF2-40B4-BE49-F238E27FC236}">
                <a16:creationId xmlns:a16="http://schemas.microsoft.com/office/drawing/2014/main" id="{A198535C-2889-B94E-F1B6-5C7CF689489A}"/>
              </a:ext>
            </a:extLst>
          </p:cNvPr>
          <p:cNvSpPr txBox="1"/>
          <p:nvPr/>
        </p:nvSpPr>
        <p:spPr>
          <a:xfrm>
            <a:off x="6020437" y="5663796"/>
            <a:ext cx="667555" cy="307777"/>
          </a:xfrm>
          <a:prstGeom prst="rect">
            <a:avLst/>
          </a:prstGeom>
          <a:noFill/>
        </p:spPr>
        <p:txBody>
          <a:bodyPr wrap="none" rtlCol="0">
            <a:spAutoFit/>
          </a:bodyPr>
          <a:lstStyle/>
          <a:p>
            <a:pPr algn="ctr"/>
            <a:r>
              <a:rPr lang="en-US" sz="1400" i="1" dirty="0"/>
              <a:t>Today</a:t>
            </a:r>
          </a:p>
        </p:txBody>
      </p:sp>
    </p:spTree>
    <p:extLst>
      <p:ext uri="{BB962C8B-B14F-4D97-AF65-F5344CB8AC3E}">
        <p14:creationId xmlns:p14="http://schemas.microsoft.com/office/powerpoint/2010/main" val="114366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1" grpId="0"/>
      <p:bldP spid="12"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7612853-D19A-0F9B-4947-F4A474A72928}"/>
                  </a:ext>
                </a:extLst>
              </p:cNvPr>
              <p:cNvSpPr>
                <a:spLocks noGrp="1"/>
              </p:cNvSpPr>
              <p:nvPr>
                <p:ph idx="1"/>
              </p:nvPr>
            </p:nvSpPr>
            <p:spPr>
              <a:xfrm>
                <a:off x="497158" y="1590261"/>
                <a:ext cx="4500523" cy="4606139"/>
              </a:xfrm>
            </p:spPr>
            <p:txBody>
              <a:bodyPr/>
              <a:lstStyle/>
              <a:p>
                <a:r>
                  <a:rPr lang="en-US" dirty="0"/>
                  <a:t>Step 1: Fix evidence</a:t>
                </a:r>
              </a:p>
              <a:p>
                <a:endParaRPr lang="en-US" dirty="0"/>
              </a:p>
              <a:p>
                <a:r>
                  <a:rPr lang="en-US" dirty="0"/>
                  <a:t>Step 3: Repeat:</a:t>
                </a:r>
              </a:p>
              <a:p>
                <a:pPr lvl="1"/>
                <a:r>
                  <a:rPr lang="en-US" dirty="0"/>
                  <a:t>Choose non-evidence variable </a:t>
                </a:r>
                <a14:m>
                  <m:oMath xmlns:m="http://schemas.openxmlformats.org/officeDocument/2006/math">
                    <m:r>
                      <a:rPr lang="en-US" b="0" i="1" smtClean="0">
                        <a:latin typeface="Cambria Math" panose="02040503050406030204" pitchFamily="18" charset="0"/>
                      </a:rPr>
                      <m:t>𝑋</m:t>
                    </m:r>
                  </m:oMath>
                </a14:m>
                <a:endParaRPr lang="en-US" dirty="0"/>
              </a:p>
              <a:p>
                <a:pPr lvl="1"/>
                <a:r>
                  <a:rPr lang="en-US" dirty="0"/>
                  <a:t>Resample </a:t>
                </a:r>
                <a14:m>
                  <m:oMath xmlns:m="http://schemas.openxmlformats.org/officeDocument/2006/math">
                    <m:r>
                      <a:rPr lang="en-US" b="0" i="1" smtClean="0">
                        <a:latin typeface="Cambria Math" panose="02040503050406030204" pitchFamily="18" charset="0"/>
                      </a:rPr>
                      <m:t>𝑥</m:t>
                    </m:r>
                  </m:oMath>
                </a14:m>
                <a:r>
                  <a:rPr lang="en-US" dirty="0"/>
                  <a:t> from</a:t>
                </a:r>
              </a:p>
              <a:p>
                <a:pPr marL="457200" lvl="1" indent="0">
                  <a:buNone/>
                </a:pPr>
                <a:r>
                  <a:rPr lang="en-US" dirty="0"/>
                  <a:t>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markov</m:t>
                    </m:r>
                    <m:r>
                      <a:rPr lang="en-US" b="0" i="0" smtClean="0">
                        <a:latin typeface="Cambria Math" panose="02040503050406030204" pitchFamily="18" charset="0"/>
                      </a:rPr>
                      <m:t>_</m:t>
                    </m:r>
                    <m:r>
                      <m:rPr>
                        <m:sty m:val="p"/>
                      </m:rPr>
                      <a:rPr lang="en-US" b="0" i="0" smtClean="0">
                        <a:latin typeface="Cambria Math" panose="02040503050406030204" pitchFamily="18" charset="0"/>
                      </a:rPr>
                      <m:t>blanket</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oMath>
                </a14:m>
                <a:endParaRPr lang="en-US" dirty="0"/>
              </a:p>
              <a:p>
                <a:pPr lvl="1"/>
                <a:endParaRPr lang="en-US" dirty="0"/>
              </a:p>
            </p:txBody>
          </p:sp>
        </mc:Choice>
        <mc:Fallback xmlns="">
          <p:sp>
            <p:nvSpPr>
              <p:cNvPr id="3" name="Content Placeholder 2">
                <a:extLst>
                  <a:ext uri="{FF2B5EF4-FFF2-40B4-BE49-F238E27FC236}">
                    <a16:creationId xmlns:a16="http://schemas.microsoft.com/office/drawing/2014/main" id="{77612853-D19A-0F9B-4947-F4A474A72928}"/>
                  </a:ext>
                </a:extLst>
              </p:cNvPr>
              <p:cNvSpPr>
                <a:spLocks noGrp="1" noRot="1" noChangeAspect="1" noMove="1" noResize="1" noEditPoints="1" noAdjustHandles="1" noChangeArrowheads="1" noChangeShapeType="1" noTextEdit="1"/>
              </p:cNvSpPr>
              <p:nvPr>
                <p:ph idx="1"/>
              </p:nvPr>
            </p:nvSpPr>
            <p:spPr>
              <a:xfrm>
                <a:off x="497158" y="1590261"/>
                <a:ext cx="4500523" cy="4606139"/>
              </a:xfrm>
              <a:blipFill>
                <a:blip r:embed="rId2"/>
                <a:stretch>
                  <a:fillRect l="-19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948BDE20-1CD8-7DDB-703A-AF17349508EA}"/>
                  </a:ext>
                </a:extLst>
              </p:cNvPr>
              <p:cNvSpPr>
                <a:spLocks noGrp="1"/>
              </p:cNvSpPr>
              <p:nvPr>
                <p:ph type="title"/>
              </p:nvPr>
            </p:nvSpPr>
            <p:spPr/>
            <p:txBody>
              <a:bodyPr/>
              <a:lstStyle/>
              <a:p>
                <a:r>
                  <a:rPr lang="en-US" dirty="0"/>
                  <a:t>Gibbs Sampling: </a:t>
                </a:r>
                <a14:m>
                  <m:oMath xmlns:m="http://schemas.openxmlformats.org/officeDocument/2006/math">
                    <m:r>
                      <a:rPr lang="en-US" b="1" i="1" smtClean="0">
                        <a:latin typeface="Cambria Math" panose="02040503050406030204" pitchFamily="18" charset="0"/>
                      </a:rPr>
                      <m:t>𝑷</m:t>
                    </m:r>
                    <m:r>
                      <a:rPr lang="en-US" b="1" i="1" smtClean="0">
                        <a:latin typeface="Cambria Math" panose="02040503050406030204" pitchFamily="18" charset="0"/>
                      </a:rPr>
                      <m:t>(</m:t>
                    </m:r>
                    <m:r>
                      <a:rPr lang="en-US" b="1" i="1" smtClean="0">
                        <a:latin typeface="Cambria Math" panose="02040503050406030204" pitchFamily="18" charset="0"/>
                      </a:rPr>
                      <m:t>𝑺</m:t>
                    </m:r>
                    <m:r>
                      <a:rPr lang="en-US" b="1" i="1" smtClean="0">
                        <a:latin typeface="Cambria Math" panose="02040503050406030204" pitchFamily="18" charset="0"/>
                      </a:rPr>
                      <m:t>|</m:t>
                    </m:r>
                    <m:r>
                      <a:rPr lang="en-US" b="1" i="1" smtClean="0">
                        <a:latin typeface="Cambria Math" panose="02040503050406030204" pitchFamily="18" charset="0"/>
                      </a:rPr>
                      <m:t>𝒓</m:t>
                    </m:r>
                    <m:r>
                      <a:rPr lang="en-US" b="1" i="1" smtClean="0">
                        <a:latin typeface="Cambria Math" panose="02040503050406030204" pitchFamily="18" charset="0"/>
                      </a:rPr>
                      <m:t>)</m:t>
                    </m:r>
                  </m:oMath>
                </a14:m>
                <a:endParaRPr lang="en-US" dirty="0"/>
              </a:p>
            </p:txBody>
          </p:sp>
        </mc:Choice>
        <mc:Fallback xmlns="">
          <p:sp>
            <p:nvSpPr>
              <p:cNvPr id="2" name="Title 1">
                <a:extLst>
                  <a:ext uri="{FF2B5EF4-FFF2-40B4-BE49-F238E27FC236}">
                    <a16:creationId xmlns:a16="http://schemas.microsoft.com/office/drawing/2014/main" id="{948BDE20-1CD8-7DDB-703A-AF17349508EA}"/>
                  </a:ext>
                </a:extLst>
              </p:cNvPr>
              <p:cNvSpPr>
                <a:spLocks noGrp="1" noRot="1" noChangeAspect="1" noMove="1" noResize="1" noEditPoints="1" noAdjustHandles="1" noChangeArrowheads="1" noChangeShapeType="1" noTextEdit="1"/>
              </p:cNvSpPr>
              <p:nvPr>
                <p:ph type="title"/>
              </p:nvPr>
            </p:nvSpPr>
            <p:spPr>
              <a:blipFill>
                <a:blip r:embed="rId3"/>
                <a:stretch>
                  <a:fillRect l="-226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0FFFB90D-B18A-2B42-4BC5-68B2D1778C2E}"/>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2F8DAF94-B274-D502-8EAC-B43A6A17C6B6}"/>
              </a:ext>
            </a:extLst>
          </p:cNvPr>
          <p:cNvSpPr>
            <a:spLocks noGrp="1"/>
          </p:cNvSpPr>
          <p:nvPr>
            <p:ph type="sldNum" sz="quarter" idx="12"/>
          </p:nvPr>
        </p:nvSpPr>
        <p:spPr/>
        <p:txBody>
          <a:bodyPr/>
          <a:lstStyle/>
          <a:p>
            <a:fld id="{0C6CD854-DD62-6C4B-87F1-66B34D688D3F}" type="slidenum">
              <a:rPr lang="en-US" smtClean="0"/>
              <a:t>30</a:t>
            </a:fld>
            <a:endParaRPr lang="en-US"/>
          </a:p>
        </p:txBody>
      </p:sp>
      <p:grpSp>
        <p:nvGrpSpPr>
          <p:cNvPr id="32" name="Group 31">
            <a:extLst>
              <a:ext uri="{FF2B5EF4-FFF2-40B4-BE49-F238E27FC236}">
                <a16:creationId xmlns:a16="http://schemas.microsoft.com/office/drawing/2014/main" id="{FA4EC4F7-6D89-5D08-26AA-019DF0D034FF}"/>
              </a:ext>
              <a:ext uri="{C183D7F6-B498-43B3-948B-1728B52AA6E4}">
                <adec:decorative xmlns:adec="http://schemas.microsoft.com/office/drawing/2017/decorative" val="1"/>
              </a:ext>
            </a:extLst>
          </p:cNvPr>
          <p:cNvGrpSpPr/>
          <p:nvPr/>
        </p:nvGrpSpPr>
        <p:grpSpPr>
          <a:xfrm>
            <a:off x="3567107" y="1448947"/>
            <a:ext cx="1854414" cy="1910307"/>
            <a:chOff x="6095999" y="1206966"/>
            <a:chExt cx="1854414" cy="1910307"/>
          </a:xfrm>
        </p:grpSpPr>
        <p:grpSp>
          <p:nvGrpSpPr>
            <p:cNvPr id="21" name="Group 20">
              <a:extLst>
                <a:ext uri="{FF2B5EF4-FFF2-40B4-BE49-F238E27FC236}">
                  <a16:creationId xmlns:a16="http://schemas.microsoft.com/office/drawing/2014/main" id="{2B8210AE-643B-2E52-FD1B-3E9F651F349F}"/>
                </a:ext>
              </a:extLst>
            </p:cNvPr>
            <p:cNvGrpSpPr>
              <a:grpSpLocks noChangeAspect="1"/>
            </p:cNvGrpSpPr>
            <p:nvPr/>
          </p:nvGrpSpPr>
          <p:grpSpPr>
            <a:xfrm>
              <a:off x="6095999" y="1206966"/>
              <a:ext cx="1854414" cy="1910307"/>
              <a:chOff x="4095623" y="1664166"/>
              <a:chExt cx="4000755" cy="4121341"/>
            </a:xfrm>
          </p:grpSpPr>
          <p:cxnSp>
            <p:nvCxnSpPr>
              <p:cNvPr id="6" name="Straight Arrow Connector 5">
                <a:extLst>
                  <a:ext uri="{FF2B5EF4-FFF2-40B4-BE49-F238E27FC236}">
                    <a16:creationId xmlns:a16="http://schemas.microsoft.com/office/drawing/2014/main" id="{BFB29DAF-0575-B15E-F488-DD767249B7E0}"/>
                  </a:ext>
                  <a:ext uri="{C183D7F6-B498-43B3-948B-1728B52AA6E4}">
                    <adec:decorative xmlns:adec="http://schemas.microsoft.com/office/drawing/2017/decorative" val="1"/>
                  </a:ext>
                </a:extLst>
              </p:cNvPr>
              <p:cNvCxnSpPr>
                <a:stCxn id="9" idx="5"/>
                <a:endCxn id="12" idx="1"/>
              </p:cNvCxnSpPr>
              <p:nvPr/>
            </p:nvCxnSpPr>
            <p:spPr>
              <a:xfrm>
                <a:off x="6419290" y="2444655"/>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041B1C50-B233-7E33-48BD-33458A4119C1}"/>
                  </a:ext>
                  <a:ext uri="{C183D7F6-B498-43B3-948B-1728B52AA6E4}">
                    <adec:decorative xmlns:adec="http://schemas.microsoft.com/office/drawing/2017/decorative" val="1"/>
                  </a:ext>
                </a:extLst>
              </p:cNvPr>
              <p:cNvCxnSpPr>
                <a:stCxn id="9" idx="3"/>
                <a:endCxn id="15" idx="7"/>
              </p:cNvCxnSpPr>
              <p:nvPr/>
            </p:nvCxnSpPr>
            <p:spPr>
              <a:xfrm flipH="1">
                <a:off x="4876112" y="2444655"/>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8" name="Group 7" descr="Node A">
                <a:extLst>
                  <a:ext uri="{FF2B5EF4-FFF2-40B4-BE49-F238E27FC236}">
                    <a16:creationId xmlns:a16="http://schemas.microsoft.com/office/drawing/2014/main" id="{193D5D59-5FEC-B214-197C-216AE0F769DA}"/>
                  </a:ext>
                </a:extLst>
              </p:cNvPr>
              <p:cNvGrpSpPr/>
              <p:nvPr/>
            </p:nvGrpSpPr>
            <p:grpSpPr>
              <a:xfrm>
                <a:off x="5638801" y="1664166"/>
                <a:ext cx="914400" cy="914400"/>
                <a:chOff x="3335437" y="3336401"/>
                <a:chExt cx="914400" cy="914400"/>
              </a:xfrm>
            </p:grpSpPr>
            <p:sp>
              <p:nvSpPr>
                <p:cNvPr id="9" name="Oval 8">
                  <a:extLst>
                    <a:ext uri="{FF2B5EF4-FFF2-40B4-BE49-F238E27FC236}">
                      <a16:creationId xmlns:a16="http://schemas.microsoft.com/office/drawing/2014/main" id="{7BF43E35-ED00-A33C-1CF0-2A19F52D7A99}"/>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515A7A9-FE64-B958-3E5C-DA59A6ECBDF4}"/>
                        </a:ext>
                      </a:extLst>
                    </p:cNvPr>
                    <p:cNvSpPr txBox="1"/>
                    <p:nvPr/>
                  </p:nvSpPr>
                  <p:spPr>
                    <a:xfrm>
                      <a:off x="3489814" y="3488305"/>
                      <a:ext cx="605643" cy="66400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𝑪</m:t>
                            </m:r>
                          </m:oMath>
                        </m:oMathPara>
                      </a14:m>
                      <a:endParaRPr lang="en-US" sz="1400" b="1" i="1" dirty="0">
                        <a:solidFill>
                          <a:schemeClr val="tx1"/>
                        </a:solidFill>
                      </a:endParaRPr>
                    </a:p>
                  </p:txBody>
                </p:sp>
              </mc:Choice>
              <mc:Fallback xmlns="">
                <p:sp>
                  <p:nvSpPr>
                    <p:cNvPr id="10" name="TextBox 9">
                      <a:extLst>
                        <a:ext uri="{FF2B5EF4-FFF2-40B4-BE49-F238E27FC236}">
                          <a16:creationId xmlns:a16="http://schemas.microsoft.com/office/drawing/2014/main" id="{D515A7A9-FE64-B958-3E5C-DA59A6ECBDF4}"/>
                        </a:ext>
                      </a:extLst>
                    </p:cNvPr>
                    <p:cNvSpPr txBox="1">
                      <a:spLocks noRot="1" noChangeAspect="1" noMove="1" noResize="1" noEditPoints="1" noAdjustHandles="1" noChangeArrowheads="1" noChangeShapeType="1" noTextEdit="1"/>
                    </p:cNvSpPr>
                    <p:nvPr/>
                  </p:nvSpPr>
                  <p:spPr>
                    <a:xfrm>
                      <a:off x="3489814" y="3488305"/>
                      <a:ext cx="605643" cy="664005"/>
                    </a:xfrm>
                    <a:prstGeom prst="rect">
                      <a:avLst/>
                    </a:prstGeom>
                    <a:blipFill>
                      <a:blip r:embed="rId4"/>
                      <a:stretch>
                        <a:fillRect/>
                      </a:stretch>
                    </a:blipFill>
                  </p:spPr>
                  <p:txBody>
                    <a:bodyPr/>
                    <a:lstStyle/>
                    <a:p>
                      <a:r>
                        <a:rPr lang="en-US">
                          <a:noFill/>
                        </a:rPr>
                        <a:t> </a:t>
                      </a:r>
                    </a:p>
                  </p:txBody>
                </p:sp>
              </mc:Fallback>
            </mc:AlternateContent>
          </p:grpSp>
          <p:sp>
            <p:nvSpPr>
              <p:cNvPr id="12" name="Oval 11">
                <a:extLst>
                  <a:ext uri="{FF2B5EF4-FFF2-40B4-BE49-F238E27FC236}">
                    <a16:creationId xmlns:a16="http://schemas.microsoft.com/office/drawing/2014/main" id="{79B770BD-6D37-77A7-7CAA-7302C89627F4}"/>
                  </a:ext>
                  <a:ext uri="{C183D7F6-B498-43B3-948B-1728B52AA6E4}">
                    <adec:decorative xmlns:adec="http://schemas.microsoft.com/office/drawing/2017/decorative" val="1"/>
                  </a:ext>
                </a:extLst>
              </p:cNvPr>
              <p:cNvSpPr/>
              <p:nvPr/>
            </p:nvSpPr>
            <p:spPr>
              <a:xfrm>
                <a:off x="7181977" y="3295089"/>
                <a:ext cx="914400" cy="914400"/>
              </a:xfrm>
              <a:prstGeom prst="ellipse">
                <a:avLst/>
              </a:prstGeom>
              <a:solidFill>
                <a:schemeClr val="accent3">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5" name="Oval 14">
                <a:extLst>
                  <a:ext uri="{FF2B5EF4-FFF2-40B4-BE49-F238E27FC236}">
                    <a16:creationId xmlns:a16="http://schemas.microsoft.com/office/drawing/2014/main" id="{BDDF76FA-3901-792F-1731-02218386B24D}"/>
                  </a:ext>
                  <a:ext uri="{C183D7F6-B498-43B3-948B-1728B52AA6E4}">
                    <adec:decorative xmlns:adec="http://schemas.microsoft.com/office/drawing/2017/decorative" val="1"/>
                  </a:ext>
                </a:extLst>
              </p:cNvPr>
              <p:cNvSpPr/>
              <p:nvPr/>
            </p:nvSpPr>
            <p:spPr>
              <a:xfrm>
                <a:off x="4095623" y="3295089"/>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8" name="Oval 17">
                <a:extLst>
                  <a:ext uri="{FF2B5EF4-FFF2-40B4-BE49-F238E27FC236}">
                    <a16:creationId xmlns:a16="http://schemas.microsoft.com/office/drawing/2014/main" id="{2A924C84-947A-F713-E08F-0D86ED70274E}"/>
                  </a:ext>
                  <a:ext uri="{C183D7F6-B498-43B3-948B-1728B52AA6E4}">
                    <adec:decorative xmlns:adec="http://schemas.microsoft.com/office/drawing/2017/decorative" val="1"/>
                  </a:ext>
                </a:extLst>
              </p:cNvPr>
              <p:cNvSpPr/>
              <p:nvPr/>
            </p:nvSpPr>
            <p:spPr>
              <a:xfrm>
                <a:off x="5638801" y="4871105"/>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20" name="Straight Arrow Connector 19">
                <a:extLst>
                  <a:ext uri="{FF2B5EF4-FFF2-40B4-BE49-F238E27FC236}">
                    <a16:creationId xmlns:a16="http://schemas.microsoft.com/office/drawing/2014/main" id="{64F7D216-D1D2-D62D-550D-B58C09F33BC4}"/>
                  </a:ext>
                  <a:ext uri="{C183D7F6-B498-43B3-948B-1728B52AA6E4}">
                    <adec:decorative xmlns:adec="http://schemas.microsoft.com/office/drawing/2017/decorative" val="1"/>
                  </a:ext>
                </a:extLst>
              </p:cNvPr>
              <p:cNvCxnSpPr>
                <a:cxnSpLocks/>
                <a:stCxn id="15" idx="5"/>
                <a:endCxn id="18" idx="1"/>
              </p:cNvCxnSpPr>
              <p:nvPr/>
            </p:nvCxnSpPr>
            <p:spPr>
              <a:xfrm>
                <a:off x="4876112" y="4075578"/>
                <a:ext cx="896600"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CCA308AA-FD6C-FD9D-860B-DD049DA632D9}"/>
                    </a:ext>
                  </a:extLst>
                </p:cNvPr>
                <p:cNvSpPr txBox="1"/>
                <p:nvPr/>
              </p:nvSpPr>
              <p:spPr>
                <a:xfrm>
                  <a:off x="7603238" y="2021898"/>
                  <a:ext cx="280725"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𝒓</m:t>
                        </m:r>
                      </m:oMath>
                    </m:oMathPara>
                  </a14:m>
                  <a:endParaRPr lang="en-US" sz="1400" b="1" i="1" dirty="0">
                    <a:solidFill>
                      <a:schemeClr val="tx1"/>
                    </a:solidFill>
                  </a:endParaRPr>
                </a:p>
              </p:txBody>
            </p:sp>
          </mc:Choice>
          <mc:Fallback xmlns="">
            <p:sp>
              <p:nvSpPr>
                <p:cNvPr id="22" name="TextBox 21">
                  <a:extLst>
                    <a:ext uri="{FF2B5EF4-FFF2-40B4-BE49-F238E27FC236}">
                      <a16:creationId xmlns:a16="http://schemas.microsoft.com/office/drawing/2014/main" id="{CCA308AA-FD6C-FD9D-860B-DD049DA632D9}"/>
                    </a:ext>
                  </a:extLst>
                </p:cNvPr>
                <p:cNvSpPr txBox="1">
                  <a:spLocks noRot="1" noChangeAspect="1" noMove="1" noResize="1" noEditPoints="1" noAdjustHandles="1" noChangeArrowheads="1" noChangeShapeType="1" noTextEdit="1"/>
                </p:cNvSpPr>
                <p:nvPr/>
              </p:nvSpPr>
              <p:spPr>
                <a:xfrm>
                  <a:off x="7603238" y="2021898"/>
                  <a:ext cx="280725" cy="30777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CB1C923D-2E2C-C945-0B41-55ED15B83720}"/>
                    </a:ext>
                  </a:extLst>
                </p:cNvPr>
                <p:cNvSpPr txBox="1"/>
                <p:nvPr/>
              </p:nvSpPr>
              <p:spPr>
                <a:xfrm>
                  <a:off x="6163177" y="2032114"/>
                  <a:ext cx="280725"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𝑺</m:t>
                        </m:r>
                      </m:oMath>
                    </m:oMathPara>
                  </a14:m>
                  <a:endParaRPr lang="en-US" sz="1400" b="1" i="1" dirty="0">
                    <a:solidFill>
                      <a:schemeClr val="tx1"/>
                    </a:solidFill>
                  </a:endParaRPr>
                </a:p>
              </p:txBody>
            </p:sp>
          </mc:Choice>
          <mc:Fallback xmlns="">
            <p:sp>
              <p:nvSpPr>
                <p:cNvPr id="23" name="TextBox 22">
                  <a:extLst>
                    <a:ext uri="{FF2B5EF4-FFF2-40B4-BE49-F238E27FC236}">
                      <a16:creationId xmlns:a16="http://schemas.microsoft.com/office/drawing/2014/main" id="{CB1C923D-2E2C-C945-0B41-55ED15B83720}"/>
                    </a:ext>
                  </a:extLst>
                </p:cNvPr>
                <p:cNvSpPr txBox="1">
                  <a:spLocks noRot="1" noChangeAspect="1" noMove="1" noResize="1" noEditPoints="1" noAdjustHandles="1" noChangeArrowheads="1" noChangeShapeType="1" noTextEdit="1"/>
                </p:cNvSpPr>
                <p:nvPr/>
              </p:nvSpPr>
              <p:spPr>
                <a:xfrm>
                  <a:off x="6163177" y="2032114"/>
                  <a:ext cx="280725" cy="30777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F84806B-2E88-516B-17B5-C96978686B6A}"/>
                    </a:ext>
                  </a:extLst>
                </p:cNvPr>
                <p:cNvSpPr txBox="1"/>
                <p:nvPr/>
              </p:nvSpPr>
              <p:spPr>
                <a:xfrm>
                  <a:off x="6858033" y="2771921"/>
                  <a:ext cx="320131"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𝑾</m:t>
                        </m:r>
                      </m:oMath>
                    </m:oMathPara>
                  </a14:m>
                  <a:endParaRPr lang="en-US" sz="1400" b="1" i="1" dirty="0">
                    <a:solidFill>
                      <a:schemeClr val="tx1"/>
                    </a:solidFill>
                  </a:endParaRPr>
                </a:p>
              </p:txBody>
            </p:sp>
          </mc:Choice>
          <mc:Fallback xmlns="">
            <p:sp>
              <p:nvSpPr>
                <p:cNvPr id="24" name="TextBox 23">
                  <a:extLst>
                    <a:ext uri="{FF2B5EF4-FFF2-40B4-BE49-F238E27FC236}">
                      <a16:creationId xmlns:a16="http://schemas.microsoft.com/office/drawing/2014/main" id="{9F84806B-2E88-516B-17B5-C96978686B6A}"/>
                    </a:ext>
                  </a:extLst>
                </p:cNvPr>
                <p:cNvSpPr txBox="1">
                  <a:spLocks noRot="1" noChangeAspect="1" noMove="1" noResize="1" noEditPoints="1" noAdjustHandles="1" noChangeArrowheads="1" noChangeShapeType="1" noTextEdit="1"/>
                </p:cNvSpPr>
                <p:nvPr/>
              </p:nvSpPr>
              <p:spPr>
                <a:xfrm>
                  <a:off x="6858033" y="2771921"/>
                  <a:ext cx="320131" cy="307777"/>
                </a:xfrm>
                <a:prstGeom prst="rect">
                  <a:avLst/>
                </a:prstGeom>
                <a:blipFill>
                  <a:blip r:embed="rId7"/>
                  <a:stretch>
                    <a:fillRect/>
                  </a:stretch>
                </a:blipFill>
              </p:spPr>
              <p:txBody>
                <a:bodyPr/>
                <a:lstStyle/>
                <a:p>
                  <a:r>
                    <a:rPr lang="en-US">
                      <a:noFill/>
                    </a:rPr>
                    <a:t> </a:t>
                  </a:r>
                </a:p>
              </p:txBody>
            </p:sp>
          </mc:Fallback>
        </mc:AlternateContent>
        <p:cxnSp>
          <p:nvCxnSpPr>
            <p:cNvPr id="25" name="Straight Arrow Connector 24">
              <a:extLst>
                <a:ext uri="{FF2B5EF4-FFF2-40B4-BE49-F238E27FC236}">
                  <a16:creationId xmlns:a16="http://schemas.microsoft.com/office/drawing/2014/main" id="{8D38C5FC-B117-2836-299A-4DF70D575FD7}"/>
                </a:ext>
                <a:ext uri="{C183D7F6-B498-43B3-948B-1728B52AA6E4}">
                  <adec:decorative xmlns:adec="http://schemas.microsoft.com/office/drawing/2017/decorative" val="1"/>
                </a:ext>
              </a:extLst>
            </p:cNvPr>
            <p:cNvCxnSpPr>
              <a:cxnSpLocks/>
              <a:stCxn id="12" idx="3"/>
              <a:endCxn id="18" idx="7"/>
            </p:cNvCxnSpPr>
            <p:nvPr/>
          </p:nvCxnSpPr>
          <p:spPr>
            <a:xfrm flipH="1">
              <a:off x="7173056" y="2324694"/>
              <a:ext cx="415588" cy="43081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
        <p:nvSpPr>
          <p:cNvPr id="33" name="Content Placeholder 2">
            <a:extLst>
              <a:ext uri="{FF2B5EF4-FFF2-40B4-BE49-F238E27FC236}">
                <a16:creationId xmlns:a16="http://schemas.microsoft.com/office/drawing/2014/main" id="{E4172080-3FC2-A16B-07F9-19F51441F7D8}"/>
              </a:ext>
            </a:extLst>
          </p:cNvPr>
          <p:cNvSpPr txBox="1">
            <a:spLocks/>
          </p:cNvSpPr>
          <p:nvPr/>
        </p:nvSpPr>
        <p:spPr>
          <a:xfrm>
            <a:off x="5670103" y="1590261"/>
            <a:ext cx="5501320" cy="4606139"/>
          </a:xfrm>
          <a:prstGeom prst="rect">
            <a:avLst/>
          </a:prstGeom>
        </p:spPr>
        <p:txBody>
          <a:bodyPr vert="horz" lIns="91440" tIns="45720" rIns="91440" bIns="45720" rtlCol="0">
            <a:normAutofit/>
          </a:bodyPr>
          <a:lstStyle>
            <a:lvl1pPr marL="228600" indent="-228600" algn="l" defTabSz="914400" rtl="0" eaLnBrk="1" latinLnBrk="0" hangingPunct="1">
              <a:lnSpc>
                <a:spcPct val="150000"/>
              </a:lnSpc>
              <a:spcBef>
                <a:spcPts val="1000"/>
              </a:spcBef>
              <a:buFont typeface="Arial" panose="020B0604020202020204" pitchFamily="34" charset="0"/>
              <a:buChar char="•"/>
              <a:defRPr sz="2400" b="0" i="0" kern="1200">
                <a:solidFill>
                  <a:schemeClr val="tx1"/>
                </a:solidFill>
                <a:latin typeface="Avenir Next Medium"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Step 2: Initialize other variables</a:t>
            </a:r>
          </a:p>
          <a:p>
            <a:endParaRPr lang="en-US" dirty="0"/>
          </a:p>
        </p:txBody>
      </p:sp>
      <p:grpSp>
        <p:nvGrpSpPr>
          <p:cNvPr id="34" name="Group 33">
            <a:extLst>
              <a:ext uri="{FF2B5EF4-FFF2-40B4-BE49-F238E27FC236}">
                <a16:creationId xmlns:a16="http://schemas.microsoft.com/office/drawing/2014/main" id="{08DBC1D9-91BF-970A-2FBC-B09FAF1294BA}"/>
              </a:ext>
              <a:ext uri="{C183D7F6-B498-43B3-948B-1728B52AA6E4}">
                <adec:decorative xmlns:adec="http://schemas.microsoft.com/office/drawing/2017/decorative" val="1"/>
              </a:ext>
            </a:extLst>
          </p:cNvPr>
          <p:cNvGrpSpPr/>
          <p:nvPr/>
        </p:nvGrpSpPr>
        <p:grpSpPr>
          <a:xfrm>
            <a:off x="10135158" y="1472829"/>
            <a:ext cx="1854414" cy="1910307"/>
            <a:chOff x="6095999" y="1206966"/>
            <a:chExt cx="1854414" cy="1910307"/>
          </a:xfrm>
        </p:grpSpPr>
        <p:grpSp>
          <p:nvGrpSpPr>
            <p:cNvPr id="35" name="Group 34">
              <a:extLst>
                <a:ext uri="{FF2B5EF4-FFF2-40B4-BE49-F238E27FC236}">
                  <a16:creationId xmlns:a16="http://schemas.microsoft.com/office/drawing/2014/main" id="{A1412DD5-DF85-5F6A-0693-C69E47422920}"/>
                </a:ext>
              </a:extLst>
            </p:cNvPr>
            <p:cNvGrpSpPr>
              <a:grpSpLocks noChangeAspect="1"/>
            </p:cNvGrpSpPr>
            <p:nvPr/>
          </p:nvGrpSpPr>
          <p:grpSpPr>
            <a:xfrm>
              <a:off x="6095999" y="1206966"/>
              <a:ext cx="1854414" cy="1910307"/>
              <a:chOff x="4095623" y="1664166"/>
              <a:chExt cx="4000755" cy="4121341"/>
            </a:xfrm>
          </p:grpSpPr>
          <p:cxnSp>
            <p:nvCxnSpPr>
              <p:cNvPr id="40" name="Straight Arrow Connector 39">
                <a:extLst>
                  <a:ext uri="{FF2B5EF4-FFF2-40B4-BE49-F238E27FC236}">
                    <a16:creationId xmlns:a16="http://schemas.microsoft.com/office/drawing/2014/main" id="{4E800D0D-E024-4530-959F-EDDA21AACEC7}"/>
                  </a:ext>
                  <a:ext uri="{C183D7F6-B498-43B3-948B-1728B52AA6E4}">
                    <adec:decorative xmlns:adec="http://schemas.microsoft.com/office/drawing/2017/decorative" val="1"/>
                  </a:ext>
                </a:extLst>
              </p:cNvPr>
              <p:cNvCxnSpPr>
                <a:stCxn id="47" idx="5"/>
                <a:endCxn id="43" idx="1"/>
              </p:cNvCxnSpPr>
              <p:nvPr/>
            </p:nvCxnSpPr>
            <p:spPr>
              <a:xfrm>
                <a:off x="6419290" y="2444655"/>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AC77C348-EA58-40AE-7E7F-2CE8612B53E0}"/>
                  </a:ext>
                  <a:ext uri="{C183D7F6-B498-43B3-948B-1728B52AA6E4}">
                    <adec:decorative xmlns:adec="http://schemas.microsoft.com/office/drawing/2017/decorative" val="1"/>
                  </a:ext>
                </a:extLst>
              </p:cNvPr>
              <p:cNvCxnSpPr>
                <a:stCxn id="47" idx="3"/>
                <a:endCxn id="44" idx="7"/>
              </p:cNvCxnSpPr>
              <p:nvPr/>
            </p:nvCxnSpPr>
            <p:spPr>
              <a:xfrm flipH="1">
                <a:off x="4876112" y="2444655"/>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42" name="Group 41" descr="Node A">
                <a:extLst>
                  <a:ext uri="{FF2B5EF4-FFF2-40B4-BE49-F238E27FC236}">
                    <a16:creationId xmlns:a16="http://schemas.microsoft.com/office/drawing/2014/main" id="{C4DB55E5-EA49-2785-CC5A-245D97BE4F1E}"/>
                  </a:ext>
                </a:extLst>
              </p:cNvPr>
              <p:cNvGrpSpPr/>
              <p:nvPr/>
            </p:nvGrpSpPr>
            <p:grpSpPr>
              <a:xfrm>
                <a:off x="5638801" y="1664166"/>
                <a:ext cx="914400" cy="914400"/>
                <a:chOff x="3335437" y="3336401"/>
                <a:chExt cx="914400" cy="914400"/>
              </a:xfrm>
            </p:grpSpPr>
            <p:sp>
              <p:nvSpPr>
                <p:cNvPr id="47" name="Oval 46">
                  <a:extLst>
                    <a:ext uri="{FF2B5EF4-FFF2-40B4-BE49-F238E27FC236}">
                      <a16:creationId xmlns:a16="http://schemas.microsoft.com/office/drawing/2014/main" id="{E7449254-1B48-0CD2-CB31-24CDDB5952B7}"/>
                    </a:ext>
                    <a:ext uri="{C183D7F6-B498-43B3-948B-1728B52AA6E4}">
                      <adec:decorative xmlns:adec="http://schemas.microsoft.com/office/drawing/2017/decorative" val="1"/>
                    </a:ext>
                  </a:extLst>
                </p:cNvPr>
                <p:cNvSpPr/>
                <p:nvPr/>
              </p:nvSpPr>
              <p:spPr>
                <a:xfrm>
                  <a:off x="3335437" y="3336401"/>
                  <a:ext cx="914400" cy="914400"/>
                </a:xfrm>
                <a:prstGeom prst="ellipse">
                  <a:avLst/>
                </a:prstGeom>
                <a:solidFill>
                  <a:schemeClr val="accent3">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8007E197-5325-AA13-4C73-28503DD6C0F5}"/>
                        </a:ext>
                      </a:extLst>
                    </p:cNvPr>
                    <p:cNvSpPr txBox="1"/>
                    <p:nvPr/>
                  </p:nvSpPr>
                  <p:spPr>
                    <a:xfrm>
                      <a:off x="3489814" y="3488305"/>
                      <a:ext cx="605643" cy="66400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𝑪</m:t>
                            </m:r>
                          </m:oMath>
                        </m:oMathPara>
                      </a14:m>
                      <a:endParaRPr lang="en-US" sz="1400" b="1" i="1" dirty="0">
                        <a:solidFill>
                          <a:schemeClr val="tx1"/>
                        </a:solidFill>
                      </a:endParaRPr>
                    </a:p>
                  </p:txBody>
                </p:sp>
              </mc:Choice>
              <mc:Fallback xmlns="">
                <p:sp>
                  <p:nvSpPr>
                    <p:cNvPr id="48" name="TextBox 47">
                      <a:extLst>
                        <a:ext uri="{FF2B5EF4-FFF2-40B4-BE49-F238E27FC236}">
                          <a16:creationId xmlns:a16="http://schemas.microsoft.com/office/drawing/2014/main" id="{8007E197-5325-AA13-4C73-28503DD6C0F5}"/>
                        </a:ext>
                      </a:extLst>
                    </p:cNvPr>
                    <p:cNvSpPr txBox="1">
                      <a:spLocks noRot="1" noChangeAspect="1" noMove="1" noResize="1" noEditPoints="1" noAdjustHandles="1" noChangeArrowheads="1" noChangeShapeType="1" noTextEdit="1"/>
                    </p:cNvSpPr>
                    <p:nvPr/>
                  </p:nvSpPr>
                  <p:spPr>
                    <a:xfrm>
                      <a:off x="3489814" y="3488305"/>
                      <a:ext cx="605643" cy="664005"/>
                    </a:xfrm>
                    <a:prstGeom prst="rect">
                      <a:avLst/>
                    </a:prstGeom>
                    <a:blipFill>
                      <a:blip r:embed="rId8"/>
                      <a:stretch>
                        <a:fillRect/>
                      </a:stretch>
                    </a:blipFill>
                  </p:spPr>
                  <p:txBody>
                    <a:bodyPr/>
                    <a:lstStyle/>
                    <a:p>
                      <a:r>
                        <a:rPr lang="en-US">
                          <a:noFill/>
                        </a:rPr>
                        <a:t> </a:t>
                      </a:r>
                    </a:p>
                  </p:txBody>
                </p:sp>
              </mc:Fallback>
            </mc:AlternateContent>
          </p:grpSp>
          <p:sp>
            <p:nvSpPr>
              <p:cNvPr id="43" name="Oval 42">
                <a:extLst>
                  <a:ext uri="{FF2B5EF4-FFF2-40B4-BE49-F238E27FC236}">
                    <a16:creationId xmlns:a16="http://schemas.microsoft.com/office/drawing/2014/main" id="{56538D1B-3141-E204-EF83-A9FC00E14370}"/>
                  </a:ext>
                  <a:ext uri="{C183D7F6-B498-43B3-948B-1728B52AA6E4}">
                    <adec:decorative xmlns:adec="http://schemas.microsoft.com/office/drawing/2017/decorative" val="1"/>
                  </a:ext>
                </a:extLst>
              </p:cNvPr>
              <p:cNvSpPr/>
              <p:nvPr/>
            </p:nvSpPr>
            <p:spPr>
              <a:xfrm>
                <a:off x="7181977" y="3295089"/>
                <a:ext cx="914400" cy="914400"/>
              </a:xfrm>
              <a:prstGeom prst="ellipse">
                <a:avLst/>
              </a:prstGeom>
              <a:solidFill>
                <a:schemeClr val="accent3">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44" name="Oval 43">
                <a:extLst>
                  <a:ext uri="{FF2B5EF4-FFF2-40B4-BE49-F238E27FC236}">
                    <a16:creationId xmlns:a16="http://schemas.microsoft.com/office/drawing/2014/main" id="{3EF831D6-2DA8-43C6-9406-D44A66FF8E82}"/>
                  </a:ext>
                  <a:ext uri="{C183D7F6-B498-43B3-948B-1728B52AA6E4}">
                    <adec:decorative xmlns:adec="http://schemas.microsoft.com/office/drawing/2017/decorative" val="1"/>
                  </a:ext>
                </a:extLst>
              </p:cNvPr>
              <p:cNvSpPr/>
              <p:nvPr/>
            </p:nvSpPr>
            <p:spPr>
              <a:xfrm>
                <a:off x="4095623" y="3295089"/>
                <a:ext cx="914400" cy="914400"/>
              </a:xfrm>
              <a:prstGeom prst="ellipse">
                <a:avLst/>
              </a:prstGeom>
              <a:solidFill>
                <a:schemeClr val="accent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45" name="Oval 44">
                <a:extLst>
                  <a:ext uri="{FF2B5EF4-FFF2-40B4-BE49-F238E27FC236}">
                    <a16:creationId xmlns:a16="http://schemas.microsoft.com/office/drawing/2014/main" id="{E67E619B-BC79-39C6-EFF3-345265ED71B6}"/>
                  </a:ext>
                  <a:ext uri="{C183D7F6-B498-43B3-948B-1728B52AA6E4}">
                    <adec:decorative xmlns:adec="http://schemas.microsoft.com/office/drawing/2017/decorative" val="1"/>
                  </a:ext>
                </a:extLst>
              </p:cNvPr>
              <p:cNvSpPr/>
              <p:nvPr/>
            </p:nvSpPr>
            <p:spPr>
              <a:xfrm>
                <a:off x="5638801" y="4871105"/>
                <a:ext cx="914400" cy="914400"/>
              </a:xfrm>
              <a:prstGeom prst="ellipse">
                <a:avLst/>
              </a:prstGeom>
              <a:solidFill>
                <a:schemeClr val="accent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46" name="Straight Arrow Connector 45">
                <a:extLst>
                  <a:ext uri="{FF2B5EF4-FFF2-40B4-BE49-F238E27FC236}">
                    <a16:creationId xmlns:a16="http://schemas.microsoft.com/office/drawing/2014/main" id="{90DEE60A-6508-E8CD-CCA4-BE2109AD7A56}"/>
                  </a:ext>
                  <a:ext uri="{C183D7F6-B498-43B3-948B-1728B52AA6E4}">
                    <adec:decorative xmlns:adec="http://schemas.microsoft.com/office/drawing/2017/decorative" val="1"/>
                  </a:ext>
                </a:extLst>
              </p:cNvPr>
              <p:cNvCxnSpPr>
                <a:cxnSpLocks/>
                <a:stCxn id="44" idx="5"/>
                <a:endCxn id="45" idx="1"/>
              </p:cNvCxnSpPr>
              <p:nvPr/>
            </p:nvCxnSpPr>
            <p:spPr>
              <a:xfrm>
                <a:off x="4876112" y="4075578"/>
                <a:ext cx="896600"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484956E0-71D8-1D1D-4469-68441C08201D}"/>
                    </a:ext>
                  </a:extLst>
                </p:cNvPr>
                <p:cNvSpPr txBox="1"/>
                <p:nvPr/>
              </p:nvSpPr>
              <p:spPr>
                <a:xfrm>
                  <a:off x="7603238" y="2021898"/>
                  <a:ext cx="280725"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accent3"/>
                            </a:solidFill>
                            <a:latin typeface="Cambria Math" panose="02040503050406030204" pitchFamily="18" charset="0"/>
                          </a:rPr>
                          <m:t>𝒓</m:t>
                        </m:r>
                      </m:oMath>
                    </m:oMathPara>
                  </a14:m>
                  <a:endParaRPr lang="en-US" sz="1400" b="1" i="1" dirty="0">
                    <a:solidFill>
                      <a:schemeClr val="accent3"/>
                    </a:solidFill>
                  </a:endParaRPr>
                </a:p>
              </p:txBody>
            </p:sp>
          </mc:Choice>
          <mc:Fallback xmlns="">
            <p:sp>
              <p:nvSpPr>
                <p:cNvPr id="36" name="TextBox 35">
                  <a:extLst>
                    <a:ext uri="{FF2B5EF4-FFF2-40B4-BE49-F238E27FC236}">
                      <a16:creationId xmlns:a16="http://schemas.microsoft.com/office/drawing/2014/main" id="{484956E0-71D8-1D1D-4469-68441C08201D}"/>
                    </a:ext>
                  </a:extLst>
                </p:cNvPr>
                <p:cNvSpPr txBox="1">
                  <a:spLocks noRot="1" noChangeAspect="1" noMove="1" noResize="1" noEditPoints="1" noAdjustHandles="1" noChangeArrowheads="1" noChangeShapeType="1" noTextEdit="1"/>
                </p:cNvSpPr>
                <p:nvPr/>
              </p:nvSpPr>
              <p:spPr>
                <a:xfrm>
                  <a:off x="7603238" y="2021898"/>
                  <a:ext cx="280725" cy="307777"/>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0286B080-32F3-7784-64D9-43C8AADF95C0}"/>
                    </a:ext>
                  </a:extLst>
                </p:cNvPr>
                <p:cNvSpPr txBox="1"/>
                <p:nvPr/>
              </p:nvSpPr>
              <p:spPr>
                <a:xfrm>
                  <a:off x="6163177" y="2032114"/>
                  <a:ext cx="280725"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𝑺</m:t>
                        </m:r>
                      </m:oMath>
                    </m:oMathPara>
                  </a14:m>
                  <a:endParaRPr lang="en-US" sz="1400" b="1" i="1" dirty="0">
                    <a:solidFill>
                      <a:schemeClr val="tx1"/>
                    </a:solidFill>
                  </a:endParaRPr>
                </a:p>
              </p:txBody>
            </p:sp>
          </mc:Choice>
          <mc:Fallback xmlns="">
            <p:sp>
              <p:nvSpPr>
                <p:cNvPr id="37" name="TextBox 36">
                  <a:extLst>
                    <a:ext uri="{FF2B5EF4-FFF2-40B4-BE49-F238E27FC236}">
                      <a16:creationId xmlns:a16="http://schemas.microsoft.com/office/drawing/2014/main" id="{0286B080-32F3-7784-64D9-43C8AADF95C0}"/>
                    </a:ext>
                  </a:extLst>
                </p:cNvPr>
                <p:cNvSpPr txBox="1">
                  <a:spLocks noRot="1" noChangeAspect="1" noMove="1" noResize="1" noEditPoints="1" noAdjustHandles="1" noChangeArrowheads="1" noChangeShapeType="1" noTextEdit="1"/>
                </p:cNvSpPr>
                <p:nvPr/>
              </p:nvSpPr>
              <p:spPr>
                <a:xfrm>
                  <a:off x="6163177" y="2032114"/>
                  <a:ext cx="280725" cy="307777"/>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0A071626-E2EB-97A5-29F7-BA4ACECAFEC8}"/>
                    </a:ext>
                  </a:extLst>
                </p:cNvPr>
                <p:cNvSpPr txBox="1"/>
                <p:nvPr/>
              </p:nvSpPr>
              <p:spPr>
                <a:xfrm>
                  <a:off x="6858033" y="2771921"/>
                  <a:ext cx="320131"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𝑾</m:t>
                        </m:r>
                      </m:oMath>
                    </m:oMathPara>
                  </a14:m>
                  <a:endParaRPr lang="en-US" sz="1400" b="1" i="1" dirty="0">
                    <a:solidFill>
                      <a:schemeClr val="tx1"/>
                    </a:solidFill>
                  </a:endParaRPr>
                </a:p>
              </p:txBody>
            </p:sp>
          </mc:Choice>
          <mc:Fallback xmlns="">
            <p:sp>
              <p:nvSpPr>
                <p:cNvPr id="38" name="TextBox 37">
                  <a:extLst>
                    <a:ext uri="{FF2B5EF4-FFF2-40B4-BE49-F238E27FC236}">
                      <a16:creationId xmlns:a16="http://schemas.microsoft.com/office/drawing/2014/main" id="{0A071626-E2EB-97A5-29F7-BA4ACECAFEC8}"/>
                    </a:ext>
                  </a:extLst>
                </p:cNvPr>
                <p:cNvSpPr txBox="1">
                  <a:spLocks noRot="1" noChangeAspect="1" noMove="1" noResize="1" noEditPoints="1" noAdjustHandles="1" noChangeArrowheads="1" noChangeShapeType="1" noTextEdit="1"/>
                </p:cNvSpPr>
                <p:nvPr/>
              </p:nvSpPr>
              <p:spPr>
                <a:xfrm>
                  <a:off x="6858033" y="2771921"/>
                  <a:ext cx="320131" cy="307777"/>
                </a:xfrm>
                <a:prstGeom prst="rect">
                  <a:avLst/>
                </a:prstGeom>
                <a:blipFill>
                  <a:blip r:embed="rId11"/>
                  <a:stretch>
                    <a:fillRect/>
                  </a:stretch>
                </a:blipFill>
              </p:spPr>
              <p:txBody>
                <a:bodyPr/>
                <a:lstStyle/>
                <a:p>
                  <a:r>
                    <a:rPr lang="en-US">
                      <a:noFill/>
                    </a:rPr>
                    <a:t> </a:t>
                  </a:r>
                </a:p>
              </p:txBody>
            </p:sp>
          </mc:Fallback>
        </mc:AlternateContent>
        <p:cxnSp>
          <p:nvCxnSpPr>
            <p:cNvPr id="39" name="Straight Arrow Connector 38">
              <a:extLst>
                <a:ext uri="{FF2B5EF4-FFF2-40B4-BE49-F238E27FC236}">
                  <a16:creationId xmlns:a16="http://schemas.microsoft.com/office/drawing/2014/main" id="{60CD73A8-D2EE-9604-0705-0D86E0CF9D13}"/>
                </a:ext>
                <a:ext uri="{C183D7F6-B498-43B3-948B-1728B52AA6E4}">
                  <adec:decorative xmlns:adec="http://schemas.microsoft.com/office/drawing/2017/decorative" val="1"/>
                </a:ext>
              </a:extLst>
            </p:cNvPr>
            <p:cNvCxnSpPr>
              <a:cxnSpLocks/>
              <a:stCxn id="43" idx="3"/>
              <a:endCxn id="45" idx="7"/>
            </p:cNvCxnSpPr>
            <p:nvPr/>
          </p:nvCxnSpPr>
          <p:spPr>
            <a:xfrm flipH="1">
              <a:off x="7173056" y="2324694"/>
              <a:ext cx="415588" cy="43081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49" name="Group 48">
            <a:extLst>
              <a:ext uri="{FF2B5EF4-FFF2-40B4-BE49-F238E27FC236}">
                <a16:creationId xmlns:a16="http://schemas.microsoft.com/office/drawing/2014/main" id="{3AD5E939-E160-BC1A-BB8F-DCFC70BB4AF2}"/>
              </a:ext>
              <a:ext uri="{C183D7F6-B498-43B3-948B-1728B52AA6E4}">
                <adec:decorative xmlns:adec="http://schemas.microsoft.com/office/drawing/2017/decorative" val="1"/>
              </a:ext>
            </a:extLst>
          </p:cNvPr>
          <p:cNvGrpSpPr/>
          <p:nvPr/>
        </p:nvGrpSpPr>
        <p:grpSpPr>
          <a:xfrm>
            <a:off x="4556317" y="3754499"/>
            <a:ext cx="1854413" cy="1910306"/>
            <a:chOff x="6095999" y="1206966"/>
            <a:chExt cx="1854413" cy="1910306"/>
          </a:xfrm>
        </p:grpSpPr>
        <p:grpSp>
          <p:nvGrpSpPr>
            <p:cNvPr id="50" name="Group 49">
              <a:extLst>
                <a:ext uri="{FF2B5EF4-FFF2-40B4-BE49-F238E27FC236}">
                  <a16:creationId xmlns:a16="http://schemas.microsoft.com/office/drawing/2014/main" id="{1A527F58-A7E6-D09A-42A1-1AF6B37F5C3C}"/>
                </a:ext>
              </a:extLst>
            </p:cNvPr>
            <p:cNvGrpSpPr>
              <a:grpSpLocks noChangeAspect="1"/>
            </p:cNvGrpSpPr>
            <p:nvPr/>
          </p:nvGrpSpPr>
          <p:grpSpPr>
            <a:xfrm>
              <a:off x="6095999" y="1206966"/>
              <a:ext cx="1854413" cy="1910306"/>
              <a:chOff x="4095623" y="1664166"/>
              <a:chExt cx="4000754" cy="4121339"/>
            </a:xfrm>
          </p:grpSpPr>
          <p:cxnSp>
            <p:nvCxnSpPr>
              <p:cNvPr id="55" name="Straight Arrow Connector 54">
                <a:extLst>
                  <a:ext uri="{FF2B5EF4-FFF2-40B4-BE49-F238E27FC236}">
                    <a16:creationId xmlns:a16="http://schemas.microsoft.com/office/drawing/2014/main" id="{0612CE4C-B6DA-A549-B172-6015D357B353}"/>
                  </a:ext>
                  <a:ext uri="{C183D7F6-B498-43B3-948B-1728B52AA6E4}">
                    <adec:decorative xmlns:adec="http://schemas.microsoft.com/office/drawing/2017/decorative" val="1"/>
                  </a:ext>
                </a:extLst>
              </p:cNvPr>
              <p:cNvCxnSpPr>
                <a:stCxn id="62" idx="5"/>
                <a:endCxn id="58" idx="1"/>
              </p:cNvCxnSpPr>
              <p:nvPr/>
            </p:nvCxnSpPr>
            <p:spPr>
              <a:xfrm>
                <a:off x="6419290" y="2444655"/>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9C70F6A8-1550-BBF4-7922-433E45B4397B}"/>
                  </a:ext>
                  <a:ext uri="{C183D7F6-B498-43B3-948B-1728B52AA6E4}">
                    <adec:decorative xmlns:adec="http://schemas.microsoft.com/office/drawing/2017/decorative" val="1"/>
                  </a:ext>
                </a:extLst>
              </p:cNvPr>
              <p:cNvCxnSpPr>
                <a:stCxn id="62" idx="3"/>
                <a:endCxn id="59" idx="7"/>
              </p:cNvCxnSpPr>
              <p:nvPr/>
            </p:nvCxnSpPr>
            <p:spPr>
              <a:xfrm flipH="1">
                <a:off x="4876112" y="2444655"/>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57" name="Group 56" descr="Node A">
                <a:extLst>
                  <a:ext uri="{FF2B5EF4-FFF2-40B4-BE49-F238E27FC236}">
                    <a16:creationId xmlns:a16="http://schemas.microsoft.com/office/drawing/2014/main" id="{4F03BB4B-F82B-BCA9-29CC-FCBC4263E841}"/>
                  </a:ext>
                </a:extLst>
              </p:cNvPr>
              <p:cNvGrpSpPr/>
              <p:nvPr/>
            </p:nvGrpSpPr>
            <p:grpSpPr>
              <a:xfrm>
                <a:off x="5638801" y="1664166"/>
                <a:ext cx="914400" cy="914400"/>
                <a:chOff x="3335437" y="3336401"/>
                <a:chExt cx="914400" cy="914400"/>
              </a:xfrm>
            </p:grpSpPr>
            <p:sp>
              <p:nvSpPr>
                <p:cNvPr id="62" name="Oval 61">
                  <a:extLst>
                    <a:ext uri="{FF2B5EF4-FFF2-40B4-BE49-F238E27FC236}">
                      <a16:creationId xmlns:a16="http://schemas.microsoft.com/office/drawing/2014/main" id="{5915D546-AF89-B970-8EE5-BC79FB1B24B0}"/>
                    </a:ext>
                    <a:ext uri="{C183D7F6-B498-43B3-948B-1728B52AA6E4}">
                      <adec:decorative xmlns:adec="http://schemas.microsoft.com/office/drawing/2017/decorative" val="1"/>
                    </a:ext>
                  </a:extLst>
                </p:cNvPr>
                <p:cNvSpPr/>
                <p:nvPr/>
              </p:nvSpPr>
              <p:spPr>
                <a:xfrm>
                  <a:off x="3335437" y="3336401"/>
                  <a:ext cx="914400" cy="914400"/>
                </a:xfrm>
                <a:prstGeom prst="ellipse">
                  <a:avLst/>
                </a:prstGeom>
                <a:solidFill>
                  <a:schemeClr val="accent3">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04FF9A8F-D1E1-7FB2-D66E-2516D022584C}"/>
                        </a:ext>
                      </a:extLst>
                    </p:cNvPr>
                    <p:cNvSpPr txBox="1"/>
                    <p:nvPr/>
                  </p:nvSpPr>
                  <p:spPr>
                    <a:xfrm>
                      <a:off x="3489814" y="3488305"/>
                      <a:ext cx="605643" cy="66400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𝑪</m:t>
                            </m:r>
                          </m:oMath>
                        </m:oMathPara>
                      </a14:m>
                      <a:endParaRPr lang="en-US" sz="1400" b="1" i="1" dirty="0">
                        <a:solidFill>
                          <a:schemeClr val="tx1"/>
                        </a:solidFill>
                      </a:endParaRPr>
                    </a:p>
                  </p:txBody>
                </p:sp>
              </mc:Choice>
              <mc:Fallback xmlns="">
                <p:sp>
                  <p:nvSpPr>
                    <p:cNvPr id="63" name="TextBox 62">
                      <a:extLst>
                        <a:ext uri="{FF2B5EF4-FFF2-40B4-BE49-F238E27FC236}">
                          <a16:creationId xmlns:a16="http://schemas.microsoft.com/office/drawing/2014/main" id="{04FF9A8F-D1E1-7FB2-D66E-2516D022584C}"/>
                        </a:ext>
                      </a:extLst>
                    </p:cNvPr>
                    <p:cNvSpPr txBox="1">
                      <a:spLocks noRot="1" noChangeAspect="1" noMove="1" noResize="1" noEditPoints="1" noAdjustHandles="1" noChangeArrowheads="1" noChangeShapeType="1" noTextEdit="1"/>
                    </p:cNvSpPr>
                    <p:nvPr/>
                  </p:nvSpPr>
                  <p:spPr>
                    <a:xfrm>
                      <a:off x="3489814" y="3488305"/>
                      <a:ext cx="605643" cy="664005"/>
                    </a:xfrm>
                    <a:prstGeom prst="rect">
                      <a:avLst/>
                    </a:prstGeom>
                    <a:blipFill>
                      <a:blip r:embed="rId12"/>
                      <a:stretch>
                        <a:fillRect/>
                      </a:stretch>
                    </a:blipFill>
                  </p:spPr>
                  <p:txBody>
                    <a:bodyPr/>
                    <a:lstStyle/>
                    <a:p>
                      <a:r>
                        <a:rPr lang="en-US">
                          <a:noFill/>
                        </a:rPr>
                        <a:t> </a:t>
                      </a:r>
                    </a:p>
                  </p:txBody>
                </p:sp>
              </mc:Fallback>
            </mc:AlternateContent>
          </p:grpSp>
          <p:sp>
            <p:nvSpPr>
              <p:cNvPr id="58" name="Oval 57">
                <a:extLst>
                  <a:ext uri="{FF2B5EF4-FFF2-40B4-BE49-F238E27FC236}">
                    <a16:creationId xmlns:a16="http://schemas.microsoft.com/office/drawing/2014/main" id="{93F6724C-DF31-8537-6221-E41EEEFC90B6}"/>
                  </a:ext>
                  <a:ext uri="{C183D7F6-B498-43B3-948B-1728B52AA6E4}">
                    <adec:decorative xmlns:adec="http://schemas.microsoft.com/office/drawing/2017/decorative" val="1"/>
                  </a:ext>
                </a:extLst>
              </p:cNvPr>
              <p:cNvSpPr/>
              <p:nvPr/>
            </p:nvSpPr>
            <p:spPr>
              <a:xfrm>
                <a:off x="7181977" y="3295089"/>
                <a:ext cx="914400" cy="914400"/>
              </a:xfrm>
              <a:prstGeom prst="ellipse">
                <a:avLst/>
              </a:prstGeom>
              <a:solidFill>
                <a:schemeClr val="accent3">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59" name="Oval 58">
                <a:extLst>
                  <a:ext uri="{FF2B5EF4-FFF2-40B4-BE49-F238E27FC236}">
                    <a16:creationId xmlns:a16="http://schemas.microsoft.com/office/drawing/2014/main" id="{41160B40-C9ED-8562-97B5-4F2F60117FF2}"/>
                  </a:ext>
                  <a:ext uri="{C183D7F6-B498-43B3-948B-1728B52AA6E4}">
                    <adec:decorative xmlns:adec="http://schemas.microsoft.com/office/drawing/2017/decorative" val="1"/>
                  </a:ext>
                </a:extLst>
              </p:cNvPr>
              <p:cNvSpPr/>
              <p:nvPr/>
            </p:nvSpPr>
            <p:spPr>
              <a:xfrm>
                <a:off x="4095623" y="3295089"/>
                <a:ext cx="914400" cy="914400"/>
              </a:xfrm>
              <a:prstGeom prst="ellipse">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60" name="Oval 59">
                <a:extLst>
                  <a:ext uri="{FF2B5EF4-FFF2-40B4-BE49-F238E27FC236}">
                    <a16:creationId xmlns:a16="http://schemas.microsoft.com/office/drawing/2014/main" id="{B534325C-D9BA-20F3-51AA-85B443DB4345}"/>
                  </a:ext>
                  <a:ext uri="{C183D7F6-B498-43B3-948B-1728B52AA6E4}">
                    <adec:decorative xmlns:adec="http://schemas.microsoft.com/office/drawing/2017/decorative" val="1"/>
                  </a:ext>
                </a:extLst>
              </p:cNvPr>
              <p:cNvSpPr/>
              <p:nvPr/>
            </p:nvSpPr>
            <p:spPr>
              <a:xfrm>
                <a:off x="5638801" y="4871105"/>
                <a:ext cx="914400" cy="914400"/>
              </a:xfrm>
              <a:prstGeom prst="ellipse">
                <a:avLst/>
              </a:prstGeom>
              <a:solidFill>
                <a:schemeClr val="accent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61" name="Straight Arrow Connector 60">
                <a:extLst>
                  <a:ext uri="{FF2B5EF4-FFF2-40B4-BE49-F238E27FC236}">
                    <a16:creationId xmlns:a16="http://schemas.microsoft.com/office/drawing/2014/main" id="{6E390898-CD7D-583E-18EA-DF22E2FB1685}"/>
                  </a:ext>
                  <a:ext uri="{C183D7F6-B498-43B3-948B-1728B52AA6E4}">
                    <adec:decorative xmlns:adec="http://schemas.microsoft.com/office/drawing/2017/decorative" val="1"/>
                  </a:ext>
                </a:extLst>
              </p:cNvPr>
              <p:cNvCxnSpPr>
                <a:cxnSpLocks/>
                <a:stCxn id="59" idx="5"/>
                <a:endCxn id="60" idx="1"/>
              </p:cNvCxnSpPr>
              <p:nvPr/>
            </p:nvCxnSpPr>
            <p:spPr>
              <a:xfrm>
                <a:off x="4876112" y="4075578"/>
                <a:ext cx="896600"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E99BA598-6D6A-C743-69CC-3920D87D06AC}"/>
                    </a:ext>
                  </a:extLst>
                </p:cNvPr>
                <p:cNvSpPr txBox="1"/>
                <p:nvPr/>
              </p:nvSpPr>
              <p:spPr>
                <a:xfrm>
                  <a:off x="7603238" y="2021898"/>
                  <a:ext cx="280725"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accent3"/>
                            </a:solidFill>
                            <a:latin typeface="Cambria Math" panose="02040503050406030204" pitchFamily="18" charset="0"/>
                          </a:rPr>
                          <m:t>𝒓</m:t>
                        </m:r>
                      </m:oMath>
                    </m:oMathPara>
                  </a14:m>
                  <a:endParaRPr lang="en-US" sz="1400" b="1" i="1" dirty="0">
                    <a:solidFill>
                      <a:schemeClr val="accent3"/>
                    </a:solidFill>
                  </a:endParaRPr>
                </a:p>
              </p:txBody>
            </p:sp>
          </mc:Choice>
          <mc:Fallback xmlns="">
            <p:sp>
              <p:nvSpPr>
                <p:cNvPr id="51" name="TextBox 50">
                  <a:extLst>
                    <a:ext uri="{FF2B5EF4-FFF2-40B4-BE49-F238E27FC236}">
                      <a16:creationId xmlns:a16="http://schemas.microsoft.com/office/drawing/2014/main" id="{E99BA598-6D6A-C743-69CC-3920D87D06AC}"/>
                    </a:ext>
                  </a:extLst>
                </p:cNvPr>
                <p:cNvSpPr txBox="1">
                  <a:spLocks noRot="1" noChangeAspect="1" noMove="1" noResize="1" noEditPoints="1" noAdjustHandles="1" noChangeArrowheads="1" noChangeShapeType="1" noTextEdit="1"/>
                </p:cNvSpPr>
                <p:nvPr/>
              </p:nvSpPr>
              <p:spPr>
                <a:xfrm>
                  <a:off x="7603238" y="2021898"/>
                  <a:ext cx="280725" cy="307777"/>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4AF44DEE-FFDB-95FD-A80E-87618CCD4F20}"/>
                    </a:ext>
                  </a:extLst>
                </p:cNvPr>
                <p:cNvSpPr txBox="1"/>
                <p:nvPr/>
              </p:nvSpPr>
              <p:spPr>
                <a:xfrm>
                  <a:off x="6163177" y="2032114"/>
                  <a:ext cx="280725"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𝑺</m:t>
                        </m:r>
                      </m:oMath>
                    </m:oMathPara>
                  </a14:m>
                  <a:endParaRPr lang="en-US" sz="1400" b="1" i="1" dirty="0">
                    <a:solidFill>
                      <a:schemeClr val="tx1"/>
                    </a:solidFill>
                  </a:endParaRPr>
                </a:p>
              </p:txBody>
            </p:sp>
          </mc:Choice>
          <mc:Fallback xmlns="">
            <p:sp>
              <p:nvSpPr>
                <p:cNvPr id="52" name="TextBox 51">
                  <a:extLst>
                    <a:ext uri="{FF2B5EF4-FFF2-40B4-BE49-F238E27FC236}">
                      <a16:creationId xmlns:a16="http://schemas.microsoft.com/office/drawing/2014/main" id="{4AF44DEE-FFDB-95FD-A80E-87618CCD4F20}"/>
                    </a:ext>
                  </a:extLst>
                </p:cNvPr>
                <p:cNvSpPr txBox="1">
                  <a:spLocks noRot="1" noChangeAspect="1" noMove="1" noResize="1" noEditPoints="1" noAdjustHandles="1" noChangeArrowheads="1" noChangeShapeType="1" noTextEdit="1"/>
                </p:cNvSpPr>
                <p:nvPr/>
              </p:nvSpPr>
              <p:spPr>
                <a:xfrm>
                  <a:off x="6163177" y="2032114"/>
                  <a:ext cx="280725" cy="307777"/>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E452EA8C-B7C8-FD14-6F60-6031547FE173}"/>
                    </a:ext>
                  </a:extLst>
                </p:cNvPr>
                <p:cNvSpPr txBox="1"/>
                <p:nvPr/>
              </p:nvSpPr>
              <p:spPr>
                <a:xfrm>
                  <a:off x="6858033" y="2771921"/>
                  <a:ext cx="320131"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𝑾</m:t>
                        </m:r>
                      </m:oMath>
                    </m:oMathPara>
                  </a14:m>
                  <a:endParaRPr lang="en-US" sz="1400" b="1" i="1" dirty="0">
                    <a:solidFill>
                      <a:schemeClr val="tx1"/>
                    </a:solidFill>
                  </a:endParaRPr>
                </a:p>
              </p:txBody>
            </p:sp>
          </mc:Choice>
          <mc:Fallback xmlns="">
            <p:sp>
              <p:nvSpPr>
                <p:cNvPr id="53" name="TextBox 52">
                  <a:extLst>
                    <a:ext uri="{FF2B5EF4-FFF2-40B4-BE49-F238E27FC236}">
                      <a16:creationId xmlns:a16="http://schemas.microsoft.com/office/drawing/2014/main" id="{E452EA8C-B7C8-FD14-6F60-6031547FE173}"/>
                    </a:ext>
                  </a:extLst>
                </p:cNvPr>
                <p:cNvSpPr txBox="1">
                  <a:spLocks noRot="1" noChangeAspect="1" noMove="1" noResize="1" noEditPoints="1" noAdjustHandles="1" noChangeArrowheads="1" noChangeShapeType="1" noTextEdit="1"/>
                </p:cNvSpPr>
                <p:nvPr/>
              </p:nvSpPr>
              <p:spPr>
                <a:xfrm>
                  <a:off x="6858033" y="2771921"/>
                  <a:ext cx="320131" cy="307777"/>
                </a:xfrm>
                <a:prstGeom prst="rect">
                  <a:avLst/>
                </a:prstGeom>
                <a:blipFill>
                  <a:blip r:embed="rId15"/>
                  <a:stretch>
                    <a:fillRect/>
                  </a:stretch>
                </a:blipFill>
              </p:spPr>
              <p:txBody>
                <a:bodyPr/>
                <a:lstStyle/>
                <a:p>
                  <a:r>
                    <a:rPr lang="en-US">
                      <a:noFill/>
                    </a:rPr>
                    <a:t> </a:t>
                  </a:r>
                </a:p>
              </p:txBody>
            </p:sp>
          </mc:Fallback>
        </mc:AlternateContent>
        <p:cxnSp>
          <p:nvCxnSpPr>
            <p:cNvPr id="54" name="Straight Arrow Connector 53">
              <a:extLst>
                <a:ext uri="{FF2B5EF4-FFF2-40B4-BE49-F238E27FC236}">
                  <a16:creationId xmlns:a16="http://schemas.microsoft.com/office/drawing/2014/main" id="{5C0574D5-BC7E-0B86-0A87-36F743899304}"/>
                </a:ext>
                <a:ext uri="{C183D7F6-B498-43B3-948B-1728B52AA6E4}">
                  <adec:decorative xmlns:adec="http://schemas.microsoft.com/office/drawing/2017/decorative" val="1"/>
                </a:ext>
              </a:extLst>
            </p:cNvPr>
            <p:cNvCxnSpPr>
              <a:cxnSpLocks/>
              <a:stCxn id="58" idx="3"/>
              <a:endCxn id="60" idx="7"/>
            </p:cNvCxnSpPr>
            <p:nvPr/>
          </p:nvCxnSpPr>
          <p:spPr>
            <a:xfrm flipH="1">
              <a:off x="7173056" y="2324694"/>
              <a:ext cx="415588" cy="43081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64" name="Group 63">
            <a:extLst>
              <a:ext uri="{FF2B5EF4-FFF2-40B4-BE49-F238E27FC236}">
                <a16:creationId xmlns:a16="http://schemas.microsoft.com/office/drawing/2014/main" id="{889CF61D-CF13-9470-997D-21FF7430FBC0}"/>
              </a:ext>
              <a:ext uri="{C183D7F6-B498-43B3-948B-1728B52AA6E4}">
                <adec:decorative xmlns:adec="http://schemas.microsoft.com/office/drawing/2017/decorative" val="1"/>
              </a:ext>
            </a:extLst>
          </p:cNvPr>
          <p:cNvGrpSpPr/>
          <p:nvPr/>
        </p:nvGrpSpPr>
        <p:grpSpPr>
          <a:xfrm>
            <a:off x="7148871" y="3778382"/>
            <a:ext cx="1854413" cy="1910306"/>
            <a:chOff x="6095999" y="1206966"/>
            <a:chExt cx="1854413" cy="1910306"/>
          </a:xfrm>
        </p:grpSpPr>
        <p:grpSp>
          <p:nvGrpSpPr>
            <p:cNvPr id="65" name="Group 64">
              <a:extLst>
                <a:ext uri="{FF2B5EF4-FFF2-40B4-BE49-F238E27FC236}">
                  <a16:creationId xmlns:a16="http://schemas.microsoft.com/office/drawing/2014/main" id="{63449FD8-6086-4C4F-0E7E-839ED212B649}"/>
                </a:ext>
              </a:extLst>
            </p:cNvPr>
            <p:cNvGrpSpPr>
              <a:grpSpLocks noChangeAspect="1"/>
            </p:cNvGrpSpPr>
            <p:nvPr/>
          </p:nvGrpSpPr>
          <p:grpSpPr>
            <a:xfrm>
              <a:off x="6095999" y="1206966"/>
              <a:ext cx="1854413" cy="1910306"/>
              <a:chOff x="4095623" y="1664166"/>
              <a:chExt cx="4000754" cy="4121339"/>
            </a:xfrm>
          </p:grpSpPr>
          <p:cxnSp>
            <p:nvCxnSpPr>
              <p:cNvPr id="70" name="Straight Arrow Connector 69">
                <a:extLst>
                  <a:ext uri="{FF2B5EF4-FFF2-40B4-BE49-F238E27FC236}">
                    <a16:creationId xmlns:a16="http://schemas.microsoft.com/office/drawing/2014/main" id="{FE1628FD-396E-C61C-03E1-E65A42487096}"/>
                  </a:ext>
                  <a:ext uri="{C183D7F6-B498-43B3-948B-1728B52AA6E4}">
                    <adec:decorative xmlns:adec="http://schemas.microsoft.com/office/drawing/2017/decorative" val="1"/>
                  </a:ext>
                </a:extLst>
              </p:cNvPr>
              <p:cNvCxnSpPr>
                <a:stCxn id="77" idx="5"/>
                <a:endCxn id="73" idx="1"/>
              </p:cNvCxnSpPr>
              <p:nvPr/>
            </p:nvCxnSpPr>
            <p:spPr>
              <a:xfrm>
                <a:off x="6419290" y="2444655"/>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1" name="Straight Arrow Connector 70">
                <a:extLst>
                  <a:ext uri="{FF2B5EF4-FFF2-40B4-BE49-F238E27FC236}">
                    <a16:creationId xmlns:a16="http://schemas.microsoft.com/office/drawing/2014/main" id="{E59AA8C8-A135-C91A-1020-1A2F5896E8C5}"/>
                  </a:ext>
                  <a:ext uri="{C183D7F6-B498-43B3-948B-1728B52AA6E4}">
                    <adec:decorative xmlns:adec="http://schemas.microsoft.com/office/drawing/2017/decorative" val="1"/>
                  </a:ext>
                </a:extLst>
              </p:cNvPr>
              <p:cNvCxnSpPr>
                <a:stCxn id="77" idx="3"/>
                <a:endCxn id="74" idx="7"/>
              </p:cNvCxnSpPr>
              <p:nvPr/>
            </p:nvCxnSpPr>
            <p:spPr>
              <a:xfrm flipH="1">
                <a:off x="4876112" y="2444655"/>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72" name="Group 71" descr="Node A">
                <a:extLst>
                  <a:ext uri="{FF2B5EF4-FFF2-40B4-BE49-F238E27FC236}">
                    <a16:creationId xmlns:a16="http://schemas.microsoft.com/office/drawing/2014/main" id="{495FA6B7-9936-93DC-A449-E0C3F3ACBD85}"/>
                  </a:ext>
                </a:extLst>
              </p:cNvPr>
              <p:cNvGrpSpPr/>
              <p:nvPr/>
            </p:nvGrpSpPr>
            <p:grpSpPr>
              <a:xfrm>
                <a:off x="5638801" y="1664166"/>
                <a:ext cx="914400" cy="914400"/>
                <a:chOff x="3335437" y="3336401"/>
                <a:chExt cx="914400" cy="914400"/>
              </a:xfrm>
            </p:grpSpPr>
            <p:sp>
              <p:nvSpPr>
                <p:cNvPr id="77" name="Oval 76">
                  <a:extLst>
                    <a:ext uri="{FF2B5EF4-FFF2-40B4-BE49-F238E27FC236}">
                      <a16:creationId xmlns:a16="http://schemas.microsoft.com/office/drawing/2014/main" id="{9B7C20CD-A814-1B22-D572-3F55315A70F0}"/>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B531AB80-ABEA-021B-39E5-425C5482207A}"/>
                        </a:ext>
                      </a:extLst>
                    </p:cNvPr>
                    <p:cNvSpPr txBox="1"/>
                    <p:nvPr/>
                  </p:nvSpPr>
                  <p:spPr>
                    <a:xfrm>
                      <a:off x="3489814" y="3488305"/>
                      <a:ext cx="605643" cy="66400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𝑪</m:t>
                            </m:r>
                          </m:oMath>
                        </m:oMathPara>
                      </a14:m>
                      <a:endParaRPr lang="en-US" sz="1400" b="1" i="1" dirty="0">
                        <a:solidFill>
                          <a:schemeClr val="tx1"/>
                        </a:solidFill>
                      </a:endParaRPr>
                    </a:p>
                  </p:txBody>
                </p:sp>
              </mc:Choice>
              <mc:Fallback xmlns="">
                <p:sp>
                  <p:nvSpPr>
                    <p:cNvPr id="78" name="TextBox 77">
                      <a:extLst>
                        <a:ext uri="{FF2B5EF4-FFF2-40B4-BE49-F238E27FC236}">
                          <a16:creationId xmlns:a16="http://schemas.microsoft.com/office/drawing/2014/main" id="{B531AB80-ABEA-021B-39E5-425C5482207A}"/>
                        </a:ext>
                      </a:extLst>
                    </p:cNvPr>
                    <p:cNvSpPr txBox="1">
                      <a:spLocks noRot="1" noChangeAspect="1" noMove="1" noResize="1" noEditPoints="1" noAdjustHandles="1" noChangeArrowheads="1" noChangeShapeType="1" noTextEdit="1"/>
                    </p:cNvSpPr>
                    <p:nvPr/>
                  </p:nvSpPr>
                  <p:spPr>
                    <a:xfrm>
                      <a:off x="3489814" y="3488305"/>
                      <a:ext cx="605643" cy="664005"/>
                    </a:xfrm>
                    <a:prstGeom prst="rect">
                      <a:avLst/>
                    </a:prstGeom>
                    <a:blipFill>
                      <a:blip r:embed="rId12"/>
                      <a:stretch>
                        <a:fillRect/>
                      </a:stretch>
                    </a:blipFill>
                  </p:spPr>
                  <p:txBody>
                    <a:bodyPr/>
                    <a:lstStyle/>
                    <a:p>
                      <a:r>
                        <a:rPr lang="en-US">
                          <a:noFill/>
                        </a:rPr>
                        <a:t> </a:t>
                      </a:r>
                    </a:p>
                  </p:txBody>
                </p:sp>
              </mc:Fallback>
            </mc:AlternateContent>
          </p:grpSp>
          <p:sp>
            <p:nvSpPr>
              <p:cNvPr id="73" name="Oval 72">
                <a:extLst>
                  <a:ext uri="{FF2B5EF4-FFF2-40B4-BE49-F238E27FC236}">
                    <a16:creationId xmlns:a16="http://schemas.microsoft.com/office/drawing/2014/main" id="{E0323BA9-9EC0-55C9-2275-E745FD78D3D0}"/>
                  </a:ext>
                  <a:ext uri="{C183D7F6-B498-43B3-948B-1728B52AA6E4}">
                    <adec:decorative xmlns:adec="http://schemas.microsoft.com/office/drawing/2017/decorative" val="1"/>
                  </a:ext>
                </a:extLst>
              </p:cNvPr>
              <p:cNvSpPr/>
              <p:nvPr/>
            </p:nvSpPr>
            <p:spPr>
              <a:xfrm>
                <a:off x="7181977" y="3295089"/>
                <a:ext cx="914400" cy="914400"/>
              </a:xfrm>
              <a:prstGeom prst="ellipse">
                <a:avLst/>
              </a:prstGeom>
              <a:solidFill>
                <a:schemeClr val="accent3">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74" name="Oval 73">
                <a:extLst>
                  <a:ext uri="{FF2B5EF4-FFF2-40B4-BE49-F238E27FC236}">
                    <a16:creationId xmlns:a16="http://schemas.microsoft.com/office/drawing/2014/main" id="{A4A31167-F833-BBCC-D8E9-04592CBACAB7}"/>
                  </a:ext>
                  <a:ext uri="{C183D7F6-B498-43B3-948B-1728B52AA6E4}">
                    <adec:decorative xmlns:adec="http://schemas.microsoft.com/office/drawing/2017/decorative" val="1"/>
                  </a:ext>
                </a:extLst>
              </p:cNvPr>
              <p:cNvSpPr/>
              <p:nvPr/>
            </p:nvSpPr>
            <p:spPr>
              <a:xfrm>
                <a:off x="4095623" y="3295089"/>
                <a:ext cx="914400" cy="914400"/>
              </a:xfrm>
              <a:prstGeom prst="ellipse">
                <a:avLst/>
              </a:prstGeom>
              <a:solidFill>
                <a:schemeClr val="accent3">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75" name="Oval 74">
                <a:extLst>
                  <a:ext uri="{FF2B5EF4-FFF2-40B4-BE49-F238E27FC236}">
                    <a16:creationId xmlns:a16="http://schemas.microsoft.com/office/drawing/2014/main" id="{6B41D875-5D5B-4BA6-6932-9D10424A242B}"/>
                  </a:ext>
                  <a:ext uri="{C183D7F6-B498-43B3-948B-1728B52AA6E4}">
                    <adec:decorative xmlns:adec="http://schemas.microsoft.com/office/drawing/2017/decorative" val="1"/>
                  </a:ext>
                </a:extLst>
              </p:cNvPr>
              <p:cNvSpPr/>
              <p:nvPr/>
            </p:nvSpPr>
            <p:spPr>
              <a:xfrm>
                <a:off x="5638801" y="4871105"/>
                <a:ext cx="914400" cy="914400"/>
              </a:xfrm>
              <a:prstGeom prst="ellipse">
                <a:avLst/>
              </a:prstGeom>
              <a:solidFill>
                <a:schemeClr val="accent2">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76" name="Straight Arrow Connector 75">
                <a:extLst>
                  <a:ext uri="{FF2B5EF4-FFF2-40B4-BE49-F238E27FC236}">
                    <a16:creationId xmlns:a16="http://schemas.microsoft.com/office/drawing/2014/main" id="{D94EA2DE-87CC-802C-D860-F44A31EE4BB2}"/>
                  </a:ext>
                  <a:ext uri="{C183D7F6-B498-43B3-948B-1728B52AA6E4}">
                    <adec:decorative xmlns:adec="http://schemas.microsoft.com/office/drawing/2017/decorative" val="1"/>
                  </a:ext>
                </a:extLst>
              </p:cNvPr>
              <p:cNvCxnSpPr>
                <a:cxnSpLocks/>
                <a:stCxn id="74" idx="5"/>
                <a:endCxn id="75" idx="1"/>
              </p:cNvCxnSpPr>
              <p:nvPr/>
            </p:nvCxnSpPr>
            <p:spPr>
              <a:xfrm>
                <a:off x="4876112" y="4075578"/>
                <a:ext cx="896600"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F6026600-C9DE-FB68-8C2C-B8EBC4D2AA1F}"/>
                    </a:ext>
                  </a:extLst>
                </p:cNvPr>
                <p:cNvSpPr txBox="1"/>
                <p:nvPr/>
              </p:nvSpPr>
              <p:spPr>
                <a:xfrm>
                  <a:off x="7603238" y="2021898"/>
                  <a:ext cx="280725"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accent3"/>
                            </a:solidFill>
                            <a:latin typeface="Cambria Math" panose="02040503050406030204" pitchFamily="18" charset="0"/>
                          </a:rPr>
                          <m:t>𝒓</m:t>
                        </m:r>
                      </m:oMath>
                    </m:oMathPara>
                  </a14:m>
                  <a:endParaRPr lang="en-US" sz="1400" b="1" i="1" dirty="0">
                    <a:solidFill>
                      <a:schemeClr val="accent3"/>
                    </a:solidFill>
                  </a:endParaRPr>
                </a:p>
              </p:txBody>
            </p:sp>
          </mc:Choice>
          <mc:Fallback xmlns="">
            <p:sp>
              <p:nvSpPr>
                <p:cNvPr id="66" name="TextBox 65">
                  <a:extLst>
                    <a:ext uri="{FF2B5EF4-FFF2-40B4-BE49-F238E27FC236}">
                      <a16:creationId xmlns:a16="http://schemas.microsoft.com/office/drawing/2014/main" id="{F6026600-C9DE-FB68-8C2C-B8EBC4D2AA1F}"/>
                    </a:ext>
                  </a:extLst>
                </p:cNvPr>
                <p:cNvSpPr txBox="1">
                  <a:spLocks noRot="1" noChangeAspect="1" noMove="1" noResize="1" noEditPoints="1" noAdjustHandles="1" noChangeArrowheads="1" noChangeShapeType="1" noTextEdit="1"/>
                </p:cNvSpPr>
                <p:nvPr/>
              </p:nvSpPr>
              <p:spPr>
                <a:xfrm>
                  <a:off x="7603238" y="2021898"/>
                  <a:ext cx="280725" cy="307777"/>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a:extLst>
                    <a:ext uri="{FF2B5EF4-FFF2-40B4-BE49-F238E27FC236}">
                      <a16:creationId xmlns:a16="http://schemas.microsoft.com/office/drawing/2014/main" id="{C5F36BE3-8E27-583F-1AB9-8848D32398CC}"/>
                    </a:ext>
                  </a:extLst>
                </p:cNvPr>
                <p:cNvSpPr txBox="1"/>
                <p:nvPr/>
              </p:nvSpPr>
              <p:spPr>
                <a:xfrm>
                  <a:off x="6163177" y="2032114"/>
                  <a:ext cx="280725"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𝑺</m:t>
                        </m:r>
                      </m:oMath>
                    </m:oMathPara>
                  </a14:m>
                  <a:endParaRPr lang="en-US" sz="1400" b="1" i="1" dirty="0">
                    <a:solidFill>
                      <a:schemeClr val="tx1"/>
                    </a:solidFill>
                  </a:endParaRPr>
                </a:p>
              </p:txBody>
            </p:sp>
          </mc:Choice>
          <mc:Fallback xmlns="">
            <p:sp>
              <p:nvSpPr>
                <p:cNvPr id="67" name="TextBox 66">
                  <a:extLst>
                    <a:ext uri="{FF2B5EF4-FFF2-40B4-BE49-F238E27FC236}">
                      <a16:creationId xmlns:a16="http://schemas.microsoft.com/office/drawing/2014/main" id="{C5F36BE3-8E27-583F-1AB9-8848D32398CC}"/>
                    </a:ext>
                  </a:extLst>
                </p:cNvPr>
                <p:cNvSpPr txBox="1">
                  <a:spLocks noRot="1" noChangeAspect="1" noMove="1" noResize="1" noEditPoints="1" noAdjustHandles="1" noChangeArrowheads="1" noChangeShapeType="1" noTextEdit="1"/>
                </p:cNvSpPr>
                <p:nvPr/>
              </p:nvSpPr>
              <p:spPr>
                <a:xfrm>
                  <a:off x="6163177" y="2032114"/>
                  <a:ext cx="280725" cy="307777"/>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5970011D-00FF-E4F6-7CBC-8BFF47C000E1}"/>
                    </a:ext>
                  </a:extLst>
                </p:cNvPr>
                <p:cNvSpPr txBox="1"/>
                <p:nvPr/>
              </p:nvSpPr>
              <p:spPr>
                <a:xfrm>
                  <a:off x="6858033" y="2771921"/>
                  <a:ext cx="320131"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𝑾</m:t>
                        </m:r>
                      </m:oMath>
                    </m:oMathPara>
                  </a14:m>
                  <a:endParaRPr lang="en-US" sz="1400" b="1" i="1" dirty="0">
                    <a:solidFill>
                      <a:schemeClr val="tx1"/>
                    </a:solidFill>
                  </a:endParaRPr>
                </a:p>
              </p:txBody>
            </p:sp>
          </mc:Choice>
          <mc:Fallback xmlns="">
            <p:sp>
              <p:nvSpPr>
                <p:cNvPr id="68" name="TextBox 67">
                  <a:extLst>
                    <a:ext uri="{FF2B5EF4-FFF2-40B4-BE49-F238E27FC236}">
                      <a16:creationId xmlns:a16="http://schemas.microsoft.com/office/drawing/2014/main" id="{5970011D-00FF-E4F6-7CBC-8BFF47C000E1}"/>
                    </a:ext>
                  </a:extLst>
                </p:cNvPr>
                <p:cNvSpPr txBox="1">
                  <a:spLocks noRot="1" noChangeAspect="1" noMove="1" noResize="1" noEditPoints="1" noAdjustHandles="1" noChangeArrowheads="1" noChangeShapeType="1" noTextEdit="1"/>
                </p:cNvSpPr>
                <p:nvPr/>
              </p:nvSpPr>
              <p:spPr>
                <a:xfrm>
                  <a:off x="6858033" y="2771921"/>
                  <a:ext cx="320131" cy="307777"/>
                </a:xfrm>
                <a:prstGeom prst="rect">
                  <a:avLst/>
                </a:prstGeom>
                <a:blipFill>
                  <a:blip r:embed="rId18"/>
                  <a:stretch>
                    <a:fillRect r="-4000"/>
                  </a:stretch>
                </a:blipFill>
              </p:spPr>
              <p:txBody>
                <a:bodyPr/>
                <a:lstStyle/>
                <a:p>
                  <a:r>
                    <a:rPr lang="en-US">
                      <a:noFill/>
                    </a:rPr>
                    <a:t> </a:t>
                  </a:r>
                </a:p>
              </p:txBody>
            </p:sp>
          </mc:Fallback>
        </mc:AlternateContent>
        <p:cxnSp>
          <p:nvCxnSpPr>
            <p:cNvPr id="69" name="Straight Arrow Connector 68">
              <a:extLst>
                <a:ext uri="{FF2B5EF4-FFF2-40B4-BE49-F238E27FC236}">
                  <a16:creationId xmlns:a16="http://schemas.microsoft.com/office/drawing/2014/main" id="{B76B9870-1C8B-0666-A0B7-86B0AA758F1D}"/>
                </a:ext>
                <a:ext uri="{C183D7F6-B498-43B3-948B-1728B52AA6E4}">
                  <adec:decorative xmlns:adec="http://schemas.microsoft.com/office/drawing/2017/decorative" val="1"/>
                </a:ext>
              </a:extLst>
            </p:cNvPr>
            <p:cNvCxnSpPr>
              <a:cxnSpLocks/>
              <a:stCxn id="73" idx="3"/>
              <a:endCxn id="75" idx="7"/>
            </p:cNvCxnSpPr>
            <p:nvPr/>
          </p:nvCxnSpPr>
          <p:spPr>
            <a:xfrm flipH="1">
              <a:off x="7173056" y="2324694"/>
              <a:ext cx="415588" cy="43081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09" name="Group 108">
            <a:extLst>
              <a:ext uri="{FF2B5EF4-FFF2-40B4-BE49-F238E27FC236}">
                <a16:creationId xmlns:a16="http://schemas.microsoft.com/office/drawing/2014/main" id="{31B89E80-7F0E-78B3-96C2-790F1D7C52E8}"/>
              </a:ext>
              <a:ext uri="{C183D7F6-B498-43B3-948B-1728B52AA6E4}">
                <adec:decorative xmlns:adec="http://schemas.microsoft.com/office/drawing/2017/decorative" val="1"/>
              </a:ext>
            </a:extLst>
          </p:cNvPr>
          <p:cNvGrpSpPr/>
          <p:nvPr/>
        </p:nvGrpSpPr>
        <p:grpSpPr>
          <a:xfrm>
            <a:off x="9741424" y="3802265"/>
            <a:ext cx="1854413" cy="1910306"/>
            <a:chOff x="6095999" y="1206966"/>
            <a:chExt cx="1854413" cy="1910306"/>
          </a:xfrm>
        </p:grpSpPr>
        <p:grpSp>
          <p:nvGrpSpPr>
            <p:cNvPr id="110" name="Group 109">
              <a:extLst>
                <a:ext uri="{FF2B5EF4-FFF2-40B4-BE49-F238E27FC236}">
                  <a16:creationId xmlns:a16="http://schemas.microsoft.com/office/drawing/2014/main" id="{5D453641-4C78-FFDD-4D02-A4F5C7729094}"/>
                </a:ext>
              </a:extLst>
            </p:cNvPr>
            <p:cNvGrpSpPr>
              <a:grpSpLocks noChangeAspect="1"/>
            </p:cNvGrpSpPr>
            <p:nvPr/>
          </p:nvGrpSpPr>
          <p:grpSpPr>
            <a:xfrm>
              <a:off x="6095999" y="1206966"/>
              <a:ext cx="1854413" cy="1910306"/>
              <a:chOff x="4095623" y="1664166"/>
              <a:chExt cx="4000754" cy="4121339"/>
            </a:xfrm>
          </p:grpSpPr>
          <p:cxnSp>
            <p:nvCxnSpPr>
              <p:cNvPr id="115" name="Straight Arrow Connector 114">
                <a:extLst>
                  <a:ext uri="{FF2B5EF4-FFF2-40B4-BE49-F238E27FC236}">
                    <a16:creationId xmlns:a16="http://schemas.microsoft.com/office/drawing/2014/main" id="{7E5410EA-9EA1-B535-DDC7-8A32D4F40E5D}"/>
                  </a:ext>
                  <a:ext uri="{C183D7F6-B498-43B3-948B-1728B52AA6E4}">
                    <adec:decorative xmlns:adec="http://schemas.microsoft.com/office/drawing/2017/decorative" val="1"/>
                  </a:ext>
                </a:extLst>
              </p:cNvPr>
              <p:cNvCxnSpPr>
                <a:stCxn id="122" idx="5"/>
                <a:endCxn id="118" idx="1"/>
              </p:cNvCxnSpPr>
              <p:nvPr/>
            </p:nvCxnSpPr>
            <p:spPr>
              <a:xfrm>
                <a:off x="6419290" y="2444655"/>
                <a:ext cx="896598"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6" name="Straight Arrow Connector 115">
                <a:extLst>
                  <a:ext uri="{FF2B5EF4-FFF2-40B4-BE49-F238E27FC236}">
                    <a16:creationId xmlns:a16="http://schemas.microsoft.com/office/drawing/2014/main" id="{7C985335-D8DF-1310-A669-04731C1B0CD2}"/>
                  </a:ext>
                  <a:ext uri="{C183D7F6-B498-43B3-948B-1728B52AA6E4}">
                    <adec:decorative xmlns:adec="http://schemas.microsoft.com/office/drawing/2017/decorative" val="1"/>
                  </a:ext>
                </a:extLst>
              </p:cNvPr>
              <p:cNvCxnSpPr>
                <a:stCxn id="122" idx="3"/>
                <a:endCxn id="119" idx="7"/>
              </p:cNvCxnSpPr>
              <p:nvPr/>
            </p:nvCxnSpPr>
            <p:spPr>
              <a:xfrm flipH="1">
                <a:off x="4876112" y="2444655"/>
                <a:ext cx="896600" cy="98434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17" name="Group 116" descr="Node A">
                <a:extLst>
                  <a:ext uri="{FF2B5EF4-FFF2-40B4-BE49-F238E27FC236}">
                    <a16:creationId xmlns:a16="http://schemas.microsoft.com/office/drawing/2014/main" id="{DE9ABA0C-6B05-7E84-AB4E-1DE1DCAF1A1C}"/>
                  </a:ext>
                </a:extLst>
              </p:cNvPr>
              <p:cNvGrpSpPr/>
              <p:nvPr/>
            </p:nvGrpSpPr>
            <p:grpSpPr>
              <a:xfrm>
                <a:off x="5638801" y="1664166"/>
                <a:ext cx="914400" cy="914400"/>
                <a:chOff x="3335437" y="3336401"/>
                <a:chExt cx="914400" cy="914400"/>
              </a:xfrm>
            </p:grpSpPr>
            <p:sp>
              <p:nvSpPr>
                <p:cNvPr id="122" name="Oval 121">
                  <a:extLst>
                    <a:ext uri="{FF2B5EF4-FFF2-40B4-BE49-F238E27FC236}">
                      <a16:creationId xmlns:a16="http://schemas.microsoft.com/office/drawing/2014/main" id="{D1C653C5-C2AD-AE70-7702-CEFDF0CFAFF8}"/>
                    </a:ext>
                    <a:ext uri="{C183D7F6-B498-43B3-948B-1728B52AA6E4}">
                      <adec:decorative xmlns:adec="http://schemas.microsoft.com/office/drawing/2017/decorative" val="1"/>
                    </a:ext>
                  </a:extLst>
                </p:cNvPr>
                <p:cNvSpPr/>
                <p:nvPr/>
              </p:nvSpPr>
              <p:spPr>
                <a:xfrm>
                  <a:off x="3335437" y="3336401"/>
                  <a:ext cx="914400" cy="914400"/>
                </a:xfrm>
                <a:prstGeom prst="ellipse">
                  <a:avLst/>
                </a:prstGeom>
                <a:solidFill>
                  <a:schemeClr val="accent3">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23" name="TextBox 122">
                      <a:extLst>
                        <a:ext uri="{FF2B5EF4-FFF2-40B4-BE49-F238E27FC236}">
                          <a16:creationId xmlns:a16="http://schemas.microsoft.com/office/drawing/2014/main" id="{740C6D0F-8EF7-A8E0-5446-8764788FBAA1}"/>
                        </a:ext>
                      </a:extLst>
                    </p:cNvPr>
                    <p:cNvSpPr txBox="1"/>
                    <p:nvPr/>
                  </p:nvSpPr>
                  <p:spPr>
                    <a:xfrm>
                      <a:off x="3489814" y="3488305"/>
                      <a:ext cx="605643" cy="66400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𝑪</m:t>
                            </m:r>
                          </m:oMath>
                        </m:oMathPara>
                      </a14:m>
                      <a:endParaRPr lang="en-US" sz="1400" b="1" i="1" dirty="0">
                        <a:solidFill>
                          <a:schemeClr val="tx1"/>
                        </a:solidFill>
                      </a:endParaRPr>
                    </a:p>
                  </p:txBody>
                </p:sp>
              </mc:Choice>
              <mc:Fallback xmlns="">
                <p:sp>
                  <p:nvSpPr>
                    <p:cNvPr id="123" name="TextBox 122">
                      <a:extLst>
                        <a:ext uri="{FF2B5EF4-FFF2-40B4-BE49-F238E27FC236}">
                          <a16:creationId xmlns:a16="http://schemas.microsoft.com/office/drawing/2014/main" id="{740C6D0F-8EF7-A8E0-5446-8764788FBAA1}"/>
                        </a:ext>
                      </a:extLst>
                    </p:cNvPr>
                    <p:cNvSpPr txBox="1">
                      <a:spLocks noRot="1" noChangeAspect="1" noMove="1" noResize="1" noEditPoints="1" noAdjustHandles="1" noChangeArrowheads="1" noChangeShapeType="1" noTextEdit="1"/>
                    </p:cNvSpPr>
                    <p:nvPr/>
                  </p:nvSpPr>
                  <p:spPr>
                    <a:xfrm>
                      <a:off x="3489814" y="3488305"/>
                      <a:ext cx="605643" cy="664005"/>
                    </a:xfrm>
                    <a:prstGeom prst="rect">
                      <a:avLst/>
                    </a:prstGeom>
                    <a:blipFill>
                      <a:blip r:embed="rId19"/>
                      <a:stretch>
                        <a:fillRect/>
                      </a:stretch>
                    </a:blipFill>
                  </p:spPr>
                  <p:txBody>
                    <a:bodyPr/>
                    <a:lstStyle/>
                    <a:p>
                      <a:r>
                        <a:rPr lang="en-US">
                          <a:noFill/>
                        </a:rPr>
                        <a:t> </a:t>
                      </a:r>
                    </a:p>
                  </p:txBody>
                </p:sp>
              </mc:Fallback>
            </mc:AlternateContent>
          </p:grpSp>
          <p:sp>
            <p:nvSpPr>
              <p:cNvPr id="118" name="Oval 117">
                <a:extLst>
                  <a:ext uri="{FF2B5EF4-FFF2-40B4-BE49-F238E27FC236}">
                    <a16:creationId xmlns:a16="http://schemas.microsoft.com/office/drawing/2014/main" id="{635940B5-6060-6C98-066B-564A598BEF76}"/>
                  </a:ext>
                  <a:ext uri="{C183D7F6-B498-43B3-948B-1728B52AA6E4}">
                    <adec:decorative xmlns:adec="http://schemas.microsoft.com/office/drawing/2017/decorative" val="1"/>
                  </a:ext>
                </a:extLst>
              </p:cNvPr>
              <p:cNvSpPr/>
              <p:nvPr/>
            </p:nvSpPr>
            <p:spPr>
              <a:xfrm>
                <a:off x="7181977" y="3295089"/>
                <a:ext cx="914400" cy="914400"/>
              </a:xfrm>
              <a:prstGeom prst="ellipse">
                <a:avLst/>
              </a:prstGeom>
              <a:solidFill>
                <a:schemeClr val="accent3">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19" name="Oval 118">
                <a:extLst>
                  <a:ext uri="{FF2B5EF4-FFF2-40B4-BE49-F238E27FC236}">
                    <a16:creationId xmlns:a16="http://schemas.microsoft.com/office/drawing/2014/main" id="{70000E83-DFDD-9039-EF6F-0D971F1EFA6A}"/>
                  </a:ext>
                  <a:ext uri="{C183D7F6-B498-43B3-948B-1728B52AA6E4}">
                    <adec:decorative xmlns:adec="http://schemas.microsoft.com/office/drawing/2017/decorative" val="1"/>
                  </a:ext>
                </a:extLst>
              </p:cNvPr>
              <p:cNvSpPr/>
              <p:nvPr/>
            </p:nvSpPr>
            <p:spPr>
              <a:xfrm>
                <a:off x="4095623" y="3295089"/>
                <a:ext cx="914400" cy="914400"/>
              </a:xfrm>
              <a:prstGeom prst="ellipse">
                <a:avLst/>
              </a:prstGeom>
              <a:solidFill>
                <a:schemeClr val="accent3">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sp>
            <p:nvSpPr>
              <p:cNvPr id="120" name="Oval 119">
                <a:extLst>
                  <a:ext uri="{FF2B5EF4-FFF2-40B4-BE49-F238E27FC236}">
                    <a16:creationId xmlns:a16="http://schemas.microsoft.com/office/drawing/2014/main" id="{BDAD5266-A7A9-2F5E-1F3D-C2ED78E03163}"/>
                  </a:ext>
                  <a:ext uri="{C183D7F6-B498-43B3-948B-1728B52AA6E4}">
                    <adec:decorative xmlns:adec="http://schemas.microsoft.com/office/drawing/2017/decorative" val="1"/>
                  </a:ext>
                </a:extLst>
              </p:cNvPr>
              <p:cNvSpPr/>
              <p:nvPr/>
            </p:nvSpPr>
            <p:spPr>
              <a:xfrm>
                <a:off x="5638801" y="4871105"/>
                <a:ext cx="914400" cy="91440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121" name="Straight Arrow Connector 120">
                <a:extLst>
                  <a:ext uri="{FF2B5EF4-FFF2-40B4-BE49-F238E27FC236}">
                    <a16:creationId xmlns:a16="http://schemas.microsoft.com/office/drawing/2014/main" id="{0523CCC8-7EF1-30B5-CEFA-F894F522EE2B}"/>
                  </a:ext>
                  <a:ext uri="{C183D7F6-B498-43B3-948B-1728B52AA6E4}">
                    <adec:decorative xmlns:adec="http://schemas.microsoft.com/office/drawing/2017/decorative" val="1"/>
                  </a:ext>
                </a:extLst>
              </p:cNvPr>
              <p:cNvCxnSpPr>
                <a:cxnSpLocks/>
                <a:stCxn id="119" idx="5"/>
                <a:endCxn id="120" idx="1"/>
              </p:cNvCxnSpPr>
              <p:nvPr/>
            </p:nvCxnSpPr>
            <p:spPr>
              <a:xfrm>
                <a:off x="4876112" y="4075578"/>
                <a:ext cx="896600" cy="929438"/>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111" name="TextBox 110">
                  <a:extLst>
                    <a:ext uri="{FF2B5EF4-FFF2-40B4-BE49-F238E27FC236}">
                      <a16:creationId xmlns:a16="http://schemas.microsoft.com/office/drawing/2014/main" id="{22C65F5D-4C65-E086-38D9-83283A9C4112}"/>
                    </a:ext>
                  </a:extLst>
                </p:cNvPr>
                <p:cNvSpPr txBox="1"/>
                <p:nvPr/>
              </p:nvSpPr>
              <p:spPr>
                <a:xfrm>
                  <a:off x="7603238" y="2021898"/>
                  <a:ext cx="280725"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accent3"/>
                            </a:solidFill>
                            <a:latin typeface="Cambria Math" panose="02040503050406030204" pitchFamily="18" charset="0"/>
                          </a:rPr>
                          <m:t>𝒓</m:t>
                        </m:r>
                      </m:oMath>
                    </m:oMathPara>
                  </a14:m>
                  <a:endParaRPr lang="en-US" sz="1400" b="1" i="1" dirty="0">
                    <a:solidFill>
                      <a:schemeClr val="accent3"/>
                    </a:solidFill>
                  </a:endParaRPr>
                </a:p>
              </p:txBody>
            </p:sp>
          </mc:Choice>
          <mc:Fallback xmlns="">
            <p:sp>
              <p:nvSpPr>
                <p:cNvPr id="111" name="TextBox 110">
                  <a:extLst>
                    <a:ext uri="{FF2B5EF4-FFF2-40B4-BE49-F238E27FC236}">
                      <a16:creationId xmlns:a16="http://schemas.microsoft.com/office/drawing/2014/main" id="{22C65F5D-4C65-E086-38D9-83283A9C4112}"/>
                    </a:ext>
                  </a:extLst>
                </p:cNvPr>
                <p:cNvSpPr txBox="1">
                  <a:spLocks noRot="1" noChangeAspect="1" noMove="1" noResize="1" noEditPoints="1" noAdjustHandles="1" noChangeArrowheads="1" noChangeShapeType="1" noTextEdit="1"/>
                </p:cNvSpPr>
                <p:nvPr/>
              </p:nvSpPr>
              <p:spPr>
                <a:xfrm>
                  <a:off x="7603238" y="2021898"/>
                  <a:ext cx="280725" cy="307777"/>
                </a:xfrm>
                <a:prstGeom prst="rect">
                  <a:avLst/>
                </a:prstGeom>
                <a:blipFill>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2" name="TextBox 111">
                  <a:extLst>
                    <a:ext uri="{FF2B5EF4-FFF2-40B4-BE49-F238E27FC236}">
                      <a16:creationId xmlns:a16="http://schemas.microsoft.com/office/drawing/2014/main" id="{AAD8063B-3385-E0B7-7635-9DACA91EFEC3}"/>
                    </a:ext>
                  </a:extLst>
                </p:cNvPr>
                <p:cNvSpPr txBox="1"/>
                <p:nvPr/>
              </p:nvSpPr>
              <p:spPr>
                <a:xfrm>
                  <a:off x="6163177" y="2032114"/>
                  <a:ext cx="280725"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𝑺</m:t>
                        </m:r>
                      </m:oMath>
                    </m:oMathPara>
                  </a14:m>
                  <a:endParaRPr lang="en-US" sz="1400" b="1" i="1" dirty="0">
                    <a:solidFill>
                      <a:schemeClr val="tx1"/>
                    </a:solidFill>
                  </a:endParaRPr>
                </a:p>
              </p:txBody>
            </p:sp>
          </mc:Choice>
          <mc:Fallback xmlns="">
            <p:sp>
              <p:nvSpPr>
                <p:cNvPr id="112" name="TextBox 111">
                  <a:extLst>
                    <a:ext uri="{FF2B5EF4-FFF2-40B4-BE49-F238E27FC236}">
                      <a16:creationId xmlns:a16="http://schemas.microsoft.com/office/drawing/2014/main" id="{AAD8063B-3385-E0B7-7635-9DACA91EFEC3}"/>
                    </a:ext>
                  </a:extLst>
                </p:cNvPr>
                <p:cNvSpPr txBox="1">
                  <a:spLocks noRot="1" noChangeAspect="1" noMove="1" noResize="1" noEditPoints="1" noAdjustHandles="1" noChangeArrowheads="1" noChangeShapeType="1" noTextEdit="1"/>
                </p:cNvSpPr>
                <p:nvPr/>
              </p:nvSpPr>
              <p:spPr>
                <a:xfrm>
                  <a:off x="6163177" y="2032114"/>
                  <a:ext cx="280725" cy="307777"/>
                </a:xfrm>
                <a:prstGeom prst="rect">
                  <a:avLst/>
                </a:prstGeom>
                <a:blipFill>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3" name="TextBox 112">
                  <a:extLst>
                    <a:ext uri="{FF2B5EF4-FFF2-40B4-BE49-F238E27FC236}">
                      <a16:creationId xmlns:a16="http://schemas.microsoft.com/office/drawing/2014/main" id="{F98EB16A-3A24-9F7A-3C2F-652E58A6FF4D}"/>
                    </a:ext>
                  </a:extLst>
                </p:cNvPr>
                <p:cNvSpPr txBox="1"/>
                <p:nvPr/>
              </p:nvSpPr>
              <p:spPr>
                <a:xfrm>
                  <a:off x="6858033" y="2771921"/>
                  <a:ext cx="320131" cy="30777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sz="1400" b="1" i="1" smtClean="0">
                            <a:solidFill>
                              <a:schemeClr val="tx1"/>
                            </a:solidFill>
                            <a:latin typeface="Cambria Math" panose="02040503050406030204" pitchFamily="18" charset="0"/>
                          </a:rPr>
                          <m:t>𝑾</m:t>
                        </m:r>
                      </m:oMath>
                    </m:oMathPara>
                  </a14:m>
                  <a:endParaRPr lang="en-US" sz="1400" b="1" i="1" dirty="0">
                    <a:solidFill>
                      <a:schemeClr val="tx1"/>
                    </a:solidFill>
                  </a:endParaRPr>
                </a:p>
              </p:txBody>
            </p:sp>
          </mc:Choice>
          <mc:Fallback xmlns="">
            <p:sp>
              <p:nvSpPr>
                <p:cNvPr id="113" name="TextBox 112">
                  <a:extLst>
                    <a:ext uri="{FF2B5EF4-FFF2-40B4-BE49-F238E27FC236}">
                      <a16:creationId xmlns:a16="http://schemas.microsoft.com/office/drawing/2014/main" id="{F98EB16A-3A24-9F7A-3C2F-652E58A6FF4D}"/>
                    </a:ext>
                  </a:extLst>
                </p:cNvPr>
                <p:cNvSpPr txBox="1">
                  <a:spLocks noRot="1" noChangeAspect="1" noMove="1" noResize="1" noEditPoints="1" noAdjustHandles="1" noChangeArrowheads="1" noChangeShapeType="1" noTextEdit="1"/>
                </p:cNvSpPr>
                <p:nvPr/>
              </p:nvSpPr>
              <p:spPr>
                <a:xfrm>
                  <a:off x="6858033" y="2771921"/>
                  <a:ext cx="320131" cy="307777"/>
                </a:xfrm>
                <a:prstGeom prst="rect">
                  <a:avLst/>
                </a:prstGeom>
                <a:blipFill>
                  <a:blip r:embed="rId22"/>
                  <a:stretch>
                    <a:fillRect/>
                  </a:stretch>
                </a:blipFill>
              </p:spPr>
              <p:txBody>
                <a:bodyPr/>
                <a:lstStyle/>
                <a:p>
                  <a:r>
                    <a:rPr lang="en-US">
                      <a:noFill/>
                    </a:rPr>
                    <a:t> </a:t>
                  </a:r>
                </a:p>
              </p:txBody>
            </p:sp>
          </mc:Fallback>
        </mc:AlternateContent>
        <p:cxnSp>
          <p:nvCxnSpPr>
            <p:cNvPr id="114" name="Straight Arrow Connector 113">
              <a:extLst>
                <a:ext uri="{FF2B5EF4-FFF2-40B4-BE49-F238E27FC236}">
                  <a16:creationId xmlns:a16="http://schemas.microsoft.com/office/drawing/2014/main" id="{4740A0A5-EA20-96E8-0F97-166821A7B32F}"/>
                </a:ext>
                <a:ext uri="{C183D7F6-B498-43B3-948B-1728B52AA6E4}">
                  <adec:decorative xmlns:adec="http://schemas.microsoft.com/office/drawing/2017/decorative" val="1"/>
                </a:ext>
              </a:extLst>
            </p:cNvPr>
            <p:cNvCxnSpPr>
              <a:cxnSpLocks/>
              <a:stCxn id="118" idx="3"/>
              <a:endCxn id="120" idx="7"/>
            </p:cNvCxnSpPr>
            <p:nvPr/>
          </p:nvCxnSpPr>
          <p:spPr>
            <a:xfrm flipH="1">
              <a:off x="7173056" y="2324694"/>
              <a:ext cx="415588" cy="43081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
        <p:nvSpPr>
          <p:cNvPr id="124" name="Right Arrow 123">
            <a:extLst>
              <a:ext uri="{FF2B5EF4-FFF2-40B4-BE49-F238E27FC236}">
                <a16:creationId xmlns:a16="http://schemas.microsoft.com/office/drawing/2014/main" id="{F1B87652-E4BA-8687-D74B-41C09D1FF104}"/>
              </a:ext>
              <a:ext uri="{C183D7F6-B498-43B3-948B-1728B52AA6E4}">
                <adec:decorative xmlns:adec="http://schemas.microsoft.com/office/drawing/2017/decorative" val="1"/>
              </a:ext>
            </a:extLst>
          </p:cNvPr>
          <p:cNvSpPr/>
          <p:nvPr/>
        </p:nvSpPr>
        <p:spPr>
          <a:xfrm>
            <a:off x="6657464" y="4641923"/>
            <a:ext cx="324852" cy="183223"/>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ight Arrow 124">
            <a:extLst>
              <a:ext uri="{FF2B5EF4-FFF2-40B4-BE49-F238E27FC236}">
                <a16:creationId xmlns:a16="http://schemas.microsoft.com/office/drawing/2014/main" id="{007105E0-612F-4485-7487-5A9971502069}"/>
              </a:ext>
              <a:ext uri="{C183D7F6-B498-43B3-948B-1728B52AA6E4}">
                <adec:decorative xmlns:adec="http://schemas.microsoft.com/office/drawing/2017/decorative" val="1"/>
              </a:ext>
            </a:extLst>
          </p:cNvPr>
          <p:cNvSpPr/>
          <p:nvPr/>
        </p:nvSpPr>
        <p:spPr>
          <a:xfrm>
            <a:off x="9217860" y="4654648"/>
            <a:ext cx="324852" cy="183223"/>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6" name="TextBox 125">
                <a:extLst>
                  <a:ext uri="{FF2B5EF4-FFF2-40B4-BE49-F238E27FC236}">
                    <a16:creationId xmlns:a16="http://schemas.microsoft.com/office/drawing/2014/main" id="{6B3E1195-5704-27FA-04EC-F3F0E8F88D46}"/>
                  </a:ext>
                </a:extLst>
              </p:cNvPr>
              <p:cNvSpPr txBox="1"/>
              <p:nvPr/>
            </p:nvSpPr>
            <p:spPr>
              <a:xfrm>
                <a:off x="4317329" y="5899411"/>
                <a:ext cx="2322174" cy="338554"/>
              </a:xfrm>
              <a:prstGeom prst="rect">
                <a:avLst/>
              </a:prstGeom>
              <a:noFill/>
            </p:spPr>
            <p:txBody>
              <a:bodyPr wrap="none" rtlCol="0">
                <a:spAutoFit/>
              </a:bodyPr>
              <a:lstStyle/>
              <a:p>
                <a:r>
                  <a:rPr lang="en-US" sz="1600" dirty="0"/>
                  <a:t>sample </a:t>
                </a:r>
                <a14:m>
                  <m:oMath xmlns:m="http://schemas.openxmlformats.org/officeDocument/2006/math">
                    <m:r>
                      <a:rPr lang="en-US" sz="1600" b="0" i="1" smtClean="0">
                        <a:latin typeface="Cambria Math" panose="02040503050406030204" pitchFamily="18" charset="0"/>
                      </a:rPr>
                      <m:t>𝑆</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𝑃</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𝑆</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𝑐</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𝑟</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𝑤</m:t>
                    </m:r>
                    <m:r>
                      <a:rPr lang="en-US" sz="1600" b="0" i="1" smtClean="0">
                        <a:latin typeface="Cambria Math" panose="02040503050406030204" pitchFamily="18" charset="0"/>
                        <a:ea typeface="Cambria Math" panose="02040503050406030204" pitchFamily="18" charset="0"/>
                      </a:rPr>
                      <m:t>)</m:t>
                    </m:r>
                  </m:oMath>
                </a14:m>
                <a:endParaRPr lang="en-US" sz="1600" dirty="0"/>
              </a:p>
            </p:txBody>
          </p:sp>
        </mc:Choice>
        <mc:Fallback xmlns="">
          <p:sp>
            <p:nvSpPr>
              <p:cNvPr id="126" name="TextBox 125">
                <a:extLst>
                  <a:ext uri="{FF2B5EF4-FFF2-40B4-BE49-F238E27FC236}">
                    <a16:creationId xmlns:a16="http://schemas.microsoft.com/office/drawing/2014/main" id="{6B3E1195-5704-27FA-04EC-F3F0E8F88D46}"/>
                  </a:ext>
                </a:extLst>
              </p:cNvPr>
              <p:cNvSpPr txBox="1">
                <a:spLocks noRot="1" noChangeAspect="1" noMove="1" noResize="1" noEditPoints="1" noAdjustHandles="1" noChangeArrowheads="1" noChangeShapeType="1" noTextEdit="1"/>
              </p:cNvSpPr>
              <p:nvPr/>
            </p:nvSpPr>
            <p:spPr>
              <a:xfrm>
                <a:off x="4317329" y="5899411"/>
                <a:ext cx="2322174" cy="338554"/>
              </a:xfrm>
              <a:prstGeom prst="rect">
                <a:avLst/>
              </a:prstGeom>
              <a:blipFill>
                <a:blip r:embed="rId23"/>
                <a:stretch>
                  <a:fillRect l="-1087" t="-3571" b="-178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7" name="TextBox 126">
                <a:extLst>
                  <a:ext uri="{FF2B5EF4-FFF2-40B4-BE49-F238E27FC236}">
                    <a16:creationId xmlns:a16="http://schemas.microsoft.com/office/drawing/2014/main" id="{FA1C43D8-9BD1-69AE-B0F8-D6664A277F52}"/>
                  </a:ext>
                </a:extLst>
              </p:cNvPr>
              <p:cNvSpPr txBox="1"/>
              <p:nvPr/>
            </p:nvSpPr>
            <p:spPr>
              <a:xfrm>
                <a:off x="7042268" y="5899411"/>
                <a:ext cx="2043316" cy="338554"/>
              </a:xfrm>
              <a:prstGeom prst="rect">
                <a:avLst/>
              </a:prstGeom>
              <a:noFill/>
            </p:spPr>
            <p:txBody>
              <a:bodyPr wrap="none" rtlCol="0">
                <a:spAutoFit/>
              </a:bodyPr>
              <a:lstStyle/>
              <a:p>
                <a:pPr algn="ctr"/>
                <a:r>
                  <a:rPr lang="en-US" sz="1600" dirty="0"/>
                  <a:t>sample </a:t>
                </a:r>
                <a14:m>
                  <m:oMath xmlns:m="http://schemas.openxmlformats.org/officeDocument/2006/math">
                    <m:r>
                      <a:rPr lang="en-US" sz="1600" b="0" i="1" smtClean="0">
                        <a:latin typeface="Cambria Math" panose="02040503050406030204" pitchFamily="18" charset="0"/>
                        <a:ea typeface="Cambria Math" panose="02040503050406030204" pitchFamily="18" charset="0"/>
                      </a:rPr>
                      <m:t>𝐶</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𝑃</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𝐶</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𝑠</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𝑟</m:t>
                    </m:r>
                    <m:r>
                      <a:rPr lang="en-US" sz="1600" b="0" i="1" smtClean="0">
                        <a:latin typeface="Cambria Math" panose="02040503050406030204" pitchFamily="18" charset="0"/>
                        <a:ea typeface="Cambria Math" panose="02040503050406030204" pitchFamily="18" charset="0"/>
                      </a:rPr>
                      <m:t>)</m:t>
                    </m:r>
                  </m:oMath>
                </a14:m>
                <a:endParaRPr lang="en-US" sz="1600" dirty="0"/>
              </a:p>
            </p:txBody>
          </p:sp>
        </mc:Choice>
        <mc:Fallback xmlns="">
          <p:sp>
            <p:nvSpPr>
              <p:cNvPr id="127" name="TextBox 126">
                <a:extLst>
                  <a:ext uri="{FF2B5EF4-FFF2-40B4-BE49-F238E27FC236}">
                    <a16:creationId xmlns:a16="http://schemas.microsoft.com/office/drawing/2014/main" id="{FA1C43D8-9BD1-69AE-B0F8-D6664A277F52}"/>
                  </a:ext>
                </a:extLst>
              </p:cNvPr>
              <p:cNvSpPr txBox="1">
                <a:spLocks noRot="1" noChangeAspect="1" noMove="1" noResize="1" noEditPoints="1" noAdjustHandles="1" noChangeArrowheads="1" noChangeShapeType="1" noTextEdit="1"/>
              </p:cNvSpPr>
              <p:nvPr/>
            </p:nvSpPr>
            <p:spPr>
              <a:xfrm>
                <a:off x="7042268" y="5899411"/>
                <a:ext cx="2043316" cy="338554"/>
              </a:xfrm>
              <a:prstGeom prst="rect">
                <a:avLst/>
              </a:prstGeom>
              <a:blipFill>
                <a:blip r:embed="rId24"/>
                <a:stretch>
                  <a:fillRect t="-3571" b="-178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8" name="TextBox 127">
                <a:extLst>
                  <a:ext uri="{FF2B5EF4-FFF2-40B4-BE49-F238E27FC236}">
                    <a16:creationId xmlns:a16="http://schemas.microsoft.com/office/drawing/2014/main" id="{590892A5-47CD-74BA-421E-4D2B1603BA7F}"/>
                  </a:ext>
                </a:extLst>
              </p:cNvPr>
              <p:cNvSpPr txBox="1"/>
              <p:nvPr/>
            </p:nvSpPr>
            <p:spPr>
              <a:xfrm>
                <a:off x="9600986" y="5899411"/>
                <a:ext cx="2112886" cy="338554"/>
              </a:xfrm>
              <a:prstGeom prst="rect">
                <a:avLst/>
              </a:prstGeom>
              <a:noFill/>
            </p:spPr>
            <p:txBody>
              <a:bodyPr wrap="none" rtlCol="0">
                <a:spAutoFit/>
              </a:bodyPr>
              <a:lstStyle/>
              <a:p>
                <a:pPr algn="ctr"/>
                <a:r>
                  <a:rPr lang="en-US" sz="1600" dirty="0"/>
                  <a:t>sample </a:t>
                </a:r>
                <a14:m>
                  <m:oMath xmlns:m="http://schemas.openxmlformats.org/officeDocument/2006/math">
                    <m:r>
                      <a:rPr lang="en-US" sz="1600" b="0" i="1" smtClean="0">
                        <a:latin typeface="Cambria Math" panose="02040503050406030204" pitchFamily="18" charset="0"/>
                        <a:ea typeface="Cambria Math" panose="02040503050406030204" pitchFamily="18" charset="0"/>
                      </a:rPr>
                      <m:t>𝑊</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𝑃</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𝑊</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𝑠</m:t>
                    </m:r>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𝑟</m:t>
                    </m:r>
                    <m:r>
                      <a:rPr lang="en-US" sz="1600" b="0" i="1" smtClean="0">
                        <a:latin typeface="Cambria Math" panose="02040503050406030204" pitchFamily="18" charset="0"/>
                        <a:ea typeface="Cambria Math" panose="02040503050406030204" pitchFamily="18" charset="0"/>
                      </a:rPr>
                      <m:t>)</m:t>
                    </m:r>
                  </m:oMath>
                </a14:m>
                <a:endParaRPr lang="en-US" sz="1600" dirty="0"/>
              </a:p>
            </p:txBody>
          </p:sp>
        </mc:Choice>
        <mc:Fallback xmlns="">
          <p:sp>
            <p:nvSpPr>
              <p:cNvPr id="128" name="TextBox 127">
                <a:extLst>
                  <a:ext uri="{FF2B5EF4-FFF2-40B4-BE49-F238E27FC236}">
                    <a16:creationId xmlns:a16="http://schemas.microsoft.com/office/drawing/2014/main" id="{590892A5-47CD-74BA-421E-4D2B1603BA7F}"/>
                  </a:ext>
                </a:extLst>
              </p:cNvPr>
              <p:cNvSpPr txBox="1">
                <a:spLocks noRot="1" noChangeAspect="1" noMove="1" noResize="1" noEditPoints="1" noAdjustHandles="1" noChangeArrowheads="1" noChangeShapeType="1" noTextEdit="1"/>
              </p:cNvSpPr>
              <p:nvPr/>
            </p:nvSpPr>
            <p:spPr>
              <a:xfrm>
                <a:off x="9600986" y="5899411"/>
                <a:ext cx="2112886" cy="338554"/>
              </a:xfrm>
              <a:prstGeom prst="rect">
                <a:avLst/>
              </a:prstGeom>
              <a:blipFill>
                <a:blip r:embed="rId25"/>
                <a:stretch>
                  <a:fillRect l="-1198" t="-3571" b="-17857"/>
                </a:stretch>
              </a:blipFill>
            </p:spPr>
            <p:txBody>
              <a:bodyPr/>
              <a:lstStyle/>
              <a:p>
                <a:r>
                  <a:rPr lang="en-US">
                    <a:noFill/>
                  </a:rPr>
                  <a:t> </a:t>
                </a:r>
              </a:p>
            </p:txBody>
          </p:sp>
        </mc:Fallback>
      </mc:AlternateContent>
    </p:spTree>
    <p:extLst>
      <p:ext uri="{BB962C8B-B14F-4D97-AF65-F5344CB8AC3E}">
        <p14:creationId xmlns:p14="http://schemas.microsoft.com/office/powerpoint/2010/main" val="3513075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124" grpId="0" animBg="1"/>
      <p:bldP spid="125" grpId="0" animBg="1"/>
      <p:bldP spid="126" grpId="0"/>
      <p:bldP spid="127" grpId="0"/>
      <p:bldP spid="12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C12612C-B567-C373-36DA-F7936A27CBF4}"/>
              </a:ext>
            </a:extLst>
          </p:cNvPr>
          <p:cNvSpPr>
            <a:spLocks noGrp="1"/>
          </p:cNvSpPr>
          <p:nvPr>
            <p:ph type="title"/>
          </p:nvPr>
        </p:nvSpPr>
        <p:spPr/>
        <p:txBody>
          <a:bodyPr/>
          <a:lstStyle/>
          <a:p>
            <a:r>
              <a:rPr lang="en-US" dirty="0"/>
              <a:t>A Timely Connection…</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50099429-49A2-6DEA-2126-FF3703E9368A}"/>
                  </a:ext>
                </a:extLst>
              </p:cNvPr>
              <p:cNvSpPr>
                <a:spLocks noGrp="1"/>
              </p:cNvSpPr>
              <p:nvPr>
                <p:ph idx="1"/>
              </p:nvPr>
            </p:nvSpPr>
            <p:spPr>
              <a:xfrm>
                <a:off x="497158" y="1590261"/>
                <a:ext cx="6668751" cy="4606139"/>
              </a:xfrm>
            </p:spPr>
            <p:txBody>
              <a:bodyPr/>
              <a:lstStyle/>
              <a:p>
                <a:pPr marL="0" indent="0">
                  <a:lnSpc>
                    <a:spcPct val="100000"/>
                  </a:lnSpc>
                  <a:buNone/>
                </a:pPr>
                <a:r>
                  <a:rPr lang="en-US" i="1" dirty="0"/>
                  <a:t>How large must </a:t>
                </a:r>
                <a14:m>
                  <m:oMath xmlns:m="http://schemas.openxmlformats.org/officeDocument/2006/math">
                    <m:r>
                      <a:rPr lang="en-US" b="0" i="1" smtClean="0">
                        <a:latin typeface="Cambria Math" panose="02040503050406030204" pitchFamily="18" charset="0"/>
                      </a:rPr>
                      <m:t>𝑁</m:t>
                    </m:r>
                  </m:oMath>
                </a14:m>
                <a:r>
                  <a:rPr lang="en-US" i="1" dirty="0"/>
                  <a:t> be for MCMC to converge to the true distribution?</a:t>
                </a:r>
              </a:p>
              <a:p>
                <a:pPr marL="0" indent="0">
                  <a:lnSpc>
                    <a:spcPct val="100000"/>
                  </a:lnSpc>
                  <a:buNone/>
                </a:pPr>
                <a:endParaRPr lang="en-US" sz="600" dirty="0"/>
              </a:p>
              <a:p>
                <a:pPr>
                  <a:lnSpc>
                    <a:spcPct val="100000"/>
                  </a:lnSpc>
                </a:pPr>
                <a:r>
                  <a:rPr lang="en-US" dirty="0"/>
                  <a:t>CSE Prof. </a:t>
                </a:r>
                <a:r>
                  <a:rPr lang="en-US" dirty="0" err="1"/>
                  <a:t>Oveis</a:t>
                </a:r>
                <a:r>
                  <a:rPr lang="en-US" dirty="0"/>
                  <a:t> </a:t>
                </a:r>
                <a:r>
                  <a:rPr lang="en-US" dirty="0" err="1"/>
                  <a:t>Gharan’s</a:t>
                </a:r>
                <a:r>
                  <a:rPr lang="en-US" dirty="0"/>
                  <a:t> research on this problem recently contributed to his winning the 2026 </a:t>
                </a:r>
                <a:r>
                  <a:rPr lang="en-US" dirty="0">
                    <a:hlinkClick r:id="rId2"/>
                  </a:rPr>
                  <a:t>IMU Abacus Medal</a:t>
                </a:r>
                <a:r>
                  <a:rPr lang="en-US" dirty="0"/>
                  <a:t>:</a:t>
                </a:r>
              </a:p>
              <a:p>
                <a:pPr marL="0" indent="0">
                  <a:lnSpc>
                    <a:spcPct val="100000"/>
                  </a:lnSpc>
                  <a:buNone/>
                </a:pPr>
                <a:endParaRPr lang="en-US" dirty="0"/>
              </a:p>
            </p:txBody>
          </p:sp>
        </mc:Choice>
        <mc:Fallback xmlns="">
          <p:sp>
            <p:nvSpPr>
              <p:cNvPr id="7" name="Content Placeholder 6">
                <a:extLst>
                  <a:ext uri="{FF2B5EF4-FFF2-40B4-BE49-F238E27FC236}">
                    <a16:creationId xmlns:a16="http://schemas.microsoft.com/office/drawing/2014/main" id="{50099429-49A2-6DEA-2126-FF3703E9368A}"/>
                  </a:ext>
                </a:extLst>
              </p:cNvPr>
              <p:cNvSpPr>
                <a:spLocks noGrp="1" noRot="1" noChangeAspect="1" noMove="1" noResize="1" noEditPoints="1" noAdjustHandles="1" noChangeArrowheads="1" noChangeShapeType="1" noTextEdit="1"/>
              </p:cNvSpPr>
              <p:nvPr>
                <p:ph idx="1"/>
              </p:nvPr>
            </p:nvSpPr>
            <p:spPr>
              <a:xfrm>
                <a:off x="497158" y="1590261"/>
                <a:ext cx="6668751" cy="4606139"/>
              </a:xfrm>
              <a:blipFill>
                <a:blip r:embed="rId3"/>
                <a:stretch>
                  <a:fillRect l="-1521" t="-826" r="-760"/>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9F1AFC6F-5E02-FF43-EDB1-6E1B23EAB5F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BCA9B3F-F802-59CC-CE35-EA92A9D686DB}"/>
              </a:ext>
            </a:extLst>
          </p:cNvPr>
          <p:cNvSpPr>
            <a:spLocks noGrp="1"/>
          </p:cNvSpPr>
          <p:nvPr>
            <p:ph type="sldNum" sz="quarter" idx="12"/>
          </p:nvPr>
        </p:nvSpPr>
        <p:spPr/>
        <p:txBody>
          <a:bodyPr/>
          <a:lstStyle/>
          <a:p>
            <a:fld id="{0C6CD854-DD62-6C4B-87F1-66B34D688D3F}" type="slidenum">
              <a:rPr lang="en-US" smtClean="0"/>
              <a:t>31</a:t>
            </a:fld>
            <a:endParaRPr lang="en-US"/>
          </a:p>
        </p:txBody>
      </p:sp>
      <p:pic>
        <p:nvPicPr>
          <p:cNvPr id="2050" name="Picture 2" descr="Shayan Oveis Gharan">
            <a:extLst>
              <a:ext uri="{FF2B5EF4-FFF2-40B4-BE49-F238E27FC236}">
                <a16:creationId xmlns:a16="http://schemas.microsoft.com/office/drawing/2014/main" id="{FB3C9A71-2895-86FF-5694-1B9CAF56D0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8208" y="1434107"/>
            <a:ext cx="3105539" cy="310553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AE88243-B373-851E-A371-E8F01EF2102E}"/>
              </a:ext>
            </a:extLst>
          </p:cNvPr>
          <p:cNvSpPr txBox="1"/>
          <p:nvPr/>
        </p:nvSpPr>
        <p:spPr>
          <a:xfrm>
            <a:off x="7640934" y="4881314"/>
            <a:ext cx="3360086" cy="1569660"/>
          </a:xfrm>
          <a:prstGeom prst="rect">
            <a:avLst/>
          </a:prstGeom>
          <a:noFill/>
        </p:spPr>
        <p:txBody>
          <a:bodyPr wrap="none" rtlCol="0">
            <a:spAutoFit/>
          </a:bodyPr>
          <a:lstStyle/>
          <a:p>
            <a:pPr algn="ctr"/>
            <a:r>
              <a:rPr lang="en-US" sz="2400" b="1" dirty="0"/>
              <a:t>Shayan</a:t>
            </a:r>
            <a:r>
              <a:rPr lang="en-US" sz="2400" dirty="0"/>
              <a:t> </a:t>
            </a:r>
            <a:r>
              <a:rPr lang="en-US" sz="2400" b="1" dirty="0" err="1"/>
              <a:t>Oveis</a:t>
            </a:r>
            <a:r>
              <a:rPr lang="en-US" sz="2400" b="1" dirty="0"/>
              <a:t> </a:t>
            </a:r>
            <a:r>
              <a:rPr lang="en-US" sz="2400" b="1" dirty="0" err="1"/>
              <a:t>Gharan</a:t>
            </a:r>
            <a:endParaRPr lang="en-US" sz="2400" b="1" dirty="0"/>
          </a:p>
          <a:p>
            <a:pPr algn="ctr"/>
            <a:endParaRPr lang="en-US" sz="2400" dirty="0"/>
          </a:p>
          <a:p>
            <a:pPr algn="ctr"/>
            <a:r>
              <a:rPr lang="en-US" sz="2400" dirty="0"/>
              <a:t>CSE Professor</a:t>
            </a:r>
            <a:endParaRPr lang="en-US" sz="2400" b="1" dirty="0"/>
          </a:p>
          <a:p>
            <a:pPr algn="ctr"/>
            <a:endParaRPr lang="en-US" sz="2400" dirty="0"/>
          </a:p>
        </p:txBody>
      </p:sp>
      <p:sp>
        <p:nvSpPr>
          <p:cNvPr id="9" name="TextBox 8">
            <a:extLst>
              <a:ext uri="{FF2B5EF4-FFF2-40B4-BE49-F238E27FC236}">
                <a16:creationId xmlns:a16="http://schemas.microsoft.com/office/drawing/2014/main" id="{F73AE8C1-9950-2B2D-0390-4DE777DD165D}"/>
              </a:ext>
            </a:extLst>
          </p:cNvPr>
          <p:cNvSpPr txBox="1"/>
          <p:nvPr/>
        </p:nvSpPr>
        <p:spPr>
          <a:xfrm>
            <a:off x="1103735" y="4041473"/>
            <a:ext cx="5455595" cy="2215991"/>
          </a:xfrm>
          <a:prstGeom prst="rect">
            <a:avLst/>
          </a:prstGeom>
          <a:noFill/>
        </p:spPr>
        <p:txBody>
          <a:bodyPr wrap="square" rtlCol="0">
            <a:spAutoFit/>
          </a:bodyPr>
          <a:lstStyle/>
          <a:p>
            <a:r>
              <a:rPr lang="en-US" dirty="0"/>
              <a:t>“</a:t>
            </a:r>
            <a:r>
              <a:rPr lang="en-US" dirty="0" err="1"/>
              <a:t>Oveis</a:t>
            </a:r>
            <a:r>
              <a:rPr lang="en-US" dirty="0"/>
              <a:t> </a:t>
            </a:r>
            <a:r>
              <a:rPr lang="en-US" dirty="0" err="1"/>
              <a:t>Gharan</a:t>
            </a:r>
            <a:r>
              <a:rPr lang="en-US" dirty="0"/>
              <a:t>…answered this question, thereby resolving the Mihail-Vazirani conjecture, which had been open for three decades. </a:t>
            </a:r>
            <a:r>
              <a:rPr lang="en-US" dirty="0" err="1"/>
              <a:t>Oveis</a:t>
            </a:r>
            <a:r>
              <a:rPr lang="en-US" dirty="0"/>
              <a:t> </a:t>
            </a:r>
            <a:r>
              <a:rPr lang="en-US" dirty="0" err="1"/>
              <a:t>Gharan</a:t>
            </a:r>
            <a:r>
              <a:rPr lang="en-US" dirty="0"/>
              <a:t> et al established a bound on how long the algorithm needs to run to sample sufficiently. That they found exactly the right bound is extraordinary”</a:t>
            </a:r>
          </a:p>
          <a:p>
            <a:endParaRPr lang="en-US" sz="1200" dirty="0"/>
          </a:p>
          <a:p>
            <a:pPr algn="r"/>
            <a:r>
              <a:rPr lang="en-US" dirty="0"/>
              <a:t>- A. Jackson, IMU </a:t>
            </a:r>
            <a:r>
              <a:rPr lang="en-US" dirty="0">
                <a:hlinkClick r:id="rId5"/>
              </a:rPr>
              <a:t>Write-Up</a:t>
            </a:r>
            <a:endParaRPr lang="en-US" dirty="0"/>
          </a:p>
        </p:txBody>
      </p:sp>
    </p:spTree>
    <p:extLst>
      <p:ext uri="{BB962C8B-B14F-4D97-AF65-F5344CB8AC3E}">
        <p14:creationId xmlns:p14="http://schemas.microsoft.com/office/powerpoint/2010/main" val="680369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6232CD9-513A-F132-61FE-656D320EA322}"/>
              </a:ext>
              <a:ext uri="{C183D7F6-B498-43B3-948B-1728B52AA6E4}">
                <adec:decorative xmlns:adec="http://schemas.microsoft.com/office/drawing/2017/decorative" val="1"/>
              </a:ext>
            </a:extLst>
          </p:cNvPr>
          <p:cNvSpPr/>
          <p:nvPr/>
        </p:nvSpPr>
        <p:spPr>
          <a:xfrm>
            <a:off x="4945224" y="6344816"/>
            <a:ext cx="2108719" cy="3732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4633FD0B-5376-BED8-A304-635B9092583C}"/>
              </a:ext>
            </a:extLst>
          </p:cNvPr>
          <p:cNvSpPr>
            <a:spLocks noGrp="1"/>
          </p:cNvSpPr>
          <p:nvPr>
            <p:ph type="title"/>
          </p:nvPr>
        </p:nvSpPr>
        <p:spPr/>
        <p:txBody>
          <a:bodyPr/>
          <a:lstStyle/>
          <a:p>
            <a:r>
              <a:rPr lang="en-US" dirty="0"/>
              <a:t>Sampling Summary</a:t>
            </a:r>
          </a:p>
        </p:txBody>
      </p:sp>
      <p:sp>
        <p:nvSpPr>
          <p:cNvPr id="10" name="Rounded Rectangle 9">
            <a:extLst>
              <a:ext uri="{FF2B5EF4-FFF2-40B4-BE49-F238E27FC236}">
                <a16:creationId xmlns:a16="http://schemas.microsoft.com/office/drawing/2014/main" id="{795E12F7-FCFD-DAF5-6DC7-F746749081B2}"/>
              </a:ext>
            </a:extLst>
          </p:cNvPr>
          <p:cNvSpPr/>
          <p:nvPr/>
        </p:nvSpPr>
        <p:spPr>
          <a:xfrm>
            <a:off x="1711359" y="4028603"/>
            <a:ext cx="2743200" cy="709127"/>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Likelihood Weighting</a:t>
            </a:r>
          </a:p>
        </p:txBody>
      </p:sp>
      <p:sp>
        <p:nvSpPr>
          <p:cNvPr id="11" name="Rounded Rectangle 10">
            <a:extLst>
              <a:ext uri="{FF2B5EF4-FFF2-40B4-BE49-F238E27FC236}">
                <a16:creationId xmlns:a16="http://schemas.microsoft.com/office/drawing/2014/main" id="{2770FEF9-4AB2-5CAC-7D7A-6E78349A2923}"/>
              </a:ext>
            </a:extLst>
          </p:cNvPr>
          <p:cNvSpPr/>
          <p:nvPr/>
        </p:nvSpPr>
        <p:spPr>
          <a:xfrm>
            <a:off x="7601575" y="4028603"/>
            <a:ext cx="2743200" cy="709127"/>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Gibbs Sampling</a:t>
            </a:r>
          </a:p>
        </p:txBody>
      </p:sp>
      <p:sp>
        <p:nvSpPr>
          <p:cNvPr id="8" name="Rounded Rectangle 7">
            <a:extLst>
              <a:ext uri="{FF2B5EF4-FFF2-40B4-BE49-F238E27FC236}">
                <a16:creationId xmlns:a16="http://schemas.microsoft.com/office/drawing/2014/main" id="{322AFE80-FDB7-D388-CFF5-DFB2A3A92F28}"/>
              </a:ext>
            </a:extLst>
          </p:cNvPr>
          <p:cNvSpPr/>
          <p:nvPr/>
        </p:nvSpPr>
        <p:spPr>
          <a:xfrm>
            <a:off x="1711359" y="1534392"/>
            <a:ext cx="2743200" cy="709127"/>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Prior Sampling</a:t>
            </a:r>
          </a:p>
        </p:txBody>
      </p:sp>
      <p:sp>
        <p:nvSpPr>
          <p:cNvPr id="9" name="Rounded Rectangle 8">
            <a:extLst>
              <a:ext uri="{FF2B5EF4-FFF2-40B4-BE49-F238E27FC236}">
                <a16:creationId xmlns:a16="http://schemas.microsoft.com/office/drawing/2014/main" id="{CEF3D5DE-FDCB-92E9-65A1-D835D4933475}"/>
              </a:ext>
            </a:extLst>
          </p:cNvPr>
          <p:cNvSpPr/>
          <p:nvPr/>
        </p:nvSpPr>
        <p:spPr>
          <a:xfrm>
            <a:off x="7601575" y="1534392"/>
            <a:ext cx="2743200" cy="709127"/>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Rejection Sampling</a:t>
            </a:r>
          </a:p>
        </p:txBody>
      </p:sp>
      <p:pic>
        <p:nvPicPr>
          <p:cNvPr id="12" name="Picture 11" descr="Illustration of a blue sorting robot with multiple arms sorting colored shapes coming from a conveyor belt into a box organized by shape and color. Before the conveyor belt reaches the blue robot, another robot sprays colorless shapes with red, blue or green paint.">
            <a:extLst>
              <a:ext uri="{FF2B5EF4-FFF2-40B4-BE49-F238E27FC236}">
                <a16:creationId xmlns:a16="http://schemas.microsoft.com/office/drawing/2014/main" id="{61A3943D-43BA-C7AC-2FEF-3012794997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538" y="2373541"/>
            <a:ext cx="5598842" cy="1424627"/>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87E13A6-2FFF-08CE-D11D-F5B1110AE61A}"/>
                  </a:ext>
                </a:extLst>
              </p:cNvPr>
              <p:cNvSpPr txBox="1"/>
              <p:nvPr/>
            </p:nvSpPr>
            <p:spPr>
              <a:xfrm>
                <a:off x="4648135" y="1704289"/>
                <a:ext cx="76174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solidFill>
                            <a:schemeClr val="accent1"/>
                          </a:solidFill>
                          <a:latin typeface="Cambria Math" panose="02040503050406030204" pitchFamily="18" charset="0"/>
                        </a:rPr>
                        <m:t>𝑷</m:t>
                      </m:r>
                      <m:r>
                        <a:rPr lang="en-US" b="1" i="1" smtClean="0">
                          <a:solidFill>
                            <a:schemeClr val="accent1"/>
                          </a:solidFill>
                          <a:latin typeface="Cambria Math" panose="02040503050406030204" pitchFamily="18" charset="0"/>
                        </a:rPr>
                        <m:t>(</m:t>
                      </m:r>
                      <m:r>
                        <a:rPr lang="en-US" b="1" i="1" smtClean="0">
                          <a:solidFill>
                            <a:schemeClr val="accent1"/>
                          </a:solidFill>
                          <a:latin typeface="Cambria Math" panose="02040503050406030204" pitchFamily="18" charset="0"/>
                        </a:rPr>
                        <m:t>𝑸</m:t>
                      </m:r>
                      <m:r>
                        <a:rPr lang="en-US" b="1" i="1" smtClean="0">
                          <a:solidFill>
                            <a:schemeClr val="accent1"/>
                          </a:solidFill>
                          <a:latin typeface="Cambria Math" panose="02040503050406030204" pitchFamily="18" charset="0"/>
                        </a:rPr>
                        <m:t>)</m:t>
                      </m:r>
                    </m:oMath>
                  </m:oMathPara>
                </a14:m>
                <a:endParaRPr lang="en-US" b="1" dirty="0">
                  <a:solidFill>
                    <a:schemeClr val="accent1"/>
                  </a:solidFill>
                </a:endParaRPr>
              </a:p>
            </p:txBody>
          </p:sp>
        </mc:Choice>
        <mc:Fallback xmlns="">
          <p:sp>
            <p:nvSpPr>
              <p:cNvPr id="13" name="TextBox 12">
                <a:extLst>
                  <a:ext uri="{FF2B5EF4-FFF2-40B4-BE49-F238E27FC236}">
                    <a16:creationId xmlns:a16="http://schemas.microsoft.com/office/drawing/2014/main" id="{187E13A6-2FFF-08CE-D11D-F5B1110AE61A}"/>
                  </a:ext>
                </a:extLst>
              </p:cNvPr>
              <p:cNvSpPr txBox="1">
                <a:spLocks noRot="1" noChangeAspect="1" noMove="1" noResize="1" noEditPoints="1" noAdjustHandles="1" noChangeArrowheads="1" noChangeShapeType="1" noTextEdit="1"/>
              </p:cNvSpPr>
              <p:nvPr/>
            </p:nvSpPr>
            <p:spPr>
              <a:xfrm>
                <a:off x="4648135" y="1704289"/>
                <a:ext cx="761747" cy="369332"/>
              </a:xfrm>
              <a:prstGeom prst="rect">
                <a:avLst/>
              </a:prstGeom>
              <a:blipFill>
                <a:blip r:embed="rId3"/>
                <a:stretch>
                  <a:fillRect b="-10000"/>
                </a:stretch>
              </a:blipFill>
            </p:spPr>
            <p:txBody>
              <a:bodyPr/>
              <a:lstStyle/>
              <a:p>
                <a:r>
                  <a:rPr lang="en-US">
                    <a:noFill/>
                  </a:rPr>
                  <a:t> </a:t>
                </a:r>
              </a:p>
            </p:txBody>
          </p:sp>
        </mc:Fallback>
      </mc:AlternateContent>
      <p:pic>
        <p:nvPicPr>
          <p:cNvPr id="14" name="Picture 13" descr="Illustration of a blue sorting robot with multiple arms sorting colored shapes coming from a conveyor belt. If the shapes are blue, the robot sorts them into a box by shape. Otherwise, the robot throws the shape in the rejection box. Before the conveyor belt reaches the blue robot, another robot sprays colorless shapes with red, blue or green paint.">
            <a:extLst>
              <a:ext uri="{FF2B5EF4-FFF2-40B4-BE49-F238E27FC236}">
                <a16:creationId xmlns:a16="http://schemas.microsoft.com/office/drawing/2014/main" id="{3822AD29-F266-46F7-8740-E406463F5F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37890" y="2373541"/>
            <a:ext cx="5870571" cy="1527693"/>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050021B-E5F0-D94B-FF6D-266CC2E43CE5}"/>
                  </a:ext>
                </a:extLst>
              </p:cNvPr>
              <p:cNvSpPr txBox="1"/>
              <p:nvPr/>
            </p:nvSpPr>
            <p:spPr>
              <a:xfrm>
                <a:off x="10516090" y="1704289"/>
                <a:ext cx="96212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solidFill>
                            <a:schemeClr val="accent2"/>
                          </a:solidFill>
                          <a:latin typeface="Cambria Math" panose="02040503050406030204" pitchFamily="18" charset="0"/>
                        </a:rPr>
                        <m:t>𝑷</m:t>
                      </m:r>
                      <m:r>
                        <a:rPr lang="en-US" b="1" i="1" smtClean="0">
                          <a:solidFill>
                            <a:schemeClr val="accent2"/>
                          </a:solidFill>
                          <a:latin typeface="Cambria Math" panose="02040503050406030204" pitchFamily="18" charset="0"/>
                        </a:rPr>
                        <m:t>(</m:t>
                      </m:r>
                      <m:r>
                        <a:rPr lang="en-US" b="1" i="1" smtClean="0">
                          <a:solidFill>
                            <a:schemeClr val="accent2"/>
                          </a:solidFill>
                          <a:latin typeface="Cambria Math" panose="02040503050406030204" pitchFamily="18" charset="0"/>
                        </a:rPr>
                        <m:t>𝑸</m:t>
                      </m:r>
                      <m:r>
                        <a:rPr lang="en-US" b="1" i="1" smtClean="0">
                          <a:solidFill>
                            <a:schemeClr val="accent2"/>
                          </a:solidFill>
                          <a:latin typeface="Cambria Math" panose="02040503050406030204" pitchFamily="18" charset="0"/>
                        </a:rPr>
                        <m:t>|</m:t>
                      </m:r>
                      <m:r>
                        <a:rPr lang="en-US" b="1" i="1" smtClean="0">
                          <a:solidFill>
                            <a:schemeClr val="accent2"/>
                          </a:solidFill>
                          <a:latin typeface="Cambria Math" panose="02040503050406030204" pitchFamily="18" charset="0"/>
                        </a:rPr>
                        <m:t>𝒆</m:t>
                      </m:r>
                      <m:r>
                        <a:rPr lang="en-US" b="1" i="1" smtClean="0">
                          <a:solidFill>
                            <a:schemeClr val="accent2"/>
                          </a:solidFill>
                          <a:latin typeface="Cambria Math" panose="02040503050406030204" pitchFamily="18" charset="0"/>
                        </a:rPr>
                        <m:t>)</m:t>
                      </m:r>
                    </m:oMath>
                  </m:oMathPara>
                </a14:m>
                <a:endParaRPr lang="en-US" b="1" dirty="0">
                  <a:solidFill>
                    <a:schemeClr val="accent2"/>
                  </a:solidFill>
                </a:endParaRPr>
              </a:p>
            </p:txBody>
          </p:sp>
        </mc:Choice>
        <mc:Fallback xmlns="">
          <p:sp>
            <p:nvSpPr>
              <p:cNvPr id="16" name="TextBox 15">
                <a:extLst>
                  <a:ext uri="{FF2B5EF4-FFF2-40B4-BE49-F238E27FC236}">
                    <a16:creationId xmlns:a16="http://schemas.microsoft.com/office/drawing/2014/main" id="{E050021B-E5F0-D94B-FF6D-266CC2E43CE5}"/>
                  </a:ext>
                </a:extLst>
              </p:cNvPr>
              <p:cNvSpPr txBox="1">
                <a:spLocks noRot="1" noChangeAspect="1" noMove="1" noResize="1" noEditPoints="1" noAdjustHandles="1" noChangeArrowheads="1" noChangeShapeType="1" noTextEdit="1"/>
              </p:cNvSpPr>
              <p:nvPr/>
            </p:nvSpPr>
            <p:spPr>
              <a:xfrm>
                <a:off x="10516090" y="1704289"/>
                <a:ext cx="962123" cy="369332"/>
              </a:xfrm>
              <a:prstGeom prst="rect">
                <a:avLst/>
              </a:prstGeom>
              <a:blipFill>
                <a:blip r:embed="rId5"/>
                <a:stretch>
                  <a:fillRect b="-10000"/>
                </a:stretch>
              </a:blipFill>
            </p:spPr>
            <p:txBody>
              <a:bodyPr/>
              <a:lstStyle/>
              <a:p>
                <a:r>
                  <a:rPr lang="en-US">
                    <a:noFill/>
                  </a:rPr>
                  <a:t> </a:t>
                </a:r>
              </a:p>
            </p:txBody>
          </p:sp>
        </mc:Fallback>
      </mc:AlternateContent>
      <p:pic>
        <p:nvPicPr>
          <p:cNvPr id="17" name="Picture 16" descr="Illustration of a blue sorting robot with multiple arms sorting blue colored shapes coming from a conveyor belt into a box organized by shape. Before the conveyor belt reaches the blue robot, another robot sprays colorless shapes with blue paint.">
            <a:extLst>
              <a:ext uri="{FF2B5EF4-FFF2-40B4-BE49-F238E27FC236}">
                <a16:creationId xmlns:a16="http://schemas.microsoft.com/office/drawing/2014/main" id="{56247B09-4AEF-305A-F09B-3F6537B1639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0939" y="5260115"/>
            <a:ext cx="5812462" cy="1387686"/>
          </a:xfrm>
          <a:prstGeom prst="rect">
            <a:avLst/>
          </a:prstGeom>
        </p:spPr>
      </p:pic>
      <p:pic>
        <p:nvPicPr>
          <p:cNvPr id="18" name="Picture 17">
            <a:extLst>
              <a:ext uri="{FF2B5EF4-FFF2-40B4-BE49-F238E27FC236}">
                <a16:creationId xmlns:a16="http://schemas.microsoft.com/office/drawing/2014/main" id="{86D5C17D-BCDE-3F0B-55DF-C71AA91CA7BC}"/>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57080" y="4849696"/>
            <a:ext cx="864756" cy="691805"/>
          </a:xfrm>
          <a:prstGeom prst="rect">
            <a:avLst/>
          </a:prstGeom>
        </p:spPr>
      </p:pic>
      <p:pic>
        <p:nvPicPr>
          <p:cNvPr id="20" name="Picture 19" descr="Illustration of an orange robot with two arms painting a cube on a table.">
            <a:extLst>
              <a:ext uri="{FF2B5EF4-FFF2-40B4-BE49-F238E27FC236}">
                <a16:creationId xmlns:a16="http://schemas.microsoft.com/office/drawing/2014/main" id="{FB62DF1C-8D18-82EE-1A50-97896F92EA8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15332" y="4849696"/>
            <a:ext cx="2515686" cy="1992901"/>
          </a:xfrm>
          <a:prstGeom prst="rect">
            <a:avLst/>
          </a:prstGeom>
        </p:spPr>
      </p:pic>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1A0662B7-6940-16D3-7158-56920A0DB49F}"/>
                  </a:ext>
                </a:extLst>
              </p:cNvPr>
              <p:cNvSpPr txBox="1"/>
              <p:nvPr/>
            </p:nvSpPr>
            <p:spPr>
              <a:xfrm>
                <a:off x="4648134" y="4198500"/>
                <a:ext cx="96212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solidFill>
                            <a:schemeClr val="accent3"/>
                          </a:solidFill>
                          <a:latin typeface="Cambria Math" panose="02040503050406030204" pitchFamily="18" charset="0"/>
                        </a:rPr>
                        <m:t>𝑷</m:t>
                      </m:r>
                      <m:r>
                        <a:rPr lang="en-US" b="1" i="1" smtClean="0">
                          <a:solidFill>
                            <a:schemeClr val="accent3"/>
                          </a:solidFill>
                          <a:latin typeface="Cambria Math" panose="02040503050406030204" pitchFamily="18" charset="0"/>
                        </a:rPr>
                        <m:t>(</m:t>
                      </m:r>
                      <m:r>
                        <a:rPr lang="en-US" b="1" i="1" smtClean="0">
                          <a:solidFill>
                            <a:schemeClr val="accent3"/>
                          </a:solidFill>
                          <a:latin typeface="Cambria Math" panose="02040503050406030204" pitchFamily="18" charset="0"/>
                        </a:rPr>
                        <m:t>𝑸</m:t>
                      </m:r>
                      <m:r>
                        <a:rPr lang="en-US" b="1" i="1" smtClean="0">
                          <a:solidFill>
                            <a:schemeClr val="accent3"/>
                          </a:solidFill>
                          <a:latin typeface="Cambria Math" panose="02040503050406030204" pitchFamily="18" charset="0"/>
                        </a:rPr>
                        <m:t>|</m:t>
                      </m:r>
                      <m:r>
                        <a:rPr lang="en-US" b="1" i="1" smtClean="0">
                          <a:solidFill>
                            <a:schemeClr val="accent3"/>
                          </a:solidFill>
                          <a:latin typeface="Cambria Math" panose="02040503050406030204" pitchFamily="18" charset="0"/>
                        </a:rPr>
                        <m:t>𝒆</m:t>
                      </m:r>
                      <m:r>
                        <a:rPr lang="en-US" b="1" i="1" smtClean="0">
                          <a:solidFill>
                            <a:schemeClr val="accent3"/>
                          </a:solidFill>
                          <a:latin typeface="Cambria Math" panose="02040503050406030204" pitchFamily="18" charset="0"/>
                        </a:rPr>
                        <m:t>)</m:t>
                      </m:r>
                    </m:oMath>
                  </m:oMathPara>
                </a14:m>
                <a:endParaRPr lang="en-US" b="1" dirty="0">
                  <a:solidFill>
                    <a:schemeClr val="accent3"/>
                  </a:solidFill>
                </a:endParaRPr>
              </a:p>
            </p:txBody>
          </p:sp>
        </mc:Choice>
        <mc:Fallback xmlns="">
          <p:sp>
            <p:nvSpPr>
              <p:cNvPr id="21" name="TextBox 20">
                <a:extLst>
                  <a:ext uri="{FF2B5EF4-FFF2-40B4-BE49-F238E27FC236}">
                    <a16:creationId xmlns:a16="http://schemas.microsoft.com/office/drawing/2014/main" id="{1A0662B7-6940-16D3-7158-56920A0DB49F}"/>
                  </a:ext>
                </a:extLst>
              </p:cNvPr>
              <p:cNvSpPr txBox="1">
                <a:spLocks noRot="1" noChangeAspect="1" noMove="1" noResize="1" noEditPoints="1" noAdjustHandles="1" noChangeArrowheads="1" noChangeShapeType="1" noTextEdit="1"/>
              </p:cNvSpPr>
              <p:nvPr/>
            </p:nvSpPr>
            <p:spPr>
              <a:xfrm>
                <a:off x="4648134" y="4198500"/>
                <a:ext cx="962123" cy="369332"/>
              </a:xfrm>
              <a:prstGeom prst="rect">
                <a:avLst/>
              </a:prstGeom>
              <a:blipFill>
                <a:blip r:embed="rId9"/>
                <a:stretch>
                  <a:fillRect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08707C0-34C1-6988-1E80-67A607374D83}"/>
                  </a:ext>
                </a:extLst>
              </p:cNvPr>
              <p:cNvSpPr txBox="1"/>
              <p:nvPr/>
            </p:nvSpPr>
            <p:spPr>
              <a:xfrm>
                <a:off x="10516089" y="4198500"/>
                <a:ext cx="96212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solidFill>
                            <a:schemeClr val="accent4"/>
                          </a:solidFill>
                          <a:latin typeface="Cambria Math" panose="02040503050406030204" pitchFamily="18" charset="0"/>
                        </a:rPr>
                        <m:t>𝑷</m:t>
                      </m:r>
                      <m:r>
                        <a:rPr lang="en-US" b="1" i="1" smtClean="0">
                          <a:solidFill>
                            <a:schemeClr val="accent4"/>
                          </a:solidFill>
                          <a:latin typeface="Cambria Math" panose="02040503050406030204" pitchFamily="18" charset="0"/>
                        </a:rPr>
                        <m:t>(</m:t>
                      </m:r>
                      <m:r>
                        <a:rPr lang="en-US" b="1" i="1" smtClean="0">
                          <a:solidFill>
                            <a:schemeClr val="accent4"/>
                          </a:solidFill>
                          <a:latin typeface="Cambria Math" panose="02040503050406030204" pitchFamily="18" charset="0"/>
                        </a:rPr>
                        <m:t>𝑸</m:t>
                      </m:r>
                      <m:r>
                        <a:rPr lang="en-US" b="1" i="1" smtClean="0">
                          <a:solidFill>
                            <a:schemeClr val="accent4"/>
                          </a:solidFill>
                          <a:latin typeface="Cambria Math" panose="02040503050406030204" pitchFamily="18" charset="0"/>
                        </a:rPr>
                        <m:t>|</m:t>
                      </m:r>
                      <m:r>
                        <a:rPr lang="en-US" b="1" i="1" smtClean="0">
                          <a:solidFill>
                            <a:schemeClr val="accent4"/>
                          </a:solidFill>
                          <a:latin typeface="Cambria Math" panose="02040503050406030204" pitchFamily="18" charset="0"/>
                        </a:rPr>
                        <m:t>𝒆</m:t>
                      </m:r>
                      <m:r>
                        <a:rPr lang="en-US" b="1" i="1" smtClean="0">
                          <a:solidFill>
                            <a:schemeClr val="accent4"/>
                          </a:solidFill>
                          <a:latin typeface="Cambria Math" panose="02040503050406030204" pitchFamily="18" charset="0"/>
                        </a:rPr>
                        <m:t>)</m:t>
                      </m:r>
                    </m:oMath>
                  </m:oMathPara>
                </a14:m>
                <a:endParaRPr lang="en-US" b="1" dirty="0">
                  <a:solidFill>
                    <a:schemeClr val="accent4"/>
                  </a:solidFill>
                </a:endParaRPr>
              </a:p>
            </p:txBody>
          </p:sp>
        </mc:Choice>
        <mc:Fallback xmlns="">
          <p:sp>
            <p:nvSpPr>
              <p:cNvPr id="22" name="TextBox 21">
                <a:extLst>
                  <a:ext uri="{FF2B5EF4-FFF2-40B4-BE49-F238E27FC236}">
                    <a16:creationId xmlns:a16="http://schemas.microsoft.com/office/drawing/2014/main" id="{E08707C0-34C1-6988-1E80-67A607374D83}"/>
                  </a:ext>
                </a:extLst>
              </p:cNvPr>
              <p:cNvSpPr txBox="1">
                <a:spLocks noRot="1" noChangeAspect="1" noMove="1" noResize="1" noEditPoints="1" noAdjustHandles="1" noChangeArrowheads="1" noChangeShapeType="1" noTextEdit="1"/>
              </p:cNvSpPr>
              <p:nvPr/>
            </p:nvSpPr>
            <p:spPr>
              <a:xfrm>
                <a:off x="10516089" y="4198500"/>
                <a:ext cx="962123" cy="369332"/>
              </a:xfrm>
              <a:prstGeom prst="rect">
                <a:avLst/>
              </a:prstGeom>
              <a:blipFill>
                <a:blip r:embed="rId10"/>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39621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8" grpId="0" animBg="1"/>
      <p:bldP spid="9" grpId="0" animBg="1"/>
      <p:bldP spid="13" grpId="0"/>
      <p:bldP spid="16" grpId="0"/>
      <p:bldP spid="21" grpId="0"/>
      <p:bldP spid="2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1E5EA-FEEA-FA3A-B129-97E0FAE172B6}"/>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3E93168-24FC-C9A1-89D0-ACB3C863D8BC}"/>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69CECF57-6E11-8EBA-9978-B267DAC497AA}"/>
              </a:ext>
            </a:extLst>
          </p:cNvPr>
          <p:cNvSpPr>
            <a:spLocks noGrp="1"/>
          </p:cNvSpPr>
          <p:nvPr>
            <p:ph type="sldNum" sz="quarter" idx="12"/>
          </p:nvPr>
        </p:nvSpPr>
        <p:spPr/>
        <p:txBody>
          <a:bodyPr/>
          <a:lstStyle/>
          <a:p>
            <a:fld id="{0C6CD854-DD62-6C4B-87F1-66B34D688D3F}" type="slidenum">
              <a:rPr lang="en-US" smtClean="0"/>
              <a:t>33</a:t>
            </a:fld>
            <a:endParaRPr lang="en-US"/>
          </a:p>
        </p:txBody>
      </p:sp>
      <p:sp>
        <p:nvSpPr>
          <p:cNvPr id="5" name="Title 4">
            <a:extLst>
              <a:ext uri="{FF2B5EF4-FFF2-40B4-BE49-F238E27FC236}">
                <a16:creationId xmlns:a16="http://schemas.microsoft.com/office/drawing/2014/main" id="{84997684-7123-0B4A-0D27-7E9F0692A74D}"/>
              </a:ext>
            </a:extLst>
          </p:cNvPr>
          <p:cNvSpPr>
            <a:spLocks noGrp="1"/>
          </p:cNvSpPr>
          <p:nvPr>
            <p:ph type="title"/>
          </p:nvPr>
        </p:nvSpPr>
        <p:spPr/>
        <p:txBody>
          <a:bodyPr/>
          <a:lstStyle/>
          <a:p>
            <a:r>
              <a:rPr lang="en-US" dirty="0"/>
              <a:t>Questions (5)</a:t>
            </a:r>
          </a:p>
        </p:txBody>
      </p:sp>
    </p:spTree>
    <p:extLst>
      <p:ext uri="{BB962C8B-B14F-4D97-AF65-F5344CB8AC3E}">
        <p14:creationId xmlns:p14="http://schemas.microsoft.com/office/powerpoint/2010/main" val="1411060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BA22-5C09-0A8D-1C06-267910A6DB1A}"/>
              </a:ext>
            </a:extLst>
          </p:cNvPr>
          <p:cNvSpPr>
            <a:spLocks noGrp="1"/>
          </p:cNvSpPr>
          <p:nvPr>
            <p:ph type="ctrTitle"/>
          </p:nvPr>
        </p:nvSpPr>
        <p:spPr/>
        <p:txBody>
          <a:bodyPr/>
          <a:lstStyle/>
          <a:p>
            <a:r>
              <a:rPr lang="en-US" dirty="0"/>
              <a:t>that’s it for today!</a:t>
            </a:r>
          </a:p>
        </p:txBody>
      </p:sp>
      <p:sp>
        <p:nvSpPr>
          <p:cNvPr id="3" name="Slide Number Placeholder 2">
            <a:extLst>
              <a:ext uri="{FF2B5EF4-FFF2-40B4-BE49-F238E27FC236}">
                <a16:creationId xmlns:a16="http://schemas.microsoft.com/office/drawing/2014/main" id="{F4695C3F-CD66-A7C6-F527-FB6964B095C5}"/>
              </a:ext>
            </a:extLst>
          </p:cNvPr>
          <p:cNvSpPr>
            <a:spLocks noGrp="1"/>
          </p:cNvSpPr>
          <p:nvPr>
            <p:ph type="sldNum" sz="quarter" idx="12"/>
          </p:nvPr>
        </p:nvSpPr>
        <p:spPr/>
        <p:txBody>
          <a:bodyPr/>
          <a:lstStyle/>
          <a:p>
            <a:fld id="{0C6CD854-DD62-6C4B-87F1-66B34D688D3F}" type="slidenum">
              <a:rPr lang="en-US" smtClean="0"/>
              <a:pPr/>
              <a:t>34</a:t>
            </a:fld>
            <a:endParaRPr lang="en-US"/>
          </a:p>
        </p:txBody>
      </p:sp>
      <p:sp>
        <p:nvSpPr>
          <p:cNvPr id="4" name="Text Placeholder 3">
            <a:extLst>
              <a:ext uri="{FF2B5EF4-FFF2-40B4-BE49-F238E27FC236}">
                <a16:creationId xmlns:a16="http://schemas.microsoft.com/office/drawing/2014/main" id="{10D9D130-F724-CF65-D97C-C03F9B16F599}"/>
              </a:ext>
            </a:extLst>
          </p:cNvPr>
          <p:cNvSpPr>
            <a:spLocks noGrp="1"/>
          </p:cNvSpPr>
          <p:nvPr>
            <p:ph type="body" sz="quarter" idx="13"/>
          </p:nvPr>
        </p:nvSpPr>
        <p:spPr>
          <a:xfrm>
            <a:off x="1624360" y="3768662"/>
            <a:ext cx="2979538" cy="2259013"/>
          </a:xfrm>
        </p:spPr>
        <p:txBody>
          <a:bodyPr>
            <a:normAutofit/>
          </a:bodyPr>
          <a:lstStyle/>
          <a:p>
            <a:r>
              <a:rPr lang="en-US" dirty="0"/>
              <a:t>Achieve approximate inference results by sampling from local distributions</a:t>
            </a:r>
          </a:p>
          <a:p>
            <a:r>
              <a:rPr lang="en-US" dirty="0"/>
              <a:t>With consistent sampling method, sample converges to true query distribution</a:t>
            </a:r>
          </a:p>
        </p:txBody>
      </p:sp>
      <p:sp>
        <p:nvSpPr>
          <p:cNvPr id="5" name="Text Placeholder 4">
            <a:extLst>
              <a:ext uri="{FF2B5EF4-FFF2-40B4-BE49-F238E27FC236}">
                <a16:creationId xmlns:a16="http://schemas.microsoft.com/office/drawing/2014/main" id="{EE29183C-B3B2-40BC-0A6A-85C188234C20}"/>
              </a:ext>
            </a:extLst>
          </p:cNvPr>
          <p:cNvSpPr>
            <a:spLocks noGrp="1"/>
          </p:cNvSpPr>
          <p:nvPr>
            <p:ph type="body" sz="quarter" idx="15"/>
          </p:nvPr>
        </p:nvSpPr>
        <p:spPr>
          <a:xfrm>
            <a:off x="7866664" y="3762440"/>
            <a:ext cx="2995300" cy="2259013"/>
          </a:xfrm>
        </p:spPr>
        <p:txBody>
          <a:bodyPr/>
          <a:lstStyle/>
          <a:p>
            <a:r>
              <a:rPr lang="en-US" dirty="0"/>
              <a:t>Complete </a:t>
            </a:r>
            <a:r>
              <a:rPr lang="en-US" b="1" dirty="0">
                <a:solidFill>
                  <a:schemeClr val="accent4"/>
                </a:solidFill>
              </a:rPr>
              <a:t>Practice Problem 13</a:t>
            </a:r>
          </a:p>
          <a:p>
            <a:r>
              <a:rPr lang="en-US" dirty="0"/>
              <a:t>Do </a:t>
            </a:r>
            <a:r>
              <a:rPr lang="en-US" b="1" dirty="0">
                <a:solidFill>
                  <a:schemeClr val="accent4"/>
                </a:solidFill>
              </a:rPr>
              <a:t>Project 3</a:t>
            </a:r>
            <a:r>
              <a:rPr lang="en-US" dirty="0"/>
              <a:t> (due 7.30)</a:t>
            </a:r>
          </a:p>
          <a:p>
            <a:r>
              <a:rPr lang="en-US" dirty="0"/>
              <a:t>Do </a:t>
            </a:r>
            <a:r>
              <a:rPr lang="en-US" b="1" dirty="0">
                <a:solidFill>
                  <a:schemeClr val="accent4"/>
                </a:solidFill>
              </a:rPr>
              <a:t>Homework 3 </a:t>
            </a:r>
            <a:r>
              <a:rPr lang="en-US" dirty="0"/>
              <a:t>(due 8.6)</a:t>
            </a:r>
          </a:p>
          <a:p>
            <a:pPr marL="0" indent="0">
              <a:buNone/>
            </a:pPr>
            <a:endParaRPr lang="en-US" dirty="0"/>
          </a:p>
        </p:txBody>
      </p:sp>
      <p:sp>
        <p:nvSpPr>
          <p:cNvPr id="6" name="Text Placeholder 5">
            <a:extLst>
              <a:ext uri="{FF2B5EF4-FFF2-40B4-BE49-F238E27FC236}">
                <a16:creationId xmlns:a16="http://schemas.microsoft.com/office/drawing/2014/main" id="{811707F8-922E-989E-1D14-57F87FE0DD2F}"/>
              </a:ext>
            </a:extLst>
          </p:cNvPr>
          <p:cNvSpPr>
            <a:spLocks noGrp="1"/>
          </p:cNvSpPr>
          <p:nvPr>
            <p:ph type="body" sz="quarter" idx="16"/>
          </p:nvPr>
        </p:nvSpPr>
        <p:spPr/>
        <p:txBody>
          <a:bodyPr/>
          <a:lstStyle/>
          <a:p>
            <a:r>
              <a:rPr lang="en-US" dirty="0"/>
              <a:t>Markov Models</a:t>
            </a:r>
          </a:p>
          <a:p>
            <a:r>
              <a:rPr lang="en-US" dirty="0"/>
              <a:t>Particle Filters</a:t>
            </a:r>
          </a:p>
        </p:txBody>
      </p:sp>
    </p:spTree>
    <p:extLst>
      <p:ext uri="{BB962C8B-B14F-4D97-AF65-F5344CB8AC3E}">
        <p14:creationId xmlns:p14="http://schemas.microsoft.com/office/powerpoint/2010/main" val="3582346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llustration of a blue sorting robot with multiple arms sorting colored shapes coming from a conveyor belt into a box organized by shape and color.">
            <a:extLst>
              <a:ext uri="{FF2B5EF4-FFF2-40B4-BE49-F238E27FC236}">
                <a16:creationId xmlns:a16="http://schemas.microsoft.com/office/drawing/2014/main" id="{D9AF61E0-0793-B680-1D70-AC488D3D3C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4892" y="1697056"/>
            <a:ext cx="5129949" cy="2108426"/>
          </a:xfrm>
          <a:prstGeom prst="rect">
            <a:avLst/>
          </a:prstGeom>
        </p:spPr>
      </p:pic>
      <p:sp>
        <p:nvSpPr>
          <p:cNvPr id="2" name="Title 1">
            <a:extLst>
              <a:ext uri="{FF2B5EF4-FFF2-40B4-BE49-F238E27FC236}">
                <a16:creationId xmlns:a16="http://schemas.microsoft.com/office/drawing/2014/main" id="{53F136F0-DEED-407E-C062-7506525A65F4}"/>
              </a:ext>
            </a:extLst>
          </p:cNvPr>
          <p:cNvSpPr>
            <a:spLocks noGrp="1"/>
          </p:cNvSpPr>
          <p:nvPr>
            <p:ph type="title"/>
          </p:nvPr>
        </p:nvSpPr>
        <p:spPr/>
        <p:txBody>
          <a:bodyPr/>
          <a:lstStyle/>
          <a:p>
            <a:r>
              <a:rPr lang="en-US" dirty="0"/>
              <a:t>Sampling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0E1B590-0BA7-9307-12F6-24FD511182B7}"/>
                  </a:ext>
                </a:extLst>
              </p:cNvPr>
              <p:cNvSpPr>
                <a:spLocks noGrp="1"/>
              </p:cNvSpPr>
              <p:nvPr>
                <p:ph idx="1"/>
              </p:nvPr>
            </p:nvSpPr>
            <p:spPr/>
            <p:txBody>
              <a:bodyPr/>
              <a:lstStyle/>
              <a:p>
                <a:r>
                  <a:rPr lang="en-US" dirty="0"/>
                  <a:t>Core Idea</a:t>
                </a:r>
              </a:p>
              <a:p>
                <a:pPr lvl="1"/>
                <a:r>
                  <a:rPr lang="en-US" dirty="0"/>
                  <a:t>Draw </a:t>
                </a:r>
                <a14:m>
                  <m:oMath xmlns:m="http://schemas.openxmlformats.org/officeDocument/2006/math">
                    <m:r>
                      <a:rPr lang="en-US" b="0" i="1" smtClean="0">
                        <a:latin typeface="Cambria Math" panose="02040503050406030204" pitchFamily="18" charset="0"/>
                      </a:rPr>
                      <m:t>𝑁</m:t>
                    </m:r>
                  </m:oMath>
                </a14:m>
                <a:r>
                  <a:rPr lang="en-US" dirty="0"/>
                  <a:t> samples from sampling distribution </a:t>
                </a:r>
                <a14:m>
                  <m:oMath xmlns:m="http://schemas.openxmlformats.org/officeDocument/2006/math">
                    <m:r>
                      <a:rPr lang="en-US" b="0" i="1" smtClean="0">
                        <a:latin typeface="Cambria Math" panose="02040503050406030204" pitchFamily="18" charset="0"/>
                      </a:rPr>
                      <m:t>𝑆</m:t>
                    </m:r>
                  </m:oMath>
                </a14:m>
                <a:endParaRPr lang="en-US" dirty="0"/>
              </a:p>
              <a:p>
                <a:pPr lvl="1"/>
                <a:r>
                  <a:rPr lang="en-US" dirty="0"/>
                  <a:t>Compute </a:t>
                </a:r>
                <a:r>
                  <a:rPr lang="en-US" i="1" dirty="0"/>
                  <a:t>approximate</a:t>
                </a:r>
                <a:r>
                  <a:rPr lang="en-US" dirty="0"/>
                  <a:t> posterior probability</a:t>
                </a:r>
              </a:p>
              <a:p>
                <a:pPr lvl="1"/>
                <a:r>
                  <a:rPr lang="en-US" dirty="0"/>
                  <a:t>Show this converges to true probability </a:t>
                </a:r>
                <a14:m>
                  <m:oMath xmlns:m="http://schemas.openxmlformats.org/officeDocument/2006/math">
                    <m:r>
                      <a:rPr lang="en-US" b="0" i="1" smtClean="0">
                        <a:latin typeface="Cambria Math" panose="02040503050406030204" pitchFamily="18" charset="0"/>
                      </a:rPr>
                      <m:t>𝑃</m:t>
                    </m:r>
                  </m:oMath>
                </a14:m>
                <a:endParaRPr lang="en-US" dirty="0"/>
              </a:p>
              <a:p>
                <a:r>
                  <a:rPr lang="en-US" dirty="0"/>
                  <a:t>Why Sample?</a:t>
                </a:r>
              </a:p>
              <a:p>
                <a:pPr lvl="1"/>
                <a:r>
                  <a:rPr lang="en-US" dirty="0"/>
                  <a:t>Often very fast to get a decent approximate answer</a:t>
                </a:r>
              </a:p>
              <a:p>
                <a:pPr lvl="2"/>
                <a:r>
                  <a:rPr lang="en-US" dirty="0"/>
                  <a:t>For </a:t>
                </a:r>
                <a:r>
                  <a:rPr lang="en-US" b="1" dirty="0">
                    <a:solidFill>
                      <a:schemeClr val="accent2"/>
                    </a:solidFill>
                  </a:rPr>
                  <a:t>consistent</a:t>
                </a:r>
                <a:r>
                  <a:rPr lang="en-US" dirty="0"/>
                  <a:t> sampling methods, sample converges to true distribution</a:t>
                </a:r>
              </a:p>
              <a:p>
                <a:pPr lvl="1"/>
                <a:r>
                  <a:rPr lang="en-US" dirty="0"/>
                  <a:t>Algorithms are simple and general</a:t>
                </a:r>
              </a:p>
              <a:p>
                <a:pPr lvl="1"/>
                <a:r>
                  <a:rPr lang="en-US" dirty="0"/>
                  <a:t>Require little memory (</a:t>
                </a:r>
                <a14:m>
                  <m:oMath xmlns:m="http://schemas.openxmlformats.org/officeDocument/2006/math">
                    <m:r>
                      <a:rPr lang="en-US" b="0" i="1" smtClean="0">
                        <a:latin typeface="Cambria Math" panose="02040503050406030204" pitchFamily="18" charset="0"/>
                      </a:rPr>
                      <m:t>𝑂</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dirty="0"/>
                  <a:t>)</a:t>
                </a:r>
              </a:p>
              <a:p>
                <a:pPr lvl="1"/>
                <a:r>
                  <a:rPr lang="en-US" dirty="0"/>
                  <a:t>Applicable to large models</a:t>
                </a:r>
              </a:p>
            </p:txBody>
          </p:sp>
        </mc:Choice>
        <mc:Fallback xmlns="">
          <p:sp>
            <p:nvSpPr>
              <p:cNvPr id="3" name="Content Placeholder 2">
                <a:extLst>
                  <a:ext uri="{FF2B5EF4-FFF2-40B4-BE49-F238E27FC236}">
                    <a16:creationId xmlns:a16="http://schemas.microsoft.com/office/drawing/2014/main" id="{60E1B590-0BA7-9307-12F6-24FD511182B7}"/>
                  </a:ext>
                </a:extLst>
              </p:cNvPr>
              <p:cNvSpPr>
                <a:spLocks noGrp="1" noRot="1" noChangeAspect="1" noMove="1" noResize="1" noEditPoints="1" noAdjustHandles="1" noChangeArrowheads="1" noChangeShapeType="1" noTextEdit="1"/>
              </p:cNvSpPr>
              <p:nvPr>
                <p:ph idx="1"/>
              </p:nvPr>
            </p:nvSpPr>
            <p:spPr>
              <a:blipFill>
                <a:blip r:embed="rId3"/>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07AE888B-F9D7-C769-428B-5A362426AB8C}"/>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D141CCE-20B1-4385-9081-1FE6CE0216BD}"/>
              </a:ext>
            </a:extLst>
          </p:cNvPr>
          <p:cNvSpPr>
            <a:spLocks noGrp="1"/>
          </p:cNvSpPr>
          <p:nvPr>
            <p:ph type="sldNum" sz="quarter" idx="12"/>
          </p:nvPr>
        </p:nvSpPr>
        <p:spPr/>
        <p:txBody>
          <a:bodyPr/>
          <a:lstStyle/>
          <a:p>
            <a:fld id="{0C6CD854-DD62-6C4B-87F1-66B34D688D3F}" type="slidenum">
              <a:rPr lang="en-US" smtClean="0"/>
              <a:t>4</a:t>
            </a:fld>
            <a:endParaRPr lang="en-US"/>
          </a:p>
        </p:txBody>
      </p:sp>
    </p:spTree>
    <p:extLst>
      <p:ext uri="{BB962C8B-B14F-4D97-AF65-F5344CB8AC3E}">
        <p14:creationId xmlns:p14="http://schemas.microsoft.com/office/powerpoint/2010/main" val="248533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49392B6-3A8C-B791-63CE-1951C63B6C27}"/>
              </a:ext>
            </a:extLst>
          </p:cNvPr>
          <p:cNvSpPr>
            <a:spLocks noGrp="1"/>
          </p:cNvSpPr>
          <p:nvPr>
            <p:ph type="title"/>
          </p:nvPr>
        </p:nvSpPr>
        <p:spPr/>
        <p:txBody>
          <a:bodyPr/>
          <a:lstStyle/>
          <a:p>
            <a:r>
              <a:rPr lang="en-US" dirty="0"/>
              <a:t>Sampling Scenario</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A864F4AD-D20E-D7BC-E7DB-3B468AC59B76}"/>
                  </a:ext>
                </a:extLst>
              </p:cNvPr>
              <p:cNvSpPr>
                <a:spLocks noGrp="1"/>
              </p:cNvSpPr>
              <p:nvPr>
                <p:ph idx="1"/>
              </p:nvPr>
            </p:nvSpPr>
            <p:spPr/>
            <p:txBody>
              <a:bodyPr/>
              <a:lstStyle/>
              <a:p>
                <a:pPr marL="0" indent="0">
                  <a:buNone/>
                </a:pPr>
                <a:r>
                  <a:rPr lang="en-US" dirty="0"/>
                  <a:t>Given two agent programs </a:t>
                </a:r>
                <a14:m>
                  <m:oMath xmlns:m="http://schemas.openxmlformats.org/officeDocument/2006/math">
                    <m:r>
                      <a:rPr lang="en-US" b="1" i="1" smtClean="0">
                        <a:latin typeface="Cambria Math" panose="02040503050406030204" pitchFamily="18" charset="0"/>
                      </a:rPr>
                      <m:t>𝑨</m:t>
                    </m:r>
                  </m:oMath>
                </a14:m>
                <a:r>
                  <a:rPr lang="en-US" dirty="0"/>
                  <a:t> and </a:t>
                </a:r>
                <a14:m>
                  <m:oMath xmlns:m="http://schemas.openxmlformats.org/officeDocument/2006/math">
                    <m:r>
                      <a:rPr lang="en-US" b="1" i="1" smtClean="0">
                        <a:latin typeface="Cambria Math" panose="02040503050406030204" pitchFamily="18" charset="0"/>
                      </a:rPr>
                      <m:t>𝑩</m:t>
                    </m:r>
                  </m:oMath>
                </a14:m>
                <a:r>
                  <a:rPr lang="en-US" dirty="0"/>
                  <a:t> that play the game Monopoly</a:t>
                </a:r>
              </a:p>
              <a:p>
                <a:r>
                  <a:rPr lang="en-US" dirty="0"/>
                  <a:t>What is the probability that </a:t>
                </a:r>
                <a14:m>
                  <m:oMath xmlns:m="http://schemas.openxmlformats.org/officeDocument/2006/math">
                    <m:r>
                      <a:rPr lang="en-US" b="1" i="1" smtClean="0">
                        <a:latin typeface="Cambria Math" panose="02040503050406030204" pitchFamily="18" charset="0"/>
                      </a:rPr>
                      <m:t>𝑨</m:t>
                    </m:r>
                  </m:oMath>
                </a14:m>
                <a:r>
                  <a:rPr lang="en-US" dirty="0"/>
                  <a:t> wins?</a:t>
                </a:r>
              </a:p>
              <a:p>
                <a:pPr lvl="1"/>
                <a:r>
                  <a:rPr lang="en-US" dirty="0"/>
                  <a:t>Method 1:</a:t>
                </a:r>
              </a:p>
              <a:p>
                <a:pPr lvl="2"/>
                <a:r>
                  <a:rPr lang="en-US" dirty="0"/>
                  <a:t>Let </a:t>
                </a:r>
                <a14:m>
                  <m:oMath xmlns:m="http://schemas.openxmlformats.org/officeDocument/2006/math">
                    <m:r>
                      <a:rPr lang="en-US" b="0" i="1" smtClean="0">
                        <a:latin typeface="Cambria Math" panose="02040503050406030204" pitchFamily="18" charset="0"/>
                      </a:rPr>
                      <m:t>𝑠</m:t>
                    </m:r>
                  </m:oMath>
                </a14:m>
                <a:r>
                  <a:rPr lang="en-US" dirty="0"/>
                  <a:t> be a sequence of dice rolls and card draws</a:t>
                </a:r>
              </a:p>
              <a:p>
                <a:pPr lvl="2"/>
                <a:r>
                  <a:rPr lang="en-US" dirty="0"/>
                  <a:t>Given </a:t>
                </a:r>
                <a14:m>
                  <m:oMath xmlns:m="http://schemas.openxmlformats.org/officeDocument/2006/math">
                    <m:r>
                      <a:rPr lang="en-US" b="0" i="1" smtClean="0">
                        <a:latin typeface="Cambria Math" panose="02040503050406030204" pitchFamily="18" charset="0"/>
                      </a:rPr>
                      <m:t>𝑠</m:t>
                    </m:r>
                  </m:oMath>
                </a14:m>
                <a:r>
                  <a:rPr lang="en-US" dirty="0"/>
                  <a:t>, the outcome </a:t>
                </a:r>
                <a14:m>
                  <m:oMath xmlns:m="http://schemas.openxmlformats.org/officeDocument/2006/math">
                    <m:r>
                      <a:rPr lang="en-US" b="0" i="1" smtClean="0">
                        <a:latin typeface="Cambria Math" panose="02040503050406030204" pitchFamily="18" charset="0"/>
                      </a:rPr>
                      <m:t>𝑈</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r>
                  <a:rPr lang="en-US" dirty="0"/>
                  <a:t> is computable (1 for a win, 0 for a loss)</a:t>
                </a:r>
              </a:p>
              <a:p>
                <a:pPr lvl="2"/>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 </m:t>
                        </m:r>
                        <m:r>
                          <m:rPr>
                            <m:sty m:val="p"/>
                          </m:rPr>
                          <a:rPr lang="en-US" b="0" i="0" smtClean="0">
                            <a:latin typeface="Cambria Math" panose="02040503050406030204" pitchFamily="18" charset="0"/>
                          </a:rPr>
                          <m:t>wins</m:t>
                        </m:r>
                      </m:e>
                    </m:d>
                    <m:r>
                      <a:rPr lang="en-US" b="0" i="1" smtClean="0">
                        <a:latin typeface="Cambria Math" panose="02040503050406030204" pitchFamily="18" charset="0"/>
                      </a:rPr>
                      <m:t>=</m:t>
                    </m:r>
                    <m:nary>
                      <m:naryPr>
                        <m:chr m:val="∑"/>
                        <m:limLoc m:val="subSup"/>
                        <m:supHide m:val="on"/>
                        <m:ctrlPr>
                          <a:rPr lang="en-US" b="0" i="1" smtClean="0">
                            <a:latin typeface="Cambria Math" panose="02040503050406030204" pitchFamily="18" charset="0"/>
                          </a:rPr>
                        </m:ctrlPr>
                      </m:naryPr>
                      <m:sub>
                        <m:r>
                          <m:rPr>
                            <m:brk m:alnAt="9"/>
                          </m:rPr>
                          <a:rPr lang="en-US" b="0" i="1" smtClean="0">
                            <a:latin typeface="Cambria Math" panose="02040503050406030204" pitchFamily="18" charset="0"/>
                          </a:rPr>
                          <m:t>𝑠</m:t>
                        </m:r>
                      </m:sub>
                      <m:sup/>
                      <m:e>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𝑈</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e>
                    </m:nary>
                  </m:oMath>
                </a14:m>
                <a:endParaRPr lang="en-US" dirty="0"/>
              </a:p>
              <a:p>
                <a:pPr lvl="2">
                  <a:buClr>
                    <a:schemeClr val="tx1"/>
                  </a:buClr>
                </a:pPr>
                <a:r>
                  <a:rPr lang="en-US" b="1" dirty="0">
                    <a:solidFill>
                      <a:schemeClr val="accent2"/>
                    </a:solidFill>
                  </a:rPr>
                  <a:t>Problem</a:t>
                </a:r>
                <a:r>
                  <a:rPr lang="en-US" dirty="0"/>
                  <a:t>: infinitely many sequences </a:t>
                </a:r>
                <a14:m>
                  <m:oMath xmlns:m="http://schemas.openxmlformats.org/officeDocument/2006/math">
                    <m:r>
                      <a:rPr lang="en-US" b="0" i="1" smtClean="0">
                        <a:latin typeface="Cambria Math" panose="02040503050406030204" pitchFamily="18" charset="0"/>
                      </a:rPr>
                      <m:t>𝑠</m:t>
                    </m:r>
                  </m:oMath>
                </a14:m>
                <a:r>
                  <a:rPr lang="en-US" dirty="0"/>
                  <a:t>!</a:t>
                </a:r>
              </a:p>
              <a:p>
                <a:pPr lvl="1"/>
                <a:r>
                  <a:rPr lang="en-US" dirty="0"/>
                  <a:t>Method 2:</a:t>
                </a:r>
              </a:p>
              <a:p>
                <a:pPr lvl="2"/>
                <a:r>
                  <a:rPr lang="en-US" dirty="0"/>
                  <a:t>Sample </a:t>
                </a:r>
                <a14:m>
                  <m:oMath xmlns:m="http://schemas.openxmlformats.org/officeDocument/2006/math">
                    <m:r>
                      <a:rPr lang="en-US" b="0" i="1" smtClean="0">
                        <a:latin typeface="Cambria Math" panose="02040503050406030204" pitchFamily="18" charset="0"/>
                      </a:rPr>
                      <m:t>𝑁</m:t>
                    </m:r>
                  </m:oMath>
                </a14:m>
                <a:r>
                  <a:rPr lang="en-US" dirty="0"/>
                  <a:t> sequences from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r>
                  <a:rPr lang="en-US" dirty="0"/>
                  <a:t> (play </a:t>
                </a:r>
                <a14:m>
                  <m:oMath xmlns:m="http://schemas.openxmlformats.org/officeDocument/2006/math">
                    <m:r>
                      <a:rPr lang="en-US" b="0" i="1" smtClean="0">
                        <a:latin typeface="Cambria Math" panose="02040503050406030204" pitchFamily="18" charset="0"/>
                      </a:rPr>
                      <m:t>𝑁</m:t>
                    </m:r>
                  </m:oMath>
                </a14:m>
                <a:r>
                  <a:rPr lang="en-US" dirty="0"/>
                  <a:t> games)</a:t>
                </a:r>
              </a:p>
              <a:p>
                <a:pPr lvl="2"/>
                <a:r>
                  <a:rPr lang="en-US" dirty="0"/>
                  <a:t>Frequentist probability of A winning: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 </m:t>
                    </m:r>
                    <m:r>
                      <m:rPr>
                        <m:sty m:val="p"/>
                      </m:rPr>
                      <a:rPr lang="en-US" b="0" i="0" smtClean="0">
                        <a:latin typeface="Cambria Math" panose="02040503050406030204" pitchFamily="18" charset="0"/>
                      </a:rPr>
                      <m:t>wins</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𝑁</m:t>
                        </m:r>
                      </m:den>
                    </m:f>
                    <m:nary>
                      <m:naryPr>
                        <m:chr m:val="∑"/>
                        <m:limLoc m:val="subSup"/>
                        <m:supHide m:val="on"/>
                        <m:ctrlPr>
                          <a:rPr lang="en-US" b="0" i="1" smtClean="0">
                            <a:latin typeface="Cambria Math" panose="02040503050406030204" pitchFamily="18" charset="0"/>
                            <a:ea typeface="Cambria Math" panose="02040503050406030204" pitchFamily="18" charset="0"/>
                          </a:rPr>
                        </m:ctrlPr>
                      </m:naryPr>
                      <m:sub>
                        <m:r>
                          <m:rPr>
                            <m:brk m:alnAt="9"/>
                          </m:rPr>
                          <a:rPr lang="en-US" b="0" i="1" smtClean="0">
                            <a:latin typeface="Cambria Math" panose="02040503050406030204" pitchFamily="18" charset="0"/>
                            <a:ea typeface="Cambria Math" panose="02040503050406030204" pitchFamily="18" charset="0"/>
                          </a:rPr>
                          <m:t>𝑖</m:t>
                        </m:r>
                      </m:sub>
                      <m:sup/>
                      <m:e>
                        <m:r>
                          <a:rPr lang="en-US" b="0" i="1" smtClean="0">
                            <a:latin typeface="Cambria Math" panose="02040503050406030204" pitchFamily="18" charset="0"/>
                            <a:ea typeface="Cambria Math" panose="02040503050406030204" pitchFamily="18" charset="0"/>
                          </a:rPr>
                          <m:t>𝑈</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𝑠</m:t>
                            </m:r>
                          </m:e>
                          <m:sub>
                            <m:r>
                              <a:rPr lang="en-US" b="0" i="1" smtClean="0">
                                <a:latin typeface="Cambria Math" panose="02040503050406030204" pitchFamily="18" charset="0"/>
                                <a:ea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m:t>
                        </m:r>
                      </m:e>
                    </m:nary>
                  </m:oMath>
                </a14:m>
                <a:r>
                  <a:rPr lang="en-US" dirty="0"/>
                  <a:t> </a:t>
                </a:r>
              </a:p>
            </p:txBody>
          </p:sp>
        </mc:Choice>
        <mc:Fallback xmlns="">
          <p:sp>
            <p:nvSpPr>
              <p:cNvPr id="7" name="Content Placeholder 6">
                <a:extLst>
                  <a:ext uri="{FF2B5EF4-FFF2-40B4-BE49-F238E27FC236}">
                    <a16:creationId xmlns:a16="http://schemas.microsoft.com/office/drawing/2014/main" id="{A864F4AD-D20E-D7BC-E7DB-3B468AC59B76}"/>
                  </a:ext>
                </a:extLst>
              </p:cNvPr>
              <p:cNvSpPr>
                <a:spLocks noGrp="1" noRot="1" noChangeAspect="1" noMove="1" noResize="1" noEditPoints="1" noAdjustHandles="1" noChangeArrowheads="1" noChangeShapeType="1" noTextEdit="1"/>
              </p:cNvSpPr>
              <p:nvPr>
                <p:ph idx="1"/>
              </p:nvPr>
            </p:nvSpPr>
            <p:spPr>
              <a:blipFill>
                <a:blip r:embed="rId2"/>
                <a:stretch>
                  <a:fillRect l="-907" b="-2479"/>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9C947EF-09A0-5175-E16B-A10D729B8EF4}"/>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56B659AC-7CBF-2FD3-A694-F5A8C7370495}"/>
              </a:ext>
            </a:extLst>
          </p:cNvPr>
          <p:cNvSpPr>
            <a:spLocks noGrp="1"/>
          </p:cNvSpPr>
          <p:nvPr>
            <p:ph type="sldNum" sz="quarter" idx="12"/>
          </p:nvPr>
        </p:nvSpPr>
        <p:spPr/>
        <p:txBody>
          <a:bodyPr/>
          <a:lstStyle/>
          <a:p>
            <a:fld id="{0C6CD854-DD62-6C4B-87F1-66B34D688D3F}" type="slidenum">
              <a:rPr lang="en-US" smtClean="0"/>
              <a:t>5</a:t>
            </a:fld>
            <a:endParaRPr lang="en-US"/>
          </a:p>
        </p:txBody>
      </p:sp>
    </p:spTree>
    <p:extLst>
      <p:ext uri="{BB962C8B-B14F-4D97-AF65-F5344CB8AC3E}">
        <p14:creationId xmlns:p14="http://schemas.microsoft.com/office/powerpoint/2010/main" val="199400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5ABB6BF-BA19-9841-2AA6-A5EDECE99556}"/>
              </a:ext>
            </a:extLst>
          </p:cNvPr>
          <p:cNvSpPr>
            <a:spLocks noGrp="1"/>
          </p:cNvSpPr>
          <p:nvPr>
            <p:ph type="title"/>
          </p:nvPr>
        </p:nvSpPr>
        <p:spPr/>
        <p:txBody>
          <a:bodyPr/>
          <a:lstStyle/>
          <a:p>
            <a:r>
              <a:rPr lang="en-US" dirty="0"/>
              <a:t>Sampling Implementation</a:t>
            </a:r>
          </a:p>
        </p:txBody>
      </p:sp>
      <p:sp>
        <p:nvSpPr>
          <p:cNvPr id="4" name="Date Placeholder 3">
            <a:extLst>
              <a:ext uri="{FF2B5EF4-FFF2-40B4-BE49-F238E27FC236}">
                <a16:creationId xmlns:a16="http://schemas.microsoft.com/office/drawing/2014/main" id="{7929416E-9938-D0B7-AF4F-B0E06D98C061}"/>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CA1B361C-7126-A3A4-A1AF-26FF7B76BE6F}"/>
              </a:ext>
            </a:extLst>
          </p:cNvPr>
          <p:cNvSpPr>
            <a:spLocks noGrp="1"/>
          </p:cNvSpPr>
          <p:nvPr>
            <p:ph type="sldNum" sz="quarter" idx="12"/>
          </p:nvPr>
        </p:nvSpPr>
        <p:spPr/>
        <p:txBody>
          <a:bodyPr/>
          <a:lstStyle/>
          <a:p>
            <a:fld id="{0C6CD854-DD62-6C4B-87F1-66B34D688D3F}" type="slidenum">
              <a:rPr lang="en-US" smtClean="0"/>
              <a:t>6</a:t>
            </a:fld>
            <a:endParaRPr lang="en-US"/>
          </a:p>
        </p:txBody>
      </p:sp>
      <p:sp>
        <p:nvSpPr>
          <p:cNvPr id="7" name="Text Placeholder 6">
            <a:extLst>
              <a:ext uri="{FF2B5EF4-FFF2-40B4-BE49-F238E27FC236}">
                <a16:creationId xmlns:a16="http://schemas.microsoft.com/office/drawing/2014/main" id="{CC63E300-5F06-B32E-9F8C-21E1B5F4D22A}"/>
              </a:ext>
            </a:extLst>
          </p:cNvPr>
          <p:cNvSpPr>
            <a:spLocks noGrp="1"/>
          </p:cNvSpPr>
          <p:nvPr>
            <p:ph type="body" sz="quarter" idx="13"/>
          </p:nvPr>
        </p:nvSpPr>
        <p:spPr>
          <a:xfrm>
            <a:off x="2289968" y="1823832"/>
            <a:ext cx="7612062" cy="3047804"/>
          </a:xfrm>
        </p:spPr>
        <p:txBody>
          <a:bodyPr>
            <a:normAutofit/>
          </a:bodyPr>
          <a:lstStyle/>
          <a:p>
            <a:r>
              <a:rPr lang="en-US" b="1" dirty="0">
                <a:solidFill>
                  <a:schemeClr val="accent1"/>
                </a:solidFill>
              </a:rPr>
              <a:t>function</a:t>
            </a:r>
            <a:r>
              <a:rPr lang="en-US" dirty="0"/>
              <a:t> </a:t>
            </a:r>
            <a:r>
              <a:rPr lang="en-US" dirty="0">
                <a:solidFill>
                  <a:schemeClr val="accent2"/>
                </a:solidFill>
              </a:rPr>
              <a:t>RANDOM-SAMPLE</a:t>
            </a:r>
            <a:r>
              <a:rPr lang="en-US" dirty="0"/>
              <a:t>(</a:t>
            </a:r>
            <a:r>
              <a:rPr lang="en-US" i="1" dirty="0">
                <a:solidFill>
                  <a:schemeClr val="accent3"/>
                </a:solidFill>
              </a:rPr>
              <a:t>outcomes</a:t>
            </a:r>
            <a:r>
              <a:rPr lang="en-US" dirty="0"/>
              <a:t>, </a:t>
            </a:r>
            <a:r>
              <a:rPr lang="en-US" i="1" dirty="0">
                <a:solidFill>
                  <a:schemeClr val="accent3"/>
                </a:solidFill>
              </a:rPr>
              <a:t>probabilities</a:t>
            </a:r>
            <a:r>
              <a:rPr lang="en-US" dirty="0"/>
              <a:t>) </a:t>
            </a:r>
            <a:r>
              <a:rPr lang="en-US" b="1" dirty="0">
                <a:solidFill>
                  <a:schemeClr val="accent1"/>
                </a:solidFill>
              </a:rPr>
              <a:t>returns</a:t>
            </a:r>
            <a:r>
              <a:rPr lang="en-US" dirty="0"/>
              <a:t> outcome</a:t>
            </a:r>
          </a:p>
          <a:p>
            <a:r>
              <a:rPr lang="en-US" dirty="0"/>
              <a:t>	</a:t>
            </a:r>
            <a:r>
              <a:rPr lang="en-US" i="1" dirty="0">
                <a:solidFill>
                  <a:schemeClr val="accent3"/>
                </a:solidFill>
              </a:rPr>
              <a:t>r</a:t>
            </a:r>
            <a:r>
              <a:rPr lang="en-US" dirty="0"/>
              <a:t> ← uniformly random number on [0, 1)</a:t>
            </a:r>
          </a:p>
          <a:p>
            <a:r>
              <a:rPr lang="en-US" dirty="0"/>
              <a:t>	</a:t>
            </a:r>
            <a:r>
              <a:rPr lang="en-US" i="1" dirty="0">
                <a:solidFill>
                  <a:schemeClr val="accent3"/>
                </a:solidFill>
              </a:rPr>
              <a:t>cumulative </a:t>
            </a:r>
            <a:r>
              <a:rPr lang="en-US" dirty="0"/>
              <a:t>← 0</a:t>
            </a:r>
          </a:p>
          <a:p>
            <a:r>
              <a:rPr lang="en-US" dirty="0"/>
              <a:t>	</a:t>
            </a:r>
            <a:r>
              <a:rPr lang="en-US" b="1" dirty="0">
                <a:solidFill>
                  <a:schemeClr val="accent1"/>
                </a:solidFill>
              </a:rPr>
              <a:t>for </a:t>
            </a:r>
            <a:r>
              <a:rPr lang="en-US" i="1" dirty="0">
                <a:solidFill>
                  <a:schemeClr val="accent3"/>
                </a:solidFill>
              </a:rPr>
              <a:t>outcome, probability </a:t>
            </a:r>
            <a:r>
              <a:rPr lang="en-US" b="1" dirty="0">
                <a:solidFill>
                  <a:schemeClr val="accent1"/>
                </a:solidFill>
              </a:rPr>
              <a:t>in</a:t>
            </a:r>
            <a:r>
              <a:rPr lang="en-US" i="1" dirty="0">
                <a:solidFill>
                  <a:schemeClr val="accent3"/>
                </a:solidFill>
              </a:rPr>
              <a:t> outcomes, probabilities</a:t>
            </a:r>
            <a:r>
              <a:rPr lang="en-US" b="1" dirty="0">
                <a:solidFill>
                  <a:schemeClr val="accent1"/>
                </a:solidFill>
              </a:rPr>
              <a:t> do</a:t>
            </a:r>
          </a:p>
          <a:p>
            <a:r>
              <a:rPr lang="en-US" dirty="0"/>
              <a:t>		</a:t>
            </a:r>
            <a:r>
              <a:rPr lang="en-US" i="1" dirty="0">
                <a:solidFill>
                  <a:schemeClr val="accent3"/>
                </a:solidFill>
              </a:rPr>
              <a:t>cumulative</a:t>
            </a:r>
            <a:r>
              <a:rPr lang="en-US" dirty="0"/>
              <a:t> ← </a:t>
            </a:r>
            <a:r>
              <a:rPr lang="en-US" i="1" dirty="0">
                <a:solidFill>
                  <a:schemeClr val="accent3"/>
                </a:solidFill>
              </a:rPr>
              <a:t>cumulative </a:t>
            </a:r>
            <a:r>
              <a:rPr lang="en-US" dirty="0"/>
              <a:t>+ </a:t>
            </a:r>
            <a:r>
              <a:rPr lang="en-US" i="1" dirty="0">
                <a:solidFill>
                  <a:schemeClr val="accent3"/>
                </a:solidFill>
              </a:rPr>
              <a:t>probability </a:t>
            </a:r>
            <a:endParaRPr lang="en-US" dirty="0"/>
          </a:p>
          <a:p>
            <a:r>
              <a:rPr lang="en-US" dirty="0"/>
              <a:t>		</a:t>
            </a:r>
            <a:r>
              <a:rPr lang="en-US" b="1" dirty="0">
                <a:solidFill>
                  <a:schemeClr val="accent1"/>
                </a:solidFill>
              </a:rPr>
              <a:t>if</a:t>
            </a:r>
            <a:r>
              <a:rPr lang="en-US" dirty="0"/>
              <a:t> </a:t>
            </a:r>
            <a:r>
              <a:rPr lang="en-US" i="1" dirty="0">
                <a:solidFill>
                  <a:schemeClr val="accent3"/>
                </a:solidFill>
              </a:rPr>
              <a:t>r</a:t>
            </a:r>
            <a:r>
              <a:rPr lang="en-US" dirty="0"/>
              <a:t> &lt; </a:t>
            </a:r>
            <a:r>
              <a:rPr lang="en-US" i="1" dirty="0">
                <a:solidFill>
                  <a:schemeClr val="accent3"/>
                </a:solidFill>
              </a:rPr>
              <a:t>cumulative</a:t>
            </a:r>
            <a:r>
              <a:rPr lang="en-US" dirty="0"/>
              <a:t> </a:t>
            </a:r>
            <a:r>
              <a:rPr lang="en-US" b="1" dirty="0">
                <a:solidFill>
                  <a:schemeClr val="accent1"/>
                </a:solidFill>
              </a:rPr>
              <a:t>then</a:t>
            </a:r>
            <a:r>
              <a:rPr lang="en-US" dirty="0"/>
              <a:t>	</a:t>
            </a:r>
          </a:p>
          <a:p>
            <a:r>
              <a:rPr lang="en-US" dirty="0"/>
              <a:t>		    </a:t>
            </a:r>
            <a:r>
              <a:rPr lang="en-US" b="1" dirty="0">
                <a:solidFill>
                  <a:schemeClr val="accent1"/>
                </a:solidFill>
              </a:rPr>
              <a:t>return</a:t>
            </a:r>
            <a:r>
              <a:rPr lang="en-US" dirty="0"/>
              <a:t> </a:t>
            </a:r>
            <a:r>
              <a:rPr lang="en-US" i="1" dirty="0">
                <a:solidFill>
                  <a:schemeClr val="accent3"/>
                </a:solidFill>
              </a:rPr>
              <a:t>outcome</a:t>
            </a:r>
            <a:r>
              <a:rPr lang="en-US" dirty="0"/>
              <a:t>	 </a:t>
            </a:r>
          </a:p>
        </p:txBody>
      </p:sp>
      <p:sp>
        <p:nvSpPr>
          <p:cNvPr id="2" name="Rectangle 1">
            <a:extLst>
              <a:ext uri="{FF2B5EF4-FFF2-40B4-BE49-F238E27FC236}">
                <a16:creationId xmlns:a16="http://schemas.microsoft.com/office/drawing/2014/main" id="{3B447FA8-F3C6-8B19-F617-0101B11427C5}"/>
              </a:ext>
              <a:ext uri="{C183D7F6-B498-43B3-948B-1728B52AA6E4}">
                <adec:decorative xmlns:adec="http://schemas.microsoft.com/office/drawing/2017/decorative" val="1"/>
              </a:ext>
            </a:extLst>
          </p:cNvPr>
          <p:cNvSpPr/>
          <p:nvPr/>
        </p:nvSpPr>
        <p:spPr>
          <a:xfrm rot="5400000">
            <a:off x="10014042" y="5956252"/>
            <a:ext cx="196264" cy="504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E0B5EEC-E7A2-93E7-789A-38E8D8581CB6}"/>
              </a:ext>
              <a:ext uri="{C183D7F6-B498-43B3-948B-1728B52AA6E4}">
                <adec:decorative xmlns:adec="http://schemas.microsoft.com/office/drawing/2017/decorative" val="1"/>
              </a:ext>
            </a:extLst>
          </p:cNvPr>
          <p:cNvSpPr/>
          <p:nvPr/>
        </p:nvSpPr>
        <p:spPr>
          <a:xfrm rot="5400000">
            <a:off x="8565809" y="5956254"/>
            <a:ext cx="196264" cy="504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0DE4E6-088D-4379-C42C-8F76A5AEA6CF}"/>
              </a:ext>
              <a:ext uri="{C183D7F6-B498-43B3-948B-1728B52AA6E4}">
                <adec:decorative xmlns:adec="http://schemas.microsoft.com/office/drawing/2017/decorative" val="1"/>
              </a:ext>
            </a:extLst>
          </p:cNvPr>
          <p:cNvSpPr/>
          <p:nvPr/>
        </p:nvSpPr>
        <p:spPr>
          <a:xfrm rot="5400000">
            <a:off x="1981689" y="5956253"/>
            <a:ext cx="196264" cy="504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1157F03-85F9-79A6-8BD9-389CBEE7FE14}"/>
              </a:ext>
              <a:ext uri="{C183D7F6-B498-43B3-948B-1728B52AA6E4}">
                <adec:decorative xmlns:adec="http://schemas.microsoft.com/office/drawing/2017/decorative" val="1"/>
              </a:ext>
            </a:extLst>
          </p:cNvPr>
          <p:cNvSpPr/>
          <p:nvPr/>
        </p:nvSpPr>
        <p:spPr>
          <a:xfrm rot="5400000">
            <a:off x="6819501" y="5956254"/>
            <a:ext cx="196264" cy="504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0532656-FA58-E200-6033-25A166823B20}"/>
              </a:ext>
              <a:ext uri="{C183D7F6-B498-43B3-948B-1728B52AA6E4}">
                <adec:decorative xmlns:adec="http://schemas.microsoft.com/office/drawing/2017/decorative" val="1"/>
              </a:ext>
            </a:extLst>
          </p:cNvPr>
          <p:cNvSpPr/>
          <p:nvPr/>
        </p:nvSpPr>
        <p:spPr>
          <a:xfrm>
            <a:off x="2054619" y="5883324"/>
            <a:ext cx="4863015" cy="6042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9CD1909-79DB-018B-695D-C65E5B520226}"/>
              </a:ext>
              <a:ext uri="{C183D7F6-B498-43B3-948B-1728B52AA6E4}">
                <adec:decorative xmlns:adec="http://schemas.microsoft.com/office/drawing/2017/decorative" val="1"/>
              </a:ext>
            </a:extLst>
          </p:cNvPr>
          <p:cNvSpPr/>
          <p:nvPr/>
        </p:nvSpPr>
        <p:spPr>
          <a:xfrm>
            <a:off x="6917635" y="5883324"/>
            <a:ext cx="1746306" cy="6042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FA5CF2-1BB3-32ED-ABC1-45B66FCE6BB8}"/>
              </a:ext>
              <a:ext uri="{C183D7F6-B498-43B3-948B-1728B52AA6E4}">
                <adec:decorative xmlns:adec="http://schemas.microsoft.com/office/drawing/2017/decorative" val="1"/>
              </a:ext>
            </a:extLst>
          </p:cNvPr>
          <p:cNvSpPr/>
          <p:nvPr/>
        </p:nvSpPr>
        <p:spPr>
          <a:xfrm>
            <a:off x="8663941" y="5883324"/>
            <a:ext cx="1473437" cy="60427"/>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a:extLst>
              <a:ext uri="{FF2B5EF4-FFF2-40B4-BE49-F238E27FC236}">
                <a16:creationId xmlns:a16="http://schemas.microsoft.com/office/drawing/2014/main" id="{7D6E02FD-CD6F-8714-D60E-36AF18B621E4}"/>
              </a:ext>
              <a:ext uri="{C183D7F6-B498-43B3-948B-1728B52AA6E4}">
                <adec:decorative xmlns:adec="http://schemas.microsoft.com/office/drawing/2017/decorative" val="1"/>
              </a:ext>
            </a:extLst>
          </p:cNvPr>
          <p:cNvSpPr/>
          <p:nvPr/>
        </p:nvSpPr>
        <p:spPr>
          <a:xfrm>
            <a:off x="5408026" y="5238203"/>
            <a:ext cx="339635" cy="418011"/>
          </a:xfrm>
          <a:prstGeom prst="down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a:extLst>
              <a:ext uri="{FF2B5EF4-FFF2-40B4-BE49-F238E27FC236}">
                <a16:creationId xmlns:a16="http://schemas.microsoft.com/office/drawing/2014/main" id="{F48441D7-4386-E9EA-7330-B5C1B15C7345}"/>
              </a:ext>
              <a:ext uri="{C183D7F6-B498-43B3-948B-1728B52AA6E4}">
                <adec:decorative xmlns:adec="http://schemas.microsoft.com/office/drawing/2017/decorative" val="1"/>
              </a:ext>
            </a:extLst>
          </p:cNvPr>
          <p:cNvSpPr/>
          <p:nvPr/>
        </p:nvSpPr>
        <p:spPr>
          <a:xfrm>
            <a:off x="7445062" y="5238201"/>
            <a:ext cx="339635" cy="418011"/>
          </a:xfrm>
          <a:prstGeom prst="down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a:extLst>
              <a:ext uri="{FF2B5EF4-FFF2-40B4-BE49-F238E27FC236}">
                <a16:creationId xmlns:a16="http://schemas.microsoft.com/office/drawing/2014/main" id="{60C1AD71-1B22-4DFA-E0E5-44B734D8C4B1}"/>
              </a:ext>
              <a:ext uri="{C183D7F6-B498-43B3-948B-1728B52AA6E4}">
                <adec:decorative xmlns:adec="http://schemas.microsoft.com/office/drawing/2017/decorative" val="1"/>
              </a:ext>
            </a:extLst>
          </p:cNvPr>
          <p:cNvSpPr/>
          <p:nvPr/>
        </p:nvSpPr>
        <p:spPr>
          <a:xfrm>
            <a:off x="3370990" y="5238202"/>
            <a:ext cx="339635" cy="418011"/>
          </a:xfrm>
          <a:prstGeom prst="down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a:extLst>
              <a:ext uri="{FF2B5EF4-FFF2-40B4-BE49-F238E27FC236}">
                <a16:creationId xmlns:a16="http://schemas.microsoft.com/office/drawing/2014/main" id="{F16F0A0A-FA97-DE22-B507-0004046D5F9B}"/>
              </a:ext>
              <a:ext uri="{C183D7F6-B498-43B3-948B-1728B52AA6E4}">
                <adec:decorative xmlns:adec="http://schemas.microsoft.com/office/drawing/2017/decorative" val="1"/>
              </a:ext>
            </a:extLst>
          </p:cNvPr>
          <p:cNvSpPr/>
          <p:nvPr/>
        </p:nvSpPr>
        <p:spPr>
          <a:xfrm>
            <a:off x="9082273" y="5235325"/>
            <a:ext cx="339635" cy="418011"/>
          </a:xfrm>
          <a:prstGeom prst="down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9444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FED7B-6A77-2F4F-F86A-92E8F89480D2}"/>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5A3A40B-DA2A-BF00-BF63-37528CDD3B7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2F116C60-1BE6-169C-C29B-612037C0ED63}"/>
              </a:ext>
            </a:extLst>
          </p:cNvPr>
          <p:cNvSpPr>
            <a:spLocks noGrp="1"/>
          </p:cNvSpPr>
          <p:nvPr>
            <p:ph type="sldNum" sz="quarter" idx="12"/>
          </p:nvPr>
        </p:nvSpPr>
        <p:spPr/>
        <p:txBody>
          <a:bodyPr/>
          <a:lstStyle/>
          <a:p>
            <a:fld id="{0C6CD854-DD62-6C4B-87F1-66B34D688D3F}" type="slidenum">
              <a:rPr lang="en-US" smtClean="0"/>
              <a:t>7</a:t>
            </a:fld>
            <a:endParaRPr lang="en-US"/>
          </a:p>
        </p:txBody>
      </p:sp>
      <p:sp>
        <p:nvSpPr>
          <p:cNvPr id="5" name="Title 4">
            <a:extLst>
              <a:ext uri="{FF2B5EF4-FFF2-40B4-BE49-F238E27FC236}">
                <a16:creationId xmlns:a16="http://schemas.microsoft.com/office/drawing/2014/main" id="{EEFEB909-C111-28D6-63C9-876C1F4E1A0B}"/>
              </a:ext>
            </a:extLst>
          </p:cNvPr>
          <p:cNvSpPr>
            <a:spLocks noGrp="1"/>
          </p:cNvSpPr>
          <p:nvPr>
            <p:ph type="title"/>
          </p:nvPr>
        </p:nvSpPr>
        <p:spPr/>
        <p:txBody>
          <a:bodyPr/>
          <a:lstStyle/>
          <a:p>
            <a:r>
              <a:rPr lang="en-US" dirty="0"/>
              <a:t>Questions (1)</a:t>
            </a:r>
          </a:p>
        </p:txBody>
      </p:sp>
    </p:spTree>
    <p:extLst>
      <p:ext uri="{BB962C8B-B14F-4D97-AF65-F5344CB8AC3E}">
        <p14:creationId xmlns:p14="http://schemas.microsoft.com/office/powerpoint/2010/main" val="779342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EF9D997-333A-AD29-3EF1-3B31126685E4}"/>
              </a:ext>
            </a:extLst>
          </p:cNvPr>
          <p:cNvSpPr>
            <a:spLocks noGrp="1"/>
          </p:cNvSpPr>
          <p:nvPr>
            <p:ph type="title"/>
          </p:nvPr>
        </p:nvSpPr>
        <p:spPr/>
        <p:txBody>
          <a:bodyPr/>
          <a:lstStyle/>
          <a:p>
            <a:r>
              <a:rPr lang="en-US" dirty="0"/>
              <a:t>Prior Sampling</a:t>
            </a:r>
          </a:p>
        </p:txBody>
      </p:sp>
      <mc:AlternateContent xmlns:mc="http://schemas.openxmlformats.org/markup-compatibility/2006" xmlns:a14="http://schemas.microsoft.com/office/drawing/2010/main">
        <mc:Choice Requires="a14">
          <p:sp>
            <p:nvSpPr>
              <p:cNvPr id="8" name="Content Placeholder 7">
                <a:extLst>
                  <a:ext uri="{FF2B5EF4-FFF2-40B4-BE49-F238E27FC236}">
                    <a16:creationId xmlns:a16="http://schemas.microsoft.com/office/drawing/2014/main" id="{DB809686-4AED-8F35-BF21-73F5A8B91D65}"/>
                  </a:ext>
                </a:extLst>
              </p:cNvPr>
              <p:cNvSpPr>
                <a:spLocks noGrp="1"/>
              </p:cNvSpPr>
              <p:nvPr>
                <p:ph idx="1"/>
              </p:nvPr>
            </p:nvSpPr>
            <p:spPr/>
            <p:txBody>
              <a:bodyPr/>
              <a:lstStyle/>
              <a:p>
                <a:r>
                  <a:rPr lang="en-US" dirty="0"/>
                  <a:t>Work through network in topological order</a:t>
                </a:r>
              </a:p>
              <a:p>
                <a:r>
                  <a:rPr lang="en-US" dirty="0"/>
                  <a:t>Sample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oMath>
                </a14:m>
                <a:r>
                  <a:rPr lang="en-US" dirty="0"/>
                  <a:t> from distribution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1</m:t>
                                </m:r>
                              </m:sub>
                            </m:sSub>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𝑘</m:t>
                                </m:r>
                              </m:sub>
                            </m:sSub>
                          </m:sub>
                        </m:sSub>
                      </m:e>
                    </m:d>
                  </m:oMath>
                </a14:m>
                <a:endParaRPr lang="en-US" b="0" dirty="0"/>
              </a:p>
              <a:p>
                <a:pPr lvl="1"/>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𝑥</m:t>
                        </m:r>
                      </m:e>
                      <m:sub>
                        <m:sSub>
                          <m:sSubPr>
                            <m:ctrlPr>
                              <a:rPr lang="en-US"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1</m:t>
                            </m:r>
                          </m:sub>
                        </m:sSub>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𝑘</m:t>
                            </m:r>
                          </m:sub>
                        </m:sSub>
                      </m:sub>
                    </m:sSub>
                  </m:oMath>
                </a14:m>
                <a:r>
                  <a:rPr lang="en-US" dirty="0"/>
                  <a:t> are the sampled values for </a:t>
                </a:r>
                <a14:m>
                  <m:oMath xmlns:m="http://schemas.openxmlformats.org/officeDocument/2006/math">
                    <m:r>
                      <m:rPr>
                        <m:sty m:val="p"/>
                      </m:rPr>
                      <a:rPr lang="en-US" b="0" i="0" smtClean="0">
                        <a:latin typeface="Cambria Math" panose="02040503050406030204" pitchFamily="18" charset="0"/>
                      </a:rPr>
                      <m:t>parents</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a14:m>
                <a:endParaRPr lang="en-US" dirty="0"/>
              </a:p>
            </p:txBody>
          </p:sp>
        </mc:Choice>
        <mc:Fallback xmlns="">
          <p:sp>
            <p:nvSpPr>
              <p:cNvPr id="8" name="Content Placeholder 7">
                <a:extLst>
                  <a:ext uri="{FF2B5EF4-FFF2-40B4-BE49-F238E27FC236}">
                    <a16:creationId xmlns:a16="http://schemas.microsoft.com/office/drawing/2014/main" id="{DB809686-4AED-8F35-BF21-73F5A8B91D65}"/>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50251F5-51DE-4D5E-8F6A-23AC6B0073A0}"/>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8179203F-0E3F-79C4-16AF-B8E7FAAEF5D8}"/>
              </a:ext>
            </a:extLst>
          </p:cNvPr>
          <p:cNvSpPr>
            <a:spLocks noGrp="1"/>
          </p:cNvSpPr>
          <p:nvPr>
            <p:ph type="sldNum" sz="quarter" idx="12"/>
          </p:nvPr>
        </p:nvSpPr>
        <p:spPr/>
        <p:txBody>
          <a:bodyPr/>
          <a:lstStyle/>
          <a:p>
            <a:fld id="{0C6CD854-DD62-6C4B-87F1-66B34D688D3F}" type="slidenum">
              <a:rPr lang="en-US" smtClean="0"/>
              <a:t>8</a:t>
            </a:fld>
            <a:endParaRPr lang="en-US"/>
          </a:p>
        </p:txBody>
      </p:sp>
      <p:pic>
        <p:nvPicPr>
          <p:cNvPr id="6" name="Picture 5" descr="Illustration of a blue sorting robot with multiple arms sorting colored shapes coming from a conveyor belt into a box organized by shape and color. Before the conveyor belt reaches the blue robot, another robot sprays colorless shapes with red, blue or green paint.">
            <a:extLst>
              <a:ext uri="{FF2B5EF4-FFF2-40B4-BE49-F238E27FC236}">
                <a16:creationId xmlns:a16="http://schemas.microsoft.com/office/drawing/2014/main" id="{6CF09090-0A3D-8CC4-751D-AA932AE522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3720" y="4148011"/>
            <a:ext cx="8364558" cy="2128364"/>
          </a:xfrm>
          <a:prstGeom prst="rect">
            <a:avLst/>
          </a:prstGeom>
        </p:spPr>
      </p:pic>
      <mc:AlternateContent xmlns:mc="http://schemas.openxmlformats.org/markup-compatibility/2006" xmlns:a14="http://schemas.microsoft.com/office/drawing/2010/main">
        <mc:Choice Requires="a14">
          <p:sp>
            <p:nvSpPr>
              <p:cNvPr id="2" name="Rounded Rectangle 1">
                <a:extLst>
                  <a:ext uri="{FF2B5EF4-FFF2-40B4-BE49-F238E27FC236}">
                    <a16:creationId xmlns:a16="http://schemas.microsoft.com/office/drawing/2014/main" id="{F5507785-A413-822D-D0BD-00D08E9C8E42}"/>
                  </a:ext>
                </a:extLst>
              </p:cNvPr>
              <p:cNvSpPr/>
              <p:nvPr/>
            </p:nvSpPr>
            <p:spPr>
              <a:xfrm>
                <a:off x="8214472" y="1590261"/>
                <a:ext cx="3122341" cy="1462222"/>
              </a:xfrm>
              <a:prstGeom prst="roundRect">
                <a:avLst>
                  <a:gd name="adj" fmla="val 7557"/>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Exact Inference Analogy:</a:t>
                </a:r>
              </a:p>
              <a:p>
                <a:pPr algn="ctr"/>
                <a:endParaRPr lang="en-US" dirty="0">
                  <a:solidFill>
                    <a:schemeClr val="tx1"/>
                  </a:solidFill>
                </a:endParaRPr>
              </a:p>
              <a:p>
                <a:pPr algn="ctr"/>
                <a14:m>
                  <m:oMathPara xmlns:m="http://schemas.openxmlformats.org/officeDocument/2006/math">
                    <m:oMathParaPr>
                      <m:jc m:val="centerGroup"/>
                    </m:oMathParaPr>
                    <m:oMath xmlns:m="http://schemas.openxmlformats.org/officeDocument/2006/math">
                      <m:r>
                        <a:rPr lang="en-US" b="1" i="1" smtClean="0">
                          <a:solidFill>
                            <a:schemeClr val="tx1"/>
                          </a:solidFill>
                          <a:latin typeface="Cambria Math" panose="02040503050406030204" pitchFamily="18" charset="0"/>
                        </a:rPr>
                        <m:t>𝑷</m:t>
                      </m:r>
                      <m:r>
                        <a:rPr lang="en-US" b="1" i="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𝑸</m:t>
                      </m:r>
                      <m:r>
                        <a:rPr lang="en-US" b="1" i="1" smtClean="0">
                          <a:solidFill>
                            <a:schemeClr val="tx1"/>
                          </a:solidFill>
                          <a:latin typeface="Cambria Math" panose="02040503050406030204" pitchFamily="18" charset="0"/>
                        </a:rPr>
                        <m:t>)</m:t>
                      </m:r>
                    </m:oMath>
                  </m:oMathPara>
                </a14:m>
                <a:endParaRPr lang="en-US" b="1" dirty="0">
                  <a:solidFill>
                    <a:schemeClr val="tx1"/>
                  </a:solidFill>
                </a:endParaRPr>
              </a:p>
            </p:txBody>
          </p:sp>
        </mc:Choice>
        <mc:Fallback xmlns="">
          <p:sp>
            <p:nvSpPr>
              <p:cNvPr id="2" name="Rounded Rectangle 1">
                <a:extLst>
                  <a:ext uri="{FF2B5EF4-FFF2-40B4-BE49-F238E27FC236}">
                    <a16:creationId xmlns:a16="http://schemas.microsoft.com/office/drawing/2014/main" id="{F5507785-A413-822D-D0BD-00D08E9C8E42}"/>
                  </a:ext>
                </a:extLst>
              </p:cNvPr>
              <p:cNvSpPr>
                <a:spLocks noRot="1" noChangeAspect="1" noMove="1" noResize="1" noEditPoints="1" noAdjustHandles="1" noChangeArrowheads="1" noChangeShapeType="1" noTextEdit="1"/>
              </p:cNvSpPr>
              <p:nvPr/>
            </p:nvSpPr>
            <p:spPr>
              <a:xfrm>
                <a:off x="8214472" y="1590261"/>
                <a:ext cx="3122341" cy="1462222"/>
              </a:xfrm>
              <a:prstGeom prst="roundRect">
                <a:avLst>
                  <a:gd name="adj" fmla="val 7557"/>
                </a:avLst>
              </a:prstGeom>
              <a:blipFill>
                <a:blip r:embed="rId4"/>
                <a:stretch>
                  <a:fillRect/>
                </a:stretch>
              </a:blipFill>
              <a:ln w="38100">
                <a:solidFill>
                  <a:schemeClr val="accent5"/>
                </a:solidFill>
              </a:ln>
            </p:spPr>
            <p:txBody>
              <a:bodyPr/>
              <a:lstStyle/>
              <a:p>
                <a:r>
                  <a:rPr lang="en-US">
                    <a:noFill/>
                  </a:rPr>
                  <a:t> </a:t>
                </a:r>
              </a:p>
            </p:txBody>
          </p:sp>
        </mc:Fallback>
      </mc:AlternateContent>
    </p:spTree>
    <p:extLst>
      <p:ext uri="{BB962C8B-B14F-4D97-AF65-F5344CB8AC3E}">
        <p14:creationId xmlns:p14="http://schemas.microsoft.com/office/powerpoint/2010/main" val="195230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1154BD-767D-EF34-3C5C-080D187A8DEC}"/>
              </a:ext>
            </a:extLst>
          </p:cNvPr>
          <p:cNvSpPr>
            <a:spLocks noGrp="1"/>
          </p:cNvSpPr>
          <p:nvPr>
            <p:ph type="title"/>
          </p:nvPr>
        </p:nvSpPr>
        <p:spPr/>
        <p:txBody>
          <a:bodyPr/>
          <a:lstStyle/>
          <a:p>
            <a:r>
              <a:rPr lang="en-US" dirty="0"/>
              <a:t>Prior Sampling Pseudocode</a:t>
            </a:r>
          </a:p>
        </p:txBody>
      </p:sp>
      <p:sp>
        <p:nvSpPr>
          <p:cNvPr id="4" name="Date Placeholder 3">
            <a:extLst>
              <a:ext uri="{FF2B5EF4-FFF2-40B4-BE49-F238E27FC236}">
                <a16:creationId xmlns:a16="http://schemas.microsoft.com/office/drawing/2014/main" id="{04A86A41-342F-3010-77A2-F044AEBB6BAD}"/>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E88A9C9D-AEB9-2D5F-3790-8E159DD41E1E}"/>
              </a:ext>
            </a:extLst>
          </p:cNvPr>
          <p:cNvSpPr>
            <a:spLocks noGrp="1"/>
          </p:cNvSpPr>
          <p:nvPr>
            <p:ph type="sldNum" sz="quarter" idx="12"/>
          </p:nvPr>
        </p:nvSpPr>
        <p:spPr/>
        <p:txBody>
          <a:bodyPr/>
          <a:lstStyle/>
          <a:p>
            <a:fld id="{0C6CD854-DD62-6C4B-87F1-66B34D688D3F}" type="slidenum">
              <a:rPr lang="en-US" smtClean="0"/>
              <a:t>9</a:t>
            </a:fld>
            <a:endParaRPr lang="en-US"/>
          </a:p>
        </p:txBody>
      </p:sp>
      <p:sp>
        <p:nvSpPr>
          <p:cNvPr id="2" name="Text Placeholder 1">
            <a:extLst>
              <a:ext uri="{FF2B5EF4-FFF2-40B4-BE49-F238E27FC236}">
                <a16:creationId xmlns:a16="http://schemas.microsoft.com/office/drawing/2014/main" id="{3E9865ED-47B8-C025-83F7-BE528CF5C1D3}"/>
              </a:ext>
            </a:extLst>
          </p:cNvPr>
          <p:cNvSpPr>
            <a:spLocks noGrp="1"/>
          </p:cNvSpPr>
          <p:nvPr>
            <p:ph type="body" sz="quarter" idx="13"/>
          </p:nvPr>
        </p:nvSpPr>
        <p:spPr>
          <a:xfrm>
            <a:off x="2054620" y="2076548"/>
            <a:ext cx="8082758" cy="2704904"/>
          </a:xfrm>
        </p:spPr>
        <p:txBody>
          <a:bodyPr>
            <a:normAutofit fontScale="92500"/>
          </a:bodyPr>
          <a:lstStyle/>
          <a:p>
            <a:r>
              <a:rPr lang="en-US" b="1" dirty="0">
                <a:solidFill>
                  <a:schemeClr val="accent1"/>
                </a:solidFill>
              </a:rPr>
              <a:t>function</a:t>
            </a:r>
            <a:r>
              <a:rPr lang="en-US" dirty="0"/>
              <a:t> </a:t>
            </a:r>
            <a:r>
              <a:rPr lang="en-US" dirty="0">
                <a:solidFill>
                  <a:schemeClr val="accent2"/>
                </a:solidFill>
              </a:rPr>
              <a:t>PRIOR-SAMPLE</a:t>
            </a:r>
            <a:r>
              <a:rPr lang="en-US" dirty="0"/>
              <a:t>(</a:t>
            </a:r>
            <a:r>
              <a:rPr lang="en-US" i="1" dirty="0">
                <a:solidFill>
                  <a:schemeClr val="accent3"/>
                </a:solidFill>
              </a:rPr>
              <a:t>nodes</a:t>
            </a:r>
            <a:r>
              <a:rPr lang="en-US" dirty="0"/>
              <a:t>) </a:t>
            </a:r>
            <a:r>
              <a:rPr lang="en-US" b="1" dirty="0">
                <a:solidFill>
                  <a:schemeClr val="accent1"/>
                </a:solidFill>
              </a:rPr>
              <a:t>returns</a:t>
            </a:r>
            <a:r>
              <a:rPr lang="en-US" dirty="0"/>
              <a:t> sample</a:t>
            </a:r>
          </a:p>
          <a:p>
            <a:r>
              <a:rPr lang="en-US" dirty="0"/>
              <a:t>	</a:t>
            </a:r>
            <a:r>
              <a:rPr lang="en-US" i="1" dirty="0">
                <a:solidFill>
                  <a:schemeClr val="accent3"/>
                </a:solidFill>
              </a:rPr>
              <a:t>n </a:t>
            </a:r>
            <a:r>
              <a:rPr lang="en-US" dirty="0"/>
              <a:t>← </a:t>
            </a:r>
            <a:r>
              <a:rPr lang="en-US" dirty="0">
                <a:solidFill>
                  <a:schemeClr val="accent2"/>
                </a:solidFill>
              </a:rPr>
              <a:t>NUM</a:t>
            </a:r>
            <a:r>
              <a:rPr lang="en-US" dirty="0"/>
              <a:t>(</a:t>
            </a:r>
            <a:r>
              <a:rPr lang="en-US" i="1" dirty="0">
                <a:solidFill>
                  <a:schemeClr val="accent3"/>
                </a:solidFill>
              </a:rPr>
              <a:t>nodes</a:t>
            </a:r>
            <a:r>
              <a:rPr lang="en-US" dirty="0"/>
              <a:t>)	</a:t>
            </a:r>
          </a:p>
          <a:p>
            <a:r>
              <a:rPr lang="en-US" i="1" dirty="0">
                <a:solidFill>
                  <a:schemeClr val="accent3"/>
                </a:solidFill>
              </a:rPr>
              <a:t>	sample </a:t>
            </a:r>
            <a:r>
              <a:rPr lang="en-US" dirty="0"/>
              <a:t>← ()</a:t>
            </a:r>
          </a:p>
          <a:p>
            <a:r>
              <a:rPr lang="en-US" dirty="0"/>
              <a:t>	</a:t>
            </a:r>
            <a:r>
              <a:rPr lang="en-US" b="1" dirty="0">
                <a:solidFill>
                  <a:schemeClr val="accent1"/>
                </a:solidFill>
              </a:rPr>
              <a:t>for </a:t>
            </a:r>
            <a:r>
              <a:rPr lang="en-US" i="1" dirty="0" err="1">
                <a:solidFill>
                  <a:schemeClr val="accent3"/>
                </a:solidFill>
              </a:rPr>
              <a:t>i</a:t>
            </a:r>
            <a:r>
              <a:rPr lang="en-US" b="1" i="1" dirty="0">
                <a:solidFill>
                  <a:schemeClr val="accent3"/>
                </a:solidFill>
              </a:rPr>
              <a:t> </a:t>
            </a:r>
            <a:r>
              <a:rPr lang="en-US" dirty="0"/>
              <a:t>= 1</a:t>
            </a:r>
            <a:r>
              <a:rPr lang="en-US" i="1" dirty="0">
                <a:solidFill>
                  <a:schemeClr val="accent3"/>
                </a:solidFill>
              </a:rPr>
              <a:t> </a:t>
            </a:r>
            <a:r>
              <a:rPr lang="en-US" b="1" dirty="0">
                <a:solidFill>
                  <a:schemeClr val="accent1"/>
                </a:solidFill>
              </a:rPr>
              <a:t>to</a:t>
            </a:r>
            <a:r>
              <a:rPr lang="en-US" i="1" dirty="0">
                <a:solidFill>
                  <a:schemeClr val="accent3"/>
                </a:solidFill>
              </a:rPr>
              <a:t> n </a:t>
            </a:r>
            <a:r>
              <a:rPr lang="en-US" dirty="0"/>
              <a:t>in topological order</a:t>
            </a:r>
            <a:r>
              <a:rPr lang="en-US" b="1" dirty="0">
                <a:solidFill>
                  <a:schemeClr val="accent1"/>
                </a:solidFill>
              </a:rPr>
              <a:t> do</a:t>
            </a:r>
          </a:p>
          <a:p>
            <a:r>
              <a:rPr lang="en-US" dirty="0"/>
              <a:t>		</a:t>
            </a:r>
            <a:r>
              <a:rPr lang="en-US" i="1" dirty="0">
                <a:solidFill>
                  <a:schemeClr val="accent3"/>
                </a:solidFill>
              </a:rPr>
              <a:t>sample</a:t>
            </a:r>
            <a:r>
              <a:rPr lang="en-US" dirty="0"/>
              <a:t>[</a:t>
            </a:r>
            <a:r>
              <a:rPr lang="en-US" i="1" dirty="0" err="1">
                <a:solidFill>
                  <a:schemeClr val="accent3"/>
                </a:solidFill>
              </a:rPr>
              <a:t>i</a:t>
            </a:r>
            <a:r>
              <a:rPr lang="en-US" dirty="0"/>
              <a:t>] ← sample from P(</a:t>
            </a:r>
            <a:r>
              <a:rPr lang="en-US" i="1" dirty="0">
                <a:solidFill>
                  <a:schemeClr val="accent3"/>
                </a:solidFill>
              </a:rPr>
              <a:t>nodes</a:t>
            </a:r>
            <a:r>
              <a:rPr lang="en-US" dirty="0"/>
              <a:t>[</a:t>
            </a:r>
            <a:r>
              <a:rPr lang="en-US" i="1" dirty="0" err="1">
                <a:solidFill>
                  <a:schemeClr val="accent3"/>
                </a:solidFill>
              </a:rPr>
              <a:t>i</a:t>
            </a:r>
            <a:r>
              <a:rPr lang="en-US" dirty="0"/>
              <a:t>] | </a:t>
            </a:r>
            <a:r>
              <a:rPr lang="en-US" i="1" dirty="0">
                <a:solidFill>
                  <a:schemeClr val="accent3"/>
                </a:solidFill>
              </a:rPr>
              <a:t>sample</a:t>
            </a:r>
            <a:r>
              <a:rPr lang="en-US" dirty="0"/>
              <a:t>[</a:t>
            </a:r>
            <a:r>
              <a:rPr lang="en-US" dirty="0">
                <a:solidFill>
                  <a:schemeClr val="accent2"/>
                </a:solidFill>
              </a:rPr>
              <a:t>PARENTS</a:t>
            </a:r>
            <a:r>
              <a:rPr lang="en-US" dirty="0"/>
              <a:t>(</a:t>
            </a:r>
            <a:r>
              <a:rPr lang="en-US" i="1" dirty="0">
                <a:solidFill>
                  <a:schemeClr val="accent3"/>
                </a:solidFill>
              </a:rPr>
              <a:t>nodes</a:t>
            </a:r>
            <a:r>
              <a:rPr lang="en-US" dirty="0"/>
              <a:t>[</a:t>
            </a:r>
            <a:r>
              <a:rPr lang="en-US" i="1" dirty="0" err="1">
                <a:solidFill>
                  <a:schemeClr val="accent3"/>
                </a:solidFill>
              </a:rPr>
              <a:t>i</a:t>
            </a:r>
            <a:r>
              <a:rPr lang="en-US" dirty="0"/>
              <a:t>])])</a:t>
            </a:r>
            <a:r>
              <a:rPr lang="en-US" i="1" dirty="0">
                <a:solidFill>
                  <a:schemeClr val="accent3"/>
                </a:solidFill>
              </a:rPr>
              <a:t> </a:t>
            </a:r>
            <a:endParaRPr lang="en-US" dirty="0"/>
          </a:p>
          <a:p>
            <a:r>
              <a:rPr lang="en-US" dirty="0"/>
              <a:t>  </a:t>
            </a:r>
            <a:r>
              <a:rPr lang="en-US" b="1" dirty="0">
                <a:solidFill>
                  <a:schemeClr val="accent1"/>
                </a:solidFill>
              </a:rPr>
              <a:t>return</a:t>
            </a:r>
            <a:r>
              <a:rPr lang="en-US" dirty="0"/>
              <a:t> </a:t>
            </a:r>
            <a:r>
              <a:rPr lang="en-US" i="1" dirty="0">
                <a:solidFill>
                  <a:schemeClr val="accent3"/>
                </a:solidFill>
              </a:rPr>
              <a:t>sample</a:t>
            </a:r>
          </a:p>
        </p:txBody>
      </p:sp>
    </p:spTree>
    <p:extLst>
      <p:ext uri="{BB962C8B-B14F-4D97-AF65-F5344CB8AC3E}">
        <p14:creationId xmlns:p14="http://schemas.microsoft.com/office/powerpoint/2010/main" val="1696790089"/>
      </p:ext>
    </p:extLst>
  </p:cSld>
  <p:clrMapOvr>
    <a:masterClrMapping/>
  </p:clrMapOvr>
</p:sld>
</file>

<file path=ppt/theme/theme1.xml><?xml version="1.0" encoding="utf-8"?>
<a:theme xmlns:a="http://schemas.openxmlformats.org/drawingml/2006/main" name="Office Theme">
  <a:themeElements>
    <a:clrScheme name="CSE 473 Colors">
      <a:dk1>
        <a:srgbClr val="323232"/>
      </a:dk1>
      <a:lt1>
        <a:srgbClr val="FFFFFF"/>
      </a:lt1>
      <a:dk2>
        <a:srgbClr val="5C5961"/>
      </a:dk2>
      <a:lt2>
        <a:srgbClr val="6E6E6E"/>
      </a:lt2>
      <a:accent1>
        <a:srgbClr val="156082"/>
      </a:accent1>
      <a:accent2>
        <a:srgbClr val="B7576E"/>
      </a:accent2>
      <a:accent3>
        <a:srgbClr val="588051"/>
      </a:accent3>
      <a:accent4>
        <a:srgbClr val="7164A3"/>
      </a:accent4>
      <a:accent5>
        <a:srgbClr val="D6AD5B"/>
      </a:accent5>
      <a:accent6>
        <a:srgbClr val="4EA72E"/>
      </a:accent6>
      <a:hlink>
        <a:srgbClr val="597996"/>
      </a:hlink>
      <a:folHlink>
        <a:srgbClr val="597895"/>
      </a:folHlink>
    </a:clrScheme>
    <a:fontScheme name="Arial">
      <a:majorFont>
        <a:latin typeface="Avenir Next Demi Bold"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venir Next"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18531</TotalTime>
  <Words>2379</Words>
  <Application>Microsoft Macintosh PowerPoint</Application>
  <PresentationFormat>Widescreen</PresentationFormat>
  <Paragraphs>666</Paragraphs>
  <Slides>34</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Aptos</vt:lpstr>
      <vt:lpstr>Arial</vt:lpstr>
      <vt:lpstr>Avenir Next</vt:lpstr>
      <vt:lpstr>Avenir Next Demi Bold</vt:lpstr>
      <vt:lpstr>Avenir Next Medium</vt:lpstr>
      <vt:lpstr>Calibri</vt:lpstr>
      <vt:lpstr>Cambria Math</vt:lpstr>
      <vt:lpstr>Consolas</vt:lpstr>
      <vt:lpstr>Office Theme</vt:lpstr>
      <vt:lpstr>Bayes Nets III: Sampling</vt:lpstr>
      <vt:lpstr>Administrivia</vt:lpstr>
      <vt:lpstr>Bayes Nets</vt:lpstr>
      <vt:lpstr>Sampling</vt:lpstr>
      <vt:lpstr>Sampling Scenario</vt:lpstr>
      <vt:lpstr>Sampling Implementation</vt:lpstr>
      <vt:lpstr>Questions (1)</vt:lpstr>
      <vt:lpstr>Prior Sampling</vt:lpstr>
      <vt:lpstr>Prior Sampling Pseudocode</vt:lpstr>
      <vt:lpstr>Prior Sampling Example (1)</vt:lpstr>
      <vt:lpstr>Prior Sampling Example (2)</vt:lpstr>
      <vt:lpstr>Prior Sampling Properties</vt:lpstr>
      <vt:lpstr>Questions (2)</vt:lpstr>
      <vt:lpstr>Rejection Sampling</vt:lpstr>
      <vt:lpstr>Rejection Sampling Pseudocode</vt:lpstr>
      <vt:lpstr>Rejection Sampling Example</vt:lpstr>
      <vt:lpstr>Likelihood Weighting</vt:lpstr>
      <vt:lpstr>Likelihood Weighting Pseudocode</vt:lpstr>
      <vt:lpstr>Likelihood Weighting: P(C,R|s,w)</vt:lpstr>
      <vt:lpstr>Likelihood Weighting: P(C,R|s,¬w)</vt:lpstr>
      <vt:lpstr>Likelihood Weighting Properties</vt:lpstr>
      <vt:lpstr>Impact of Evidence</vt:lpstr>
      <vt:lpstr>Questions (3)</vt:lpstr>
      <vt:lpstr>A Different Approach: Gibbs Sampling</vt:lpstr>
      <vt:lpstr>Markov Chain Monte Carlo</vt:lpstr>
      <vt:lpstr>Gibbs Sampling</vt:lpstr>
      <vt:lpstr>Implementing Gibbs Sampling</vt:lpstr>
      <vt:lpstr>Influence of Evidence </vt:lpstr>
      <vt:lpstr>Questions (4)</vt:lpstr>
      <vt:lpstr>Gibbs Sampling: P(S|r)</vt:lpstr>
      <vt:lpstr>A Timely Connection…</vt:lpstr>
      <vt:lpstr>Sampling Summary</vt:lpstr>
      <vt:lpstr>Questions (5)</vt:lpstr>
      <vt:lpstr>that’s it for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Weichert</dc:creator>
  <cp:lastModifiedBy>James Weichert</cp:lastModifiedBy>
  <cp:revision>178</cp:revision>
  <cp:lastPrinted>2026-07-26T18:49:23Z</cp:lastPrinted>
  <dcterms:created xsi:type="dcterms:W3CDTF">2026-06-18T15:37:04Z</dcterms:created>
  <dcterms:modified xsi:type="dcterms:W3CDTF">2026-07-27T19:12:21Z</dcterms:modified>
</cp:coreProperties>
</file>