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8"/>
  </p:notesMasterIdLst>
  <p:sldIdLst>
    <p:sldId id="256" r:id="rId2"/>
    <p:sldId id="283" r:id="rId3"/>
    <p:sldId id="882" r:id="rId4"/>
    <p:sldId id="883" r:id="rId5"/>
    <p:sldId id="884" r:id="rId6"/>
    <p:sldId id="885" r:id="rId7"/>
    <p:sldId id="886" r:id="rId8"/>
    <p:sldId id="297" r:id="rId9"/>
    <p:sldId id="887" r:id="rId10"/>
    <p:sldId id="888" r:id="rId11"/>
    <p:sldId id="889" r:id="rId12"/>
    <p:sldId id="329" r:id="rId13"/>
    <p:sldId id="890" r:id="rId14"/>
    <p:sldId id="891" r:id="rId15"/>
    <p:sldId id="905" r:id="rId16"/>
    <p:sldId id="892" r:id="rId17"/>
    <p:sldId id="904" r:id="rId18"/>
    <p:sldId id="893" r:id="rId19"/>
    <p:sldId id="895" r:id="rId20"/>
    <p:sldId id="896" r:id="rId21"/>
    <p:sldId id="897" r:id="rId22"/>
    <p:sldId id="898" r:id="rId23"/>
    <p:sldId id="894" r:id="rId24"/>
    <p:sldId id="899" r:id="rId25"/>
    <p:sldId id="298" r:id="rId26"/>
    <p:sldId id="900" r:id="rId27"/>
    <p:sldId id="902" r:id="rId28"/>
    <p:sldId id="903" r:id="rId29"/>
    <p:sldId id="877" r:id="rId30"/>
    <p:sldId id="906" r:id="rId31"/>
    <p:sldId id="784" r:id="rId32"/>
    <p:sldId id="908" r:id="rId33"/>
    <p:sldId id="819" r:id="rId34"/>
    <p:sldId id="907" r:id="rId35"/>
    <p:sldId id="561" r:id="rId36"/>
    <p:sldId id="27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32C35F-EBBF-41AC-93E8-E4B96D902305}" v="408" dt="2026-10-28T20:24:32.6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655"/>
    <p:restoredTop sz="96296" autoAdjust="0"/>
  </p:normalViewPr>
  <p:slideViewPr>
    <p:cSldViewPr snapToGrid="0">
      <p:cViewPr varScale="1">
        <p:scale>
          <a:sx n="136" d="100"/>
          <a:sy n="136" d="100"/>
        </p:scale>
        <p:origin x="96" y="508"/>
      </p:cViewPr>
      <p:guideLst/>
    </p:cSldViewPr>
  </p:slideViewPr>
  <p:outlineViewPr>
    <p:cViewPr>
      <p:scale>
        <a:sx n="33" d="100"/>
        <a:sy n="33" d="100"/>
      </p:scale>
      <p:origin x="0" y="-669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undo custSel addSld delSld modSld sldOrd modMainMaster">
      <pc:chgData name="Megan U Hazen" userId="30e05359-b9e4-47f2-a3de-c678b6693530" providerId="ADAL" clId="{F71778A2-0B0A-4390-A922-1251D981ACF5}" dt="2026-10-28T20:24:56.766" v="2694" actId="20577"/>
      <pc:docMkLst>
        <pc:docMk/>
      </pc:docMkLst>
      <pc:sldChg chg="modSp mod">
        <pc:chgData name="Megan U Hazen" userId="30e05359-b9e4-47f2-a3de-c678b6693530" providerId="ADAL" clId="{F71778A2-0B0A-4390-A922-1251D981ACF5}" dt="2026-10-23T18:32:13.125" v="17" actId="20577"/>
        <pc:sldMkLst>
          <pc:docMk/>
          <pc:sldMk cId="3889582299" sldId="256"/>
        </pc:sldMkLst>
        <pc:spChg chg="mod">
          <ac:chgData name="Megan U Hazen" userId="30e05359-b9e4-47f2-a3de-c678b6693530" providerId="ADAL" clId="{F71778A2-0B0A-4390-A922-1251D981ACF5}" dt="2026-10-23T18:20:29.450" v="16" actId="20577"/>
          <ac:spMkLst>
            <pc:docMk/>
            <pc:sldMk cId="3889582299" sldId="256"/>
            <ac:spMk id="7" creationId="{C8B1834C-CC29-1208-6D3D-632195F587DF}"/>
          </ac:spMkLst>
        </pc:spChg>
        <pc:spChg chg="mod">
          <ac:chgData name="Megan U Hazen" userId="30e05359-b9e4-47f2-a3de-c678b6693530" providerId="ADAL" clId="{F71778A2-0B0A-4390-A922-1251D981ACF5}" dt="2026-10-23T18:32:13.125" v="17" actId="20577"/>
          <ac:spMkLst>
            <pc:docMk/>
            <pc:sldMk cId="3889582299" sldId="256"/>
            <ac:spMk id="8" creationId="{E06C3B27-066E-8525-19EC-1D936788C0CC}"/>
          </ac:spMkLst>
        </pc:spChg>
      </pc:sldChg>
      <pc:sldChg chg="modSp mod">
        <pc:chgData name="Megan U Hazen" userId="30e05359-b9e4-47f2-a3de-c678b6693530" providerId="ADAL" clId="{F71778A2-0B0A-4390-A922-1251D981ACF5}" dt="2026-10-28T20:24:56.766" v="2694" actId="20577"/>
        <pc:sldMkLst>
          <pc:docMk/>
          <pc:sldMk cId="3582346999" sldId="278"/>
        </pc:sldMkLst>
        <pc:spChg chg="mod">
          <ac:chgData name="Megan U Hazen" userId="30e05359-b9e4-47f2-a3de-c678b6693530" providerId="ADAL" clId="{F71778A2-0B0A-4390-A922-1251D981ACF5}" dt="2026-10-28T20:24:56.766" v="2694" actId="20577"/>
          <ac:spMkLst>
            <pc:docMk/>
            <pc:sldMk cId="3582346999" sldId="278"/>
            <ac:spMk id="5" creationId="{EE29183C-B3B2-40BC-0A6A-85C188234C20}"/>
          </ac:spMkLst>
        </pc:spChg>
        <pc:spChg chg="mod">
          <ac:chgData name="Megan U Hazen" userId="30e05359-b9e4-47f2-a3de-c678b6693530" providerId="ADAL" clId="{F71778A2-0B0A-4390-A922-1251D981ACF5}" dt="2026-10-26T20:01:35.463" v="1244" actId="20577"/>
          <ac:spMkLst>
            <pc:docMk/>
            <pc:sldMk cId="3582346999" sldId="278"/>
            <ac:spMk id="6" creationId="{811707F8-922E-989E-1D14-57F87FE0DD2F}"/>
          </ac:spMkLst>
        </pc:spChg>
      </pc:sldChg>
      <pc:sldChg chg="modSp mod">
        <pc:chgData name="Megan U Hazen" userId="30e05359-b9e4-47f2-a3de-c678b6693530" providerId="ADAL" clId="{F71778A2-0B0A-4390-A922-1251D981ACF5}" dt="2026-10-23T18:34:19.039" v="104" actId="207"/>
        <pc:sldMkLst>
          <pc:docMk/>
          <pc:sldMk cId="1802857861" sldId="283"/>
        </pc:sldMkLst>
        <pc:spChg chg="mod">
          <ac:chgData name="Megan U Hazen" userId="30e05359-b9e4-47f2-a3de-c678b6693530" providerId="ADAL" clId="{F71778A2-0B0A-4390-A922-1251D981ACF5}" dt="2026-10-23T18:34:19.039" v="104" actId="207"/>
          <ac:spMkLst>
            <pc:docMk/>
            <pc:sldMk cId="1802857861" sldId="283"/>
            <ac:spMk id="6" creationId="{E2A06076-620B-1F66-6CB0-B63FCF382201}"/>
          </ac:spMkLst>
        </pc:spChg>
        <pc:spChg chg="mod">
          <ac:chgData name="Megan U Hazen" userId="30e05359-b9e4-47f2-a3de-c678b6693530" providerId="ADAL" clId="{F71778A2-0B0A-4390-A922-1251D981ACF5}" dt="2026-10-23T18:33:54.354" v="71" actId="20577"/>
          <ac:spMkLst>
            <pc:docMk/>
            <pc:sldMk cId="1802857861" sldId="283"/>
            <ac:spMk id="8" creationId="{E435079F-CE98-A269-61B2-F74BFA6D95EB}"/>
          </ac:spMkLst>
        </pc:spChg>
      </pc:sldChg>
      <pc:sldChg chg="modSp add mod modClrScheme chgLayout">
        <pc:chgData name="Megan U Hazen" userId="30e05359-b9e4-47f2-a3de-c678b6693530" providerId="ADAL" clId="{F71778A2-0B0A-4390-A922-1251D981ACF5}" dt="2026-10-28T20:24:45.657" v="2688" actId="20577"/>
        <pc:sldMkLst>
          <pc:docMk/>
          <pc:sldMk cId="0" sldId="561"/>
        </pc:sldMkLst>
        <pc:spChg chg="mod ord">
          <ac:chgData name="Megan U Hazen" userId="30e05359-b9e4-47f2-a3de-c678b6693530" providerId="ADAL" clId="{F71778A2-0B0A-4390-A922-1251D981ACF5}" dt="2026-10-28T20:24:45.657" v="2688" actId="20577"/>
          <ac:spMkLst>
            <pc:docMk/>
            <pc:sldMk cId="0" sldId="561"/>
            <ac:spMk id="19458" creationId="{00000000-0000-0000-0000-000000000000}"/>
          </ac:spMkLst>
        </pc:spChg>
        <pc:spChg chg="mod ord">
          <ac:chgData name="Megan U Hazen" userId="30e05359-b9e4-47f2-a3de-c678b6693530" providerId="ADAL" clId="{F71778A2-0B0A-4390-A922-1251D981ACF5}" dt="2026-10-28T20:24:32.609" v="2675" actId="207"/>
          <ac:spMkLst>
            <pc:docMk/>
            <pc:sldMk cId="0" sldId="561"/>
            <ac:spMk id="25603" creationId="{00000000-0000-0000-0000-000000000000}"/>
          </ac:spMkLst>
        </pc:spChg>
      </pc:sldChg>
      <pc:sldChg chg="addSp delSp modSp add del mod">
        <pc:chgData name="Megan U Hazen" userId="30e05359-b9e4-47f2-a3de-c678b6693530" providerId="ADAL" clId="{F71778A2-0B0A-4390-A922-1251D981ACF5}" dt="2026-10-28T19:35:01.528" v="1611" actId="47"/>
        <pc:sldMkLst>
          <pc:docMk/>
          <pc:sldMk cId="4051268556" sldId="782"/>
        </pc:sldMkLst>
        <pc:spChg chg="add del mod">
          <ac:chgData name="Megan U Hazen" userId="30e05359-b9e4-47f2-a3de-c678b6693530" providerId="ADAL" clId="{F71778A2-0B0A-4390-A922-1251D981ACF5}" dt="2026-10-28T19:28:21.898" v="1548"/>
          <ac:spMkLst>
            <pc:docMk/>
            <pc:sldMk cId="4051268556" sldId="782"/>
            <ac:spMk id="2" creationId="{5D44647F-43D0-9777-51B9-1223FFD2E965}"/>
          </ac:spMkLst>
        </pc:spChg>
        <pc:spChg chg="mod">
          <ac:chgData name="Megan U Hazen" userId="30e05359-b9e4-47f2-a3de-c678b6693530" providerId="ADAL" clId="{F71778A2-0B0A-4390-A922-1251D981ACF5}" dt="2026-10-28T19:29:55.437" v="1553" actId="164"/>
          <ac:spMkLst>
            <pc:docMk/>
            <pc:sldMk cId="4051268556" sldId="782"/>
            <ac:spMk id="19459"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463"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469"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471"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477"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481"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498"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500"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501" creationId="{00000000-0000-0000-0000-000000000000}"/>
          </ac:spMkLst>
        </pc:spChg>
        <pc:spChg chg="mod">
          <ac:chgData name="Megan U Hazen" userId="30e05359-b9e4-47f2-a3de-c678b6693530" providerId="ADAL" clId="{F71778A2-0B0A-4390-A922-1251D981ACF5}" dt="2026-10-28T19:29:55.437" v="1553" actId="164"/>
          <ac:spMkLst>
            <pc:docMk/>
            <pc:sldMk cId="4051268556" sldId="782"/>
            <ac:spMk id="19510" creationId="{00000000-0000-0000-0000-000000000000}"/>
          </ac:spMkLst>
        </pc:spChg>
      </pc:sldChg>
      <pc:sldChg chg="add del">
        <pc:chgData name="Megan U Hazen" userId="30e05359-b9e4-47f2-a3de-c678b6693530" providerId="ADAL" clId="{F71778A2-0B0A-4390-A922-1251D981ACF5}" dt="2026-10-28T19:42:39.170" v="1717" actId="47"/>
        <pc:sldMkLst>
          <pc:docMk/>
          <pc:sldMk cId="3823706057" sldId="783"/>
        </pc:sldMkLst>
      </pc:sldChg>
      <pc:sldChg chg="addSp delSp modSp add mod ord modAnim">
        <pc:chgData name="Megan U Hazen" userId="30e05359-b9e4-47f2-a3de-c678b6693530" providerId="ADAL" clId="{F71778A2-0B0A-4390-A922-1251D981ACF5}" dt="2026-10-28T20:13:20.960" v="2281" actId="20577"/>
        <pc:sldMkLst>
          <pc:docMk/>
          <pc:sldMk cId="2396102956" sldId="784"/>
        </pc:sldMkLst>
        <pc:spChg chg="mod">
          <ac:chgData name="Megan U Hazen" userId="30e05359-b9e4-47f2-a3de-c678b6693530" providerId="ADAL" clId="{F71778A2-0B0A-4390-A922-1251D981ACF5}" dt="2026-10-28T20:01:53.770" v="1973"/>
          <ac:spMkLst>
            <pc:docMk/>
            <pc:sldMk cId="2396102956" sldId="784"/>
            <ac:spMk id="10" creationId="{155A4914-0AC4-46CE-6056-AA882636C93B}"/>
          </ac:spMkLst>
        </pc:spChg>
        <pc:spChg chg="mod">
          <ac:chgData name="Megan U Hazen" userId="30e05359-b9e4-47f2-a3de-c678b6693530" providerId="ADAL" clId="{F71778A2-0B0A-4390-A922-1251D981ACF5}" dt="2026-10-28T20:01:53.770" v="1973"/>
          <ac:spMkLst>
            <pc:docMk/>
            <pc:sldMk cId="2396102956" sldId="784"/>
            <ac:spMk id="16" creationId="{33C1B74E-D0F0-EDD2-0A70-55BC7EBE3E26}"/>
          </ac:spMkLst>
        </pc:spChg>
        <pc:spChg chg="mod">
          <ac:chgData name="Megan U Hazen" userId="30e05359-b9e4-47f2-a3de-c678b6693530" providerId="ADAL" clId="{F71778A2-0B0A-4390-A922-1251D981ACF5}" dt="2026-10-28T20:10:39.781" v="2250" actId="207"/>
          <ac:spMkLst>
            <pc:docMk/>
            <pc:sldMk cId="2396102956" sldId="784"/>
            <ac:spMk id="17" creationId="{00000000-0000-0000-0000-000000000000}"/>
          </ac:spMkLst>
        </pc:spChg>
        <pc:spChg chg="mod">
          <ac:chgData name="Megan U Hazen" userId="30e05359-b9e4-47f2-a3de-c678b6693530" providerId="ADAL" clId="{F71778A2-0B0A-4390-A922-1251D981ACF5}" dt="2026-10-28T20:01:53.770" v="1973"/>
          <ac:spMkLst>
            <pc:docMk/>
            <pc:sldMk cId="2396102956" sldId="784"/>
            <ac:spMk id="24" creationId="{7288E618-CE25-F8AF-E915-546A7AA8875C}"/>
          </ac:spMkLst>
        </pc:spChg>
        <pc:spChg chg="mod">
          <ac:chgData name="Megan U Hazen" userId="30e05359-b9e4-47f2-a3de-c678b6693530" providerId="ADAL" clId="{F71778A2-0B0A-4390-A922-1251D981ACF5}" dt="2026-10-28T20:01:53.770" v="1973"/>
          <ac:spMkLst>
            <pc:docMk/>
            <pc:sldMk cId="2396102956" sldId="784"/>
            <ac:spMk id="29" creationId="{F846431E-D0F8-F207-B40A-DBDC298A6C54}"/>
          </ac:spMkLst>
        </pc:spChg>
        <pc:spChg chg="mod">
          <ac:chgData name="Megan U Hazen" userId="30e05359-b9e4-47f2-a3de-c678b6693530" providerId="ADAL" clId="{F71778A2-0B0A-4390-A922-1251D981ACF5}" dt="2026-10-28T20:01:53.770" v="1973"/>
          <ac:spMkLst>
            <pc:docMk/>
            <pc:sldMk cId="2396102956" sldId="784"/>
            <ac:spMk id="37" creationId="{0B2B6795-4FA4-F134-CC64-6C930D953B66}"/>
          </ac:spMkLst>
        </pc:spChg>
        <pc:spChg chg="mod">
          <ac:chgData name="Megan U Hazen" userId="30e05359-b9e4-47f2-a3de-c678b6693530" providerId="ADAL" clId="{F71778A2-0B0A-4390-A922-1251D981ACF5}" dt="2026-10-28T20:01:53.770" v="1973"/>
          <ac:spMkLst>
            <pc:docMk/>
            <pc:sldMk cId="2396102956" sldId="784"/>
            <ac:spMk id="40" creationId="{296A4B78-8343-2FDE-97E2-1B1F8253BDF1}"/>
          </ac:spMkLst>
        </pc:spChg>
        <pc:spChg chg="mod">
          <ac:chgData name="Megan U Hazen" userId="30e05359-b9e4-47f2-a3de-c678b6693530" providerId="ADAL" clId="{F71778A2-0B0A-4390-A922-1251D981ACF5}" dt="2026-10-28T20:01:53.770" v="1973"/>
          <ac:spMkLst>
            <pc:docMk/>
            <pc:sldMk cId="2396102956" sldId="784"/>
            <ac:spMk id="41" creationId="{F17E5321-45A3-C40C-ACB7-292626346521}"/>
          </ac:spMkLst>
        </pc:spChg>
        <pc:spChg chg="mod">
          <ac:chgData name="Megan U Hazen" userId="30e05359-b9e4-47f2-a3de-c678b6693530" providerId="ADAL" clId="{F71778A2-0B0A-4390-A922-1251D981ACF5}" dt="2026-10-28T20:01:53.770" v="1973"/>
          <ac:spMkLst>
            <pc:docMk/>
            <pc:sldMk cId="2396102956" sldId="784"/>
            <ac:spMk id="54" creationId="{64E45D16-50CE-30C1-6108-4BB5E8B91040}"/>
          </ac:spMkLst>
        </pc:spChg>
        <pc:spChg chg="mod">
          <ac:chgData name="Megan U Hazen" userId="30e05359-b9e4-47f2-a3de-c678b6693530" providerId="ADAL" clId="{F71778A2-0B0A-4390-A922-1251D981ACF5}" dt="2026-10-28T20:01:53.770" v="1973"/>
          <ac:spMkLst>
            <pc:docMk/>
            <pc:sldMk cId="2396102956" sldId="784"/>
            <ac:spMk id="21505" creationId="{97DC67A5-1367-7FC4-346C-C03429CB7775}"/>
          </ac:spMkLst>
        </pc:spChg>
        <pc:spChg chg="mod">
          <ac:chgData name="Megan U Hazen" userId="30e05359-b9e4-47f2-a3de-c678b6693530" providerId="ADAL" clId="{F71778A2-0B0A-4390-A922-1251D981ACF5}" dt="2026-10-28T20:13:20.960" v="2281" actId="20577"/>
          <ac:spMkLst>
            <pc:docMk/>
            <pc:sldMk cId="2396102956" sldId="784"/>
            <ac:spMk id="21506" creationId="{00000000-0000-0000-0000-000000000000}"/>
          </ac:spMkLst>
        </pc:spChg>
        <pc:spChg chg="mod">
          <ac:chgData name="Megan U Hazen" userId="30e05359-b9e4-47f2-a3de-c678b6693530" providerId="ADAL" clId="{F71778A2-0B0A-4390-A922-1251D981ACF5}" dt="2026-10-28T20:01:53.770" v="1973"/>
          <ac:spMkLst>
            <pc:docMk/>
            <pc:sldMk cId="2396102956" sldId="784"/>
            <ac:spMk id="21507" creationId="{D1371A3F-3A6C-A4DA-D136-44D42909047D}"/>
          </ac:spMkLst>
        </pc:spChg>
        <pc:spChg chg="mod">
          <ac:chgData name="Megan U Hazen" userId="30e05359-b9e4-47f2-a3de-c678b6693530" providerId="ADAL" clId="{F71778A2-0B0A-4390-A922-1251D981ACF5}" dt="2026-10-28T20:10:22.993" v="2249" actId="1076"/>
          <ac:spMkLst>
            <pc:docMk/>
            <pc:sldMk cId="2396102956" sldId="784"/>
            <ac:spMk id="21508" creationId="{02253070-F11F-DCE7-58A6-D74AAC41E364}"/>
          </ac:spMkLst>
        </pc:spChg>
        <pc:spChg chg="del">
          <ac:chgData name="Megan U Hazen" userId="30e05359-b9e4-47f2-a3de-c678b6693530" providerId="ADAL" clId="{F71778A2-0B0A-4390-A922-1251D981ACF5}" dt="2026-10-28T20:09:54.812" v="2245" actId="478"/>
          <ac:spMkLst>
            <pc:docMk/>
            <pc:sldMk cId="2396102956" sldId="784"/>
            <ac:spMk id="22539" creationId="{00000000-0000-0000-0000-000000000000}"/>
          </ac:spMkLst>
        </pc:spChg>
        <pc:spChg chg="del">
          <ac:chgData name="Megan U Hazen" userId="30e05359-b9e4-47f2-a3de-c678b6693530" providerId="ADAL" clId="{F71778A2-0B0A-4390-A922-1251D981ACF5}" dt="2026-10-28T20:09:56.654" v="2246" actId="478"/>
          <ac:spMkLst>
            <pc:docMk/>
            <pc:sldMk cId="2396102956" sldId="784"/>
            <ac:spMk id="22540" creationId="{00000000-0000-0000-0000-000000000000}"/>
          </ac:spMkLst>
        </pc:spChg>
        <pc:spChg chg="del">
          <ac:chgData name="Megan U Hazen" userId="30e05359-b9e4-47f2-a3de-c678b6693530" providerId="ADAL" clId="{F71778A2-0B0A-4390-A922-1251D981ACF5}" dt="2026-10-28T20:10:09.227" v="2247" actId="478"/>
          <ac:spMkLst>
            <pc:docMk/>
            <pc:sldMk cId="2396102956" sldId="784"/>
            <ac:spMk id="36871" creationId="{00000000-0000-0000-0000-000000000000}"/>
          </ac:spMkLst>
        </pc:spChg>
        <pc:grpChg chg="mod">
          <ac:chgData name="Megan U Hazen" userId="30e05359-b9e4-47f2-a3de-c678b6693530" providerId="ADAL" clId="{F71778A2-0B0A-4390-A922-1251D981ACF5}" dt="2026-10-28T20:10:17.427" v="2248" actId="1076"/>
          <ac:grpSpMkLst>
            <pc:docMk/>
            <pc:sldMk cId="2396102956" sldId="784"/>
            <ac:grpSpMk id="2" creationId="{252ACDFF-52EB-896A-D3BC-761C11E185BA}"/>
          </ac:grpSpMkLst>
        </pc:grpChg>
        <pc:picChg chg="del mod">
          <ac:chgData name="Megan U Hazen" userId="30e05359-b9e4-47f2-a3de-c678b6693530" providerId="ADAL" clId="{F71778A2-0B0A-4390-A922-1251D981ACF5}" dt="2026-10-28T20:01:40.831" v="1972" actId="478"/>
          <ac:picMkLst>
            <pc:docMk/>
            <pc:sldMk cId="2396102956" sldId="784"/>
            <ac:picMk id="13" creationId="{00000000-0000-0000-0000-000000000000}"/>
          </ac:picMkLst>
        </pc:picChg>
        <pc:picChg chg="del mod">
          <ac:chgData name="Megan U Hazen" userId="30e05359-b9e4-47f2-a3de-c678b6693530" providerId="ADAL" clId="{F71778A2-0B0A-4390-A922-1251D981ACF5}" dt="2026-10-28T20:04:12.738" v="2136" actId="478"/>
          <ac:picMkLst>
            <pc:docMk/>
            <pc:sldMk cId="2396102956" sldId="784"/>
            <ac:picMk id="20" creationId="{00000000-0000-0000-0000-000000000000}"/>
          </ac:picMkLst>
        </pc:picChg>
        <pc:picChg chg="del mod">
          <ac:chgData name="Megan U Hazen" userId="30e05359-b9e4-47f2-a3de-c678b6693530" providerId="ADAL" clId="{F71778A2-0B0A-4390-A922-1251D981ACF5}" dt="2026-10-28T20:07:02.256" v="2165" actId="478"/>
          <ac:picMkLst>
            <pc:docMk/>
            <pc:sldMk cId="2396102956" sldId="784"/>
            <ac:picMk id="23" creationId="{00000000-0000-0000-0000-000000000000}"/>
          </ac:picMkLst>
        </pc:picChg>
        <pc:picChg chg="del mod">
          <ac:chgData name="Megan U Hazen" userId="30e05359-b9e4-47f2-a3de-c678b6693530" providerId="ADAL" clId="{F71778A2-0B0A-4390-A922-1251D981ACF5}" dt="2026-10-28T20:09:34.733" v="2242" actId="478"/>
          <ac:picMkLst>
            <pc:docMk/>
            <pc:sldMk cId="2396102956" sldId="784"/>
            <ac:picMk id="25" creationId="{00000000-0000-0000-0000-000000000000}"/>
          </ac:picMkLst>
        </pc:picChg>
        <pc:picChg chg="del mod">
          <ac:chgData name="Megan U Hazen" userId="30e05359-b9e4-47f2-a3de-c678b6693530" providerId="ADAL" clId="{F71778A2-0B0A-4390-A922-1251D981ACF5}" dt="2026-10-28T20:09:52.143" v="2244" actId="478"/>
          <ac:picMkLst>
            <pc:docMk/>
            <pc:sldMk cId="2396102956" sldId="784"/>
            <ac:picMk id="27" creationId="{00000000-0000-0000-0000-000000000000}"/>
          </ac:picMkLst>
        </pc:picChg>
      </pc:sldChg>
      <pc:sldChg chg="addSp delSp modSp add mod modClrScheme modAnim chgLayout">
        <pc:chgData name="Megan U Hazen" userId="30e05359-b9e4-47f2-a3de-c678b6693530" providerId="ADAL" clId="{F71778A2-0B0A-4390-A922-1251D981ACF5}" dt="2026-10-28T20:23:33.121" v="2669" actId="15"/>
        <pc:sldMkLst>
          <pc:docMk/>
          <pc:sldMk cId="87473932" sldId="819"/>
        </pc:sldMkLst>
        <pc:spChg chg="mod ord">
          <ac:chgData name="Megan U Hazen" userId="30e05359-b9e4-47f2-a3de-c678b6693530" providerId="ADAL" clId="{F71778A2-0B0A-4390-A922-1251D981ACF5}" dt="2026-10-28T20:16:23.493" v="2366" actId="700"/>
          <ac:spMkLst>
            <pc:docMk/>
            <pc:sldMk cId="87473932" sldId="819"/>
            <ac:spMk id="2" creationId="{67CF861E-C40C-1801-5D87-FF86C556C478}"/>
          </ac:spMkLst>
        </pc:spChg>
        <pc:spChg chg="add del mod ord">
          <ac:chgData name="Megan U Hazen" userId="30e05359-b9e4-47f2-a3de-c678b6693530" providerId="ADAL" clId="{F71778A2-0B0A-4390-A922-1251D981ACF5}" dt="2026-10-28T20:15:03.561" v="2327"/>
          <ac:spMkLst>
            <pc:docMk/>
            <pc:sldMk cId="87473932" sldId="819"/>
            <ac:spMk id="3" creationId="{8DF06FE1-BC15-038A-B592-F258655FBA2A}"/>
          </ac:spMkLst>
        </pc:spChg>
        <pc:spChg chg="mod ord">
          <ac:chgData name="Megan U Hazen" userId="30e05359-b9e4-47f2-a3de-c678b6693530" providerId="ADAL" clId="{F71778A2-0B0A-4390-A922-1251D981ACF5}" dt="2026-10-28T20:16:23.493" v="2366" actId="700"/>
          <ac:spMkLst>
            <pc:docMk/>
            <pc:sldMk cId="87473932" sldId="819"/>
            <ac:spMk id="4" creationId="{E3C82B58-EBE3-CBF4-5A09-7CB55A373321}"/>
          </ac:spMkLst>
        </pc:spChg>
        <pc:spChg chg="add del mod">
          <ac:chgData name="Megan U Hazen" userId="30e05359-b9e4-47f2-a3de-c678b6693530" providerId="ADAL" clId="{F71778A2-0B0A-4390-A922-1251D981ACF5}" dt="2026-10-28T20:16:19.070" v="2365" actId="478"/>
          <ac:spMkLst>
            <pc:docMk/>
            <pc:sldMk cId="87473932" sldId="819"/>
            <ac:spMk id="5" creationId="{28D81F52-310B-AA0F-9141-56A3F7608B1E}"/>
          </ac:spMkLst>
        </pc:spChg>
        <pc:spChg chg="add mod ord">
          <ac:chgData name="Megan U Hazen" userId="30e05359-b9e4-47f2-a3de-c678b6693530" providerId="ADAL" clId="{F71778A2-0B0A-4390-A922-1251D981ACF5}" dt="2026-10-28T20:23:33.121" v="2669" actId="15"/>
          <ac:spMkLst>
            <pc:docMk/>
            <pc:sldMk cId="87473932" sldId="819"/>
            <ac:spMk id="6" creationId="{07FB247D-EF09-8FCA-F1B5-F59B461B5150}"/>
          </ac:spMkLst>
        </pc:spChg>
        <pc:spChg chg="add del mod">
          <ac:chgData name="Megan U Hazen" userId="30e05359-b9e4-47f2-a3de-c678b6693530" providerId="ADAL" clId="{F71778A2-0B0A-4390-A922-1251D981ACF5}" dt="2026-10-28T20:21:32.411" v="2606"/>
          <ac:spMkLst>
            <pc:docMk/>
            <pc:sldMk cId="87473932" sldId="819"/>
            <ac:spMk id="9" creationId="{8521252C-9C5C-80D5-7FF5-1D568921AE43}"/>
          </ac:spMkLst>
        </pc:spChg>
        <pc:spChg chg="mod">
          <ac:chgData name="Megan U Hazen" userId="30e05359-b9e4-47f2-a3de-c678b6693530" providerId="ADAL" clId="{F71778A2-0B0A-4390-A922-1251D981ACF5}" dt="2026-10-28T20:17:30.548" v="2422" actId="164"/>
          <ac:spMkLst>
            <pc:docMk/>
            <pc:sldMk cId="87473932" sldId="819"/>
            <ac:spMk id="15" creationId="{058FCA74-EF95-CAE4-DCF6-72EB76C72D80}"/>
          </ac:spMkLst>
        </pc:spChg>
        <pc:spChg chg="mod">
          <ac:chgData name="Megan U Hazen" userId="30e05359-b9e4-47f2-a3de-c678b6693530" providerId="ADAL" clId="{F71778A2-0B0A-4390-A922-1251D981ACF5}" dt="2026-10-28T20:17:30.548" v="2422" actId="164"/>
          <ac:spMkLst>
            <pc:docMk/>
            <pc:sldMk cId="87473932" sldId="819"/>
            <ac:spMk id="16" creationId="{9E7C0E04-58C3-A3E8-A6FD-95A6C623471A}"/>
          </ac:spMkLst>
        </pc:spChg>
        <pc:spChg chg="mod">
          <ac:chgData name="Megan U Hazen" userId="30e05359-b9e4-47f2-a3de-c678b6693530" providerId="ADAL" clId="{F71778A2-0B0A-4390-A922-1251D981ACF5}" dt="2026-10-28T20:17:30.548" v="2422" actId="164"/>
          <ac:spMkLst>
            <pc:docMk/>
            <pc:sldMk cId="87473932" sldId="819"/>
            <ac:spMk id="18" creationId="{D5AB4C80-4A03-B51E-5BE1-2CA993F27FEA}"/>
          </ac:spMkLst>
        </pc:spChg>
        <pc:spChg chg="mod">
          <ac:chgData name="Megan U Hazen" userId="30e05359-b9e4-47f2-a3de-c678b6693530" providerId="ADAL" clId="{F71778A2-0B0A-4390-A922-1251D981ACF5}" dt="2026-10-28T20:17:30.548" v="2422" actId="164"/>
          <ac:spMkLst>
            <pc:docMk/>
            <pc:sldMk cId="87473932" sldId="819"/>
            <ac:spMk id="19" creationId="{E67EAB95-BB00-A822-95C9-4F06D9A15C6D}"/>
          </ac:spMkLst>
        </pc:spChg>
        <pc:spChg chg="mod">
          <ac:chgData name="Megan U Hazen" userId="30e05359-b9e4-47f2-a3de-c678b6693530" providerId="ADAL" clId="{F71778A2-0B0A-4390-A922-1251D981ACF5}" dt="2026-10-28T20:17:30.548" v="2422" actId="164"/>
          <ac:spMkLst>
            <pc:docMk/>
            <pc:sldMk cId="87473932" sldId="819"/>
            <ac:spMk id="21" creationId="{8E5CD9FA-C136-8B5F-B483-C8B928021200}"/>
          </ac:spMkLst>
        </pc:spChg>
        <pc:spChg chg="mod">
          <ac:chgData name="Megan U Hazen" userId="30e05359-b9e4-47f2-a3de-c678b6693530" providerId="ADAL" clId="{F71778A2-0B0A-4390-A922-1251D981ACF5}" dt="2026-10-28T20:17:30.548" v="2422" actId="164"/>
          <ac:spMkLst>
            <pc:docMk/>
            <pc:sldMk cId="87473932" sldId="819"/>
            <ac:spMk id="22" creationId="{857CB535-6CF7-05F1-59FB-B8D447729956}"/>
          </ac:spMkLst>
        </pc:spChg>
        <pc:spChg chg="mod">
          <ac:chgData name="Megan U Hazen" userId="30e05359-b9e4-47f2-a3de-c678b6693530" providerId="ADAL" clId="{F71778A2-0B0A-4390-A922-1251D981ACF5}" dt="2026-10-28T20:17:30.548" v="2422" actId="164"/>
          <ac:spMkLst>
            <pc:docMk/>
            <pc:sldMk cId="87473932" sldId="819"/>
            <ac:spMk id="25" creationId="{EE3CD4CA-4C9D-2E95-14B0-18286B5477C4}"/>
          </ac:spMkLst>
        </pc:spChg>
        <pc:spChg chg="mod">
          <ac:chgData name="Megan U Hazen" userId="30e05359-b9e4-47f2-a3de-c678b6693530" providerId="ADAL" clId="{F71778A2-0B0A-4390-A922-1251D981ACF5}" dt="2026-10-28T20:17:30.548" v="2422" actId="164"/>
          <ac:spMkLst>
            <pc:docMk/>
            <pc:sldMk cId="87473932" sldId="819"/>
            <ac:spMk id="27" creationId="{91EC8671-CC34-9781-D3F2-11D85E0D9965}"/>
          </ac:spMkLst>
        </pc:spChg>
        <pc:spChg chg="mod">
          <ac:chgData name="Megan U Hazen" userId="30e05359-b9e4-47f2-a3de-c678b6693530" providerId="ADAL" clId="{F71778A2-0B0A-4390-A922-1251D981ACF5}" dt="2026-10-28T20:17:30.548" v="2422" actId="164"/>
          <ac:spMkLst>
            <pc:docMk/>
            <pc:sldMk cId="87473932" sldId="819"/>
            <ac:spMk id="28" creationId="{5930B615-3A0C-055D-EE9F-D74FACD3EFEF}"/>
          </ac:spMkLst>
        </pc:spChg>
        <pc:grpChg chg="add mod">
          <ac:chgData name="Megan U Hazen" userId="30e05359-b9e4-47f2-a3de-c678b6693530" providerId="ADAL" clId="{F71778A2-0B0A-4390-A922-1251D981ACF5}" dt="2026-10-28T20:17:47.467" v="2424" actId="1076"/>
          <ac:grpSpMkLst>
            <pc:docMk/>
            <pc:sldMk cId="87473932" sldId="819"/>
            <ac:grpSpMk id="7" creationId="{8FC5437D-3782-50E7-31B9-F80E808EB01F}"/>
          </ac:grpSpMkLst>
        </pc:grpChg>
        <pc:grpChg chg="add mod">
          <ac:chgData name="Megan U Hazen" userId="30e05359-b9e4-47f2-a3de-c678b6693530" providerId="ADAL" clId="{F71778A2-0B0A-4390-A922-1251D981ACF5}" dt="2026-10-28T20:17:53.222" v="2425" actId="1076"/>
          <ac:grpSpMkLst>
            <pc:docMk/>
            <pc:sldMk cId="87473932" sldId="819"/>
            <ac:grpSpMk id="8" creationId="{B1ADC345-65C5-F11B-4546-334608C42CCB}"/>
          </ac:grpSpMkLst>
        </pc:grpChg>
        <pc:picChg chg="mod">
          <ac:chgData name="Megan U Hazen" userId="30e05359-b9e4-47f2-a3de-c678b6693530" providerId="ADAL" clId="{F71778A2-0B0A-4390-A922-1251D981ACF5}" dt="2026-10-28T20:16:49.957" v="2416" actId="164"/>
          <ac:picMkLst>
            <pc:docMk/>
            <pc:sldMk cId="87473932" sldId="819"/>
            <ac:picMk id="12" creationId="{52669A11-A5EA-CE3E-8C63-BC7FE9092C27}"/>
          </ac:picMkLst>
        </pc:picChg>
        <pc:cxnChg chg="mod">
          <ac:chgData name="Megan U Hazen" userId="30e05359-b9e4-47f2-a3de-c678b6693530" providerId="ADAL" clId="{F71778A2-0B0A-4390-A922-1251D981ACF5}" dt="2026-10-28T20:16:49.957" v="2416" actId="164"/>
          <ac:cxnSpMkLst>
            <pc:docMk/>
            <pc:sldMk cId="87473932" sldId="819"/>
            <ac:cxnSpMk id="17" creationId="{57E75FF5-11BE-2B27-1299-BF0D83842635}"/>
          </ac:cxnSpMkLst>
        </pc:cxnChg>
      </pc:sldChg>
      <pc:sldChg chg="modSp mod">
        <pc:chgData name="Megan U Hazen" userId="30e05359-b9e4-47f2-a3de-c678b6693530" providerId="ADAL" clId="{F71778A2-0B0A-4390-A922-1251D981ACF5}" dt="2026-10-23T18:42:22.105" v="159" actId="255"/>
        <pc:sldMkLst>
          <pc:docMk/>
          <pc:sldMk cId="2533877939" sldId="888"/>
        </pc:sldMkLst>
        <pc:spChg chg="mod">
          <ac:chgData name="Megan U Hazen" userId="30e05359-b9e4-47f2-a3de-c678b6693530" providerId="ADAL" clId="{F71778A2-0B0A-4390-A922-1251D981ACF5}" dt="2026-10-23T18:42:22.105" v="159" actId="255"/>
          <ac:spMkLst>
            <pc:docMk/>
            <pc:sldMk cId="2533877939" sldId="888"/>
            <ac:spMk id="9" creationId="{7BC30166-00AC-1E49-A594-B27D4F19AE95}"/>
          </ac:spMkLst>
        </pc:spChg>
      </pc:sldChg>
      <pc:sldChg chg="modSp mod">
        <pc:chgData name="Megan U Hazen" userId="30e05359-b9e4-47f2-a3de-c678b6693530" providerId="ADAL" clId="{F71778A2-0B0A-4390-A922-1251D981ACF5}" dt="2026-10-23T18:42:47.798" v="161" actId="5793"/>
        <pc:sldMkLst>
          <pc:docMk/>
          <pc:sldMk cId="2713903699" sldId="889"/>
        </pc:sldMkLst>
        <pc:spChg chg="mod">
          <ac:chgData name="Megan U Hazen" userId="30e05359-b9e4-47f2-a3de-c678b6693530" providerId="ADAL" clId="{F71778A2-0B0A-4390-A922-1251D981ACF5}" dt="2026-10-23T18:42:47.798" v="161" actId="5793"/>
          <ac:spMkLst>
            <pc:docMk/>
            <pc:sldMk cId="2713903699" sldId="889"/>
            <ac:spMk id="3" creationId="{3E6DA587-5AFB-971E-F531-8A5AF3BC949C}"/>
          </ac:spMkLst>
        </pc:spChg>
      </pc:sldChg>
      <pc:sldChg chg="modSp">
        <pc:chgData name="Megan U Hazen" userId="30e05359-b9e4-47f2-a3de-c678b6693530" providerId="ADAL" clId="{F71778A2-0B0A-4390-A922-1251D981ACF5}" dt="2026-10-23T19:36:38.975" v="907" actId="15"/>
        <pc:sldMkLst>
          <pc:docMk/>
          <pc:sldMk cId="4058858743" sldId="891"/>
        </pc:sldMkLst>
        <pc:spChg chg="mod">
          <ac:chgData name="Megan U Hazen" userId="30e05359-b9e4-47f2-a3de-c678b6693530" providerId="ADAL" clId="{F71778A2-0B0A-4390-A922-1251D981ACF5}" dt="2026-10-23T19:36:38.975" v="907" actId="15"/>
          <ac:spMkLst>
            <pc:docMk/>
            <pc:sldMk cId="4058858743" sldId="891"/>
            <ac:spMk id="10" creationId="{E51D2CB0-8DD6-52E2-DABA-274F26C2CA19}"/>
          </ac:spMkLst>
        </pc:spChg>
      </pc:sldChg>
      <pc:sldChg chg="modSp mod modNotesTx">
        <pc:chgData name="Megan U Hazen" userId="30e05359-b9e4-47f2-a3de-c678b6693530" providerId="ADAL" clId="{F71778A2-0B0A-4390-A922-1251D981ACF5}" dt="2026-10-28T18:40:46.744" v="1268" actId="20577"/>
        <pc:sldMkLst>
          <pc:docMk/>
          <pc:sldMk cId="2659197793" sldId="892"/>
        </pc:sldMkLst>
        <pc:spChg chg="mod">
          <ac:chgData name="Megan U Hazen" userId="30e05359-b9e4-47f2-a3de-c678b6693530" providerId="ADAL" clId="{F71778A2-0B0A-4390-A922-1251D981ACF5}" dt="2026-10-28T18:40:46.744" v="1268" actId="20577"/>
          <ac:spMkLst>
            <pc:docMk/>
            <pc:sldMk cId="2659197793" sldId="892"/>
            <ac:spMk id="2" creationId="{12E053BB-7E96-CB36-07C1-FF1FB35D60A0}"/>
          </ac:spMkLst>
        </pc:spChg>
        <pc:spChg chg="mod">
          <ac:chgData name="Megan U Hazen" userId="30e05359-b9e4-47f2-a3de-c678b6693530" providerId="ADAL" clId="{F71778A2-0B0A-4390-A922-1251D981ACF5}" dt="2026-10-23T19:31:45.671" v="567" actId="20577"/>
          <ac:spMkLst>
            <pc:docMk/>
            <pc:sldMk cId="2659197793" sldId="892"/>
            <ac:spMk id="3" creationId="{71EA06E3-6EF2-6381-C81C-CD2DA3AF2977}"/>
          </ac:spMkLst>
        </pc:spChg>
      </pc:sldChg>
      <pc:sldChg chg="modNotesTx">
        <pc:chgData name="Megan U Hazen" userId="30e05359-b9e4-47f2-a3de-c678b6693530" providerId="ADAL" clId="{F71778A2-0B0A-4390-A922-1251D981ACF5}" dt="2026-10-23T19:37:33.577" v="1105" actId="20577"/>
        <pc:sldMkLst>
          <pc:docMk/>
          <pc:sldMk cId="3764091903" sldId="893"/>
        </pc:sldMkLst>
      </pc:sldChg>
      <pc:sldChg chg="modSp">
        <pc:chgData name="Megan U Hazen" userId="30e05359-b9e4-47f2-a3de-c678b6693530" providerId="ADAL" clId="{F71778A2-0B0A-4390-A922-1251D981ACF5}" dt="2026-10-23T19:54:42.112" v="1207" actId="12"/>
        <pc:sldMkLst>
          <pc:docMk/>
          <pc:sldMk cId="1896786003" sldId="894"/>
        </pc:sldMkLst>
        <pc:spChg chg="mod">
          <ac:chgData name="Megan U Hazen" userId="30e05359-b9e4-47f2-a3de-c678b6693530" providerId="ADAL" clId="{F71778A2-0B0A-4390-A922-1251D981ACF5}" dt="2026-10-23T19:54:42.112" v="1207" actId="12"/>
          <ac:spMkLst>
            <pc:docMk/>
            <pc:sldMk cId="1896786003" sldId="894"/>
            <ac:spMk id="2" creationId="{377220D9-B8EC-E66C-9046-7B55C7AA4DF3}"/>
          </ac:spMkLst>
        </pc:spChg>
      </pc:sldChg>
      <pc:sldChg chg="modSp mod">
        <pc:chgData name="Megan U Hazen" userId="30e05359-b9e4-47f2-a3de-c678b6693530" providerId="ADAL" clId="{F71778A2-0B0A-4390-A922-1251D981ACF5}" dt="2026-10-23T18:56:43.605" v="248" actId="207"/>
        <pc:sldMkLst>
          <pc:docMk/>
          <pc:sldMk cId="2753392759" sldId="895"/>
        </pc:sldMkLst>
        <pc:spChg chg="mod">
          <ac:chgData name="Megan U Hazen" userId="30e05359-b9e4-47f2-a3de-c678b6693530" providerId="ADAL" clId="{F71778A2-0B0A-4390-A922-1251D981ACF5}" dt="2026-10-23T18:56:43.605" v="248" actId="207"/>
          <ac:spMkLst>
            <pc:docMk/>
            <pc:sldMk cId="2753392759" sldId="895"/>
            <ac:spMk id="7" creationId="{B7586AFE-DCBD-0FC7-B1A3-134FDED94FFB}"/>
          </ac:spMkLst>
        </pc:spChg>
      </pc:sldChg>
      <pc:sldChg chg="modSp mod">
        <pc:chgData name="Megan U Hazen" userId="30e05359-b9e4-47f2-a3de-c678b6693530" providerId="ADAL" clId="{F71778A2-0B0A-4390-A922-1251D981ACF5}" dt="2026-10-23T19:55:16.796" v="1212" actId="20577"/>
        <pc:sldMkLst>
          <pc:docMk/>
          <pc:sldMk cId="3782623118" sldId="899"/>
        </pc:sldMkLst>
        <pc:spChg chg="mod">
          <ac:chgData name="Megan U Hazen" userId="30e05359-b9e4-47f2-a3de-c678b6693530" providerId="ADAL" clId="{F71778A2-0B0A-4390-A922-1251D981ACF5}" dt="2026-10-23T19:55:16.796" v="1212" actId="20577"/>
          <ac:spMkLst>
            <pc:docMk/>
            <pc:sldMk cId="3782623118" sldId="899"/>
            <ac:spMk id="2" creationId="{C56FC7FD-5D6C-AFA9-AB3D-583D82CDA0FD}"/>
          </ac:spMkLst>
        </pc:spChg>
        <pc:spChg chg="mod">
          <ac:chgData name="Megan U Hazen" userId="30e05359-b9e4-47f2-a3de-c678b6693530" providerId="ADAL" clId="{F71778A2-0B0A-4390-A922-1251D981ACF5}" dt="2026-10-23T19:46:53.306" v="1117" actId="20577"/>
          <ac:spMkLst>
            <pc:docMk/>
            <pc:sldMk cId="3782623118" sldId="899"/>
            <ac:spMk id="6" creationId="{5F67B9A7-4184-BBFC-9E1F-A99DDB008208}"/>
          </ac:spMkLst>
        </pc:spChg>
      </pc:sldChg>
      <pc:sldChg chg="modAnim modNotesTx">
        <pc:chgData name="Megan U Hazen" userId="30e05359-b9e4-47f2-a3de-c678b6693530" providerId="ADAL" clId="{F71778A2-0B0A-4390-A922-1251D981ACF5}" dt="2026-10-23T23:17:46.218" v="1223"/>
        <pc:sldMkLst>
          <pc:docMk/>
          <pc:sldMk cId="2209276965" sldId="900"/>
        </pc:sldMkLst>
      </pc:sldChg>
      <pc:sldChg chg="addSp delSp modSp new mod ord modClrScheme chgLayout">
        <pc:chgData name="Megan U Hazen" userId="30e05359-b9e4-47f2-a3de-c678b6693530" providerId="ADAL" clId="{F71778A2-0B0A-4390-A922-1251D981ACF5}" dt="2026-10-23T19:35:51.659" v="906" actId="20577"/>
        <pc:sldMkLst>
          <pc:docMk/>
          <pc:sldMk cId="1483653944" sldId="904"/>
        </pc:sldMkLst>
        <pc:spChg chg="mod ord">
          <ac:chgData name="Megan U Hazen" userId="30e05359-b9e4-47f2-a3de-c678b6693530" providerId="ADAL" clId="{F71778A2-0B0A-4390-A922-1251D981ACF5}" dt="2026-10-23T19:35:51.659" v="906" actId="20577"/>
          <ac:spMkLst>
            <pc:docMk/>
            <pc:sldMk cId="1483653944" sldId="904"/>
            <ac:spMk id="3" creationId="{4593BB80-0606-F1A4-DB57-B252AD1F0789}"/>
          </ac:spMkLst>
        </pc:spChg>
        <pc:spChg chg="mod ord">
          <ac:chgData name="Megan U Hazen" userId="30e05359-b9e4-47f2-a3de-c678b6693530" providerId="ADAL" clId="{F71778A2-0B0A-4390-A922-1251D981ACF5}" dt="2026-10-23T19:02:45.315" v="265" actId="700"/>
          <ac:spMkLst>
            <pc:docMk/>
            <pc:sldMk cId="1483653944" sldId="904"/>
            <ac:spMk id="4" creationId="{87DEC7CD-937F-C9EB-D117-2F557A3B075A}"/>
          </ac:spMkLst>
        </pc:spChg>
        <pc:spChg chg="mod ord">
          <ac:chgData name="Megan U Hazen" userId="30e05359-b9e4-47f2-a3de-c678b6693530" providerId="ADAL" clId="{F71778A2-0B0A-4390-A922-1251D981ACF5}" dt="2026-10-23T19:02:45.315" v="265" actId="700"/>
          <ac:spMkLst>
            <pc:docMk/>
            <pc:sldMk cId="1483653944" sldId="904"/>
            <ac:spMk id="5" creationId="{5B6EFF0C-367A-708C-D52D-E090E7410CFA}"/>
          </ac:spMkLst>
        </pc:spChg>
        <pc:spChg chg="add mod ord">
          <ac:chgData name="Megan U Hazen" userId="30e05359-b9e4-47f2-a3de-c678b6693530" providerId="ADAL" clId="{F71778A2-0B0A-4390-A922-1251D981ACF5}" dt="2026-10-23T19:05:17.749" v="439" actId="20577"/>
          <ac:spMkLst>
            <pc:docMk/>
            <pc:sldMk cId="1483653944" sldId="904"/>
            <ac:spMk id="6" creationId="{DFAF1363-31D5-C2DA-B003-2B104E516383}"/>
          </ac:spMkLst>
        </pc:spChg>
      </pc:sldChg>
      <pc:sldChg chg="addSp delSp modSp add mod delAnim modAnim">
        <pc:chgData name="Megan U Hazen" userId="30e05359-b9e4-47f2-a3de-c678b6693530" providerId="ADAL" clId="{F71778A2-0B0A-4390-A922-1251D981ACF5}" dt="2026-10-28T18:58:31.285" v="1486" actId="20577"/>
        <pc:sldMkLst>
          <pc:docMk/>
          <pc:sldMk cId="670332710" sldId="905"/>
        </pc:sldMkLst>
        <pc:spChg chg="mod">
          <ac:chgData name="Megan U Hazen" userId="30e05359-b9e4-47f2-a3de-c678b6693530" providerId="ADAL" clId="{F71778A2-0B0A-4390-A922-1251D981ACF5}" dt="2026-10-28T18:58:31.285" v="1486" actId="20577"/>
          <ac:spMkLst>
            <pc:docMk/>
            <pc:sldMk cId="670332710" sldId="905"/>
            <ac:spMk id="3" creationId="{EA9823F7-8E9F-CEE9-2787-15955714EF88}"/>
          </ac:spMkLst>
        </pc:spChg>
        <pc:picChg chg="del">
          <ac:chgData name="Megan U Hazen" userId="30e05359-b9e4-47f2-a3de-c678b6693530" providerId="ADAL" clId="{F71778A2-0B0A-4390-A922-1251D981ACF5}" dt="2026-10-28T18:40:59.538" v="1270" actId="478"/>
          <ac:picMkLst>
            <pc:docMk/>
            <pc:sldMk cId="670332710" sldId="905"/>
            <ac:picMk id="6" creationId="{87C63E44-3208-07E4-C4E6-374795217FA3}"/>
          </ac:picMkLst>
        </pc:picChg>
        <pc:picChg chg="add mod">
          <ac:chgData name="Megan U Hazen" userId="30e05359-b9e4-47f2-a3de-c678b6693530" providerId="ADAL" clId="{F71778A2-0B0A-4390-A922-1251D981ACF5}" dt="2026-10-28T18:53:43.031" v="1291" actId="14100"/>
          <ac:picMkLst>
            <pc:docMk/>
            <pc:sldMk cId="670332710" sldId="905"/>
            <ac:picMk id="8" creationId="{8B82D00E-1EA5-979B-1BAB-11D7861D00BC}"/>
          </ac:picMkLst>
        </pc:picChg>
      </pc:sldChg>
      <pc:sldChg chg="addSp delSp modSp new mod modClrScheme delAnim modAnim chgLayout">
        <pc:chgData name="Megan U Hazen" userId="30e05359-b9e4-47f2-a3de-c678b6693530" providerId="ADAL" clId="{F71778A2-0B0A-4390-A922-1251D981ACF5}" dt="2026-10-28T19:37:27.084" v="1624" actId="20577"/>
        <pc:sldMkLst>
          <pc:docMk/>
          <pc:sldMk cId="1632108035" sldId="906"/>
        </pc:sldMkLst>
        <pc:spChg chg="mod ord">
          <ac:chgData name="Megan U Hazen" userId="30e05359-b9e4-47f2-a3de-c678b6693530" providerId="ADAL" clId="{F71778A2-0B0A-4390-A922-1251D981ACF5}" dt="2026-10-28T18:59:08.682" v="1488" actId="700"/>
          <ac:spMkLst>
            <pc:docMk/>
            <pc:sldMk cId="1632108035" sldId="906"/>
            <ac:spMk id="2" creationId="{5BD7E0F1-E2D7-8A9B-60F6-D0D90582D259}"/>
          </ac:spMkLst>
        </pc:spChg>
        <pc:spChg chg="mod ord">
          <ac:chgData name="Megan U Hazen" userId="30e05359-b9e4-47f2-a3de-c678b6693530" providerId="ADAL" clId="{F71778A2-0B0A-4390-A922-1251D981ACF5}" dt="2026-10-28T18:59:08.682" v="1488" actId="700"/>
          <ac:spMkLst>
            <pc:docMk/>
            <pc:sldMk cId="1632108035" sldId="906"/>
            <ac:spMk id="3" creationId="{497767D1-2C0E-9A6B-C984-E567005B5012}"/>
          </ac:spMkLst>
        </pc:spChg>
        <pc:spChg chg="del mod ord">
          <ac:chgData name="Megan U Hazen" userId="30e05359-b9e4-47f2-a3de-c678b6693530" providerId="ADAL" clId="{F71778A2-0B0A-4390-A922-1251D981ACF5}" dt="2026-10-28T18:59:08.682" v="1488" actId="700"/>
          <ac:spMkLst>
            <pc:docMk/>
            <pc:sldMk cId="1632108035" sldId="906"/>
            <ac:spMk id="4" creationId="{0CE39006-C9C2-E90F-A052-1E25996B5B6C}"/>
          </ac:spMkLst>
        </pc:spChg>
        <pc:spChg chg="add mod ord">
          <ac:chgData name="Megan U Hazen" userId="30e05359-b9e4-47f2-a3de-c678b6693530" providerId="ADAL" clId="{F71778A2-0B0A-4390-A922-1251D981ACF5}" dt="2026-10-28T19:19:09.958" v="1524" actId="20577"/>
          <ac:spMkLst>
            <pc:docMk/>
            <pc:sldMk cId="1632108035" sldId="906"/>
            <ac:spMk id="5" creationId="{AEC1F77C-783E-9075-514D-2CF1A54820B3}"/>
          </ac:spMkLst>
        </pc:spChg>
        <pc:spChg chg="add mod ord">
          <ac:chgData name="Megan U Hazen" userId="30e05359-b9e4-47f2-a3de-c678b6693530" providerId="ADAL" clId="{F71778A2-0B0A-4390-A922-1251D981ACF5}" dt="2026-10-28T19:37:27.084" v="1624" actId="20577"/>
          <ac:spMkLst>
            <pc:docMk/>
            <pc:sldMk cId="1632108035" sldId="906"/>
            <ac:spMk id="6" creationId="{3FFBE041-E45A-8F94-3301-ABAA90E7180F}"/>
          </ac:spMkLst>
        </pc:spChg>
        <pc:spChg chg="add del">
          <ac:chgData name="Megan U Hazen" userId="30e05359-b9e4-47f2-a3de-c678b6693530" providerId="ADAL" clId="{F71778A2-0B0A-4390-A922-1251D981ACF5}" dt="2026-10-28T19:21:45.293" v="1528" actId="22"/>
          <ac:spMkLst>
            <pc:docMk/>
            <pc:sldMk cId="1632108035" sldId="906"/>
            <ac:spMk id="8" creationId="{FCA9A8B3-89FC-72AB-F48C-0F15C27B5446}"/>
          </ac:spMkLst>
        </pc:spChg>
        <pc:spChg chg="add del">
          <ac:chgData name="Megan U Hazen" userId="30e05359-b9e4-47f2-a3de-c678b6693530" providerId="ADAL" clId="{F71778A2-0B0A-4390-A922-1251D981ACF5}" dt="2026-10-28T19:21:48.877" v="1530" actId="22"/>
          <ac:spMkLst>
            <pc:docMk/>
            <pc:sldMk cId="1632108035" sldId="906"/>
            <ac:spMk id="10" creationId="{AFC3A37F-022A-83B2-C9AC-2372B6BC6DD5}"/>
          </ac:spMkLst>
        </pc:spChg>
        <pc:spChg chg="mod">
          <ac:chgData name="Megan U Hazen" userId="30e05359-b9e4-47f2-a3de-c678b6693530" providerId="ADAL" clId="{F71778A2-0B0A-4390-A922-1251D981ACF5}" dt="2026-10-28T19:29:59.593" v="1554"/>
          <ac:spMkLst>
            <pc:docMk/>
            <pc:sldMk cId="1632108035" sldId="906"/>
            <ac:spMk id="21" creationId="{573E5A71-A9E8-F94D-7589-6F6D1CA33424}"/>
          </ac:spMkLst>
        </pc:spChg>
        <pc:spChg chg="mod">
          <ac:chgData name="Megan U Hazen" userId="30e05359-b9e4-47f2-a3de-c678b6693530" providerId="ADAL" clId="{F71778A2-0B0A-4390-A922-1251D981ACF5}" dt="2026-10-28T19:29:59.593" v="1554"/>
          <ac:spMkLst>
            <pc:docMk/>
            <pc:sldMk cId="1632108035" sldId="906"/>
            <ac:spMk id="24" creationId="{32518597-F315-79A8-CA3E-8F3D9A6F12B5}"/>
          </ac:spMkLst>
        </pc:spChg>
        <pc:spChg chg="mod">
          <ac:chgData name="Megan U Hazen" userId="30e05359-b9e4-47f2-a3de-c678b6693530" providerId="ADAL" clId="{F71778A2-0B0A-4390-A922-1251D981ACF5}" dt="2026-10-28T19:29:59.593" v="1554"/>
          <ac:spMkLst>
            <pc:docMk/>
            <pc:sldMk cId="1632108035" sldId="906"/>
            <ac:spMk id="25" creationId="{2254A4A5-6604-48E1-1FD6-2029B96A99E5}"/>
          </ac:spMkLst>
        </pc:spChg>
        <pc:spChg chg="mod">
          <ac:chgData name="Megan U Hazen" userId="30e05359-b9e4-47f2-a3de-c678b6693530" providerId="ADAL" clId="{F71778A2-0B0A-4390-A922-1251D981ACF5}" dt="2026-10-28T19:29:59.593" v="1554"/>
          <ac:spMkLst>
            <pc:docMk/>
            <pc:sldMk cId="1632108035" sldId="906"/>
            <ac:spMk id="28" creationId="{00372FA8-DDC6-9DBD-D8A2-AB45CCEC5830}"/>
          </ac:spMkLst>
        </pc:spChg>
        <pc:spChg chg="mod">
          <ac:chgData name="Megan U Hazen" userId="30e05359-b9e4-47f2-a3de-c678b6693530" providerId="ADAL" clId="{F71778A2-0B0A-4390-A922-1251D981ACF5}" dt="2026-10-28T19:29:59.593" v="1554"/>
          <ac:spMkLst>
            <pc:docMk/>
            <pc:sldMk cId="1632108035" sldId="906"/>
            <ac:spMk id="32" creationId="{00CEEB2B-997F-D1DB-E87A-305995218F77}"/>
          </ac:spMkLst>
        </pc:spChg>
        <pc:spChg chg="mod">
          <ac:chgData name="Megan U Hazen" userId="30e05359-b9e4-47f2-a3de-c678b6693530" providerId="ADAL" clId="{F71778A2-0B0A-4390-A922-1251D981ACF5}" dt="2026-10-28T19:29:59.593" v="1554"/>
          <ac:spMkLst>
            <pc:docMk/>
            <pc:sldMk cId="1632108035" sldId="906"/>
            <ac:spMk id="34" creationId="{94615741-6086-1C9A-DA96-8D226A6C99FE}"/>
          </ac:spMkLst>
        </pc:spChg>
        <pc:spChg chg="mod">
          <ac:chgData name="Megan U Hazen" userId="30e05359-b9e4-47f2-a3de-c678b6693530" providerId="ADAL" clId="{F71778A2-0B0A-4390-A922-1251D981ACF5}" dt="2026-10-28T19:29:59.593" v="1554"/>
          <ac:spMkLst>
            <pc:docMk/>
            <pc:sldMk cId="1632108035" sldId="906"/>
            <ac:spMk id="41" creationId="{55C52C09-29D7-C598-F6EB-78C91A26DA00}"/>
          </ac:spMkLst>
        </pc:spChg>
        <pc:spChg chg="mod">
          <ac:chgData name="Megan U Hazen" userId="30e05359-b9e4-47f2-a3de-c678b6693530" providerId="ADAL" clId="{F71778A2-0B0A-4390-A922-1251D981ACF5}" dt="2026-10-28T19:29:59.593" v="1554"/>
          <ac:spMkLst>
            <pc:docMk/>
            <pc:sldMk cId="1632108035" sldId="906"/>
            <ac:spMk id="47" creationId="{7DFF452A-82B3-5031-A3F8-C7DA6A55CC6F}"/>
          </ac:spMkLst>
        </pc:spChg>
        <pc:spChg chg="mod">
          <ac:chgData name="Megan U Hazen" userId="30e05359-b9e4-47f2-a3de-c678b6693530" providerId="ADAL" clId="{F71778A2-0B0A-4390-A922-1251D981ACF5}" dt="2026-10-28T19:29:59.593" v="1554"/>
          <ac:spMkLst>
            <pc:docMk/>
            <pc:sldMk cId="1632108035" sldId="906"/>
            <ac:spMk id="53" creationId="{E941C260-4CE3-F215-39E2-503EC320AE61}"/>
          </ac:spMkLst>
        </pc:spChg>
        <pc:spChg chg="mod">
          <ac:chgData name="Megan U Hazen" userId="30e05359-b9e4-47f2-a3de-c678b6693530" providerId="ADAL" clId="{F71778A2-0B0A-4390-A922-1251D981ACF5}" dt="2026-10-28T19:29:59.593" v="1554"/>
          <ac:spMkLst>
            <pc:docMk/>
            <pc:sldMk cId="1632108035" sldId="906"/>
            <ac:spMk id="60" creationId="{E5F050A4-2A7D-8316-DB20-8AEC7C408546}"/>
          </ac:spMkLst>
        </pc:spChg>
        <pc:spChg chg="mod">
          <ac:chgData name="Megan U Hazen" userId="30e05359-b9e4-47f2-a3de-c678b6693530" providerId="ADAL" clId="{F71778A2-0B0A-4390-A922-1251D981ACF5}" dt="2026-10-28T19:30:17.969" v="1558"/>
          <ac:spMkLst>
            <pc:docMk/>
            <pc:sldMk cId="1632108035" sldId="906"/>
            <ac:spMk id="119" creationId="{944E4A15-77FC-6983-AFC0-9FDD7001AA26}"/>
          </ac:spMkLst>
        </pc:spChg>
        <pc:spChg chg="mod">
          <ac:chgData name="Megan U Hazen" userId="30e05359-b9e4-47f2-a3de-c678b6693530" providerId="ADAL" clId="{F71778A2-0B0A-4390-A922-1251D981ACF5}" dt="2026-10-28T19:30:17.969" v="1558"/>
          <ac:spMkLst>
            <pc:docMk/>
            <pc:sldMk cId="1632108035" sldId="906"/>
            <ac:spMk id="169" creationId="{CFB52D77-AA86-AFD0-4F4D-2CAB364B9A18}"/>
          </ac:spMkLst>
        </pc:spChg>
        <pc:spChg chg="mod">
          <ac:chgData name="Megan U Hazen" userId="30e05359-b9e4-47f2-a3de-c678b6693530" providerId="ADAL" clId="{F71778A2-0B0A-4390-A922-1251D981ACF5}" dt="2026-10-28T19:30:17.969" v="1558"/>
          <ac:spMkLst>
            <pc:docMk/>
            <pc:sldMk cId="1632108035" sldId="906"/>
            <ac:spMk id="270" creationId="{5A00E672-2E4C-04AB-3664-45AC6852E53D}"/>
          </ac:spMkLst>
        </pc:spChg>
        <pc:spChg chg="mod">
          <ac:chgData name="Megan U Hazen" userId="30e05359-b9e4-47f2-a3de-c678b6693530" providerId="ADAL" clId="{F71778A2-0B0A-4390-A922-1251D981ACF5}" dt="2026-10-28T19:30:17.969" v="1558"/>
          <ac:spMkLst>
            <pc:docMk/>
            <pc:sldMk cId="1632108035" sldId="906"/>
            <ac:spMk id="289" creationId="{9D900EB6-2DA6-FFB1-025E-5A7A6CD3067E}"/>
          </ac:spMkLst>
        </pc:spChg>
        <pc:spChg chg="mod">
          <ac:chgData name="Megan U Hazen" userId="30e05359-b9e4-47f2-a3de-c678b6693530" providerId="ADAL" clId="{F71778A2-0B0A-4390-A922-1251D981ACF5}" dt="2026-10-28T19:30:17.969" v="1558"/>
          <ac:spMkLst>
            <pc:docMk/>
            <pc:sldMk cId="1632108035" sldId="906"/>
            <ac:spMk id="303" creationId="{1E65EE84-3C46-E64D-848F-2B8BB6728182}"/>
          </ac:spMkLst>
        </pc:spChg>
        <pc:spChg chg="mod">
          <ac:chgData name="Megan U Hazen" userId="30e05359-b9e4-47f2-a3de-c678b6693530" providerId="ADAL" clId="{F71778A2-0B0A-4390-A922-1251D981ACF5}" dt="2026-10-28T19:30:17.969" v="1558"/>
          <ac:spMkLst>
            <pc:docMk/>
            <pc:sldMk cId="1632108035" sldId="906"/>
            <ac:spMk id="364" creationId="{F18C2BD5-9114-0D0F-7FA6-29C9D8D46AA4}"/>
          </ac:spMkLst>
        </pc:spChg>
        <pc:spChg chg="mod">
          <ac:chgData name="Megan U Hazen" userId="30e05359-b9e4-47f2-a3de-c678b6693530" providerId="ADAL" clId="{F71778A2-0B0A-4390-A922-1251D981ACF5}" dt="2026-10-28T19:30:17.969" v="1558"/>
          <ac:spMkLst>
            <pc:docMk/>
            <pc:sldMk cId="1632108035" sldId="906"/>
            <ac:spMk id="417" creationId="{C1726000-8400-6632-9321-3D74907D7BD7}"/>
          </ac:spMkLst>
        </pc:spChg>
        <pc:spChg chg="mod">
          <ac:chgData name="Megan U Hazen" userId="30e05359-b9e4-47f2-a3de-c678b6693530" providerId="ADAL" clId="{F71778A2-0B0A-4390-A922-1251D981ACF5}" dt="2026-10-28T19:30:17.969" v="1558"/>
          <ac:spMkLst>
            <pc:docMk/>
            <pc:sldMk cId="1632108035" sldId="906"/>
            <ac:spMk id="460" creationId="{1B51AB18-84FA-266E-8F1C-770F75BD1718}"/>
          </ac:spMkLst>
        </pc:spChg>
        <pc:spChg chg="mod">
          <ac:chgData name="Megan U Hazen" userId="30e05359-b9e4-47f2-a3de-c678b6693530" providerId="ADAL" clId="{F71778A2-0B0A-4390-A922-1251D981ACF5}" dt="2026-10-28T19:30:17.969" v="1558"/>
          <ac:spMkLst>
            <pc:docMk/>
            <pc:sldMk cId="1632108035" sldId="906"/>
            <ac:spMk id="471" creationId="{DBBCC12D-10E0-B389-B6FA-927CF8AA95D7}"/>
          </ac:spMkLst>
        </pc:spChg>
        <pc:spChg chg="mod">
          <ac:chgData name="Megan U Hazen" userId="30e05359-b9e4-47f2-a3de-c678b6693530" providerId="ADAL" clId="{F71778A2-0B0A-4390-A922-1251D981ACF5}" dt="2026-10-28T19:30:17.969" v="1558"/>
          <ac:spMkLst>
            <pc:docMk/>
            <pc:sldMk cId="1632108035" sldId="906"/>
            <ac:spMk id="500" creationId="{95013CD3-11D9-2892-1E82-F04898FEEE15}"/>
          </ac:spMkLst>
        </pc:spChg>
        <pc:spChg chg="del mod topLvl">
          <ac:chgData name="Megan U Hazen" userId="30e05359-b9e4-47f2-a3de-c678b6693530" providerId="ADAL" clId="{F71778A2-0B0A-4390-A922-1251D981ACF5}" dt="2026-10-28T19:32:29.476" v="1572" actId="478"/>
          <ac:spMkLst>
            <pc:docMk/>
            <pc:sldMk cId="1632108035" sldId="906"/>
            <ac:spMk id="548" creationId="{9EB786EC-757A-E7A9-2E4E-457BD8D54819}"/>
          </ac:spMkLst>
        </pc:spChg>
        <pc:spChg chg="mod">
          <ac:chgData name="Megan U Hazen" userId="30e05359-b9e4-47f2-a3de-c678b6693530" providerId="ADAL" clId="{F71778A2-0B0A-4390-A922-1251D981ACF5}" dt="2026-10-28T19:32:01.418" v="1570" actId="20577"/>
          <ac:spMkLst>
            <pc:docMk/>
            <pc:sldMk cId="1632108035" sldId="906"/>
            <ac:spMk id="551" creationId="{EA8C6193-8FE4-2FA0-E405-1818C245BD93}"/>
          </ac:spMkLst>
        </pc:spChg>
        <pc:spChg chg="add mod">
          <ac:chgData name="Megan U Hazen" userId="30e05359-b9e4-47f2-a3de-c678b6693530" providerId="ADAL" clId="{F71778A2-0B0A-4390-A922-1251D981ACF5}" dt="2026-10-28T19:36:42.381" v="1620" actId="1076"/>
          <ac:spMkLst>
            <pc:docMk/>
            <pc:sldMk cId="1632108035" sldId="906"/>
            <ac:spMk id="553" creationId="{A5BE696C-C7DF-4C45-9ACB-2B73991B2C27}"/>
          </ac:spMkLst>
        </pc:spChg>
        <pc:spChg chg="add mod">
          <ac:chgData name="Megan U Hazen" userId="30e05359-b9e4-47f2-a3de-c678b6693530" providerId="ADAL" clId="{F71778A2-0B0A-4390-A922-1251D981ACF5}" dt="2026-10-28T19:36:38.810" v="1619" actId="1076"/>
          <ac:spMkLst>
            <pc:docMk/>
            <pc:sldMk cId="1632108035" sldId="906"/>
            <ac:spMk id="555" creationId="{9E1489D7-625B-AC8D-641F-7F3940D9B2E7}"/>
          </ac:spMkLst>
        </pc:spChg>
        <pc:grpChg chg="mod">
          <ac:chgData name="Megan U Hazen" userId="30e05359-b9e4-47f2-a3de-c678b6693530" providerId="ADAL" clId="{F71778A2-0B0A-4390-A922-1251D981ACF5}" dt="2026-10-28T19:36:50.698" v="1621" actId="1076"/>
          <ac:grpSpMkLst>
            <pc:docMk/>
            <pc:sldMk cId="1632108035" sldId="906"/>
            <ac:grpSpMk id="11" creationId="{6C2ABE28-4B8E-4DB4-B094-2FA7DBD1D382}"/>
          </ac:grpSpMkLst>
        </pc:grpChg>
        <pc:grpChg chg="mod">
          <ac:chgData name="Megan U Hazen" userId="30e05359-b9e4-47f2-a3de-c678b6693530" providerId="ADAL" clId="{F71778A2-0B0A-4390-A922-1251D981ACF5}" dt="2026-10-28T19:31:30.448" v="1565" actId="1076"/>
          <ac:grpSpMkLst>
            <pc:docMk/>
            <pc:sldMk cId="1632108035" sldId="906"/>
            <ac:grpSpMk id="70" creationId="{5D9FB3E7-5ACB-5765-B624-19609D38C9C4}"/>
          </ac:grpSpMkLst>
        </pc:grpChg>
        <pc:grpChg chg="add del mod">
          <ac:chgData name="Megan U Hazen" userId="30e05359-b9e4-47f2-a3de-c678b6693530" providerId="ADAL" clId="{F71778A2-0B0A-4390-A922-1251D981ACF5}" dt="2026-10-28T19:32:29.476" v="1572" actId="478"/>
          <ac:grpSpMkLst>
            <pc:docMk/>
            <pc:sldMk cId="1632108035" sldId="906"/>
            <ac:grpSpMk id="547" creationId="{28D4BFA2-18D2-05C7-FAFB-F3847AE0691D}"/>
          </ac:grpSpMkLst>
        </pc:grpChg>
        <pc:grpChg chg="add del mod">
          <ac:chgData name="Megan U Hazen" userId="30e05359-b9e4-47f2-a3de-c678b6693530" providerId="ADAL" clId="{F71778A2-0B0A-4390-A922-1251D981ACF5}" dt="2026-10-28T19:34:18.178" v="1601" actId="478"/>
          <ac:grpSpMkLst>
            <pc:docMk/>
            <pc:sldMk cId="1632108035" sldId="906"/>
            <ac:grpSpMk id="550" creationId="{825B8995-F93D-7072-036B-B997C62D46E1}"/>
          </ac:grpSpMkLst>
        </pc:grpChg>
        <pc:picChg chg="del mod topLvl">
          <ac:chgData name="Megan U Hazen" userId="30e05359-b9e4-47f2-a3de-c678b6693530" providerId="ADAL" clId="{F71778A2-0B0A-4390-A922-1251D981ACF5}" dt="2026-10-28T19:33:47.749" v="1598" actId="478"/>
          <ac:picMkLst>
            <pc:docMk/>
            <pc:sldMk cId="1632108035" sldId="906"/>
            <ac:picMk id="549" creationId="{42883064-0CDA-2E9A-E2DD-D879A359B963}"/>
          </ac:picMkLst>
        </pc:picChg>
        <pc:picChg chg="mod">
          <ac:chgData name="Megan U Hazen" userId="30e05359-b9e4-47f2-a3de-c678b6693530" providerId="ADAL" clId="{F71778A2-0B0A-4390-A922-1251D981ACF5}" dt="2026-10-28T19:31:40.730" v="1566"/>
          <ac:picMkLst>
            <pc:docMk/>
            <pc:sldMk cId="1632108035" sldId="906"/>
            <ac:picMk id="552" creationId="{561EB437-919F-0499-DE70-5D447E72F17F}"/>
          </ac:picMkLst>
        </pc:picChg>
      </pc:sldChg>
      <pc:sldChg chg="addSp modSp add mod modClrScheme chgLayout">
        <pc:chgData name="Megan U Hazen" userId="30e05359-b9e4-47f2-a3de-c678b6693530" providerId="ADAL" clId="{F71778A2-0B0A-4390-A922-1251D981ACF5}" dt="2026-10-28T19:25:25.454" v="1544" actId="207"/>
        <pc:sldMkLst>
          <pc:docMk/>
          <pc:sldMk cId="4162384686" sldId="907"/>
        </pc:sldMkLst>
        <pc:spChg chg="mod ord">
          <ac:chgData name="Megan U Hazen" userId="30e05359-b9e4-47f2-a3de-c678b6693530" providerId="ADAL" clId="{F71778A2-0B0A-4390-A922-1251D981ACF5}" dt="2026-10-28T19:22:23.453" v="1532" actId="700"/>
          <ac:spMkLst>
            <pc:docMk/>
            <pc:sldMk cId="4162384686" sldId="907"/>
            <ac:spMk id="2" creationId="{7DCD0886-EE23-3341-4BF3-3742410CE60F}"/>
          </ac:spMkLst>
        </pc:spChg>
        <pc:spChg chg="mod">
          <ac:chgData name="Megan U Hazen" userId="30e05359-b9e4-47f2-a3de-c678b6693530" providerId="ADAL" clId="{F71778A2-0B0A-4390-A922-1251D981ACF5}" dt="2026-10-28T19:25:09.391" v="1540" actId="207"/>
          <ac:spMkLst>
            <pc:docMk/>
            <pc:sldMk cId="4162384686" sldId="907"/>
            <ac:spMk id="3" creationId="{32432695-4D47-16D6-66F4-44DC269DA002}"/>
          </ac:spMkLst>
        </pc:spChg>
        <pc:spChg chg="mod ord">
          <ac:chgData name="Megan U Hazen" userId="30e05359-b9e4-47f2-a3de-c678b6693530" providerId="ADAL" clId="{F71778A2-0B0A-4390-A922-1251D981ACF5}" dt="2026-10-28T19:22:23.453" v="1532" actId="700"/>
          <ac:spMkLst>
            <pc:docMk/>
            <pc:sldMk cId="4162384686" sldId="907"/>
            <ac:spMk id="4" creationId="{7388666B-A667-DFC3-2C1D-01DB112EE3A8}"/>
          </ac:spMkLst>
        </pc:spChg>
        <pc:spChg chg="add mod ord">
          <ac:chgData name="Megan U Hazen" userId="30e05359-b9e4-47f2-a3de-c678b6693530" providerId="ADAL" clId="{F71778A2-0B0A-4390-A922-1251D981ACF5}" dt="2026-10-28T19:22:23.453" v="1532" actId="700"/>
          <ac:spMkLst>
            <pc:docMk/>
            <pc:sldMk cId="4162384686" sldId="907"/>
            <ac:spMk id="5" creationId="{76C78666-9C2F-A020-2F83-45208AFDB3C5}"/>
          </ac:spMkLst>
        </pc:spChg>
        <pc:spChg chg="mod">
          <ac:chgData name="Megan U Hazen" userId="30e05359-b9e4-47f2-a3de-c678b6693530" providerId="ADAL" clId="{F71778A2-0B0A-4390-A922-1251D981ACF5}" dt="2026-10-28T19:25:21.629" v="1543" actId="207"/>
          <ac:spMkLst>
            <pc:docMk/>
            <pc:sldMk cId="4162384686" sldId="907"/>
            <ac:spMk id="15" creationId="{823E6129-4E48-5F22-EA76-320B286D713E}"/>
          </ac:spMkLst>
        </pc:spChg>
        <pc:spChg chg="mod">
          <ac:chgData name="Megan U Hazen" userId="30e05359-b9e4-47f2-a3de-c678b6693530" providerId="ADAL" clId="{F71778A2-0B0A-4390-A922-1251D981ACF5}" dt="2026-10-28T19:25:13.293" v="1541" actId="207"/>
          <ac:spMkLst>
            <pc:docMk/>
            <pc:sldMk cId="4162384686" sldId="907"/>
            <ac:spMk id="19" creationId="{A7825551-56F4-61E2-1AE3-8387D7919227}"/>
          </ac:spMkLst>
        </pc:spChg>
        <pc:spChg chg="mod">
          <ac:chgData name="Megan U Hazen" userId="30e05359-b9e4-47f2-a3de-c678b6693530" providerId="ADAL" clId="{F71778A2-0B0A-4390-A922-1251D981ACF5}" dt="2026-10-28T19:25:18.418" v="1542" actId="207"/>
          <ac:spMkLst>
            <pc:docMk/>
            <pc:sldMk cId="4162384686" sldId="907"/>
            <ac:spMk id="21" creationId="{B41DA5B1-C461-EB5E-B3AD-6D8ADA95A718}"/>
          </ac:spMkLst>
        </pc:spChg>
        <pc:spChg chg="mod">
          <ac:chgData name="Megan U Hazen" userId="30e05359-b9e4-47f2-a3de-c678b6693530" providerId="ADAL" clId="{F71778A2-0B0A-4390-A922-1251D981ACF5}" dt="2026-10-28T19:25:01.655" v="1539" actId="207"/>
          <ac:spMkLst>
            <pc:docMk/>
            <pc:sldMk cId="4162384686" sldId="907"/>
            <ac:spMk id="22" creationId="{A8AF04E9-7EE4-DB16-9DD8-A4A332A75FF0}"/>
          </ac:spMkLst>
        </pc:spChg>
        <pc:spChg chg="mod">
          <ac:chgData name="Megan U Hazen" userId="30e05359-b9e4-47f2-a3de-c678b6693530" providerId="ADAL" clId="{F71778A2-0B0A-4390-A922-1251D981ACF5}" dt="2026-10-28T19:25:25.454" v="1544" actId="207"/>
          <ac:spMkLst>
            <pc:docMk/>
            <pc:sldMk cId="4162384686" sldId="907"/>
            <ac:spMk id="25" creationId="{BB8713DB-D7B1-2337-051B-CB717C4AA6B2}"/>
          </ac:spMkLst>
        </pc:spChg>
      </pc:sldChg>
      <pc:sldChg chg="addSp delSp modSp add mod delAnim modAnim modNotesTx">
        <pc:chgData name="Megan U Hazen" userId="30e05359-b9e4-47f2-a3de-c678b6693530" providerId="ADAL" clId="{F71778A2-0B0A-4390-A922-1251D981ACF5}" dt="2026-10-28T20:13:42.207" v="2326" actId="20577"/>
        <pc:sldMkLst>
          <pc:docMk/>
          <pc:sldMk cId="814001865" sldId="908"/>
        </pc:sldMkLst>
        <pc:spChg chg="add mod">
          <ac:chgData name="Megan U Hazen" userId="30e05359-b9e4-47f2-a3de-c678b6693530" providerId="ADAL" clId="{F71778A2-0B0A-4390-A922-1251D981ACF5}" dt="2026-10-28T19:57:27.356" v="1959" actId="1076"/>
          <ac:spMkLst>
            <pc:docMk/>
            <pc:sldMk cId="814001865" sldId="908"/>
            <ac:spMk id="4" creationId="{CFC2B073-2E1F-B961-043C-D44E76042AEB}"/>
          </ac:spMkLst>
        </pc:spChg>
        <pc:spChg chg="mod">
          <ac:chgData name="Megan U Hazen" userId="30e05359-b9e4-47f2-a3de-c678b6693530" providerId="ADAL" clId="{F71778A2-0B0A-4390-A922-1251D981ACF5}" dt="2026-10-28T20:13:42.207" v="2326" actId="20577"/>
          <ac:spMkLst>
            <pc:docMk/>
            <pc:sldMk cId="814001865" sldId="908"/>
            <ac:spMk id="5" creationId="{16F4808C-04B3-1CCF-121D-C30C2E9440D8}"/>
          </ac:spMkLst>
        </pc:spChg>
        <pc:spChg chg="mod">
          <ac:chgData name="Megan U Hazen" userId="30e05359-b9e4-47f2-a3de-c678b6693530" providerId="ADAL" clId="{F71778A2-0B0A-4390-A922-1251D981ACF5}" dt="2026-10-28T19:54:23.654" v="1933" actId="27636"/>
          <ac:spMkLst>
            <pc:docMk/>
            <pc:sldMk cId="814001865" sldId="908"/>
            <ac:spMk id="6" creationId="{CD94580A-9360-70BF-19A4-6CF4F1D2CF44}"/>
          </ac:spMkLst>
        </pc:spChg>
        <pc:spChg chg="mod">
          <ac:chgData name="Megan U Hazen" userId="30e05359-b9e4-47f2-a3de-c678b6693530" providerId="ADAL" clId="{F71778A2-0B0A-4390-A922-1251D981ACF5}" dt="2026-10-28T20:12:40.151" v="2265" actId="1076"/>
          <ac:spMkLst>
            <pc:docMk/>
            <pc:sldMk cId="814001865" sldId="908"/>
            <ac:spMk id="553" creationId="{5661B998-3BB4-CE23-2248-7E6F2BDD2FCD}"/>
          </ac:spMkLst>
        </pc:spChg>
        <pc:spChg chg="del">
          <ac:chgData name="Megan U Hazen" userId="30e05359-b9e4-47f2-a3de-c678b6693530" providerId="ADAL" clId="{F71778A2-0B0A-4390-A922-1251D981ACF5}" dt="2026-10-28T19:37:48.087" v="1626" actId="478"/>
          <ac:spMkLst>
            <pc:docMk/>
            <pc:sldMk cId="814001865" sldId="908"/>
            <ac:spMk id="555" creationId="{634834EE-2352-BDBD-AC69-FA8A8D5C731D}"/>
          </ac:spMkLst>
        </pc:spChg>
        <pc:grpChg chg="mod">
          <ac:chgData name="Megan U Hazen" userId="30e05359-b9e4-47f2-a3de-c678b6693530" providerId="ADAL" clId="{F71778A2-0B0A-4390-A922-1251D981ACF5}" dt="2026-10-28T19:51:56.153" v="1899" actId="1035"/>
          <ac:grpSpMkLst>
            <pc:docMk/>
            <pc:sldMk cId="814001865" sldId="908"/>
            <ac:grpSpMk id="11" creationId="{8BA64450-4F8A-113F-4FC3-7C732725B357}"/>
          </ac:grpSpMkLst>
        </pc:grpChg>
        <pc:grpChg chg="del">
          <ac:chgData name="Megan U Hazen" userId="30e05359-b9e4-47f2-a3de-c678b6693530" providerId="ADAL" clId="{F71778A2-0B0A-4390-A922-1251D981ACF5}" dt="2026-10-28T19:37:44.352" v="1625" actId="478"/>
          <ac:grpSpMkLst>
            <pc:docMk/>
            <pc:sldMk cId="814001865" sldId="908"/>
            <ac:grpSpMk id="70" creationId="{FCDD36CD-151A-C470-0FB9-A9276C8C0E0F}"/>
          </ac:grpSpMkLst>
        </pc:grpChg>
      </pc:sldChg>
      <pc:sldMasterChg chg="delSldLayout modSldLayout">
        <pc:chgData name="Megan U Hazen" userId="30e05359-b9e4-47f2-a3de-c678b6693530" providerId="ADAL" clId="{F71778A2-0B0A-4390-A922-1251D981ACF5}" dt="2026-10-28T19:42:39.170" v="1717" actId="47"/>
        <pc:sldMasterMkLst>
          <pc:docMk/>
          <pc:sldMasterMk cId="2368600116" sldId="2147483648"/>
        </pc:sldMasterMkLst>
        <pc:sldLayoutChg chg="delSp mod">
          <pc:chgData name="Megan U Hazen" userId="30e05359-b9e4-47f2-a3de-c678b6693530" providerId="ADAL" clId="{F71778A2-0B0A-4390-A922-1251D981ACF5}" dt="2026-10-23T18:34:39.876" v="107" actId="478"/>
          <pc:sldLayoutMkLst>
            <pc:docMk/>
            <pc:sldMasterMk cId="2368600116" sldId="2147483648"/>
            <pc:sldLayoutMk cId="2206257953" sldId="2147483665"/>
          </pc:sldLayoutMkLst>
        </pc:sldLayoutChg>
        <pc:sldLayoutChg chg="del">
          <pc:chgData name="Megan U Hazen" userId="30e05359-b9e4-47f2-a3de-c678b6693530" providerId="ADAL" clId="{F71778A2-0B0A-4390-A922-1251D981ACF5}" dt="2026-10-28T19:42:39.170" v="1717" actId="47"/>
          <pc:sldLayoutMkLst>
            <pc:docMk/>
            <pc:sldMasterMk cId="2368600116" sldId="2147483648"/>
            <pc:sldLayoutMk cId="659922956" sldId="214748367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445F8-A118-33F1-0EC6-D2A923EC5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EBE1C-B524-613B-1169-992AD7568D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B720F-1AC6-CDFA-2209-62A1A74B00F6}"/>
              </a:ext>
            </a:extLst>
          </p:cNvPr>
          <p:cNvSpPr>
            <a:spLocks noGrp="1"/>
          </p:cNvSpPr>
          <p:nvPr>
            <p:ph type="body" idx="1"/>
          </p:nvPr>
        </p:nvSpPr>
        <p:spPr/>
        <p:txBody>
          <a:bodyPr/>
          <a:lstStyle/>
          <a:p>
            <a:r>
              <a:rPr lang="en-US" dirty="0"/>
              <a:t>Notable features of the exploration function:</a:t>
            </a:r>
            <a:br>
              <a:rPr lang="en-US" dirty="0"/>
            </a:br>
            <a:r>
              <a:rPr lang="en-US" dirty="0"/>
              <a:t>It converges to the measure U as n-&gt;inf.  </a:t>
            </a:r>
            <a:br>
              <a:rPr lang="en-US" dirty="0"/>
            </a:br>
            <a:r>
              <a:rPr lang="en-US" dirty="0"/>
              <a:t>The constant is pre-chosen, and may be the optimal max U</a:t>
            </a:r>
            <a:br>
              <a:rPr lang="en-US" dirty="0"/>
            </a:br>
            <a:r>
              <a:rPr lang="en-US" dirty="0"/>
              <a:t>Another way to write this would be </a:t>
            </a:r>
            <a:r>
              <a:rPr lang="en-US" dirty="0" err="1"/>
              <a:t>U_max</a:t>
            </a:r>
            <a:r>
              <a:rPr lang="en-US" dirty="0"/>
              <a:t> </a:t>
            </a:r>
            <a:r>
              <a:rPr lang="en-US" dirty="0" err="1"/>
              <a:t>iff</a:t>
            </a:r>
            <a:r>
              <a:rPr lang="en-US" dirty="0"/>
              <a:t> n&lt;N, else U </a:t>
            </a:r>
          </a:p>
        </p:txBody>
      </p:sp>
      <p:sp>
        <p:nvSpPr>
          <p:cNvPr id="4" name="Slide Number Placeholder 3">
            <a:extLst>
              <a:ext uri="{FF2B5EF4-FFF2-40B4-BE49-F238E27FC236}">
                <a16:creationId xmlns:a16="http://schemas.microsoft.com/office/drawing/2014/main" id="{993CA6EE-4BDD-08C0-2200-4C9BC45B6965}"/>
              </a:ext>
            </a:extLst>
          </p:cNvPr>
          <p:cNvSpPr>
            <a:spLocks noGrp="1"/>
          </p:cNvSpPr>
          <p:nvPr>
            <p:ph type="sldNum" sz="quarter" idx="5"/>
          </p:nvPr>
        </p:nvSpPr>
        <p:spPr/>
        <p:txBody>
          <a:bodyPr/>
          <a:lstStyle/>
          <a:p>
            <a:fld id="{7658E8CD-B525-7F42-9E34-08FAB2233465}" type="slidenum">
              <a:rPr lang="en-US" smtClean="0"/>
              <a:t>15</a:t>
            </a:fld>
            <a:endParaRPr lang="en-US"/>
          </a:p>
        </p:txBody>
      </p:sp>
    </p:spTree>
    <p:extLst>
      <p:ext uri="{BB962C8B-B14F-4D97-AF65-F5344CB8AC3E}">
        <p14:creationId xmlns:p14="http://schemas.microsoft.com/office/powerpoint/2010/main" val="4288859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Notable features of the exploration function:</a:t>
            </a:r>
            <a:br>
              <a:rPr lang="en-US" dirty="0"/>
            </a:br>
            <a:r>
              <a:rPr lang="en-US" dirty="0"/>
              <a:t>It converges to the measure U as n-&gt;inf.  </a:t>
            </a:r>
            <a:br>
              <a:rPr lang="en-US" dirty="0"/>
            </a:br>
            <a:r>
              <a:rPr lang="en-US" dirty="0"/>
              <a:t>The constant is pre-chosen, and may be the optimal max U</a:t>
            </a:r>
            <a:br>
              <a:rPr lang="en-US" dirty="0"/>
            </a:br>
            <a:r>
              <a:rPr lang="en-US" dirty="0"/>
              <a:t>Another way to write this would be </a:t>
            </a:r>
            <a:r>
              <a:rPr lang="en-US" dirty="0" err="1"/>
              <a:t>U_max</a:t>
            </a:r>
            <a:r>
              <a:rPr lang="en-US" dirty="0"/>
              <a:t> </a:t>
            </a:r>
            <a:r>
              <a:rPr lang="en-US" dirty="0" err="1"/>
              <a:t>iff</a:t>
            </a:r>
            <a:r>
              <a:rPr lang="en-US" dirty="0"/>
              <a:t> n&lt;N, else U </a:t>
            </a:r>
          </a:p>
        </p:txBody>
      </p:sp>
      <p:sp>
        <p:nvSpPr>
          <p:cNvPr id="4" name="Slide Number Placeholder 3"/>
          <p:cNvSpPr>
            <a:spLocks noGrp="1"/>
          </p:cNvSpPr>
          <p:nvPr>
            <p:ph type="sldNum" sz="quarter" idx="5"/>
          </p:nvPr>
        </p:nvSpPr>
        <p:spPr/>
        <p:txBody>
          <a:bodyPr/>
          <a:lstStyle/>
          <a:p>
            <a:fld id="{7658E8CD-B525-7F42-9E34-08FAB2233465}" type="slidenum">
              <a:rPr lang="en-US" smtClean="0"/>
              <a:t>16</a:t>
            </a:fld>
            <a:endParaRPr lang="en-US"/>
          </a:p>
        </p:txBody>
      </p:sp>
    </p:spTree>
    <p:extLst>
      <p:ext uri="{BB962C8B-B14F-4D97-AF65-F5344CB8AC3E}">
        <p14:creationId xmlns:p14="http://schemas.microsoft.com/office/powerpoint/2010/main" val="4008059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keeps randomly selecting routes even if we know very well they are bad.  If we explore a space well enough to know its bad with exploration functions we stop considering it.</a:t>
            </a:r>
          </a:p>
        </p:txBody>
      </p:sp>
      <p:sp>
        <p:nvSpPr>
          <p:cNvPr id="4" name="Slide Number Placeholder 3"/>
          <p:cNvSpPr>
            <a:spLocks noGrp="1"/>
          </p:cNvSpPr>
          <p:nvPr>
            <p:ph type="sldNum" sz="quarter" idx="5"/>
          </p:nvPr>
        </p:nvSpPr>
        <p:spPr/>
        <p:txBody>
          <a:bodyPr/>
          <a:lstStyle/>
          <a:p>
            <a:fld id="{7658E8CD-B525-7F42-9E34-08FAB2233465}" type="slidenum">
              <a:rPr lang="en-US" smtClean="0"/>
              <a:t>18</a:t>
            </a:fld>
            <a:endParaRPr lang="en-US"/>
          </a:p>
        </p:txBody>
      </p:sp>
    </p:spTree>
    <p:extLst>
      <p:ext uri="{BB962C8B-B14F-4D97-AF65-F5344CB8AC3E}">
        <p14:creationId xmlns:p14="http://schemas.microsoft.com/office/powerpoint/2010/main" val="280449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F_dot</a:t>
            </a:r>
            <a:r>
              <a:rPr lang="en-US" dirty="0"/>
              <a:t> = 1/distance to next big dot?</a:t>
            </a:r>
            <a:br>
              <a:rPr lang="en-US" dirty="0"/>
            </a:br>
            <a:r>
              <a:rPr lang="en-US" dirty="0" err="1"/>
              <a:t>F_gst</a:t>
            </a:r>
            <a:r>
              <a:rPr lang="en-US" dirty="0"/>
              <a:t> = 1/distance to ghost.</a:t>
            </a:r>
          </a:p>
        </p:txBody>
      </p:sp>
      <p:sp>
        <p:nvSpPr>
          <p:cNvPr id="4" name="Slide Number Placeholder 3"/>
          <p:cNvSpPr>
            <a:spLocks noGrp="1"/>
          </p:cNvSpPr>
          <p:nvPr>
            <p:ph type="sldNum" sz="quarter" idx="5"/>
          </p:nvPr>
        </p:nvSpPr>
        <p:spPr/>
        <p:txBody>
          <a:bodyPr/>
          <a:lstStyle/>
          <a:p>
            <a:fld id="{7658E8CD-B525-7F42-9E34-08FAB2233465}" type="slidenum">
              <a:rPr lang="en-US" smtClean="0"/>
              <a:t>26</a:t>
            </a:fld>
            <a:endParaRPr lang="en-US"/>
          </a:p>
        </p:txBody>
      </p:sp>
    </p:spTree>
    <p:extLst>
      <p:ext uri="{BB962C8B-B14F-4D97-AF65-F5344CB8AC3E}">
        <p14:creationId xmlns:p14="http://schemas.microsoft.com/office/powerpoint/2010/main" val="1044715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this for each of the parameters!</a:t>
            </a:r>
          </a:p>
          <a:p>
            <a:endParaRPr lang="en-US" dirty="0"/>
          </a:p>
          <a:p>
            <a:r>
              <a:rPr lang="en-US" dirty="0"/>
              <a:t>Y – the sum is what we called the differences!</a:t>
            </a:r>
          </a:p>
          <a:p>
            <a:endParaRPr lang="en-US" dirty="0"/>
          </a:p>
          <a:p>
            <a:r>
              <a:rPr lang="en-US" dirty="0"/>
              <a:t>If we had the real values… we could run linear regression with stochastic gradient descent (this)!</a:t>
            </a:r>
          </a:p>
        </p:txBody>
      </p:sp>
      <p:sp>
        <p:nvSpPr>
          <p:cNvPr id="4" name="Slide Number Placeholder 3"/>
          <p:cNvSpPr>
            <a:spLocks noGrp="1"/>
          </p:cNvSpPr>
          <p:nvPr>
            <p:ph type="sldNum" sz="quarter" idx="5"/>
          </p:nvPr>
        </p:nvSpPr>
        <p:spPr/>
        <p:txBody>
          <a:bodyPr/>
          <a:lstStyle/>
          <a:p>
            <a:pPr>
              <a:defRPr/>
            </a:pPr>
            <a:fld id="{07A86CA3-876B-4777-9BC7-218EB9075704}" type="slidenum">
              <a:rPr lang="en-US" smtClean="0"/>
              <a:pPr>
                <a:defRPr/>
              </a:pPr>
              <a:t>31</a:t>
            </a:fld>
            <a:endParaRPr lang="en-US"/>
          </a:p>
        </p:txBody>
      </p:sp>
    </p:spTree>
    <p:extLst>
      <p:ext uri="{BB962C8B-B14F-4D97-AF65-F5344CB8AC3E}">
        <p14:creationId xmlns:p14="http://schemas.microsoft.com/office/powerpoint/2010/main" val="2532010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get a difference term, </a:t>
            </a:r>
            <a:r>
              <a:rPr lang="en-US" dirty="0" err="1"/>
              <a:t>yi</a:t>
            </a:r>
            <a:r>
              <a:rPr lang="en-US" dirty="0"/>
              <a:t> is the same as the measured Q value, and y-hat is the old Q value.</a:t>
            </a:r>
          </a:p>
        </p:txBody>
      </p:sp>
      <p:sp>
        <p:nvSpPr>
          <p:cNvPr id="4" name="Slide Number Placeholder 3"/>
          <p:cNvSpPr>
            <a:spLocks noGrp="1"/>
          </p:cNvSpPr>
          <p:nvPr>
            <p:ph type="sldNum" sz="quarter" idx="5"/>
          </p:nvPr>
        </p:nvSpPr>
        <p:spPr/>
        <p:txBody>
          <a:bodyPr/>
          <a:lstStyle/>
          <a:p>
            <a:fld id="{7658E8CD-B525-7F42-9E34-08FAB2233465}" type="slidenum">
              <a:rPr lang="en-US" smtClean="0"/>
              <a:t>32</a:t>
            </a:fld>
            <a:endParaRPr lang="en-US"/>
          </a:p>
        </p:txBody>
      </p:sp>
    </p:spTree>
    <p:extLst>
      <p:ext uri="{BB962C8B-B14F-4D97-AF65-F5344CB8AC3E}">
        <p14:creationId xmlns:p14="http://schemas.microsoft.com/office/powerpoint/2010/main" val="3538688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do this by choosing a transfer step function at 1, or by adding a bias node of -1</a:t>
            </a:r>
            <a:br>
              <a:rPr lang="en-US" dirty="0"/>
            </a:br>
            <a:r>
              <a:rPr lang="en-US" dirty="0"/>
              <a:t>Think-pair-share – how would you calculate these weights??  Write down your answer if you reach a specific one.</a:t>
            </a:r>
          </a:p>
        </p:txBody>
      </p:sp>
      <p:sp>
        <p:nvSpPr>
          <p:cNvPr id="4" name="Slide Number Placeholder 3"/>
          <p:cNvSpPr>
            <a:spLocks noGrp="1"/>
          </p:cNvSpPr>
          <p:nvPr>
            <p:ph type="sldNum" sz="quarter" idx="5"/>
          </p:nvPr>
        </p:nvSpPr>
        <p:spPr/>
        <p:txBody>
          <a:bodyPr/>
          <a:lstStyle/>
          <a:p>
            <a:fld id="{22289C57-55D7-40A4-A101-E74FAC7A092B}" type="slidenum">
              <a:rPr lang="en-US" smtClean="0"/>
              <a:t>33</a:t>
            </a:fld>
            <a:endParaRPr lang="en-US" dirty="0"/>
          </a:p>
        </p:txBody>
      </p:sp>
    </p:spTree>
    <p:extLst>
      <p:ext uri="{BB962C8B-B14F-4D97-AF65-F5344CB8AC3E}">
        <p14:creationId xmlns:p14="http://schemas.microsoft.com/office/powerpoint/2010/main" val="2792613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7DFF1-B4AA-832A-2FA5-AE1E01058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E74DF-3285-0C99-9046-BAFF45878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298D8A-5B5A-D034-4D96-124E7AAB85FF}"/>
              </a:ext>
            </a:extLst>
          </p:cNvPr>
          <p:cNvSpPr>
            <a:spLocks noGrp="1"/>
          </p:cNvSpPr>
          <p:nvPr>
            <p:ph type="body" idx="1"/>
          </p:nvPr>
        </p:nvSpPr>
        <p:spPr/>
        <p:txBody>
          <a:bodyPr/>
          <a:lstStyle/>
          <a:p>
            <a:r>
              <a:rPr lang="en-US" dirty="0"/>
              <a:t>We can actually do this by inspection because we are just defining that line.  Note – this is just linear regression.</a:t>
            </a:r>
          </a:p>
        </p:txBody>
      </p:sp>
      <p:sp>
        <p:nvSpPr>
          <p:cNvPr id="4" name="Slide Number Placeholder 3">
            <a:extLst>
              <a:ext uri="{FF2B5EF4-FFF2-40B4-BE49-F238E27FC236}">
                <a16:creationId xmlns:a16="http://schemas.microsoft.com/office/drawing/2014/main" id="{F46574E0-058E-12FF-C603-BBB15C786054}"/>
              </a:ext>
            </a:extLst>
          </p:cNvPr>
          <p:cNvSpPr>
            <a:spLocks noGrp="1"/>
          </p:cNvSpPr>
          <p:nvPr>
            <p:ph type="sldNum" sz="quarter" idx="5"/>
          </p:nvPr>
        </p:nvSpPr>
        <p:spPr/>
        <p:txBody>
          <a:bodyPr/>
          <a:lstStyle/>
          <a:p>
            <a:fld id="{22289C57-55D7-40A4-A101-E74FAC7A092B}" type="slidenum">
              <a:rPr lang="en-US" smtClean="0"/>
              <a:t>34</a:t>
            </a:fld>
            <a:endParaRPr lang="en-US" dirty="0"/>
          </a:p>
        </p:txBody>
      </p:sp>
    </p:spTree>
    <p:extLst>
      <p:ext uri="{BB962C8B-B14F-4D97-AF65-F5344CB8AC3E}">
        <p14:creationId xmlns:p14="http://schemas.microsoft.com/office/powerpoint/2010/main" val="2008431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36</a:t>
            </a:fld>
            <a:endParaRPr lang="en-US"/>
          </a:p>
        </p:txBody>
      </p:sp>
    </p:spTree>
    <p:extLst>
      <p:ext uri="{BB962C8B-B14F-4D97-AF65-F5344CB8AC3E}">
        <p14:creationId xmlns:p14="http://schemas.microsoft.com/office/powerpoint/2010/main" val="9453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of: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PROOF</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2378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gorithm Pseudoco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ALGORITHM</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12" name="Text Placeholder 11">
            <a:extLst>
              <a:ext uri="{FF2B5EF4-FFF2-40B4-BE49-F238E27FC236}">
                <a16:creationId xmlns:a16="http://schemas.microsoft.com/office/drawing/2014/main" id="{AEF7A763-4698-7F89-CB17-3873A8E8EF9B}"/>
              </a:ext>
            </a:extLst>
          </p:cNvPr>
          <p:cNvSpPr>
            <a:spLocks noGrp="1"/>
          </p:cNvSpPr>
          <p:nvPr>
            <p:ph type="body" sz="quarter" idx="13"/>
          </p:nvPr>
        </p:nvSpPr>
        <p:spPr>
          <a:xfrm>
            <a:off x="2289968" y="2009971"/>
            <a:ext cx="7612062" cy="3509963"/>
          </a:xfrm>
          <a:ln w="38100">
            <a:solidFill>
              <a:schemeClr val="accent1"/>
            </a:solidFill>
          </a:ln>
        </p:spPr>
        <p:txBody>
          <a:bodyPr lIns="274320" tIns="274320" rIns="274320" bIns="274320"/>
          <a:lstStyle>
            <a:lvl1pPr>
              <a:lnSpc>
                <a:spcPct val="100000"/>
              </a:lnSpc>
              <a:buNone/>
              <a:defRPr sz="1600">
                <a:latin typeface="Consolas" panose="020B0609020204030204" pitchFamily="49" charset="0"/>
                <a:cs typeface="Consolas" panose="020B0609020204030204" pitchFamily="49" charset="0"/>
              </a:defRPr>
            </a:lvl1pPr>
          </a:lstStyle>
          <a:p>
            <a:pPr lvl="0"/>
            <a:r>
              <a:rPr lang="en-US" dirty="0"/>
              <a:t>Click to edit Master text styles</a:t>
            </a:r>
          </a:p>
        </p:txBody>
      </p:sp>
    </p:spTree>
    <p:extLst>
      <p:ext uri="{BB962C8B-B14F-4D97-AF65-F5344CB8AC3E}">
        <p14:creationId xmlns:p14="http://schemas.microsoft.com/office/powerpoint/2010/main" val="161957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lido QR Code: https://app.sli.do/event/jneo11A29LdyJ7dyVwvRr9">
            <a:extLst>
              <a:ext uri="{FF2B5EF4-FFF2-40B4-BE49-F238E27FC236}">
                <a16:creationId xmlns:a16="http://schemas.microsoft.com/office/drawing/2014/main" id="{D68E6C67-B790-4041-280A-811B102C2741}"/>
              </a:ext>
            </a:extLst>
          </p:cNvPr>
          <p:cNvPicPr>
            <a:picLocks noChangeAspect="1"/>
          </p:cNvPicPr>
          <p:nvPr userDrawn="1"/>
        </p:nvPicPr>
        <p:blipFill>
          <a:blip r:embed="rId2"/>
          <a:src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dirty="0">
                <a:solidFill>
                  <a:schemeClr val="bg2"/>
                </a:solidFill>
                <a:latin typeface="+mj-lt"/>
              </a:rPr>
              <a:t>respond on </a:t>
            </a:r>
            <a:r>
              <a:rPr lang="en-US" sz="2400" b="0" dirty="0">
                <a:solidFill>
                  <a:schemeClr val="bg2"/>
                </a:solidFill>
                <a:latin typeface="+mj-lt"/>
                <a:hlinkClick r:id="rId3"/>
              </a:rPr>
              <a:t>sli.do</a:t>
            </a:r>
            <a:r>
              <a:rPr lang="en-US" sz="2400" b="0" dirty="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dirty="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965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nnouncemen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1466387"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ANNOUNCEMENTS</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1110070"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ASSIGNMENTS</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46628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529068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dirty="0">
                <a:solidFill>
                  <a:schemeClr val="bg2"/>
                </a:solidFill>
                <a:latin typeface="Avenir Next" panose="020B0503020202020204" pitchFamily="34" charset="0"/>
              </a:rPr>
              <a:t>Reinforcement Learning II</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20"/>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70" r:id="rId9"/>
    <p:sldLayoutId id="2147483669" r:id="rId10"/>
    <p:sldLayoutId id="2147483652" r:id="rId11"/>
    <p:sldLayoutId id="2147483663" r:id="rId12"/>
    <p:sldLayoutId id="2147483666" r:id="rId13"/>
    <p:sldLayoutId id="2147483664" r:id="rId14"/>
    <p:sldLayoutId id="2147483665" r:id="rId15"/>
    <p:sldLayoutId id="2147483667" r:id="rId16"/>
    <p:sldLayoutId id="2147483668" r:id="rId17"/>
    <p:sldLayoutId id="2147483671" r:id="rId18"/>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s.uw.edu/473/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courses.cs.washington.edu/courses/cse473/XXX/syllabus/#acknowledgements" TargetMode="External"/><Relationship Id="rId4" Type="http://schemas.openxmlformats.org/officeDocument/2006/relationships/hyperlink" Target="https://cs.uw.edu/cse473/syllabus/#acknowledgement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43.png"/></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44.png"/><Relationship Id="rId3" Type="http://schemas.openxmlformats.org/officeDocument/2006/relationships/image" Target="../media/image36.png"/><Relationship Id="rId7" Type="http://schemas.openxmlformats.org/officeDocument/2006/relationships/image" Target="../media/image27.png"/><Relationship Id="rId12" Type="http://schemas.openxmlformats.org/officeDocument/2006/relationships/image" Target="../media/image41.png"/><Relationship Id="rId2" Type="http://schemas.openxmlformats.org/officeDocument/2006/relationships/notesSlide" Target="../notesSlides/notesSlide4.xml"/><Relationship Id="rId16" Type="http://schemas.openxmlformats.org/officeDocument/2006/relationships/image" Target="../media/image47.png"/><Relationship Id="rId1" Type="http://schemas.openxmlformats.org/officeDocument/2006/relationships/slideLayout" Target="../slideLayouts/slideLayout8.xml"/><Relationship Id="rId6" Type="http://schemas.openxmlformats.org/officeDocument/2006/relationships/image" Target="../media/image26.png"/><Relationship Id="rId11" Type="http://schemas.openxmlformats.org/officeDocument/2006/relationships/image" Target="../media/image40.png"/><Relationship Id="rId5" Type="http://schemas.openxmlformats.org/officeDocument/2006/relationships/image" Target="../media/image25.png"/><Relationship Id="rId15" Type="http://schemas.openxmlformats.org/officeDocument/2006/relationships/image" Target="../media/image46.png"/><Relationship Id="rId10" Type="http://schemas.openxmlformats.org/officeDocument/2006/relationships/image" Target="../media/image39.png"/><Relationship Id="rId4" Type="http://schemas.openxmlformats.org/officeDocument/2006/relationships/image" Target="../media/image37.png"/><Relationship Id="rId9" Type="http://schemas.openxmlformats.org/officeDocument/2006/relationships/image" Target="../media/image38.png"/><Relationship Id="rId14"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5.png"/><Relationship Id="rId3"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8.xml"/><Relationship Id="rId6" Type="http://schemas.openxmlformats.org/officeDocument/2006/relationships/image" Target="../media/image27.png"/><Relationship Id="rId11" Type="http://schemas.openxmlformats.org/officeDocument/2006/relationships/image" Target="../media/image41.png"/><Relationship Id="rId5" Type="http://schemas.openxmlformats.org/officeDocument/2006/relationships/image" Target="../media/image26.png"/><Relationship Id="rId15" Type="http://schemas.openxmlformats.org/officeDocument/2006/relationships/image" Target="../media/image49.png"/><Relationship Id="rId10"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9.png"/><Relationship Id="rId1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slideLayout" Target="../slideLayouts/slideLayout6.xml"/><Relationship Id="rId7" Type="http://schemas.openxmlformats.org/officeDocument/2006/relationships/image" Target="../media/image5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2.xml"/><Relationship Id="rId7" Type="http://schemas.openxmlformats.org/officeDocument/2006/relationships/image" Target="../media/image57.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6.png"/><Relationship Id="rId5" Type="http://schemas.openxmlformats.org/officeDocument/2006/relationships/image" Target="../media/image60.png"/><Relationship Id="rId4"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slideLayout" Target="../slideLayouts/slideLayout6.xml"/><Relationship Id="rId7" Type="http://schemas.openxmlformats.org/officeDocument/2006/relationships/image" Target="../media/image57.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6.png"/><Relationship Id="rId5" Type="http://schemas.openxmlformats.org/officeDocument/2006/relationships/image" Target="../media/image62.png"/><Relationship Id="rId4" Type="http://schemas.openxmlformats.org/officeDocument/2006/relationships/notesSlide" Target="../notesSlides/notesSlide6.xml"/><Relationship Id="rId9"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68.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7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dirty="0"/>
              <a:t>CSE 473: Introduction to Artificial Intelligence</a:t>
            </a:r>
          </a:p>
        </p:txBody>
      </p:sp>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a:xfrm>
            <a:off x="1524000" y="1122363"/>
            <a:ext cx="7006684" cy="2387600"/>
          </a:xfrm>
        </p:spPr>
        <p:txBody>
          <a:bodyPr/>
          <a:lstStyle/>
          <a:p>
            <a:r>
              <a:rPr lang="en-US" dirty="0">
                <a:latin typeface="+mj-lt"/>
              </a:rPr>
              <a:t>Reinforcement Learning II</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dirty="0">
                <a:solidFill>
                  <a:schemeClr val="bg2"/>
                </a:solidFill>
                <a:latin typeface="Avenir Next Demi Bold" panose="020B0503020202020204" pitchFamily="34" charset="0"/>
              </a:rPr>
              <a:t>Megan Hazen</a:t>
            </a:r>
            <a:r>
              <a:rPr lang="en-US" sz="1200" dirty="0">
                <a:solidFill>
                  <a:schemeClr val="bg2"/>
                </a:solidFill>
                <a:latin typeface="Avenir Next" panose="020B0503020202020204" pitchFamily="34" charset="0"/>
              </a:rPr>
              <a:t>(mh75@cs)</a:t>
            </a:r>
          </a:p>
          <a:p>
            <a:r>
              <a:rPr lang="en-US" sz="1200" b="1" dirty="0" err="1">
                <a:solidFill>
                  <a:schemeClr val="bg2"/>
                </a:solidFill>
                <a:latin typeface="Avenir Next" panose="020B0503020202020204" pitchFamily="34" charset="0"/>
                <a:hlinkClick r:id="rId2"/>
              </a:rPr>
              <a:t>cs.uw.edu</a:t>
            </a:r>
            <a:r>
              <a:rPr lang="en-US" sz="1200" b="1" dirty="0">
                <a:solidFill>
                  <a:schemeClr val="bg2"/>
                </a:solidFill>
                <a:latin typeface="Avenir Next" panose="020B0503020202020204" pitchFamily="34" charset="0"/>
                <a:hlinkClick r:id="rId2"/>
              </a:rPr>
              <a:t>/473</a:t>
            </a:r>
            <a:endParaRPr lang="en-US" sz="1200" b="1" dirty="0">
              <a:solidFill>
                <a:schemeClr val="bg2"/>
              </a:solidFill>
              <a:latin typeface="Avenir Next" panose="020B0503020202020204" pitchFamily="34" charset="0"/>
            </a:endParaRPr>
          </a:p>
          <a:p>
            <a:r>
              <a:rPr lang="en-US" sz="1200" dirty="0">
                <a:solidFill>
                  <a:schemeClr val="bg2"/>
                </a:solidFill>
                <a:latin typeface="Avenir Next" panose="020B0503020202020204" pitchFamily="34" charset="0"/>
                <a:hlinkClick r:id="rId3"/>
              </a:rPr>
              <a:t>acknowledgem</a:t>
            </a:r>
            <a:r>
              <a:rPr lang="en-US" sz="1200" dirty="0">
                <a:solidFill>
                  <a:schemeClr val="bg2"/>
                </a:solidFill>
                <a:latin typeface="Avenir Next" panose="020B0503020202020204" pitchFamily="34" charset="0"/>
                <a:hlinkClick r:id="rId4"/>
              </a:rPr>
              <a:t>en</a:t>
            </a:r>
            <a:r>
              <a:rPr lang="en-US" sz="1200" dirty="0">
                <a:solidFill>
                  <a:schemeClr val="bg2"/>
                </a:solidFill>
                <a:latin typeface="Avenir Next" panose="020B0503020202020204" pitchFamily="34" charset="0"/>
                <a:hlinkClick r:id="rId5"/>
              </a:rPr>
              <a:t>ts</a:t>
            </a:r>
            <a:endParaRPr lang="en-US" sz="1200" dirty="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dirty="0">
                <a:solidFill>
                  <a:schemeClr val="bg2"/>
                </a:solidFill>
                <a:latin typeface="Avenir Next" panose="020B0503020202020204" pitchFamily="34" charset="0"/>
              </a:rPr>
              <a:t>Welcome!</a:t>
            </a:r>
          </a:p>
          <a:p>
            <a:pPr algn="r"/>
            <a:r>
              <a:rPr lang="en-US" sz="1200" i="1" dirty="0">
                <a:solidFill>
                  <a:schemeClr val="bg2"/>
                </a:solidFill>
                <a:latin typeface="Avenir Next" panose="020B0503020202020204" pitchFamily="34" charset="0"/>
              </a:rPr>
              <a:t>What was your favorite thing to learn?</a:t>
            </a:r>
          </a:p>
        </p:txBody>
      </p:sp>
      <p:pic>
        <p:nvPicPr>
          <p:cNvPr id="2" name="Picture 2" descr="Illustration of the robot with a computerized brain playing Pacman at an arcade console. The robot is adjusting a slider that affects the number of ghosts.">
            <a:extLst>
              <a:ext uri="{FF2B5EF4-FFF2-40B4-BE49-F238E27FC236}">
                <a16:creationId xmlns:a16="http://schemas.microsoft.com/office/drawing/2014/main" id="{F9E1DB18-8ABD-77DE-4485-767A562ECDF0}"/>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443749" y="1756625"/>
            <a:ext cx="3977212" cy="3344750"/>
          </a:xfrm>
          <a:prstGeom prst="rect">
            <a:avLst/>
          </a:prstGeom>
          <a:noFill/>
        </p:spPr>
      </p:pic>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DBAE-2F44-295B-A155-159DDF159C8E}"/>
              </a:ext>
            </a:extLst>
          </p:cNvPr>
          <p:cNvSpPr>
            <a:spLocks noGrp="1"/>
          </p:cNvSpPr>
          <p:nvPr>
            <p:ph type="ctrTitle"/>
          </p:nvPr>
        </p:nvSpPr>
        <p:spPr/>
        <p:txBody>
          <a:bodyPr/>
          <a:lstStyle/>
          <a:p>
            <a:r>
              <a:rPr lang="en-US" dirty="0"/>
              <a:t>Administrivia</a:t>
            </a:r>
          </a:p>
        </p:txBody>
      </p:sp>
      <p:sp>
        <p:nvSpPr>
          <p:cNvPr id="5" name="Slide Number Placeholder 4">
            <a:extLst>
              <a:ext uri="{FF2B5EF4-FFF2-40B4-BE49-F238E27FC236}">
                <a16:creationId xmlns:a16="http://schemas.microsoft.com/office/drawing/2014/main" id="{40232766-7746-2DD7-7347-F864637B699E}"/>
              </a:ext>
            </a:extLst>
          </p:cNvPr>
          <p:cNvSpPr>
            <a:spLocks noGrp="1"/>
          </p:cNvSpPr>
          <p:nvPr>
            <p:ph type="sldNum" sz="quarter" idx="12"/>
          </p:nvPr>
        </p:nvSpPr>
        <p:spPr/>
        <p:txBody>
          <a:bodyPr/>
          <a:lstStyle/>
          <a:p>
            <a:fld id="{0C6CD854-DD62-6C4B-87F1-66B34D688D3F}" type="slidenum">
              <a:rPr lang="en-US" smtClean="0"/>
              <a:t>2</a:t>
            </a:fld>
            <a:endParaRPr lang="en-US"/>
          </a:p>
        </p:txBody>
      </p:sp>
      <p:sp>
        <p:nvSpPr>
          <p:cNvPr id="6" name="Text Placeholder 5">
            <a:extLst>
              <a:ext uri="{FF2B5EF4-FFF2-40B4-BE49-F238E27FC236}">
                <a16:creationId xmlns:a16="http://schemas.microsoft.com/office/drawing/2014/main" id="{E2A06076-620B-1F66-6CB0-B63FCF382201}"/>
              </a:ext>
            </a:extLst>
          </p:cNvPr>
          <p:cNvSpPr>
            <a:spLocks noGrp="1"/>
          </p:cNvSpPr>
          <p:nvPr>
            <p:ph type="body" sz="quarter" idx="13"/>
          </p:nvPr>
        </p:nvSpPr>
        <p:spPr>
          <a:xfrm>
            <a:off x="1624359" y="3768662"/>
            <a:ext cx="3043333" cy="2259013"/>
          </a:xfrm>
        </p:spPr>
        <p:txBody>
          <a:bodyPr/>
          <a:lstStyle/>
          <a:p>
            <a:pPr>
              <a:buClr>
                <a:schemeClr val="tx1"/>
              </a:buClr>
            </a:pPr>
            <a:r>
              <a:rPr lang="en-US" b="1" dirty="0">
                <a:solidFill>
                  <a:schemeClr val="accent2"/>
                </a:solidFill>
              </a:rPr>
              <a:t>HW 1 </a:t>
            </a:r>
            <a:r>
              <a:rPr lang="en-US" dirty="0"/>
              <a:t>regrades in process</a:t>
            </a:r>
          </a:p>
          <a:p>
            <a:pPr>
              <a:buClr>
                <a:schemeClr val="tx1"/>
              </a:buClr>
            </a:pPr>
            <a:r>
              <a:rPr lang="en-US" b="1" dirty="0">
                <a:solidFill>
                  <a:schemeClr val="accent2"/>
                </a:solidFill>
              </a:rPr>
              <a:t>Test 1 </a:t>
            </a:r>
            <a:r>
              <a:rPr lang="en-US" dirty="0"/>
              <a:t>grades will be released this week</a:t>
            </a:r>
          </a:p>
        </p:txBody>
      </p:sp>
      <p:sp>
        <p:nvSpPr>
          <p:cNvPr id="8" name="Text Placeholder 7">
            <a:extLst>
              <a:ext uri="{FF2B5EF4-FFF2-40B4-BE49-F238E27FC236}">
                <a16:creationId xmlns:a16="http://schemas.microsoft.com/office/drawing/2014/main" id="{E435079F-CE98-A269-61B2-F74BFA6D95EB}"/>
              </a:ext>
            </a:extLst>
          </p:cNvPr>
          <p:cNvSpPr>
            <a:spLocks noGrp="1"/>
          </p:cNvSpPr>
          <p:nvPr>
            <p:ph type="body" sz="quarter" idx="16"/>
          </p:nvPr>
        </p:nvSpPr>
        <p:spPr>
          <a:xfrm>
            <a:off x="4745511" y="3762440"/>
            <a:ext cx="3319965" cy="2259013"/>
          </a:xfrm>
        </p:spPr>
        <p:txBody>
          <a:bodyPr/>
          <a:lstStyle/>
          <a:p>
            <a:pPr>
              <a:buClr>
                <a:schemeClr val="tx1"/>
              </a:buClr>
            </a:pPr>
            <a:r>
              <a:rPr lang="en-US" b="1" dirty="0">
                <a:solidFill>
                  <a:schemeClr val="accent3"/>
                </a:solidFill>
              </a:rPr>
              <a:t>Homework 2 </a:t>
            </a:r>
            <a:r>
              <a:rPr lang="en-US" dirty="0"/>
              <a:t>due next week (10.30)</a:t>
            </a:r>
            <a:endParaRPr lang="en-US" b="1" dirty="0">
              <a:solidFill>
                <a:schemeClr val="accent3"/>
              </a:solidFill>
            </a:endParaRPr>
          </a:p>
          <a:p>
            <a:pPr>
              <a:buClr>
                <a:schemeClr val="tx1"/>
              </a:buClr>
            </a:pPr>
            <a:r>
              <a:rPr lang="en-US" b="1" dirty="0">
                <a:solidFill>
                  <a:schemeClr val="accent3"/>
                </a:solidFill>
              </a:rPr>
              <a:t>Project 2 </a:t>
            </a:r>
            <a:r>
              <a:rPr lang="en-US" dirty="0">
                <a:latin typeface="+mj-lt"/>
              </a:rPr>
              <a:t>due</a:t>
            </a:r>
            <a:r>
              <a:rPr lang="en-US" dirty="0"/>
              <a:t> 11.2</a:t>
            </a:r>
          </a:p>
        </p:txBody>
      </p:sp>
      <p:sp>
        <p:nvSpPr>
          <p:cNvPr id="4" name="Date Placeholder 3">
            <a:extLst>
              <a:ext uri="{FF2B5EF4-FFF2-40B4-BE49-F238E27FC236}">
                <a16:creationId xmlns:a16="http://schemas.microsoft.com/office/drawing/2014/main" id="{AB662D48-429A-BE0A-ED5A-EC012FABD3A8}"/>
              </a:ext>
            </a:extLst>
          </p:cNvPr>
          <p:cNvSpPr>
            <a:spLocks noGrp="1"/>
          </p:cNvSpPr>
          <p:nvPr>
            <p:ph type="dt" sz="half" idx="4294967295"/>
          </p:nvPr>
        </p:nvSpPr>
        <p:spPr>
          <a:xfrm>
            <a:off x="497159" y="6356350"/>
            <a:ext cx="2743200" cy="365125"/>
          </a:xfrm>
        </p:spPr>
        <p:txBody>
          <a:bodyPr/>
          <a:lstStyle/>
          <a:p>
            <a:r>
              <a:rPr lang="en-US" dirty="0"/>
              <a:t>CSE 473</a:t>
            </a:r>
          </a:p>
        </p:txBody>
      </p:sp>
      <p:pic>
        <p:nvPicPr>
          <p:cNvPr id="9" name="Picture 2" descr="Illustration of a robot holding a clipboard with its back turned">
            <a:extLst>
              <a:ext uri="{FF2B5EF4-FFF2-40B4-BE49-F238E27FC236}">
                <a16:creationId xmlns:a16="http://schemas.microsoft.com/office/drawing/2014/main" id="{3530B264-99D7-642F-0118-9E9B1F334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756" t="47968" r="37446"/>
          <a:stretch>
            <a:fillRect/>
          </a:stretch>
        </p:blipFill>
        <p:spPr bwMode="auto">
          <a:xfrm flipH="1">
            <a:off x="8357144" y="1771233"/>
            <a:ext cx="2470764" cy="3315534"/>
          </a:xfrm>
          <a:prstGeom prst="rect">
            <a:avLst/>
          </a:prstGeom>
          <a:noFill/>
        </p:spPr>
      </p:pic>
      <p:sp>
        <p:nvSpPr>
          <p:cNvPr id="10" name="Rectangle 9">
            <a:extLst>
              <a:ext uri="{FF2B5EF4-FFF2-40B4-BE49-F238E27FC236}">
                <a16:creationId xmlns:a16="http://schemas.microsoft.com/office/drawing/2014/main" id="{42C7F413-3057-84C0-A8D4-309866A75D39}"/>
              </a:ext>
              <a:ext uri="{C183D7F6-B498-43B3-948B-1728B52AA6E4}">
                <adec:decorative xmlns:adec="http://schemas.microsoft.com/office/drawing/2017/decorative" val="1"/>
              </a:ext>
            </a:extLst>
          </p:cNvPr>
          <p:cNvSpPr/>
          <p:nvPr/>
        </p:nvSpPr>
        <p:spPr>
          <a:xfrm>
            <a:off x="8065477" y="1606062"/>
            <a:ext cx="773723" cy="99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85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602AA00-DADB-35CD-76B7-EC34DB239615}"/>
              </a:ext>
            </a:extLst>
          </p:cNvPr>
          <p:cNvSpPr>
            <a:spLocks noGrp="1"/>
          </p:cNvSpPr>
          <p:nvPr>
            <p:ph type="title"/>
          </p:nvPr>
        </p:nvSpPr>
        <p:spPr/>
        <p:txBody>
          <a:bodyPr/>
          <a:lstStyle/>
          <a:p>
            <a:r>
              <a:rPr lang="en-US" dirty="0"/>
              <a:t>Recap: Reinforcement Learning</a:t>
            </a:r>
          </a:p>
        </p:txBody>
      </p:sp>
      <mc:AlternateContent xmlns:mc="http://schemas.openxmlformats.org/markup-compatibility/2006" xmlns:a14="http://schemas.microsoft.com/office/drawing/2010/main">
        <mc:Choice Requires="a14">
          <p:sp>
            <p:nvSpPr>
              <p:cNvPr id="13" name="Content Placeholder 12">
                <a:extLst>
                  <a:ext uri="{FF2B5EF4-FFF2-40B4-BE49-F238E27FC236}">
                    <a16:creationId xmlns:a16="http://schemas.microsoft.com/office/drawing/2014/main" id="{76FB51CD-BB2F-3A52-4371-C6665C37A35B}"/>
                  </a:ext>
                </a:extLst>
              </p:cNvPr>
              <p:cNvSpPr>
                <a:spLocks noGrp="1"/>
              </p:cNvSpPr>
              <p:nvPr>
                <p:ph idx="1"/>
              </p:nvPr>
            </p:nvSpPr>
            <p:spPr>
              <a:xfrm>
                <a:off x="497158" y="1590261"/>
                <a:ext cx="6512105" cy="4606139"/>
              </a:xfrm>
            </p:spPr>
            <p:txBody>
              <a:bodyPr>
                <a:normAutofit/>
              </a:bodyPr>
              <a:lstStyle/>
              <a:p>
                <a:r>
                  <a:rPr lang="en-US" dirty="0"/>
                  <a:t>Still a Markov Decision Process, with:</a:t>
                </a:r>
              </a:p>
              <a:p>
                <a:pPr lvl="1"/>
                <a:r>
                  <a:rPr lang="en-US" dirty="0"/>
                  <a:t>States </a:t>
                </a:r>
                <a14:m>
                  <m:oMath xmlns:m="http://schemas.openxmlformats.org/officeDocument/2006/math">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ea typeface="Cambria Math" panose="02040503050406030204" pitchFamily="18" charset="0"/>
                      </a:rPr>
                      <m:t>∈</m:t>
                    </m:r>
                    <m:r>
                      <a:rPr lang="en-US" b="0" i="1" smtClean="0">
                        <a:solidFill>
                          <a:schemeClr val="accent2"/>
                        </a:solidFill>
                        <a:latin typeface="Cambria Math" panose="02040503050406030204" pitchFamily="18" charset="0"/>
                        <a:ea typeface="Cambria Math" panose="02040503050406030204" pitchFamily="18" charset="0"/>
                      </a:rPr>
                      <m:t>𝑆</m:t>
                    </m:r>
                  </m:oMath>
                </a14:m>
                <a:endParaRPr lang="en-US" dirty="0"/>
              </a:p>
              <a:p>
                <a:pPr lvl="1"/>
                <a:r>
                  <a:rPr lang="en-US" dirty="0"/>
                  <a:t>Actions </a:t>
                </a:r>
                <a14:m>
                  <m:oMath xmlns:m="http://schemas.openxmlformats.org/officeDocument/2006/math">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ea typeface="Cambria Math" panose="02040503050406030204" pitchFamily="18" charset="0"/>
                      </a:rPr>
                      <m:t>∈</m:t>
                    </m:r>
                    <m:r>
                      <a:rPr lang="en-US" b="0" i="1" smtClean="0">
                        <a:solidFill>
                          <a:schemeClr val="accent2"/>
                        </a:solidFill>
                        <a:latin typeface="Cambria Math" panose="02040503050406030204" pitchFamily="18" charset="0"/>
                        <a:ea typeface="Cambria Math" panose="02040503050406030204" pitchFamily="18" charset="0"/>
                      </a:rPr>
                      <m:t>𝐴</m:t>
                    </m:r>
                  </m:oMath>
                </a14:m>
                <a:endParaRPr lang="en-US" dirty="0"/>
              </a:p>
              <a:p>
                <a:pPr lvl="1"/>
                <a:r>
                  <a:rPr lang="en-US" dirty="0"/>
                  <a:t>Transition model </a:t>
                </a:r>
                <a14:m>
                  <m:oMath xmlns:m="http://schemas.openxmlformats.org/officeDocument/2006/math">
                    <m:r>
                      <a:rPr lang="en-US" b="0" i="1" smtClean="0">
                        <a:solidFill>
                          <a:schemeClr val="accent2"/>
                        </a:solidFill>
                        <a:latin typeface="Cambria Math" panose="02040503050406030204" pitchFamily="18" charset="0"/>
                      </a:rPr>
                      <m:t>𝑇</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oMath>
                </a14:m>
                <a:endParaRPr lang="en-US" dirty="0"/>
              </a:p>
              <a:p>
                <a:pPr marL="914400" lvl="2" indent="0">
                  <a:lnSpc>
                    <a:spcPct val="150000"/>
                  </a:lnSpc>
                  <a:buNone/>
                </a:pPr>
                <a14:m>
                  <m:oMathPara xmlns:m="http://schemas.openxmlformats.org/officeDocument/2006/math">
                    <m:oMath>
                      <m:r>
                        <a:rPr lang="en-US" b="0" i="1" smtClean="0">
                          <a:solidFill>
                            <a:schemeClr val="accent2"/>
                          </a:solidFill>
                          <a:latin typeface="Cambria Math" panose="02040503050406030204" pitchFamily="18" charset="0"/>
                        </a:rPr>
                        <m:t>𝑇</m:t>
                      </m:r>
                      <m:d>
                        <m:dPr>
                          <m:ctrlPr>
                            <a:rPr lang="en-US" b="0" i="1" smtClean="0">
                              <a:solidFill>
                                <a:schemeClr val="accent2"/>
                              </a:solidFill>
                              <a:latin typeface="Cambria Math" panose="02040503050406030204" pitchFamily="18" charset="0"/>
                            </a:rPr>
                          </m:ctrlPr>
                        </m:dPr>
                        <m:e>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e>
                      </m:d>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𝑃</m:t>
                      </m:r>
                      <m:r>
                        <a:rPr lang="en-US" b="0" i="1" smtClean="0">
                          <a:solidFill>
                            <a:schemeClr val="accent2"/>
                          </a:solidFill>
                          <a:latin typeface="Cambria Math" panose="02040503050406030204" pitchFamily="18" charset="0"/>
                        </a:rPr>
                        <m:t>(</m:t>
                      </m:r>
                      <m:sSup>
                        <m:sSupPr>
                          <m:ctrlPr>
                            <a:rPr lang="en-US" b="0" i="1" smtClean="0">
                              <a:solidFill>
                                <a:schemeClr val="accent2"/>
                              </a:solidFill>
                              <a:latin typeface="Cambria Math" panose="02040503050406030204" pitchFamily="18" charset="0"/>
                            </a:rPr>
                          </m:ctrlPr>
                        </m:sSupPr>
                        <m:e>
                          <m:r>
                            <a:rPr lang="en-US" b="0" i="1" smtClean="0">
                              <a:solidFill>
                                <a:schemeClr val="accent2"/>
                              </a:solidFill>
                              <a:latin typeface="Cambria Math" panose="02040503050406030204" pitchFamily="18" charset="0"/>
                            </a:rPr>
                            <m:t>𝑠</m:t>
                          </m:r>
                        </m:e>
                        <m:sup>
                          <m:r>
                            <a:rPr lang="en-US" b="0" i="1" smtClean="0">
                              <a:solidFill>
                                <a:schemeClr val="accent2"/>
                              </a:solidFill>
                              <a:latin typeface="Cambria Math" panose="02040503050406030204" pitchFamily="18" charset="0"/>
                            </a:rPr>
                            <m:t>′</m:t>
                          </m:r>
                        </m:sup>
                      </m:sSup>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oMath>
                  </m:oMathPara>
                </a14:m>
                <a:endParaRPr lang="en-US" dirty="0">
                  <a:solidFill>
                    <a:schemeClr val="accent2"/>
                  </a:solidFill>
                </a:endParaRPr>
              </a:p>
              <a:p>
                <a:pPr lvl="1"/>
                <a:r>
                  <a:rPr lang="en-US" dirty="0"/>
                  <a:t>Reward function </a:t>
                </a:r>
                <a14:m>
                  <m:oMath xmlns:m="http://schemas.openxmlformats.org/officeDocument/2006/math">
                    <m:r>
                      <a:rPr lang="en-US" b="0" i="1" smtClean="0">
                        <a:solidFill>
                          <a:schemeClr val="accent2"/>
                        </a:solidFill>
                        <a:latin typeface="Cambria Math" panose="02040503050406030204" pitchFamily="18" charset="0"/>
                      </a:rPr>
                      <m:t>𝑅</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m:t>
                    </m:r>
                    <m:sSup>
                      <m:sSupPr>
                        <m:ctrlPr>
                          <a:rPr lang="en-US" b="0" i="1" smtClean="0">
                            <a:solidFill>
                              <a:schemeClr val="accent2"/>
                            </a:solidFill>
                            <a:latin typeface="Cambria Math" panose="02040503050406030204" pitchFamily="18" charset="0"/>
                          </a:rPr>
                        </m:ctrlPr>
                      </m:sSupPr>
                      <m:e>
                        <m:r>
                          <a:rPr lang="en-US" b="0" i="1" smtClean="0">
                            <a:solidFill>
                              <a:schemeClr val="accent2"/>
                            </a:solidFill>
                            <a:latin typeface="Cambria Math" panose="02040503050406030204" pitchFamily="18" charset="0"/>
                          </a:rPr>
                          <m:t>𝑠</m:t>
                        </m:r>
                      </m:e>
                      <m:sup>
                        <m:r>
                          <a:rPr lang="en-US" b="0" i="1" smtClean="0">
                            <a:solidFill>
                              <a:schemeClr val="accent2"/>
                            </a:solidFill>
                            <a:latin typeface="Cambria Math" panose="02040503050406030204" pitchFamily="18" charset="0"/>
                          </a:rPr>
                          <m:t>′</m:t>
                        </m:r>
                      </m:sup>
                    </m:sSup>
                    <m:r>
                      <a:rPr lang="en-US" b="0" i="1" smtClean="0">
                        <a:solidFill>
                          <a:schemeClr val="accent2"/>
                        </a:solidFill>
                        <a:latin typeface="Cambria Math" panose="02040503050406030204" pitchFamily="18" charset="0"/>
                      </a:rPr>
                      <m:t>)</m:t>
                    </m:r>
                  </m:oMath>
                </a14:m>
                <a:endParaRPr lang="en-US" dirty="0"/>
              </a:p>
              <a:p>
                <a:pPr lvl="1"/>
                <a:r>
                  <a:rPr lang="en-US" dirty="0"/>
                  <a:t>Start state </a:t>
                </a:r>
                <a14:m>
                  <m:oMath xmlns:m="http://schemas.openxmlformats.org/officeDocument/2006/math">
                    <m:sSub>
                      <m:sSubPr>
                        <m:ctrlPr>
                          <a:rPr lang="en-US" b="0"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𝑠</m:t>
                        </m:r>
                      </m:e>
                      <m:sub>
                        <m:r>
                          <a:rPr lang="en-US" b="0" i="1" smtClean="0">
                            <a:solidFill>
                              <a:schemeClr val="accent2"/>
                            </a:solidFill>
                            <a:latin typeface="Cambria Math" panose="02040503050406030204" pitchFamily="18" charset="0"/>
                          </a:rPr>
                          <m:t>0</m:t>
                        </m:r>
                      </m:sub>
                    </m:sSub>
                  </m:oMath>
                </a14:m>
                <a:endParaRPr lang="en-US" dirty="0"/>
              </a:p>
              <a:p>
                <a:pPr lvl="1"/>
                <a:r>
                  <a:rPr lang="en-US" dirty="0"/>
                  <a:t>Utility function </a:t>
                </a:r>
                <a14:m>
                  <m:oMath xmlns:m="http://schemas.openxmlformats.org/officeDocument/2006/math">
                    <m:r>
                      <a:rPr lang="en-US" b="0" i="1" smtClean="0">
                        <a:solidFill>
                          <a:schemeClr val="accent2"/>
                        </a:solidFill>
                        <a:latin typeface="Cambria Math" panose="02040503050406030204" pitchFamily="18" charset="0"/>
                      </a:rPr>
                      <m:t>𝑈</m:t>
                    </m:r>
                    <m:r>
                      <a:rPr lang="en-US" b="0" i="1" smtClean="0">
                        <a:solidFill>
                          <a:schemeClr val="accent2"/>
                        </a:solidFill>
                        <a:latin typeface="Cambria Math" panose="02040503050406030204" pitchFamily="18" charset="0"/>
                      </a:rPr>
                      <m:t>(</m:t>
                    </m:r>
                    <m:r>
                      <a:rPr lang="en-US" b="0" i="1" smtClean="0">
                        <a:solidFill>
                          <a:schemeClr val="accent2"/>
                        </a:solidFill>
                        <a:latin typeface="Cambria Math" panose="02040503050406030204" pitchFamily="18" charset="0"/>
                      </a:rPr>
                      <m:t>𝑠</m:t>
                    </m:r>
                    <m:r>
                      <a:rPr lang="en-US" b="0" i="1" smtClean="0">
                        <a:solidFill>
                          <a:schemeClr val="accent2"/>
                        </a:solidFill>
                        <a:latin typeface="Cambria Math" panose="02040503050406030204" pitchFamily="18" charset="0"/>
                      </a:rPr>
                      <m:t>)</m:t>
                    </m:r>
                  </m:oMath>
                </a14:m>
                <a:endParaRPr lang="en-US" dirty="0"/>
              </a:p>
              <a:p>
                <a:r>
                  <a:rPr lang="en-US" dirty="0"/>
                  <a:t>But:</a:t>
                </a:r>
              </a:p>
              <a:p>
                <a:pPr lvl="1">
                  <a:buClr>
                    <a:schemeClr val="tx1"/>
                  </a:buClr>
                </a:pPr>
                <a14:m>
                  <m:oMath xmlns:m="http://schemas.openxmlformats.org/officeDocument/2006/math">
                    <m:r>
                      <a:rPr lang="en-US" b="1" i="1" smtClean="0">
                        <a:solidFill>
                          <a:schemeClr val="accent2"/>
                        </a:solidFill>
                        <a:latin typeface="Cambria Math" panose="02040503050406030204" pitchFamily="18" charset="0"/>
                      </a:rPr>
                      <m:t>𝑻</m:t>
                    </m:r>
                  </m:oMath>
                </a14:m>
                <a:r>
                  <a:rPr lang="en-US" dirty="0"/>
                  <a:t> and </a:t>
                </a:r>
                <a14:m>
                  <m:oMath xmlns:m="http://schemas.openxmlformats.org/officeDocument/2006/math">
                    <m:r>
                      <a:rPr lang="en-US" b="1" i="1" smtClean="0">
                        <a:solidFill>
                          <a:schemeClr val="accent2"/>
                        </a:solidFill>
                        <a:latin typeface="Cambria Math" panose="02040503050406030204" pitchFamily="18" charset="0"/>
                      </a:rPr>
                      <m:t>𝑹</m:t>
                    </m:r>
                  </m:oMath>
                </a14:m>
                <a:r>
                  <a:rPr lang="en-US" dirty="0"/>
                  <a:t> are </a:t>
                </a:r>
                <a:r>
                  <a:rPr lang="en-US" u="sng" dirty="0"/>
                  <a:t>unknown</a:t>
                </a:r>
                <a:r>
                  <a:rPr lang="en-US" dirty="0"/>
                  <a:t>.</a:t>
                </a:r>
              </a:p>
              <a:p>
                <a:pPr lvl="1">
                  <a:buClr>
                    <a:schemeClr val="tx1"/>
                  </a:buClr>
                </a:pPr>
                <a:r>
                  <a:rPr lang="en-US" dirty="0"/>
                  <a:t>Now must explore to learn best policy</a:t>
                </a:r>
              </a:p>
            </p:txBody>
          </p:sp>
        </mc:Choice>
        <mc:Fallback xmlns="">
          <p:sp>
            <p:nvSpPr>
              <p:cNvPr id="13" name="Content Placeholder 12">
                <a:extLst>
                  <a:ext uri="{FF2B5EF4-FFF2-40B4-BE49-F238E27FC236}">
                    <a16:creationId xmlns:a16="http://schemas.microsoft.com/office/drawing/2014/main" id="{76FB51CD-BB2F-3A52-4371-C6665C37A35B}"/>
                  </a:ext>
                </a:extLst>
              </p:cNvPr>
              <p:cNvSpPr>
                <a:spLocks noGrp="1" noRot="1" noChangeAspect="1" noMove="1" noResize="1" noEditPoints="1" noAdjustHandles="1" noChangeArrowheads="1" noChangeShapeType="1" noTextEdit="1"/>
              </p:cNvSpPr>
              <p:nvPr>
                <p:ph idx="1"/>
              </p:nvPr>
            </p:nvSpPr>
            <p:spPr>
              <a:xfrm>
                <a:off x="497158" y="1590261"/>
                <a:ext cx="6512105" cy="4606139"/>
              </a:xfrm>
              <a:blipFill>
                <a:blip r:embed="rId2"/>
                <a:stretch>
                  <a:fillRect l="-136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C740AFA-1838-3477-3FBC-1E2914A22FD5}"/>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572AD010-DD70-6454-B787-CEBB73B301F5}"/>
              </a:ext>
            </a:extLst>
          </p:cNvPr>
          <p:cNvSpPr>
            <a:spLocks noGrp="1"/>
          </p:cNvSpPr>
          <p:nvPr>
            <p:ph type="sldNum" sz="quarter" idx="12"/>
          </p:nvPr>
        </p:nvSpPr>
        <p:spPr/>
        <p:txBody>
          <a:bodyPr/>
          <a:lstStyle/>
          <a:p>
            <a:fld id="{0C6CD854-DD62-6C4B-87F1-66B34D688D3F}" type="slidenum">
              <a:rPr lang="en-US" smtClean="0"/>
              <a:pPr/>
              <a:t>3</a:t>
            </a:fld>
            <a:endParaRPr lang="en-US"/>
          </a:p>
        </p:txBody>
      </p:sp>
      <p:grpSp>
        <p:nvGrpSpPr>
          <p:cNvPr id="23" name="Group 22" descr="Diagram of the feedback system between an agent with sensors and actuators, and an environment that responds to agent actions with percepts that the agent can perceive.">
            <a:extLst>
              <a:ext uri="{FF2B5EF4-FFF2-40B4-BE49-F238E27FC236}">
                <a16:creationId xmlns:a16="http://schemas.microsoft.com/office/drawing/2014/main" id="{3734139F-58CA-EABF-D52B-3486D1483D2D}"/>
              </a:ext>
            </a:extLst>
          </p:cNvPr>
          <p:cNvGrpSpPr>
            <a:grpSpLocks noChangeAspect="1"/>
          </p:cNvGrpSpPr>
          <p:nvPr/>
        </p:nvGrpSpPr>
        <p:grpSpPr>
          <a:xfrm>
            <a:off x="7382158" y="4719197"/>
            <a:ext cx="4540995" cy="1668176"/>
            <a:chOff x="3084663" y="3987513"/>
            <a:chExt cx="5666702" cy="2081715"/>
          </a:xfrm>
        </p:grpSpPr>
        <p:grpSp>
          <p:nvGrpSpPr>
            <p:cNvPr id="9" name="Group 8" descr="Conceptual diagram of an agent, a blue box containing sensors mapped to actuators through an unknown agent function.">
              <a:extLst>
                <a:ext uri="{FF2B5EF4-FFF2-40B4-BE49-F238E27FC236}">
                  <a16:creationId xmlns:a16="http://schemas.microsoft.com/office/drawing/2014/main" id="{44294717-F37E-5939-8731-EC1B87911492}"/>
                </a:ext>
              </a:extLst>
            </p:cNvPr>
            <p:cNvGrpSpPr/>
            <p:nvPr/>
          </p:nvGrpSpPr>
          <p:grpSpPr>
            <a:xfrm>
              <a:off x="3084663" y="3987513"/>
              <a:ext cx="2678088" cy="2020872"/>
              <a:chOff x="3084663" y="3987513"/>
              <a:chExt cx="2678088" cy="2020872"/>
            </a:xfrm>
          </p:grpSpPr>
          <p:sp>
            <p:nvSpPr>
              <p:cNvPr id="10" name="Down Arrow 9">
                <a:extLst>
                  <a:ext uri="{FF2B5EF4-FFF2-40B4-BE49-F238E27FC236}">
                    <a16:creationId xmlns:a16="http://schemas.microsoft.com/office/drawing/2014/main" id="{D835ADFD-64E0-8DF6-3EF8-64B89E24BD80}"/>
                  </a:ext>
                  <a:ext uri="{C183D7F6-B498-43B3-948B-1728B52AA6E4}">
                    <adec:decorative xmlns:adec="http://schemas.microsoft.com/office/drawing/2017/decorative" val="1"/>
                  </a:ext>
                </a:extLst>
              </p:cNvPr>
              <p:cNvSpPr/>
              <p:nvPr/>
            </p:nvSpPr>
            <p:spPr>
              <a:xfrm>
                <a:off x="4400206" y="4954329"/>
                <a:ext cx="128642" cy="610573"/>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0D59128A-01D0-74D4-04B5-C9A0D95BAC3A}"/>
                  </a:ext>
                  <a:ext uri="{C183D7F6-B498-43B3-948B-1728B52AA6E4}">
                    <adec:decorative xmlns:adec="http://schemas.microsoft.com/office/drawing/2017/decorative" val="1"/>
                  </a:ext>
                </a:extLst>
              </p:cNvPr>
              <p:cNvSpPr/>
              <p:nvPr/>
            </p:nvSpPr>
            <p:spPr>
              <a:xfrm>
                <a:off x="3166314" y="4489582"/>
                <a:ext cx="2596437" cy="1518803"/>
              </a:xfrm>
              <a:prstGeom prst="roundRect">
                <a:avLst>
                  <a:gd name="adj" fmla="val 9642"/>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0C57110-4558-09FB-FB07-712B0F291884}"/>
                  </a:ext>
                </a:extLst>
              </p:cNvPr>
              <p:cNvSpPr txBox="1"/>
              <p:nvPr/>
            </p:nvSpPr>
            <p:spPr>
              <a:xfrm>
                <a:off x="3084663" y="3987513"/>
                <a:ext cx="872355" cy="369332"/>
              </a:xfrm>
              <a:prstGeom prst="rect">
                <a:avLst/>
              </a:prstGeom>
              <a:noFill/>
            </p:spPr>
            <p:txBody>
              <a:bodyPr wrap="none" rtlCol="0">
                <a:spAutoFit/>
              </a:bodyPr>
              <a:lstStyle/>
              <a:p>
                <a:r>
                  <a:rPr lang="en-US" b="1" dirty="0">
                    <a:solidFill>
                      <a:schemeClr val="accent1"/>
                    </a:solidFill>
                  </a:rPr>
                  <a:t>Agent</a:t>
                </a:r>
              </a:p>
            </p:txBody>
          </p:sp>
          <p:sp>
            <p:nvSpPr>
              <p:cNvPr id="15" name="TextBox 14">
                <a:extLst>
                  <a:ext uri="{FF2B5EF4-FFF2-40B4-BE49-F238E27FC236}">
                    <a16:creationId xmlns:a16="http://schemas.microsoft.com/office/drawing/2014/main" id="{D1A317B4-AA5D-AC98-CCD1-B6333B4984AE}"/>
                  </a:ext>
                </a:extLst>
              </p:cNvPr>
              <p:cNvSpPr txBox="1"/>
              <p:nvPr/>
            </p:nvSpPr>
            <p:spPr>
              <a:xfrm>
                <a:off x="3957018" y="4610176"/>
                <a:ext cx="1015021" cy="369332"/>
              </a:xfrm>
              <a:prstGeom prst="rect">
                <a:avLst/>
              </a:prstGeom>
              <a:noFill/>
            </p:spPr>
            <p:txBody>
              <a:bodyPr wrap="none" rtlCol="0">
                <a:spAutoFit/>
              </a:bodyPr>
              <a:lstStyle/>
              <a:p>
                <a:pPr algn="ctr"/>
                <a:r>
                  <a:rPr lang="en-US" b="1" dirty="0">
                    <a:solidFill>
                      <a:schemeClr val="accent3"/>
                    </a:solidFill>
                    <a:latin typeface="+mj-lt"/>
                  </a:rPr>
                  <a:t>Sensors</a:t>
                </a:r>
              </a:p>
            </p:txBody>
          </p:sp>
          <p:sp>
            <p:nvSpPr>
              <p:cNvPr id="16" name="TextBox 15">
                <a:extLst>
                  <a:ext uri="{FF2B5EF4-FFF2-40B4-BE49-F238E27FC236}">
                    <a16:creationId xmlns:a16="http://schemas.microsoft.com/office/drawing/2014/main" id="{BAB5F69E-FC7D-4FB9-C062-CEFF2C42CA2B}"/>
                  </a:ext>
                </a:extLst>
              </p:cNvPr>
              <p:cNvSpPr txBox="1"/>
              <p:nvPr/>
            </p:nvSpPr>
            <p:spPr>
              <a:xfrm>
                <a:off x="3861637" y="5550978"/>
                <a:ext cx="1205779" cy="369332"/>
              </a:xfrm>
              <a:prstGeom prst="rect">
                <a:avLst/>
              </a:prstGeom>
              <a:noFill/>
            </p:spPr>
            <p:txBody>
              <a:bodyPr wrap="none" rtlCol="0">
                <a:spAutoFit/>
              </a:bodyPr>
              <a:lstStyle/>
              <a:p>
                <a:pPr algn="ctr"/>
                <a:r>
                  <a:rPr lang="en-US" b="1" dirty="0">
                    <a:solidFill>
                      <a:schemeClr val="accent4"/>
                    </a:solidFill>
                    <a:latin typeface="+mj-lt"/>
                  </a:rPr>
                  <a:t>Actuators</a:t>
                </a:r>
              </a:p>
            </p:txBody>
          </p:sp>
          <p:sp>
            <p:nvSpPr>
              <p:cNvPr id="17" name="Rounded Rectangle 16">
                <a:extLst>
                  <a:ext uri="{FF2B5EF4-FFF2-40B4-BE49-F238E27FC236}">
                    <a16:creationId xmlns:a16="http://schemas.microsoft.com/office/drawing/2014/main" id="{258884CA-C608-9FB7-CABA-D1D6A29961CF}"/>
                  </a:ext>
                </a:extLst>
              </p:cNvPr>
              <p:cNvSpPr/>
              <p:nvPr/>
            </p:nvSpPr>
            <p:spPr>
              <a:xfrm>
                <a:off x="4278458" y="5064317"/>
                <a:ext cx="372140" cy="369332"/>
              </a:xfrm>
              <a:prstGeom prst="roundRect">
                <a:avLst>
                  <a:gd name="adj" fmla="val 2530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a:t>
                </a:r>
              </a:p>
            </p:txBody>
          </p:sp>
        </p:grpSp>
        <p:sp>
          <p:nvSpPr>
            <p:cNvPr id="18" name="TextBox 17">
              <a:extLst>
                <a:ext uri="{FF2B5EF4-FFF2-40B4-BE49-F238E27FC236}">
                  <a16:creationId xmlns:a16="http://schemas.microsoft.com/office/drawing/2014/main" id="{F3007F9C-E5F7-394E-D5B7-69A0CF16EF46}"/>
                </a:ext>
              </a:extLst>
            </p:cNvPr>
            <p:cNvSpPr txBox="1"/>
            <p:nvPr/>
          </p:nvSpPr>
          <p:spPr>
            <a:xfrm>
              <a:off x="6528296" y="4971984"/>
              <a:ext cx="2223069" cy="499297"/>
            </a:xfrm>
            <a:prstGeom prst="rect">
              <a:avLst/>
            </a:prstGeom>
            <a:noFill/>
          </p:spPr>
          <p:txBody>
            <a:bodyPr wrap="none" rtlCol="0">
              <a:spAutoFit/>
            </a:bodyPr>
            <a:lstStyle/>
            <a:p>
              <a:r>
                <a:rPr lang="en-US" sz="2000" b="1" dirty="0">
                  <a:solidFill>
                    <a:schemeClr val="accent3"/>
                  </a:solidFill>
                </a:rPr>
                <a:t>Environment</a:t>
              </a:r>
            </a:p>
          </p:txBody>
        </p:sp>
        <p:cxnSp>
          <p:nvCxnSpPr>
            <p:cNvPr id="19" name="Elbow Connector 18">
              <a:extLst>
                <a:ext uri="{FF2B5EF4-FFF2-40B4-BE49-F238E27FC236}">
                  <a16:creationId xmlns:a16="http://schemas.microsoft.com/office/drawing/2014/main" id="{74A6438A-652D-7A38-CF61-C1A7FD165389}"/>
                </a:ext>
                <a:ext uri="{C183D7F6-B498-43B3-948B-1728B52AA6E4}">
                  <adec:decorative xmlns:adec="http://schemas.microsoft.com/office/drawing/2017/decorative" val="1"/>
                </a:ext>
              </a:extLst>
            </p:cNvPr>
            <p:cNvCxnSpPr>
              <a:stCxn id="18" idx="0"/>
              <a:endCxn id="15" idx="3"/>
            </p:cNvCxnSpPr>
            <p:nvPr/>
          </p:nvCxnSpPr>
          <p:spPr>
            <a:xfrm rot="16200000" flipV="1">
              <a:off x="6217364" y="3549517"/>
              <a:ext cx="177142" cy="2667792"/>
            </a:xfrm>
            <a:prstGeom prst="bentConnector2">
              <a:avLst/>
            </a:prstGeom>
            <a:ln>
              <a:solidFill>
                <a:schemeClr val="accent3"/>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0" name="Elbow Connector 19">
              <a:extLst>
                <a:ext uri="{FF2B5EF4-FFF2-40B4-BE49-F238E27FC236}">
                  <a16:creationId xmlns:a16="http://schemas.microsoft.com/office/drawing/2014/main" id="{F4D7C55D-D313-58A5-254C-6B925528E0AF}"/>
                </a:ext>
                <a:ext uri="{C183D7F6-B498-43B3-948B-1728B52AA6E4}">
                  <adec:decorative xmlns:adec="http://schemas.microsoft.com/office/drawing/2017/decorative" val="1"/>
                </a:ext>
              </a:extLst>
            </p:cNvPr>
            <p:cNvCxnSpPr>
              <a:stCxn id="16" idx="3"/>
              <a:endCxn id="18" idx="2"/>
            </p:cNvCxnSpPr>
            <p:nvPr/>
          </p:nvCxnSpPr>
          <p:spPr>
            <a:xfrm flipV="1">
              <a:off x="5067416" y="5471281"/>
              <a:ext cx="2572415" cy="264364"/>
            </a:xfrm>
            <a:prstGeom prst="bentConnector2">
              <a:avLst/>
            </a:prstGeom>
            <a:ln>
              <a:solidFill>
                <a:schemeClr val="accent4"/>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CBCCCB66-C48B-4D60-9B6F-ACDEA11AAFAF}"/>
                </a:ext>
              </a:extLst>
            </p:cNvPr>
            <p:cNvSpPr txBox="1"/>
            <p:nvPr/>
          </p:nvSpPr>
          <p:spPr>
            <a:xfrm>
              <a:off x="5881060" y="4439748"/>
              <a:ext cx="909223" cy="307777"/>
            </a:xfrm>
            <a:prstGeom prst="rect">
              <a:avLst/>
            </a:prstGeom>
            <a:noFill/>
          </p:spPr>
          <p:txBody>
            <a:bodyPr wrap="none" rtlCol="0">
              <a:spAutoFit/>
            </a:bodyPr>
            <a:lstStyle/>
            <a:p>
              <a:r>
                <a:rPr lang="en-US" sz="1400" dirty="0">
                  <a:solidFill>
                    <a:schemeClr val="accent3"/>
                  </a:solidFill>
                  <a:latin typeface="+mj-lt"/>
                </a:rPr>
                <a:t>percepts</a:t>
              </a:r>
            </a:p>
          </p:txBody>
        </p:sp>
        <p:sp>
          <p:nvSpPr>
            <p:cNvPr id="22" name="TextBox 21">
              <a:extLst>
                <a:ext uri="{FF2B5EF4-FFF2-40B4-BE49-F238E27FC236}">
                  <a16:creationId xmlns:a16="http://schemas.microsoft.com/office/drawing/2014/main" id="{96E02FC2-54C1-EB0D-569D-12A670157212}"/>
                </a:ext>
              </a:extLst>
            </p:cNvPr>
            <p:cNvSpPr txBox="1"/>
            <p:nvPr/>
          </p:nvSpPr>
          <p:spPr>
            <a:xfrm>
              <a:off x="5940316" y="5761451"/>
              <a:ext cx="774571" cy="307777"/>
            </a:xfrm>
            <a:prstGeom prst="rect">
              <a:avLst/>
            </a:prstGeom>
            <a:noFill/>
          </p:spPr>
          <p:txBody>
            <a:bodyPr wrap="none" rtlCol="0">
              <a:spAutoFit/>
            </a:bodyPr>
            <a:lstStyle/>
            <a:p>
              <a:r>
                <a:rPr lang="en-US" sz="1400" dirty="0">
                  <a:solidFill>
                    <a:schemeClr val="accent4"/>
                  </a:solidFill>
                  <a:latin typeface="+mj-lt"/>
                </a:rPr>
                <a:t>actions</a:t>
              </a:r>
            </a:p>
          </p:txBody>
        </p:sp>
      </p:grpSp>
      <p:pic>
        <p:nvPicPr>
          <p:cNvPr id="25" name="Picture 1" descr="Illustration of a small ‘crawler’ robot with eyes and a single claw with which it can drag itself along the floor. The robot looks at a gem suspended on string from a stick.">
            <a:extLst>
              <a:ext uri="{FF2B5EF4-FFF2-40B4-BE49-F238E27FC236}">
                <a16:creationId xmlns:a16="http://schemas.microsoft.com/office/drawing/2014/main" id="{6DF23D63-517B-AEEA-988A-43FB2F25E32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09263" y="1682284"/>
            <a:ext cx="4714853" cy="2645479"/>
          </a:xfrm>
          <a:prstGeom prst="rect">
            <a:avLst/>
          </a:prstGeom>
          <a:noFill/>
        </p:spPr>
      </p:pic>
    </p:spTree>
    <p:extLst>
      <p:ext uri="{BB962C8B-B14F-4D97-AF65-F5344CB8AC3E}">
        <p14:creationId xmlns:p14="http://schemas.microsoft.com/office/powerpoint/2010/main" val="594372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4ABD0-948E-EA1D-F18A-CE57AFFB28F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6F09B06-7A53-E307-3CCF-49503290CC9F}"/>
              </a:ext>
            </a:extLst>
          </p:cNvPr>
          <p:cNvSpPr>
            <a:spLocks noGrp="1"/>
          </p:cNvSpPr>
          <p:nvPr>
            <p:ph type="title"/>
          </p:nvPr>
        </p:nvSpPr>
        <p:spPr/>
        <p:txBody>
          <a:bodyPr/>
          <a:lstStyle/>
          <a:p>
            <a:r>
              <a:rPr lang="en-US" dirty="0"/>
              <a:t>Recap: Temporal Difference Learning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67CC4ADD-D52D-FE93-07D0-2C79A4F017B1}"/>
                  </a:ext>
                </a:extLst>
              </p:cNvPr>
              <p:cNvSpPr>
                <a:spLocks noGrp="1"/>
              </p:cNvSpPr>
              <p:nvPr>
                <p:ph idx="1"/>
              </p:nvPr>
            </p:nvSpPr>
            <p:spPr>
              <a:xfrm>
                <a:off x="497159" y="1590261"/>
                <a:ext cx="7188156" cy="4606139"/>
              </a:xfrm>
            </p:spPr>
            <p:txBody>
              <a:bodyPr/>
              <a:lstStyle/>
              <a:p>
                <a:r>
                  <a:rPr lang="en-US" dirty="0"/>
                  <a:t>Idea: Learn from every experience!</a:t>
                </a:r>
              </a:p>
              <a:p>
                <a:pPr lvl="1"/>
                <a:r>
                  <a:rPr lang="en-US" dirty="0"/>
                  <a:t>Update </a:t>
                </a:r>
                <a14:m>
                  <m:oMath xmlns:m="http://schemas.openxmlformats.org/officeDocument/2006/math">
                    <m:r>
                      <a:rPr lang="en-US" b="1" i="1" smtClean="0">
                        <a:solidFill>
                          <a:schemeClr val="accent2"/>
                        </a:solidFill>
                        <a:latin typeface="Cambria Math" panose="02040503050406030204" pitchFamily="18" charset="0"/>
                      </a:rPr>
                      <m:t>𝑼</m:t>
                    </m:r>
                    <m:r>
                      <a:rPr lang="en-US" b="1" i="1" smtClean="0">
                        <a:solidFill>
                          <a:schemeClr val="accent2"/>
                        </a:solidFill>
                        <a:latin typeface="Cambria Math" panose="02040503050406030204" pitchFamily="18" charset="0"/>
                      </a:rPr>
                      <m:t>(</m:t>
                    </m:r>
                    <m:r>
                      <a:rPr lang="en-US" b="1" i="1" smtClean="0">
                        <a:solidFill>
                          <a:schemeClr val="accent2"/>
                        </a:solidFill>
                        <a:latin typeface="Cambria Math" panose="02040503050406030204" pitchFamily="18" charset="0"/>
                      </a:rPr>
                      <m:t>𝒔</m:t>
                    </m:r>
                    <m:r>
                      <a:rPr lang="en-US" b="1" i="1" smtClean="0">
                        <a:solidFill>
                          <a:schemeClr val="accent2"/>
                        </a:solidFill>
                        <a:latin typeface="Cambria Math" panose="02040503050406030204" pitchFamily="18" charset="0"/>
                      </a:rPr>
                      <m:t>)</m:t>
                    </m:r>
                  </m:oMath>
                </a14:m>
                <a:r>
                  <a:rPr lang="en-US" b="1" dirty="0">
                    <a:solidFill>
                      <a:schemeClr val="accent2"/>
                    </a:solidFill>
                  </a:rPr>
                  <a:t> </a:t>
                </a:r>
                <a:r>
                  <a:rPr lang="en-US" dirty="0"/>
                  <a:t>each time we experience a transition </a:t>
                </a:r>
                <a14:m>
                  <m:oMath xmlns:m="http://schemas.openxmlformats.org/officeDocument/2006/math">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𝒔</m:t>
                    </m:r>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𝒂</m:t>
                    </m:r>
                    <m:r>
                      <a:rPr lang="en-US" b="1" i="1" smtClean="0">
                        <a:solidFill>
                          <a:schemeClr val="accent1"/>
                        </a:solidFill>
                        <a:latin typeface="Cambria Math" panose="02040503050406030204" pitchFamily="18" charset="0"/>
                      </a:rPr>
                      <m:t>,</m:t>
                    </m:r>
                    <m:sSup>
                      <m:sSupPr>
                        <m:ctrlPr>
                          <a:rPr lang="en-US" b="1" i="1" smtClean="0">
                            <a:solidFill>
                              <a:schemeClr val="accent1"/>
                            </a:solidFill>
                            <a:latin typeface="Cambria Math" panose="02040503050406030204" pitchFamily="18" charset="0"/>
                          </a:rPr>
                        </m:ctrlPr>
                      </m:sSupPr>
                      <m:e>
                        <m:r>
                          <a:rPr lang="en-US" b="1" i="1" smtClean="0">
                            <a:solidFill>
                              <a:schemeClr val="accent1"/>
                            </a:solidFill>
                            <a:latin typeface="Cambria Math" panose="02040503050406030204" pitchFamily="18" charset="0"/>
                          </a:rPr>
                          <m:t>𝒔</m:t>
                        </m:r>
                      </m:e>
                      <m:sup>
                        <m:r>
                          <a:rPr lang="en-US" b="1" i="1" smtClean="0">
                            <a:solidFill>
                              <a:schemeClr val="accent1"/>
                            </a:solidFill>
                            <a:latin typeface="Cambria Math" panose="02040503050406030204" pitchFamily="18" charset="0"/>
                          </a:rPr>
                          <m:t>′</m:t>
                        </m:r>
                      </m:sup>
                    </m:sSup>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𝒓</m:t>
                    </m:r>
                    <m:r>
                      <a:rPr lang="en-US" b="1" i="1" smtClean="0">
                        <a:solidFill>
                          <a:schemeClr val="accent1"/>
                        </a:solidFill>
                        <a:latin typeface="Cambria Math" panose="02040503050406030204" pitchFamily="18" charset="0"/>
                      </a:rPr>
                      <m:t>)</m:t>
                    </m:r>
                  </m:oMath>
                </a14:m>
                <a:endParaRPr lang="en-US" b="1" dirty="0">
                  <a:solidFill>
                    <a:schemeClr val="accent1"/>
                  </a:solidFill>
                </a:endParaRPr>
              </a:p>
              <a:p>
                <a:pPr lvl="1"/>
                <a:r>
                  <a:rPr lang="en-US" dirty="0"/>
                  <a:t>Likely outcomes </a:t>
                </a:r>
                <a14:m>
                  <m:oMath xmlns:m="http://schemas.openxmlformats.org/officeDocument/2006/math">
                    <m:r>
                      <a:rPr lang="en-US" b="1" i="1" smtClean="0">
                        <a:solidFill>
                          <a:schemeClr val="accent2"/>
                        </a:solidFill>
                        <a:latin typeface="Cambria Math" panose="02040503050406030204" pitchFamily="18" charset="0"/>
                      </a:rPr>
                      <m:t>𝒔</m:t>
                    </m:r>
                    <m:r>
                      <a:rPr lang="en-US" b="1" i="1" smtClean="0">
                        <a:solidFill>
                          <a:schemeClr val="accent2"/>
                        </a:solidFill>
                        <a:latin typeface="Cambria Math" panose="02040503050406030204" pitchFamily="18" charset="0"/>
                      </a:rPr>
                      <m:t>′</m:t>
                    </m:r>
                  </m:oMath>
                </a14:m>
                <a:r>
                  <a:rPr lang="en-US" dirty="0"/>
                  <a:t> will contribute updates more often</a:t>
                </a:r>
              </a:p>
              <a:p>
                <a:r>
                  <a:rPr lang="en-US" dirty="0"/>
                  <a:t>Temporal Difference Learning</a:t>
                </a:r>
              </a:p>
              <a:p>
                <a:pPr lvl="1"/>
                <a:r>
                  <a:rPr lang="en-US" dirty="0"/>
                  <a:t>Policy is still fixed, still doing evaluation</a:t>
                </a:r>
              </a:p>
              <a:p>
                <a:pPr lvl="1"/>
                <a:r>
                  <a:rPr lang="en-US" dirty="0"/>
                  <a:t>Move </a:t>
                </a:r>
                <a14:m>
                  <m:oMath xmlns:m="http://schemas.openxmlformats.org/officeDocument/2006/math">
                    <m:r>
                      <a:rPr lang="en-US" b="0" i="1" smtClean="0">
                        <a:latin typeface="Cambria Math" panose="02040503050406030204" pitchFamily="18" charset="0"/>
                      </a:rPr>
                      <m:t>𝑈</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t> toward value of whichever successor </a:t>
                </a:r>
                <a14:m>
                  <m:oMath xmlns:m="http://schemas.openxmlformats.org/officeDocument/2006/math">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t> occurs (running average)</a:t>
                </a:r>
              </a:p>
              <a:p>
                <a:pPr marL="457200" lvl="1" indent="0">
                  <a:buNone/>
                </a:pPr>
                <a:endParaRPr lang="en-US" dirty="0"/>
              </a:p>
              <a:p>
                <a:pPr lvl="1">
                  <a:buClr>
                    <a:schemeClr val="tx1"/>
                  </a:buClr>
                </a:pPr>
                <a:r>
                  <a:rPr lang="en-US" dirty="0">
                    <a:solidFill>
                      <a:schemeClr val="accent4"/>
                    </a:solidFill>
                    <a:latin typeface="+mj-lt"/>
                  </a:rPr>
                  <a:t>Sample of </a:t>
                </a:r>
                <a14:m>
                  <m:oMath xmlns:m="http://schemas.openxmlformats.org/officeDocument/2006/math">
                    <m:r>
                      <a:rPr lang="en-US" b="1" i="1" smtClean="0">
                        <a:solidFill>
                          <a:schemeClr val="accent4"/>
                        </a:solidFill>
                        <a:latin typeface="Cambria Math" panose="02040503050406030204" pitchFamily="18" charset="0"/>
                      </a:rPr>
                      <m:t>𝑼</m:t>
                    </m:r>
                    <m:r>
                      <a:rPr lang="en-US" b="1" i="1" smtClean="0">
                        <a:solidFill>
                          <a:schemeClr val="accent4"/>
                        </a:solidFill>
                        <a:latin typeface="Cambria Math" panose="02040503050406030204" pitchFamily="18" charset="0"/>
                      </a:rPr>
                      <m:t>(</m:t>
                    </m:r>
                    <m:r>
                      <a:rPr lang="en-US" b="1" i="1" smtClean="0">
                        <a:solidFill>
                          <a:schemeClr val="accent4"/>
                        </a:solidFill>
                        <a:latin typeface="Cambria Math" panose="02040503050406030204" pitchFamily="18" charset="0"/>
                      </a:rPr>
                      <m:t>𝒔</m:t>
                    </m:r>
                    <m:r>
                      <a:rPr lang="en-US" b="1" i="1" smtClean="0">
                        <a:solidFill>
                          <a:schemeClr val="accent4"/>
                        </a:solidFill>
                        <a:latin typeface="Cambria Math" panose="02040503050406030204" pitchFamily="18" charset="0"/>
                      </a:rPr>
                      <m:t>)</m:t>
                    </m:r>
                  </m:oMath>
                </a14:m>
                <a:r>
                  <a:rPr lang="en-US" b="1" dirty="0">
                    <a:solidFill>
                      <a:schemeClr val="accent4"/>
                    </a:solidFill>
                    <a:latin typeface="+mj-lt"/>
                  </a:rPr>
                  <a:t>: </a:t>
                </a:r>
                <a14:m>
                  <m:oMath xmlns:m="http://schemas.openxmlformats.org/officeDocument/2006/math">
                    <m:r>
                      <m:rPr>
                        <m:sty m:val="p"/>
                      </m:rPr>
                      <a:rPr lang="en-US" b="0" i="0" dirty="0" smtClean="0">
                        <a:latin typeface="Cambria Math" panose="02040503050406030204" pitchFamily="18" charset="0"/>
                      </a:rPr>
                      <m:t>sample</m:t>
                    </m:r>
                    <m:r>
                      <a:rPr lang="en-US" b="0" i="1" dirty="0" smtClean="0">
                        <a:latin typeface="Cambria Math" panose="02040503050406030204" pitchFamily="18" charset="0"/>
                      </a:rPr>
                      <m:t>=</m:t>
                    </m:r>
                    <m:r>
                      <a:rPr lang="en-US" b="0" i="1" dirty="0" smtClean="0">
                        <a:latin typeface="Cambria Math" panose="02040503050406030204" pitchFamily="18" charset="0"/>
                      </a:rPr>
                      <m:t>𝑅</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𝑠</m:t>
                        </m:r>
                        <m:r>
                          <a:rPr lang="en-US" b="0" i="1" dirty="0" smtClean="0">
                            <a:latin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𝜋</m:t>
                        </m:r>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𝑠</m:t>
                            </m:r>
                          </m:e>
                        </m:d>
                        <m:r>
                          <a:rPr lang="en-US" b="0" i="1" dirty="0" smtClean="0">
                            <a:latin typeface="Cambria Math" panose="02040503050406030204" pitchFamily="18" charset="0"/>
                            <a:ea typeface="Cambria Math" panose="02040503050406030204" pitchFamily="18" charset="0"/>
                          </a:rPr>
                          <m:t>,</m:t>
                        </m:r>
                        <m:sSup>
                          <m:sSupPr>
                            <m:ctrlPr>
                              <a:rPr lang="en-US" b="0" i="1" dirty="0" smtClean="0">
                                <a:latin typeface="Cambria Math" panose="02040503050406030204" pitchFamily="18" charset="0"/>
                                <a:ea typeface="Cambria Math" panose="02040503050406030204" pitchFamily="18" charset="0"/>
                              </a:rPr>
                            </m:ctrlPr>
                          </m:sSupPr>
                          <m:e>
                            <m:r>
                              <a:rPr lang="en-US" b="0" i="1" dirty="0" smtClean="0">
                                <a:latin typeface="Cambria Math" panose="02040503050406030204" pitchFamily="18" charset="0"/>
                                <a:ea typeface="Cambria Math" panose="02040503050406030204" pitchFamily="18" charset="0"/>
                              </a:rPr>
                              <m:t>𝑠</m:t>
                            </m:r>
                          </m:e>
                          <m:sup>
                            <m:r>
                              <a:rPr lang="en-US" b="0" i="1" dirty="0" smtClean="0">
                                <a:latin typeface="Cambria Math" panose="02040503050406030204" pitchFamily="18" charset="0"/>
                                <a:ea typeface="Cambria Math" panose="02040503050406030204" pitchFamily="18" charset="0"/>
                              </a:rPr>
                              <m:t>′</m:t>
                            </m:r>
                          </m:sup>
                        </m:sSup>
                      </m:e>
                    </m:d>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𝛾</m:t>
                    </m:r>
                    <m:sSup>
                      <m:sSupPr>
                        <m:ctrlPr>
                          <a:rPr lang="en-US" b="0" i="1" dirty="0" smtClean="0">
                            <a:latin typeface="Cambria Math" panose="02040503050406030204" pitchFamily="18" charset="0"/>
                            <a:ea typeface="Cambria Math" panose="02040503050406030204" pitchFamily="18" charset="0"/>
                          </a:rPr>
                        </m:ctrlPr>
                      </m:sSupPr>
                      <m:e>
                        <m:r>
                          <a:rPr lang="en-US" b="0" i="1" dirty="0" smtClean="0">
                            <a:latin typeface="Cambria Math" panose="02040503050406030204" pitchFamily="18" charset="0"/>
                            <a:ea typeface="Cambria Math" panose="02040503050406030204" pitchFamily="18" charset="0"/>
                          </a:rPr>
                          <m:t>𝑈</m:t>
                        </m:r>
                      </m:e>
                      <m:sup>
                        <m:r>
                          <a:rPr lang="en-US" b="0" i="1" dirty="0" smtClean="0">
                            <a:latin typeface="Cambria Math" panose="02040503050406030204" pitchFamily="18" charset="0"/>
                            <a:ea typeface="Cambria Math" panose="02040503050406030204" pitchFamily="18" charset="0"/>
                          </a:rPr>
                          <m:t>𝜋</m:t>
                        </m:r>
                      </m:sup>
                    </m:sSup>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𝑠</m:t>
                    </m:r>
                    <m:r>
                      <a:rPr lang="en-US" b="0" i="1" dirty="0" smtClean="0">
                        <a:latin typeface="Cambria Math" panose="02040503050406030204" pitchFamily="18" charset="0"/>
                        <a:ea typeface="Cambria Math" panose="02040503050406030204" pitchFamily="18" charset="0"/>
                      </a:rPr>
                      <m:t>′)</m:t>
                    </m:r>
                  </m:oMath>
                </a14:m>
                <a:endParaRPr lang="en-US" dirty="0"/>
              </a:p>
              <a:p>
                <a:pPr lvl="1">
                  <a:buClr>
                    <a:schemeClr val="tx1"/>
                  </a:buClr>
                </a:pPr>
                <a:endParaRPr lang="en-US" dirty="0"/>
              </a:p>
              <a:p>
                <a:pPr lvl="1">
                  <a:buClr>
                    <a:schemeClr val="tx1"/>
                  </a:buClr>
                </a:pPr>
                <a:r>
                  <a:rPr lang="en-US" dirty="0">
                    <a:solidFill>
                      <a:schemeClr val="accent1"/>
                    </a:solidFill>
                    <a:latin typeface="+mj-lt"/>
                  </a:rPr>
                  <a:t>Update to </a:t>
                </a:r>
                <a14:m>
                  <m:oMath xmlns:m="http://schemas.openxmlformats.org/officeDocument/2006/math">
                    <m:r>
                      <a:rPr lang="en-US" b="1" i="1" smtClean="0">
                        <a:solidFill>
                          <a:schemeClr val="accent1"/>
                        </a:solidFill>
                        <a:latin typeface="Cambria Math" panose="02040503050406030204" pitchFamily="18" charset="0"/>
                      </a:rPr>
                      <m:t>𝑼</m:t>
                    </m:r>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𝒔</m:t>
                    </m:r>
                    <m:r>
                      <a:rPr lang="en-US" b="1" i="1" smtClean="0">
                        <a:solidFill>
                          <a:schemeClr val="accent1"/>
                        </a:solidFill>
                        <a:latin typeface="Cambria Math" panose="02040503050406030204" pitchFamily="18" charset="0"/>
                      </a:rPr>
                      <m:t>)</m:t>
                    </m:r>
                  </m:oMath>
                </a14:m>
                <a:r>
                  <a:rPr lang="en-US" b="1" dirty="0">
                    <a:solidFill>
                      <a:schemeClr val="accent1"/>
                    </a:solidFill>
                    <a:latin typeface="+mj-lt"/>
                  </a:rPr>
                  <a:t>: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𝑈</m:t>
                        </m:r>
                      </m:e>
                      <m:sup>
                        <m:r>
                          <a:rPr lang="en-US" i="1" dirty="0" smtClean="0">
                            <a:latin typeface="Cambria Math" panose="02040503050406030204" pitchFamily="18" charset="0"/>
                            <a:ea typeface="Cambria Math" panose="02040503050406030204" pitchFamily="18" charset="0"/>
                          </a:rPr>
                          <m:t>𝜋</m:t>
                        </m:r>
                      </m:sup>
                    </m:sSup>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𝑠</m:t>
                        </m:r>
                      </m:e>
                    </m:d>
                    <m:r>
                      <a:rPr lang="en-US" i="1" dirty="0">
                        <a:latin typeface="Cambria Math" panose="02040503050406030204" pitchFamily="18" charset="0"/>
                        <a:ea typeface="Cambria Math" panose="02040503050406030204" pitchFamily="18" charset="0"/>
                      </a:rPr>
                      <m:t>←</m:t>
                    </m:r>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1−</m:t>
                        </m:r>
                        <m:r>
                          <a:rPr lang="en-US" b="0" i="1" dirty="0" smtClean="0">
                            <a:latin typeface="Cambria Math" panose="02040503050406030204" pitchFamily="18" charset="0"/>
                            <a:ea typeface="Cambria Math" panose="02040503050406030204" pitchFamily="18" charset="0"/>
                          </a:rPr>
                          <m:t>𝛼</m:t>
                        </m:r>
                      </m:e>
                    </m:d>
                    <m:sSup>
                      <m:sSupPr>
                        <m:ctrlPr>
                          <a:rPr lang="en-US" b="0" i="1" dirty="0" smtClean="0">
                            <a:latin typeface="Cambria Math" panose="02040503050406030204" pitchFamily="18" charset="0"/>
                            <a:ea typeface="Cambria Math" panose="02040503050406030204" pitchFamily="18" charset="0"/>
                          </a:rPr>
                        </m:ctrlPr>
                      </m:sSupPr>
                      <m:e>
                        <m:r>
                          <a:rPr lang="en-US" b="0" i="1" dirty="0" smtClean="0">
                            <a:latin typeface="Cambria Math" panose="02040503050406030204" pitchFamily="18" charset="0"/>
                            <a:ea typeface="Cambria Math" panose="02040503050406030204" pitchFamily="18" charset="0"/>
                          </a:rPr>
                          <m:t>𝑈</m:t>
                        </m:r>
                      </m:e>
                      <m:sup>
                        <m:r>
                          <a:rPr lang="en-US" b="0" i="1" dirty="0" smtClean="0">
                            <a:latin typeface="Cambria Math" panose="02040503050406030204" pitchFamily="18" charset="0"/>
                            <a:ea typeface="Cambria Math" panose="02040503050406030204" pitchFamily="18" charset="0"/>
                          </a:rPr>
                          <m:t>𝜋</m:t>
                        </m:r>
                      </m:sup>
                    </m:sSup>
                    <m:d>
                      <m:dPr>
                        <m:ctrlPr>
                          <a:rPr lang="en-US" b="0" i="1" dirty="0" smtClean="0">
                            <a:latin typeface="Cambria Math" panose="02040503050406030204" pitchFamily="18" charset="0"/>
                            <a:ea typeface="Cambria Math" panose="02040503050406030204" pitchFamily="18" charset="0"/>
                          </a:rPr>
                        </m:ctrlPr>
                      </m:dPr>
                      <m:e>
                        <m:r>
                          <a:rPr lang="en-US" b="0" i="1" dirty="0" smtClean="0">
                            <a:latin typeface="Cambria Math" panose="02040503050406030204" pitchFamily="18" charset="0"/>
                            <a:ea typeface="Cambria Math" panose="02040503050406030204" pitchFamily="18" charset="0"/>
                          </a:rPr>
                          <m:t>𝑠</m:t>
                        </m:r>
                      </m:e>
                    </m:d>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𝛼</m:t>
                    </m:r>
                    <m:r>
                      <a:rPr lang="en-US" b="0" i="1" dirty="0" smtClean="0">
                        <a:latin typeface="Cambria Math" panose="02040503050406030204" pitchFamily="18" charset="0"/>
                        <a:ea typeface="Cambria Math" panose="02040503050406030204" pitchFamily="18" charset="0"/>
                      </a:rPr>
                      <m:t>∙</m:t>
                    </m:r>
                    <m:r>
                      <m:rPr>
                        <m:sty m:val="p"/>
                      </m:rPr>
                      <a:rPr lang="en-US" b="0" i="0" dirty="0" smtClean="0">
                        <a:latin typeface="Cambria Math" panose="02040503050406030204" pitchFamily="18" charset="0"/>
                        <a:ea typeface="Cambria Math" panose="02040503050406030204" pitchFamily="18" charset="0"/>
                      </a:rPr>
                      <m:t>sample</m:t>
                    </m:r>
                  </m:oMath>
                </a14:m>
                <a:endParaRPr lang="en-US" dirty="0"/>
              </a:p>
              <a:p>
                <a:pPr marL="457200" lvl="1" indent="0">
                  <a:buNone/>
                </a:pPr>
                <a:endParaRPr lang="en-US" dirty="0"/>
              </a:p>
            </p:txBody>
          </p:sp>
        </mc:Choice>
        <mc:Fallback xmlns="">
          <p:sp>
            <p:nvSpPr>
              <p:cNvPr id="7" name="Content Placeholder 6">
                <a:extLst>
                  <a:ext uri="{FF2B5EF4-FFF2-40B4-BE49-F238E27FC236}">
                    <a16:creationId xmlns:a16="http://schemas.microsoft.com/office/drawing/2014/main" id="{F108D6C5-BB1F-C41B-AE10-8ED25EBB0F1A}"/>
                  </a:ext>
                </a:extLst>
              </p:cNvPr>
              <p:cNvSpPr>
                <a:spLocks noGrp="1" noRot="1" noChangeAspect="1" noMove="1" noResize="1" noEditPoints="1" noAdjustHandles="1" noChangeArrowheads="1" noChangeShapeType="1" noTextEdit="1"/>
              </p:cNvSpPr>
              <p:nvPr>
                <p:ph idx="1"/>
              </p:nvPr>
            </p:nvSpPr>
            <p:spPr>
              <a:xfrm>
                <a:off x="497159" y="1590261"/>
                <a:ext cx="7188156" cy="4606139"/>
              </a:xfrm>
              <a:blipFill>
                <a:blip r:embed="rId2"/>
                <a:stretch>
                  <a:fillRect l="-1235"/>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D762355-A6AC-1B35-9EF7-F932B82B934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6AF1A639-5983-B104-BC2C-D394078DF2AA}"/>
              </a:ext>
            </a:extLst>
          </p:cNvPr>
          <p:cNvSpPr>
            <a:spLocks noGrp="1"/>
          </p:cNvSpPr>
          <p:nvPr>
            <p:ph type="sldNum" sz="quarter" idx="12"/>
          </p:nvPr>
        </p:nvSpPr>
        <p:spPr/>
        <p:txBody>
          <a:bodyPr/>
          <a:lstStyle/>
          <a:p>
            <a:fld id="{0C6CD854-DD62-6C4B-87F1-66B34D688D3F}" type="slidenum">
              <a:rPr lang="en-US" smtClean="0"/>
              <a:t>4</a:t>
            </a:fld>
            <a:endParaRPr lang="en-US"/>
          </a:p>
        </p:txBody>
      </p:sp>
      <p:grpSp>
        <p:nvGrpSpPr>
          <p:cNvPr id="8" name="Group 7" descr="An expectimax MDP tree showing states as red triangles with actions edges connecting them to Q-states, represented as green circular chance nodes, connected via transitions to a successor state s’. Only the action indicated by policy pi is highlighted">
            <a:extLst>
              <a:ext uri="{FF2B5EF4-FFF2-40B4-BE49-F238E27FC236}">
                <a16:creationId xmlns:a16="http://schemas.microsoft.com/office/drawing/2014/main" id="{79B028C6-FE59-D02F-0C4F-F26324029244}"/>
              </a:ext>
            </a:extLst>
          </p:cNvPr>
          <p:cNvGrpSpPr/>
          <p:nvPr/>
        </p:nvGrpSpPr>
        <p:grpSpPr>
          <a:xfrm>
            <a:off x="8505503" y="2096149"/>
            <a:ext cx="2184073" cy="3337845"/>
            <a:chOff x="7375754" y="907566"/>
            <a:chExt cx="2648885" cy="3886200"/>
          </a:xfrm>
        </p:grpSpPr>
        <p:sp>
          <p:nvSpPr>
            <p:cNvPr id="9" name="AutoShape 4">
              <a:extLst>
                <a:ext uri="{FF2B5EF4-FFF2-40B4-BE49-F238E27FC236}">
                  <a16:creationId xmlns:a16="http://schemas.microsoft.com/office/drawing/2014/main" id="{9EDE8B1B-3294-18A2-B96F-9FB1F7E10EBC}"/>
                </a:ext>
              </a:extLst>
            </p:cNvPr>
            <p:cNvSpPr>
              <a:spLocks noChangeArrowheads="1"/>
            </p:cNvSpPr>
            <p:nvPr/>
          </p:nvSpPr>
          <p:spPr bwMode="auto">
            <a:xfrm>
              <a:off x="9110239" y="907566"/>
              <a:ext cx="457200" cy="365125"/>
            </a:xfrm>
            <a:prstGeom prst="triangle">
              <a:avLst>
                <a:gd name="adj" fmla="val 50000"/>
              </a:avLst>
            </a:prstGeom>
            <a:solidFill>
              <a:schemeClr val="accent2"/>
            </a:solidFill>
            <a:ln w="9525">
              <a:noFill/>
              <a:miter lim="800000"/>
              <a:headEnd/>
              <a:tailEnd/>
            </a:ln>
          </p:spPr>
          <p:txBody>
            <a:bodyPr wrap="none" anchor="ctr"/>
            <a:lstStyle/>
            <a:p>
              <a:pPr algn="ctr"/>
              <a:endParaRPr lang="en-US">
                <a:latin typeface="Calibri"/>
                <a:cs typeface="Calibri"/>
              </a:endParaRPr>
            </a:p>
          </p:txBody>
        </p:sp>
        <p:sp>
          <p:nvSpPr>
            <p:cNvPr id="10" name="AutoShape 5">
              <a:extLst>
                <a:ext uri="{FF2B5EF4-FFF2-40B4-BE49-F238E27FC236}">
                  <a16:creationId xmlns:a16="http://schemas.microsoft.com/office/drawing/2014/main" id="{8AA7452C-F45B-586F-B638-20DECC98B897}"/>
                </a:ext>
              </a:extLst>
            </p:cNvPr>
            <p:cNvSpPr>
              <a:spLocks noChangeArrowheads="1"/>
            </p:cNvSpPr>
            <p:nvPr/>
          </p:nvSpPr>
          <p:spPr bwMode="auto">
            <a:xfrm>
              <a:off x="8957839" y="3895241"/>
              <a:ext cx="457200" cy="365125"/>
            </a:xfrm>
            <a:prstGeom prst="triangle">
              <a:avLst>
                <a:gd name="adj" fmla="val 50000"/>
              </a:avLst>
            </a:prstGeom>
            <a:solidFill>
              <a:schemeClr val="accent2"/>
            </a:solidFill>
            <a:ln w="9525">
              <a:noFill/>
              <a:miter lim="800000"/>
              <a:headEnd/>
              <a:tailEnd/>
            </a:ln>
          </p:spPr>
          <p:txBody>
            <a:bodyPr wrap="none" anchor="ctr"/>
            <a:lstStyle/>
            <a:p>
              <a:pPr algn="r" rtl="1"/>
              <a:endParaRPr lang="en-US">
                <a:latin typeface="Calibri"/>
                <a:cs typeface="Calibri"/>
              </a:endParaRPr>
            </a:p>
          </p:txBody>
        </p:sp>
        <p:sp>
          <p:nvSpPr>
            <p:cNvPr id="12" name="Oval 11">
              <a:extLst>
                <a:ext uri="{FF2B5EF4-FFF2-40B4-BE49-F238E27FC236}">
                  <a16:creationId xmlns:a16="http://schemas.microsoft.com/office/drawing/2014/main" id="{7E6AD40A-86C9-6C43-06F6-15B3908E60D8}"/>
                </a:ext>
              </a:extLst>
            </p:cNvPr>
            <p:cNvSpPr>
              <a:spLocks noChangeArrowheads="1"/>
            </p:cNvSpPr>
            <p:nvPr/>
          </p:nvSpPr>
          <p:spPr bwMode="auto">
            <a:xfrm>
              <a:off x="8500639" y="2355366"/>
              <a:ext cx="381000" cy="381000"/>
            </a:xfrm>
            <a:prstGeom prst="ellipse">
              <a:avLst/>
            </a:prstGeom>
            <a:solidFill>
              <a:schemeClr val="accent3"/>
            </a:solidFill>
            <a:ln w="9525">
              <a:noFill/>
              <a:round/>
              <a:headEnd/>
              <a:tailEnd/>
            </a:ln>
          </p:spPr>
          <p:txBody>
            <a:bodyPr wrap="none" anchor="ctr"/>
            <a:lstStyle/>
            <a:p>
              <a:endParaRPr lang="en-US">
                <a:latin typeface="Calibri"/>
                <a:cs typeface="Calibri"/>
              </a:endParaRPr>
            </a:p>
          </p:txBody>
        </p:sp>
        <p:sp>
          <p:nvSpPr>
            <p:cNvPr id="28" name="Line 15">
              <a:extLst>
                <a:ext uri="{FF2B5EF4-FFF2-40B4-BE49-F238E27FC236}">
                  <a16:creationId xmlns:a16="http://schemas.microsoft.com/office/drawing/2014/main" id="{9233677D-17E3-C3BC-77FD-862A966A780E}"/>
                </a:ext>
              </a:extLst>
            </p:cNvPr>
            <p:cNvSpPr>
              <a:spLocks noChangeShapeType="1"/>
            </p:cNvSpPr>
            <p:nvPr/>
          </p:nvSpPr>
          <p:spPr bwMode="auto">
            <a:xfrm flipH="1">
              <a:off x="8085628" y="2736366"/>
              <a:ext cx="573953" cy="1143000"/>
            </a:xfrm>
            <a:prstGeom prst="line">
              <a:avLst/>
            </a:prstGeom>
            <a:noFill/>
            <a:ln w="9525">
              <a:solidFill>
                <a:schemeClr val="bg1"/>
              </a:solidFill>
              <a:prstDash val="dash"/>
              <a:round/>
              <a:headEnd/>
              <a:tailEnd type="triangle" w="med" len="med"/>
            </a:ln>
          </p:spPr>
          <p:txBody>
            <a:bodyPr/>
            <a:lstStyle/>
            <a:p>
              <a:endParaRPr lang="en-US">
                <a:latin typeface="Calibri"/>
                <a:cs typeface="Calibri"/>
              </a:endParaRPr>
            </a:p>
          </p:txBody>
        </p:sp>
        <mc:AlternateContent xmlns:mc="http://schemas.openxmlformats.org/markup-compatibility/2006" xmlns:a14="http://schemas.microsoft.com/office/drawing/2010/main">
          <mc:Choice Requires="a14">
            <p:sp>
              <p:nvSpPr>
                <p:cNvPr id="14" name="Text Box 17">
                  <a:extLst>
                    <a:ext uri="{FF2B5EF4-FFF2-40B4-BE49-F238E27FC236}">
                      <a16:creationId xmlns:a16="http://schemas.microsoft.com/office/drawing/2014/main" id="{FA90620B-79AF-40F6-0267-505FB53CE4EE}"/>
                    </a:ext>
                  </a:extLst>
                </p:cNvPr>
                <p:cNvSpPr txBox="1">
                  <a:spLocks noChangeArrowheads="1"/>
                </p:cNvSpPr>
                <p:nvPr/>
              </p:nvSpPr>
              <p:spPr bwMode="auto">
                <a:xfrm>
                  <a:off x="9051902" y="1799943"/>
                  <a:ext cx="598025" cy="430007"/>
                </a:xfrm>
                <a:prstGeom prst="rect">
                  <a:avLst/>
                </a:prstGeom>
                <a:noFill/>
                <a:ln w="9525">
                  <a:noFill/>
                  <a:miter lim="800000"/>
                  <a:headEnd/>
                  <a:tailEnd/>
                </a:ln>
              </p:spPr>
              <p:txBody>
                <a:bodyPr wrap="square">
                  <a:spAutoFit/>
                </a:bodyPr>
                <a:lstStyle/>
                <a:p>
                  <a:pPr>
                    <a:spcBef>
                      <a:spcPct val="50000"/>
                    </a:spcBef>
                  </a:pPr>
                  <a14:m>
                    <m:oMathPara xmlns:m="http://schemas.openxmlformats.org/officeDocument/2006/math">
                      <m:oMath>
                        <m:r>
                          <a:rPr lang="en-US" b="1" i="1" smtClean="0">
                            <a:solidFill>
                              <a:schemeClr val="accent1"/>
                            </a:solidFill>
                            <a:latin typeface="Cambria Math" panose="02040503050406030204" pitchFamily="18" charset="0"/>
                            <a:ea typeface="Cambria Math" panose="02040503050406030204" pitchFamily="18" charset="0"/>
                            <a:cs typeface="Calibri"/>
                          </a:rPr>
                          <m:t>𝝅</m:t>
                        </m:r>
                        <m:r>
                          <a:rPr lang="en-US" b="1" i="1" smtClean="0">
                            <a:solidFill>
                              <a:schemeClr val="accent1"/>
                            </a:solidFill>
                            <a:latin typeface="Cambria Math" panose="02040503050406030204" pitchFamily="18" charset="0"/>
                            <a:ea typeface="Cambria Math" panose="02040503050406030204" pitchFamily="18" charset="0"/>
                            <a:cs typeface="Calibri"/>
                          </a:rPr>
                          <m:t>(</m:t>
                        </m:r>
                        <m:r>
                          <a:rPr lang="en-US" b="1" i="1" smtClean="0">
                            <a:solidFill>
                              <a:schemeClr val="accent1"/>
                            </a:solidFill>
                            <a:latin typeface="Cambria Math" panose="02040503050406030204" pitchFamily="18" charset="0"/>
                            <a:ea typeface="Cambria Math" panose="02040503050406030204" pitchFamily="18" charset="0"/>
                            <a:cs typeface="Calibri"/>
                          </a:rPr>
                          <m:t>𝒔</m:t>
                        </m:r>
                        <m:r>
                          <a:rPr lang="en-US" b="1" i="1" smtClean="0">
                            <a:solidFill>
                              <a:schemeClr val="accent1"/>
                            </a:solidFill>
                            <a:latin typeface="Cambria Math" panose="02040503050406030204" pitchFamily="18" charset="0"/>
                            <a:ea typeface="Cambria Math" panose="02040503050406030204" pitchFamily="18" charset="0"/>
                            <a:cs typeface="Calibri"/>
                          </a:rPr>
                          <m:t>)</m:t>
                        </m:r>
                      </m:oMath>
                    </m:oMathPara>
                  </a14:m>
                  <a:endParaRPr lang="en-US" b="1" i="1" dirty="0">
                    <a:solidFill>
                      <a:schemeClr val="accent1"/>
                    </a:solidFill>
                    <a:latin typeface="+mj-lt"/>
                    <a:cs typeface="Calibri"/>
                  </a:endParaRPr>
                </a:p>
              </p:txBody>
            </p:sp>
          </mc:Choice>
          <mc:Fallback xmlns="">
            <p:sp>
              <p:nvSpPr>
                <p:cNvPr id="14" name="Text Box 17">
                  <a:extLst>
                    <a:ext uri="{FF2B5EF4-FFF2-40B4-BE49-F238E27FC236}">
                      <a16:creationId xmlns:a16="http://schemas.microsoft.com/office/drawing/2014/main" id="{E54EAD62-6BDC-03FE-7F9B-34F61AC661E6}"/>
                    </a:ext>
                  </a:extLst>
                </p:cNvPr>
                <p:cNvSpPr txBox="1">
                  <a:spLocks noRot="1" noChangeAspect="1" noMove="1" noResize="1" noEditPoints="1" noAdjustHandles="1" noChangeArrowheads="1" noChangeShapeType="1" noTextEdit="1"/>
                </p:cNvSpPr>
                <p:nvPr/>
              </p:nvSpPr>
              <p:spPr bwMode="auto">
                <a:xfrm>
                  <a:off x="9051902" y="1799943"/>
                  <a:ext cx="598025" cy="430007"/>
                </a:xfrm>
                <a:prstGeom prst="rect">
                  <a:avLst/>
                </a:prstGeom>
                <a:blipFill>
                  <a:blip r:embed="rId3"/>
                  <a:stretch>
                    <a:fillRect r="-32500" b="-10000"/>
                  </a:stretch>
                </a:blipFill>
                <a:ln w="9525">
                  <a:noFill/>
                  <a:miter lim="800000"/>
                  <a:headEnd/>
                  <a:tailEnd/>
                </a:ln>
              </p:spPr>
              <p:txBody>
                <a:bodyPr/>
                <a:lstStyle/>
                <a:p>
                  <a:r>
                    <a:rPr lang="en-US">
                      <a:noFill/>
                    </a:rPr>
                    <a:t> </a:t>
                  </a:r>
                </a:p>
              </p:txBody>
            </p:sp>
          </mc:Fallback>
        </mc:AlternateContent>
        <p:sp>
          <p:nvSpPr>
            <p:cNvPr id="15" name="Text Box 18">
              <a:extLst>
                <a:ext uri="{FF2B5EF4-FFF2-40B4-BE49-F238E27FC236}">
                  <a16:creationId xmlns:a16="http://schemas.microsoft.com/office/drawing/2014/main" id="{06A4EE9F-0C21-E03E-B751-825FFEC0D87A}"/>
                </a:ext>
              </a:extLst>
            </p:cNvPr>
            <p:cNvSpPr txBox="1">
              <a:spLocks noChangeArrowheads="1"/>
            </p:cNvSpPr>
            <p:nvPr/>
          </p:nvSpPr>
          <p:spPr bwMode="auto">
            <a:xfrm>
              <a:off x="9579014" y="907566"/>
              <a:ext cx="381000" cy="366713"/>
            </a:xfrm>
            <a:prstGeom prst="rect">
              <a:avLst/>
            </a:prstGeom>
            <a:noFill/>
            <a:ln w="9525">
              <a:noFill/>
              <a:miter lim="800000"/>
              <a:headEnd/>
              <a:tailEnd/>
            </a:ln>
          </p:spPr>
          <p:txBody>
            <a:bodyPr>
              <a:spAutoFit/>
            </a:bodyPr>
            <a:lstStyle/>
            <a:p>
              <a:pPr>
                <a:spcBef>
                  <a:spcPct val="50000"/>
                </a:spcBef>
              </a:pPr>
              <a:r>
                <a:rPr lang="en-US" dirty="0">
                  <a:solidFill>
                    <a:schemeClr val="accent2"/>
                  </a:solidFill>
                  <a:latin typeface="+mj-lt"/>
                  <a:cs typeface="Calibri"/>
                </a:rPr>
                <a:t>s</a:t>
              </a:r>
            </a:p>
          </p:txBody>
        </p:sp>
        <p:sp>
          <p:nvSpPr>
            <p:cNvPr id="16" name="Text Box 19">
              <a:extLst>
                <a:ext uri="{FF2B5EF4-FFF2-40B4-BE49-F238E27FC236}">
                  <a16:creationId xmlns:a16="http://schemas.microsoft.com/office/drawing/2014/main" id="{07951066-FE30-47F8-AFB6-629CDA0007AA}"/>
                </a:ext>
              </a:extLst>
            </p:cNvPr>
            <p:cNvSpPr txBox="1">
              <a:spLocks noChangeArrowheads="1"/>
            </p:cNvSpPr>
            <p:nvPr/>
          </p:nvSpPr>
          <p:spPr bwMode="auto">
            <a:xfrm>
              <a:off x="9391889" y="3879366"/>
              <a:ext cx="568125" cy="430007"/>
            </a:xfrm>
            <a:prstGeom prst="rect">
              <a:avLst/>
            </a:prstGeom>
            <a:noFill/>
            <a:ln w="9525">
              <a:noFill/>
              <a:miter lim="800000"/>
              <a:headEnd/>
              <a:tailEnd/>
            </a:ln>
          </p:spPr>
          <p:txBody>
            <a:bodyPr wrap="square">
              <a:spAutoFit/>
            </a:bodyPr>
            <a:lstStyle/>
            <a:p>
              <a:pPr algn="ctr" rtl="1">
                <a:spcBef>
                  <a:spcPct val="50000"/>
                </a:spcBef>
              </a:pPr>
              <a:r>
                <a:rPr lang="en-US" dirty="0">
                  <a:solidFill>
                    <a:schemeClr val="accent2"/>
                  </a:solidFill>
                  <a:latin typeface="+mj-lt"/>
                  <a:cs typeface="Calibri"/>
                </a:rPr>
                <a:t>s’</a:t>
              </a:r>
            </a:p>
          </p:txBody>
        </p:sp>
        <mc:AlternateContent xmlns:mc="http://schemas.openxmlformats.org/markup-compatibility/2006" xmlns:a14="http://schemas.microsoft.com/office/drawing/2010/main">
          <mc:Choice Requires="a14">
            <p:sp>
              <p:nvSpPr>
                <p:cNvPr id="17" name="Text Box 20">
                  <a:extLst>
                    <a:ext uri="{FF2B5EF4-FFF2-40B4-BE49-F238E27FC236}">
                      <a16:creationId xmlns:a16="http://schemas.microsoft.com/office/drawing/2014/main" id="{212E516D-9A7F-770B-5307-52915FA4B2F6}"/>
                    </a:ext>
                  </a:extLst>
                </p:cNvPr>
                <p:cNvSpPr txBox="1">
                  <a:spLocks noChangeArrowheads="1"/>
                </p:cNvSpPr>
                <p:nvPr/>
              </p:nvSpPr>
              <p:spPr bwMode="auto">
                <a:xfrm>
                  <a:off x="8916363" y="2355366"/>
                  <a:ext cx="1108276" cy="430007"/>
                </a:xfrm>
                <a:prstGeom prst="rect">
                  <a:avLst/>
                </a:prstGeom>
                <a:noFill/>
                <a:ln w="9525">
                  <a:noFill/>
                  <a:miter lim="800000"/>
                  <a:headEnd/>
                  <a:tailEnd/>
                </a:ln>
              </p:spPr>
              <p:txBody>
                <a:bodyPr wrap="square">
                  <a:spAutoFit/>
                </a:bodyPr>
                <a:lstStyle/>
                <a:p>
                  <a:pPr>
                    <a:spcBef>
                      <a:spcPct val="50000"/>
                    </a:spcBef>
                  </a:pPr>
                  <a:r>
                    <a:rPr lang="en-US" dirty="0">
                      <a:solidFill>
                        <a:schemeClr val="accent3"/>
                      </a:solidFill>
                      <a:latin typeface="+mj-lt"/>
                      <a:cs typeface="Calibri"/>
                    </a:rPr>
                    <a:t>s, </a:t>
                  </a:r>
                  <a14:m>
                    <m:oMath xmlns:m="http://schemas.openxmlformats.org/officeDocument/2006/math">
                      <m:r>
                        <a:rPr lang="en-US" b="1" i="1" smtClean="0">
                          <a:solidFill>
                            <a:schemeClr val="accent3"/>
                          </a:solidFill>
                          <a:latin typeface="Cambria Math" panose="02040503050406030204" pitchFamily="18" charset="0"/>
                          <a:ea typeface="Cambria Math" panose="02040503050406030204" pitchFamily="18" charset="0"/>
                          <a:cs typeface="Calibri"/>
                        </a:rPr>
                        <m:t>𝝅</m:t>
                      </m:r>
                      <m:r>
                        <a:rPr lang="en-US" b="1" i="1" smtClean="0">
                          <a:solidFill>
                            <a:schemeClr val="accent3"/>
                          </a:solidFill>
                          <a:latin typeface="Cambria Math" panose="02040503050406030204" pitchFamily="18" charset="0"/>
                          <a:ea typeface="Cambria Math" panose="02040503050406030204" pitchFamily="18" charset="0"/>
                          <a:cs typeface="Calibri"/>
                        </a:rPr>
                        <m:t>(</m:t>
                      </m:r>
                      <m:r>
                        <a:rPr lang="en-US" b="1" i="1" smtClean="0">
                          <a:solidFill>
                            <a:schemeClr val="accent3"/>
                          </a:solidFill>
                          <a:latin typeface="Cambria Math" panose="02040503050406030204" pitchFamily="18" charset="0"/>
                          <a:ea typeface="Cambria Math" panose="02040503050406030204" pitchFamily="18" charset="0"/>
                          <a:cs typeface="Calibri"/>
                        </a:rPr>
                        <m:t>𝒔</m:t>
                      </m:r>
                      <m:r>
                        <a:rPr lang="en-US" b="1" i="1" smtClean="0">
                          <a:solidFill>
                            <a:schemeClr val="accent3"/>
                          </a:solidFill>
                          <a:latin typeface="Cambria Math" panose="02040503050406030204" pitchFamily="18" charset="0"/>
                          <a:ea typeface="Cambria Math" panose="02040503050406030204" pitchFamily="18" charset="0"/>
                          <a:cs typeface="Calibri"/>
                        </a:rPr>
                        <m:t>)</m:t>
                      </m:r>
                    </m:oMath>
                  </a14:m>
                  <a:endParaRPr lang="en-US" b="1" dirty="0">
                    <a:solidFill>
                      <a:schemeClr val="accent3"/>
                    </a:solidFill>
                    <a:latin typeface="+mj-lt"/>
                    <a:cs typeface="Calibri"/>
                  </a:endParaRPr>
                </a:p>
              </p:txBody>
            </p:sp>
          </mc:Choice>
          <mc:Fallback xmlns="">
            <p:sp>
              <p:nvSpPr>
                <p:cNvPr id="17" name="Text Box 20">
                  <a:extLst>
                    <a:ext uri="{FF2B5EF4-FFF2-40B4-BE49-F238E27FC236}">
                      <a16:creationId xmlns:a16="http://schemas.microsoft.com/office/drawing/2014/main" id="{BF089D23-8246-0C69-8EFF-23D3F1CF8AF9}"/>
                    </a:ext>
                  </a:extLst>
                </p:cNvPr>
                <p:cNvSpPr txBox="1">
                  <a:spLocks noRot="1" noChangeAspect="1" noMove="1" noResize="1" noEditPoints="1" noAdjustHandles="1" noChangeArrowheads="1" noChangeShapeType="1" noTextEdit="1"/>
                </p:cNvSpPr>
                <p:nvPr/>
              </p:nvSpPr>
              <p:spPr bwMode="auto">
                <a:xfrm>
                  <a:off x="8916363" y="2355366"/>
                  <a:ext cx="1108276" cy="430007"/>
                </a:xfrm>
                <a:prstGeom prst="rect">
                  <a:avLst/>
                </a:prstGeom>
                <a:blipFill>
                  <a:blip r:embed="rId4"/>
                  <a:stretch>
                    <a:fillRect l="-5479" t="-10345" b="-2758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 Box 28">
                  <a:extLst>
                    <a:ext uri="{FF2B5EF4-FFF2-40B4-BE49-F238E27FC236}">
                      <a16:creationId xmlns:a16="http://schemas.microsoft.com/office/drawing/2014/main" id="{4E420769-7328-BC4C-290D-4B79D3624922}"/>
                    </a:ext>
                  </a:extLst>
                </p:cNvPr>
                <p:cNvSpPr txBox="1">
                  <a:spLocks noChangeArrowheads="1"/>
                </p:cNvSpPr>
                <p:nvPr/>
              </p:nvSpPr>
              <p:spPr bwMode="auto">
                <a:xfrm>
                  <a:off x="7375754" y="3523551"/>
                  <a:ext cx="1572694" cy="430007"/>
                </a:xfrm>
                <a:prstGeom prst="rect">
                  <a:avLst/>
                </a:prstGeom>
                <a:noFill/>
                <a:ln w="9525">
                  <a:noFill/>
                  <a:miter lim="800000"/>
                  <a:headEnd/>
                  <a:tailEnd/>
                </a:ln>
              </p:spPr>
              <p:txBody>
                <a:bodyPr wrap="square">
                  <a:spAutoFit/>
                </a:bodyPr>
                <a:lstStyle/>
                <a:p>
                  <a:pPr algn="r">
                    <a:spcBef>
                      <a:spcPct val="50000"/>
                    </a:spcBef>
                  </a:pPr>
                  <a:r>
                    <a:rPr lang="en-US" i="1" dirty="0">
                      <a:solidFill>
                        <a:schemeClr val="accent1"/>
                      </a:solidFill>
                      <a:latin typeface="+mj-lt"/>
                      <a:cs typeface="Calibri"/>
                    </a:rPr>
                    <a:t>s,</a:t>
                  </a:r>
                  <a14:m>
                    <m:oMath xmlns:m="http://schemas.openxmlformats.org/officeDocument/2006/math">
                      <m:r>
                        <a:rPr lang="en-US" b="1" i="1" smtClean="0">
                          <a:solidFill>
                            <a:schemeClr val="accent1"/>
                          </a:solidFill>
                          <a:latin typeface="Cambria Math" panose="02040503050406030204" pitchFamily="18" charset="0"/>
                          <a:ea typeface="Cambria Math" panose="02040503050406030204" pitchFamily="18" charset="0"/>
                          <a:cs typeface="Calibri"/>
                        </a:rPr>
                        <m:t>𝝅</m:t>
                      </m:r>
                      <m:r>
                        <a:rPr lang="en-US" b="1" i="1" smtClean="0">
                          <a:solidFill>
                            <a:schemeClr val="accent1"/>
                          </a:solidFill>
                          <a:latin typeface="Cambria Math" panose="02040503050406030204" pitchFamily="18" charset="0"/>
                          <a:ea typeface="Cambria Math" panose="02040503050406030204" pitchFamily="18" charset="0"/>
                          <a:cs typeface="Calibri"/>
                        </a:rPr>
                        <m:t>(</m:t>
                      </m:r>
                      <m:r>
                        <a:rPr lang="en-US" b="1" i="1" smtClean="0">
                          <a:solidFill>
                            <a:schemeClr val="accent1"/>
                          </a:solidFill>
                          <a:latin typeface="Cambria Math" panose="02040503050406030204" pitchFamily="18" charset="0"/>
                          <a:ea typeface="Cambria Math" panose="02040503050406030204" pitchFamily="18" charset="0"/>
                          <a:cs typeface="Calibri"/>
                        </a:rPr>
                        <m:t>𝒔</m:t>
                      </m:r>
                      <m:r>
                        <a:rPr lang="en-US" b="1" i="1" smtClean="0">
                          <a:solidFill>
                            <a:schemeClr val="accent1"/>
                          </a:solidFill>
                          <a:latin typeface="Cambria Math" panose="02040503050406030204" pitchFamily="18" charset="0"/>
                          <a:ea typeface="Cambria Math" panose="02040503050406030204" pitchFamily="18" charset="0"/>
                          <a:cs typeface="Calibri"/>
                        </a:rPr>
                        <m:t>)</m:t>
                      </m:r>
                    </m:oMath>
                  </a14:m>
                  <a:r>
                    <a:rPr lang="en-US" i="1" dirty="0">
                      <a:solidFill>
                        <a:schemeClr val="accent1"/>
                      </a:solidFill>
                      <a:latin typeface="+mj-lt"/>
                      <a:cs typeface="Calibri"/>
                    </a:rPr>
                    <a:t>,</a:t>
                  </a:r>
                  <a:r>
                    <a:rPr lang="en-US" i="1" dirty="0" err="1">
                      <a:solidFill>
                        <a:schemeClr val="accent1"/>
                      </a:solidFill>
                      <a:latin typeface="+mj-lt"/>
                      <a:cs typeface="Calibri"/>
                    </a:rPr>
                    <a:t>s’,r</a:t>
                  </a:r>
                  <a:endParaRPr lang="en-US" i="1" dirty="0">
                    <a:solidFill>
                      <a:schemeClr val="accent1"/>
                    </a:solidFill>
                    <a:latin typeface="+mj-lt"/>
                    <a:cs typeface="Calibri"/>
                  </a:endParaRPr>
                </a:p>
              </p:txBody>
            </p:sp>
          </mc:Choice>
          <mc:Fallback xmlns="">
            <p:sp>
              <p:nvSpPr>
                <p:cNvPr id="19" name="Text Box 28">
                  <a:extLst>
                    <a:ext uri="{FF2B5EF4-FFF2-40B4-BE49-F238E27FC236}">
                      <a16:creationId xmlns:a16="http://schemas.microsoft.com/office/drawing/2014/main" id="{6067C7CA-EE74-430E-28AE-14BE98E4E63B}"/>
                    </a:ext>
                  </a:extLst>
                </p:cNvPr>
                <p:cNvSpPr txBox="1">
                  <a:spLocks noRot="1" noChangeAspect="1" noMove="1" noResize="1" noEditPoints="1" noAdjustHandles="1" noChangeArrowheads="1" noChangeShapeType="1" noTextEdit="1"/>
                </p:cNvSpPr>
                <p:nvPr/>
              </p:nvSpPr>
              <p:spPr bwMode="auto">
                <a:xfrm>
                  <a:off x="7375754" y="3523551"/>
                  <a:ext cx="1572694" cy="430007"/>
                </a:xfrm>
                <a:prstGeom prst="rect">
                  <a:avLst/>
                </a:prstGeom>
                <a:blipFill>
                  <a:blip r:embed="rId5"/>
                  <a:stretch>
                    <a:fillRect t="-6452" r="-3883" b="-22581"/>
                  </a:stretch>
                </a:blipFill>
                <a:ln w="9525">
                  <a:noFill/>
                  <a:miter lim="800000"/>
                  <a:headEnd/>
                  <a:tailEnd/>
                </a:ln>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C3E4179C-683C-678A-5530-536EE69C1A10}"/>
                </a:ext>
              </a:extLst>
            </p:cNvPr>
            <p:cNvCxnSpPr>
              <a:cxnSpLocks/>
              <a:stCxn id="9" idx="3"/>
              <a:endCxn id="12" idx="0"/>
            </p:cNvCxnSpPr>
            <p:nvPr/>
          </p:nvCxnSpPr>
          <p:spPr>
            <a:xfrm flipH="1">
              <a:off x="8691139" y="1272691"/>
              <a:ext cx="647700" cy="1082675"/>
            </a:xfrm>
            <a:prstGeom prst="straightConnector1">
              <a:avLst/>
            </a:prstGeom>
            <a:ln w="28575">
              <a:solidFill>
                <a:schemeClr val="accent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02A1F8C7-3CE8-76BC-5C15-AD4267C52010}"/>
                </a:ext>
              </a:extLst>
            </p:cNvPr>
            <p:cNvCxnSpPr>
              <a:stCxn id="28" idx="0"/>
              <a:endCxn id="10" idx="0"/>
            </p:cNvCxnSpPr>
            <p:nvPr/>
          </p:nvCxnSpPr>
          <p:spPr>
            <a:xfrm>
              <a:off x="8659581" y="2736366"/>
              <a:ext cx="526858" cy="1158875"/>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19081FBA-6F9A-3D21-1002-708E2EEFDEC6}"/>
                </a:ext>
              </a:extLst>
            </p:cNvPr>
            <p:cNvCxnSpPr>
              <a:cxnSpLocks/>
            </p:cNvCxnSpPr>
            <p:nvPr/>
          </p:nvCxnSpPr>
          <p:spPr>
            <a:xfrm flipH="1">
              <a:off x="8881639" y="4260366"/>
              <a:ext cx="304800" cy="533400"/>
            </a:xfrm>
            <a:prstGeom prst="straightConnector1">
              <a:avLst/>
            </a:prstGeom>
            <a:ln w="28575">
              <a:solidFill>
                <a:schemeClr val="accent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09041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6A888-230D-AE3F-3C02-E1CDD40EEA4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8084271-FCB6-A422-3D63-D56AD9470B69}"/>
              </a:ext>
            </a:extLst>
          </p:cNvPr>
          <p:cNvSpPr>
            <a:spLocks noGrp="1"/>
          </p:cNvSpPr>
          <p:nvPr>
            <p:ph type="title"/>
          </p:nvPr>
        </p:nvSpPr>
        <p:spPr/>
        <p:txBody>
          <a:bodyPr/>
          <a:lstStyle/>
          <a:p>
            <a:r>
              <a:rPr lang="en-US" dirty="0"/>
              <a:t>Problems with TD Value Learning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490C6D5F-CFFC-0731-7D59-CF60CB7C79B6}"/>
                  </a:ext>
                </a:extLst>
              </p:cNvPr>
              <p:cNvSpPr>
                <a:spLocks noGrp="1"/>
              </p:cNvSpPr>
              <p:nvPr>
                <p:ph idx="1"/>
              </p:nvPr>
            </p:nvSpPr>
            <p:spPr>
              <a:xfrm>
                <a:off x="497158" y="1590261"/>
                <a:ext cx="8641607" cy="4606139"/>
              </a:xfrm>
            </p:spPr>
            <p:txBody>
              <a:bodyPr/>
              <a:lstStyle/>
              <a:p>
                <a:pPr marL="0" indent="0">
                  <a:buNone/>
                </a:pPr>
                <a:r>
                  <a:rPr lang="en-US" dirty="0"/>
                  <a:t>TD Value Learning performs model-free policy evaluation</a:t>
                </a:r>
              </a:p>
              <a:p>
                <a:pPr lvl="1"/>
                <a:r>
                  <a:rPr lang="en-US" dirty="0"/>
                  <a:t>Mimics Bellman updates with running average samples</a:t>
                </a:r>
              </a:p>
              <a:p>
                <a:r>
                  <a:rPr lang="en-US" dirty="0"/>
                  <a:t>However, if we want to turn values into policy, we’re stuck:</a:t>
                </a:r>
              </a:p>
              <a:p>
                <a:pPr marL="0" indent="0">
                  <a:buNone/>
                </a:pPr>
                <a14:m>
                  <m:oMathPara xmlns:m="http://schemas.openxmlformats.org/officeDocument/2006/math">
                    <m:oMath>
                      <m:r>
                        <a:rPr lang="en-US" i="1" smtClean="0">
                          <a:latin typeface="Cambria Math" panose="02040503050406030204" pitchFamily="18" charset="0"/>
                          <a:ea typeface="Cambria Math" panose="02040503050406030204" pitchFamily="18" charset="0"/>
                        </a:rPr>
                        <m:t>𝜋</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argmax</m:t>
                          </m:r>
                        </m:e>
                        <m:sub>
                          <m:r>
                            <a:rPr lang="en-US" b="0" i="1" smtClean="0">
                              <a:latin typeface="Cambria Math" panose="02040503050406030204" pitchFamily="18" charset="0"/>
                              <a:ea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𝑄</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e>
                      </m:d>
                    </m:oMath>
                  </m:oMathPara>
                </a14:m>
                <a:endParaRPr lang="en-US" b="0" dirty="0">
                  <a:ea typeface="Cambria Math" panose="02040503050406030204" pitchFamily="18" charset="0"/>
                </a:endParaRPr>
              </a:p>
              <a:p>
                <a:pPr marL="0" indent="0">
                  <a:buNone/>
                </a:pPr>
                <a14:m>
                  <m:oMathPara xmlns:m="http://schemas.openxmlformats.org/officeDocument/2006/math">
                    <m:oMath>
                      <m:r>
                        <a:rPr lang="en-US" b="0" i="1" smtClean="0">
                          <a:latin typeface="Cambria Math" panose="02040503050406030204" pitchFamily="18" charset="0"/>
                        </a:rPr>
                        <m:t>𝑄</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𝑠</m:t>
                          </m:r>
                          <m:r>
                            <a:rPr lang="en-US" b="0" i="1" smtClean="0">
                              <a:latin typeface="Cambria Math" panose="02040503050406030204" pitchFamily="18" charset="0"/>
                            </a:rPr>
                            <m:t>′</m:t>
                          </m:r>
                        </m:sub>
                        <m:sup/>
                        <m:e>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r>
                            <a:rPr lang="en-US" b="0" i="1" smtClean="0">
                              <a:latin typeface="Cambria Math" panose="02040503050406030204" pitchFamily="18" charset="0"/>
                              <a:ea typeface="Cambria Math" panose="02040503050406030204" pitchFamily="18" charset="0"/>
                            </a:rPr>
                            <m:t>𝑈</m:t>
                          </m:r>
                          <m:d>
                            <m:dPr>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d>
                          <m:r>
                            <a:rPr lang="en-US" b="0" i="1" smtClean="0">
                              <a:latin typeface="Cambria Math" panose="02040503050406030204" pitchFamily="18" charset="0"/>
                              <a:ea typeface="Cambria Math" panose="02040503050406030204" pitchFamily="18" charset="0"/>
                            </a:rPr>
                            <m:t>]</m:t>
                          </m:r>
                        </m:e>
                      </m:nary>
                    </m:oMath>
                  </m:oMathPara>
                </a14:m>
                <a:endParaRPr lang="en-US" dirty="0"/>
              </a:p>
              <a:p>
                <a:r>
                  <a:rPr lang="en-US" dirty="0"/>
                  <a:t>Idea: Learn </a:t>
                </a:r>
                <a:r>
                  <a:rPr lang="en-US" b="1" dirty="0">
                    <a:solidFill>
                      <a:schemeClr val="accent3"/>
                    </a:solidFill>
                    <a:latin typeface="Avenir Next" panose="020B0503020202020204" pitchFamily="34" charset="0"/>
                  </a:rPr>
                  <a:t>Q-values</a:t>
                </a:r>
                <a:r>
                  <a:rPr lang="en-US" dirty="0"/>
                  <a:t>, not utilities</a:t>
                </a:r>
              </a:p>
              <a:p>
                <a:pPr lvl="1"/>
                <a:r>
                  <a:rPr lang="en-US" dirty="0"/>
                  <a:t>Makes action selection model-free, too!</a:t>
                </a:r>
              </a:p>
            </p:txBody>
          </p:sp>
        </mc:Choice>
        <mc:Fallback xmlns="">
          <p:sp>
            <p:nvSpPr>
              <p:cNvPr id="7" name="Content Placeholder 6">
                <a:extLst>
                  <a:ext uri="{FF2B5EF4-FFF2-40B4-BE49-F238E27FC236}">
                    <a16:creationId xmlns:a16="http://schemas.microsoft.com/office/drawing/2014/main" id="{DDC12BBE-701F-2FC7-B1EC-CEC1F551F472}"/>
                  </a:ext>
                </a:extLst>
              </p:cNvPr>
              <p:cNvSpPr>
                <a:spLocks noGrp="1" noRot="1" noChangeAspect="1" noMove="1" noResize="1" noEditPoints="1" noAdjustHandles="1" noChangeArrowheads="1" noChangeShapeType="1" noTextEdit="1"/>
              </p:cNvSpPr>
              <p:nvPr>
                <p:ph idx="1"/>
              </p:nvPr>
            </p:nvSpPr>
            <p:spPr>
              <a:xfrm>
                <a:off x="497158" y="1590261"/>
                <a:ext cx="8641607" cy="4606139"/>
              </a:xfrm>
              <a:blipFill>
                <a:blip r:embed="rId2"/>
                <a:stretch>
                  <a:fillRect l="-1175" b="-1625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274DBE8-6797-D093-F42C-A3E011DA8434}"/>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65E021FD-7751-F584-7622-3ADE7AC4B8AD}"/>
              </a:ext>
            </a:extLst>
          </p:cNvPr>
          <p:cNvSpPr>
            <a:spLocks noGrp="1"/>
          </p:cNvSpPr>
          <p:nvPr>
            <p:ph type="sldNum" sz="quarter" idx="12"/>
          </p:nvPr>
        </p:nvSpPr>
        <p:spPr/>
        <p:txBody>
          <a:bodyPr/>
          <a:lstStyle/>
          <a:p>
            <a:fld id="{0C6CD854-DD62-6C4B-87F1-66B34D688D3F}" type="slidenum">
              <a:rPr lang="en-US" smtClean="0"/>
              <a:t>5</a:t>
            </a:fld>
            <a:endParaRPr lang="en-US"/>
          </a:p>
        </p:txBody>
      </p:sp>
      <p:grpSp>
        <p:nvGrpSpPr>
          <p:cNvPr id="8" name="Group 7" descr="An expectimax MDP tree showing states as red triangles with actions edges connecting them to Q-states, represented as green circular chance nodes, connected via transitions to a successor state s’.">
            <a:extLst>
              <a:ext uri="{FF2B5EF4-FFF2-40B4-BE49-F238E27FC236}">
                <a16:creationId xmlns:a16="http://schemas.microsoft.com/office/drawing/2014/main" id="{6FBEE7E4-4CC3-DBF1-CBA9-0F5A760C96A4}"/>
              </a:ext>
            </a:extLst>
          </p:cNvPr>
          <p:cNvGrpSpPr>
            <a:grpSpLocks noChangeAspect="1"/>
          </p:cNvGrpSpPr>
          <p:nvPr/>
        </p:nvGrpSpPr>
        <p:grpSpPr>
          <a:xfrm>
            <a:off x="8244316" y="2574820"/>
            <a:ext cx="3613363" cy="3412621"/>
            <a:chOff x="7129039" y="907566"/>
            <a:chExt cx="4114800" cy="3886200"/>
          </a:xfrm>
        </p:grpSpPr>
        <p:sp>
          <p:nvSpPr>
            <p:cNvPr id="9" name="AutoShape 4">
              <a:extLst>
                <a:ext uri="{FF2B5EF4-FFF2-40B4-BE49-F238E27FC236}">
                  <a16:creationId xmlns:a16="http://schemas.microsoft.com/office/drawing/2014/main" id="{34D77DEB-A40A-4E08-28C8-A97EEF1DF894}"/>
                </a:ext>
              </a:extLst>
            </p:cNvPr>
            <p:cNvSpPr>
              <a:spLocks noChangeArrowheads="1"/>
            </p:cNvSpPr>
            <p:nvPr/>
          </p:nvSpPr>
          <p:spPr bwMode="auto">
            <a:xfrm>
              <a:off x="9110239" y="907566"/>
              <a:ext cx="457200" cy="365125"/>
            </a:xfrm>
            <a:prstGeom prst="triangle">
              <a:avLst>
                <a:gd name="adj" fmla="val 50000"/>
              </a:avLst>
            </a:prstGeom>
            <a:solidFill>
              <a:schemeClr val="accent2"/>
            </a:solidFill>
            <a:ln w="9525">
              <a:noFill/>
              <a:miter lim="800000"/>
              <a:headEnd/>
              <a:tailEnd/>
            </a:ln>
          </p:spPr>
          <p:txBody>
            <a:bodyPr wrap="none" anchor="ctr"/>
            <a:lstStyle/>
            <a:p>
              <a:pPr algn="ctr"/>
              <a:endParaRPr lang="en-US">
                <a:latin typeface="Calibri"/>
                <a:cs typeface="Calibri"/>
              </a:endParaRPr>
            </a:p>
          </p:txBody>
        </p:sp>
        <p:sp>
          <p:nvSpPr>
            <p:cNvPr id="10" name="AutoShape 5">
              <a:extLst>
                <a:ext uri="{FF2B5EF4-FFF2-40B4-BE49-F238E27FC236}">
                  <a16:creationId xmlns:a16="http://schemas.microsoft.com/office/drawing/2014/main" id="{38D7DABC-033F-8775-FAEF-2C240B6845B3}"/>
                </a:ext>
              </a:extLst>
            </p:cNvPr>
            <p:cNvSpPr>
              <a:spLocks noChangeArrowheads="1"/>
            </p:cNvSpPr>
            <p:nvPr/>
          </p:nvSpPr>
          <p:spPr bwMode="auto">
            <a:xfrm>
              <a:off x="8957839" y="3895241"/>
              <a:ext cx="457200" cy="365125"/>
            </a:xfrm>
            <a:prstGeom prst="triangle">
              <a:avLst>
                <a:gd name="adj" fmla="val 50000"/>
              </a:avLst>
            </a:prstGeom>
            <a:solidFill>
              <a:schemeClr val="accent2"/>
            </a:solidFill>
            <a:ln w="9525">
              <a:noFill/>
              <a:miter lim="800000"/>
              <a:headEnd/>
              <a:tailEnd/>
            </a:ln>
          </p:spPr>
          <p:txBody>
            <a:bodyPr wrap="none" anchor="ctr"/>
            <a:lstStyle/>
            <a:p>
              <a:pPr algn="r" rtl="1"/>
              <a:endParaRPr lang="en-US">
                <a:latin typeface="Calibri"/>
                <a:cs typeface="Calibri"/>
              </a:endParaRPr>
            </a:p>
          </p:txBody>
        </p:sp>
        <p:grpSp>
          <p:nvGrpSpPr>
            <p:cNvPr id="11" name="Group 6">
              <a:extLst>
                <a:ext uri="{FF2B5EF4-FFF2-40B4-BE49-F238E27FC236}">
                  <a16:creationId xmlns:a16="http://schemas.microsoft.com/office/drawing/2014/main" id="{ABC17AA5-6CB3-7693-8A47-4910D29FC706}"/>
                </a:ext>
              </a:extLst>
            </p:cNvPr>
            <p:cNvGrpSpPr>
              <a:grpSpLocks/>
            </p:cNvGrpSpPr>
            <p:nvPr/>
          </p:nvGrpSpPr>
          <p:grpSpPr bwMode="auto">
            <a:xfrm>
              <a:off x="7510039" y="1288566"/>
              <a:ext cx="3733800" cy="1066800"/>
              <a:chOff x="1584" y="1680"/>
              <a:chExt cx="2352" cy="336"/>
            </a:xfrm>
          </p:grpSpPr>
          <p:sp>
            <p:nvSpPr>
              <p:cNvPr id="29" name="Line 7">
                <a:extLst>
                  <a:ext uri="{FF2B5EF4-FFF2-40B4-BE49-F238E27FC236}">
                    <a16:creationId xmlns:a16="http://schemas.microsoft.com/office/drawing/2014/main" id="{4C592DA8-3675-3FFC-980B-1A5397F14EDA}"/>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30" name="Line 8">
                <a:extLst>
                  <a:ext uri="{FF2B5EF4-FFF2-40B4-BE49-F238E27FC236}">
                    <a16:creationId xmlns:a16="http://schemas.microsoft.com/office/drawing/2014/main" id="{BEFAD35F-0C5C-450D-440E-875CA125D5CC}"/>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31" name="Line 10">
                <a:extLst>
                  <a:ext uri="{FF2B5EF4-FFF2-40B4-BE49-F238E27FC236}">
                    <a16:creationId xmlns:a16="http://schemas.microsoft.com/office/drawing/2014/main" id="{BF7B9C46-E5CD-168E-15E5-527F9B2640E4}"/>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2" name="Oval 11">
              <a:extLst>
                <a:ext uri="{FF2B5EF4-FFF2-40B4-BE49-F238E27FC236}">
                  <a16:creationId xmlns:a16="http://schemas.microsoft.com/office/drawing/2014/main" id="{58EC78A3-21C0-BC6A-B432-5A5DAD43FCEA}"/>
                </a:ext>
              </a:extLst>
            </p:cNvPr>
            <p:cNvSpPr>
              <a:spLocks noChangeArrowheads="1"/>
            </p:cNvSpPr>
            <p:nvPr/>
          </p:nvSpPr>
          <p:spPr bwMode="auto">
            <a:xfrm>
              <a:off x="8500639" y="2355366"/>
              <a:ext cx="381000" cy="381000"/>
            </a:xfrm>
            <a:prstGeom prst="ellipse">
              <a:avLst/>
            </a:prstGeom>
            <a:solidFill>
              <a:schemeClr val="accent3"/>
            </a:solidFill>
            <a:ln w="9525">
              <a:noFill/>
              <a:round/>
              <a:headEnd/>
              <a:tailEnd/>
            </a:ln>
          </p:spPr>
          <p:txBody>
            <a:bodyPr wrap="none" anchor="ctr"/>
            <a:lstStyle/>
            <a:p>
              <a:endParaRPr lang="en-US">
                <a:latin typeface="Calibri"/>
                <a:cs typeface="Calibri"/>
              </a:endParaRPr>
            </a:p>
          </p:txBody>
        </p:sp>
        <p:grpSp>
          <p:nvGrpSpPr>
            <p:cNvPr id="13" name="Group 12">
              <a:extLst>
                <a:ext uri="{FF2B5EF4-FFF2-40B4-BE49-F238E27FC236}">
                  <a16:creationId xmlns:a16="http://schemas.microsoft.com/office/drawing/2014/main" id="{AC7CBABB-A3D1-C9A7-9C13-22D2E3B48627}"/>
                </a:ext>
              </a:extLst>
            </p:cNvPr>
            <p:cNvGrpSpPr>
              <a:grpSpLocks/>
            </p:cNvGrpSpPr>
            <p:nvPr/>
          </p:nvGrpSpPr>
          <p:grpSpPr bwMode="auto">
            <a:xfrm>
              <a:off x="7129039" y="2736366"/>
              <a:ext cx="3124200" cy="1143000"/>
              <a:chOff x="1536" y="2400"/>
              <a:chExt cx="1584" cy="624"/>
            </a:xfrm>
          </p:grpSpPr>
          <p:sp>
            <p:nvSpPr>
              <p:cNvPr id="26" name="Line 13">
                <a:extLst>
                  <a:ext uri="{FF2B5EF4-FFF2-40B4-BE49-F238E27FC236}">
                    <a16:creationId xmlns:a16="http://schemas.microsoft.com/office/drawing/2014/main" id="{07B8E589-E2BE-A5D3-7F21-0F229063DE64}"/>
                  </a:ext>
                </a:extLst>
              </p:cNvPr>
              <p:cNvSpPr>
                <a:spLocks noChangeShapeType="1"/>
              </p:cNvSpPr>
              <p:nvPr/>
            </p:nvSpPr>
            <p:spPr bwMode="auto">
              <a:xfrm flipH="1">
                <a:off x="1536" y="2400"/>
                <a:ext cx="776"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7" name="Line 14">
                <a:extLst>
                  <a:ext uri="{FF2B5EF4-FFF2-40B4-BE49-F238E27FC236}">
                    <a16:creationId xmlns:a16="http://schemas.microsoft.com/office/drawing/2014/main" id="{2ED87661-8730-329B-1E9A-832693095BB2}"/>
                  </a:ext>
                </a:extLst>
              </p:cNvPr>
              <p:cNvSpPr>
                <a:spLocks noChangeShapeType="1"/>
              </p:cNvSpPr>
              <p:nvPr/>
            </p:nvSpPr>
            <p:spPr bwMode="auto">
              <a:xfrm>
                <a:off x="2312" y="2400"/>
                <a:ext cx="808"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8" name="Line 15">
                <a:extLst>
                  <a:ext uri="{FF2B5EF4-FFF2-40B4-BE49-F238E27FC236}">
                    <a16:creationId xmlns:a16="http://schemas.microsoft.com/office/drawing/2014/main" id="{65E7F7E2-3559-E69C-6C22-AA1C158785AD}"/>
                  </a:ext>
                </a:extLst>
              </p:cNvPr>
              <p:cNvSpPr>
                <a:spLocks noChangeShapeType="1"/>
              </p:cNvSpPr>
              <p:nvPr/>
            </p:nvSpPr>
            <p:spPr bwMode="auto">
              <a:xfrm flipH="1">
                <a:off x="2021" y="2400"/>
                <a:ext cx="291" cy="624"/>
              </a:xfrm>
              <a:prstGeom prst="line">
                <a:avLst/>
              </a:prstGeom>
              <a:noFill/>
              <a:ln w="9525">
                <a:solidFill>
                  <a:schemeClr val="bg1"/>
                </a:solidFill>
                <a:prstDash val="dash"/>
                <a:round/>
                <a:headEnd/>
                <a:tailEnd type="triangle" w="med" len="med"/>
              </a:ln>
            </p:spPr>
            <p:txBody>
              <a:bodyPr/>
              <a:lstStyle/>
              <a:p>
                <a:endParaRPr lang="en-US">
                  <a:latin typeface="Calibri"/>
                  <a:cs typeface="Calibri"/>
                </a:endParaRPr>
              </a:p>
            </p:txBody>
          </p:sp>
        </p:grpSp>
        <p:sp>
          <p:nvSpPr>
            <p:cNvPr id="14" name="Text Box 17">
              <a:extLst>
                <a:ext uri="{FF2B5EF4-FFF2-40B4-BE49-F238E27FC236}">
                  <a16:creationId xmlns:a16="http://schemas.microsoft.com/office/drawing/2014/main" id="{97FAA9E2-A8EE-9A50-881B-EF7B698D3744}"/>
                </a:ext>
              </a:extLst>
            </p:cNvPr>
            <p:cNvSpPr txBox="1">
              <a:spLocks noChangeArrowheads="1"/>
            </p:cNvSpPr>
            <p:nvPr/>
          </p:nvSpPr>
          <p:spPr bwMode="auto">
            <a:xfrm>
              <a:off x="9080338" y="1677103"/>
              <a:ext cx="598025" cy="369332"/>
            </a:xfrm>
            <a:prstGeom prst="rect">
              <a:avLst/>
            </a:prstGeom>
            <a:noFill/>
            <a:ln w="9525">
              <a:noFill/>
              <a:miter lim="800000"/>
              <a:headEnd/>
              <a:tailEnd/>
            </a:ln>
          </p:spPr>
          <p:txBody>
            <a:bodyPr wrap="square">
              <a:spAutoFit/>
            </a:bodyPr>
            <a:lstStyle/>
            <a:p>
              <a:pPr>
                <a:spcBef>
                  <a:spcPct val="50000"/>
                </a:spcBef>
              </a:pPr>
              <a:r>
                <a:rPr lang="en-US" i="1" dirty="0">
                  <a:solidFill>
                    <a:schemeClr val="accent1"/>
                  </a:solidFill>
                  <a:latin typeface="+mj-lt"/>
                  <a:cs typeface="Calibri"/>
                </a:rPr>
                <a:t>a</a:t>
              </a:r>
            </a:p>
          </p:txBody>
        </p:sp>
        <p:sp>
          <p:nvSpPr>
            <p:cNvPr id="15" name="Text Box 18">
              <a:extLst>
                <a:ext uri="{FF2B5EF4-FFF2-40B4-BE49-F238E27FC236}">
                  <a16:creationId xmlns:a16="http://schemas.microsoft.com/office/drawing/2014/main" id="{43D84E57-92F6-FF6D-35F4-71AA25E67CA3}"/>
                </a:ext>
              </a:extLst>
            </p:cNvPr>
            <p:cNvSpPr txBox="1">
              <a:spLocks noChangeArrowheads="1"/>
            </p:cNvSpPr>
            <p:nvPr/>
          </p:nvSpPr>
          <p:spPr bwMode="auto">
            <a:xfrm>
              <a:off x="9579014" y="907566"/>
              <a:ext cx="381000" cy="366713"/>
            </a:xfrm>
            <a:prstGeom prst="rect">
              <a:avLst/>
            </a:prstGeom>
            <a:noFill/>
            <a:ln w="9525">
              <a:noFill/>
              <a:miter lim="800000"/>
              <a:headEnd/>
              <a:tailEnd/>
            </a:ln>
          </p:spPr>
          <p:txBody>
            <a:bodyPr>
              <a:spAutoFit/>
            </a:bodyPr>
            <a:lstStyle/>
            <a:p>
              <a:pPr>
                <a:spcBef>
                  <a:spcPct val="50000"/>
                </a:spcBef>
              </a:pPr>
              <a:r>
                <a:rPr lang="en-US" dirty="0">
                  <a:solidFill>
                    <a:schemeClr val="accent2"/>
                  </a:solidFill>
                  <a:latin typeface="+mj-lt"/>
                  <a:cs typeface="Calibri"/>
                </a:rPr>
                <a:t>s</a:t>
              </a:r>
            </a:p>
          </p:txBody>
        </p:sp>
        <p:sp>
          <p:nvSpPr>
            <p:cNvPr id="16" name="Text Box 19">
              <a:extLst>
                <a:ext uri="{FF2B5EF4-FFF2-40B4-BE49-F238E27FC236}">
                  <a16:creationId xmlns:a16="http://schemas.microsoft.com/office/drawing/2014/main" id="{CE71656C-6406-72ED-B1F3-8874A5A8B50A}"/>
                </a:ext>
              </a:extLst>
            </p:cNvPr>
            <p:cNvSpPr txBox="1">
              <a:spLocks noChangeArrowheads="1"/>
            </p:cNvSpPr>
            <p:nvPr/>
          </p:nvSpPr>
          <p:spPr bwMode="auto">
            <a:xfrm>
              <a:off x="9391889" y="3879366"/>
              <a:ext cx="480349" cy="420585"/>
            </a:xfrm>
            <a:prstGeom prst="rect">
              <a:avLst/>
            </a:prstGeom>
            <a:noFill/>
            <a:ln w="9525">
              <a:noFill/>
              <a:miter lim="800000"/>
              <a:headEnd/>
              <a:tailEnd/>
            </a:ln>
          </p:spPr>
          <p:txBody>
            <a:bodyPr wrap="square">
              <a:spAutoFit/>
            </a:bodyPr>
            <a:lstStyle/>
            <a:p>
              <a:pPr algn="ctr" rtl="1">
                <a:spcBef>
                  <a:spcPct val="50000"/>
                </a:spcBef>
              </a:pPr>
              <a:r>
                <a:rPr lang="en-US" dirty="0">
                  <a:solidFill>
                    <a:schemeClr val="accent2"/>
                  </a:solidFill>
                  <a:latin typeface="+mj-lt"/>
                  <a:cs typeface="Calibri"/>
                </a:rPr>
                <a:t>s’</a:t>
              </a:r>
            </a:p>
          </p:txBody>
        </p:sp>
        <p:sp>
          <p:nvSpPr>
            <p:cNvPr id="17" name="Text Box 20">
              <a:extLst>
                <a:ext uri="{FF2B5EF4-FFF2-40B4-BE49-F238E27FC236}">
                  <a16:creationId xmlns:a16="http://schemas.microsoft.com/office/drawing/2014/main" id="{C35BBC0F-0F35-DE21-E765-5B49281029F1}"/>
                </a:ext>
              </a:extLst>
            </p:cNvPr>
            <p:cNvSpPr txBox="1">
              <a:spLocks noChangeArrowheads="1"/>
            </p:cNvSpPr>
            <p:nvPr/>
          </p:nvSpPr>
          <p:spPr bwMode="auto">
            <a:xfrm>
              <a:off x="8916363" y="2355366"/>
              <a:ext cx="921151" cy="369332"/>
            </a:xfrm>
            <a:prstGeom prst="rect">
              <a:avLst/>
            </a:prstGeom>
            <a:noFill/>
            <a:ln w="9525">
              <a:noFill/>
              <a:miter lim="800000"/>
              <a:headEnd/>
              <a:tailEnd/>
            </a:ln>
          </p:spPr>
          <p:txBody>
            <a:bodyPr wrap="square">
              <a:spAutoFit/>
            </a:bodyPr>
            <a:lstStyle/>
            <a:p>
              <a:pPr>
                <a:spcBef>
                  <a:spcPct val="50000"/>
                </a:spcBef>
              </a:pPr>
              <a:r>
                <a:rPr lang="en-US" dirty="0" err="1">
                  <a:solidFill>
                    <a:schemeClr val="accent3"/>
                  </a:solidFill>
                  <a:latin typeface="+mj-lt"/>
                  <a:cs typeface="Calibri"/>
                </a:rPr>
                <a:t>s,a</a:t>
              </a:r>
              <a:endParaRPr lang="en-US" dirty="0">
                <a:solidFill>
                  <a:schemeClr val="accent3"/>
                </a:solidFill>
                <a:latin typeface="+mj-lt"/>
                <a:cs typeface="Calibri"/>
              </a:endParaRPr>
            </a:p>
          </p:txBody>
        </p:sp>
        <p:grpSp>
          <p:nvGrpSpPr>
            <p:cNvPr id="18" name="Group 21">
              <a:extLst>
                <a:ext uri="{FF2B5EF4-FFF2-40B4-BE49-F238E27FC236}">
                  <a16:creationId xmlns:a16="http://schemas.microsoft.com/office/drawing/2014/main" id="{488B3A94-AC4C-45CC-2CDC-6602FD33A937}"/>
                </a:ext>
              </a:extLst>
            </p:cNvPr>
            <p:cNvGrpSpPr>
              <a:grpSpLocks/>
            </p:cNvGrpSpPr>
            <p:nvPr/>
          </p:nvGrpSpPr>
          <p:grpSpPr bwMode="auto">
            <a:xfrm>
              <a:off x="7357639" y="4260366"/>
              <a:ext cx="3733800" cy="533400"/>
              <a:chOff x="1584" y="1680"/>
              <a:chExt cx="2352" cy="336"/>
            </a:xfrm>
          </p:grpSpPr>
          <p:sp>
            <p:nvSpPr>
              <p:cNvPr id="23" name="Line 22">
                <a:extLst>
                  <a:ext uri="{FF2B5EF4-FFF2-40B4-BE49-F238E27FC236}">
                    <a16:creationId xmlns:a16="http://schemas.microsoft.com/office/drawing/2014/main" id="{178FF0F6-A4A2-703C-331A-797AE0EBE85B}"/>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4" name="Line 23">
                <a:extLst>
                  <a:ext uri="{FF2B5EF4-FFF2-40B4-BE49-F238E27FC236}">
                    <a16:creationId xmlns:a16="http://schemas.microsoft.com/office/drawing/2014/main" id="{2DF9C2CD-5D0A-FD09-4A6E-6D719C7F5ADE}"/>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5" name="Line 25">
                <a:extLst>
                  <a:ext uri="{FF2B5EF4-FFF2-40B4-BE49-F238E27FC236}">
                    <a16:creationId xmlns:a16="http://schemas.microsoft.com/office/drawing/2014/main" id="{2EC2BD35-B639-955E-13A5-9D95FA72F2FD}"/>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9" name="Text Box 28">
              <a:extLst>
                <a:ext uri="{FF2B5EF4-FFF2-40B4-BE49-F238E27FC236}">
                  <a16:creationId xmlns:a16="http://schemas.microsoft.com/office/drawing/2014/main" id="{8B0AEED7-9719-0D53-BA05-65D76530E3C6}"/>
                </a:ext>
              </a:extLst>
            </p:cNvPr>
            <p:cNvSpPr txBox="1">
              <a:spLocks noChangeArrowheads="1"/>
            </p:cNvSpPr>
            <p:nvPr/>
          </p:nvSpPr>
          <p:spPr bwMode="auto">
            <a:xfrm>
              <a:off x="8085628" y="3332467"/>
              <a:ext cx="877036" cy="420585"/>
            </a:xfrm>
            <a:prstGeom prst="rect">
              <a:avLst/>
            </a:prstGeom>
            <a:noFill/>
            <a:ln w="9525">
              <a:noFill/>
              <a:miter lim="800000"/>
              <a:headEnd/>
              <a:tailEnd/>
            </a:ln>
          </p:spPr>
          <p:txBody>
            <a:bodyPr wrap="square">
              <a:spAutoFit/>
            </a:bodyPr>
            <a:lstStyle/>
            <a:p>
              <a:pPr>
                <a:spcBef>
                  <a:spcPct val="50000"/>
                </a:spcBef>
              </a:pPr>
              <a:r>
                <a:rPr lang="en-US" i="1" dirty="0" err="1">
                  <a:solidFill>
                    <a:schemeClr val="accent1"/>
                  </a:solidFill>
                  <a:latin typeface="+mj-lt"/>
                  <a:cs typeface="Calibri"/>
                </a:rPr>
                <a:t>s,a,s</a:t>
              </a:r>
              <a:r>
                <a:rPr lang="en-US" i="1" dirty="0">
                  <a:solidFill>
                    <a:schemeClr val="accent1"/>
                  </a:solidFill>
                  <a:latin typeface="+mj-lt"/>
                  <a:cs typeface="Calibri"/>
                </a:rPr>
                <a:t>’</a:t>
              </a:r>
            </a:p>
          </p:txBody>
        </p:sp>
        <p:cxnSp>
          <p:nvCxnSpPr>
            <p:cNvPr id="20" name="Straight Arrow Connector 19">
              <a:extLst>
                <a:ext uri="{FF2B5EF4-FFF2-40B4-BE49-F238E27FC236}">
                  <a16:creationId xmlns:a16="http://schemas.microsoft.com/office/drawing/2014/main" id="{935B3646-D3CC-306C-2C64-70CD89F5C20C}"/>
                </a:ext>
              </a:extLst>
            </p:cNvPr>
            <p:cNvCxnSpPr>
              <a:cxnSpLocks/>
              <a:stCxn id="9" idx="3"/>
              <a:endCxn id="12" idx="0"/>
            </p:cNvCxnSpPr>
            <p:nvPr/>
          </p:nvCxnSpPr>
          <p:spPr>
            <a:xfrm flipH="1">
              <a:off x="8691139" y="1272691"/>
              <a:ext cx="647700" cy="1082675"/>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1109EF5D-5AB7-59C4-94CA-8AF0E5BAD50B}"/>
                </a:ext>
              </a:extLst>
            </p:cNvPr>
            <p:cNvCxnSpPr>
              <a:stCxn id="28" idx="0"/>
              <a:endCxn id="10" idx="0"/>
            </p:cNvCxnSpPr>
            <p:nvPr/>
          </p:nvCxnSpPr>
          <p:spPr>
            <a:xfrm>
              <a:off x="8659581" y="2736366"/>
              <a:ext cx="526858" cy="1158875"/>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EA12F41B-3E07-2894-30BF-4A55BC4A2F13}"/>
                </a:ext>
              </a:extLst>
            </p:cNvPr>
            <p:cNvCxnSpPr>
              <a:stCxn id="25" idx="0"/>
            </p:cNvCxnSpPr>
            <p:nvPr/>
          </p:nvCxnSpPr>
          <p:spPr>
            <a:xfrm flipH="1">
              <a:off x="8881639" y="4260366"/>
              <a:ext cx="304800" cy="5334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4524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3E7F73-74CA-E261-CF20-384704206806}"/>
              </a:ext>
            </a:extLst>
          </p:cNvPr>
          <p:cNvSpPr>
            <a:spLocks noGrp="1"/>
          </p:cNvSpPr>
          <p:nvPr>
            <p:ph type="title"/>
          </p:nvPr>
        </p:nvSpPr>
        <p:spPr/>
        <p:txBody>
          <a:bodyPr/>
          <a:lstStyle/>
          <a:p>
            <a:r>
              <a:rPr lang="en-US" dirty="0"/>
              <a:t>A More Hands-On Approach…</a:t>
            </a:r>
          </a:p>
        </p:txBody>
      </p:sp>
      <p:sp>
        <p:nvSpPr>
          <p:cNvPr id="4" name="Date Placeholder 3">
            <a:extLst>
              <a:ext uri="{FF2B5EF4-FFF2-40B4-BE49-F238E27FC236}">
                <a16:creationId xmlns:a16="http://schemas.microsoft.com/office/drawing/2014/main" id="{9241D94A-B58D-CDC3-B058-29725ED10513}"/>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18181A26-1D51-5FD9-5171-173E1DC6406E}"/>
              </a:ext>
            </a:extLst>
          </p:cNvPr>
          <p:cNvSpPr>
            <a:spLocks noGrp="1"/>
          </p:cNvSpPr>
          <p:nvPr>
            <p:ph type="sldNum" sz="quarter" idx="12"/>
          </p:nvPr>
        </p:nvSpPr>
        <p:spPr/>
        <p:txBody>
          <a:bodyPr/>
          <a:lstStyle/>
          <a:p>
            <a:fld id="{0C6CD854-DD62-6C4B-87F1-66B34D688D3F}" type="slidenum">
              <a:rPr lang="en-US" smtClean="0"/>
              <a:t>6</a:t>
            </a:fld>
            <a:endParaRPr lang="en-US"/>
          </a:p>
        </p:txBody>
      </p:sp>
      <p:pic>
        <p:nvPicPr>
          <p:cNvPr id="2" name="Picture 2" descr="Illustration of the robot with a computerized brain jumping off of the narrow passageway into the fire pit.">
            <a:extLst>
              <a:ext uri="{FF2B5EF4-FFF2-40B4-BE49-F238E27FC236}">
                <a16:creationId xmlns:a16="http://schemas.microsoft.com/office/drawing/2014/main" id="{90EAC5C8-299C-E539-2956-56999AE698A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7666" y="786301"/>
            <a:ext cx="4541755" cy="2362200"/>
          </a:xfrm>
          <a:prstGeom prst="rect">
            <a:avLst/>
          </a:prstGeom>
          <a:noFill/>
        </p:spPr>
      </p:pic>
      <p:pic>
        <p:nvPicPr>
          <p:cNvPr id="3" name="Picture 2" descr="Illustration of the robot with a computerized brain climbing back onto the narrow passageway from the fire pit. The robot is partially charred and dazed.">
            <a:extLst>
              <a:ext uri="{FF2B5EF4-FFF2-40B4-BE49-F238E27FC236}">
                <a16:creationId xmlns:a16="http://schemas.microsoft.com/office/drawing/2014/main" id="{68720B3F-6D62-1F29-D5CD-4FB79FF0A0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36511" y="1740266"/>
            <a:ext cx="4805638" cy="2816469"/>
          </a:xfrm>
          <a:prstGeom prst="rect">
            <a:avLst/>
          </a:prstGeom>
          <a:noFill/>
        </p:spPr>
      </p:pic>
      <p:pic>
        <p:nvPicPr>
          <p:cNvPr id="7" name="Picture 3" descr="Illustration of the robot with a computerized brain, visible charred and with some residual smoke, continuing along the narrow passageway.">
            <a:extLst>
              <a:ext uri="{FF2B5EF4-FFF2-40B4-BE49-F238E27FC236}">
                <a16:creationId xmlns:a16="http://schemas.microsoft.com/office/drawing/2014/main" id="{EEF2D2D8-9654-4B85-FF72-C0DF93335A5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620422" y="3247818"/>
            <a:ext cx="4338616" cy="2263626"/>
          </a:xfrm>
          <a:prstGeom prst="rect">
            <a:avLst/>
          </a:prstGeom>
          <a:noFill/>
        </p:spPr>
      </p:pic>
    </p:spTree>
    <p:extLst>
      <p:ext uri="{BB962C8B-B14F-4D97-AF65-F5344CB8AC3E}">
        <p14:creationId xmlns:p14="http://schemas.microsoft.com/office/powerpoint/2010/main" val="1159178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4C79F1-BD2E-4DF3-C6CD-F1B00674B0C4}"/>
              </a:ext>
            </a:extLst>
          </p:cNvPr>
          <p:cNvSpPr>
            <a:spLocks noGrp="1"/>
          </p:cNvSpPr>
          <p:nvPr>
            <p:ph type="title"/>
          </p:nvPr>
        </p:nvSpPr>
        <p:spPr/>
        <p:txBody>
          <a:bodyPr/>
          <a:lstStyle/>
          <a:p>
            <a:r>
              <a:rPr lang="en-US" dirty="0"/>
              <a:t>Active Reinforcement Learning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499BF18E-8567-660C-BD2E-1FFAC478B87A}"/>
                  </a:ext>
                </a:extLst>
              </p:cNvPr>
              <p:cNvSpPr>
                <a:spLocks noGrp="1"/>
              </p:cNvSpPr>
              <p:nvPr>
                <p:ph idx="1"/>
              </p:nvPr>
            </p:nvSpPr>
            <p:spPr/>
            <p:txBody>
              <a:bodyPr/>
              <a:lstStyle/>
              <a:p>
                <a:r>
                  <a:rPr lang="en-US" i="1" dirty="0"/>
                  <a:t>Full</a:t>
                </a:r>
                <a:r>
                  <a:rPr lang="en-US" dirty="0"/>
                  <a:t> Reinforcement Learning: Derive </a:t>
                </a:r>
                <a:r>
                  <a:rPr lang="en-US" b="1" dirty="0">
                    <a:solidFill>
                      <a:schemeClr val="accent1"/>
                    </a:solidFill>
                    <a:latin typeface="Avenir Next" panose="020B0503020202020204" pitchFamily="34" charset="0"/>
                  </a:rPr>
                  <a:t>optimal policies</a:t>
                </a:r>
              </a:p>
              <a:p>
                <a:pPr lvl="1"/>
                <a:r>
                  <a:rPr lang="en-US" dirty="0"/>
                  <a:t>Don’t know </a:t>
                </a:r>
                <a14:m>
                  <m:oMath xmlns:m="http://schemas.openxmlformats.org/officeDocument/2006/math">
                    <m:r>
                      <a:rPr lang="en-US" i="1">
                        <a:latin typeface="Cambria Math" panose="02040503050406030204" pitchFamily="18" charset="0"/>
                      </a:rPr>
                      <m:t>𝑇</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e>
                    </m:d>
                    <m:r>
                      <a:rPr lang="en-US" i="1">
                        <a:latin typeface="Cambria Math" panose="02040503050406030204" pitchFamily="18" charset="0"/>
                      </a:rPr>
                      <m:t>=</m:t>
                    </m:r>
                    <m:r>
                      <a:rPr lang="en-US" i="1">
                        <a:latin typeface="Cambria Math" panose="02040503050406030204" pitchFamily="18" charset="0"/>
                      </a:rPr>
                      <m:t>𝑃</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oMath>
                </a14:m>
                <a:endParaRPr lang="en-US" dirty="0"/>
              </a:p>
              <a:p>
                <a:pPr lvl="1"/>
                <a:r>
                  <a:rPr lang="en-US" dirty="0"/>
                  <a:t>Don’t know </a:t>
                </a:r>
                <a14:m>
                  <m:oMath xmlns:m="http://schemas.openxmlformats.org/officeDocument/2006/math">
                    <m:r>
                      <a:rPr lang="en-US" i="1">
                        <a:latin typeface="Cambria Math" panose="02040503050406030204" pitchFamily="18" charset="0"/>
                      </a:rPr>
                      <m:t>𝑅</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oMath>
                </a14:m>
                <a:endParaRPr lang="en-US" dirty="0"/>
              </a:p>
              <a:p>
                <a:pPr lvl="1"/>
                <a:r>
                  <a:rPr lang="en-US" dirty="0"/>
                  <a:t>Choose actions</a:t>
                </a:r>
              </a:p>
              <a:p>
                <a:pPr lvl="1">
                  <a:buClr>
                    <a:schemeClr val="tx1"/>
                  </a:buClr>
                </a:pPr>
                <a:r>
                  <a:rPr lang="en-US" dirty="0">
                    <a:solidFill>
                      <a:schemeClr val="accent3"/>
                    </a:solidFill>
                  </a:rPr>
                  <a:t>Goal: </a:t>
                </a:r>
                <a:r>
                  <a:rPr lang="en-US" i="1" dirty="0">
                    <a:solidFill>
                      <a:schemeClr val="accent3"/>
                    </a:solidFill>
                  </a:rPr>
                  <a:t>learn the state </a:t>
                </a:r>
                <a:r>
                  <a:rPr lang="en-US" b="1" i="1" dirty="0">
                    <a:solidFill>
                      <a:schemeClr val="accent3"/>
                    </a:solidFill>
                  </a:rPr>
                  <a:t>values and policy</a:t>
                </a:r>
              </a:p>
              <a:p>
                <a:pPr>
                  <a:buClr>
                    <a:schemeClr val="tx1"/>
                  </a:buClr>
                </a:pPr>
                <a:r>
                  <a:rPr lang="en-US" dirty="0"/>
                  <a:t>In this case:</a:t>
                </a:r>
              </a:p>
              <a:p>
                <a:pPr lvl="1">
                  <a:buClr>
                    <a:schemeClr val="tx1"/>
                  </a:buClr>
                </a:pPr>
                <a:r>
                  <a:rPr lang="en-US" dirty="0"/>
                  <a:t>Learner makes choices!</a:t>
                </a:r>
              </a:p>
              <a:p>
                <a:pPr lvl="1">
                  <a:buClr>
                    <a:schemeClr val="tx1"/>
                  </a:buClr>
                </a:pPr>
                <a:r>
                  <a:rPr lang="en-US" dirty="0"/>
                  <a:t>Fundamental Tradeoff: </a:t>
                </a:r>
                <a:r>
                  <a:rPr lang="en-US" b="1" dirty="0">
                    <a:solidFill>
                      <a:schemeClr val="accent4"/>
                    </a:solidFill>
                  </a:rPr>
                  <a:t>exploration</a:t>
                </a:r>
                <a:r>
                  <a:rPr lang="en-US" dirty="0"/>
                  <a:t> vs. </a:t>
                </a:r>
                <a:r>
                  <a:rPr lang="en-US" b="1" dirty="0">
                    <a:solidFill>
                      <a:schemeClr val="accent2"/>
                    </a:solidFill>
                  </a:rPr>
                  <a:t>exploitation</a:t>
                </a:r>
              </a:p>
              <a:p>
                <a:pPr lvl="1">
                  <a:buClr>
                    <a:schemeClr val="tx1"/>
                  </a:buClr>
                </a:pPr>
                <a:r>
                  <a:rPr lang="en-US" i="1" u="sng" dirty="0"/>
                  <a:t>Not</a:t>
                </a:r>
                <a:r>
                  <a:rPr lang="en-US" dirty="0"/>
                  <a:t> offline planning</a:t>
                </a:r>
              </a:p>
              <a:p>
                <a:pPr lvl="2">
                  <a:buClr>
                    <a:schemeClr val="tx1"/>
                  </a:buClr>
                </a:pPr>
                <a:r>
                  <a:rPr lang="en-US" dirty="0"/>
                  <a:t>Learner actually takes actions and learns from experience</a:t>
                </a:r>
              </a:p>
              <a:p>
                <a:pPr lvl="2">
                  <a:buClr>
                    <a:schemeClr val="tx1"/>
                  </a:buClr>
                </a:pPr>
                <a:endParaRPr lang="en-US" b="1" i="1" u="sng" dirty="0">
                  <a:solidFill>
                    <a:schemeClr val="accent2"/>
                  </a:solidFill>
                </a:endParaRPr>
              </a:p>
            </p:txBody>
          </p:sp>
        </mc:Choice>
        <mc:Fallback xmlns="">
          <p:sp>
            <p:nvSpPr>
              <p:cNvPr id="7" name="Content Placeholder 6">
                <a:extLst>
                  <a:ext uri="{FF2B5EF4-FFF2-40B4-BE49-F238E27FC236}">
                    <a16:creationId xmlns:a16="http://schemas.microsoft.com/office/drawing/2014/main" id="{499BF18E-8567-660C-BD2E-1FFAC478B87A}"/>
                  </a:ext>
                </a:extLst>
              </p:cNvPr>
              <p:cNvSpPr>
                <a:spLocks noGrp="1" noRot="1" noChangeAspect="1" noMove="1" noResize="1" noEditPoints="1" noAdjustHandles="1" noChangeArrowheads="1" noChangeShapeType="1" noTextEdit="1"/>
              </p:cNvSpPr>
              <p:nvPr>
                <p:ph idx="1"/>
              </p:nvPr>
            </p:nvSpPr>
            <p:spPr>
              <a:blipFill>
                <a:blip r:embed="rId2"/>
                <a:stretch>
                  <a:fillRect l="-794"/>
                </a:stretch>
              </a:blipFill>
            </p:spPr>
            <p:txBody>
              <a:bodyPr/>
              <a:lstStyle/>
              <a:p>
                <a:r>
                  <a:rPr lang="en-US">
                    <a:noFill/>
                  </a:rPr>
                  <a:t> </a:t>
                </a:r>
              </a:p>
            </p:txBody>
          </p:sp>
        </mc:Fallback>
      </mc:AlternateContent>
      <p:sp>
        <p:nvSpPr>
          <p:cNvPr id="3" name="Date Placeholder 2">
            <a:extLst>
              <a:ext uri="{FF2B5EF4-FFF2-40B4-BE49-F238E27FC236}">
                <a16:creationId xmlns:a16="http://schemas.microsoft.com/office/drawing/2014/main" id="{BA97FDBA-94B8-5833-DD9C-54CD86A0DCCD}"/>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9FDA7C46-B307-7737-A8C1-A375660584A6}"/>
              </a:ext>
            </a:extLst>
          </p:cNvPr>
          <p:cNvSpPr>
            <a:spLocks noGrp="1"/>
          </p:cNvSpPr>
          <p:nvPr>
            <p:ph type="sldNum" sz="quarter" idx="12"/>
          </p:nvPr>
        </p:nvSpPr>
        <p:spPr/>
        <p:txBody>
          <a:bodyPr/>
          <a:lstStyle/>
          <a:p>
            <a:fld id="{0C6CD854-DD62-6C4B-87F1-66B34D688D3F}" type="slidenum">
              <a:rPr lang="en-US" smtClean="0"/>
              <a:t>7</a:t>
            </a:fld>
            <a:endParaRPr lang="en-US"/>
          </a:p>
        </p:txBody>
      </p:sp>
      <p:pic>
        <p:nvPicPr>
          <p:cNvPr id="8" name="Picture 2" descr="Illustration of the robot with a computerized brain walking along a narrow passageaway with fire pits on either side.">
            <a:extLst>
              <a:ext uri="{FF2B5EF4-FFF2-40B4-BE49-F238E27FC236}">
                <a16:creationId xmlns:a16="http://schemas.microsoft.com/office/drawing/2014/main" id="{03F677B0-5CE9-7C5E-1050-5E801D4AC49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00655" y="2218006"/>
            <a:ext cx="5421460" cy="2621280"/>
          </a:xfrm>
          <a:prstGeom prst="rect">
            <a:avLst/>
          </a:prstGeom>
          <a:noFill/>
        </p:spPr>
      </p:pic>
    </p:spTree>
    <p:extLst>
      <p:ext uri="{BB962C8B-B14F-4D97-AF65-F5344CB8AC3E}">
        <p14:creationId xmlns:p14="http://schemas.microsoft.com/office/powerpoint/2010/main" val="1912519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ED7B-6A77-2F4F-F86A-92E8F89480D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5A3A40B-DA2A-BF00-BF63-37528CDD3B73}"/>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2F116C60-1BE6-169C-C29B-612037C0ED63}"/>
              </a:ext>
            </a:extLst>
          </p:cNvPr>
          <p:cNvSpPr>
            <a:spLocks noGrp="1"/>
          </p:cNvSpPr>
          <p:nvPr>
            <p:ph type="sldNum" sz="quarter" idx="12"/>
          </p:nvPr>
        </p:nvSpPr>
        <p:spPr/>
        <p:txBody>
          <a:bodyPr/>
          <a:lstStyle/>
          <a:p>
            <a:fld id="{0C6CD854-DD62-6C4B-87F1-66B34D688D3F}" type="slidenum">
              <a:rPr lang="en-US" smtClean="0"/>
              <a:t>8</a:t>
            </a:fld>
            <a:endParaRPr lang="en-US"/>
          </a:p>
        </p:txBody>
      </p:sp>
      <p:sp>
        <p:nvSpPr>
          <p:cNvPr id="5" name="Title 4">
            <a:extLst>
              <a:ext uri="{FF2B5EF4-FFF2-40B4-BE49-F238E27FC236}">
                <a16:creationId xmlns:a16="http://schemas.microsoft.com/office/drawing/2014/main" id="{EEFEB909-C111-28D6-63C9-876C1F4E1A0B}"/>
              </a:ext>
            </a:extLst>
          </p:cNvPr>
          <p:cNvSpPr>
            <a:spLocks noGrp="1"/>
          </p:cNvSpPr>
          <p:nvPr>
            <p:ph type="title"/>
          </p:nvPr>
        </p:nvSpPr>
        <p:spPr/>
        <p:txBody>
          <a:bodyPr/>
          <a:lstStyle/>
          <a:p>
            <a:r>
              <a:rPr lang="en-US" dirty="0"/>
              <a:t>Questions (1)</a:t>
            </a:r>
          </a:p>
        </p:txBody>
      </p:sp>
    </p:spTree>
    <p:extLst>
      <p:ext uri="{BB962C8B-B14F-4D97-AF65-F5344CB8AC3E}">
        <p14:creationId xmlns:p14="http://schemas.microsoft.com/office/powerpoint/2010/main" val="779342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13A1A-A409-E313-09D4-57F4924C3A3A}"/>
              </a:ext>
            </a:extLst>
          </p:cNvPr>
          <p:cNvSpPr>
            <a:spLocks noGrp="1"/>
          </p:cNvSpPr>
          <p:nvPr>
            <p:ph type="title"/>
          </p:nvPr>
        </p:nvSpPr>
        <p:spPr/>
        <p:txBody>
          <a:bodyPr/>
          <a:lstStyle/>
          <a:p>
            <a:r>
              <a:rPr lang="en-US" dirty="0"/>
              <a:t>But First: Q-Value Iteration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94E4A03-2224-AFDF-B0B3-C464146F6979}"/>
                  </a:ext>
                </a:extLst>
              </p:cNvPr>
              <p:cNvSpPr>
                <a:spLocks noGrp="1"/>
              </p:cNvSpPr>
              <p:nvPr>
                <p:ph idx="1"/>
              </p:nvPr>
            </p:nvSpPr>
            <p:spPr>
              <a:xfrm>
                <a:off x="497159" y="1590261"/>
                <a:ext cx="8073482" cy="4606139"/>
              </a:xfrm>
            </p:spPr>
            <p:txBody>
              <a:bodyPr>
                <a:noAutofit/>
              </a:bodyPr>
              <a:lstStyle/>
              <a:p>
                <a:r>
                  <a:rPr lang="en-US" b="1" dirty="0">
                    <a:solidFill>
                      <a:schemeClr val="accent1"/>
                    </a:solidFill>
                    <a:latin typeface="Avenir Next" panose="020B0503020202020204" pitchFamily="34" charset="0"/>
                  </a:rPr>
                  <a:t>Value Iteration</a:t>
                </a:r>
                <a:r>
                  <a:rPr lang="en-US" dirty="0"/>
                  <a:t>: Find successive (depth-limited) values</a:t>
                </a:r>
              </a:p>
              <a:p>
                <a:pPr lvl="1"/>
                <a:r>
                  <a:rPr lang="en-US" dirty="0"/>
                  <a:t>Start with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𝑈</m:t>
                        </m:r>
                      </m:e>
                      <m:sup>
                        <m:r>
                          <a:rPr lang="en-US" i="1" smtClean="0">
                            <a:latin typeface="Cambria Math" panose="02040503050406030204" pitchFamily="18" charset="0"/>
                            <a:ea typeface="Cambria Math" panose="02040503050406030204" pitchFamily="18" charset="0"/>
                          </a:rPr>
                          <m:t>𝜋</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=0</m:t>
                    </m:r>
                  </m:oMath>
                </a14:m>
                <a:endParaRPr lang="en-US" dirty="0"/>
              </a:p>
              <a:p>
                <a:pPr lvl="1"/>
                <a:r>
                  <a:rPr lang="en-US" dirty="0"/>
                  <a:t>Given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𝑘</m:t>
                        </m:r>
                      </m:sub>
                    </m:sSub>
                  </m:oMath>
                </a14:m>
                <a:r>
                  <a:rPr lang="en-US" dirty="0"/>
                  <a:t>, calculate depth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+1</m:t>
                    </m:r>
                  </m:oMath>
                </a14:m>
                <a:r>
                  <a:rPr lang="en-US" dirty="0"/>
                  <a:t> values for all states:</a:t>
                </a:r>
              </a:p>
              <a:p>
                <a:pPr marL="457200" lvl="1" indent="0">
                  <a:buNone/>
                </a:pPr>
                <a:endParaRPr lang="en-US" dirty="0"/>
              </a:p>
              <a:p>
                <a:pPr marL="457200" lvl="1" indent="0">
                  <a:buNone/>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𝑘</m:t>
                          </m:r>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max</m:t>
                          </m:r>
                        </m:e>
                        <m:sub>
                          <m:r>
                            <a:rPr lang="en-US" b="0" i="1" smtClean="0">
                              <a:latin typeface="Cambria Math" panose="02040503050406030204" pitchFamily="18" charset="0"/>
                              <a:ea typeface="Cambria Math" panose="02040503050406030204" pitchFamily="18" charset="0"/>
                            </a:rPr>
                            <m:t>𝑎</m:t>
                          </m:r>
                        </m:sub>
                      </m:sSub>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sub>
                        <m:sup/>
                        <m:e>
                          <m:r>
                            <a:rPr lang="en-US" b="0" i="1" smtClean="0">
                              <a:latin typeface="Cambria Math" panose="02040503050406030204" pitchFamily="18" charset="0"/>
                              <a:ea typeface="Cambria Math" panose="02040503050406030204" pitchFamily="18" charset="0"/>
                            </a:rPr>
                            <m:t>𝑇</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𝑘</m:t>
                              </m:r>
                            </m:sub>
                          </m:sSub>
                          <m:d>
                            <m:dPr>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e>
                          </m:d>
                          <m:r>
                            <a:rPr lang="en-US" b="0" i="1" smtClean="0">
                              <a:latin typeface="Cambria Math" panose="02040503050406030204" pitchFamily="18" charset="0"/>
                              <a:ea typeface="Cambria Math" panose="02040503050406030204" pitchFamily="18" charset="0"/>
                            </a:rPr>
                            <m:t>]</m:t>
                          </m:r>
                        </m:e>
                      </m:nary>
                    </m:oMath>
                  </m:oMathPara>
                </a14:m>
                <a:endParaRPr lang="en-US" dirty="0"/>
              </a:p>
              <a:p>
                <a:r>
                  <a:rPr lang="en-US" dirty="0"/>
                  <a:t>But </a:t>
                </a:r>
                <a:r>
                  <a:rPr lang="en-US" b="1" dirty="0">
                    <a:solidFill>
                      <a:schemeClr val="accent3"/>
                    </a:solidFill>
                    <a:latin typeface="Avenir Next" panose="020B0503020202020204" pitchFamily="34" charset="0"/>
                  </a:rPr>
                  <a:t>Q-values</a:t>
                </a:r>
                <a:r>
                  <a:rPr lang="en-US" dirty="0"/>
                  <a:t> are more useful…</a:t>
                </a:r>
              </a:p>
              <a:p>
                <a:pPr lvl="1"/>
                <a:r>
                  <a:rPr lang="en-US" dirty="0"/>
                  <a:t>Start with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=0</m:t>
                    </m:r>
                  </m:oMath>
                </a14:m>
                <a:endParaRPr lang="en-US" dirty="0"/>
              </a:p>
              <a:p>
                <a:pPr lvl="1"/>
                <a:r>
                  <a:rPr lang="en-US" dirty="0"/>
                  <a:t>Given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𝑘</m:t>
                        </m:r>
                      </m:sub>
                    </m:sSub>
                  </m:oMath>
                </a14:m>
                <a:r>
                  <a:rPr lang="en-US" dirty="0"/>
                  <a:t>, calculate depth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+1</m:t>
                    </m:r>
                  </m:oMath>
                </a14:m>
                <a:r>
                  <a:rPr lang="en-US" dirty="0"/>
                  <a:t> Q-values for all states:</a:t>
                </a:r>
              </a:p>
              <a:p>
                <a:pPr lvl="1"/>
                <a:endParaRPr lang="en-US" dirty="0"/>
              </a:p>
              <a:p>
                <a:pPr marL="457200" lvl="1" indent="0">
                  <a:buNone/>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𝑘</m:t>
                          </m:r>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i="1">
                          <a:latin typeface="Cambria Math" panose="02040503050406030204" pitchFamily="18" charset="0"/>
                          <a:ea typeface="Cambria Math" panose="02040503050406030204" pitchFamily="18" charset="0"/>
                        </a:rPr>
                        <m:t>←</m:t>
                      </m:r>
                      <m:nary>
                        <m:naryPr>
                          <m:chr m:val="∑"/>
                          <m:supHide m:val="on"/>
                          <m:ctrlPr>
                            <a:rPr lang="en-US" i="1">
                              <a:latin typeface="Cambria Math" panose="02040503050406030204" pitchFamily="18" charset="0"/>
                              <a:ea typeface="Cambria Math" panose="02040503050406030204" pitchFamily="18" charset="0"/>
                            </a:rPr>
                          </m:ctrlPr>
                        </m:naryPr>
                        <m:sub>
                          <m:r>
                            <m:rPr>
                              <m:brk m:alnAt="7"/>
                            </m:rP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sub>
                        <m:sup/>
                        <m:e>
                          <m:r>
                            <a:rPr lang="en-US" i="1">
                              <a:latin typeface="Cambria Math" panose="02040503050406030204" pitchFamily="18" charset="0"/>
                              <a:ea typeface="Cambria Math" panose="02040503050406030204" pitchFamily="18" charset="0"/>
                            </a:rPr>
                            <m:t>𝑇</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𝑅</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𝛾</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max</m:t>
                              </m:r>
                            </m:e>
                            <m:sub>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ea typeface="Cambria Math" panose="02040503050406030204" pitchFamily="18" charset="0"/>
                            </a:rPr>
                            <m:t>𝑄</m:t>
                          </m:r>
                          <m:d>
                            <m:dPr>
                              <m:ctrlPr>
                                <a:rPr lang="en-US" i="1">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e>
                          </m:d>
                          <m:r>
                            <a:rPr lang="en-US" i="1">
                              <a:latin typeface="Cambria Math" panose="02040503050406030204" pitchFamily="18" charset="0"/>
                              <a:ea typeface="Cambria Math" panose="02040503050406030204" pitchFamily="18" charset="0"/>
                            </a:rPr>
                            <m:t>]</m:t>
                          </m:r>
                        </m:e>
                      </m:nary>
                    </m:oMath>
                  </m:oMathPara>
                </a14:m>
                <a:endParaRPr lang="en-US" dirty="0"/>
              </a:p>
            </p:txBody>
          </p:sp>
        </mc:Choice>
        <mc:Fallback xmlns="">
          <p:sp>
            <p:nvSpPr>
              <p:cNvPr id="3" name="Content Placeholder 2">
                <a:extLst>
                  <a:ext uri="{FF2B5EF4-FFF2-40B4-BE49-F238E27FC236}">
                    <a16:creationId xmlns:a16="http://schemas.microsoft.com/office/drawing/2014/main" id="{094E4A03-2224-AFDF-B0B3-C464146F6979}"/>
                  </a:ext>
                </a:extLst>
              </p:cNvPr>
              <p:cNvSpPr>
                <a:spLocks noGrp="1" noRot="1" noChangeAspect="1" noMove="1" noResize="1" noEditPoints="1" noAdjustHandles="1" noChangeArrowheads="1" noChangeShapeType="1" noTextEdit="1"/>
              </p:cNvSpPr>
              <p:nvPr>
                <p:ph idx="1"/>
              </p:nvPr>
            </p:nvSpPr>
            <p:spPr>
              <a:xfrm>
                <a:off x="497159" y="1590261"/>
                <a:ext cx="8073482" cy="4606139"/>
              </a:xfrm>
              <a:blipFill>
                <a:blip r:embed="rId2"/>
                <a:stretch>
                  <a:fillRect l="-1101" r="-943" b="-3057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4B2CF05-4928-3449-B4B9-A2D82977C573}"/>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2273B08-B5FB-3845-7461-586C50AF8A71}"/>
              </a:ext>
            </a:extLst>
          </p:cNvPr>
          <p:cNvSpPr>
            <a:spLocks noGrp="1"/>
          </p:cNvSpPr>
          <p:nvPr>
            <p:ph type="sldNum" sz="quarter" idx="12"/>
          </p:nvPr>
        </p:nvSpPr>
        <p:spPr/>
        <p:txBody>
          <a:bodyPr/>
          <a:lstStyle/>
          <a:p>
            <a:fld id="{0C6CD854-DD62-6C4B-87F1-66B34D688D3F}" type="slidenum">
              <a:rPr lang="en-US" smtClean="0"/>
              <a:t>9</a:t>
            </a:fld>
            <a:endParaRPr lang="en-US"/>
          </a:p>
        </p:txBody>
      </p:sp>
      <p:grpSp>
        <p:nvGrpSpPr>
          <p:cNvPr id="6" name="Group 5" descr="An expectimax MDP tree showing states as red triangles with actions edges connecting them to Q-states, represented as green circular chance nodes, connected via transitions to a successor state s’.">
            <a:extLst>
              <a:ext uri="{FF2B5EF4-FFF2-40B4-BE49-F238E27FC236}">
                <a16:creationId xmlns:a16="http://schemas.microsoft.com/office/drawing/2014/main" id="{11321A1E-026B-A56E-DE8E-B7BCE50BABCA}"/>
              </a:ext>
            </a:extLst>
          </p:cNvPr>
          <p:cNvGrpSpPr/>
          <p:nvPr/>
        </p:nvGrpSpPr>
        <p:grpSpPr>
          <a:xfrm>
            <a:off x="7580041" y="1697998"/>
            <a:ext cx="4114800" cy="3886200"/>
            <a:chOff x="7129039" y="907566"/>
            <a:chExt cx="4114800" cy="3886200"/>
          </a:xfrm>
        </p:grpSpPr>
        <p:sp>
          <p:nvSpPr>
            <p:cNvPr id="7" name="AutoShape 4">
              <a:extLst>
                <a:ext uri="{FF2B5EF4-FFF2-40B4-BE49-F238E27FC236}">
                  <a16:creationId xmlns:a16="http://schemas.microsoft.com/office/drawing/2014/main" id="{49B06E1B-00F0-5F49-8C5F-3C88E16F44B8}"/>
                </a:ext>
              </a:extLst>
            </p:cNvPr>
            <p:cNvSpPr>
              <a:spLocks noChangeArrowheads="1"/>
            </p:cNvSpPr>
            <p:nvPr/>
          </p:nvSpPr>
          <p:spPr bwMode="auto">
            <a:xfrm>
              <a:off x="9110239" y="907566"/>
              <a:ext cx="457200" cy="365125"/>
            </a:xfrm>
            <a:prstGeom prst="triangle">
              <a:avLst>
                <a:gd name="adj" fmla="val 50000"/>
              </a:avLst>
            </a:prstGeom>
            <a:solidFill>
              <a:schemeClr val="accent2"/>
            </a:solidFill>
            <a:ln w="9525">
              <a:noFill/>
              <a:miter lim="800000"/>
              <a:headEnd/>
              <a:tailEnd/>
            </a:ln>
          </p:spPr>
          <p:txBody>
            <a:bodyPr wrap="none" anchor="ctr"/>
            <a:lstStyle/>
            <a:p>
              <a:pPr algn="ctr"/>
              <a:endParaRPr lang="en-US">
                <a:latin typeface="Calibri"/>
                <a:cs typeface="Calibri"/>
              </a:endParaRPr>
            </a:p>
          </p:txBody>
        </p:sp>
        <p:sp>
          <p:nvSpPr>
            <p:cNvPr id="8" name="AutoShape 5">
              <a:extLst>
                <a:ext uri="{FF2B5EF4-FFF2-40B4-BE49-F238E27FC236}">
                  <a16:creationId xmlns:a16="http://schemas.microsoft.com/office/drawing/2014/main" id="{76BD92F6-7D45-7328-BC38-F55EA7B93BF8}"/>
                </a:ext>
              </a:extLst>
            </p:cNvPr>
            <p:cNvSpPr>
              <a:spLocks noChangeArrowheads="1"/>
            </p:cNvSpPr>
            <p:nvPr/>
          </p:nvSpPr>
          <p:spPr bwMode="auto">
            <a:xfrm>
              <a:off x="8957839" y="3895241"/>
              <a:ext cx="457200" cy="365125"/>
            </a:xfrm>
            <a:prstGeom prst="triangle">
              <a:avLst>
                <a:gd name="adj" fmla="val 50000"/>
              </a:avLst>
            </a:prstGeom>
            <a:solidFill>
              <a:schemeClr val="accent2"/>
            </a:solidFill>
            <a:ln w="9525">
              <a:noFill/>
              <a:miter lim="800000"/>
              <a:headEnd/>
              <a:tailEnd/>
            </a:ln>
          </p:spPr>
          <p:txBody>
            <a:bodyPr wrap="none" anchor="ctr"/>
            <a:lstStyle/>
            <a:p>
              <a:pPr algn="r" rtl="1"/>
              <a:endParaRPr lang="en-US">
                <a:latin typeface="Calibri"/>
                <a:cs typeface="Calibri"/>
              </a:endParaRPr>
            </a:p>
          </p:txBody>
        </p:sp>
        <p:grpSp>
          <p:nvGrpSpPr>
            <p:cNvPr id="9" name="Group 6">
              <a:extLst>
                <a:ext uri="{FF2B5EF4-FFF2-40B4-BE49-F238E27FC236}">
                  <a16:creationId xmlns:a16="http://schemas.microsoft.com/office/drawing/2014/main" id="{B31F5BF2-728F-0BA4-BF47-B030A0B3FCDC}"/>
                </a:ext>
              </a:extLst>
            </p:cNvPr>
            <p:cNvGrpSpPr>
              <a:grpSpLocks/>
            </p:cNvGrpSpPr>
            <p:nvPr/>
          </p:nvGrpSpPr>
          <p:grpSpPr bwMode="auto">
            <a:xfrm>
              <a:off x="7510039" y="1288566"/>
              <a:ext cx="3733800" cy="1066800"/>
              <a:chOff x="1584" y="1680"/>
              <a:chExt cx="2352" cy="336"/>
            </a:xfrm>
          </p:grpSpPr>
          <p:sp>
            <p:nvSpPr>
              <p:cNvPr id="27" name="Line 7">
                <a:extLst>
                  <a:ext uri="{FF2B5EF4-FFF2-40B4-BE49-F238E27FC236}">
                    <a16:creationId xmlns:a16="http://schemas.microsoft.com/office/drawing/2014/main" id="{0E79DF80-FD2D-9388-355D-0D666A7F51BA}"/>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8" name="Line 8">
                <a:extLst>
                  <a:ext uri="{FF2B5EF4-FFF2-40B4-BE49-F238E27FC236}">
                    <a16:creationId xmlns:a16="http://schemas.microsoft.com/office/drawing/2014/main" id="{143AB6CC-4DB8-BF3C-F1EC-2817333A311E}"/>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9" name="Line 10">
                <a:extLst>
                  <a:ext uri="{FF2B5EF4-FFF2-40B4-BE49-F238E27FC236}">
                    <a16:creationId xmlns:a16="http://schemas.microsoft.com/office/drawing/2014/main" id="{6605E8F7-6F8E-FD31-59A2-26AAE5AF4C76}"/>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0" name="Oval 11">
              <a:extLst>
                <a:ext uri="{FF2B5EF4-FFF2-40B4-BE49-F238E27FC236}">
                  <a16:creationId xmlns:a16="http://schemas.microsoft.com/office/drawing/2014/main" id="{AE9EA142-FA6F-E16F-38DF-ACE79C976AE2}"/>
                </a:ext>
              </a:extLst>
            </p:cNvPr>
            <p:cNvSpPr>
              <a:spLocks noChangeArrowheads="1"/>
            </p:cNvSpPr>
            <p:nvPr/>
          </p:nvSpPr>
          <p:spPr bwMode="auto">
            <a:xfrm>
              <a:off x="8500639" y="2355366"/>
              <a:ext cx="381000" cy="381000"/>
            </a:xfrm>
            <a:prstGeom prst="ellipse">
              <a:avLst/>
            </a:prstGeom>
            <a:solidFill>
              <a:schemeClr val="accent3"/>
            </a:solidFill>
            <a:ln w="9525">
              <a:noFill/>
              <a:round/>
              <a:headEnd/>
              <a:tailEnd/>
            </a:ln>
          </p:spPr>
          <p:txBody>
            <a:bodyPr wrap="none" anchor="ctr"/>
            <a:lstStyle/>
            <a:p>
              <a:endParaRPr lang="en-US">
                <a:latin typeface="Calibri"/>
                <a:cs typeface="Calibri"/>
              </a:endParaRPr>
            </a:p>
          </p:txBody>
        </p:sp>
        <p:grpSp>
          <p:nvGrpSpPr>
            <p:cNvPr id="11" name="Group 12">
              <a:extLst>
                <a:ext uri="{FF2B5EF4-FFF2-40B4-BE49-F238E27FC236}">
                  <a16:creationId xmlns:a16="http://schemas.microsoft.com/office/drawing/2014/main" id="{6B466796-B9ED-84FF-A484-3996D88F217F}"/>
                </a:ext>
              </a:extLst>
            </p:cNvPr>
            <p:cNvGrpSpPr>
              <a:grpSpLocks/>
            </p:cNvGrpSpPr>
            <p:nvPr/>
          </p:nvGrpSpPr>
          <p:grpSpPr bwMode="auto">
            <a:xfrm>
              <a:off x="7129039" y="2736366"/>
              <a:ext cx="3124200" cy="1143000"/>
              <a:chOff x="1536" y="2400"/>
              <a:chExt cx="1584" cy="624"/>
            </a:xfrm>
          </p:grpSpPr>
          <p:sp>
            <p:nvSpPr>
              <p:cNvPr id="24" name="Line 13">
                <a:extLst>
                  <a:ext uri="{FF2B5EF4-FFF2-40B4-BE49-F238E27FC236}">
                    <a16:creationId xmlns:a16="http://schemas.microsoft.com/office/drawing/2014/main" id="{021D25C7-3FAC-F8E4-2637-17FC18FD010E}"/>
                  </a:ext>
                </a:extLst>
              </p:cNvPr>
              <p:cNvSpPr>
                <a:spLocks noChangeShapeType="1"/>
              </p:cNvSpPr>
              <p:nvPr/>
            </p:nvSpPr>
            <p:spPr bwMode="auto">
              <a:xfrm flipH="1">
                <a:off x="1536" y="2400"/>
                <a:ext cx="776"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5" name="Line 14">
                <a:extLst>
                  <a:ext uri="{FF2B5EF4-FFF2-40B4-BE49-F238E27FC236}">
                    <a16:creationId xmlns:a16="http://schemas.microsoft.com/office/drawing/2014/main" id="{C808A3EF-DCE1-03D6-1249-019D652843F0}"/>
                  </a:ext>
                </a:extLst>
              </p:cNvPr>
              <p:cNvSpPr>
                <a:spLocks noChangeShapeType="1"/>
              </p:cNvSpPr>
              <p:nvPr/>
            </p:nvSpPr>
            <p:spPr bwMode="auto">
              <a:xfrm>
                <a:off x="2312" y="2400"/>
                <a:ext cx="808" cy="624"/>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6" name="Line 15">
                <a:extLst>
                  <a:ext uri="{FF2B5EF4-FFF2-40B4-BE49-F238E27FC236}">
                    <a16:creationId xmlns:a16="http://schemas.microsoft.com/office/drawing/2014/main" id="{D301AEA6-F2F4-5759-AFF6-44B5A2F2ED12}"/>
                  </a:ext>
                </a:extLst>
              </p:cNvPr>
              <p:cNvSpPr>
                <a:spLocks noChangeShapeType="1"/>
              </p:cNvSpPr>
              <p:nvPr/>
            </p:nvSpPr>
            <p:spPr bwMode="auto">
              <a:xfrm flipH="1">
                <a:off x="2021" y="2400"/>
                <a:ext cx="291" cy="624"/>
              </a:xfrm>
              <a:prstGeom prst="line">
                <a:avLst/>
              </a:prstGeom>
              <a:noFill/>
              <a:ln w="9525">
                <a:solidFill>
                  <a:schemeClr val="bg1"/>
                </a:solidFill>
                <a:prstDash val="dash"/>
                <a:round/>
                <a:headEnd/>
                <a:tailEnd type="triangle" w="med" len="med"/>
              </a:ln>
            </p:spPr>
            <p:txBody>
              <a:bodyPr/>
              <a:lstStyle/>
              <a:p>
                <a:endParaRPr lang="en-US">
                  <a:latin typeface="Calibri"/>
                  <a:cs typeface="Calibri"/>
                </a:endParaRPr>
              </a:p>
            </p:txBody>
          </p:sp>
        </p:grpSp>
        <p:sp>
          <p:nvSpPr>
            <p:cNvPr id="12" name="Text Box 17">
              <a:extLst>
                <a:ext uri="{FF2B5EF4-FFF2-40B4-BE49-F238E27FC236}">
                  <a16:creationId xmlns:a16="http://schemas.microsoft.com/office/drawing/2014/main" id="{5D720496-23EF-5B3F-5E80-6E13DD58AD4E}"/>
                </a:ext>
              </a:extLst>
            </p:cNvPr>
            <p:cNvSpPr txBox="1">
              <a:spLocks noChangeArrowheads="1"/>
            </p:cNvSpPr>
            <p:nvPr/>
          </p:nvSpPr>
          <p:spPr bwMode="auto">
            <a:xfrm>
              <a:off x="9080338" y="1677103"/>
              <a:ext cx="598025" cy="369332"/>
            </a:xfrm>
            <a:prstGeom prst="rect">
              <a:avLst/>
            </a:prstGeom>
            <a:noFill/>
            <a:ln w="9525">
              <a:noFill/>
              <a:miter lim="800000"/>
              <a:headEnd/>
              <a:tailEnd/>
            </a:ln>
          </p:spPr>
          <p:txBody>
            <a:bodyPr wrap="square">
              <a:spAutoFit/>
            </a:bodyPr>
            <a:lstStyle/>
            <a:p>
              <a:pPr>
                <a:spcBef>
                  <a:spcPct val="50000"/>
                </a:spcBef>
              </a:pPr>
              <a:r>
                <a:rPr lang="en-US" i="1" dirty="0">
                  <a:solidFill>
                    <a:schemeClr val="accent1"/>
                  </a:solidFill>
                  <a:latin typeface="+mj-lt"/>
                  <a:cs typeface="Calibri"/>
                </a:rPr>
                <a:t>a</a:t>
              </a:r>
            </a:p>
          </p:txBody>
        </p:sp>
        <p:sp>
          <p:nvSpPr>
            <p:cNvPr id="13" name="Text Box 18">
              <a:extLst>
                <a:ext uri="{FF2B5EF4-FFF2-40B4-BE49-F238E27FC236}">
                  <a16:creationId xmlns:a16="http://schemas.microsoft.com/office/drawing/2014/main" id="{DB5BE624-AF9E-573C-0EB1-2FB46A68596C}"/>
                </a:ext>
              </a:extLst>
            </p:cNvPr>
            <p:cNvSpPr txBox="1">
              <a:spLocks noChangeArrowheads="1"/>
            </p:cNvSpPr>
            <p:nvPr/>
          </p:nvSpPr>
          <p:spPr bwMode="auto">
            <a:xfrm>
              <a:off x="9579014" y="907566"/>
              <a:ext cx="381000" cy="366713"/>
            </a:xfrm>
            <a:prstGeom prst="rect">
              <a:avLst/>
            </a:prstGeom>
            <a:noFill/>
            <a:ln w="9525">
              <a:noFill/>
              <a:miter lim="800000"/>
              <a:headEnd/>
              <a:tailEnd/>
            </a:ln>
          </p:spPr>
          <p:txBody>
            <a:bodyPr>
              <a:spAutoFit/>
            </a:bodyPr>
            <a:lstStyle/>
            <a:p>
              <a:pPr>
                <a:spcBef>
                  <a:spcPct val="50000"/>
                </a:spcBef>
              </a:pPr>
              <a:r>
                <a:rPr lang="en-US" dirty="0">
                  <a:solidFill>
                    <a:schemeClr val="accent2"/>
                  </a:solidFill>
                  <a:latin typeface="+mj-lt"/>
                  <a:cs typeface="Calibri"/>
                </a:rPr>
                <a:t>s</a:t>
              </a:r>
            </a:p>
          </p:txBody>
        </p:sp>
        <p:sp>
          <p:nvSpPr>
            <p:cNvPr id="14" name="Text Box 19">
              <a:extLst>
                <a:ext uri="{FF2B5EF4-FFF2-40B4-BE49-F238E27FC236}">
                  <a16:creationId xmlns:a16="http://schemas.microsoft.com/office/drawing/2014/main" id="{54BADF51-5AAC-449F-1687-A1A92F08FCBD}"/>
                </a:ext>
              </a:extLst>
            </p:cNvPr>
            <p:cNvSpPr txBox="1">
              <a:spLocks noChangeArrowheads="1"/>
            </p:cNvSpPr>
            <p:nvPr/>
          </p:nvSpPr>
          <p:spPr bwMode="auto">
            <a:xfrm>
              <a:off x="9391889" y="3879366"/>
              <a:ext cx="368503" cy="366713"/>
            </a:xfrm>
            <a:prstGeom prst="rect">
              <a:avLst/>
            </a:prstGeom>
            <a:noFill/>
            <a:ln w="9525">
              <a:noFill/>
              <a:miter lim="800000"/>
              <a:headEnd/>
              <a:tailEnd/>
            </a:ln>
          </p:spPr>
          <p:txBody>
            <a:bodyPr wrap="square">
              <a:spAutoFit/>
            </a:bodyPr>
            <a:lstStyle/>
            <a:p>
              <a:pPr algn="ctr" rtl="1">
                <a:spcBef>
                  <a:spcPct val="50000"/>
                </a:spcBef>
              </a:pPr>
              <a:r>
                <a:rPr lang="en-US" dirty="0">
                  <a:solidFill>
                    <a:schemeClr val="accent2"/>
                  </a:solidFill>
                  <a:latin typeface="+mj-lt"/>
                  <a:cs typeface="Calibri"/>
                </a:rPr>
                <a:t>s’</a:t>
              </a:r>
            </a:p>
          </p:txBody>
        </p:sp>
        <p:sp>
          <p:nvSpPr>
            <p:cNvPr id="15" name="Text Box 20">
              <a:extLst>
                <a:ext uri="{FF2B5EF4-FFF2-40B4-BE49-F238E27FC236}">
                  <a16:creationId xmlns:a16="http://schemas.microsoft.com/office/drawing/2014/main" id="{68BD6DAA-581F-7E3B-24A2-DCCD21D746C0}"/>
                </a:ext>
              </a:extLst>
            </p:cNvPr>
            <p:cNvSpPr txBox="1">
              <a:spLocks noChangeArrowheads="1"/>
            </p:cNvSpPr>
            <p:nvPr/>
          </p:nvSpPr>
          <p:spPr bwMode="auto">
            <a:xfrm>
              <a:off x="8916363" y="2355366"/>
              <a:ext cx="921151" cy="369332"/>
            </a:xfrm>
            <a:prstGeom prst="rect">
              <a:avLst/>
            </a:prstGeom>
            <a:noFill/>
            <a:ln w="9525">
              <a:noFill/>
              <a:miter lim="800000"/>
              <a:headEnd/>
              <a:tailEnd/>
            </a:ln>
          </p:spPr>
          <p:txBody>
            <a:bodyPr wrap="square">
              <a:spAutoFit/>
            </a:bodyPr>
            <a:lstStyle/>
            <a:p>
              <a:pPr>
                <a:spcBef>
                  <a:spcPct val="50000"/>
                </a:spcBef>
              </a:pPr>
              <a:r>
                <a:rPr lang="en-US" dirty="0">
                  <a:solidFill>
                    <a:schemeClr val="accent3"/>
                  </a:solidFill>
                  <a:latin typeface="+mj-lt"/>
                  <a:cs typeface="Calibri"/>
                </a:rPr>
                <a:t>Q(</a:t>
              </a:r>
              <a:r>
                <a:rPr lang="en-US" dirty="0" err="1">
                  <a:solidFill>
                    <a:schemeClr val="accent3"/>
                  </a:solidFill>
                  <a:latin typeface="+mj-lt"/>
                  <a:cs typeface="Calibri"/>
                </a:rPr>
                <a:t>s,a</a:t>
              </a:r>
              <a:r>
                <a:rPr lang="en-US" dirty="0">
                  <a:solidFill>
                    <a:schemeClr val="accent3"/>
                  </a:solidFill>
                  <a:latin typeface="+mj-lt"/>
                  <a:cs typeface="Calibri"/>
                </a:rPr>
                <a:t>)</a:t>
              </a:r>
            </a:p>
          </p:txBody>
        </p:sp>
        <p:grpSp>
          <p:nvGrpSpPr>
            <p:cNvPr id="16" name="Group 21">
              <a:extLst>
                <a:ext uri="{FF2B5EF4-FFF2-40B4-BE49-F238E27FC236}">
                  <a16:creationId xmlns:a16="http://schemas.microsoft.com/office/drawing/2014/main" id="{6A95E346-8DF4-D982-9123-B17C479D7408}"/>
                </a:ext>
              </a:extLst>
            </p:cNvPr>
            <p:cNvGrpSpPr>
              <a:grpSpLocks/>
            </p:cNvGrpSpPr>
            <p:nvPr/>
          </p:nvGrpSpPr>
          <p:grpSpPr bwMode="auto">
            <a:xfrm>
              <a:off x="7357639" y="4260366"/>
              <a:ext cx="3733800" cy="533400"/>
              <a:chOff x="1584" y="1680"/>
              <a:chExt cx="2352" cy="336"/>
            </a:xfrm>
          </p:grpSpPr>
          <p:sp>
            <p:nvSpPr>
              <p:cNvPr id="21" name="Line 22">
                <a:extLst>
                  <a:ext uri="{FF2B5EF4-FFF2-40B4-BE49-F238E27FC236}">
                    <a16:creationId xmlns:a16="http://schemas.microsoft.com/office/drawing/2014/main" id="{D295300A-E2E6-330F-6188-FBDE2EA70443}"/>
                  </a:ext>
                </a:extLst>
              </p:cNvPr>
              <p:cNvSpPr>
                <a:spLocks noChangeShapeType="1"/>
              </p:cNvSpPr>
              <p:nvPr/>
            </p:nvSpPr>
            <p:spPr bwMode="auto">
              <a:xfrm flipH="1">
                <a:off x="1584" y="1680"/>
                <a:ext cx="1152" cy="336"/>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2" name="Line 23">
                <a:extLst>
                  <a:ext uri="{FF2B5EF4-FFF2-40B4-BE49-F238E27FC236}">
                    <a16:creationId xmlns:a16="http://schemas.microsoft.com/office/drawing/2014/main" id="{7BB759A5-3742-E22F-8709-B51C73D98268}"/>
                  </a:ext>
                </a:extLst>
              </p:cNvPr>
              <p:cNvSpPr>
                <a:spLocks noChangeShapeType="1"/>
              </p:cNvSpPr>
              <p:nvPr/>
            </p:nvSpPr>
            <p:spPr bwMode="auto">
              <a:xfrm>
                <a:off x="2736" y="1680"/>
                <a:ext cx="1200"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sp>
            <p:nvSpPr>
              <p:cNvPr id="23" name="Line 25">
                <a:extLst>
                  <a:ext uri="{FF2B5EF4-FFF2-40B4-BE49-F238E27FC236}">
                    <a16:creationId xmlns:a16="http://schemas.microsoft.com/office/drawing/2014/main" id="{79989FE5-F40F-3A0C-F8FE-0DEE25B3BB26}"/>
                  </a:ext>
                </a:extLst>
              </p:cNvPr>
              <p:cNvSpPr>
                <a:spLocks noChangeShapeType="1"/>
              </p:cNvSpPr>
              <p:nvPr/>
            </p:nvSpPr>
            <p:spPr bwMode="auto">
              <a:xfrm>
                <a:off x="2736" y="1680"/>
                <a:ext cx="432" cy="288"/>
              </a:xfrm>
              <a:prstGeom prst="line">
                <a:avLst/>
              </a:prstGeom>
              <a:noFill/>
              <a:ln w="9525">
                <a:solidFill>
                  <a:schemeClr val="tx1"/>
                </a:solidFill>
                <a:prstDash val="dash"/>
                <a:round/>
                <a:headEnd/>
                <a:tailEnd type="triangle" w="med" len="med"/>
              </a:ln>
            </p:spPr>
            <p:txBody>
              <a:bodyPr/>
              <a:lstStyle/>
              <a:p>
                <a:endParaRPr lang="en-US">
                  <a:latin typeface="Calibri"/>
                  <a:cs typeface="Calibri"/>
                </a:endParaRPr>
              </a:p>
            </p:txBody>
          </p:sp>
        </p:grpSp>
        <p:sp>
          <p:nvSpPr>
            <p:cNvPr id="17" name="Text Box 28">
              <a:extLst>
                <a:ext uri="{FF2B5EF4-FFF2-40B4-BE49-F238E27FC236}">
                  <a16:creationId xmlns:a16="http://schemas.microsoft.com/office/drawing/2014/main" id="{64240362-5017-99EE-0562-084BF0F07724}"/>
                </a:ext>
              </a:extLst>
            </p:cNvPr>
            <p:cNvSpPr txBox="1">
              <a:spLocks noChangeArrowheads="1"/>
            </p:cNvSpPr>
            <p:nvPr/>
          </p:nvSpPr>
          <p:spPr bwMode="auto">
            <a:xfrm>
              <a:off x="8206861" y="3332466"/>
              <a:ext cx="755803" cy="369332"/>
            </a:xfrm>
            <a:prstGeom prst="rect">
              <a:avLst/>
            </a:prstGeom>
            <a:noFill/>
            <a:ln w="9525">
              <a:noFill/>
              <a:miter lim="800000"/>
              <a:headEnd/>
              <a:tailEnd/>
            </a:ln>
          </p:spPr>
          <p:txBody>
            <a:bodyPr wrap="square">
              <a:spAutoFit/>
            </a:bodyPr>
            <a:lstStyle/>
            <a:p>
              <a:pPr>
                <a:spcBef>
                  <a:spcPct val="50000"/>
                </a:spcBef>
              </a:pPr>
              <a:r>
                <a:rPr lang="en-US" i="1" dirty="0" err="1">
                  <a:solidFill>
                    <a:schemeClr val="accent1"/>
                  </a:solidFill>
                  <a:latin typeface="+mj-lt"/>
                  <a:cs typeface="Calibri"/>
                </a:rPr>
                <a:t>s,a,s</a:t>
              </a:r>
              <a:r>
                <a:rPr lang="en-US" i="1" dirty="0">
                  <a:solidFill>
                    <a:schemeClr val="accent1"/>
                  </a:solidFill>
                  <a:latin typeface="+mj-lt"/>
                  <a:cs typeface="Calibri"/>
                </a:rPr>
                <a:t>’</a:t>
              </a:r>
            </a:p>
          </p:txBody>
        </p:sp>
        <p:cxnSp>
          <p:nvCxnSpPr>
            <p:cNvPr id="18" name="Straight Arrow Connector 17">
              <a:extLst>
                <a:ext uri="{FF2B5EF4-FFF2-40B4-BE49-F238E27FC236}">
                  <a16:creationId xmlns:a16="http://schemas.microsoft.com/office/drawing/2014/main" id="{3862D4C9-A42F-F7C8-BD60-6195BE43411A}"/>
                </a:ext>
              </a:extLst>
            </p:cNvPr>
            <p:cNvCxnSpPr>
              <a:cxnSpLocks/>
              <a:stCxn id="7" idx="3"/>
              <a:endCxn id="10" idx="0"/>
            </p:cNvCxnSpPr>
            <p:nvPr/>
          </p:nvCxnSpPr>
          <p:spPr>
            <a:xfrm flipH="1">
              <a:off x="8691139" y="1272691"/>
              <a:ext cx="647700" cy="1082675"/>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1DD1CE1-9405-7A18-8766-DF64AF76F9ED}"/>
                </a:ext>
              </a:extLst>
            </p:cNvPr>
            <p:cNvCxnSpPr>
              <a:stCxn id="26" idx="0"/>
              <a:endCxn id="8" idx="0"/>
            </p:cNvCxnSpPr>
            <p:nvPr/>
          </p:nvCxnSpPr>
          <p:spPr>
            <a:xfrm>
              <a:off x="8659581" y="2736366"/>
              <a:ext cx="526858" cy="1158875"/>
            </a:xfrm>
            <a:prstGeom prst="straightConnector1">
              <a:avLst/>
            </a:prstGeom>
            <a:ln w="381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B0B25F7-9C51-74ED-62F4-8B3A6684BBF3}"/>
                </a:ext>
              </a:extLst>
            </p:cNvPr>
            <p:cNvCxnSpPr>
              <a:stCxn id="23" idx="0"/>
            </p:cNvCxnSpPr>
            <p:nvPr/>
          </p:nvCxnSpPr>
          <p:spPr>
            <a:xfrm flipH="1">
              <a:off x="8881639" y="4260366"/>
              <a:ext cx="304800" cy="5334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19247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25AFD09-040F-A400-F2A6-19F38F5D5AAD}"/>
              </a:ext>
            </a:extLst>
          </p:cNvPr>
          <p:cNvSpPr>
            <a:spLocks noGrp="1"/>
          </p:cNvSpPr>
          <p:nvPr>
            <p:ph type="title"/>
          </p:nvPr>
        </p:nvSpPr>
        <p:spPr/>
        <p:txBody>
          <a:bodyPr/>
          <a:lstStyle/>
          <a:p>
            <a:r>
              <a:rPr lang="en-US" dirty="0"/>
              <a:t>Q-Learning</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7BC30166-00AC-1E49-A594-B27D4F19AE95}"/>
                  </a:ext>
                </a:extLst>
              </p:cNvPr>
              <p:cNvSpPr>
                <a:spLocks noGrp="1"/>
              </p:cNvSpPr>
              <p:nvPr>
                <p:ph idx="1"/>
              </p:nvPr>
            </p:nvSpPr>
            <p:spPr>
              <a:xfrm>
                <a:off x="497158" y="1590261"/>
                <a:ext cx="8062948" cy="4606139"/>
              </a:xfrm>
            </p:spPr>
            <p:txBody>
              <a:bodyPr>
                <a:normAutofit lnSpcReduction="10000"/>
              </a:bodyPr>
              <a:lstStyle/>
              <a:p>
                <a:r>
                  <a:rPr lang="en-US" sz="1900" dirty="0"/>
                  <a:t>Q-value iteration:</a:t>
                </a:r>
              </a:p>
              <a:p>
                <a:pPr marL="0" indent="0">
                  <a:buNone/>
                </a:pPr>
                <a14:m>
                  <m:oMathPara xmlns:m="http://schemas.openxmlformats.org/officeDocument/2006/math">
                    <m:oMath>
                      <m:sSub>
                        <m:sSubPr>
                          <m:ctrlPr>
                            <a:rPr lang="en-US" sz="1900" b="0" i="1" smtClean="0">
                              <a:latin typeface="Cambria Math" panose="02040503050406030204" pitchFamily="18" charset="0"/>
                            </a:rPr>
                          </m:ctrlPr>
                        </m:sSubPr>
                        <m:e>
                          <m:r>
                            <a:rPr lang="en-US" sz="1900" b="0" i="1" smtClean="0">
                              <a:latin typeface="Cambria Math" panose="02040503050406030204" pitchFamily="18" charset="0"/>
                            </a:rPr>
                            <m:t>𝑄</m:t>
                          </m:r>
                        </m:e>
                        <m:sub>
                          <m:r>
                            <a:rPr lang="en-US" sz="1900" b="0" i="1" smtClean="0">
                              <a:latin typeface="Cambria Math" panose="02040503050406030204" pitchFamily="18" charset="0"/>
                            </a:rPr>
                            <m:t>𝑘</m:t>
                          </m:r>
                          <m:r>
                            <a:rPr lang="en-US" sz="1900" b="0" i="1" smtClean="0">
                              <a:latin typeface="Cambria Math" panose="02040503050406030204" pitchFamily="18" charset="0"/>
                            </a:rPr>
                            <m:t>+1</m:t>
                          </m:r>
                        </m:sub>
                      </m:sSub>
                      <m:d>
                        <m:dPr>
                          <m:ctrlPr>
                            <a:rPr lang="en-US" sz="1900" b="0" i="1" smtClean="0">
                              <a:latin typeface="Cambria Math" panose="02040503050406030204" pitchFamily="18" charset="0"/>
                            </a:rPr>
                          </m:ctrlPr>
                        </m:dPr>
                        <m:e>
                          <m:r>
                            <a:rPr lang="en-US" sz="1900" b="0" i="1" smtClean="0">
                              <a:latin typeface="Cambria Math" panose="02040503050406030204" pitchFamily="18" charset="0"/>
                            </a:rPr>
                            <m:t>𝑠</m:t>
                          </m:r>
                          <m:r>
                            <a:rPr lang="en-US" sz="1900" b="0" i="1" smtClean="0">
                              <a:latin typeface="Cambria Math" panose="02040503050406030204" pitchFamily="18" charset="0"/>
                            </a:rPr>
                            <m:t>,</m:t>
                          </m:r>
                          <m:r>
                            <a:rPr lang="en-US" sz="1900" b="0" i="1" smtClean="0">
                              <a:latin typeface="Cambria Math" panose="02040503050406030204" pitchFamily="18" charset="0"/>
                            </a:rPr>
                            <m:t>𝑎</m:t>
                          </m:r>
                        </m:e>
                      </m:d>
                      <m:r>
                        <a:rPr lang="en-US" sz="1900" i="1">
                          <a:latin typeface="Cambria Math" panose="02040503050406030204" pitchFamily="18" charset="0"/>
                          <a:ea typeface="Cambria Math" panose="02040503050406030204" pitchFamily="18" charset="0"/>
                        </a:rPr>
                        <m:t>←</m:t>
                      </m:r>
                      <m:nary>
                        <m:naryPr>
                          <m:chr m:val="∑"/>
                          <m:supHide m:val="on"/>
                          <m:ctrlPr>
                            <a:rPr lang="en-US" sz="1900" b="0" i="1" smtClean="0">
                              <a:latin typeface="Cambria Math" panose="02040503050406030204" pitchFamily="18" charset="0"/>
                              <a:ea typeface="Cambria Math" panose="02040503050406030204" pitchFamily="18" charset="0"/>
                            </a:rPr>
                          </m:ctrlPr>
                        </m:naryPr>
                        <m:sub>
                          <m:sSup>
                            <m:sSupPr>
                              <m:ctrlPr>
                                <a:rPr lang="en-US" sz="1900" b="0" i="1" smtClean="0">
                                  <a:latin typeface="Cambria Math" panose="02040503050406030204" pitchFamily="18" charset="0"/>
                                  <a:ea typeface="Cambria Math" panose="02040503050406030204" pitchFamily="18" charset="0"/>
                                </a:rPr>
                              </m:ctrlPr>
                            </m:sSupPr>
                            <m:e>
                              <m:r>
                                <m:rPr>
                                  <m:brk m:alnAt="7"/>
                                </m:rPr>
                                <a:rPr lang="en-US" sz="1900" b="0" i="1" smtClean="0">
                                  <a:latin typeface="Cambria Math" panose="02040503050406030204" pitchFamily="18" charset="0"/>
                                  <a:ea typeface="Cambria Math" panose="02040503050406030204" pitchFamily="18" charset="0"/>
                                </a:rPr>
                                <m:t>𝑠</m:t>
                              </m:r>
                            </m:e>
                            <m:sup>
                              <m:r>
                                <a:rPr lang="en-US" sz="1900" b="0" i="1" smtClean="0">
                                  <a:latin typeface="Cambria Math" panose="02040503050406030204" pitchFamily="18" charset="0"/>
                                  <a:ea typeface="Cambria Math" panose="02040503050406030204" pitchFamily="18" charset="0"/>
                                </a:rPr>
                                <m:t>′</m:t>
                              </m:r>
                            </m:sup>
                          </m:sSup>
                        </m:sub>
                        <m:sup/>
                        <m:e>
                          <m:r>
                            <a:rPr lang="en-US" sz="1900" b="0" i="1" smtClean="0">
                              <a:latin typeface="Cambria Math" panose="02040503050406030204" pitchFamily="18" charset="0"/>
                              <a:ea typeface="Cambria Math" panose="02040503050406030204" pitchFamily="18" charset="0"/>
                            </a:rPr>
                            <m:t>𝑇</m:t>
                          </m:r>
                          <m:d>
                            <m:dPr>
                              <m:ctrlPr>
                                <a:rPr lang="en-US" sz="1900" b="0" i="1" smtClean="0">
                                  <a:latin typeface="Cambria Math" panose="02040503050406030204" pitchFamily="18" charset="0"/>
                                  <a:ea typeface="Cambria Math" panose="02040503050406030204" pitchFamily="18" charset="0"/>
                                </a:rPr>
                              </m:ctrlPr>
                            </m:dPr>
                            <m:e>
                              <m:r>
                                <a:rPr lang="en-US" sz="1900" b="0" i="1" smtClean="0">
                                  <a:latin typeface="Cambria Math" panose="02040503050406030204" pitchFamily="18" charset="0"/>
                                  <a:ea typeface="Cambria Math" panose="02040503050406030204" pitchFamily="18" charset="0"/>
                                </a:rPr>
                                <m:t>𝑠</m:t>
                              </m:r>
                              <m:r>
                                <a:rPr lang="en-US" sz="1900" b="0" i="1" smtClean="0">
                                  <a:latin typeface="Cambria Math" panose="02040503050406030204" pitchFamily="18" charset="0"/>
                                  <a:ea typeface="Cambria Math" panose="02040503050406030204" pitchFamily="18" charset="0"/>
                                </a:rPr>
                                <m:t>,</m:t>
                              </m:r>
                              <m:r>
                                <a:rPr lang="en-US" sz="1900" b="0" i="1" smtClean="0">
                                  <a:latin typeface="Cambria Math" panose="02040503050406030204" pitchFamily="18" charset="0"/>
                                  <a:ea typeface="Cambria Math" panose="02040503050406030204" pitchFamily="18" charset="0"/>
                                </a:rPr>
                                <m:t>𝑎</m:t>
                              </m:r>
                              <m:r>
                                <a:rPr lang="en-US" sz="1900" b="0" i="1" smtClean="0">
                                  <a:latin typeface="Cambria Math" panose="02040503050406030204" pitchFamily="18" charset="0"/>
                                  <a:ea typeface="Cambria Math" panose="02040503050406030204" pitchFamily="18" charset="0"/>
                                </a:rPr>
                                <m:t>,</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𝑠</m:t>
                                  </m:r>
                                </m:e>
                                <m:sup>
                                  <m:r>
                                    <a:rPr lang="en-US" sz="1900" b="0" i="1" smtClean="0">
                                      <a:latin typeface="Cambria Math" panose="02040503050406030204" pitchFamily="18" charset="0"/>
                                      <a:ea typeface="Cambria Math" panose="02040503050406030204" pitchFamily="18" charset="0"/>
                                    </a:rPr>
                                    <m:t>′</m:t>
                                  </m:r>
                                </m:sup>
                              </m:sSup>
                            </m:e>
                          </m:d>
                          <m:r>
                            <a:rPr lang="en-US" sz="1900" b="0" i="1" smtClean="0">
                              <a:latin typeface="Cambria Math" panose="02040503050406030204" pitchFamily="18" charset="0"/>
                              <a:ea typeface="Cambria Math" panose="02040503050406030204" pitchFamily="18" charset="0"/>
                            </a:rPr>
                            <m:t>[</m:t>
                          </m:r>
                          <m:r>
                            <a:rPr lang="en-US" sz="1900" b="0" i="1" smtClean="0">
                              <a:latin typeface="Cambria Math" panose="02040503050406030204" pitchFamily="18" charset="0"/>
                              <a:ea typeface="Cambria Math" panose="02040503050406030204" pitchFamily="18" charset="0"/>
                            </a:rPr>
                            <m:t>𝑅</m:t>
                          </m:r>
                          <m:d>
                            <m:dPr>
                              <m:ctrlPr>
                                <a:rPr lang="en-US" sz="1900" b="0" i="1" smtClean="0">
                                  <a:latin typeface="Cambria Math" panose="02040503050406030204" pitchFamily="18" charset="0"/>
                                  <a:ea typeface="Cambria Math" panose="02040503050406030204" pitchFamily="18" charset="0"/>
                                </a:rPr>
                              </m:ctrlPr>
                            </m:dPr>
                            <m:e>
                              <m:r>
                                <a:rPr lang="en-US" sz="1900" b="0" i="1" smtClean="0">
                                  <a:latin typeface="Cambria Math" panose="02040503050406030204" pitchFamily="18" charset="0"/>
                                  <a:ea typeface="Cambria Math" panose="02040503050406030204" pitchFamily="18" charset="0"/>
                                </a:rPr>
                                <m:t>𝑠</m:t>
                              </m:r>
                              <m:r>
                                <a:rPr lang="en-US" sz="1900" b="0" i="1" smtClean="0">
                                  <a:latin typeface="Cambria Math" panose="02040503050406030204" pitchFamily="18" charset="0"/>
                                  <a:ea typeface="Cambria Math" panose="02040503050406030204" pitchFamily="18" charset="0"/>
                                </a:rPr>
                                <m:t>,</m:t>
                              </m:r>
                              <m:r>
                                <a:rPr lang="en-US" sz="1900" b="0" i="1" smtClean="0">
                                  <a:latin typeface="Cambria Math" panose="02040503050406030204" pitchFamily="18" charset="0"/>
                                  <a:ea typeface="Cambria Math" panose="02040503050406030204" pitchFamily="18" charset="0"/>
                                </a:rPr>
                                <m:t>𝑎</m:t>
                              </m:r>
                              <m:r>
                                <a:rPr lang="en-US" sz="1900" b="0" i="1" smtClean="0">
                                  <a:latin typeface="Cambria Math" panose="02040503050406030204" pitchFamily="18" charset="0"/>
                                  <a:ea typeface="Cambria Math" panose="02040503050406030204" pitchFamily="18" charset="0"/>
                                </a:rPr>
                                <m:t>,</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𝑠</m:t>
                                  </m:r>
                                </m:e>
                                <m:sup>
                                  <m:r>
                                    <a:rPr lang="en-US" sz="1900" b="0" i="1" smtClean="0">
                                      <a:latin typeface="Cambria Math" panose="02040503050406030204" pitchFamily="18" charset="0"/>
                                      <a:ea typeface="Cambria Math" panose="02040503050406030204" pitchFamily="18" charset="0"/>
                                    </a:rPr>
                                    <m:t>′</m:t>
                                  </m:r>
                                </m:sup>
                              </m:sSup>
                            </m:e>
                          </m:d>
                          <m:r>
                            <a:rPr lang="en-US" sz="1900" b="0" i="1" smtClean="0">
                              <a:latin typeface="Cambria Math" panose="02040503050406030204" pitchFamily="18" charset="0"/>
                              <a:ea typeface="Cambria Math" panose="02040503050406030204" pitchFamily="18" charset="0"/>
                            </a:rPr>
                            <m:t>+</m:t>
                          </m:r>
                          <m:r>
                            <a:rPr lang="en-US" sz="1900" b="0" i="1" smtClean="0">
                              <a:latin typeface="Cambria Math" panose="02040503050406030204" pitchFamily="18" charset="0"/>
                              <a:ea typeface="Cambria Math" panose="02040503050406030204" pitchFamily="18" charset="0"/>
                            </a:rPr>
                            <m:t>𝛾</m:t>
                          </m:r>
                          <m:sSub>
                            <m:sSubPr>
                              <m:ctrlPr>
                                <a:rPr lang="en-US" sz="1900" b="0" i="0" smtClean="0">
                                  <a:latin typeface="Cambria Math" panose="02040503050406030204" pitchFamily="18" charset="0"/>
                                  <a:ea typeface="Cambria Math" panose="02040503050406030204" pitchFamily="18" charset="0"/>
                                </a:rPr>
                              </m:ctrlPr>
                            </m:sSubPr>
                            <m:e>
                              <m:r>
                                <m:rPr>
                                  <m:sty m:val="p"/>
                                </m:rPr>
                                <a:rPr lang="en-US" sz="1900" b="0" i="0" smtClean="0">
                                  <a:latin typeface="Cambria Math" panose="02040503050406030204" pitchFamily="18" charset="0"/>
                                  <a:ea typeface="Cambria Math" panose="02040503050406030204" pitchFamily="18" charset="0"/>
                                </a:rPr>
                                <m:t>max</m:t>
                              </m:r>
                            </m:e>
                            <m:sub>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𝑎</m:t>
                                  </m:r>
                                </m:e>
                                <m:sup>
                                  <m:r>
                                    <a:rPr lang="en-US" sz="1900" b="0" i="1" smtClean="0">
                                      <a:latin typeface="Cambria Math" panose="02040503050406030204" pitchFamily="18" charset="0"/>
                                      <a:ea typeface="Cambria Math" panose="02040503050406030204" pitchFamily="18" charset="0"/>
                                    </a:rPr>
                                    <m:t>′</m:t>
                                  </m:r>
                                </m:sup>
                              </m:sSup>
                            </m:sub>
                          </m:sSub>
                        </m:e>
                      </m:nary>
                      <m:sSub>
                        <m:sSubPr>
                          <m:ctrlPr>
                            <a:rPr lang="en-US" sz="1900" b="0" i="1" smtClean="0">
                              <a:latin typeface="Cambria Math" panose="02040503050406030204" pitchFamily="18" charset="0"/>
                              <a:ea typeface="Cambria Math" panose="02040503050406030204" pitchFamily="18" charset="0"/>
                            </a:rPr>
                          </m:ctrlPr>
                        </m:sSubPr>
                        <m:e>
                          <m:r>
                            <a:rPr lang="en-US" sz="1900" b="0" i="1" smtClean="0">
                              <a:latin typeface="Cambria Math" panose="02040503050406030204" pitchFamily="18" charset="0"/>
                              <a:ea typeface="Cambria Math" panose="02040503050406030204" pitchFamily="18" charset="0"/>
                            </a:rPr>
                            <m:t>𝑄</m:t>
                          </m:r>
                        </m:e>
                        <m:sub>
                          <m:r>
                            <a:rPr lang="en-US" sz="1900" b="0" i="1" smtClean="0">
                              <a:latin typeface="Cambria Math" panose="02040503050406030204" pitchFamily="18" charset="0"/>
                              <a:ea typeface="Cambria Math" panose="02040503050406030204" pitchFamily="18" charset="0"/>
                            </a:rPr>
                            <m:t>𝑘</m:t>
                          </m:r>
                        </m:sub>
                      </m:sSub>
                      <m:r>
                        <a:rPr lang="en-US" sz="1900" b="0" i="1" smtClean="0">
                          <a:latin typeface="Cambria Math" panose="02040503050406030204" pitchFamily="18" charset="0"/>
                          <a:ea typeface="Cambria Math" panose="02040503050406030204" pitchFamily="18" charset="0"/>
                        </a:rPr>
                        <m:t>(</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𝑠</m:t>
                          </m:r>
                        </m:e>
                        <m:sup>
                          <m:r>
                            <a:rPr lang="en-US" sz="1900" b="0" i="1" smtClean="0">
                              <a:latin typeface="Cambria Math" panose="02040503050406030204" pitchFamily="18" charset="0"/>
                              <a:ea typeface="Cambria Math" panose="02040503050406030204" pitchFamily="18" charset="0"/>
                            </a:rPr>
                            <m:t>′</m:t>
                          </m:r>
                        </m:sup>
                      </m:sSup>
                      <m:r>
                        <a:rPr lang="en-US" sz="1900" b="0" i="1" smtClean="0">
                          <a:latin typeface="Cambria Math" panose="02040503050406030204" pitchFamily="18" charset="0"/>
                          <a:ea typeface="Cambria Math" panose="02040503050406030204" pitchFamily="18" charset="0"/>
                        </a:rPr>
                        <m:t>,</m:t>
                      </m:r>
                      <m:sSup>
                        <m:sSupPr>
                          <m:ctrlPr>
                            <a:rPr lang="en-US" sz="1900" b="0" i="1" smtClean="0">
                              <a:latin typeface="Cambria Math" panose="02040503050406030204" pitchFamily="18" charset="0"/>
                              <a:ea typeface="Cambria Math" panose="02040503050406030204" pitchFamily="18" charset="0"/>
                            </a:rPr>
                          </m:ctrlPr>
                        </m:sSupPr>
                        <m:e>
                          <m:r>
                            <a:rPr lang="en-US" sz="1900" b="0" i="1" smtClean="0">
                              <a:latin typeface="Cambria Math" panose="02040503050406030204" pitchFamily="18" charset="0"/>
                              <a:ea typeface="Cambria Math" panose="02040503050406030204" pitchFamily="18" charset="0"/>
                            </a:rPr>
                            <m:t>𝑎</m:t>
                          </m:r>
                        </m:e>
                        <m:sup>
                          <m:r>
                            <a:rPr lang="en-US" sz="1900" b="0" i="1" smtClean="0">
                              <a:latin typeface="Cambria Math" panose="02040503050406030204" pitchFamily="18" charset="0"/>
                              <a:ea typeface="Cambria Math" panose="02040503050406030204" pitchFamily="18" charset="0"/>
                            </a:rPr>
                            <m:t>′</m:t>
                          </m:r>
                        </m:sup>
                      </m:sSup>
                      <m:r>
                        <a:rPr lang="en-US" sz="1900" b="0" i="1" smtClean="0">
                          <a:latin typeface="Cambria Math" panose="02040503050406030204" pitchFamily="18" charset="0"/>
                          <a:ea typeface="Cambria Math" panose="02040503050406030204" pitchFamily="18" charset="0"/>
                        </a:rPr>
                        <m:t>)]</m:t>
                      </m:r>
                    </m:oMath>
                  </m:oMathPara>
                </a14:m>
                <a:endParaRPr lang="en-US" sz="1900" dirty="0"/>
              </a:p>
              <a:p>
                <a:r>
                  <a:rPr lang="en-US" sz="2200" dirty="0"/>
                  <a:t>Q-Learning is a sample-based version:</a:t>
                </a:r>
              </a:p>
              <a:p>
                <a:r>
                  <a:rPr lang="en-US" sz="2000" dirty="0"/>
                  <a:t>Learn Q-values as you go:</a:t>
                </a:r>
                <a:endParaRPr lang="en-US" sz="1400" dirty="0"/>
              </a:p>
              <a:p>
                <a:pPr lvl="1"/>
                <a:r>
                  <a:rPr lang="en-US" dirty="0"/>
                  <a:t>Receive sample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𝑟</m:t>
                    </m:r>
                    <m:r>
                      <a:rPr lang="en-US" i="1">
                        <a:latin typeface="Cambria Math" panose="02040503050406030204" pitchFamily="18" charset="0"/>
                      </a:rPr>
                      <m:t>)</m:t>
                    </m:r>
                  </m:oMath>
                </a14:m>
                <a:endParaRPr lang="en-US" dirty="0"/>
              </a:p>
              <a:p>
                <a:pPr lvl="1"/>
                <a:r>
                  <a:rPr lang="en-US" dirty="0"/>
                  <a:t>Consider old estimate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endParaRPr lang="en-US" dirty="0"/>
              </a:p>
              <a:p>
                <a:pPr lvl="1"/>
                <a:r>
                  <a:rPr lang="en-US" dirty="0"/>
                  <a:t>Consider new sample estimate: </a:t>
                </a:r>
                <a14:m>
                  <m:oMath xmlns:m="http://schemas.openxmlformats.org/officeDocument/2006/math">
                    <m:r>
                      <m:rPr>
                        <m:sty m:val="p"/>
                      </m:rPr>
                      <a:rPr lang="en-US" b="0" i="0" smtClean="0">
                        <a:latin typeface="Cambria Math" panose="02040503050406030204" pitchFamily="18" charset="0"/>
                      </a:rPr>
                      <m:t>sample</m:t>
                    </m:r>
                    <m:r>
                      <a:rPr lang="en-US" b="0" i="1" smtClean="0">
                        <a:latin typeface="Cambria Math" panose="02040503050406030204" pitchFamily="18" charset="0"/>
                      </a:rPr>
                      <m:t>=</m:t>
                    </m:r>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max</m:t>
                        </m:r>
                      </m:e>
                      <m: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𝑎</m:t>
                            </m:r>
                          </m:e>
                          <m:sup>
                            <m:r>
                              <a:rPr lang="en-US" b="0" i="1" smtClean="0">
                                <a:latin typeface="Cambria Math" panose="02040503050406030204" pitchFamily="18" charset="0"/>
                                <a:ea typeface="Cambria Math" panose="02040503050406030204" pitchFamily="18" charset="0"/>
                              </a:rPr>
                              <m:t>′</m:t>
                            </m:r>
                          </m:sup>
                        </m:sSup>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𝑄</m:t>
                        </m:r>
                      </m:e>
                      <m:sub>
                        <m:r>
                          <a:rPr lang="en-US" b="0" i="1" smtClean="0">
                            <a:latin typeface="Cambria Math" panose="02040503050406030204" pitchFamily="18" charset="0"/>
                            <a:ea typeface="Cambria Math" panose="02040503050406030204" pitchFamily="18" charset="0"/>
                          </a:rPr>
                          <m:t>𝑘</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oMath>
                </a14:m>
                <a:endParaRPr lang="en-US" dirty="0"/>
              </a:p>
              <a:p>
                <a:pPr lvl="1"/>
                <a:r>
                  <a:rPr lang="en-US" dirty="0"/>
                  <a:t>Incorporate new estimate into a running average:</a:t>
                </a:r>
              </a:p>
              <a:p>
                <a:pPr marL="457200" lvl="1" indent="0">
                  <a:buNone/>
                </a:pPr>
                <a:endParaRPr lang="en-US" dirty="0"/>
              </a:p>
              <a:p>
                <a:pPr marL="457200" lvl="1" indent="0">
                  <a:buNone/>
                </a:pPr>
                <a14:m>
                  <m:oMathPara xmlns:m="http://schemas.openxmlformats.org/officeDocument/2006/math">
                    <m:o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𝑄</m:t>
                          </m:r>
                        </m:e>
                        <m:sub>
                          <m:r>
                            <a:rPr lang="en-US" sz="2200" b="0" i="1" smtClean="0">
                              <a:latin typeface="Cambria Math" panose="02040503050406030204" pitchFamily="18" charset="0"/>
                            </a:rPr>
                            <m:t>𝑘</m:t>
                          </m:r>
                          <m:r>
                            <a:rPr lang="en-US" sz="2200" b="0" i="1" smtClean="0">
                              <a:latin typeface="Cambria Math" panose="02040503050406030204" pitchFamily="18" charset="0"/>
                            </a:rPr>
                            <m:t>+1</m:t>
                          </m:r>
                        </m:sub>
                      </m:sSub>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𝑠</m:t>
                          </m:r>
                          <m:r>
                            <a:rPr lang="en-US" sz="2200" b="0" i="1" smtClean="0">
                              <a:latin typeface="Cambria Math" panose="02040503050406030204" pitchFamily="18" charset="0"/>
                            </a:rPr>
                            <m:t>,</m:t>
                          </m:r>
                          <m:r>
                            <a:rPr lang="en-US" sz="2200" b="0" i="1" smtClean="0">
                              <a:latin typeface="Cambria Math" panose="02040503050406030204" pitchFamily="18" charset="0"/>
                            </a:rPr>
                            <m:t>𝑎</m:t>
                          </m:r>
                        </m:e>
                      </m:d>
                      <m:r>
                        <a:rPr lang="en-US" sz="2200" b="0" i="1" smtClean="0">
                          <a:latin typeface="Cambria Math" panose="02040503050406030204" pitchFamily="18" charset="0"/>
                          <a:ea typeface="Cambria Math" panose="02040503050406030204" pitchFamily="18" charset="0"/>
                        </a:rPr>
                        <m:t>←</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1−</m:t>
                          </m:r>
                          <m:r>
                            <a:rPr lang="en-US" sz="2200" b="0" i="1" smtClean="0">
                              <a:latin typeface="Cambria Math" panose="02040503050406030204" pitchFamily="18" charset="0"/>
                              <a:ea typeface="Cambria Math" panose="02040503050406030204" pitchFamily="18" charset="0"/>
                            </a:rPr>
                            <m:t>𝛼</m:t>
                          </m:r>
                        </m:e>
                      </m:d>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𝑄</m:t>
                          </m:r>
                        </m:e>
                        <m:sub>
                          <m:r>
                            <a:rPr lang="en-US" sz="2200" b="0" i="1" smtClean="0">
                              <a:latin typeface="Cambria Math" panose="02040503050406030204" pitchFamily="18" charset="0"/>
                              <a:ea typeface="Cambria Math" panose="02040503050406030204" pitchFamily="18" charset="0"/>
                            </a:rPr>
                            <m:t>𝑘</m:t>
                          </m:r>
                        </m:sub>
                      </m:sSub>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𝑠</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𝑎</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𝛼</m:t>
                      </m:r>
                      <m:r>
                        <a:rPr lang="en-US" sz="2200" b="0" i="1" smtClean="0">
                          <a:latin typeface="Cambria Math" panose="02040503050406030204" pitchFamily="18" charset="0"/>
                          <a:ea typeface="Cambria Math" panose="02040503050406030204" pitchFamily="18" charset="0"/>
                        </a:rPr>
                        <m:t>∙</m:t>
                      </m:r>
                      <m:r>
                        <m:rPr>
                          <m:sty m:val="p"/>
                        </m:rPr>
                        <a:rPr lang="en-US" sz="2200" b="0" i="0" smtClean="0">
                          <a:latin typeface="Cambria Math" panose="02040503050406030204" pitchFamily="18" charset="0"/>
                          <a:ea typeface="Cambria Math" panose="02040503050406030204" pitchFamily="18" charset="0"/>
                        </a:rPr>
                        <m:t>sample</m:t>
                      </m:r>
                    </m:oMath>
                  </m:oMathPara>
                </a14:m>
                <a:endParaRPr lang="en-US" sz="2200" dirty="0"/>
              </a:p>
            </p:txBody>
          </p:sp>
        </mc:Choice>
        <mc:Fallback xmlns="">
          <p:sp>
            <p:nvSpPr>
              <p:cNvPr id="9" name="Content Placeholder 8">
                <a:extLst>
                  <a:ext uri="{FF2B5EF4-FFF2-40B4-BE49-F238E27FC236}">
                    <a16:creationId xmlns:a16="http://schemas.microsoft.com/office/drawing/2014/main" id="{7BC30166-00AC-1E49-A594-B27D4F19AE95}"/>
                  </a:ext>
                </a:extLst>
              </p:cNvPr>
              <p:cNvSpPr>
                <a:spLocks noGrp="1" noRot="1" noChangeAspect="1" noMove="1" noResize="1" noEditPoints="1" noAdjustHandles="1" noChangeArrowheads="1" noChangeShapeType="1" noTextEdit="1"/>
              </p:cNvSpPr>
              <p:nvPr>
                <p:ph idx="1"/>
              </p:nvPr>
            </p:nvSpPr>
            <p:spPr>
              <a:xfrm>
                <a:off x="497158" y="1590261"/>
                <a:ext cx="8062948" cy="4606139"/>
              </a:xfrm>
              <a:blipFill>
                <a:blip r:embed="rId2"/>
                <a:stretch>
                  <a:fillRect l="-908" b="-172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BEB5BAA-C5DE-B81E-1511-7D3CC2BA46E1}"/>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60111B8-94B7-7EC1-5805-2EE33897A564}"/>
              </a:ext>
            </a:extLst>
          </p:cNvPr>
          <p:cNvSpPr>
            <a:spLocks noGrp="1"/>
          </p:cNvSpPr>
          <p:nvPr>
            <p:ph type="sldNum" sz="quarter" idx="12"/>
          </p:nvPr>
        </p:nvSpPr>
        <p:spPr/>
        <p:txBody>
          <a:bodyPr/>
          <a:lstStyle/>
          <a:p>
            <a:fld id="{0C6CD854-DD62-6C4B-87F1-66B34D688D3F}" type="slidenum">
              <a:rPr lang="en-US" smtClean="0"/>
              <a:t>10</a:t>
            </a:fld>
            <a:endParaRPr lang="en-US"/>
          </a:p>
        </p:txBody>
      </p:sp>
      <p:graphicFrame>
        <p:nvGraphicFramePr>
          <p:cNvPr id="10" name="Object 2" descr="Screenshot of Q-value iteration for a small Pacman Grid World after 1000 iteration. The diagram shows four values corresponding to each action direction for each grid state. State-action pairs leading to the positive terminal state have higher Q-values and are shown in brighter green, whereas pairs with the risk of falling into the negative terminal state have low Q-values and are shown in red. ">
            <a:extLst>
              <a:ext uri="{FF2B5EF4-FFF2-40B4-BE49-F238E27FC236}">
                <a16:creationId xmlns:a16="http://schemas.microsoft.com/office/drawing/2014/main" id="{4B77FCAE-41E6-D02E-F9B9-46A717136A2C}"/>
              </a:ext>
            </a:extLst>
          </p:cNvPr>
          <p:cNvGraphicFramePr>
            <a:graphicFrameLocks noChangeAspect="1"/>
          </p:cNvGraphicFramePr>
          <p:nvPr>
            <p:extLst>
              <p:ext uri="{D42A27DB-BD31-4B8C-83A1-F6EECF244321}">
                <p14:modId xmlns:p14="http://schemas.microsoft.com/office/powerpoint/2010/main" val="2326396410"/>
              </p:ext>
            </p:extLst>
          </p:nvPr>
        </p:nvGraphicFramePr>
        <p:xfrm>
          <a:off x="8332694" y="1201711"/>
          <a:ext cx="3505200" cy="2978252"/>
        </p:xfrm>
        <a:graphic>
          <a:graphicData uri="http://schemas.openxmlformats.org/presentationml/2006/ole">
            <mc:AlternateContent xmlns:mc="http://schemas.openxmlformats.org/markup-compatibility/2006">
              <mc:Choice xmlns:v="urn:schemas-microsoft-com:vml" Requires="v">
                <p:oleObj name="Photo Editor Photo" r:id="rId3" imgW="4762913" imgH="4046571" progId="MSPhotoEd.3">
                  <p:embed/>
                </p:oleObj>
              </mc:Choice>
              <mc:Fallback>
                <p:oleObj name="Photo Editor Photo" r:id="rId3" imgW="4762913" imgH="4046571" progId="MSPhotoEd.3">
                  <p:embed/>
                  <p:pic>
                    <p:nvPicPr>
                      <p:cNvPr id="10" name="Object 2" descr="Screenshot of Q-value iteration for a small Pacman Grid World after 1000 iteration. The diagram shows four values corresponding to each action direction for each grid state. State-action pairs leading to the positive terminal state have higher Q-values and are shown in brighter green, whereas pairs with the risk of falling into the negative terminal state have low Q-values and are shown in red. ">
                        <a:extLst>
                          <a:ext uri="{FF2B5EF4-FFF2-40B4-BE49-F238E27FC236}">
                            <a16:creationId xmlns:a16="http://schemas.microsoft.com/office/drawing/2014/main" id="{4B77FCAE-41E6-D02E-F9B9-46A717136A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2694" y="1201711"/>
                        <a:ext cx="3505200" cy="2978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3387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9F6F-3EC1-170D-37DA-17EECF003168}"/>
              </a:ext>
            </a:extLst>
          </p:cNvPr>
          <p:cNvSpPr>
            <a:spLocks noGrp="1"/>
          </p:cNvSpPr>
          <p:nvPr>
            <p:ph type="title"/>
          </p:nvPr>
        </p:nvSpPr>
        <p:spPr/>
        <p:txBody>
          <a:bodyPr/>
          <a:lstStyle/>
          <a:p>
            <a:r>
              <a:rPr lang="en-US" dirty="0"/>
              <a:t>Properties of Q-Learning</a:t>
            </a:r>
          </a:p>
        </p:txBody>
      </p:sp>
      <p:sp>
        <p:nvSpPr>
          <p:cNvPr id="3" name="Content Placeholder 2">
            <a:extLst>
              <a:ext uri="{FF2B5EF4-FFF2-40B4-BE49-F238E27FC236}">
                <a16:creationId xmlns:a16="http://schemas.microsoft.com/office/drawing/2014/main" id="{3E6DA587-5AFB-971E-F531-8A5AF3BC949C}"/>
              </a:ext>
            </a:extLst>
          </p:cNvPr>
          <p:cNvSpPr>
            <a:spLocks noGrp="1"/>
          </p:cNvSpPr>
          <p:nvPr>
            <p:ph idx="1"/>
          </p:nvPr>
        </p:nvSpPr>
        <p:spPr>
          <a:xfrm>
            <a:off x="497158" y="1590261"/>
            <a:ext cx="6683571" cy="4606139"/>
          </a:xfrm>
        </p:spPr>
        <p:txBody>
          <a:bodyPr/>
          <a:lstStyle/>
          <a:p>
            <a:pPr marL="0" indent="0">
              <a:buNone/>
            </a:pPr>
            <a:r>
              <a:rPr lang="en-US" b="1" dirty="0">
                <a:solidFill>
                  <a:schemeClr val="accent2"/>
                </a:solidFill>
                <a:latin typeface="Avenir Next" panose="020B0503020202020204" pitchFamily="34" charset="0"/>
                <a:sym typeface="Wingdings" pitchFamily="2" charset="2"/>
              </a:rPr>
              <a:t>Off-Policy Learning</a:t>
            </a:r>
            <a:r>
              <a:rPr lang="en-US" dirty="0">
                <a:sym typeface="Wingdings" pitchFamily="2" charset="2"/>
              </a:rPr>
              <a:t> </a:t>
            </a:r>
          </a:p>
          <a:p>
            <a:r>
              <a:rPr lang="en-US" dirty="0"/>
              <a:t>Q-Learning converges to optimal policy, even if you’re acting sub-optimally!</a:t>
            </a:r>
          </a:p>
          <a:p>
            <a:pPr marL="0" indent="0">
              <a:buNone/>
            </a:pPr>
            <a:endParaRPr lang="en-US" dirty="0"/>
          </a:p>
          <a:p>
            <a:r>
              <a:rPr lang="en-US" dirty="0"/>
              <a:t>Caveats:</a:t>
            </a:r>
          </a:p>
          <a:p>
            <a:pPr lvl="1"/>
            <a:r>
              <a:rPr lang="en-US" dirty="0"/>
              <a:t>Must explore enough</a:t>
            </a:r>
          </a:p>
          <a:p>
            <a:pPr lvl="1"/>
            <a:r>
              <a:rPr lang="en-US" dirty="0"/>
              <a:t>Must eventually make the learning rate small enough</a:t>
            </a:r>
          </a:p>
          <a:p>
            <a:pPr lvl="1"/>
            <a:r>
              <a:rPr lang="en-US" dirty="0"/>
              <a:t>In the limit, it doesn’t matter how actions are selected</a:t>
            </a:r>
          </a:p>
        </p:txBody>
      </p:sp>
      <p:sp>
        <p:nvSpPr>
          <p:cNvPr id="4" name="Date Placeholder 3">
            <a:extLst>
              <a:ext uri="{FF2B5EF4-FFF2-40B4-BE49-F238E27FC236}">
                <a16:creationId xmlns:a16="http://schemas.microsoft.com/office/drawing/2014/main" id="{96391833-22D3-55AC-8B21-3F6203A2A4CD}"/>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CD5DF619-7AB5-F221-D0E1-769D5BBB80B0}"/>
              </a:ext>
            </a:extLst>
          </p:cNvPr>
          <p:cNvSpPr>
            <a:spLocks noGrp="1"/>
          </p:cNvSpPr>
          <p:nvPr>
            <p:ph type="sldNum" sz="quarter" idx="12"/>
          </p:nvPr>
        </p:nvSpPr>
        <p:spPr/>
        <p:txBody>
          <a:bodyPr/>
          <a:lstStyle/>
          <a:p>
            <a:fld id="{0C6CD854-DD62-6C4B-87F1-66B34D688D3F}" type="slidenum">
              <a:rPr lang="en-US" smtClean="0"/>
              <a:t>11</a:t>
            </a:fld>
            <a:endParaRPr lang="en-US"/>
          </a:p>
        </p:txBody>
      </p:sp>
      <p:pic>
        <p:nvPicPr>
          <p:cNvPr id="6" name="Picture 1" descr="Illustration of a robot with a computerized brain holding its arms in the air in celebration.">
            <a:extLst>
              <a:ext uri="{FF2B5EF4-FFF2-40B4-BE49-F238E27FC236}">
                <a16:creationId xmlns:a16="http://schemas.microsoft.com/office/drawing/2014/main" id="{F4EAE60C-BABC-DC9B-E78E-9271E6D3FB2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09926" y="2761129"/>
            <a:ext cx="3884915" cy="2798064"/>
          </a:xfrm>
          <a:prstGeom prst="rect">
            <a:avLst/>
          </a:prstGeom>
          <a:noFill/>
          <a:ln w="9525">
            <a:noFill/>
            <a:miter lim="800000"/>
            <a:headEnd/>
            <a:tailEnd/>
          </a:ln>
          <a:effectLst/>
        </p:spPr>
      </p:pic>
    </p:spTree>
    <p:extLst>
      <p:ext uri="{BB962C8B-B14F-4D97-AF65-F5344CB8AC3E}">
        <p14:creationId xmlns:p14="http://schemas.microsoft.com/office/powerpoint/2010/main" val="2713903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876E-68DE-A87F-6363-294FFF4D2051}"/>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7990EECB-EB1E-2464-A26F-674ACB5EA6F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B26E66D4-A270-3FE9-44B5-25832B143737}"/>
              </a:ext>
            </a:extLst>
          </p:cNvPr>
          <p:cNvSpPr>
            <a:spLocks noGrp="1"/>
          </p:cNvSpPr>
          <p:nvPr>
            <p:ph type="sldNum" sz="quarter" idx="12"/>
          </p:nvPr>
        </p:nvSpPr>
        <p:spPr/>
        <p:txBody>
          <a:bodyPr/>
          <a:lstStyle/>
          <a:p>
            <a:fld id="{0C6CD854-DD62-6C4B-87F1-66B34D688D3F}" type="slidenum">
              <a:rPr lang="en-US" smtClean="0"/>
              <a:t>12</a:t>
            </a:fld>
            <a:endParaRPr lang="en-US"/>
          </a:p>
        </p:txBody>
      </p:sp>
      <p:sp>
        <p:nvSpPr>
          <p:cNvPr id="5" name="Title 4">
            <a:extLst>
              <a:ext uri="{FF2B5EF4-FFF2-40B4-BE49-F238E27FC236}">
                <a16:creationId xmlns:a16="http://schemas.microsoft.com/office/drawing/2014/main" id="{4696F296-8991-8E3F-CC48-8D6016692245}"/>
              </a:ext>
            </a:extLst>
          </p:cNvPr>
          <p:cNvSpPr>
            <a:spLocks noGrp="1"/>
          </p:cNvSpPr>
          <p:nvPr>
            <p:ph type="title"/>
          </p:nvPr>
        </p:nvSpPr>
        <p:spPr/>
        <p:txBody>
          <a:bodyPr/>
          <a:lstStyle/>
          <a:p>
            <a:r>
              <a:rPr lang="en-US" dirty="0"/>
              <a:t>Questions (2)</a:t>
            </a:r>
          </a:p>
        </p:txBody>
      </p:sp>
    </p:spTree>
    <p:extLst>
      <p:ext uri="{BB962C8B-B14F-4D97-AF65-F5344CB8AC3E}">
        <p14:creationId xmlns:p14="http://schemas.microsoft.com/office/powerpoint/2010/main" val="3466579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07628B-01BE-717F-1A1A-5F411B2CB095}"/>
              </a:ext>
            </a:extLst>
          </p:cNvPr>
          <p:cNvSpPr>
            <a:spLocks noGrp="1"/>
          </p:cNvSpPr>
          <p:nvPr>
            <p:ph type="title"/>
          </p:nvPr>
        </p:nvSpPr>
        <p:spPr/>
        <p:txBody>
          <a:bodyPr/>
          <a:lstStyle/>
          <a:p>
            <a:r>
              <a:rPr lang="en-US" dirty="0"/>
              <a:t>Exploration vs. Exploitation</a:t>
            </a:r>
          </a:p>
        </p:txBody>
      </p:sp>
      <p:sp>
        <p:nvSpPr>
          <p:cNvPr id="4" name="Date Placeholder 3">
            <a:extLst>
              <a:ext uri="{FF2B5EF4-FFF2-40B4-BE49-F238E27FC236}">
                <a16:creationId xmlns:a16="http://schemas.microsoft.com/office/drawing/2014/main" id="{E7B6FBF2-DD0D-C89F-9064-05D6EAF1F92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E2C77A3D-5532-E32C-D04E-3A21A02A9044}"/>
              </a:ext>
            </a:extLst>
          </p:cNvPr>
          <p:cNvSpPr>
            <a:spLocks noGrp="1"/>
          </p:cNvSpPr>
          <p:nvPr>
            <p:ph type="sldNum" sz="quarter" idx="12"/>
          </p:nvPr>
        </p:nvSpPr>
        <p:spPr/>
        <p:txBody>
          <a:bodyPr/>
          <a:lstStyle/>
          <a:p>
            <a:fld id="{0C6CD854-DD62-6C4B-87F1-66B34D688D3F}" type="slidenum">
              <a:rPr lang="en-US" smtClean="0"/>
              <a:t>13</a:t>
            </a:fld>
            <a:endParaRPr lang="en-US"/>
          </a:p>
        </p:txBody>
      </p:sp>
      <p:pic>
        <p:nvPicPr>
          <p:cNvPr id="8" name="Picture 2" descr="The robot with a computerized brain stands as a fork in the path leading to two different restaurautns: “The Usual Place” and a shiny new restaurant with a sign saying “Grand Opening!”">
            <a:extLst>
              <a:ext uri="{FF2B5EF4-FFF2-40B4-BE49-F238E27FC236}">
                <a16:creationId xmlns:a16="http://schemas.microsoft.com/office/drawing/2014/main" id="{3EEA3E9C-F068-CF32-2036-DD505702C4F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53235" y="1035424"/>
            <a:ext cx="7485530" cy="4990353"/>
          </a:xfrm>
          <a:prstGeom prst="rect">
            <a:avLst/>
          </a:prstGeom>
          <a:noFill/>
        </p:spPr>
      </p:pic>
    </p:spTree>
    <p:extLst>
      <p:ext uri="{BB962C8B-B14F-4D97-AF65-F5344CB8AC3E}">
        <p14:creationId xmlns:p14="http://schemas.microsoft.com/office/powerpoint/2010/main" val="2245232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9B58BF-C167-FFB7-AFE9-12561C66D672}"/>
              </a:ext>
            </a:extLst>
          </p:cNvPr>
          <p:cNvSpPr>
            <a:spLocks noGrp="1"/>
          </p:cNvSpPr>
          <p:nvPr>
            <p:ph type="title"/>
          </p:nvPr>
        </p:nvSpPr>
        <p:spPr/>
        <p:txBody>
          <a:bodyPr/>
          <a:lstStyle/>
          <a:p>
            <a:r>
              <a:rPr lang="en-US" dirty="0"/>
              <a:t>How to Explore?</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E51D2CB0-8DD6-52E2-DABA-274F26C2CA19}"/>
                  </a:ext>
                </a:extLst>
              </p:cNvPr>
              <p:cNvSpPr>
                <a:spLocks noGrp="1"/>
              </p:cNvSpPr>
              <p:nvPr>
                <p:ph idx="1"/>
              </p:nvPr>
            </p:nvSpPr>
            <p:spPr/>
            <p:txBody>
              <a:bodyPr/>
              <a:lstStyle/>
              <a:p>
                <a:pPr marL="0" indent="0">
                  <a:buNone/>
                </a:pPr>
                <a:r>
                  <a:rPr lang="en-US" b="1" i="1" dirty="0"/>
                  <a:t>How should the agent balance exploration and exploitation?</a:t>
                </a:r>
              </a:p>
              <a:p>
                <a:r>
                  <a:rPr lang="en-US" dirty="0"/>
                  <a:t>Simple Approach: Random Chance (</a:t>
                </a:r>
                <a14:m>
                  <m:oMath xmlns:m="http://schemas.openxmlformats.org/officeDocument/2006/math">
                    <m:r>
                      <a:rPr lang="en-US" i="1" smtClean="0">
                        <a:latin typeface="Cambria Math" panose="02040503050406030204" pitchFamily="18" charset="0"/>
                        <a:ea typeface="Cambria Math" panose="02040503050406030204" pitchFamily="18" charset="0"/>
                      </a:rPr>
                      <m:t>𝜀</m:t>
                    </m:r>
                  </m:oMath>
                </a14:m>
                <a:r>
                  <a:rPr lang="en-US" dirty="0"/>
                  <a:t>-greedy)</a:t>
                </a:r>
              </a:p>
              <a:p>
                <a:pPr lvl="1"/>
                <a:r>
                  <a:rPr lang="en-US" dirty="0"/>
                  <a:t>With (small) probability </a:t>
                </a:r>
                <a14:m>
                  <m:oMath xmlns:m="http://schemas.openxmlformats.org/officeDocument/2006/math">
                    <m:r>
                      <a:rPr lang="en-US" i="1" smtClean="0">
                        <a:latin typeface="Cambria Math" panose="02040503050406030204" pitchFamily="18" charset="0"/>
                        <a:ea typeface="Cambria Math" panose="02040503050406030204" pitchFamily="18" charset="0"/>
                      </a:rPr>
                      <m:t>𝜀</m:t>
                    </m:r>
                  </m:oMath>
                </a14:m>
                <a:r>
                  <a:rPr lang="en-US" dirty="0"/>
                  <a:t>, take a random action</a:t>
                </a:r>
              </a:p>
              <a:p>
                <a:pPr lvl="1"/>
                <a:r>
                  <a:rPr lang="en-US" dirty="0"/>
                  <a:t>With (large) probability </a:t>
                </a:r>
                <a14:m>
                  <m:oMath xmlns:m="http://schemas.openxmlformats.org/officeDocument/2006/math">
                    <m:r>
                      <a:rPr lang="en-US" b="0" i="0" smtClean="0">
                        <a:latin typeface="Cambria Math" panose="02040503050406030204" pitchFamily="18" charset="0"/>
                        <a:ea typeface="Cambria Math" panose="02040503050406030204" pitchFamily="18" charset="0"/>
                      </a:rPr>
                      <m:t>1−</m:t>
                    </m:r>
                    <m:r>
                      <a:rPr lang="en-US" i="1" smtClean="0">
                        <a:latin typeface="Cambria Math" panose="02040503050406030204" pitchFamily="18" charset="0"/>
                        <a:ea typeface="Cambria Math" panose="02040503050406030204" pitchFamily="18" charset="0"/>
                      </a:rPr>
                      <m:t>𝜀</m:t>
                    </m:r>
                  </m:oMath>
                </a14:m>
                <a:r>
                  <a:rPr lang="en-US" dirty="0"/>
                  <a:t>, act on current policy</a:t>
                </a:r>
              </a:p>
              <a:p>
                <a:r>
                  <a:rPr lang="en-US" i="1" dirty="0"/>
                  <a:t>Problems with Random Actions?</a:t>
                </a:r>
              </a:p>
              <a:p>
                <a:pPr lvl="1"/>
                <a:r>
                  <a:rPr lang="en-US" dirty="0"/>
                  <a:t>Eventually explore the space, but do so with a lot of thrashing around</a:t>
                </a:r>
              </a:p>
              <a:p>
                <a:pPr lvl="2"/>
                <a:r>
                  <a:rPr lang="en-US" dirty="0"/>
                  <a:t>One solution: lower </a:t>
                </a:r>
                <a14:m>
                  <m:oMath xmlns:m="http://schemas.openxmlformats.org/officeDocument/2006/math">
                    <m:r>
                      <a:rPr lang="en-US" i="1" smtClean="0">
                        <a:latin typeface="Cambria Math" panose="02040503050406030204" pitchFamily="18" charset="0"/>
                        <a:ea typeface="Cambria Math" panose="02040503050406030204" pitchFamily="18" charset="0"/>
                      </a:rPr>
                      <m:t>𝜀</m:t>
                    </m:r>
                  </m:oMath>
                </a14:m>
                <a:r>
                  <a:rPr lang="en-US" dirty="0"/>
                  <a:t> over time</a:t>
                </a:r>
              </a:p>
              <a:p>
                <a:pPr lvl="1"/>
                <a:r>
                  <a:rPr lang="en-US" dirty="0"/>
                  <a:t>Another solution: </a:t>
                </a:r>
                <a:r>
                  <a:rPr lang="en-US" b="1" dirty="0">
                    <a:solidFill>
                      <a:schemeClr val="accent1"/>
                    </a:solidFill>
                  </a:rPr>
                  <a:t>exploration functions</a:t>
                </a:r>
              </a:p>
              <a:p>
                <a:pPr lvl="1"/>
                <a:endParaRPr lang="en-US" dirty="0"/>
              </a:p>
            </p:txBody>
          </p:sp>
        </mc:Choice>
        <mc:Fallback xmlns="">
          <p:sp>
            <p:nvSpPr>
              <p:cNvPr id="10" name="Content Placeholder 9">
                <a:extLst>
                  <a:ext uri="{FF2B5EF4-FFF2-40B4-BE49-F238E27FC236}">
                    <a16:creationId xmlns:a16="http://schemas.microsoft.com/office/drawing/2014/main" id="{E51D2CB0-8DD6-52E2-DABA-274F26C2CA19}"/>
                  </a:ext>
                </a:extLst>
              </p:cNvPr>
              <p:cNvSpPr>
                <a:spLocks noGrp="1" noRot="1" noChangeAspect="1" noMove="1" noResize="1" noEditPoints="1" noAdjustHandles="1" noChangeArrowheads="1" noChangeShapeType="1" noTextEdit="1"/>
              </p:cNvSpPr>
              <p:nvPr>
                <p:ph idx="1"/>
              </p:nvPr>
            </p:nvSpPr>
            <p:spPr>
              <a:blipFill>
                <a:blip r:embed="rId2"/>
                <a:stretch>
                  <a:fillRect l="-87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D8F402E-FDB4-C612-97B6-38FD62BD5BBF}"/>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349090F7-31AE-6624-EC65-79C7D547D6D8}"/>
              </a:ext>
            </a:extLst>
          </p:cNvPr>
          <p:cNvSpPr>
            <a:spLocks noGrp="1"/>
          </p:cNvSpPr>
          <p:nvPr>
            <p:ph type="sldNum" sz="quarter" idx="12"/>
          </p:nvPr>
        </p:nvSpPr>
        <p:spPr/>
        <p:txBody>
          <a:bodyPr/>
          <a:lstStyle/>
          <a:p>
            <a:fld id="{0C6CD854-DD62-6C4B-87F1-66B34D688D3F}" type="slidenum">
              <a:rPr lang="en-US" smtClean="0"/>
              <a:t>14</a:t>
            </a:fld>
            <a:endParaRPr lang="en-US"/>
          </a:p>
        </p:txBody>
      </p:sp>
      <p:pic>
        <p:nvPicPr>
          <p:cNvPr id="8" name="Picture 1" descr="Illustration of the purple crawler robot trying to use its claw to balance itself in the air. Clearly not how the crawler is supposed to behave…">
            <a:extLst>
              <a:ext uri="{FF2B5EF4-FFF2-40B4-BE49-F238E27FC236}">
                <a16:creationId xmlns:a16="http://schemas.microsoft.com/office/drawing/2014/main" id="{7872C3BD-78D2-FCF3-8B66-F9DD51E9DB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49233" y="2314634"/>
            <a:ext cx="3045608" cy="3881766"/>
          </a:xfrm>
          <a:prstGeom prst="rect">
            <a:avLst/>
          </a:prstGeom>
          <a:noFill/>
        </p:spPr>
      </p:pic>
    </p:spTree>
    <p:extLst>
      <p:ext uri="{BB962C8B-B14F-4D97-AF65-F5344CB8AC3E}">
        <p14:creationId xmlns:p14="http://schemas.microsoft.com/office/powerpoint/2010/main" val="4058858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B9D8E-6FB3-38C3-7358-FBCCE77AE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C25199-7623-F939-AF84-002981C9051A}"/>
              </a:ext>
            </a:extLst>
          </p:cNvPr>
          <p:cNvSpPr>
            <a:spLocks noGrp="1"/>
          </p:cNvSpPr>
          <p:nvPr>
            <p:ph type="title"/>
          </p:nvPr>
        </p:nvSpPr>
        <p:spPr/>
        <p:txBody>
          <a:bodyPr/>
          <a:lstStyle/>
          <a:p>
            <a:r>
              <a:rPr lang="en-US" dirty="0"/>
              <a:t>Exploration Functions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A9823F7-8E9F-CEE9-2787-15955714EF88}"/>
                  </a:ext>
                </a:extLst>
              </p:cNvPr>
              <p:cNvSpPr>
                <a:spLocks noGrp="1"/>
              </p:cNvSpPr>
              <p:nvPr>
                <p:ph idx="1"/>
              </p:nvPr>
            </p:nvSpPr>
            <p:spPr>
              <a:xfrm>
                <a:off x="497158" y="1590261"/>
                <a:ext cx="7560676" cy="4606139"/>
              </a:xfrm>
            </p:spPr>
            <p:txBody>
              <a:bodyPr>
                <a:normAutofit/>
              </a:bodyPr>
              <a:lstStyle/>
              <a:p>
                <a:r>
                  <a:rPr lang="en-US" dirty="0"/>
                  <a:t>An </a:t>
                </a:r>
                <a:r>
                  <a:rPr lang="en-US" b="1" dirty="0">
                    <a:solidFill>
                      <a:schemeClr val="accent1"/>
                    </a:solidFill>
                    <a:latin typeface="Avenir Next" panose="020B0503020202020204" pitchFamily="34" charset="0"/>
                  </a:rPr>
                  <a:t>exploration function </a:t>
                </a:r>
                <a:r>
                  <a:rPr lang="en-US" dirty="0"/>
                  <a:t>takes value estimate </a:t>
                </a:r>
                <a14:m>
                  <m:oMath xmlns:m="http://schemas.openxmlformats.org/officeDocument/2006/math">
                    <m:r>
                      <a:rPr lang="en-US" b="0" i="1" smtClean="0">
                        <a:latin typeface="Cambria Math" panose="02040503050406030204" pitchFamily="18" charset="0"/>
                      </a:rPr>
                      <m:t>𝑢</m:t>
                    </m:r>
                  </m:oMath>
                </a14:m>
                <a:r>
                  <a:rPr lang="en-US" dirty="0"/>
                  <a:t> and visit count </a:t>
                </a:r>
                <a14:m>
                  <m:oMath xmlns:m="http://schemas.openxmlformats.org/officeDocument/2006/math">
                    <m:r>
                      <a:rPr lang="en-US" b="0" i="1" smtClean="0">
                        <a:latin typeface="Cambria Math" panose="02040503050406030204" pitchFamily="18" charset="0"/>
                      </a:rPr>
                      <m:t>𝑛</m:t>
                    </m:r>
                  </m:oMath>
                </a14:m>
                <a:r>
                  <a:rPr lang="en-US" dirty="0"/>
                  <a:t> and returns an optimistic utility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pPr marL="914400" lvl="2" indent="0" algn="ctr">
                  <a:buNone/>
                </a:pPr>
                <a:r>
                  <a:rPr lang="en-US" dirty="0"/>
                  <a:t>E.g., </a:t>
                </a:r>
                <a14:m>
                  <m:oMath xmlns:m="http://schemas.openxmlformats.org/officeDocument/2006/math">
                    <m:r>
                      <m:rPr>
                        <m:sty m:val="p"/>
                      </m:rPr>
                      <a:rPr lang="en-US" b="0" i="1" smtClean="0">
                        <a:latin typeface="Cambria Math" panose="02040503050406030204" pitchFamily="18" charset="0"/>
                      </a:rPr>
                      <m:t>f</m:t>
                    </m:r>
                    <m:r>
                      <a:rPr lang="en-US" b="0" i="1" smtClean="0">
                        <a:latin typeface="Cambria Math" panose="02040503050406030204" pitchFamily="18" charset="0"/>
                      </a:rPr>
                      <m:t>(</m:t>
                    </m:r>
                    <m:r>
                      <m:rPr>
                        <m:sty m:val="p"/>
                      </m:rPr>
                      <a:rPr lang="en-US" b="0" i="1" smtClean="0">
                        <a:latin typeface="Cambria Math" panose="02040503050406030204" pitchFamily="18" charset="0"/>
                      </a:rPr>
                      <m:t>u</m:t>
                    </m:r>
                    <m:r>
                      <a:rPr lang="en-US" b="0" i="1" smtClean="0">
                        <a:latin typeface="Cambria Math" panose="02040503050406030204" pitchFamily="18" charset="0"/>
                      </a:rPr>
                      <m:t>,</m:t>
                    </m:r>
                    <m:r>
                      <m:rPr>
                        <m:sty m:val="p"/>
                      </m:rPr>
                      <a:rPr lang="en-US" b="0" i="1" smtClean="0">
                        <a:latin typeface="Cambria Math" panose="02040503050406030204" pitchFamily="18" charset="0"/>
                      </a:rPr>
                      <m:t>n</m:t>
                    </m:r>
                    <m:r>
                      <a:rPr lang="en-US" b="0" i="1" smtClean="0">
                        <a:latin typeface="Cambria Math" panose="02040503050406030204" pitchFamily="18" charset="0"/>
                      </a:rPr>
                      <m:t>)=</m:t>
                    </m:r>
                    <m:r>
                      <m:rPr>
                        <m:sty m:val="p"/>
                      </m:rPr>
                      <a:rPr lang="en-US" b="0" i="1" smtClean="0">
                        <a:latin typeface="Cambria Math" panose="02040503050406030204" pitchFamily="18" charset="0"/>
                      </a:rPr>
                      <m:t>u</m:t>
                    </m:r>
                    <m:r>
                      <a:rPr lang="en-US" b="0" i="1" smtClean="0">
                        <a:latin typeface="Cambria Math" panose="02040503050406030204" pitchFamily="18" charset="0"/>
                      </a:rPr>
                      <m:t>+</m:t>
                    </m:r>
                    <m:r>
                      <m:rPr>
                        <m:sty m:val="p"/>
                      </m:rPr>
                      <a:rPr lang="en-US" b="0" i="1" smtClean="0">
                        <a:latin typeface="Cambria Math" panose="02040503050406030204" pitchFamily="18" charset="0"/>
                      </a:rPr>
                      <m:t>c</m:t>
                    </m:r>
                    <m:r>
                      <a:rPr lang="en-US" b="0" i="1" smtClean="0">
                        <a:latin typeface="Cambria Math" panose="02040503050406030204" pitchFamily="18" charset="0"/>
                      </a:rPr>
                      <m:t>/</m:t>
                    </m:r>
                    <m:r>
                      <m:rPr>
                        <m:sty m:val="p"/>
                      </m:rPr>
                      <a:rPr lang="en-US" b="0" i="1" smtClean="0">
                        <a:latin typeface="Cambria Math" panose="02040503050406030204" pitchFamily="18" charset="0"/>
                      </a:rPr>
                      <m:t>n</m:t>
                    </m:r>
                    <m:r>
                      <a:rPr lang="en-US" b="0" i="1" smtClean="0">
                        <a:latin typeface="Cambria Math" panose="02040503050406030204" pitchFamily="18" charset="0"/>
                      </a:rPr>
                      <m:t> </m:t>
                    </m:r>
                  </m:oMath>
                </a14:m>
                <a:r>
                  <a:rPr lang="en-US" dirty="0"/>
                  <a:t>with constant </a:t>
                </a:r>
                <a14:m>
                  <m:oMath xmlns:m="http://schemas.openxmlformats.org/officeDocument/2006/math">
                    <m:r>
                      <a:rPr lang="en-US" b="0" i="1" smtClean="0">
                        <a:latin typeface="Cambria Math" panose="02040503050406030204" pitchFamily="18" charset="0"/>
                      </a:rPr>
                      <m:t>𝑐</m:t>
                    </m:r>
                  </m:oMath>
                </a14:m>
                <a:endParaRPr lang="en-US" dirty="0"/>
              </a:p>
              <a:p>
                <a:pPr marL="914400" lvl="2" indent="0" algn="ctr">
                  <a:buNone/>
                </a:pPr>
                <a:r>
                  <a:rPr lang="en-US" dirty="0"/>
                  <a:t>E.g., </a:t>
                </a:r>
                <a14:m>
                  <m:oMath xmlns:m="http://schemas.openxmlformats.org/officeDocument/2006/math">
                    <m:r>
                      <m:rPr>
                        <m:sty m:val="p"/>
                      </m:rPr>
                      <a:rPr lang="en-US" i="1">
                        <a:latin typeface="Cambria Math" panose="02040503050406030204" pitchFamily="18" charset="0"/>
                      </a:rPr>
                      <m:t>f</m:t>
                    </m:r>
                    <m:r>
                      <a:rPr lang="en-US" i="1">
                        <a:latin typeface="Cambria Math" panose="02040503050406030204" pitchFamily="18" charset="0"/>
                      </a:rPr>
                      <m:t>(</m:t>
                    </m:r>
                    <m:r>
                      <m:rPr>
                        <m:sty m:val="p"/>
                      </m:rPr>
                      <a:rPr lang="en-US" i="1">
                        <a:latin typeface="Cambria Math" panose="02040503050406030204" pitchFamily="18" charset="0"/>
                      </a:rPr>
                      <m:t>u</m:t>
                    </m:r>
                    <m:r>
                      <a:rPr lang="en-US" i="1">
                        <a:latin typeface="Cambria Math" panose="02040503050406030204" pitchFamily="18" charset="0"/>
                      </a:rPr>
                      <m:t>,</m:t>
                    </m:r>
                    <m:r>
                      <m:rPr>
                        <m:sty m:val="p"/>
                      </m:rPr>
                      <a:rPr lang="en-US" i="1">
                        <a:latin typeface="Cambria Math" panose="02040503050406030204" pitchFamily="18" charset="0"/>
                      </a:rPr>
                      <m:t>n</m:t>
                    </m:r>
                    <m:r>
                      <a:rPr lang="en-US" i="1">
                        <a:latin typeface="Cambria Math" panose="02040503050406030204" pitchFamily="18" charset="0"/>
                      </a:rPr>
                      <m:t>)=</m:t>
                    </m:r>
                    <m:r>
                      <m:rPr>
                        <m:sty m:val="p"/>
                      </m:rPr>
                      <a:rPr lang="en-US" b="0" i="1" smtClean="0">
                        <a:latin typeface="Cambria Math" panose="02040503050406030204" pitchFamily="18" charset="0"/>
                      </a:rPr>
                      <m:t>u</m:t>
                    </m:r>
                    <m:r>
                      <a:rPr lang="en-US" b="0" i="1" smtClean="0">
                        <a:latin typeface="Cambria Math" panose="02040503050406030204" pitchFamily="18" charset="0"/>
                      </a:rPr>
                      <m:t> </m:t>
                    </m:r>
                    <m:r>
                      <m:rPr>
                        <m:sty m:val="p"/>
                      </m:rPr>
                      <a:rPr lang="en-US" b="0" i="1" smtClean="0">
                        <a:latin typeface="Cambria Math" panose="02040503050406030204" pitchFamily="18" charset="0"/>
                      </a:rPr>
                      <m:t>iff</m:t>
                    </m:r>
                    <m:r>
                      <a:rPr lang="en-US" b="0" i="1" smtClean="0">
                        <a:latin typeface="Cambria Math" panose="02040503050406030204" pitchFamily="18" charset="0"/>
                      </a:rPr>
                      <m:t> </m:t>
                    </m:r>
                    <m:r>
                      <m:rPr>
                        <m:sty m:val="p"/>
                      </m:rPr>
                      <a:rPr lang="en-US" b="0" i="1" smtClean="0">
                        <a:latin typeface="Cambria Math" panose="02040503050406030204" pitchFamily="18" charset="0"/>
                      </a:rPr>
                      <m:t>n</m:t>
                    </m:r>
                    <m:r>
                      <a:rPr lang="en-US" b="0" i="1" smtClean="0">
                        <a:latin typeface="Cambria Math" panose="02040503050406030204" pitchFamily="18" charset="0"/>
                      </a:rPr>
                      <m:t>&gt;10, </m:t>
                    </m:r>
                    <m:r>
                      <m:rPr>
                        <m:sty m:val="p"/>
                      </m:rPr>
                      <a:rPr lang="en-US" b="0" i="1" smtClean="0">
                        <a:latin typeface="Cambria Math" panose="02040503050406030204" pitchFamily="18" charset="0"/>
                      </a:rPr>
                      <m:t>else</m:t>
                    </m:r>
                    <m:r>
                      <a:rPr lang="en-US" b="0" i="1" smtClean="0">
                        <a:latin typeface="Cambria Math" panose="02040503050406030204" pitchFamily="18" charset="0"/>
                      </a:rPr>
                      <m:t> </m:t>
                    </m:r>
                    <m:r>
                      <m:rPr>
                        <m:sty m:val="p"/>
                      </m:rPr>
                      <a:rPr lang="en-US" b="0" i="1" smtClean="0">
                        <a:latin typeface="Cambria Math" panose="02040503050406030204" pitchFamily="18" charset="0"/>
                      </a:rPr>
                      <m:t>u</m:t>
                    </m:r>
                    <m:r>
                      <a:rPr lang="en-US" b="0" i="1" smtClean="0">
                        <a:latin typeface="Cambria Math" panose="02040503050406030204" pitchFamily="18" charset="0"/>
                      </a:rPr>
                      <m:t>+</m:t>
                    </m:r>
                    <m:r>
                      <m:rPr>
                        <m:sty m:val="p"/>
                      </m:rPr>
                      <a:rPr lang="en-US" b="0" i="1" smtClean="0">
                        <a:latin typeface="Cambria Math" panose="02040503050406030204" pitchFamily="18" charset="0"/>
                      </a:rPr>
                      <m:t>c</m:t>
                    </m:r>
                  </m:oMath>
                </a14:m>
                <a:endParaRPr lang="en-US" dirty="0"/>
              </a:p>
              <a:p>
                <a:pPr marL="914400" lvl="2" indent="0">
                  <a:buNone/>
                </a:pPr>
                <a:endParaRPr lang="en-US" dirty="0"/>
              </a:p>
              <a:p>
                <a:r>
                  <a:rPr lang="en-US" dirty="0"/>
                  <a:t>Early on – dominated by </a:t>
                </a:r>
                <a:r>
                  <a:rPr lang="en-US" b="1" i="1" dirty="0"/>
                  <a:t>c</a:t>
                </a:r>
                <a:r>
                  <a:rPr lang="en-US" dirty="0"/>
                  <a:t>. </a:t>
                </a:r>
              </a:p>
              <a:p>
                <a:pPr lvl="1"/>
                <a:r>
                  <a:rPr lang="en-US" dirty="0"/>
                  <a:t>Larger c encourages visitation of unknown states </a:t>
                </a:r>
              </a:p>
              <a:p>
                <a:r>
                  <a:rPr lang="en-US" dirty="0"/>
                  <a:t>As </a:t>
                </a:r>
                <a14:m>
                  <m:oMath xmlns:m="http://schemas.openxmlformats.org/officeDocument/2006/math">
                    <m:r>
                      <a:rPr lang="en-US" b="1" i="1" smtClean="0">
                        <a:latin typeface="Cambria Math" panose="02040503050406030204" pitchFamily="18" charset="0"/>
                      </a:rPr>
                      <m:t>𝑛</m:t>
                    </m:r>
                    <m:r>
                      <a:rPr lang="en-US" b="1" i="1" smtClean="0">
                        <a:latin typeface="Cambria Math" panose="02040503050406030204" pitchFamily="18" charset="0"/>
                      </a:rPr>
                      <m:t>→∞</m:t>
                    </m:r>
                    <m:r>
                      <a:rPr lang="en-US" b="1" i="1" smtClean="0">
                        <a:latin typeface="Cambria Math" panose="02040503050406030204" pitchFamily="18" charset="0"/>
                      </a:rPr>
                      <m:t>𝑓</m:t>
                    </m:r>
                    <m:d>
                      <m:dPr>
                        <m:ctrlPr>
                          <a:rPr lang="en-US" b="1" i="1" smtClean="0">
                            <a:latin typeface="Cambria Math" panose="02040503050406030204" pitchFamily="18" charset="0"/>
                          </a:rPr>
                        </m:ctrlPr>
                      </m:dPr>
                      <m:e>
                        <m:r>
                          <a:rPr lang="en-US" b="1" i="1" smtClean="0">
                            <a:latin typeface="Cambria Math" panose="02040503050406030204" pitchFamily="18" charset="0"/>
                          </a:rPr>
                          <m:t>𝑢</m:t>
                        </m:r>
                        <m:r>
                          <a:rPr lang="en-US" b="1" i="1" smtClean="0">
                            <a:latin typeface="Cambria Math" panose="02040503050406030204" pitchFamily="18" charset="0"/>
                          </a:rPr>
                          <m:t>,</m:t>
                        </m:r>
                        <m:r>
                          <a:rPr lang="en-US" b="1" i="1" smtClean="0">
                            <a:latin typeface="Cambria Math" panose="02040503050406030204" pitchFamily="18" charset="0"/>
                          </a:rPr>
                          <m:t>𝑛</m:t>
                        </m:r>
                      </m:e>
                    </m:d>
                    <m:r>
                      <a:rPr lang="en-US" b="1" i="1" smtClean="0">
                        <a:latin typeface="Cambria Math" panose="02040503050406030204" pitchFamily="18" charset="0"/>
                      </a:rPr>
                      <m:t>→</m:t>
                    </m:r>
                    <m:r>
                      <a:rPr lang="en-US" b="1" i="1" smtClean="0">
                        <a:latin typeface="Cambria Math" panose="02040503050406030204" pitchFamily="18" charset="0"/>
                      </a:rPr>
                      <m:t>𝑢</m:t>
                    </m:r>
                  </m:oMath>
                </a14:m>
                <a:endParaRPr lang="en-US" b="1" dirty="0">
                  <a:ea typeface="Cambria Math" panose="02040503050406030204" pitchFamily="18" charset="0"/>
                </a:endParaRPr>
              </a:p>
              <a:p>
                <a:endParaRPr lang="en-US" b="1" dirty="0"/>
              </a:p>
              <a:p>
                <a:pPr marL="914400" lvl="2" indent="0" algn="ctr">
                  <a:buNone/>
                </a:pPr>
                <a:endParaRPr lang="en-US" dirty="0"/>
              </a:p>
              <a:p>
                <a:pPr marL="457200" lvl="1" indent="0">
                  <a:buNone/>
                </a:pPr>
                <a:endParaRPr lang="en-US" dirty="0"/>
              </a:p>
            </p:txBody>
          </p:sp>
        </mc:Choice>
        <mc:Fallback>
          <p:sp>
            <p:nvSpPr>
              <p:cNvPr id="3" name="Content Placeholder 2">
                <a:extLst>
                  <a:ext uri="{FF2B5EF4-FFF2-40B4-BE49-F238E27FC236}">
                    <a16:creationId xmlns:a16="http://schemas.microsoft.com/office/drawing/2014/main" id="{EA9823F7-8E9F-CEE9-2787-15955714EF88}"/>
                  </a:ext>
                </a:extLst>
              </p:cNvPr>
              <p:cNvSpPr>
                <a:spLocks noGrp="1" noRot="1" noChangeAspect="1" noMove="1" noResize="1" noEditPoints="1" noAdjustHandles="1" noChangeArrowheads="1" noChangeShapeType="1" noTextEdit="1"/>
              </p:cNvSpPr>
              <p:nvPr>
                <p:ph idx="1"/>
              </p:nvPr>
            </p:nvSpPr>
            <p:spPr>
              <a:xfrm>
                <a:off x="497158" y="1590261"/>
                <a:ext cx="7560676" cy="4606139"/>
              </a:xfrm>
              <a:blipFill>
                <a:blip r:embed="rId3"/>
                <a:stretch>
                  <a:fillRect l="-1129"/>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77645DC-A404-D0BC-B920-C75A7036EC1C}"/>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843693E-48E2-C687-8E8E-56F18FD3FC92}"/>
              </a:ext>
            </a:extLst>
          </p:cNvPr>
          <p:cNvSpPr>
            <a:spLocks noGrp="1"/>
          </p:cNvSpPr>
          <p:nvPr>
            <p:ph type="sldNum" sz="quarter" idx="12"/>
          </p:nvPr>
        </p:nvSpPr>
        <p:spPr/>
        <p:txBody>
          <a:bodyPr/>
          <a:lstStyle/>
          <a:p>
            <a:fld id="{0C6CD854-DD62-6C4B-87F1-66B34D688D3F}" type="slidenum">
              <a:rPr lang="en-US" smtClean="0"/>
              <a:t>15</a:t>
            </a:fld>
            <a:endParaRPr lang="en-US"/>
          </a:p>
        </p:txBody>
      </p:sp>
      <p:pic>
        <p:nvPicPr>
          <p:cNvPr id="8" name="Picture 7">
            <a:extLst>
              <a:ext uri="{FF2B5EF4-FFF2-40B4-BE49-F238E27FC236}">
                <a16:creationId xmlns:a16="http://schemas.microsoft.com/office/drawing/2014/main" id="{8B82D00E-1EA5-979B-1BAB-11D7861D00BC}"/>
              </a:ext>
            </a:extLst>
          </p:cNvPr>
          <p:cNvPicPr>
            <a:picLocks noChangeAspect="1"/>
          </p:cNvPicPr>
          <p:nvPr/>
        </p:nvPicPr>
        <p:blipFill>
          <a:blip r:embed="rId4"/>
          <a:stretch>
            <a:fillRect/>
          </a:stretch>
        </p:blipFill>
        <p:spPr>
          <a:xfrm>
            <a:off x="8123411" y="2551227"/>
            <a:ext cx="4026490" cy="3150006"/>
          </a:xfrm>
          <a:prstGeom prst="rect">
            <a:avLst/>
          </a:prstGeom>
        </p:spPr>
      </p:pic>
    </p:spTree>
    <p:extLst>
      <p:ext uri="{BB962C8B-B14F-4D97-AF65-F5344CB8AC3E}">
        <p14:creationId xmlns:p14="http://schemas.microsoft.com/office/powerpoint/2010/main" val="67033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053BB-7E96-CB36-07C1-FF1FB35D60A0}"/>
              </a:ext>
            </a:extLst>
          </p:cNvPr>
          <p:cNvSpPr>
            <a:spLocks noGrp="1"/>
          </p:cNvSpPr>
          <p:nvPr>
            <p:ph type="title"/>
          </p:nvPr>
        </p:nvSpPr>
        <p:spPr/>
        <p:txBody>
          <a:bodyPr/>
          <a:lstStyle/>
          <a:p>
            <a:r>
              <a:rPr lang="en-US" dirty="0"/>
              <a:t>Exploration Functions in Q-learning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EA06E3-6EF2-6381-C81C-CD2DA3AF2977}"/>
                  </a:ext>
                </a:extLst>
              </p:cNvPr>
              <p:cNvSpPr>
                <a:spLocks noGrp="1"/>
              </p:cNvSpPr>
              <p:nvPr>
                <p:ph idx="1"/>
              </p:nvPr>
            </p:nvSpPr>
            <p:spPr>
              <a:xfrm>
                <a:off x="497158" y="1590261"/>
                <a:ext cx="7781428" cy="4606139"/>
              </a:xfrm>
            </p:spPr>
            <p:txBody>
              <a:bodyPr>
                <a:normAutofit/>
              </a:bodyPr>
              <a:lstStyle/>
              <a:p>
                <a:r>
                  <a:rPr lang="en-US" dirty="0"/>
                  <a:t>An </a:t>
                </a:r>
                <a:r>
                  <a:rPr lang="en-US" b="1" dirty="0">
                    <a:solidFill>
                      <a:schemeClr val="accent1"/>
                    </a:solidFill>
                    <a:latin typeface="Avenir Next" panose="020B0503020202020204" pitchFamily="34" charset="0"/>
                  </a:rPr>
                  <a:t>exploration function </a:t>
                </a:r>
                <a:r>
                  <a:rPr lang="en-US" dirty="0"/>
                  <a:t>takes value estimate </a:t>
                </a:r>
                <a14:m>
                  <m:oMath xmlns:m="http://schemas.openxmlformats.org/officeDocument/2006/math">
                    <m:r>
                      <a:rPr lang="en-US" b="0" i="1" smtClean="0">
                        <a:latin typeface="Cambria Math" panose="02040503050406030204" pitchFamily="18" charset="0"/>
                      </a:rPr>
                      <m:t>𝑢</m:t>
                    </m:r>
                  </m:oMath>
                </a14:m>
                <a:r>
                  <a:rPr lang="en-US" dirty="0"/>
                  <a:t> and visit count </a:t>
                </a:r>
                <a14:m>
                  <m:oMath xmlns:m="http://schemas.openxmlformats.org/officeDocument/2006/math">
                    <m:r>
                      <a:rPr lang="en-US" b="0" i="1" smtClean="0">
                        <a:latin typeface="Cambria Math" panose="02040503050406030204" pitchFamily="18" charset="0"/>
                      </a:rPr>
                      <m:t>𝑛</m:t>
                    </m:r>
                  </m:oMath>
                </a14:m>
                <a:r>
                  <a:rPr lang="en-US" dirty="0"/>
                  <a:t> and returns an optimistic utility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pPr marL="914400" lvl="2" indent="0" algn="ctr">
                  <a:buNone/>
                </a:pPr>
                <a:r>
                  <a:rPr lang="en-US" dirty="0"/>
                  <a:t>E.g., </a:t>
                </a:r>
                <a14:m>
                  <m:oMath xmlns:m="http://schemas.openxmlformats.org/officeDocument/2006/math">
                    <m:r>
                      <m:rPr>
                        <m:sty m:val="p"/>
                      </m:rPr>
                      <a:rPr lang="en-US" b="0" i="1" smtClean="0">
                        <a:latin typeface="Cambria Math" panose="02040503050406030204" pitchFamily="18" charset="0"/>
                      </a:rPr>
                      <m:t>f</m:t>
                    </m:r>
                    <m:r>
                      <a:rPr lang="en-US" b="0" i="1" smtClean="0">
                        <a:latin typeface="Cambria Math" panose="02040503050406030204" pitchFamily="18" charset="0"/>
                      </a:rPr>
                      <m:t>(</m:t>
                    </m:r>
                    <m:r>
                      <m:rPr>
                        <m:sty m:val="p"/>
                      </m:rPr>
                      <a:rPr lang="en-US" b="0" i="1" smtClean="0">
                        <a:latin typeface="Cambria Math" panose="02040503050406030204" pitchFamily="18" charset="0"/>
                      </a:rPr>
                      <m:t>u</m:t>
                    </m:r>
                    <m:r>
                      <a:rPr lang="en-US" b="0" i="1" smtClean="0">
                        <a:latin typeface="Cambria Math" panose="02040503050406030204" pitchFamily="18" charset="0"/>
                      </a:rPr>
                      <m:t>,</m:t>
                    </m:r>
                    <m:r>
                      <m:rPr>
                        <m:sty m:val="p"/>
                      </m:rPr>
                      <a:rPr lang="en-US" b="0" i="1" smtClean="0">
                        <a:latin typeface="Cambria Math" panose="02040503050406030204" pitchFamily="18" charset="0"/>
                      </a:rPr>
                      <m:t>n</m:t>
                    </m:r>
                    <m:r>
                      <a:rPr lang="en-US" b="0" i="1" smtClean="0">
                        <a:latin typeface="Cambria Math" panose="02040503050406030204" pitchFamily="18" charset="0"/>
                      </a:rPr>
                      <m:t>)=</m:t>
                    </m:r>
                    <m:r>
                      <m:rPr>
                        <m:sty m:val="p"/>
                      </m:rPr>
                      <a:rPr lang="en-US" b="0" i="1" smtClean="0">
                        <a:latin typeface="Cambria Math" panose="02040503050406030204" pitchFamily="18" charset="0"/>
                      </a:rPr>
                      <m:t>u</m:t>
                    </m:r>
                    <m:r>
                      <a:rPr lang="en-US" b="0" i="1" smtClean="0">
                        <a:latin typeface="Cambria Math" panose="02040503050406030204" pitchFamily="18" charset="0"/>
                      </a:rPr>
                      <m:t>+</m:t>
                    </m:r>
                    <m:r>
                      <m:rPr>
                        <m:sty m:val="p"/>
                      </m:rPr>
                      <a:rPr lang="en-US" b="0" i="1" smtClean="0">
                        <a:latin typeface="Cambria Math" panose="02040503050406030204" pitchFamily="18" charset="0"/>
                      </a:rPr>
                      <m:t>c</m:t>
                    </m:r>
                    <m:r>
                      <a:rPr lang="en-US" b="0" i="1" smtClean="0">
                        <a:latin typeface="Cambria Math" panose="02040503050406030204" pitchFamily="18" charset="0"/>
                      </a:rPr>
                      <m:t>/</m:t>
                    </m:r>
                    <m:r>
                      <m:rPr>
                        <m:sty m:val="p"/>
                      </m:rPr>
                      <a:rPr lang="en-US" b="0" i="1" smtClean="0">
                        <a:latin typeface="Cambria Math" panose="02040503050406030204" pitchFamily="18" charset="0"/>
                      </a:rPr>
                      <m:t>n</m:t>
                    </m:r>
                    <m:r>
                      <a:rPr lang="en-US" b="0" i="1" smtClean="0">
                        <a:latin typeface="Cambria Math" panose="02040503050406030204" pitchFamily="18" charset="0"/>
                      </a:rPr>
                      <m:t> </m:t>
                    </m:r>
                  </m:oMath>
                </a14:m>
                <a:r>
                  <a:rPr lang="en-US" dirty="0"/>
                  <a:t>with constant </a:t>
                </a:r>
                <a14:m>
                  <m:oMath xmlns:m="http://schemas.openxmlformats.org/officeDocument/2006/math">
                    <m:r>
                      <a:rPr lang="en-US" b="0" i="1" smtClean="0">
                        <a:latin typeface="Cambria Math" panose="02040503050406030204" pitchFamily="18" charset="0"/>
                      </a:rPr>
                      <m:t>𝑐</m:t>
                    </m:r>
                  </m:oMath>
                </a14:m>
                <a:endParaRPr lang="en-US" dirty="0"/>
              </a:p>
              <a:p>
                <a:pPr>
                  <a:buClr>
                    <a:schemeClr val="tx1"/>
                  </a:buClr>
                </a:pPr>
                <a:r>
                  <a:rPr lang="en-US" b="1" dirty="0">
                    <a:solidFill>
                      <a:schemeClr val="accent2"/>
                    </a:solidFill>
                  </a:rPr>
                  <a:t>Modified Q-Update</a:t>
                </a:r>
                <a:r>
                  <a:rPr lang="en-US" dirty="0"/>
                  <a:t>:</a:t>
                </a:r>
                <a:br>
                  <a:rPr lang="en-US" dirty="0"/>
                </a:br>
                <a:r>
                  <a:rPr lang="en-US" dirty="0"/>
                  <a:t>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𝑄</m:t>
                        </m:r>
                      </m:e>
                      <m:sub>
                        <m:r>
                          <a:rPr lang="en-US" sz="1400" i="1">
                            <a:latin typeface="Cambria Math" panose="02040503050406030204" pitchFamily="18" charset="0"/>
                          </a:rPr>
                          <m:t>𝑘</m:t>
                        </m:r>
                        <m:r>
                          <a:rPr lang="en-US" sz="1400" i="1">
                            <a:latin typeface="Cambria Math" panose="02040503050406030204" pitchFamily="18" charset="0"/>
                          </a:rPr>
                          <m:t>+1</m:t>
                        </m:r>
                      </m:sub>
                    </m:sSub>
                    <m:d>
                      <m:dPr>
                        <m:ctrlPr>
                          <a:rPr lang="en-US" sz="1400" i="1">
                            <a:latin typeface="Cambria Math" panose="02040503050406030204" pitchFamily="18" charset="0"/>
                          </a:rPr>
                        </m:ctrlPr>
                      </m:dPr>
                      <m:e>
                        <m:r>
                          <a:rPr lang="en-US" sz="1400" i="1">
                            <a:latin typeface="Cambria Math" panose="02040503050406030204" pitchFamily="18" charset="0"/>
                          </a:rPr>
                          <m:t>𝑠</m:t>
                        </m:r>
                        <m:r>
                          <a:rPr lang="en-US" sz="1400" i="1">
                            <a:latin typeface="Cambria Math" panose="02040503050406030204" pitchFamily="18" charset="0"/>
                          </a:rPr>
                          <m:t>,</m:t>
                        </m:r>
                        <m:r>
                          <a:rPr lang="en-US" sz="1400" i="1">
                            <a:latin typeface="Cambria Math" panose="02040503050406030204" pitchFamily="18" charset="0"/>
                          </a:rPr>
                          <m:t>𝑎</m:t>
                        </m:r>
                      </m:e>
                    </m:d>
                    <m:r>
                      <a:rPr lang="en-US" sz="1400" i="1">
                        <a:latin typeface="Cambria Math" panose="02040503050406030204" pitchFamily="18" charset="0"/>
                        <a:ea typeface="Cambria Math" panose="02040503050406030204" pitchFamily="18" charset="0"/>
                      </a:rPr>
                      <m:t>←</m:t>
                    </m:r>
                    <m:nary>
                      <m:naryPr>
                        <m:chr m:val="∑"/>
                        <m:supHide m:val="on"/>
                        <m:ctrlPr>
                          <a:rPr lang="en-US" sz="1400" i="1">
                            <a:latin typeface="Cambria Math" panose="02040503050406030204" pitchFamily="18" charset="0"/>
                            <a:ea typeface="Cambria Math" panose="02040503050406030204" pitchFamily="18" charset="0"/>
                          </a:rPr>
                        </m:ctrlPr>
                      </m:naryPr>
                      <m:sub>
                        <m:sSup>
                          <m:sSupPr>
                            <m:ctrlPr>
                              <a:rPr lang="en-US" sz="1400" i="1">
                                <a:latin typeface="Cambria Math" panose="02040503050406030204" pitchFamily="18" charset="0"/>
                                <a:ea typeface="Cambria Math" panose="02040503050406030204" pitchFamily="18" charset="0"/>
                              </a:rPr>
                            </m:ctrlPr>
                          </m:sSupPr>
                          <m:e>
                            <m:r>
                              <m:rPr>
                                <m:brk m:alnAt="7"/>
                              </m:rPr>
                              <a:rPr lang="en-US" sz="1400" i="1">
                                <a:latin typeface="Cambria Math" panose="02040503050406030204" pitchFamily="18" charset="0"/>
                                <a:ea typeface="Cambria Math" panose="02040503050406030204" pitchFamily="18" charset="0"/>
                              </a:rPr>
                              <m:t>𝑠</m:t>
                            </m:r>
                          </m:e>
                          <m:sup>
                            <m:r>
                              <a:rPr lang="en-US" sz="1400" i="1">
                                <a:latin typeface="Cambria Math" panose="02040503050406030204" pitchFamily="18" charset="0"/>
                                <a:ea typeface="Cambria Math" panose="02040503050406030204" pitchFamily="18" charset="0"/>
                              </a:rPr>
                              <m:t>′</m:t>
                            </m:r>
                          </m:sup>
                        </m:sSup>
                      </m:sub>
                      <m:sup/>
                      <m:e>
                        <m:r>
                          <a:rPr lang="en-US" sz="1400" i="1">
                            <a:latin typeface="Cambria Math" panose="02040503050406030204" pitchFamily="18" charset="0"/>
                            <a:ea typeface="Cambria Math" panose="02040503050406030204" pitchFamily="18" charset="0"/>
                          </a:rPr>
                          <m:t>𝑇</m:t>
                        </m:r>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𝑠</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𝑎</m:t>
                            </m:r>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𝑠</m:t>
                                </m:r>
                              </m:e>
                              <m:sup>
                                <m:r>
                                  <a:rPr lang="en-US" sz="1400" i="1">
                                    <a:latin typeface="Cambria Math" panose="02040503050406030204" pitchFamily="18" charset="0"/>
                                    <a:ea typeface="Cambria Math" panose="02040503050406030204" pitchFamily="18" charset="0"/>
                                  </a:rPr>
                                  <m:t>′</m:t>
                                </m:r>
                              </m:sup>
                            </m:sSup>
                          </m:e>
                        </m:d>
                        <m:r>
                          <a:rPr lang="en-US" sz="1400" i="1">
                            <a:latin typeface="Cambria Math" panose="02040503050406030204" pitchFamily="18" charset="0"/>
                            <a:ea typeface="Cambria Math" panose="02040503050406030204" pitchFamily="18" charset="0"/>
                          </a:rPr>
                          <m:t>[</m:t>
                        </m:r>
                      </m:e>
                    </m:nary>
                    <m:r>
                      <a:rPr lang="en-US" sz="1400" i="1">
                        <a:latin typeface="Cambria Math" panose="02040503050406030204" pitchFamily="18" charset="0"/>
                        <a:ea typeface="Cambria Math" panose="02040503050406030204" pitchFamily="18" charset="0"/>
                      </a:rPr>
                      <m:t>𝑅</m:t>
                    </m:r>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𝑠</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𝑎</m:t>
                        </m:r>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𝑠</m:t>
                            </m:r>
                          </m:e>
                          <m:sup>
                            <m:r>
                              <a:rPr lang="en-US" sz="1400" i="1">
                                <a:latin typeface="Cambria Math" panose="02040503050406030204" pitchFamily="18" charset="0"/>
                                <a:ea typeface="Cambria Math" panose="02040503050406030204" pitchFamily="18" charset="0"/>
                              </a:rPr>
                              <m:t>′</m:t>
                            </m:r>
                          </m:sup>
                        </m:sSup>
                      </m:e>
                    </m:d>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𝛾</m:t>
                    </m:r>
                    <m:r>
                      <a:rPr lang="en-US" sz="1400" i="1">
                        <a:latin typeface="Cambria Math" panose="02040503050406030204" pitchFamily="18" charset="0"/>
                        <a:ea typeface="Cambria Math" panose="02040503050406030204" pitchFamily="18" charset="0"/>
                      </a:rPr>
                      <m:t>∙</m:t>
                    </m:r>
                    <m:sSub>
                      <m:sSubPr>
                        <m:ctrlPr>
                          <a:rPr lang="en-US" sz="1400">
                            <a:latin typeface="Cambria Math" panose="02040503050406030204" pitchFamily="18" charset="0"/>
                            <a:ea typeface="Cambria Math" panose="02040503050406030204" pitchFamily="18" charset="0"/>
                          </a:rPr>
                        </m:ctrlPr>
                      </m:sSubPr>
                      <m:e>
                        <m:r>
                          <m:rPr>
                            <m:sty m:val="p"/>
                          </m:rPr>
                          <a:rPr lang="en-US" sz="1400">
                            <a:latin typeface="Cambria Math" panose="02040503050406030204" pitchFamily="18" charset="0"/>
                            <a:ea typeface="Cambria Math" panose="02040503050406030204" pitchFamily="18" charset="0"/>
                          </a:rPr>
                          <m:t>max</m:t>
                        </m:r>
                      </m:e>
                      <m:sub>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𝑎</m:t>
                            </m:r>
                          </m:e>
                          <m:sup>
                            <m:r>
                              <a:rPr lang="en-US" sz="1400" i="1">
                                <a:latin typeface="Cambria Math" panose="02040503050406030204" pitchFamily="18" charset="0"/>
                                <a:ea typeface="Cambria Math" panose="02040503050406030204" pitchFamily="18" charset="0"/>
                              </a:rPr>
                              <m:t>′</m:t>
                            </m:r>
                          </m:sup>
                        </m:sSup>
                      </m:sub>
                    </m:sSub>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𝑄</m:t>
                        </m:r>
                      </m:e>
                      <m:sub>
                        <m:r>
                          <a:rPr lang="en-US" sz="1400" i="1">
                            <a:latin typeface="Cambria Math" panose="02040503050406030204" pitchFamily="18" charset="0"/>
                            <a:ea typeface="Cambria Math" panose="02040503050406030204" pitchFamily="18" charset="0"/>
                          </a:rPr>
                          <m:t>𝑘</m:t>
                        </m:r>
                      </m:sub>
                    </m:sSub>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𝑠</m:t>
                        </m:r>
                      </m:e>
                      <m:sup>
                        <m:r>
                          <a:rPr lang="en-US" sz="1400" i="1">
                            <a:latin typeface="Cambria Math" panose="02040503050406030204" pitchFamily="18" charset="0"/>
                            <a:ea typeface="Cambria Math" panose="02040503050406030204" pitchFamily="18" charset="0"/>
                          </a:rPr>
                          <m:t>′</m:t>
                        </m:r>
                      </m:sup>
                    </m:sSup>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𝑎</m:t>
                        </m:r>
                      </m:e>
                      <m:sup>
                        <m:r>
                          <a:rPr lang="en-US" sz="1400" i="1">
                            <a:latin typeface="Cambria Math" panose="02040503050406030204" pitchFamily="18" charset="0"/>
                            <a:ea typeface="Cambria Math" panose="02040503050406030204" pitchFamily="18" charset="0"/>
                          </a:rPr>
                          <m:t>′</m:t>
                        </m:r>
                      </m:sup>
                    </m:sSup>
                    <m:r>
                      <a:rPr lang="en-US" sz="1400" i="1">
                        <a:latin typeface="Cambria Math" panose="02040503050406030204" pitchFamily="18" charset="0"/>
                        <a:ea typeface="Cambria Math" panose="02040503050406030204" pitchFamily="18" charset="0"/>
                      </a:rPr>
                      <m:t>)]</m:t>
                    </m:r>
                  </m:oMath>
                </a14:m>
                <a:r>
                  <a:rPr lang="en-US" sz="1900" dirty="0"/>
                  <a:t>     </a:t>
                </a:r>
                <a:br>
                  <a:rPr lang="en-US" sz="1900" dirty="0"/>
                </a:br>
                <a:r>
                  <a:rPr lang="en-US" sz="1900" dirty="0"/>
                  <a:t>     becomes</a:t>
                </a:r>
              </a:p>
              <a:p>
                <a:pPr marL="457200" lvl="1" indent="0">
                  <a:buNone/>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𝑘</m:t>
                          </m:r>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ea typeface="Cambria Math" panose="02040503050406030204" pitchFamily="18" charset="0"/>
                        </a:rPr>
                        <m:t>←</m:t>
                      </m:r>
                      <m:nary>
                        <m:naryPr>
                          <m:chr m:val="∑"/>
                          <m:supHide m:val="on"/>
                          <m:ctrlPr>
                            <a:rPr lang="en-US" i="1">
                              <a:latin typeface="Cambria Math" panose="02040503050406030204" pitchFamily="18" charset="0"/>
                              <a:ea typeface="Cambria Math" panose="02040503050406030204" pitchFamily="18" charset="0"/>
                            </a:rPr>
                          </m:ctrlPr>
                        </m:naryPr>
                        <m:sub>
                          <m:sSup>
                            <m:sSupPr>
                              <m:ctrlPr>
                                <a:rPr lang="en-US" i="1">
                                  <a:latin typeface="Cambria Math" panose="02040503050406030204" pitchFamily="18" charset="0"/>
                                  <a:ea typeface="Cambria Math" panose="02040503050406030204" pitchFamily="18" charset="0"/>
                                </a:rPr>
                              </m:ctrlPr>
                            </m:sSupPr>
                            <m:e>
                              <m:r>
                                <m:rPr>
                                  <m:brk m:alnAt="7"/>
                                </m:rP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sub>
                        <m:sup/>
                        <m:e>
                          <m:r>
                            <a:rPr lang="en-US" i="1">
                              <a:latin typeface="Cambria Math" panose="02040503050406030204" pitchFamily="18" charset="0"/>
                              <a:ea typeface="Cambria Math" panose="02040503050406030204" pitchFamily="18" charset="0"/>
                            </a:rPr>
                            <m:t>𝑇</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e>
                          </m:d>
                          <m:r>
                            <a:rPr lang="en-US" i="1">
                              <a:latin typeface="Cambria Math" panose="02040503050406030204" pitchFamily="18" charset="0"/>
                              <a:ea typeface="Cambria Math" panose="02040503050406030204" pitchFamily="18" charset="0"/>
                            </a:rPr>
                            <m:t>[</m:t>
                          </m:r>
                        </m:e>
                      </m:nary>
                      <m:r>
                        <a:rPr lang="en-US" i="1">
                          <a:latin typeface="Cambria Math" panose="02040503050406030204" pitchFamily="18" charset="0"/>
                          <a:ea typeface="Cambria Math" panose="02040503050406030204" pitchFamily="18" charset="0"/>
                        </a:rPr>
                        <m:t>𝑅</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𝛾</m:t>
                      </m:r>
                      <m:r>
                        <a:rPr lang="en-US" i="1">
                          <a:latin typeface="Cambria Math" panose="02040503050406030204" pitchFamily="18" charset="0"/>
                          <a:ea typeface="Cambria Math" panose="02040503050406030204" pitchFamily="18" charset="0"/>
                        </a:rPr>
                        <m:t>∙</m:t>
                      </m:r>
                      <m:sSub>
                        <m:sSubPr>
                          <m:ctrlPr>
                            <a:rPr lang="en-US">
                              <a:latin typeface="Cambria Math" panose="02040503050406030204" pitchFamily="18" charset="0"/>
                              <a:ea typeface="Cambria Math" panose="02040503050406030204" pitchFamily="18" charset="0"/>
                            </a:rPr>
                          </m:ctrlPr>
                        </m:sSubPr>
                        <m:e>
                          <m:r>
                            <m:rPr>
                              <m:sty m:val="p"/>
                            </m:rPr>
                            <a:rPr lang="en-US">
                              <a:latin typeface="Cambria Math" panose="02040503050406030204" pitchFamily="18" charset="0"/>
                              <a:ea typeface="Cambria Math" panose="02040503050406030204" pitchFamily="18" charset="0"/>
                            </a:rPr>
                            <m:t>max</m:t>
                          </m:r>
                        </m:e>
                        <m:sub>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sub>
                      </m:sSub>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𝑘</m:t>
                          </m:r>
                        </m:sub>
                      </m:sSub>
                      <m:d>
                        <m:dPr>
                          <m:ctrlPr>
                            <a:rPr lang="en-US" i="1">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𝑎</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m:t>
                      </m:r>
                    </m:oMath>
                  </m:oMathPara>
                </a14:m>
                <a:endParaRPr lang="en-US" dirty="0"/>
              </a:p>
              <a:p>
                <a:pPr marL="457200" lvl="1" indent="0">
                  <a:buNone/>
                </a:pPr>
                <a:r>
                  <a:rPr lang="en-US" b="0" dirty="0"/>
                  <a:t>	</a:t>
                </a:r>
                <a14:m>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r>
                  <a:rPr lang="en-US" dirty="0"/>
                  <a:t> is the number of times Q-state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r>
                  <a:rPr lang="en-US" dirty="0"/>
                  <a:t> has been visited </a:t>
                </a:r>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71EA06E3-6EF2-6381-C81C-CD2DA3AF2977}"/>
                  </a:ext>
                </a:extLst>
              </p:cNvPr>
              <p:cNvSpPr>
                <a:spLocks noGrp="1" noRot="1" noChangeAspect="1" noMove="1" noResize="1" noEditPoints="1" noAdjustHandles="1" noChangeArrowheads="1" noChangeShapeType="1" noTextEdit="1"/>
              </p:cNvSpPr>
              <p:nvPr>
                <p:ph idx="1"/>
              </p:nvPr>
            </p:nvSpPr>
            <p:spPr>
              <a:xfrm>
                <a:off x="497158" y="1590261"/>
                <a:ext cx="7781428" cy="4606139"/>
              </a:xfrm>
              <a:blipFill>
                <a:blip r:embed="rId3"/>
                <a:stretch>
                  <a:fillRect l="-109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D2D47B84-1543-2A4B-A87E-A95C98C00FD8}"/>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E480089B-734D-5B74-87DA-2251CBC99332}"/>
              </a:ext>
            </a:extLst>
          </p:cNvPr>
          <p:cNvSpPr>
            <a:spLocks noGrp="1"/>
          </p:cNvSpPr>
          <p:nvPr>
            <p:ph type="sldNum" sz="quarter" idx="12"/>
          </p:nvPr>
        </p:nvSpPr>
        <p:spPr/>
        <p:txBody>
          <a:bodyPr/>
          <a:lstStyle/>
          <a:p>
            <a:fld id="{0C6CD854-DD62-6C4B-87F1-66B34D688D3F}" type="slidenum">
              <a:rPr lang="en-US" smtClean="0"/>
              <a:t>16</a:t>
            </a:fld>
            <a:endParaRPr lang="en-US"/>
          </a:p>
        </p:txBody>
      </p:sp>
      <p:pic>
        <p:nvPicPr>
          <p:cNvPr id="6" name="Picture 2" descr="Illustration of the robot with a computerized brain marching into a dark cave marked with a sign saying “Do Not Enter”. Inside the cave are multiple menacing glowing eyes.">
            <a:extLst>
              <a:ext uri="{FF2B5EF4-FFF2-40B4-BE49-F238E27FC236}">
                <a16:creationId xmlns:a16="http://schemas.microsoft.com/office/drawing/2014/main" id="{DA3A252C-2E46-223B-2415-23C6FB16BC5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58911" y="2021683"/>
            <a:ext cx="3880859" cy="2814633"/>
          </a:xfrm>
          <a:prstGeom prst="rect">
            <a:avLst/>
          </a:prstGeom>
          <a:noFill/>
        </p:spPr>
      </p:pic>
    </p:spTree>
    <p:extLst>
      <p:ext uri="{BB962C8B-B14F-4D97-AF65-F5344CB8AC3E}">
        <p14:creationId xmlns:p14="http://schemas.microsoft.com/office/powerpoint/2010/main" val="265919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AF1363-31D5-C2DA-B003-2B104E516383}"/>
              </a:ext>
            </a:extLst>
          </p:cNvPr>
          <p:cNvSpPr>
            <a:spLocks noGrp="1"/>
          </p:cNvSpPr>
          <p:nvPr>
            <p:ph type="title"/>
          </p:nvPr>
        </p:nvSpPr>
        <p:spPr/>
        <p:txBody>
          <a:bodyPr/>
          <a:lstStyle/>
          <a:p>
            <a:r>
              <a:rPr lang="en-US" dirty="0"/>
              <a:t>Q-value calculations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93BB80-0606-F1A4-DB57-B252AD1F0789}"/>
                  </a:ext>
                </a:extLst>
              </p:cNvPr>
              <p:cNvSpPr>
                <a:spLocks noGrp="1"/>
              </p:cNvSpPr>
              <p:nvPr>
                <p:ph idx="1"/>
              </p:nvPr>
            </p:nvSpPr>
            <p:spPr/>
            <p:txBody>
              <a:bodyPr/>
              <a:lstStyle/>
              <a:p>
                <a:r>
                  <a:rPr lang="en-US" dirty="0">
                    <a:latin typeface="Cambria Math" panose="02040503050406030204" pitchFamily="18" charset="0"/>
                  </a:rPr>
                  <a:t>New Q calculated recursively</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𝑘</m:t>
                        </m:r>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ea typeface="Cambria Math" panose="02040503050406030204" pitchFamily="18" charset="0"/>
                      </a:rPr>
                      <m:t>←</m:t>
                    </m:r>
                    <m:nary>
                      <m:naryPr>
                        <m:chr m:val="∑"/>
                        <m:supHide m:val="on"/>
                        <m:ctrlPr>
                          <a:rPr lang="en-US" i="1">
                            <a:latin typeface="Cambria Math" panose="02040503050406030204" pitchFamily="18" charset="0"/>
                            <a:ea typeface="Cambria Math" panose="02040503050406030204" pitchFamily="18" charset="0"/>
                          </a:rPr>
                        </m:ctrlPr>
                      </m:naryPr>
                      <m:sub>
                        <m:sSup>
                          <m:sSupPr>
                            <m:ctrlPr>
                              <a:rPr lang="en-US" i="1">
                                <a:latin typeface="Cambria Math" panose="02040503050406030204" pitchFamily="18" charset="0"/>
                                <a:ea typeface="Cambria Math" panose="02040503050406030204" pitchFamily="18" charset="0"/>
                              </a:rPr>
                            </m:ctrlPr>
                          </m:sSupPr>
                          <m:e>
                            <m:r>
                              <m:rPr>
                                <m:brk m:alnAt="7"/>
                              </m:rP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sub>
                      <m:sup/>
                      <m:e>
                        <m:r>
                          <a:rPr lang="en-US" i="1">
                            <a:latin typeface="Cambria Math" panose="02040503050406030204" pitchFamily="18" charset="0"/>
                            <a:ea typeface="Cambria Math" panose="02040503050406030204" pitchFamily="18" charset="0"/>
                          </a:rPr>
                          <m:t>𝑇</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𝑅</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𝛾</m:t>
                        </m:r>
                        <m:sSub>
                          <m:sSubPr>
                            <m:ctrlPr>
                              <a:rPr lang="en-US">
                                <a:latin typeface="Cambria Math" panose="02040503050406030204" pitchFamily="18" charset="0"/>
                                <a:ea typeface="Cambria Math" panose="02040503050406030204" pitchFamily="18" charset="0"/>
                              </a:rPr>
                            </m:ctrlPr>
                          </m:sSubPr>
                          <m:e>
                            <m:r>
                              <m:rPr>
                                <m:sty m:val="p"/>
                              </m:rPr>
                              <a:rPr lang="en-US">
                                <a:latin typeface="Cambria Math" panose="02040503050406030204" pitchFamily="18" charset="0"/>
                                <a:ea typeface="Cambria Math" panose="02040503050406030204" pitchFamily="18" charset="0"/>
                              </a:rPr>
                              <m:t>max</m:t>
                            </m:r>
                          </m:e>
                          <m:sub>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sub>
                        </m:sSub>
                      </m:e>
                    </m:nary>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𝑘</m:t>
                        </m:r>
                      </m:sub>
                    </m:sSub>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oMath>
                </a14:m>
                <a:endParaRPr lang="en-US" i="1" dirty="0">
                  <a:latin typeface="Cambria Math" panose="02040503050406030204" pitchFamily="18" charset="0"/>
                </a:endParaRPr>
              </a:p>
              <a:p>
                <a:r>
                  <a:rPr lang="en-US" dirty="0">
                    <a:latin typeface="Cambria Math" panose="02040503050406030204" pitchFamily="18" charset="0"/>
                  </a:rPr>
                  <a:t>New Q calculated using running-average </a:t>
                </a:r>
                <a14:m>
                  <m:oMath xmlns:m="http://schemas.openxmlformats.org/officeDocument/2006/math">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𝛼</m:t>
                        </m:r>
                      </m:e>
                    </m:d>
                    <m:sSub>
                      <m:sSubPr>
                        <m:ctrlPr>
                          <a:rPr lang="en-US" b="0" i="1" smtClean="0">
                            <a:latin typeface="Cambria Math" panose="02040503050406030204" pitchFamily="18" charset="0"/>
                            <a:ea typeface="Cambria Math" panose="02040503050406030204" pitchFamily="18" charset="0"/>
                          </a:rPr>
                        </m:ctrlPr>
                      </m:sSubPr>
                      <m:e>
                        <m:r>
                          <m:rPr>
                            <m:sty m:val="p"/>
                          </m:rPr>
                          <a:rPr lang="en-US" b="0" i="1" smtClean="0">
                            <a:latin typeface="Cambria Math" panose="02040503050406030204" pitchFamily="18" charset="0"/>
                            <a:ea typeface="Cambria Math" panose="02040503050406030204" pitchFamily="18" charset="0"/>
                          </a:rPr>
                          <m:t>Q</m:t>
                        </m:r>
                      </m:e>
                      <m:sub>
                        <m:r>
                          <m:rPr>
                            <m:sty m:val="p"/>
                          </m:rPr>
                          <a:rPr lang="en-US" b="0" i="1" smtClean="0">
                            <a:latin typeface="Cambria Math" panose="02040503050406030204" pitchFamily="18" charset="0"/>
                            <a:ea typeface="Cambria Math" panose="02040503050406030204" pitchFamily="18" charset="0"/>
                          </a:rPr>
                          <m:t>old</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1" smtClean="0">
                            <a:latin typeface="Cambria Math" panose="02040503050406030204" pitchFamily="18" charset="0"/>
                            <a:ea typeface="Cambria Math" panose="02040503050406030204" pitchFamily="18" charset="0"/>
                          </a:rPr>
                          <m:t>Q</m:t>
                        </m:r>
                      </m:e>
                      <m:sub>
                        <m:r>
                          <m:rPr>
                            <m:sty m:val="p"/>
                          </m:rPr>
                          <a:rPr lang="en-US" b="0" i="1" smtClean="0">
                            <a:latin typeface="Cambria Math" panose="02040503050406030204" pitchFamily="18" charset="0"/>
                            <a:ea typeface="Cambria Math" panose="02040503050406030204" pitchFamily="18" charset="0"/>
                          </a:rPr>
                          <m:t>sampled</m:t>
                        </m:r>
                      </m:sub>
                    </m:sSub>
                  </m:oMath>
                </a14:m>
                <a:endParaRPr lang="en-US" dirty="0">
                  <a:latin typeface="Cambria Math" panose="02040503050406030204" pitchFamily="18" charset="0"/>
                </a:endParaRPr>
              </a:p>
              <a:p>
                <a:pPr lvl="1"/>
                <a:r>
                  <a:rPr lang="en-US" i="1" dirty="0">
                    <a:latin typeface="Cambria Math" panose="02040503050406030204" pitchFamily="18" charset="0"/>
                  </a:rPr>
                  <a:t>Sample represents </a:t>
                </a:r>
                <a14:m>
                  <m:oMath xmlns:m="http://schemas.openxmlformats.org/officeDocument/2006/math">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e>
                    </m:d>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𝛾</m:t>
                    </m:r>
                    <m:sSub>
                      <m:sSubPr>
                        <m:ctrlPr>
                          <a:rPr lang="en-US">
                            <a:latin typeface="Cambria Math" panose="02040503050406030204" pitchFamily="18" charset="0"/>
                            <a:ea typeface="Cambria Math" panose="02040503050406030204" pitchFamily="18" charset="0"/>
                          </a:rPr>
                        </m:ctrlPr>
                      </m:sSubPr>
                      <m:e>
                        <m:r>
                          <m:rPr>
                            <m:sty m:val="p"/>
                          </m:rPr>
                          <a:rPr lang="en-US">
                            <a:latin typeface="Cambria Math" panose="02040503050406030204" pitchFamily="18" charset="0"/>
                            <a:ea typeface="Cambria Math" panose="02040503050406030204" pitchFamily="18" charset="0"/>
                          </a:rPr>
                          <m:t>max</m:t>
                        </m:r>
                      </m:e>
                      <m:sub>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𝑘</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m:rPr>
                        <m:nor/>
                      </m:rPr>
                      <a:rPr lang="en-US" i="0" dirty="0"/>
                      <m:t> </m:t>
                    </m:r>
                  </m:oMath>
                </a14:m>
                <a:endParaRPr lang="en-US" i="1" dirty="0">
                  <a:latin typeface="Cambria Math" panose="02040503050406030204" pitchFamily="18" charset="0"/>
                </a:endParaRP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𝑘</m:t>
                        </m:r>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𝛼</m:t>
                        </m:r>
                      </m:e>
                    </m:d>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𝑘</m:t>
                        </m:r>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e>
                        </m:d>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𝛾</m:t>
                        </m:r>
                        <m:sSub>
                          <m:sSubPr>
                            <m:ctrlPr>
                              <a:rPr lang="en-US">
                                <a:latin typeface="Cambria Math" panose="02040503050406030204" pitchFamily="18" charset="0"/>
                                <a:ea typeface="Cambria Math" panose="02040503050406030204" pitchFamily="18" charset="0"/>
                              </a:rPr>
                            </m:ctrlPr>
                          </m:sSubPr>
                          <m:e>
                            <m:r>
                              <m:rPr>
                                <m:sty m:val="p"/>
                              </m:rPr>
                              <a:rPr lang="en-US">
                                <a:latin typeface="Cambria Math" panose="02040503050406030204" pitchFamily="18" charset="0"/>
                                <a:ea typeface="Cambria Math" panose="02040503050406030204" pitchFamily="18" charset="0"/>
                              </a:rPr>
                              <m:t>max</m:t>
                            </m:r>
                          </m:e>
                          <m:sub>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𝑎</m:t>
                                </m:r>
                              </m:e>
                              <m:sup>
                                <m:r>
                                  <a:rPr lang="en-US" i="1">
                                    <a:latin typeface="Cambria Math" panose="02040503050406030204" pitchFamily="18" charset="0"/>
                                    <a:ea typeface="Cambria Math" panose="02040503050406030204" pitchFamily="18" charset="0"/>
                                  </a:rPr>
                                  <m:t>′</m:t>
                                </m:r>
                              </m:sup>
                            </m:sSup>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𝑘</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m:rPr>
                            <m:nor/>
                          </m:rPr>
                          <a:rPr lang="en-US" i="0" dirty="0"/>
                          <m:t> </m:t>
                        </m:r>
                      </m:e>
                    </m:d>
                  </m:oMath>
                </a14:m>
                <a:endParaRPr lang="en-US" dirty="0"/>
              </a:p>
              <a:p>
                <a:r>
                  <a:rPr lang="en-US" dirty="0"/>
                  <a:t>New Q calculated using an exploration function</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𝑘</m:t>
                        </m:r>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𝛼</m:t>
                        </m:r>
                      </m:e>
                    </m:d>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𝑘</m:t>
                        </m:r>
                      </m:sub>
                    </m:sSub>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𝑠</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f</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sample</m:t>
                    </m:r>
                    <m:r>
                      <a:rPr lang="en-US" b="0" i="1" smtClean="0">
                        <a:latin typeface="Cambria Math" panose="02040503050406030204" pitchFamily="18" charset="0"/>
                        <a:ea typeface="Cambria Math" panose="02040503050406030204" pitchFamily="18" charset="0"/>
                      </a:rPr>
                      <m:t>, </m:t>
                    </m:r>
                    <m:r>
                      <m:rPr>
                        <m:sty m:val="p"/>
                      </m:rPr>
                      <a:rPr lang="en-US" b="0" i="1" smtClean="0">
                        <a:latin typeface="Cambria Math" panose="02040503050406030204" pitchFamily="18" charset="0"/>
                        <a:ea typeface="Cambria Math" panose="02040503050406030204" pitchFamily="18" charset="0"/>
                      </a:rPr>
                      <m:t>k</m:t>
                    </m:r>
                    <m:r>
                      <a:rPr lang="en-US" b="0" i="1" smtClean="0">
                        <a:latin typeface="Cambria Math" panose="02040503050406030204" pitchFamily="18" charset="0"/>
                        <a:ea typeface="Cambria Math" panose="02040503050406030204" pitchFamily="18" charset="0"/>
                      </a:rPr>
                      <m:t>))</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4593BB80-0606-F1A4-DB57-B252AD1F0789}"/>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87DEC7CD-937F-C9EB-D117-2F557A3B075A}"/>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5B6EFF0C-367A-708C-D52D-E090E7410CFA}"/>
              </a:ext>
            </a:extLst>
          </p:cNvPr>
          <p:cNvSpPr>
            <a:spLocks noGrp="1"/>
          </p:cNvSpPr>
          <p:nvPr>
            <p:ph type="sldNum" sz="quarter" idx="12"/>
          </p:nvPr>
        </p:nvSpPr>
        <p:spPr/>
        <p:txBody>
          <a:bodyPr/>
          <a:lstStyle/>
          <a:p>
            <a:fld id="{0C6CD854-DD62-6C4B-87F1-66B34D688D3F}" type="slidenum">
              <a:rPr lang="en-US" smtClean="0"/>
              <a:t>17</a:t>
            </a:fld>
            <a:endParaRPr lang="en-US"/>
          </a:p>
        </p:txBody>
      </p:sp>
    </p:spTree>
    <p:extLst>
      <p:ext uri="{BB962C8B-B14F-4D97-AF65-F5344CB8AC3E}">
        <p14:creationId xmlns:p14="http://schemas.microsoft.com/office/powerpoint/2010/main" val="1483653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44787-CFCE-45E1-D7DF-CA4340336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6AE16B-3F2D-FD38-9E0C-E06224841BA3}"/>
              </a:ext>
            </a:extLst>
          </p:cNvPr>
          <p:cNvSpPr>
            <a:spLocks noGrp="1"/>
          </p:cNvSpPr>
          <p:nvPr>
            <p:ph type="title"/>
          </p:nvPr>
        </p:nvSpPr>
        <p:spPr/>
        <p:txBody>
          <a:bodyPr/>
          <a:lstStyle/>
          <a:p>
            <a:r>
              <a:rPr lang="en-US" dirty="0"/>
              <a:t>Regret</a:t>
            </a:r>
          </a:p>
        </p:txBody>
      </p:sp>
      <p:sp>
        <p:nvSpPr>
          <p:cNvPr id="4" name="Date Placeholder 3">
            <a:extLst>
              <a:ext uri="{FF2B5EF4-FFF2-40B4-BE49-F238E27FC236}">
                <a16:creationId xmlns:a16="http://schemas.microsoft.com/office/drawing/2014/main" id="{B51331CE-29E6-19B8-0755-B3B837444F3A}"/>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A7C0ADE6-3D63-087F-1C9F-111097EA68A5}"/>
              </a:ext>
            </a:extLst>
          </p:cNvPr>
          <p:cNvSpPr>
            <a:spLocks noGrp="1"/>
          </p:cNvSpPr>
          <p:nvPr>
            <p:ph type="sldNum" sz="quarter" idx="12"/>
          </p:nvPr>
        </p:nvSpPr>
        <p:spPr/>
        <p:txBody>
          <a:bodyPr/>
          <a:lstStyle/>
          <a:p>
            <a:fld id="{0C6CD854-DD62-6C4B-87F1-66B34D688D3F}" type="slidenum">
              <a:rPr lang="en-US" smtClean="0"/>
              <a:t>18</a:t>
            </a:fld>
            <a:endParaRPr lang="en-US"/>
          </a:p>
        </p:txBody>
      </p:sp>
      <p:pic>
        <p:nvPicPr>
          <p:cNvPr id="6" name="Picture 2" descr="Illustration of a slightly bruised blue robot contemplating how to move down a narrow passageway with fire pits on both sides. The robot is thinking about actions not to take.">
            <a:extLst>
              <a:ext uri="{FF2B5EF4-FFF2-40B4-BE49-F238E27FC236}">
                <a16:creationId xmlns:a16="http://schemas.microsoft.com/office/drawing/2014/main" id="{D55BBA64-CBEE-5E2E-1E10-D5091D38925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72580" y="2634343"/>
            <a:ext cx="4952505" cy="3286539"/>
          </a:xfrm>
          <a:prstGeom prst="rect">
            <a:avLst/>
          </a:prstGeom>
          <a:noFill/>
        </p:spPr>
      </p:pic>
      <p:sp>
        <p:nvSpPr>
          <p:cNvPr id="3" name="Content Placeholder 2">
            <a:extLst>
              <a:ext uri="{FF2B5EF4-FFF2-40B4-BE49-F238E27FC236}">
                <a16:creationId xmlns:a16="http://schemas.microsoft.com/office/drawing/2014/main" id="{9BB5647F-BE33-AD81-139D-2D184DE394E0}"/>
              </a:ext>
            </a:extLst>
          </p:cNvPr>
          <p:cNvSpPr>
            <a:spLocks noGrp="1"/>
          </p:cNvSpPr>
          <p:nvPr>
            <p:ph idx="1"/>
          </p:nvPr>
        </p:nvSpPr>
        <p:spPr>
          <a:xfrm>
            <a:off x="497159" y="1590261"/>
            <a:ext cx="11197682" cy="4606139"/>
          </a:xfrm>
        </p:spPr>
        <p:txBody>
          <a:bodyPr/>
          <a:lstStyle/>
          <a:p>
            <a:pPr marL="0" indent="0">
              <a:buNone/>
            </a:pPr>
            <a:r>
              <a:rPr lang="en-US" dirty="0"/>
              <a:t>Even if you learn the optimal policy, </a:t>
            </a:r>
            <a:r>
              <a:rPr lang="en-US" u="sng" dirty="0"/>
              <a:t>you will make mistakes along the way</a:t>
            </a:r>
            <a:r>
              <a:rPr lang="en-US" dirty="0"/>
              <a:t>!</a:t>
            </a:r>
          </a:p>
          <a:p>
            <a:pPr>
              <a:buClr>
                <a:schemeClr val="tx1"/>
              </a:buClr>
            </a:pPr>
            <a:r>
              <a:rPr lang="en-US" b="1" dirty="0">
                <a:solidFill>
                  <a:schemeClr val="accent1"/>
                </a:solidFill>
                <a:latin typeface="Avenir Next" panose="020B0503020202020204" pitchFamily="34" charset="0"/>
              </a:rPr>
              <a:t>Regret</a:t>
            </a:r>
            <a:r>
              <a:rPr lang="en-US" dirty="0"/>
              <a:t> is a measure of the total mistake cost</a:t>
            </a:r>
          </a:p>
          <a:p>
            <a:pPr lvl="1"/>
            <a:r>
              <a:rPr lang="en-US" dirty="0"/>
              <a:t>Difference between (expected) rewards (including </a:t>
            </a:r>
            <a:br>
              <a:rPr lang="en-US" dirty="0"/>
            </a:br>
            <a:r>
              <a:rPr lang="en-US" dirty="0"/>
              <a:t>early suboptimality), and optimal (expected) rewards</a:t>
            </a:r>
          </a:p>
          <a:p>
            <a:pPr lvl="1"/>
            <a:r>
              <a:rPr lang="en-US" dirty="0"/>
              <a:t>For example, random exploration incurs more regret</a:t>
            </a:r>
            <a:br>
              <a:rPr lang="en-US" dirty="0"/>
            </a:br>
            <a:r>
              <a:rPr lang="en-US" dirty="0"/>
              <a:t>than exploring with exploration functions</a:t>
            </a:r>
          </a:p>
          <a:p>
            <a:pPr marL="457200" lvl="1" indent="0">
              <a:buNone/>
            </a:pPr>
            <a:endParaRPr lang="en-US" dirty="0"/>
          </a:p>
          <a:p>
            <a:pPr>
              <a:lnSpc>
                <a:spcPct val="100000"/>
              </a:lnSpc>
            </a:pPr>
            <a:r>
              <a:rPr lang="en-US" dirty="0"/>
              <a:t>Minimizing regret applies optimization to the</a:t>
            </a:r>
            <a:br>
              <a:rPr lang="en-US" dirty="0"/>
            </a:br>
            <a:r>
              <a:rPr lang="en-US" dirty="0"/>
              <a:t>process of learning to be optimal </a:t>
            </a:r>
          </a:p>
        </p:txBody>
      </p:sp>
    </p:spTree>
    <p:extLst>
      <p:ext uri="{BB962C8B-B14F-4D97-AF65-F5344CB8AC3E}">
        <p14:creationId xmlns:p14="http://schemas.microsoft.com/office/powerpoint/2010/main" val="3764091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Illustration of the robot with a computerized brain standing between two long bookshelves receeding into the distance. The robot has to look through a lot of books to find the one it’s looking for.">
            <a:extLst>
              <a:ext uri="{FF2B5EF4-FFF2-40B4-BE49-F238E27FC236}">
                <a16:creationId xmlns:a16="http://schemas.microsoft.com/office/drawing/2014/main" id="{1DDF97F6-2221-02E0-8BC8-FB9A7059385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706352" y="3740813"/>
            <a:ext cx="3220650" cy="2006582"/>
          </a:xfrm>
          <a:prstGeom prst="rect">
            <a:avLst/>
          </a:prstGeom>
          <a:noFill/>
        </p:spPr>
      </p:pic>
      <p:sp>
        <p:nvSpPr>
          <p:cNvPr id="6" name="Title 5">
            <a:extLst>
              <a:ext uri="{FF2B5EF4-FFF2-40B4-BE49-F238E27FC236}">
                <a16:creationId xmlns:a16="http://schemas.microsoft.com/office/drawing/2014/main" id="{7877B3D9-EF02-AFA5-E87B-EE3D4BB0563E}"/>
              </a:ext>
            </a:extLst>
          </p:cNvPr>
          <p:cNvSpPr>
            <a:spLocks noGrp="1"/>
          </p:cNvSpPr>
          <p:nvPr>
            <p:ph type="title"/>
          </p:nvPr>
        </p:nvSpPr>
        <p:spPr/>
        <p:txBody>
          <a:bodyPr/>
          <a:lstStyle/>
          <a:p>
            <a:r>
              <a:rPr lang="en-US" dirty="0"/>
              <a:t>Generalizing Across States</a:t>
            </a:r>
          </a:p>
        </p:txBody>
      </p:sp>
      <p:sp>
        <p:nvSpPr>
          <p:cNvPr id="7" name="Content Placeholder 6">
            <a:extLst>
              <a:ext uri="{FF2B5EF4-FFF2-40B4-BE49-F238E27FC236}">
                <a16:creationId xmlns:a16="http://schemas.microsoft.com/office/drawing/2014/main" id="{B7586AFE-DCBD-0FC7-B1A3-134FDED94FFB}"/>
              </a:ext>
            </a:extLst>
          </p:cNvPr>
          <p:cNvSpPr>
            <a:spLocks noGrp="1"/>
          </p:cNvSpPr>
          <p:nvPr>
            <p:ph idx="1"/>
          </p:nvPr>
        </p:nvSpPr>
        <p:spPr>
          <a:xfrm>
            <a:off x="497158" y="1590261"/>
            <a:ext cx="8061102" cy="4606139"/>
          </a:xfrm>
        </p:spPr>
        <p:txBody>
          <a:bodyPr/>
          <a:lstStyle/>
          <a:p>
            <a:r>
              <a:rPr lang="en-US" dirty="0"/>
              <a:t>Naïve Q-Learning keeps track of all Q-states</a:t>
            </a:r>
          </a:p>
          <a:p>
            <a:pPr lvl="1"/>
            <a:r>
              <a:rPr lang="en-US" dirty="0"/>
              <a:t>But in realistic situations, we cannot possibly learn about every single state!</a:t>
            </a:r>
          </a:p>
          <a:p>
            <a:pPr lvl="2"/>
            <a:r>
              <a:rPr lang="en-US" dirty="0"/>
              <a:t>Too many states to visit them all in training</a:t>
            </a:r>
          </a:p>
          <a:p>
            <a:pPr lvl="2"/>
            <a:r>
              <a:rPr lang="en-US" dirty="0"/>
              <a:t>Too many states to track in memory</a:t>
            </a:r>
          </a:p>
          <a:p>
            <a:r>
              <a:rPr lang="en-US" dirty="0"/>
              <a:t>Instead, we want to </a:t>
            </a:r>
            <a:r>
              <a:rPr lang="en-US" i="1" dirty="0"/>
              <a:t>generalize</a:t>
            </a:r>
            <a:r>
              <a:rPr lang="en-US" dirty="0"/>
              <a:t>:</a:t>
            </a:r>
          </a:p>
          <a:p>
            <a:pPr lvl="1"/>
            <a:r>
              <a:rPr lang="en-US" dirty="0"/>
              <a:t>Learn about some small number of states from experience</a:t>
            </a:r>
          </a:p>
          <a:p>
            <a:pPr lvl="1"/>
            <a:r>
              <a:rPr lang="en-US" dirty="0"/>
              <a:t>Generalize experiences to new, but similar situations</a:t>
            </a:r>
            <a:br>
              <a:rPr lang="en-US" dirty="0"/>
            </a:br>
            <a:endParaRPr lang="en-US" dirty="0"/>
          </a:p>
          <a:p>
            <a:pPr marL="0" indent="0">
              <a:lnSpc>
                <a:spcPct val="100000"/>
              </a:lnSpc>
              <a:buNone/>
            </a:pPr>
            <a:r>
              <a:rPr lang="en-US" i="1" dirty="0">
                <a:solidFill>
                  <a:schemeClr val="accent3"/>
                </a:solidFill>
              </a:rPr>
              <a:t>Generalizing learning is a fundamental challenge in AI! </a:t>
            </a:r>
          </a:p>
        </p:txBody>
      </p:sp>
      <p:sp>
        <p:nvSpPr>
          <p:cNvPr id="4" name="Date Placeholder 3">
            <a:extLst>
              <a:ext uri="{FF2B5EF4-FFF2-40B4-BE49-F238E27FC236}">
                <a16:creationId xmlns:a16="http://schemas.microsoft.com/office/drawing/2014/main" id="{6D4E8E0A-D93B-F909-B8A0-C3E865046109}"/>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BBD8D475-5187-FB65-606B-E4805289A579}"/>
              </a:ext>
            </a:extLst>
          </p:cNvPr>
          <p:cNvSpPr>
            <a:spLocks noGrp="1"/>
          </p:cNvSpPr>
          <p:nvPr>
            <p:ph type="sldNum" sz="quarter" idx="12"/>
          </p:nvPr>
        </p:nvSpPr>
        <p:spPr/>
        <p:txBody>
          <a:bodyPr/>
          <a:lstStyle/>
          <a:p>
            <a:fld id="{0C6CD854-DD62-6C4B-87F1-66B34D688D3F}" type="slidenum">
              <a:rPr lang="en-US" smtClean="0"/>
              <a:t>19</a:t>
            </a:fld>
            <a:endParaRPr lang="en-US"/>
          </a:p>
        </p:txBody>
      </p:sp>
      <p:pic>
        <p:nvPicPr>
          <p:cNvPr id="9" name="Picture 3" descr="The robot with a computerized brain looks through an open book.">
            <a:extLst>
              <a:ext uri="{FF2B5EF4-FFF2-40B4-BE49-F238E27FC236}">
                <a16:creationId xmlns:a16="http://schemas.microsoft.com/office/drawing/2014/main" id="{CA7FF7F7-9FDF-FCBC-391D-25E892ABE6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867031" y="1431831"/>
            <a:ext cx="2827810" cy="2006582"/>
          </a:xfrm>
          <a:prstGeom prst="rect">
            <a:avLst/>
          </a:prstGeom>
          <a:noFill/>
        </p:spPr>
      </p:pic>
    </p:spTree>
    <p:extLst>
      <p:ext uri="{BB962C8B-B14F-4D97-AF65-F5344CB8AC3E}">
        <p14:creationId xmlns:p14="http://schemas.microsoft.com/office/powerpoint/2010/main" val="275339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D0E3092-E948-5EB6-0ADE-EDE2B8C2BB7C}"/>
              </a:ext>
            </a:extLst>
          </p:cNvPr>
          <p:cNvSpPr>
            <a:spLocks noGrp="1"/>
          </p:cNvSpPr>
          <p:nvPr>
            <p:ph type="title"/>
          </p:nvPr>
        </p:nvSpPr>
        <p:spPr/>
        <p:txBody>
          <a:bodyPr/>
          <a:lstStyle/>
          <a:p>
            <a:r>
              <a:rPr lang="en-US" dirty="0"/>
              <a:t>Poor Generalization</a:t>
            </a:r>
          </a:p>
        </p:txBody>
      </p:sp>
      <p:sp>
        <p:nvSpPr>
          <p:cNvPr id="4" name="Date Placeholder 3">
            <a:extLst>
              <a:ext uri="{FF2B5EF4-FFF2-40B4-BE49-F238E27FC236}">
                <a16:creationId xmlns:a16="http://schemas.microsoft.com/office/drawing/2014/main" id="{5281B74B-832C-CB53-8724-C6356C22118F}"/>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32A15F9-D547-B86D-677E-4FB32163DA70}"/>
              </a:ext>
            </a:extLst>
          </p:cNvPr>
          <p:cNvSpPr>
            <a:spLocks noGrp="1"/>
          </p:cNvSpPr>
          <p:nvPr>
            <p:ph type="sldNum" sz="quarter" idx="12"/>
          </p:nvPr>
        </p:nvSpPr>
        <p:spPr/>
        <p:txBody>
          <a:bodyPr/>
          <a:lstStyle/>
          <a:p>
            <a:fld id="{0C6CD854-DD62-6C4B-87F1-66B34D688D3F}" type="slidenum">
              <a:rPr lang="en-US" smtClean="0"/>
              <a:t>20</a:t>
            </a:fld>
            <a:endParaRPr lang="en-US" dirty="0"/>
          </a:p>
        </p:txBody>
      </p:sp>
      <p:grpSp>
        <p:nvGrpSpPr>
          <p:cNvPr id="8" name="Group 4" descr="Screenshot of a Pacman state with Pacman in the bottom left corner, blocked in by two ghosts down either path.">
            <a:extLst>
              <a:ext uri="{FF2B5EF4-FFF2-40B4-BE49-F238E27FC236}">
                <a16:creationId xmlns:a16="http://schemas.microsoft.com/office/drawing/2014/main" id="{D23350B2-1591-E0E0-3083-4F1F9892E86A}"/>
              </a:ext>
            </a:extLst>
          </p:cNvPr>
          <p:cNvGrpSpPr>
            <a:grpSpLocks/>
          </p:cNvGrpSpPr>
          <p:nvPr/>
        </p:nvGrpSpPr>
        <p:grpSpPr bwMode="auto">
          <a:xfrm>
            <a:off x="876300" y="1897061"/>
            <a:ext cx="2895600" cy="2835275"/>
            <a:chOff x="3408" y="912"/>
            <a:chExt cx="1584" cy="1551"/>
          </a:xfrm>
        </p:grpSpPr>
        <p:grpSp>
          <p:nvGrpSpPr>
            <p:cNvPr id="9" name="Group 5">
              <a:extLst>
                <a:ext uri="{FF2B5EF4-FFF2-40B4-BE49-F238E27FC236}">
                  <a16:creationId xmlns:a16="http://schemas.microsoft.com/office/drawing/2014/main" id="{82CE6ADF-61AD-BBC5-6052-E049AE3FC2A2}"/>
                </a:ext>
              </a:extLst>
            </p:cNvPr>
            <p:cNvGrpSpPr>
              <a:grpSpLocks/>
            </p:cNvGrpSpPr>
            <p:nvPr/>
          </p:nvGrpSpPr>
          <p:grpSpPr bwMode="auto">
            <a:xfrm>
              <a:off x="3408" y="912"/>
              <a:ext cx="1584" cy="1551"/>
              <a:chOff x="3360" y="1008"/>
              <a:chExt cx="1584" cy="1551"/>
            </a:xfrm>
          </p:grpSpPr>
          <p:pic>
            <p:nvPicPr>
              <p:cNvPr id="13" name="Picture 6">
                <a:extLst>
                  <a:ext uri="{FF2B5EF4-FFF2-40B4-BE49-F238E27FC236}">
                    <a16:creationId xmlns:a16="http://schemas.microsoft.com/office/drawing/2014/main" id="{E2263D30-69F1-B3BB-5212-1D6C8C50DCF1}"/>
                  </a:ext>
                </a:extLst>
              </p:cNvPr>
              <p:cNvPicPr>
                <a:picLocks noChangeAspect="1" noChangeArrowheads="1"/>
              </p:cNvPicPr>
              <p:nvPr/>
            </p:nvPicPr>
            <p:blipFill>
              <a:blip r:embed="rId2" cstate="print"/>
              <a:srcRect r="73026"/>
              <a:stretch>
                <a:fillRect/>
              </a:stretch>
            </p:blipFill>
            <p:spPr bwMode="auto">
              <a:xfrm>
                <a:off x="3360" y="1008"/>
                <a:ext cx="768" cy="1551"/>
              </a:xfrm>
              <a:prstGeom prst="rect">
                <a:avLst/>
              </a:prstGeom>
              <a:noFill/>
              <a:ln w="9525">
                <a:noFill/>
                <a:miter lim="800000"/>
                <a:headEnd/>
                <a:tailEnd/>
              </a:ln>
            </p:spPr>
          </p:pic>
          <p:pic>
            <p:nvPicPr>
              <p:cNvPr id="14" name="Picture 7">
                <a:extLst>
                  <a:ext uri="{FF2B5EF4-FFF2-40B4-BE49-F238E27FC236}">
                    <a16:creationId xmlns:a16="http://schemas.microsoft.com/office/drawing/2014/main" id="{D8F280F4-03E3-7280-6BA6-8E69D5169DB6}"/>
                  </a:ext>
                </a:extLst>
              </p:cNvPr>
              <p:cNvPicPr>
                <a:picLocks noChangeAspect="1" noChangeArrowheads="1"/>
              </p:cNvPicPr>
              <p:nvPr/>
            </p:nvPicPr>
            <p:blipFill>
              <a:blip r:embed="rId2"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0" name="Picture 8">
              <a:extLst>
                <a:ext uri="{FF2B5EF4-FFF2-40B4-BE49-F238E27FC236}">
                  <a16:creationId xmlns:a16="http://schemas.microsoft.com/office/drawing/2014/main" id="{6DFDD3AD-F628-B832-ED4D-2BF2263236AA}"/>
                </a:ext>
              </a:extLst>
            </p:cNvPr>
            <p:cNvPicPr>
              <a:picLocks noChangeAspect="1" noChangeArrowheads="1"/>
            </p:cNvPicPr>
            <p:nvPr/>
          </p:nvPicPr>
          <p:blipFill>
            <a:blip r:embed="rId3" cstate="print"/>
            <a:srcRect/>
            <a:stretch>
              <a:fillRect/>
            </a:stretch>
          </p:blipFill>
          <p:spPr bwMode="auto">
            <a:xfrm>
              <a:off x="3480" y="1872"/>
              <a:ext cx="216" cy="168"/>
            </a:xfrm>
            <a:prstGeom prst="rect">
              <a:avLst/>
            </a:prstGeom>
            <a:noFill/>
            <a:ln w="9525">
              <a:noFill/>
              <a:miter lim="800000"/>
              <a:headEnd/>
              <a:tailEnd/>
            </a:ln>
          </p:spPr>
        </p:pic>
        <p:pic>
          <p:nvPicPr>
            <p:cNvPr id="11" name="Picture 9">
              <a:extLst>
                <a:ext uri="{FF2B5EF4-FFF2-40B4-BE49-F238E27FC236}">
                  <a16:creationId xmlns:a16="http://schemas.microsoft.com/office/drawing/2014/main" id="{E187A23D-8F36-0353-A077-8FE3C15E96C9}"/>
                </a:ext>
              </a:extLst>
            </p:cNvPr>
            <p:cNvPicPr>
              <a:picLocks noChangeAspect="1" noChangeArrowheads="1"/>
            </p:cNvPicPr>
            <p:nvPr/>
          </p:nvPicPr>
          <p:blipFill>
            <a:blip r:embed="rId4" cstate="print"/>
            <a:srcRect/>
            <a:stretch>
              <a:fillRect/>
            </a:stretch>
          </p:blipFill>
          <p:spPr bwMode="auto">
            <a:xfrm>
              <a:off x="3792" y="2160"/>
              <a:ext cx="197" cy="178"/>
            </a:xfrm>
            <a:prstGeom prst="rect">
              <a:avLst/>
            </a:prstGeom>
            <a:noFill/>
            <a:ln w="9525">
              <a:noFill/>
              <a:miter lim="800000"/>
              <a:headEnd/>
              <a:tailEnd/>
            </a:ln>
          </p:spPr>
        </p:pic>
        <p:pic>
          <p:nvPicPr>
            <p:cNvPr id="12" name="Picture 10">
              <a:extLst>
                <a:ext uri="{FF2B5EF4-FFF2-40B4-BE49-F238E27FC236}">
                  <a16:creationId xmlns:a16="http://schemas.microsoft.com/office/drawing/2014/main" id="{B2B7EF96-1605-3E05-69F8-BB9B585ACBDF}"/>
                </a:ext>
              </a:extLst>
            </p:cNvPr>
            <p:cNvPicPr>
              <a:picLocks noChangeAspect="1" noChangeArrowheads="1"/>
            </p:cNvPicPr>
            <p:nvPr/>
          </p:nvPicPr>
          <p:blipFill>
            <a:blip r:embed="rId5" cstate="print"/>
            <a:srcRect/>
            <a:stretch>
              <a:fillRect/>
            </a:stretch>
          </p:blipFill>
          <p:spPr bwMode="auto">
            <a:xfrm>
              <a:off x="3504" y="2160"/>
              <a:ext cx="216" cy="187"/>
            </a:xfrm>
            <a:prstGeom prst="rect">
              <a:avLst/>
            </a:prstGeom>
            <a:noFill/>
            <a:ln w="9525">
              <a:noFill/>
              <a:miter lim="800000"/>
              <a:headEnd/>
              <a:tailEnd/>
            </a:ln>
          </p:spPr>
        </p:pic>
      </p:grpSp>
      <p:grpSp>
        <p:nvGrpSpPr>
          <p:cNvPr id="15" name="Group 11" descr="A similar Pacman state with Pacman blocked in by two ghosts, although Pacman is in the top right corner now.">
            <a:extLst>
              <a:ext uri="{FF2B5EF4-FFF2-40B4-BE49-F238E27FC236}">
                <a16:creationId xmlns:a16="http://schemas.microsoft.com/office/drawing/2014/main" id="{9397F3E9-02E1-9D7A-94C4-57EF78BAF0C2}"/>
              </a:ext>
            </a:extLst>
          </p:cNvPr>
          <p:cNvGrpSpPr>
            <a:grpSpLocks/>
          </p:cNvGrpSpPr>
          <p:nvPr/>
        </p:nvGrpSpPr>
        <p:grpSpPr bwMode="auto">
          <a:xfrm>
            <a:off x="4610100" y="1897061"/>
            <a:ext cx="2895600" cy="2835275"/>
            <a:chOff x="3456" y="2592"/>
            <a:chExt cx="1584" cy="1551"/>
          </a:xfrm>
        </p:grpSpPr>
        <p:grpSp>
          <p:nvGrpSpPr>
            <p:cNvPr id="16" name="Group 12">
              <a:extLst>
                <a:ext uri="{FF2B5EF4-FFF2-40B4-BE49-F238E27FC236}">
                  <a16:creationId xmlns:a16="http://schemas.microsoft.com/office/drawing/2014/main" id="{26B4E000-F955-166A-B8E7-3A6DFAEC7511}"/>
                </a:ext>
              </a:extLst>
            </p:cNvPr>
            <p:cNvGrpSpPr>
              <a:grpSpLocks/>
            </p:cNvGrpSpPr>
            <p:nvPr/>
          </p:nvGrpSpPr>
          <p:grpSpPr bwMode="auto">
            <a:xfrm>
              <a:off x="3456" y="2592"/>
              <a:ext cx="1584" cy="1551"/>
              <a:chOff x="3360" y="1008"/>
              <a:chExt cx="1584" cy="1551"/>
            </a:xfrm>
          </p:grpSpPr>
          <p:pic>
            <p:nvPicPr>
              <p:cNvPr id="20" name="Picture 13">
                <a:extLst>
                  <a:ext uri="{FF2B5EF4-FFF2-40B4-BE49-F238E27FC236}">
                    <a16:creationId xmlns:a16="http://schemas.microsoft.com/office/drawing/2014/main" id="{874E1D4C-D658-B34F-8E9C-5D1CE83707A0}"/>
                  </a:ext>
                </a:extLst>
              </p:cNvPr>
              <p:cNvPicPr>
                <a:picLocks noChangeAspect="1" noChangeArrowheads="1"/>
              </p:cNvPicPr>
              <p:nvPr/>
            </p:nvPicPr>
            <p:blipFill>
              <a:blip r:embed="rId2" cstate="print"/>
              <a:srcRect r="73026"/>
              <a:stretch>
                <a:fillRect/>
              </a:stretch>
            </p:blipFill>
            <p:spPr bwMode="auto">
              <a:xfrm>
                <a:off x="3360" y="1008"/>
                <a:ext cx="768" cy="1551"/>
              </a:xfrm>
              <a:prstGeom prst="rect">
                <a:avLst/>
              </a:prstGeom>
              <a:noFill/>
              <a:ln w="9525">
                <a:noFill/>
                <a:miter lim="800000"/>
                <a:headEnd/>
                <a:tailEnd/>
              </a:ln>
            </p:spPr>
          </p:pic>
          <p:pic>
            <p:nvPicPr>
              <p:cNvPr id="21" name="Picture 14">
                <a:extLst>
                  <a:ext uri="{FF2B5EF4-FFF2-40B4-BE49-F238E27FC236}">
                    <a16:creationId xmlns:a16="http://schemas.microsoft.com/office/drawing/2014/main" id="{6CB8F10D-9B25-8D4F-2883-2CE674D8D03D}"/>
                  </a:ext>
                </a:extLst>
              </p:cNvPr>
              <p:cNvPicPr>
                <a:picLocks noChangeAspect="1" noChangeArrowheads="1"/>
              </p:cNvPicPr>
              <p:nvPr/>
            </p:nvPicPr>
            <p:blipFill>
              <a:blip r:embed="rId2"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7" name="Picture 15">
              <a:extLst>
                <a:ext uri="{FF2B5EF4-FFF2-40B4-BE49-F238E27FC236}">
                  <a16:creationId xmlns:a16="http://schemas.microsoft.com/office/drawing/2014/main" id="{B7B5374A-6F99-8970-1BA3-C9F496128EB0}"/>
                </a:ext>
              </a:extLst>
            </p:cNvPr>
            <p:cNvPicPr>
              <a:picLocks noChangeAspect="1" noChangeArrowheads="1"/>
            </p:cNvPicPr>
            <p:nvPr/>
          </p:nvPicPr>
          <p:blipFill>
            <a:blip r:embed="rId3" cstate="print"/>
            <a:srcRect/>
            <a:stretch>
              <a:fillRect/>
            </a:stretch>
          </p:blipFill>
          <p:spPr bwMode="auto">
            <a:xfrm>
              <a:off x="4272" y="2832"/>
              <a:ext cx="216" cy="168"/>
            </a:xfrm>
            <a:prstGeom prst="rect">
              <a:avLst/>
            </a:prstGeom>
            <a:noFill/>
            <a:ln w="9525">
              <a:noFill/>
              <a:miter lim="800000"/>
              <a:headEnd/>
              <a:tailEnd/>
            </a:ln>
          </p:spPr>
        </p:pic>
        <p:pic>
          <p:nvPicPr>
            <p:cNvPr id="18" name="Picture 16">
              <a:extLst>
                <a:ext uri="{FF2B5EF4-FFF2-40B4-BE49-F238E27FC236}">
                  <a16:creationId xmlns:a16="http://schemas.microsoft.com/office/drawing/2014/main" id="{800320E0-3BCF-0FAF-F8C0-B16A5578E711}"/>
                </a:ext>
              </a:extLst>
            </p:cNvPr>
            <p:cNvPicPr>
              <a:picLocks noChangeAspect="1" noChangeArrowheads="1"/>
            </p:cNvPicPr>
            <p:nvPr/>
          </p:nvPicPr>
          <p:blipFill>
            <a:blip r:embed="rId4" cstate="print"/>
            <a:srcRect/>
            <a:stretch>
              <a:fillRect/>
            </a:stretch>
          </p:blipFill>
          <p:spPr bwMode="auto">
            <a:xfrm>
              <a:off x="4704" y="2976"/>
              <a:ext cx="197" cy="178"/>
            </a:xfrm>
            <a:prstGeom prst="rect">
              <a:avLst/>
            </a:prstGeom>
            <a:noFill/>
            <a:ln w="9525">
              <a:noFill/>
              <a:miter lim="800000"/>
              <a:headEnd/>
              <a:tailEnd/>
            </a:ln>
          </p:spPr>
        </p:pic>
        <p:pic>
          <p:nvPicPr>
            <p:cNvPr id="19" name="Picture 17">
              <a:extLst>
                <a:ext uri="{FF2B5EF4-FFF2-40B4-BE49-F238E27FC236}">
                  <a16:creationId xmlns:a16="http://schemas.microsoft.com/office/drawing/2014/main" id="{FD9CD9A2-759A-3ED9-1B64-757A2E39B01E}"/>
                </a:ext>
              </a:extLst>
            </p:cNvPr>
            <p:cNvPicPr>
              <a:picLocks noChangeAspect="1" noChangeArrowheads="1"/>
            </p:cNvPicPr>
            <p:nvPr/>
          </p:nvPicPr>
          <p:blipFill>
            <a:blip r:embed="rId5" cstate="print"/>
            <a:srcRect/>
            <a:stretch>
              <a:fillRect/>
            </a:stretch>
          </p:blipFill>
          <p:spPr bwMode="auto">
            <a:xfrm>
              <a:off x="4704" y="2688"/>
              <a:ext cx="216" cy="187"/>
            </a:xfrm>
            <a:prstGeom prst="rect">
              <a:avLst/>
            </a:prstGeom>
            <a:noFill/>
            <a:ln w="9525">
              <a:noFill/>
              <a:miter lim="800000"/>
              <a:headEnd/>
              <a:tailEnd/>
            </a:ln>
          </p:spPr>
        </p:pic>
      </p:grpSp>
      <p:grpSp>
        <p:nvGrpSpPr>
          <p:cNvPr id="22" name="Group 18" descr="The same Pacman state as the first image with Pacman in the bottom part corner, but a single dot is missing, so this is a distinct state.">
            <a:extLst>
              <a:ext uri="{FF2B5EF4-FFF2-40B4-BE49-F238E27FC236}">
                <a16:creationId xmlns:a16="http://schemas.microsoft.com/office/drawing/2014/main" id="{93A78FFB-970E-1C9C-7F0D-759E50CB77CC}"/>
              </a:ext>
            </a:extLst>
          </p:cNvPr>
          <p:cNvGrpSpPr>
            <a:grpSpLocks/>
          </p:cNvGrpSpPr>
          <p:nvPr/>
        </p:nvGrpSpPr>
        <p:grpSpPr bwMode="auto">
          <a:xfrm>
            <a:off x="8420100" y="1897061"/>
            <a:ext cx="2895600" cy="2835275"/>
            <a:chOff x="3744" y="3190"/>
            <a:chExt cx="1056" cy="1034"/>
          </a:xfrm>
        </p:grpSpPr>
        <p:grpSp>
          <p:nvGrpSpPr>
            <p:cNvPr id="23" name="Group 19">
              <a:extLst>
                <a:ext uri="{FF2B5EF4-FFF2-40B4-BE49-F238E27FC236}">
                  <a16:creationId xmlns:a16="http://schemas.microsoft.com/office/drawing/2014/main" id="{C85158A0-A893-7C64-FA26-DCA65E395EC1}"/>
                </a:ext>
              </a:extLst>
            </p:cNvPr>
            <p:cNvGrpSpPr>
              <a:grpSpLocks/>
            </p:cNvGrpSpPr>
            <p:nvPr/>
          </p:nvGrpSpPr>
          <p:grpSpPr bwMode="auto">
            <a:xfrm>
              <a:off x="3744" y="3190"/>
              <a:ext cx="1056" cy="1034"/>
              <a:chOff x="3360" y="1008"/>
              <a:chExt cx="1584" cy="1551"/>
            </a:xfrm>
          </p:grpSpPr>
          <p:pic>
            <p:nvPicPr>
              <p:cNvPr id="28" name="Picture 20">
                <a:extLst>
                  <a:ext uri="{FF2B5EF4-FFF2-40B4-BE49-F238E27FC236}">
                    <a16:creationId xmlns:a16="http://schemas.microsoft.com/office/drawing/2014/main" id="{A9EC90CC-E2C8-8D9A-EB4A-D0C733951BE1}"/>
                  </a:ext>
                </a:extLst>
              </p:cNvPr>
              <p:cNvPicPr>
                <a:picLocks noChangeAspect="1" noChangeArrowheads="1"/>
              </p:cNvPicPr>
              <p:nvPr/>
            </p:nvPicPr>
            <p:blipFill>
              <a:blip r:embed="rId2" cstate="print"/>
              <a:srcRect r="73026"/>
              <a:stretch>
                <a:fillRect/>
              </a:stretch>
            </p:blipFill>
            <p:spPr bwMode="auto">
              <a:xfrm>
                <a:off x="3360" y="1008"/>
                <a:ext cx="768" cy="1551"/>
              </a:xfrm>
              <a:prstGeom prst="rect">
                <a:avLst/>
              </a:prstGeom>
              <a:noFill/>
              <a:ln w="9525">
                <a:noFill/>
                <a:miter lim="800000"/>
                <a:headEnd/>
                <a:tailEnd/>
              </a:ln>
            </p:spPr>
          </p:pic>
          <p:pic>
            <p:nvPicPr>
              <p:cNvPr id="29" name="Picture 21">
                <a:extLst>
                  <a:ext uri="{FF2B5EF4-FFF2-40B4-BE49-F238E27FC236}">
                    <a16:creationId xmlns:a16="http://schemas.microsoft.com/office/drawing/2014/main" id="{60C4986F-9978-E39F-F26A-ADF1F4413D6A}"/>
                  </a:ext>
                </a:extLst>
              </p:cNvPr>
              <p:cNvPicPr>
                <a:picLocks noChangeAspect="1" noChangeArrowheads="1"/>
              </p:cNvPicPr>
              <p:nvPr/>
            </p:nvPicPr>
            <p:blipFill>
              <a:blip r:embed="rId2" cstate="print"/>
              <a:srcRect l="72498" r="-1158"/>
              <a:stretch>
                <a:fillRect/>
              </a:stretch>
            </p:blipFill>
            <p:spPr bwMode="auto">
              <a:xfrm>
                <a:off x="4128" y="1008"/>
                <a:ext cx="816" cy="1551"/>
              </a:xfrm>
              <a:prstGeom prst="rect">
                <a:avLst/>
              </a:prstGeom>
              <a:noFill/>
              <a:ln w="9525">
                <a:noFill/>
                <a:miter lim="800000"/>
                <a:headEnd/>
                <a:tailEnd/>
              </a:ln>
            </p:spPr>
          </p:pic>
        </p:grpSp>
        <p:pic>
          <p:nvPicPr>
            <p:cNvPr id="24" name="Picture 22">
              <a:extLst>
                <a:ext uri="{FF2B5EF4-FFF2-40B4-BE49-F238E27FC236}">
                  <a16:creationId xmlns:a16="http://schemas.microsoft.com/office/drawing/2014/main" id="{7750F623-3A95-DFEC-9D64-ADDE9C189099}"/>
                </a:ext>
              </a:extLst>
            </p:cNvPr>
            <p:cNvPicPr>
              <a:picLocks noChangeAspect="1" noChangeArrowheads="1"/>
            </p:cNvPicPr>
            <p:nvPr/>
          </p:nvPicPr>
          <p:blipFill>
            <a:blip r:embed="rId3" cstate="print"/>
            <a:srcRect/>
            <a:stretch>
              <a:fillRect/>
            </a:stretch>
          </p:blipFill>
          <p:spPr bwMode="auto">
            <a:xfrm>
              <a:off x="3792" y="3830"/>
              <a:ext cx="144" cy="112"/>
            </a:xfrm>
            <a:prstGeom prst="rect">
              <a:avLst/>
            </a:prstGeom>
            <a:noFill/>
            <a:ln w="9525">
              <a:noFill/>
              <a:miter lim="800000"/>
              <a:headEnd/>
              <a:tailEnd/>
            </a:ln>
          </p:spPr>
        </p:pic>
        <p:pic>
          <p:nvPicPr>
            <p:cNvPr id="25" name="Picture 23">
              <a:extLst>
                <a:ext uri="{FF2B5EF4-FFF2-40B4-BE49-F238E27FC236}">
                  <a16:creationId xmlns:a16="http://schemas.microsoft.com/office/drawing/2014/main" id="{8AE0E8ED-8AD4-2D8F-F82B-67B800323B9C}"/>
                </a:ext>
              </a:extLst>
            </p:cNvPr>
            <p:cNvPicPr>
              <a:picLocks noChangeAspect="1" noChangeArrowheads="1"/>
            </p:cNvPicPr>
            <p:nvPr/>
          </p:nvPicPr>
          <p:blipFill>
            <a:blip r:embed="rId4" cstate="print"/>
            <a:srcRect/>
            <a:stretch>
              <a:fillRect/>
            </a:stretch>
          </p:blipFill>
          <p:spPr bwMode="auto">
            <a:xfrm>
              <a:off x="4000" y="4022"/>
              <a:ext cx="131" cy="119"/>
            </a:xfrm>
            <a:prstGeom prst="rect">
              <a:avLst/>
            </a:prstGeom>
            <a:noFill/>
            <a:ln w="9525">
              <a:noFill/>
              <a:miter lim="800000"/>
              <a:headEnd/>
              <a:tailEnd/>
            </a:ln>
          </p:spPr>
        </p:pic>
        <p:pic>
          <p:nvPicPr>
            <p:cNvPr id="26" name="Picture 24">
              <a:extLst>
                <a:ext uri="{FF2B5EF4-FFF2-40B4-BE49-F238E27FC236}">
                  <a16:creationId xmlns:a16="http://schemas.microsoft.com/office/drawing/2014/main" id="{CE7A3452-8051-ED0B-6EC0-6BB60172A51F}"/>
                </a:ext>
              </a:extLst>
            </p:cNvPr>
            <p:cNvPicPr>
              <a:picLocks noChangeAspect="1" noChangeArrowheads="1"/>
            </p:cNvPicPr>
            <p:nvPr/>
          </p:nvPicPr>
          <p:blipFill>
            <a:blip r:embed="rId5" cstate="print"/>
            <a:srcRect/>
            <a:stretch>
              <a:fillRect/>
            </a:stretch>
          </p:blipFill>
          <p:spPr bwMode="auto">
            <a:xfrm>
              <a:off x="3808" y="4022"/>
              <a:ext cx="144" cy="125"/>
            </a:xfrm>
            <a:prstGeom prst="rect">
              <a:avLst/>
            </a:prstGeom>
            <a:noFill/>
            <a:ln w="9525">
              <a:noFill/>
              <a:miter lim="800000"/>
              <a:headEnd/>
              <a:tailEnd/>
            </a:ln>
          </p:spPr>
        </p:pic>
        <p:sp>
          <p:nvSpPr>
            <p:cNvPr id="27" name="Rectangle 25">
              <a:extLst>
                <a:ext uri="{FF2B5EF4-FFF2-40B4-BE49-F238E27FC236}">
                  <a16:creationId xmlns:a16="http://schemas.microsoft.com/office/drawing/2014/main" id="{EECD95C4-E0C6-57AF-2598-27D02E340B84}"/>
                </a:ext>
              </a:extLst>
            </p:cNvPr>
            <p:cNvSpPr>
              <a:spLocks noChangeArrowheads="1"/>
            </p:cNvSpPr>
            <p:nvPr/>
          </p:nvSpPr>
          <p:spPr bwMode="auto">
            <a:xfrm>
              <a:off x="4512" y="3264"/>
              <a:ext cx="96" cy="96"/>
            </a:xfrm>
            <a:prstGeom prst="rect">
              <a:avLst/>
            </a:prstGeom>
            <a:solidFill>
              <a:srgbClr val="000000"/>
            </a:solidFill>
            <a:ln w="9525">
              <a:noFill/>
              <a:miter lim="800000"/>
              <a:headEnd/>
              <a:tailEnd/>
            </a:ln>
          </p:spPr>
          <p:txBody>
            <a:bodyPr wrap="none" anchor="ctr"/>
            <a:lstStyle/>
            <a:p>
              <a:endParaRPr lang="en-US"/>
            </a:p>
          </p:txBody>
        </p:sp>
      </p:grpSp>
      <p:sp>
        <p:nvSpPr>
          <p:cNvPr id="31" name="TextBox 30">
            <a:extLst>
              <a:ext uri="{FF2B5EF4-FFF2-40B4-BE49-F238E27FC236}">
                <a16:creationId xmlns:a16="http://schemas.microsoft.com/office/drawing/2014/main" id="{6B90B983-0DB8-32EF-17A7-2B2C36943670}"/>
              </a:ext>
            </a:extLst>
          </p:cNvPr>
          <p:cNvSpPr txBox="1"/>
          <p:nvPr/>
        </p:nvSpPr>
        <p:spPr>
          <a:xfrm>
            <a:off x="832427" y="5259927"/>
            <a:ext cx="2895600" cy="923330"/>
          </a:xfrm>
          <a:prstGeom prst="rect">
            <a:avLst/>
          </a:prstGeom>
          <a:noFill/>
        </p:spPr>
        <p:txBody>
          <a:bodyPr wrap="square" rtlCol="0">
            <a:spAutoFit/>
          </a:bodyPr>
          <a:lstStyle/>
          <a:p>
            <a:pPr algn="ctr"/>
            <a:r>
              <a:rPr lang="en-US" dirty="0"/>
              <a:t>With naïve Q-learning, learning from experience in this state…</a:t>
            </a:r>
          </a:p>
        </p:txBody>
      </p:sp>
      <p:sp>
        <p:nvSpPr>
          <p:cNvPr id="32" name="TextBox 31">
            <a:extLst>
              <a:ext uri="{FF2B5EF4-FFF2-40B4-BE49-F238E27FC236}">
                <a16:creationId xmlns:a16="http://schemas.microsoft.com/office/drawing/2014/main" id="{2A452316-5ECE-EDF0-26D8-F5575C09212F}"/>
              </a:ext>
            </a:extLst>
          </p:cNvPr>
          <p:cNvSpPr txBox="1"/>
          <p:nvPr/>
        </p:nvSpPr>
        <p:spPr>
          <a:xfrm>
            <a:off x="4444091" y="5259927"/>
            <a:ext cx="3303815" cy="646331"/>
          </a:xfrm>
          <a:prstGeom prst="rect">
            <a:avLst/>
          </a:prstGeom>
          <a:noFill/>
        </p:spPr>
        <p:txBody>
          <a:bodyPr wrap="square" rtlCol="0">
            <a:spAutoFit/>
          </a:bodyPr>
          <a:lstStyle/>
          <a:p>
            <a:pPr algn="ctr"/>
            <a:r>
              <a:rPr lang="en-US" dirty="0"/>
              <a:t>…doesn’t provide information about this state… </a:t>
            </a:r>
          </a:p>
        </p:txBody>
      </p:sp>
      <p:sp>
        <p:nvSpPr>
          <p:cNvPr id="33" name="TextBox 32">
            <a:extLst>
              <a:ext uri="{FF2B5EF4-FFF2-40B4-BE49-F238E27FC236}">
                <a16:creationId xmlns:a16="http://schemas.microsoft.com/office/drawing/2014/main" id="{1D103E5F-5FD5-4BA9-5C6A-31BC755F8EC0}"/>
              </a:ext>
            </a:extLst>
          </p:cNvPr>
          <p:cNvSpPr txBox="1"/>
          <p:nvPr/>
        </p:nvSpPr>
        <p:spPr>
          <a:xfrm>
            <a:off x="8172119" y="5259926"/>
            <a:ext cx="3303815" cy="369332"/>
          </a:xfrm>
          <a:prstGeom prst="rect">
            <a:avLst/>
          </a:prstGeom>
          <a:noFill/>
        </p:spPr>
        <p:txBody>
          <a:bodyPr wrap="square" rtlCol="0">
            <a:spAutoFit/>
          </a:bodyPr>
          <a:lstStyle/>
          <a:p>
            <a:pPr algn="ctr"/>
            <a:r>
              <a:rPr lang="en-US" dirty="0"/>
              <a:t>…or even this state!… </a:t>
            </a:r>
          </a:p>
        </p:txBody>
      </p:sp>
    </p:spTree>
    <p:extLst>
      <p:ext uri="{BB962C8B-B14F-4D97-AF65-F5344CB8AC3E}">
        <p14:creationId xmlns:p14="http://schemas.microsoft.com/office/powerpoint/2010/main" val="4052547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A8715B4-03A9-C1FC-43F6-851F99CCD291}"/>
              </a:ext>
            </a:extLst>
          </p:cNvPr>
          <p:cNvSpPr>
            <a:spLocks noGrp="1"/>
          </p:cNvSpPr>
          <p:nvPr>
            <p:ph type="title"/>
          </p:nvPr>
        </p:nvSpPr>
        <p:spPr/>
        <p:txBody>
          <a:bodyPr/>
          <a:lstStyle/>
          <a:p>
            <a:r>
              <a:rPr lang="en-US" dirty="0"/>
              <a:t>Feature-Based Learning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67236812-E65A-4469-98FD-7D53822738BD}"/>
                  </a:ext>
                </a:extLst>
              </p:cNvPr>
              <p:cNvSpPr>
                <a:spLocks noGrp="1"/>
              </p:cNvSpPr>
              <p:nvPr>
                <p:ph idx="1"/>
              </p:nvPr>
            </p:nvSpPr>
            <p:spPr>
              <a:xfrm>
                <a:off x="497159" y="1590261"/>
                <a:ext cx="8179664" cy="4606139"/>
              </a:xfrm>
            </p:spPr>
            <p:txBody>
              <a:bodyPr>
                <a:noAutofit/>
              </a:bodyPr>
              <a:lstStyle/>
              <a:p>
                <a:pPr marL="0" indent="0">
                  <a:buNone/>
                </a:pPr>
                <a:r>
                  <a:rPr lang="en-US" b="1" i="1" dirty="0"/>
                  <a:t>Solution</a:t>
                </a:r>
                <a:r>
                  <a:rPr lang="en-US" dirty="0"/>
                  <a:t>: describe a state using a vector of features</a:t>
                </a:r>
              </a:p>
              <a:p>
                <a:pPr>
                  <a:buClr>
                    <a:schemeClr val="tx1"/>
                  </a:buClr>
                </a:pPr>
                <a:r>
                  <a:rPr lang="en-US" b="1" dirty="0">
                    <a:solidFill>
                      <a:schemeClr val="accent1"/>
                    </a:solidFill>
                    <a:latin typeface="Avenir Next" panose="020B0503020202020204" pitchFamily="34" charset="0"/>
                  </a:rPr>
                  <a:t>Features</a:t>
                </a:r>
                <a:r>
                  <a:rPr lang="en-US" dirty="0"/>
                  <a:t> are functions mapping states to real numbers</a:t>
                </a:r>
              </a:p>
              <a:p>
                <a:pPr lvl="1"/>
                <a:r>
                  <a:rPr lang="en-US" dirty="0"/>
                  <a:t>For example:</a:t>
                </a:r>
              </a:p>
              <a:p>
                <a:pPr lvl="2"/>
                <a:r>
                  <a:rPr lang="en-US" dirty="0"/>
                  <a:t>Distance to closest ghost</a:t>
                </a:r>
              </a:p>
              <a:p>
                <a:pPr lvl="2"/>
                <a:r>
                  <a:rPr lang="en-US" dirty="0"/>
                  <a:t>Distance to closest dot</a:t>
                </a:r>
              </a:p>
              <a:p>
                <a:pPr lvl="2"/>
                <a:r>
                  <a:rPr lang="en-US" dirty="0"/>
                  <a:t>Number of ghosts</a:t>
                </a:r>
              </a:p>
              <a:p>
                <a:pPr lvl="2"/>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m:t>
                        </m:r>
                        <m:r>
                          <m:rPr>
                            <m:sty m:val="p"/>
                          </m:rPr>
                          <a:rPr lang="en-US" b="0" i="0" smtClean="0">
                            <a:latin typeface="Cambria Math" panose="02040503050406030204" pitchFamily="18" charset="0"/>
                          </a:rPr>
                          <m:t>dist</m:t>
                        </m:r>
                        <m:r>
                          <a:rPr lang="en-US" b="0" i="0" smtClean="0">
                            <a:latin typeface="Cambria Math" panose="02040503050406030204" pitchFamily="18" charset="0"/>
                          </a:rPr>
                          <m:t> </m:t>
                        </m:r>
                        <m:r>
                          <m:rPr>
                            <m:sty m:val="p"/>
                          </m:rPr>
                          <a:rPr lang="en-US" b="0" i="0" smtClean="0">
                            <a:latin typeface="Cambria Math" panose="02040503050406030204" pitchFamily="18" charset="0"/>
                          </a:rPr>
                          <m:t>to</m:t>
                        </m:r>
                        <m:r>
                          <a:rPr lang="en-US" b="0" i="0" smtClean="0">
                            <a:latin typeface="Cambria Math" panose="02040503050406030204" pitchFamily="18" charset="0"/>
                          </a:rPr>
                          <m:t> </m:t>
                        </m:r>
                        <m:r>
                          <m:rPr>
                            <m:sty m:val="p"/>
                          </m:rPr>
                          <a:rPr lang="en-US" b="0" i="0" smtClean="0">
                            <a:latin typeface="Cambria Math" panose="02040503050406030204" pitchFamily="18" charset="0"/>
                          </a:rPr>
                          <m:t>closest</m:t>
                        </m:r>
                        <m:r>
                          <a:rPr lang="en-US" b="0" i="0" smtClean="0">
                            <a:latin typeface="Cambria Math" panose="02040503050406030204" pitchFamily="18" charset="0"/>
                          </a:rPr>
                          <m:t> </m:t>
                        </m:r>
                        <m:r>
                          <m:rPr>
                            <m:sty m:val="p"/>
                          </m:rPr>
                          <a:rPr lang="en-US" b="0" i="0" smtClean="0">
                            <a:latin typeface="Cambria Math" panose="02040503050406030204" pitchFamily="18" charset="0"/>
                          </a:rPr>
                          <m:t>dot</m:t>
                        </m:r>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e>
                          <m:sup>
                            <m:r>
                              <a:rPr lang="en-US" b="0" i="1" smtClean="0">
                                <a:latin typeface="Cambria Math" panose="02040503050406030204" pitchFamily="18" charset="0"/>
                              </a:rPr>
                              <m:t>2</m:t>
                            </m:r>
                          </m:sup>
                        </m:sSup>
                      </m:den>
                    </m:f>
                  </m:oMath>
                </a14:m>
                <a:endParaRPr lang="en-US" dirty="0"/>
              </a:p>
              <a:p>
                <a:pPr lvl="2"/>
                <a:r>
                  <a:rPr lang="en-US" dirty="0"/>
                  <a:t>Is Pacman in a tunnel?</a:t>
                </a:r>
              </a:p>
              <a:p>
                <a:pPr lvl="2"/>
                <a:r>
                  <a:rPr lang="en-US" dirty="0"/>
                  <a:t>Is it the exact state on this slide?</a:t>
                </a:r>
              </a:p>
              <a:p>
                <a:pPr lvl="1"/>
                <a:r>
                  <a:rPr lang="en-US" dirty="0"/>
                  <a:t>Can also describe a Q-state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r>
                  <a:rPr lang="en-US" dirty="0"/>
                  <a:t> with features (e.g. action moves closer to food)</a:t>
                </a:r>
              </a:p>
            </p:txBody>
          </p:sp>
        </mc:Choice>
        <mc:Fallback xmlns="">
          <p:sp>
            <p:nvSpPr>
              <p:cNvPr id="7" name="Content Placeholder 6">
                <a:extLst>
                  <a:ext uri="{FF2B5EF4-FFF2-40B4-BE49-F238E27FC236}">
                    <a16:creationId xmlns:a16="http://schemas.microsoft.com/office/drawing/2014/main" id="{67236812-E65A-4469-98FD-7D53822738BD}"/>
                  </a:ext>
                </a:extLst>
              </p:cNvPr>
              <p:cNvSpPr>
                <a:spLocks noGrp="1" noRot="1" noChangeAspect="1" noMove="1" noResize="1" noEditPoints="1" noAdjustHandles="1" noChangeArrowheads="1" noChangeShapeType="1" noTextEdit="1"/>
              </p:cNvSpPr>
              <p:nvPr>
                <p:ph idx="1"/>
              </p:nvPr>
            </p:nvSpPr>
            <p:spPr>
              <a:xfrm>
                <a:off x="497159" y="1590261"/>
                <a:ext cx="8179664" cy="4606139"/>
              </a:xfrm>
              <a:blipFill>
                <a:blip r:embed="rId2"/>
                <a:stretch>
                  <a:fillRect l="-124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49F4BBD-F6E9-EAF5-6CB2-D36A3C7DB35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F444231-5EF0-64C6-416B-5AD785843474}"/>
              </a:ext>
            </a:extLst>
          </p:cNvPr>
          <p:cNvSpPr>
            <a:spLocks noGrp="1"/>
          </p:cNvSpPr>
          <p:nvPr>
            <p:ph type="sldNum" sz="quarter" idx="12"/>
          </p:nvPr>
        </p:nvSpPr>
        <p:spPr/>
        <p:txBody>
          <a:bodyPr/>
          <a:lstStyle/>
          <a:p>
            <a:fld id="{0C6CD854-DD62-6C4B-87F1-66B34D688D3F}" type="slidenum">
              <a:rPr lang="en-US" smtClean="0"/>
              <a:t>21</a:t>
            </a:fld>
            <a:endParaRPr lang="en-US"/>
          </a:p>
        </p:txBody>
      </p:sp>
      <p:grpSp>
        <p:nvGrpSpPr>
          <p:cNvPr id="8" name="Group 7" descr="Screenshot of a Pacman state with Pacman in the bottom left corner, blocked in by two ghosts down either path.">
            <a:extLst>
              <a:ext uri="{FF2B5EF4-FFF2-40B4-BE49-F238E27FC236}">
                <a16:creationId xmlns:a16="http://schemas.microsoft.com/office/drawing/2014/main" id="{45DFF29F-98DD-776A-9771-299D3AF0EAAC}"/>
              </a:ext>
            </a:extLst>
          </p:cNvPr>
          <p:cNvGrpSpPr>
            <a:grpSpLocks noChangeAspect="1"/>
          </p:cNvGrpSpPr>
          <p:nvPr/>
        </p:nvGrpSpPr>
        <p:grpSpPr>
          <a:xfrm>
            <a:off x="8770904" y="1909003"/>
            <a:ext cx="3104674" cy="3039993"/>
            <a:chOff x="5943600" y="1524000"/>
            <a:chExt cx="2514600" cy="2462213"/>
          </a:xfrm>
        </p:grpSpPr>
        <p:grpSp>
          <p:nvGrpSpPr>
            <p:cNvPr id="9" name="Group 4">
              <a:extLst>
                <a:ext uri="{FF2B5EF4-FFF2-40B4-BE49-F238E27FC236}">
                  <a16:creationId xmlns:a16="http://schemas.microsoft.com/office/drawing/2014/main" id="{BB6C9028-7753-EA8B-FF3C-B310B4BBF964}"/>
                </a:ext>
              </a:extLst>
            </p:cNvPr>
            <p:cNvGrpSpPr>
              <a:grpSpLocks/>
            </p:cNvGrpSpPr>
            <p:nvPr/>
          </p:nvGrpSpPr>
          <p:grpSpPr bwMode="auto">
            <a:xfrm>
              <a:off x="5943600" y="1524000"/>
              <a:ext cx="2514600" cy="2462213"/>
              <a:chOff x="3744" y="960"/>
              <a:chExt cx="1584" cy="1551"/>
            </a:xfrm>
          </p:grpSpPr>
          <p:grpSp>
            <p:nvGrpSpPr>
              <p:cNvPr id="11" name="Group 5">
                <a:extLst>
                  <a:ext uri="{FF2B5EF4-FFF2-40B4-BE49-F238E27FC236}">
                    <a16:creationId xmlns:a16="http://schemas.microsoft.com/office/drawing/2014/main" id="{07A2A85F-FFC2-CE99-8929-5B97236F41D1}"/>
                  </a:ext>
                </a:extLst>
              </p:cNvPr>
              <p:cNvGrpSpPr>
                <a:grpSpLocks/>
              </p:cNvGrpSpPr>
              <p:nvPr/>
            </p:nvGrpSpPr>
            <p:grpSpPr bwMode="auto">
              <a:xfrm>
                <a:off x="3744" y="960"/>
                <a:ext cx="1584" cy="1551"/>
                <a:chOff x="3408" y="912"/>
                <a:chExt cx="1584" cy="1551"/>
              </a:xfrm>
            </p:grpSpPr>
            <p:grpSp>
              <p:nvGrpSpPr>
                <p:cNvPr id="15" name="Group 6">
                  <a:extLst>
                    <a:ext uri="{FF2B5EF4-FFF2-40B4-BE49-F238E27FC236}">
                      <a16:creationId xmlns:a16="http://schemas.microsoft.com/office/drawing/2014/main" id="{16499C0E-B002-9EB6-138C-089AE4CF62B0}"/>
                    </a:ext>
                  </a:extLst>
                </p:cNvPr>
                <p:cNvGrpSpPr>
                  <a:grpSpLocks/>
                </p:cNvGrpSpPr>
                <p:nvPr/>
              </p:nvGrpSpPr>
              <p:grpSpPr bwMode="auto">
                <a:xfrm>
                  <a:off x="3408" y="912"/>
                  <a:ext cx="1584" cy="1551"/>
                  <a:chOff x="3360" y="1008"/>
                  <a:chExt cx="1584" cy="1551"/>
                </a:xfrm>
              </p:grpSpPr>
              <p:pic>
                <p:nvPicPr>
                  <p:cNvPr id="19" name="Picture 7">
                    <a:extLst>
                      <a:ext uri="{FF2B5EF4-FFF2-40B4-BE49-F238E27FC236}">
                        <a16:creationId xmlns:a16="http://schemas.microsoft.com/office/drawing/2014/main" id="{7E26EC74-081E-5781-3230-99E7DDDFEF7E}"/>
                      </a:ext>
                    </a:extLst>
                  </p:cNvPr>
                  <p:cNvPicPr>
                    <a:picLocks noChangeAspect="1" noChangeArrowheads="1"/>
                  </p:cNvPicPr>
                  <p:nvPr/>
                </p:nvPicPr>
                <p:blipFill>
                  <a:blip r:embed="rId3" cstate="print"/>
                  <a:srcRect r="73026"/>
                  <a:stretch>
                    <a:fillRect/>
                  </a:stretch>
                </p:blipFill>
                <p:spPr bwMode="auto">
                  <a:xfrm>
                    <a:off x="3360" y="1008"/>
                    <a:ext cx="768" cy="1551"/>
                  </a:xfrm>
                  <a:prstGeom prst="rect">
                    <a:avLst/>
                  </a:prstGeom>
                  <a:noFill/>
                  <a:ln w="9525">
                    <a:noFill/>
                    <a:miter lim="800000"/>
                    <a:headEnd/>
                    <a:tailEnd/>
                  </a:ln>
                </p:spPr>
              </p:pic>
              <p:pic>
                <p:nvPicPr>
                  <p:cNvPr id="20" name="Picture 8">
                    <a:extLst>
                      <a:ext uri="{FF2B5EF4-FFF2-40B4-BE49-F238E27FC236}">
                        <a16:creationId xmlns:a16="http://schemas.microsoft.com/office/drawing/2014/main" id="{48D258C7-9D34-25E9-FBEF-EC1DAF07E8B8}"/>
                      </a:ext>
                    </a:extLst>
                  </p:cNvPr>
                  <p:cNvPicPr>
                    <a:picLocks noChangeAspect="1" noChangeArrowheads="1"/>
                  </p:cNvPicPr>
                  <p:nvPr/>
                </p:nvPicPr>
                <p:blipFill>
                  <a:blip r:embed="rId3"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6" name="Picture 9">
                  <a:extLst>
                    <a:ext uri="{FF2B5EF4-FFF2-40B4-BE49-F238E27FC236}">
                      <a16:creationId xmlns:a16="http://schemas.microsoft.com/office/drawing/2014/main" id="{6E4EB49F-85C9-0B92-4576-C785772A2E11}"/>
                    </a:ext>
                  </a:extLst>
                </p:cNvPr>
                <p:cNvPicPr>
                  <a:picLocks noChangeAspect="1" noChangeArrowheads="1"/>
                </p:cNvPicPr>
                <p:nvPr/>
              </p:nvPicPr>
              <p:blipFill>
                <a:blip r:embed="rId4" cstate="print"/>
                <a:srcRect/>
                <a:stretch>
                  <a:fillRect/>
                </a:stretch>
              </p:blipFill>
              <p:spPr bwMode="auto">
                <a:xfrm>
                  <a:off x="3480" y="1872"/>
                  <a:ext cx="216" cy="168"/>
                </a:xfrm>
                <a:prstGeom prst="rect">
                  <a:avLst/>
                </a:prstGeom>
                <a:noFill/>
                <a:ln w="9525">
                  <a:noFill/>
                  <a:miter lim="800000"/>
                  <a:headEnd/>
                  <a:tailEnd/>
                </a:ln>
              </p:spPr>
            </p:pic>
            <p:pic>
              <p:nvPicPr>
                <p:cNvPr id="17" name="Picture 10">
                  <a:extLst>
                    <a:ext uri="{FF2B5EF4-FFF2-40B4-BE49-F238E27FC236}">
                      <a16:creationId xmlns:a16="http://schemas.microsoft.com/office/drawing/2014/main" id="{3C7E128B-427D-36D3-A65E-F504136F29E7}"/>
                    </a:ext>
                  </a:extLst>
                </p:cNvPr>
                <p:cNvPicPr>
                  <a:picLocks noChangeAspect="1" noChangeArrowheads="1"/>
                </p:cNvPicPr>
                <p:nvPr/>
              </p:nvPicPr>
              <p:blipFill>
                <a:blip r:embed="rId5" cstate="print"/>
                <a:srcRect/>
                <a:stretch>
                  <a:fillRect/>
                </a:stretch>
              </p:blipFill>
              <p:spPr bwMode="auto">
                <a:xfrm>
                  <a:off x="3792" y="2160"/>
                  <a:ext cx="197" cy="178"/>
                </a:xfrm>
                <a:prstGeom prst="rect">
                  <a:avLst/>
                </a:prstGeom>
                <a:noFill/>
                <a:ln w="9525">
                  <a:noFill/>
                  <a:miter lim="800000"/>
                  <a:headEnd/>
                  <a:tailEnd/>
                </a:ln>
              </p:spPr>
            </p:pic>
            <p:pic>
              <p:nvPicPr>
                <p:cNvPr id="18" name="Picture 11">
                  <a:extLst>
                    <a:ext uri="{FF2B5EF4-FFF2-40B4-BE49-F238E27FC236}">
                      <a16:creationId xmlns:a16="http://schemas.microsoft.com/office/drawing/2014/main" id="{3ED98A60-05D7-9C03-92A9-42C400626503}"/>
                    </a:ext>
                  </a:extLst>
                </p:cNvPr>
                <p:cNvPicPr>
                  <a:picLocks noChangeAspect="1" noChangeArrowheads="1"/>
                </p:cNvPicPr>
                <p:nvPr/>
              </p:nvPicPr>
              <p:blipFill>
                <a:blip r:embed="rId6" cstate="print"/>
                <a:srcRect/>
                <a:stretch>
                  <a:fillRect/>
                </a:stretch>
              </p:blipFill>
              <p:spPr bwMode="auto">
                <a:xfrm>
                  <a:off x="3504" y="2160"/>
                  <a:ext cx="216" cy="187"/>
                </a:xfrm>
                <a:prstGeom prst="rect">
                  <a:avLst/>
                </a:prstGeom>
                <a:noFill/>
                <a:ln w="9525">
                  <a:noFill/>
                  <a:miter lim="800000"/>
                  <a:headEnd/>
                  <a:tailEnd/>
                </a:ln>
              </p:spPr>
            </p:pic>
          </p:grpSp>
          <p:sp>
            <p:nvSpPr>
              <p:cNvPr id="12" name="Rectangle 12">
                <a:extLst>
                  <a:ext uri="{FF2B5EF4-FFF2-40B4-BE49-F238E27FC236}">
                    <a16:creationId xmlns:a16="http://schemas.microsoft.com/office/drawing/2014/main" id="{31A49A8B-9E94-CF6C-9BE3-3A764A52B622}"/>
                  </a:ext>
                </a:extLst>
              </p:cNvPr>
              <p:cNvSpPr>
                <a:spLocks noChangeArrowheads="1"/>
              </p:cNvSpPr>
              <p:nvPr/>
            </p:nvSpPr>
            <p:spPr bwMode="auto">
              <a:xfrm>
                <a:off x="4032" y="2208"/>
                <a:ext cx="96" cy="144"/>
              </a:xfrm>
              <a:prstGeom prst="rect">
                <a:avLst/>
              </a:prstGeom>
              <a:solidFill>
                <a:srgbClr val="000000"/>
              </a:solidFill>
              <a:ln w="9525">
                <a:noFill/>
                <a:miter lim="800000"/>
                <a:headEnd/>
                <a:tailEnd/>
              </a:ln>
            </p:spPr>
            <p:txBody>
              <a:bodyPr wrap="none" anchor="ctr"/>
              <a:lstStyle/>
              <a:p>
                <a:endParaRPr lang="en-US"/>
              </a:p>
            </p:txBody>
          </p:sp>
          <p:sp>
            <p:nvSpPr>
              <p:cNvPr id="13" name="Rectangle 13">
                <a:extLst>
                  <a:ext uri="{FF2B5EF4-FFF2-40B4-BE49-F238E27FC236}">
                    <a16:creationId xmlns:a16="http://schemas.microsoft.com/office/drawing/2014/main" id="{F80611F8-892D-1664-CDEF-83EFFAEC417D}"/>
                  </a:ext>
                </a:extLst>
              </p:cNvPr>
              <p:cNvSpPr>
                <a:spLocks noChangeArrowheads="1"/>
              </p:cNvSpPr>
              <p:nvPr/>
            </p:nvSpPr>
            <p:spPr bwMode="auto">
              <a:xfrm>
                <a:off x="4320" y="1968"/>
                <a:ext cx="96" cy="384"/>
              </a:xfrm>
              <a:prstGeom prst="rect">
                <a:avLst/>
              </a:prstGeom>
              <a:solidFill>
                <a:srgbClr val="000000"/>
              </a:solidFill>
              <a:ln w="9525">
                <a:noFill/>
                <a:miter lim="800000"/>
                <a:headEnd/>
                <a:tailEnd/>
              </a:ln>
            </p:spPr>
            <p:txBody>
              <a:bodyPr wrap="none" anchor="ctr"/>
              <a:lstStyle/>
              <a:p>
                <a:endParaRPr lang="en-US"/>
              </a:p>
            </p:txBody>
          </p:sp>
          <p:sp>
            <p:nvSpPr>
              <p:cNvPr id="14" name="Rectangle 14">
                <a:extLst>
                  <a:ext uri="{FF2B5EF4-FFF2-40B4-BE49-F238E27FC236}">
                    <a16:creationId xmlns:a16="http://schemas.microsoft.com/office/drawing/2014/main" id="{65F83AFB-326F-491D-C5DE-0381D4BEB513}"/>
                  </a:ext>
                </a:extLst>
              </p:cNvPr>
              <p:cNvSpPr>
                <a:spLocks noChangeArrowheads="1"/>
              </p:cNvSpPr>
              <p:nvPr/>
            </p:nvSpPr>
            <p:spPr bwMode="auto">
              <a:xfrm>
                <a:off x="4320" y="1968"/>
                <a:ext cx="528" cy="96"/>
              </a:xfrm>
              <a:prstGeom prst="rect">
                <a:avLst/>
              </a:prstGeom>
              <a:solidFill>
                <a:srgbClr val="000000"/>
              </a:solidFill>
              <a:ln w="9525">
                <a:noFill/>
                <a:miter lim="800000"/>
                <a:headEnd/>
                <a:tailEnd/>
              </a:ln>
            </p:spPr>
            <p:txBody>
              <a:bodyPr wrap="none" anchor="ctr"/>
              <a:lstStyle/>
              <a:p>
                <a:endParaRPr lang="en-US"/>
              </a:p>
            </p:txBody>
          </p:sp>
        </p:grpSp>
        <p:sp>
          <p:nvSpPr>
            <p:cNvPr id="10" name="Rectangle 15">
              <a:extLst>
                <a:ext uri="{FF2B5EF4-FFF2-40B4-BE49-F238E27FC236}">
                  <a16:creationId xmlns:a16="http://schemas.microsoft.com/office/drawing/2014/main" id="{51DA107A-102B-7F9A-8352-BD0DC6CE211C}"/>
                </a:ext>
              </a:extLst>
            </p:cNvPr>
            <p:cNvSpPr>
              <a:spLocks noChangeArrowheads="1"/>
            </p:cNvSpPr>
            <p:nvPr/>
          </p:nvSpPr>
          <p:spPr bwMode="auto">
            <a:xfrm>
              <a:off x="6096000" y="3352800"/>
              <a:ext cx="228600" cy="152400"/>
            </a:xfrm>
            <a:prstGeom prst="rect">
              <a:avLst/>
            </a:prstGeom>
            <a:solidFill>
              <a:srgbClr val="000000"/>
            </a:solidFill>
            <a:ln w="9525">
              <a:noFill/>
              <a:miter lim="800000"/>
              <a:headEnd/>
              <a:tailEnd/>
            </a:ln>
          </p:spPr>
          <p:txBody>
            <a:bodyPr wrap="none" anchor="ctr"/>
            <a:lstStyle/>
            <a:p>
              <a:endParaRPr lang="en-US"/>
            </a:p>
          </p:txBody>
        </p:sp>
      </p:grpSp>
    </p:spTree>
    <p:extLst>
      <p:ext uri="{BB962C8B-B14F-4D97-AF65-F5344CB8AC3E}">
        <p14:creationId xmlns:p14="http://schemas.microsoft.com/office/powerpoint/2010/main" val="2353419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048A4-9299-179C-01DE-F1CC2EE3B006}"/>
              </a:ext>
            </a:extLst>
          </p:cNvPr>
          <p:cNvSpPr>
            <a:spLocks noGrp="1"/>
          </p:cNvSpPr>
          <p:nvPr>
            <p:ph type="title"/>
          </p:nvPr>
        </p:nvSpPr>
        <p:spPr/>
        <p:txBody>
          <a:bodyPr/>
          <a:lstStyle/>
          <a:p>
            <a:r>
              <a:rPr lang="en-US" dirty="0"/>
              <a:t>Linear Value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A77D39C-7678-CCC0-9654-F0B1B6B1B62A}"/>
                  </a:ext>
                </a:extLst>
              </p:cNvPr>
              <p:cNvSpPr>
                <a:spLocks noGrp="1"/>
              </p:cNvSpPr>
              <p:nvPr>
                <p:ph idx="1"/>
              </p:nvPr>
            </p:nvSpPr>
            <p:spPr/>
            <p:txBody>
              <a:bodyPr/>
              <a:lstStyle/>
              <a:p>
                <a:r>
                  <a:rPr lang="en-US" dirty="0"/>
                  <a:t>Using a feature representation, define a </a:t>
                </a:r>
                <a:r>
                  <a:rPr lang="en-US" b="1" dirty="0">
                    <a:solidFill>
                      <a:schemeClr val="accent1"/>
                    </a:solidFill>
                    <a:latin typeface="Avenir Next" panose="020B0503020202020204" pitchFamily="34" charset="0"/>
                  </a:rPr>
                  <a:t>Q-function</a:t>
                </a:r>
                <a:r>
                  <a:rPr lang="en-US" dirty="0"/>
                  <a:t> (Q-value utility  function)</a:t>
                </a:r>
              </a:p>
              <a:p>
                <a:pPr marL="0" indent="0">
                  <a:buNone/>
                </a:pPr>
                <a14:m>
                  <m:oMathPara xmlns:m="http://schemas.openxmlformats.org/officeDocument/2006/math">
                    <m:oMath>
                      <m:r>
                        <a:rPr lang="en-US" b="0" i="1" smtClean="0">
                          <a:latin typeface="Cambria Math" panose="02040503050406030204" pitchFamily="18" charset="0"/>
                        </a:rPr>
                        <m:t>𝑄</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𝑛</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𝑛</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oMath>
                  </m:oMathPara>
                </a14:m>
                <a:endParaRPr lang="en-US" b="0" dirty="0"/>
              </a:p>
              <a:p>
                <a:pPr marL="0" indent="0" algn="r">
                  <a:buNone/>
                </a:pPr>
                <a:r>
                  <a:rPr lang="en-US" dirty="0"/>
                  <a:t>	</a:t>
                </a:r>
                <a:r>
                  <a:rPr lang="en-US" sz="1800" dirty="0"/>
                  <a:t>(for </a:t>
                </a:r>
                <a14:m>
                  <m:oMath xmlns:m="http://schemas.openxmlformats.org/officeDocument/2006/math">
                    <m:r>
                      <a:rPr lang="en-US" sz="1800" b="0" i="1" smtClean="0">
                        <a:latin typeface="Cambria Math" panose="02040503050406030204" pitchFamily="18" charset="0"/>
                      </a:rPr>
                      <m:t>𝑛</m:t>
                    </m:r>
                  </m:oMath>
                </a14:m>
                <a:r>
                  <a:rPr lang="en-US" sz="1800" dirty="0"/>
                  <a:t> features)</a:t>
                </a:r>
              </a:p>
              <a:p>
                <a:pPr>
                  <a:buClr>
                    <a:schemeClr val="tx1"/>
                  </a:buClr>
                </a:pPr>
                <a:r>
                  <a:rPr lang="en-US" b="1" dirty="0">
                    <a:solidFill>
                      <a:schemeClr val="accent3"/>
                    </a:solidFill>
                  </a:rPr>
                  <a:t>Advantage</a:t>
                </a:r>
                <a:r>
                  <a:rPr lang="en-US" dirty="0"/>
                  <a:t>: Experience is summed up in a few powerful numbers</a:t>
                </a:r>
              </a:p>
              <a:p>
                <a:pPr>
                  <a:buClr>
                    <a:schemeClr val="tx1"/>
                  </a:buClr>
                </a:pPr>
                <a:r>
                  <a:rPr lang="en-US" b="1" dirty="0">
                    <a:solidFill>
                      <a:schemeClr val="accent2"/>
                    </a:solidFill>
                  </a:rPr>
                  <a:t>Disadvantage</a:t>
                </a:r>
                <a:r>
                  <a:rPr lang="en-US" dirty="0"/>
                  <a:t>: States may share features but differ in actual utility!</a:t>
                </a:r>
              </a:p>
              <a:p>
                <a:pPr lvl="1"/>
                <a:endParaRPr lang="en-US" dirty="0"/>
              </a:p>
            </p:txBody>
          </p:sp>
        </mc:Choice>
        <mc:Fallback xmlns="">
          <p:sp>
            <p:nvSpPr>
              <p:cNvPr id="3" name="Content Placeholder 2">
                <a:extLst>
                  <a:ext uri="{FF2B5EF4-FFF2-40B4-BE49-F238E27FC236}">
                    <a16:creationId xmlns:a16="http://schemas.microsoft.com/office/drawing/2014/main" id="{5A77D39C-7678-CCC0-9654-F0B1B6B1B62A}"/>
                  </a:ext>
                </a:extLst>
              </p:cNvPr>
              <p:cNvSpPr>
                <a:spLocks noGrp="1" noRot="1" noChangeAspect="1" noMove="1" noResize="1" noEditPoints="1" noAdjustHandles="1" noChangeArrowheads="1" noChangeShapeType="1" noTextEdit="1"/>
              </p:cNvSpPr>
              <p:nvPr>
                <p:ph idx="1"/>
              </p:nvPr>
            </p:nvSpPr>
            <p:spPr>
              <a:blipFill>
                <a:blip r:embed="rId2"/>
                <a:stretch>
                  <a:fillRect l="-794" r="-45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864FDED-713D-6271-2C7E-740479771D39}"/>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B82537E6-27D7-5F16-9412-DFB68ED9467B}"/>
              </a:ext>
            </a:extLst>
          </p:cNvPr>
          <p:cNvSpPr>
            <a:spLocks noGrp="1"/>
          </p:cNvSpPr>
          <p:nvPr>
            <p:ph type="sldNum" sz="quarter" idx="12"/>
          </p:nvPr>
        </p:nvSpPr>
        <p:spPr/>
        <p:txBody>
          <a:bodyPr/>
          <a:lstStyle/>
          <a:p>
            <a:fld id="{0C6CD854-DD62-6C4B-87F1-66B34D688D3F}" type="slidenum">
              <a:rPr lang="en-US" smtClean="0"/>
              <a:t>22</a:t>
            </a:fld>
            <a:endParaRPr lang="en-US"/>
          </a:p>
        </p:txBody>
      </p:sp>
    </p:spTree>
    <p:extLst>
      <p:ext uri="{BB962C8B-B14F-4D97-AF65-F5344CB8AC3E}">
        <p14:creationId xmlns:p14="http://schemas.microsoft.com/office/powerpoint/2010/main" val="3996305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1E72DF-58A7-7547-68B1-CF0B5374C9A5}"/>
              </a:ext>
            </a:extLst>
          </p:cNvPr>
          <p:cNvSpPr>
            <a:spLocks noGrp="1"/>
          </p:cNvSpPr>
          <p:nvPr>
            <p:ph type="title"/>
          </p:nvPr>
        </p:nvSpPr>
        <p:spPr/>
        <p:txBody>
          <a:bodyPr/>
          <a:lstStyle/>
          <a:p>
            <a:r>
              <a:rPr lang="en-US" dirty="0"/>
              <a:t>Approximate Q-Learning</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377220D9-B8EC-E66C-9046-7B55C7AA4DF3}"/>
                  </a:ext>
                </a:extLst>
              </p:cNvPr>
              <p:cNvSpPr>
                <a:spLocks noGrp="1"/>
              </p:cNvSpPr>
              <p:nvPr>
                <p:ph idx="1"/>
              </p:nvPr>
            </p:nvSpPr>
            <p:spPr/>
            <p:txBody>
              <a:bodyPr/>
              <a:lstStyle/>
              <a:p>
                <a:pPr marL="0" indent="0">
                  <a:buNone/>
                </a:pPr>
                <a:r>
                  <a:rPr lang="en-US" dirty="0"/>
                  <a:t>Approximate Q-Learning with linear combination of features as Q-function</a:t>
                </a:r>
              </a:p>
              <a:p>
                <a:pPr marL="0" indent="0">
                  <a:buNone/>
                </a:pPr>
                <a14:m>
                  <m:oMathPara xmlns:m="http://schemas.openxmlformats.org/officeDocument/2006/math">
                    <m:oMath>
                      <m:r>
                        <a:rPr lang="en-US" i="1">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2</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𝑛</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𝑛</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oMath>
                  </m:oMathPara>
                </a14:m>
                <a:endParaRPr lang="en-US" dirty="0"/>
              </a:p>
              <a:p>
                <a:r>
                  <a:rPr lang="en-US" dirty="0"/>
                  <a:t>Process:</a:t>
                </a:r>
              </a:p>
              <a:p>
                <a:pPr lvl="1"/>
                <a:r>
                  <a:rPr lang="en-US" dirty="0"/>
                  <a:t>Collect transition samples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oMath>
                </a14:m>
                <a:endParaRPr lang="en-US" dirty="0"/>
              </a:p>
              <a:p>
                <a:pPr lvl="1"/>
                <a:r>
                  <a:rPr lang="en-US" dirty="0"/>
                  <a:t>Let </a:t>
                </a:r>
                <a14:m>
                  <m:oMath xmlns:m="http://schemas.openxmlformats.org/officeDocument/2006/math">
                    <m:r>
                      <m:rPr>
                        <m:sty m:val="p"/>
                      </m:rPr>
                      <a:rPr lang="en-US" b="0" i="0" smtClean="0">
                        <a:latin typeface="Cambria Math" panose="02040503050406030204" pitchFamily="18" charset="0"/>
                      </a:rPr>
                      <m:t>difference</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𝑟</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r>
                          <a:rPr lang="en-US" b="0" i="1" smtClean="0">
                            <a:latin typeface="Cambria Math" panose="02040503050406030204" pitchFamily="18" charset="0"/>
                            <a:ea typeface="Cambria Math" panose="02040503050406030204" pitchFamily="18" charset="0"/>
                          </a:rPr>
                          <m:t>∙</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max</m:t>
                            </m:r>
                          </m:e>
                          <m: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𝑎</m:t>
                                </m:r>
                              </m:e>
                              <m:sup>
                                <m:r>
                                  <a:rPr lang="en-US" b="0" i="1" smtClean="0">
                                    <a:latin typeface="Cambria Math" panose="02040503050406030204" pitchFamily="18" charset="0"/>
                                    <a:ea typeface="Cambria Math" panose="02040503050406030204" pitchFamily="18" charset="0"/>
                                  </a:rPr>
                                  <m:t>′</m:t>
                                </m:r>
                              </m:sup>
                            </m:sSup>
                          </m:sub>
                        </m:sSub>
                        <m:r>
                          <a:rPr lang="en-US" b="0" i="1" smtClean="0">
                            <a:latin typeface="Cambria Math" panose="02040503050406030204" pitchFamily="18" charset="0"/>
                            <a:ea typeface="Cambria Math" panose="02040503050406030204" pitchFamily="18" charset="0"/>
                          </a:rPr>
                          <m:t>𝑄</m:t>
                        </m:r>
                        <m:d>
                          <m:dPr>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𝑎</m:t>
                                </m:r>
                              </m:e>
                              <m:sup>
                                <m:r>
                                  <a:rPr lang="en-US" b="0" i="1" smtClean="0">
                                    <a:latin typeface="Cambria Math" panose="02040503050406030204" pitchFamily="18" charset="0"/>
                                    <a:ea typeface="Cambria Math" panose="02040503050406030204" pitchFamily="18" charset="0"/>
                                  </a:rPr>
                                  <m:t>′</m:t>
                                </m:r>
                              </m:sup>
                            </m:sSup>
                          </m:e>
                        </m:d>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𝑄</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oMath>
                </a14:m>
                <a:endParaRPr lang="en-US" dirty="0"/>
              </a:p>
              <a:p>
                <a:pPr lvl="1"/>
                <a:r>
                  <a:rPr lang="en-US" b="1" dirty="0"/>
                  <a:t>Exact Q-Values:</a:t>
                </a:r>
                <a:endParaRPr lang="en-US" dirty="0"/>
              </a:p>
              <a:p>
                <a:pPr marL="457200" lvl="1"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𝑘</m:t>
                          </m:r>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𝑠</m:t>
                          </m:r>
                          <m:r>
                            <a:rPr lang="en-US" sz="2400" b="0" i="1" smtClean="0">
                              <a:latin typeface="Cambria Math" panose="02040503050406030204" pitchFamily="18" charset="0"/>
                            </a:rPr>
                            <m:t>,</m:t>
                          </m:r>
                          <m:r>
                            <a:rPr lang="en-US" sz="2400" b="0" i="1" smtClean="0">
                              <a:latin typeface="Cambria Math" panose="02040503050406030204" pitchFamily="18" charset="0"/>
                            </a:rPr>
                            <m:t>𝑎</m:t>
                          </m:r>
                        </m:e>
                      </m:d>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𝑄</m:t>
                          </m:r>
                        </m:e>
                        <m:sub>
                          <m:r>
                            <a:rPr lang="en-US" sz="2400" b="0" i="1" smtClean="0">
                              <a:latin typeface="Cambria Math" panose="02040503050406030204" pitchFamily="18" charset="0"/>
                              <a:ea typeface="Cambria Math" panose="02040503050406030204" pitchFamily="18" charset="0"/>
                            </a:rPr>
                            <m:t>𝑘</m:t>
                          </m:r>
                        </m:sub>
                      </m:sSub>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𝑠</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𝑎</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difference</m:t>
                      </m:r>
                    </m:oMath>
                  </m:oMathPara>
                </a14:m>
                <a:endParaRPr lang="en-US" sz="2400" b="0" dirty="0">
                  <a:ea typeface="Cambria Math" panose="02040503050406030204" pitchFamily="18" charset="0"/>
                </a:endParaRPr>
              </a:p>
              <a:p>
                <a:pPr lvl="1">
                  <a:buClr>
                    <a:schemeClr val="tx1"/>
                  </a:buClr>
                </a:pPr>
                <a:r>
                  <a:rPr lang="en-US" b="1" i="1" dirty="0">
                    <a:solidFill>
                      <a:schemeClr val="accent2"/>
                    </a:solidFill>
                  </a:rPr>
                  <a:t>Approximate</a:t>
                </a:r>
                <a:r>
                  <a:rPr lang="en-US" b="1" dirty="0">
                    <a:solidFill>
                      <a:schemeClr val="accent2"/>
                    </a:solidFill>
                  </a:rPr>
                  <a:t> Q-Values</a:t>
                </a:r>
                <a:r>
                  <a:rPr lang="en-US" b="1" dirty="0"/>
                  <a:t>:</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𝑖</m:t>
                          </m:r>
                        </m:sub>
                      </m:sSub>
                      <m:r>
                        <a:rPr lang="en-US" sz="240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𝑤</m:t>
                          </m:r>
                        </m:e>
                        <m:sub>
                          <m:r>
                            <a:rPr lang="en-US" sz="2400" b="0" i="1" smtClean="0">
                              <a:latin typeface="Cambria Math" panose="02040503050406030204" pitchFamily="18" charset="0"/>
                              <a:ea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𝑑𝑖𝑓𝑓𝑒𝑟𝑒𝑛𝑐𝑒</m:t>
                      </m:r>
                      <m:r>
                        <a:rPr lang="en-US" i="1">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oMath>
                  </m:oMathPara>
                </a14:m>
                <a:endParaRPr lang="en-US" sz="2400" i="1" dirty="0"/>
              </a:p>
            </p:txBody>
          </p:sp>
        </mc:Choice>
        <mc:Fallback xmlns="">
          <p:sp>
            <p:nvSpPr>
              <p:cNvPr id="2" name="Content Placeholder 1">
                <a:extLst>
                  <a:ext uri="{FF2B5EF4-FFF2-40B4-BE49-F238E27FC236}">
                    <a16:creationId xmlns:a16="http://schemas.microsoft.com/office/drawing/2014/main" id="{377220D9-B8EC-E66C-9046-7B55C7AA4DF3}"/>
                  </a:ext>
                </a:extLst>
              </p:cNvPr>
              <p:cNvSpPr>
                <a:spLocks noGrp="1" noRot="1" noChangeAspect="1" noMove="1" noResize="1" noEditPoints="1" noAdjustHandles="1" noChangeArrowheads="1" noChangeShapeType="1" noTextEdit="1"/>
              </p:cNvSpPr>
              <p:nvPr>
                <p:ph idx="1"/>
              </p:nvPr>
            </p:nvSpPr>
            <p:spPr>
              <a:blipFill>
                <a:blip r:embed="rId2"/>
                <a:stretch>
                  <a:fillRect l="-87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B847382-4C75-8D96-9931-6566B4667CC7}"/>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4020ED1A-334E-6B3D-A279-F8965AACFFA5}"/>
              </a:ext>
            </a:extLst>
          </p:cNvPr>
          <p:cNvSpPr>
            <a:spLocks noGrp="1"/>
          </p:cNvSpPr>
          <p:nvPr>
            <p:ph type="sldNum" sz="quarter" idx="12"/>
          </p:nvPr>
        </p:nvSpPr>
        <p:spPr/>
        <p:txBody>
          <a:bodyPr/>
          <a:lstStyle/>
          <a:p>
            <a:fld id="{0C6CD854-DD62-6C4B-87F1-66B34D688D3F}" type="slidenum">
              <a:rPr lang="en-US" smtClean="0"/>
              <a:t>23</a:t>
            </a:fld>
            <a:endParaRPr lang="en-US"/>
          </a:p>
        </p:txBody>
      </p:sp>
      <p:pic>
        <p:nvPicPr>
          <p:cNvPr id="3" name="Picture 2" descr="Illustration of a computer screen showing a Pacman game, where a robot hand can be seen adjusting a slider on the console to adjust the ghosts.">
            <a:extLst>
              <a:ext uri="{FF2B5EF4-FFF2-40B4-BE49-F238E27FC236}">
                <a16:creationId xmlns:a16="http://schemas.microsoft.com/office/drawing/2014/main" id="{882F6E53-F1EF-351D-983C-E3FFF4EBE1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51641" y="3181350"/>
            <a:ext cx="2940050" cy="2845932"/>
          </a:xfrm>
          <a:prstGeom prst="rect">
            <a:avLst/>
          </a:prstGeom>
          <a:noFill/>
        </p:spPr>
      </p:pic>
    </p:spTree>
    <p:extLst>
      <p:ext uri="{BB962C8B-B14F-4D97-AF65-F5344CB8AC3E}">
        <p14:creationId xmlns:p14="http://schemas.microsoft.com/office/powerpoint/2010/main" val="189678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A65E4-5F5C-40CC-62F8-93E1B7C7776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F67B9A7-4184-BBFC-9E1F-A99DDB008208}"/>
              </a:ext>
            </a:extLst>
          </p:cNvPr>
          <p:cNvSpPr>
            <a:spLocks noGrp="1"/>
          </p:cNvSpPr>
          <p:nvPr>
            <p:ph type="title"/>
          </p:nvPr>
        </p:nvSpPr>
        <p:spPr/>
        <p:txBody>
          <a:bodyPr/>
          <a:lstStyle/>
          <a:p>
            <a:r>
              <a:rPr lang="en-US" dirty="0"/>
              <a:t>Intuition Behind Approximate Q-Learning</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C56FC7FD-5D6C-AFA9-AB3D-583D82CDA0FD}"/>
                  </a:ext>
                </a:extLst>
              </p:cNvPr>
              <p:cNvSpPr>
                <a:spLocks noGrp="1"/>
              </p:cNvSpPr>
              <p:nvPr>
                <p:ph idx="1"/>
              </p:nvPr>
            </p:nvSpPr>
            <p:spPr/>
            <p:txBody>
              <a:bodyPr/>
              <a:lstStyle/>
              <a:p>
                <a:pPr marL="0" indent="0">
                  <a:buNone/>
                </a:pPr>
                <a:r>
                  <a:rPr lang="en-US" dirty="0"/>
                  <a:t>Approximate Q-Learning with linear combination of features as Q-function</a:t>
                </a:r>
              </a:p>
              <a:p>
                <a:pPr marL="0" indent="0">
                  <a:buNone/>
                </a:pPr>
                <a14:m>
                  <m:oMathPara xmlns:m="http://schemas.openxmlformats.org/officeDocument/2006/math">
                    <m:oMath>
                      <m:r>
                        <a:rPr lang="en-US" i="1">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2</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𝑛</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𝑛</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oMath>
                  </m:oMathPara>
                </a14:m>
                <a:endParaRPr lang="en-US" dirty="0"/>
              </a:p>
              <a:p>
                <a:pPr>
                  <a:buClr>
                    <a:schemeClr val="tx1"/>
                  </a:buClr>
                </a:pPr>
                <a:r>
                  <a:rPr lang="en-US" b="1" dirty="0">
                    <a:solidFill>
                      <a:schemeClr val="accent2"/>
                    </a:solidFill>
                    <a:latin typeface="Avenir Next" panose="020B0503020202020204" pitchFamily="34" charset="0"/>
                  </a:rPr>
                  <a:t>Approximate Q-Values</a:t>
                </a:r>
                <a:r>
                  <a:rPr lang="en-US" b="1" dirty="0">
                    <a:latin typeface="Avenir Next" panose="020B0503020202020204" pitchFamily="34" charset="0"/>
                  </a:rPr>
                  <a:t>:</a:t>
                </a:r>
              </a:p>
              <a:p>
                <a:pPr marL="457200" lvl="1"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𝑖</m:t>
                          </m:r>
                        </m:sub>
                      </m:sSub>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𝑤</m:t>
                          </m:r>
                        </m:e>
                        <m:sub>
                          <m:r>
                            <a:rPr lang="en-US" sz="2400" i="1">
                              <a:latin typeface="Cambria Math" panose="02040503050406030204" pitchFamily="18" charset="0"/>
                              <a:ea typeface="Cambria Math" panose="02040503050406030204" pitchFamily="18" charset="0"/>
                            </a:rPr>
                            <m:t>𝑖</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𝛼</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𝑑𝑖𝑓𝑓𝑒𝑟𝑒𝑛𝑐𝑒</m:t>
                      </m:r>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𝑓</m:t>
                          </m:r>
                        </m:e>
                        <m:sub>
                          <m:r>
                            <a:rPr lang="en-US" sz="2400" i="1">
                              <a:latin typeface="Cambria Math" panose="02040503050406030204" pitchFamily="18" charset="0"/>
                              <a:ea typeface="Cambria Math" panose="02040503050406030204" pitchFamily="18" charset="0"/>
                            </a:rPr>
                            <m:t>𝑖</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𝑠</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𝑎</m:t>
                      </m:r>
                      <m:r>
                        <a:rPr lang="en-US" sz="2400" i="1">
                          <a:latin typeface="Cambria Math" panose="02040503050406030204" pitchFamily="18" charset="0"/>
                          <a:ea typeface="Cambria Math" panose="02040503050406030204" pitchFamily="18" charset="0"/>
                        </a:rPr>
                        <m:t>)</m:t>
                      </m:r>
                    </m:oMath>
                  </m:oMathPara>
                </a14:m>
                <a:endParaRPr lang="en-US" sz="2400" i="1" dirty="0"/>
              </a:p>
              <a:p>
                <a:r>
                  <a:rPr lang="en-US" dirty="0"/>
                  <a:t>Intuition</a:t>
                </a:r>
              </a:p>
              <a:p>
                <a:pPr lvl="1"/>
                <a:r>
                  <a:rPr lang="en-US" dirty="0"/>
                  <a:t>Adjust weights of active features</a:t>
                </a:r>
              </a:p>
              <a:p>
                <a:pPr lvl="1"/>
                <a:r>
                  <a:rPr lang="en-US" dirty="0"/>
                  <a:t>If something unexpectedly bad happens, blame the features that</a:t>
                </a:r>
                <a:br>
                  <a:rPr lang="en-US" dirty="0"/>
                </a:br>
                <a:r>
                  <a:rPr lang="en-US" dirty="0"/>
                  <a:t>were “on” — avoid all states with similar features</a:t>
                </a:r>
              </a:p>
            </p:txBody>
          </p:sp>
        </mc:Choice>
        <mc:Fallback xmlns="">
          <p:sp>
            <p:nvSpPr>
              <p:cNvPr id="2" name="Content Placeholder 1">
                <a:extLst>
                  <a:ext uri="{FF2B5EF4-FFF2-40B4-BE49-F238E27FC236}">
                    <a16:creationId xmlns:a16="http://schemas.microsoft.com/office/drawing/2014/main" id="{C56FC7FD-5D6C-AFA9-AB3D-583D82CDA0FD}"/>
                  </a:ext>
                </a:extLst>
              </p:cNvPr>
              <p:cNvSpPr>
                <a:spLocks noGrp="1" noRot="1" noChangeAspect="1" noMove="1" noResize="1" noEditPoints="1" noAdjustHandles="1" noChangeArrowheads="1" noChangeShapeType="1" noTextEdit="1"/>
              </p:cNvSpPr>
              <p:nvPr>
                <p:ph idx="1"/>
              </p:nvPr>
            </p:nvSpPr>
            <p:spPr>
              <a:blipFill>
                <a:blip r:embed="rId2"/>
                <a:stretch>
                  <a:fillRect l="-87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67F58037-1AE0-553D-091C-7D55184F6FCB}"/>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6CDB42C-9420-0188-6167-36B5EEE57AE6}"/>
              </a:ext>
            </a:extLst>
          </p:cNvPr>
          <p:cNvSpPr>
            <a:spLocks noGrp="1"/>
          </p:cNvSpPr>
          <p:nvPr>
            <p:ph type="sldNum" sz="quarter" idx="12"/>
          </p:nvPr>
        </p:nvSpPr>
        <p:spPr/>
        <p:txBody>
          <a:bodyPr/>
          <a:lstStyle/>
          <a:p>
            <a:fld id="{0C6CD854-DD62-6C4B-87F1-66B34D688D3F}" type="slidenum">
              <a:rPr lang="en-US" smtClean="0"/>
              <a:t>24</a:t>
            </a:fld>
            <a:endParaRPr lang="en-US"/>
          </a:p>
        </p:txBody>
      </p:sp>
      <p:pic>
        <p:nvPicPr>
          <p:cNvPr id="3" name="Picture 2" descr="Illustration of a computer screen showing a Pacman game, where a robot hand can be seen adjusting a slider on the console to adjust the ghosts.">
            <a:extLst>
              <a:ext uri="{FF2B5EF4-FFF2-40B4-BE49-F238E27FC236}">
                <a16:creationId xmlns:a16="http://schemas.microsoft.com/office/drawing/2014/main" id="{3BB17387-0834-EBCC-86E7-5B28A858E71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51641" y="3181350"/>
            <a:ext cx="2940050" cy="2845932"/>
          </a:xfrm>
          <a:prstGeom prst="rect">
            <a:avLst/>
          </a:prstGeom>
          <a:noFill/>
        </p:spPr>
      </p:pic>
    </p:spTree>
    <p:extLst>
      <p:ext uri="{BB962C8B-B14F-4D97-AF65-F5344CB8AC3E}">
        <p14:creationId xmlns:p14="http://schemas.microsoft.com/office/powerpoint/2010/main" val="378262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9CA54-0CFA-DEAD-9E73-76A5C80AF7CF}"/>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228A9EDC-2340-F74C-24C7-FE68B4729EA4}"/>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8D1E368D-6013-080D-52F7-4958B36381F5}"/>
              </a:ext>
            </a:extLst>
          </p:cNvPr>
          <p:cNvSpPr>
            <a:spLocks noGrp="1"/>
          </p:cNvSpPr>
          <p:nvPr>
            <p:ph type="sldNum" sz="quarter" idx="12"/>
          </p:nvPr>
        </p:nvSpPr>
        <p:spPr/>
        <p:txBody>
          <a:bodyPr/>
          <a:lstStyle/>
          <a:p>
            <a:fld id="{0C6CD854-DD62-6C4B-87F1-66B34D688D3F}" type="slidenum">
              <a:rPr lang="en-US" smtClean="0"/>
              <a:t>25</a:t>
            </a:fld>
            <a:endParaRPr lang="en-US"/>
          </a:p>
        </p:txBody>
      </p:sp>
      <p:sp>
        <p:nvSpPr>
          <p:cNvPr id="5" name="Title 4">
            <a:extLst>
              <a:ext uri="{FF2B5EF4-FFF2-40B4-BE49-F238E27FC236}">
                <a16:creationId xmlns:a16="http://schemas.microsoft.com/office/drawing/2014/main" id="{AE93A10D-49A2-6A2D-456C-22CA1C025C1A}"/>
              </a:ext>
            </a:extLst>
          </p:cNvPr>
          <p:cNvSpPr>
            <a:spLocks noGrp="1"/>
          </p:cNvSpPr>
          <p:nvPr>
            <p:ph type="title"/>
          </p:nvPr>
        </p:nvSpPr>
        <p:spPr/>
        <p:txBody>
          <a:bodyPr/>
          <a:lstStyle/>
          <a:p>
            <a:r>
              <a:rPr lang="en-US" dirty="0"/>
              <a:t>Questions (3)</a:t>
            </a:r>
          </a:p>
        </p:txBody>
      </p:sp>
    </p:spTree>
    <p:extLst>
      <p:ext uri="{BB962C8B-B14F-4D97-AF65-F5344CB8AC3E}">
        <p14:creationId xmlns:p14="http://schemas.microsoft.com/office/powerpoint/2010/main" val="4132589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DF4288-B0DE-8F6A-F7B9-F41C05545792}"/>
              </a:ext>
            </a:extLst>
          </p:cNvPr>
          <p:cNvSpPr>
            <a:spLocks noGrp="1"/>
          </p:cNvSpPr>
          <p:nvPr>
            <p:ph type="title"/>
          </p:nvPr>
        </p:nvSpPr>
        <p:spPr/>
        <p:txBody>
          <a:bodyPr/>
          <a:lstStyle/>
          <a:p>
            <a:r>
              <a:rPr lang="en-US" dirty="0"/>
              <a:t>Q-Pacman (1)</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FCEB3444-2242-AEA7-F1E6-1E598D5F54E8}"/>
                  </a:ext>
                </a:extLst>
              </p:cNvPr>
              <p:cNvSpPr>
                <a:spLocks noGrp="1"/>
              </p:cNvSpPr>
              <p:nvPr>
                <p:ph idx="1"/>
              </p:nvPr>
            </p:nvSpPr>
            <p:spPr>
              <a:xfrm>
                <a:off x="497158" y="1590261"/>
                <a:ext cx="11197683" cy="2067063"/>
              </a:xfrm>
            </p:spPr>
            <p:txBody>
              <a:bodyPr/>
              <a:lstStyle/>
              <a:p>
                <a:r>
                  <a:rPr lang="en-US" dirty="0"/>
                  <a:t>Let </a:t>
                </a:r>
                <a14:m>
                  <m:oMath xmlns:m="http://schemas.openxmlformats.org/officeDocument/2006/math">
                    <m:r>
                      <a:rPr lang="en-US" b="0" i="1" smtClean="0">
                        <a:latin typeface="Cambria Math" panose="02040503050406030204" pitchFamily="18" charset="0"/>
                      </a:rPr>
                      <m:t>𝑄</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=4.0</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m:rPr>
                            <m:sty m:val="p"/>
                          </m:rPr>
                          <a:rPr lang="en-US" b="0" i="0" smtClean="0">
                            <a:latin typeface="Cambria Math" panose="02040503050406030204" pitchFamily="18" charset="0"/>
                            <a:ea typeface="Cambria Math" panose="02040503050406030204" pitchFamily="18" charset="0"/>
                          </a:rPr>
                          <m:t>DOT</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−1.0∙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m:rPr>
                            <m:sty m:val="p"/>
                          </m:rPr>
                          <a:rPr lang="en-US" b="0" i="0" smtClean="0">
                            <a:latin typeface="Cambria Math" panose="02040503050406030204" pitchFamily="18" charset="0"/>
                            <a:ea typeface="Cambria Math" panose="02040503050406030204" pitchFamily="18" charset="0"/>
                          </a:rPr>
                          <m:t>GST</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oMath>
                </a14:m>
                <a:endParaRPr lang="en-US" dirty="0"/>
              </a:p>
            </p:txBody>
          </p:sp>
        </mc:Choice>
        <mc:Fallback xmlns="">
          <p:sp>
            <p:nvSpPr>
              <p:cNvPr id="7" name="Content Placeholder 6">
                <a:extLst>
                  <a:ext uri="{FF2B5EF4-FFF2-40B4-BE49-F238E27FC236}">
                    <a16:creationId xmlns:a16="http://schemas.microsoft.com/office/drawing/2014/main" id="{FCEB3444-2242-AEA7-F1E6-1E598D5F54E8}"/>
                  </a:ext>
                </a:extLst>
              </p:cNvPr>
              <p:cNvSpPr>
                <a:spLocks noGrp="1" noRot="1" noChangeAspect="1" noMove="1" noResize="1" noEditPoints="1" noAdjustHandles="1" noChangeArrowheads="1" noChangeShapeType="1" noTextEdit="1"/>
              </p:cNvSpPr>
              <p:nvPr>
                <p:ph idx="1"/>
              </p:nvPr>
            </p:nvSpPr>
            <p:spPr>
              <a:xfrm>
                <a:off x="497158" y="1590261"/>
                <a:ext cx="11197683" cy="2067063"/>
              </a:xfrm>
              <a:blipFill>
                <a:blip r:embed="rId3"/>
                <a:stretch>
                  <a:fillRect l="-79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AB71A98-B47F-EBD1-8127-0AE274FA577A}"/>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4131B461-4C1E-ED1D-34E1-4C2AA89DFDBD}"/>
              </a:ext>
            </a:extLst>
          </p:cNvPr>
          <p:cNvSpPr>
            <a:spLocks noGrp="1"/>
          </p:cNvSpPr>
          <p:nvPr>
            <p:ph type="sldNum" sz="quarter" idx="12"/>
          </p:nvPr>
        </p:nvSpPr>
        <p:spPr/>
        <p:txBody>
          <a:bodyPr/>
          <a:lstStyle/>
          <a:p>
            <a:fld id="{0C6CD854-DD62-6C4B-87F1-66B34D688D3F}" type="slidenum">
              <a:rPr lang="en-US" smtClean="0"/>
              <a:t>26</a:t>
            </a:fld>
            <a:endParaRPr lang="en-US"/>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B3E3729-6DC0-9C1C-DC4C-487074CC46A1}"/>
                  </a:ext>
                </a:extLst>
              </p:cNvPr>
              <p:cNvSpPr txBox="1"/>
              <p:nvPr/>
            </p:nvSpPr>
            <p:spPr>
              <a:xfrm>
                <a:off x="1120623" y="4388363"/>
                <a:ext cx="3557587" cy="926536"/>
              </a:xfrm>
              <a:prstGeom prst="rect">
                <a:avLst/>
              </a:prstGeom>
              <a:noFill/>
            </p:spPr>
            <p:txBody>
              <a:bodyPr wrap="square" rtlCol="0">
                <a:spAutoFit/>
              </a:bodyPr>
              <a:lstStyle/>
              <a:p>
                <a:pPr/>
                <a14:m>
                  <m:oMathPara xmlns:m="http://schemas.openxmlformats.org/officeDocument/2006/math">
                    <m:oMath>
                      <m:r>
                        <a:rPr lang="en-US" i="1" smtClean="0">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r>
                        <a:rPr lang="en-US" i="1">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𝑁𝑂𝑅𝑇𝐻</m:t>
                          </m:r>
                        </m:e>
                      </m:d>
                      <m:r>
                        <a:rPr lang="en-US" b="0" i="1" smtClean="0">
                          <a:latin typeface="Cambria Math" panose="02040503050406030204" pitchFamily="18" charset="0"/>
                        </a:rPr>
                        <m:t>=+1</m:t>
                      </m:r>
                    </m:oMath>
                  </m:oMathPara>
                </a14:m>
                <a:endParaRPr lang="en-US" b="0" dirty="0"/>
              </a:p>
              <a:p>
                <a:endParaRPr lang="en-US" b="0" dirty="0"/>
              </a:p>
              <a:p>
                <a:pPr/>
                <a14:m>
                  <m:oMathPara xmlns:m="http://schemas.openxmlformats.org/officeDocument/2006/math">
                    <m:o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r>
                        <a:rPr lang="en-US" b="0" i="1" smtClean="0">
                          <a:latin typeface="Cambria Math" panose="02040503050406030204" pitchFamily="18" charset="0"/>
                          <a:ea typeface="Cambria Math" panose="02040503050406030204" pitchFamily="18" charset="0"/>
                        </a:rPr>
                        <m:t>∙</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max</m:t>
                          </m:r>
                        </m:e>
                        <m: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𝑎</m:t>
                              </m:r>
                            </m:e>
                            <m:sup>
                              <m:r>
                                <a:rPr lang="en-US" b="0" i="1" smtClean="0">
                                  <a:latin typeface="Cambria Math" panose="02040503050406030204" pitchFamily="18" charset="0"/>
                                  <a:ea typeface="Cambria Math" panose="02040503050406030204" pitchFamily="18" charset="0"/>
                                </a:rPr>
                                <m:t>′</m:t>
                              </m:r>
                            </m:sup>
                          </m:sSup>
                        </m:sub>
                      </m:sSub>
                      <m:r>
                        <a:rPr lang="en-US" b="0" i="1" smtClean="0">
                          <a:latin typeface="Cambria Math" panose="02040503050406030204" pitchFamily="18" charset="0"/>
                          <a:ea typeface="Cambria Math" panose="02040503050406030204" pitchFamily="18" charset="0"/>
                        </a:rPr>
                        <m:t>𝑄</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=−500+0</m:t>
                      </m:r>
                    </m:oMath>
                  </m:oMathPara>
                </a14:m>
                <a:endParaRPr lang="en-US" dirty="0"/>
              </a:p>
            </p:txBody>
          </p:sp>
        </mc:Choice>
        <mc:Fallback xmlns="">
          <p:sp>
            <p:nvSpPr>
              <p:cNvPr id="37" name="TextBox 36">
                <a:extLst>
                  <a:ext uri="{FF2B5EF4-FFF2-40B4-BE49-F238E27FC236}">
                    <a16:creationId xmlns:a16="http://schemas.microsoft.com/office/drawing/2014/main" id="{7B3E3729-6DC0-9C1C-DC4C-487074CC46A1}"/>
                  </a:ext>
                </a:extLst>
              </p:cNvPr>
              <p:cNvSpPr txBox="1">
                <a:spLocks noRot="1" noChangeAspect="1" noMove="1" noResize="1" noEditPoints="1" noAdjustHandles="1" noChangeArrowheads="1" noChangeShapeType="1" noTextEdit="1"/>
              </p:cNvSpPr>
              <p:nvPr/>
            </p:nvSpPr>
            <p:spPr>
              <a:xfrm>
                <a:off x="1120623" y="4388363"/>
                <a:ext cx="3557587" cy="926536"/>
              </a:xfrm>
              <a:prstGeom prst="rect">
                <a:avLst/>
              </a:prstGeom>
              <a:blipFill>
                <a:blip r:embed="rId4"/>
                <a:stretch>
                  <a:fillRect b="-2703"/>
                </a:stretch>
              </a:blipFill>
            </p:spPr>
            <p:txBody>
              <a:bodyPr/>
              <a:lstStyle/>
              <a:p>
                <a:r>
                  <a:rPr lang="en-US">
                    <a:noFill/>
                  </a:rPr>
                  <a:t> </a:t>
                </a:r>
              </a:p>
            </p:txBody>
          </p:sp>
        </mc:Fallback>
      </mc:AlternateContent>
      <p:grpSp>
        <p:nvGrpSpPr>
          <p:cNvPr id="9" name="Group 14" descr="Screenshot of a Pacman state with Pacman in the bottom left corner, blocked in by two ghosts down either path.">
            <a:extLst>
              <a:ext uri="{FF2B5EF4-FFF2-40B4-BE49-F238E27FC236}">
                <a16:creationId xmlns:a16="http://schemas.microsoft.com/office/drawing/2014/main" id="{261EF95A-E07D-EF67-2C37-616EC3745031}"/>
              </a:ext>
            </a:extLst>
          </p:cNvPr>
          <p:cNvGrpSpPr>
            <a:grpSpLocks/>
          </p:cNvGrpSpPr>
          <p:nvPr/>
        </p:nvGrpSpPr>
        <p:grpSpPr bwMode="auto">
          <a:xfrm>
            <a:off x="2031379" y="2473046"/>
            <a:ext cx="1790329" cy="1752600"/>
            <a:chOff x="3984" y="960"/>
            <a:chExt cx="1584" cy="1551"/>
          </a:xfrm>
        </p:grpSpPr>
        <p:grpSp>
          <p:nvGrpSpPr>
            <p:cNvPr id="11" name="Group 15">
              <a:extLst>
                <a:ext uri="{FF2B5EF4-FFF2-40B4-BE49-F238E27FC236}">
                  <a16:creationId xmlns:a16="http://schemas.microsoft.com/office/drawing/2014/main" id="{FC20B0CE-81E2-AEB1-8622-AC6C564FFD61}"/>
                </a:ext>
              </a:extLst>
            </p:cNvPr>
            <p:cNvGrpSpPr>
              <a:grpSpLocks/>
            </p:cNvGrpSpPr>
            <p:nvPr/>
          </p:nvGrpSpPr>
          <p:grpSpPr bwMode="auto">
            <a:xfrm>
              <a:off x="3984" y="960"/>
              <a:ext cx="1584" cy="1551"/>
              <a:chOff x="3744" y="960"/>
              <a:chExt cx="1584" cy="1551"/>
            </a:xfrm>
          </p:grpSpPr>
          <p:grpSp>
            <p:nvGrpSpPr>
              <p:cNvPr id="13" name="Group 16">
                <a:extLst>
                  <a:ext uri="{FF2B5EF4-FFF2-40B4-BE49-F238E27FC236}">
                    <a16:creationId xmlns:a16="http://schemas.microsoft.com/office/drawing/2014/main" id="{831C7FAF-D9DA-4D0C-1D02-16AF50D57117}"/>
                  </a:ext>
                </a:extLst>
              </p:cNvPr>
              <p:cNvGrpSpPr>
                <a:grpSpLocks/>
              </p:cNvGrpSpPr>
              <p:nvPr/>
            </p:nvGrpSpPr>
            <p:grpSpPr bwMode="auto">
              <a:xfrm>
                <a:off x="3744" y="960"/>
                <a:ext cx="1584" cy="1551"/>
                <a:chOff x="3408" y="912"/>
                <a:chExt cx="1584" cy="1551"/>
              </a:xfrm>
            </p:grpSpPr>
            <p:grpSp>
              <p:nvGrpSpPr>
                <p:cNvPr id="17" name="Group 17">
                  <a:extLst>
                    <a:ext uri="{FF2B5EF4-FFF2-40B4-BE49-F238E27FC236}">
                      <a16:creationId xmlns:a16="http://schemas.microsoft.com/office/drawing/2014/main" id="{0359ACA0-7329-5F7F-26C0-39622FBCCA60}"/>
                    </a:ext>
                  </a:extLst>
                </p:cNvPr>
                <p:cNvGrpSpPr>
                  <a:grpSpLocks/>
                </p:cNvGrpSpPr>
                <p:nvPr/>
              </p:nvGrpSpPr>
              <p:grpSpPr bwMode="auto">
                <a:xfrm>
                  <a:off x="3408" y="912"/>
                  <a:ext cx="1584" cy="1551"/>
                  <a:chOff x="3360" y="1008"/>
                  <a:chExt cx="1584" cy="1551"/>
                </a:xfrm>
              </p:grpSpPr>
              <p:pic>
                <p:nvPicPr>
                  <p:cNvPr id="21" name="Picture 18">
                    <a:extLst>
                      <a:ext uri="{FF2B5EF4-FFF2-40B4-BE49-F238E27FC236}">
                        <a16:creationId xmlns:a16="http://schemas.microsoft.com/office/drawing/2014/main" id="{3003BAEA-C3D2-9FF3-329A-8A6BD9A2FAB0}"/>
                      </a:ext>
                    </a:extLst>
                  </p:cNvPr>
                  <p:cNvPicPr>
                    <a:picLocks noChangeAspect="1" noChangeArrowheads="1"/>
                  </p:cNvPicPr>
                  <p:nvPr/>
                </p:nvPicPr>
                <p:blipFill>
                  <a:blip r:embed="rId5" cstate="print"/>
                  <a:srcRect r="73026"/>
                  <a:stretch>
                    <a:fillRect/>
                  </a:stretch>
                </p:blipFill>
                <p:spPr bwMode="auto">
                  <a:xfrm>
                    <a:off x="3360" y="1008"/>
                    <a:ext cx="768" cy="1551"/>
                  </a:xfrm>
                  <a:prstGeom prst="rect">
                    <a:avLst/>
                  </a:prstGeom>
                  <a:noFill/>
                  <a:ln w="9525">
                    <a:noFill/>
                    <a:miter lim="800000"/>
                    <a:headEnd/>
                    <a:tailEnd/>
                  </a:ln>
                </p:spPr>
              </p:pic>
              <p:pic>
                <p:nvPicPr>
                  <p:cNvPr id="22" name="Picture 19">
                    <a:extLst>
                      <a:ext uri="{FF2B5EF4-FFF2-40B4-BE49-F238E27FC236}">
                        <a16:creationId xmlns:a16="http://schemas.microsoft.com/office/drawing/2014/main" id="{84C25BE3-4251-9B42-D26D-65701D2E795F}"/>
                      </a:ext>
                    </a:extLst>
                  </p:cNvPr>
                  <p:cNvPicPr>
                    <a:picLocks noChangeAspect="1" noChangeArrowheads="1"/>
                  </p:cNvPicPr>
                  <p:nvPr/>
                </p:nvPicPr>
                <p:blipFill>
                  <a:blip r:embed="rId5"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8" name="Picture 20">
                  <a:extLst>
                    <a:ext uri="{FF2B5EF4-FFF2-40B4-BE49-F238E27FC236}">
                      <a16:creationId xmlns:a16="http://schemas.microsoft.com/office/drawing/2014/main" id="{2257A08A-98B0-6A61-2938-57594479CDE8}"/>
                    </a:ext>
                  </a:extLst>
                </p:cNvPr>
                <p:cNvPicPr>
                  <a:picLocks noChangeAspect="1" noChangeArrowheads="1"/>
                </p:cNvPicPr>
                <p:nvPr/>
              </p:nvPicPr>
              <p:blipFill>
                <a:blip r:embed="rId6" cstate="print"/>
                <a:srcRect/>
                <a:stretch>
                  <a:fillRect/>
                </a:stretch>
              </p:blipFill>
              <p:spPr bwMode="auto">
                <a:xfrm>
                  <a:off x="3480" y="1872"/>
                  <a:ext cx="216" cy="168"/>
                </a:xfrm>
                <a:prstGeom prst="rect">
                  <a:avLst/>
                </a:prstGeom>
                <a:noFill/>
                <a:ln w="9525">
                  <a:noFill/>
                  <a:miter lim="800000"/>
                  <a:headEnd/>
                  <a:tailEnd/>
                </a:ln>
              </p:spPr>
            </p:pic>
            <p:pic>
              <p:nvPicPr>
                <p:cNvPr id="19" name="Picture 21">
                  <a:extLst>
                    <a:ext uri="{FF2B5EF4-FFF2-40B4-BE49-F238E27FC236}">
                      <a16:creationId xmlns:a16="http://schemas.microsoft.com/office/drawing/2014/main" id="{ADE7FD09-0B93-95DA-B96E-9F2E386C8540}"/>
                    </a:ext>
                  </a:extLst>
                </p:cNvPr>
                <p:cNvPicPr>
                  <a:picLocks noChangeAspect="1" noChangeArrowheads="1"/>
                </p:cNvPicPr>
                <p:nvPr/>
              </p:nvPicPr>
              <p:blipFill>
                <a:blip r:embed="rId7" cstate="print"/>
                <a:srcRect/>
                <a:stretch>
                  <a:fillRect/>
                </a:stretch>
              </p:blipFill>
              <p:spPr bwMode="auto">
                <a:xfrm>
                  <a:off x="3792" y="2160"/>
                  <a:ext cx="197" cy="178"/>
                </a:xfrm>
                <a:prstGeom prst="rect">
                  <a:avLst/>
                </a:prstGeom>
                <a:noFill/>
                <a:ln w="9525">
                  <a:noFill/>
                  <a:miter lim="800000"/>
                  <a:headEnd/>
                  <a:tailEnd/>
                </a:ln>
              </p:spPr>
            </p:pic>
            <p:pic>
              <p:nvPicPr>
                <p:cNvPr id="20" name="Picture 22">
                  <a:extLst>
                    <a:ext uri="{FF2B5EF4-FFF2-40B4-BE49-F238E27FC236}">
                      <a16:creationId xmlns:a16="http://schemas.microsoft.com/office/drawing/2014/main" id="{21047A69-4C26-E9B2-B219-569811D073D1}"/>
                    </a:ext>
                  </a:extLst>
                </p:cNvPr>
                <p:cNvPicPr>
                  <a:picLocks noChangeAspect="1" noChangeArrowheads="1"/>
                </p:cNvPicPr>
                <p:nvPr/>
              </p:nvPicPr>
              <p:blipFill>
                <a:blip r:embed="rId8" cstate="print"/>
                <a:srcRect/>
                <a:stretch>
                  <a:fillRect/>
                </a:stretch>
              </p:blipFill>
              <p:spPr bwMode="auto">
                <a:xfrm>
                  <a:off x="3504" y="2160"/>
                  <a:ext cx="216" cy="187"/>
                </a:xfrm>
                <a:prstGeom prst="rect">
                  <a:avLst/>
                </a:prstGeom>
                <a:noFill/>
                <a:ln w="9525">
                  <a:noFill/>
                  <a:miter lim="800000"/>
                  <a:headEnd/>
                  <a:tailEnd/>
                </a:ln>
              </p:spPr>
            </p:pic>
          </p:grpSp>
          <p:sp>
            <p:nvSpPr>
              <p:cNvPr id="14" name="Rectangle 23">
                <a:extLst>
                  <a:ext uri="{FF2B5EF4-FFF2-40B4-BE49-F238E27FC236}">
                    <a16:creationId xmlns:a16="http://schemas.microsoft.com/office/drawing/2014/main" id="{39DFBA6A-8F47-68C3-99E5-97647E72C818}"/>
                  </a:ext>
                </a:extLst>
              </p:cNvPr>
              <p:cNvSpPr>
                <a:spLocks noChangeArrowheads="1"/>
              </p:cNvSpPr>
              <p:nvPr/>
            </p:nvSpPr>
            <p:spPr bwMode="auto">
              <a:xfrm>
                <a:off x="4032" y="2208"/>
                <a:ext cx="96" cy="144"/>
              </a:xfrm>
              <a:prstGeom prst="rect">
                <a:avLst/>
              </a:prstGeom>
              <a:solidFill>
                <a:srgbClr val="000000"/>
              </a:solidFill>
              <a:ln w="9525">
                <a:noFill/>
                <a:miter lim="800000"/>
                <a:headEnd/>
                <a:tailEnd/>
              </a:ln>
            </p:spPr>
            <p:txBody>
              <a:bodyPr wrap="none" anchor="ctr"/>
              <a:lstStyle/>
              <a:p>
                <a:endParaRPr lang="en-US"/>
              </a:p>
            </p:txBody>
          </p:sp>
          <p:sp>
            <p:nvSpPr>
              <p:cNvPr id="15" name="Rectangle 24">
                <a:extLst>
                  <a:ext uri="{FF2B5EF4-FFF2-40B4-BE49-F238E27FC236}">
                    <a16:creationId xmlns:a16="http://schemas.microsoft.com/office/drawing/2014/main" id="{D307AC78-D14F-A5F5-A579-53FBBFADD942}"/>
                  </a:ext>
                </a:extLst>
              </p:cNvPr>
              <p:cNvSpPr>
                <a:spLocks noChangeArrowheads="1"/>
              </p:cNvSpPr>
              <p:nvPr/>
            </p:nvSpPr>
            <p:spPr bwMode="auto">
              <a:xfrm>
                <a:off x="4320" y="1968"/>
                <a:ext cx="96" cy="384"/>
              </a:xfrm>
              <a:prstGeom prst="rect">
                <a:avLst/>
              </a:prstGeom>
              <a:solidFill>
                <a:srgbClr val="000000"/>
              </a:solidFill>
              <a:ln w="9525">
                <a:noFill/>
                <a:miter lim="800000"/>
                <a:headEnd/>
                <a:tailEnd/>
              </a:ln>
            </p:spPr>
            <p:txBody>
              <a:bodyPr wrap="none" anchor="ctr"/>
              <a:lstStyle/>
              <a:p>
                <a:endParaRPr lang="en-US"/>
              </a:p>
            </p:txBody>
          </p:sp>
          <p:sp>
            <p:nvSpPr>
              <p:cNvPr id="16" name="Rectangle 25">
                <a:extLst>
                  <a:ext uri="{FF2B5EF4-FFF2-40B4-BE49-F238E27FC236}">
                    <a16:creationId xmlns:a16="http://schemas.microsoft.com/office/drawing/2014/main" id="{AC97222D-E053-CAE0-BDAC-F2F421C17D25}"/>
                  </a:ext>
                </a:extLst>
              </p:cNvPr>
              <p:cNvSpPr>
                <a:spLocks noChangeArrowheads="1"/>
              </p:cNvSpPr>
              <p:nvPr/>
            </p:nvSpPr>
            <p:spPr bwMode="auto">
              <a:xfrm>
                <a:off x="4320" y="1968"/>
                <a:ext cx="528" cy="96"/>
              </a:xfrm>
              <a:prstGeom prst="rect">
                <a:avLst/>
              </a:prstGeom>
              <a:solidFill>
                <a:srgbClr val="000000"/>
              </a:solidFill>
              <a:ln w="9525">
                <a:noFill/>
                <a:miter lim="800000"/>
                <a:headEnd/>
                <a:tailEnd/>
              </a:ln>
            </p:spPr>
            <p:txBody>
              <a:bodyPr wrap="none" anchor="ctr"/>
              <a:lstStyle/>
              <a:p>
                <a:endParaRPr lang="en-US"/>
              </a:p>
            </p:txBody>
          </p:sp>
        </p:grpSp>
        <p:sp>
          <p:nvSpPr>
            <p:cNvPr id="12" name="Rectangle 26">
              <a:extLst>
                <a:ext uri="{FF2B5EF4-FFF2-40B4-BE49-F238E27FC236}">
                  <a16:creationId xmlns:a16="http://schemas.microsoft.com/office/drawing/2014/main" id="{22F1A43E-608F-8E61-AF9D-CE1F75281479}"/>
                </a:ext>
              </a:extLst>
            </p:cNvPr>
            <p:cNvSpPr>
              <a:spLocks noChangeArrowheads="1"/>
            </p:cNvSpPr>
            <p:nvPr/>
          </p:nvSpPr>
          <p:spPr bwMode="auto">
            <a:xfrm>
              <a:off x="4080" y="2112"/>
              <a:ext cx="144" cy="96"/>
            </a:xfrm>
            <a:prstGeom prst="rect">
              <a:avLst/>
            </a:prstGeom>
            <a:solidFill>
              <a:srgbClr val="000000"/>
            </a:solidFill>
            <a:ln w="9525">
              <a:noFill/>
              <a:miter lim="800000"/>
              <a:headEnd/>
              <a:tailEnd/>
            </a:ln>
          </p:spPr>
          <p:txBody>
            <a:bodyPr wrap="none" anchor="ctr"/>
            <a:lstStyle/>
            <a:p>
              <a:endParaRPr lang="en-US"/>
            </a:p>
          </p:txBody>
        </p:sp>
      </p:grpSp>
      <p:grpSp>
        <p:nvGrpSpPr>
          <p:cNvPr id="24" name="Group 4" descr="Screenshot of a Pacman state where Pacman has been caught by a ghost and the game is over.">
            <a:extLst>
              <a:ext uri="{FF2B5EF4-FFF2-40B4-BE49-F238E27FC236}">
                <a16:creationId xmlns:a16="http://schemas.microsoft.com/office/drawing/2014/main" id="{5CED082D-055D-DEEE-8074-997DE0A5CEE4}"/>
              </a:ext>
            </a:extLst>
          </p:cNvPr>
          <p:cNvGrpSpPr>
            <a:grpSpLocks/>
          </p:cNvGrpSpPr>
          <p:nvPr/>
        </p:nvGrpSpPr>
        <p:grpSpPr bwMode="auto">
          <a:xfrm>
            <a:off x="8359176" y="2473046"/>
            <a:ext cx="1790329" cy="1752600"/>
            <a:chOff x="3984" y="2640"/>
            <a:chExt cx="1584" cy="1551"/>
          </a:xfrm>
        </p:grpSpPr>
        <p:grpSp>
          <p:nvGrpSpPr>
            <p:cNvPr id="26" name="Group 5">
              <a:extLst>
                <a:ext uri="{FF2B5EF4-FFF2-40B4-BE49-F238E27FC236}">
                  <a16:creationId xmlns:a16="http://schemas.microsoft.com/office/drawing/2014/main" id="{C7891CE6-D977-D1F3-5854-07D4B46FCA16}"/>
                </a:ext>
              </a:extLst>
            </p:cNvPr>
            <p:cNvGrpSpPr>
              <a:grpSpLocks/>
            </p:cNvGrpSpPr>
            <p:nvPr/>
          </p:nvGrpSpPr>
          <p:grpSpPr bwMode="auto">
            <a:xfrm>
              <a:off x="3984" y="2640"/>
              <a:ext cx="1584" cy="1551"/>
              <a:chOff x="3360" y="1008"/>
              <a:chExt cx="1584" cy="1551"/>
            </a:xfrm>
          </p:grpSpPr>
          <p:pic>
            <p:nvPicPr>
              <p:cNvPr id="33" name="Picture 6">
                <a:extLst>
                  <a:ext uri="{FF2B5EF4-FFF2-40B4-BE49-F238E27FC236}">
                    <a16:creationId xmlns:a16="http://schemas.microsoft.com/office/drawing/2014/main" id="{8D50A604-F18A-3E3C-4CA7-198CB486058F}"/>
                  </a:ext>
                </a:extLst>
              </p:cNvPr>
              <p:cNvPicPr>
                <a:picLocks noChangeAspect="1" noChangeArrowheads="1"/>
              </p:cNvPicPr>
              <p:nvPr/>
            </p:nvPicPr>
            <p:blipFill>
              <a:blip r:embed="rId5" cstate="print"/>
              <a:srcRect r="73026"/>
              <a:stretch>
                <a:fillRect/>
              </a:stretch>
            </p:blipFill>
            <p:spPr bwMode="auto">
              <a:xfrm>
                <a:off x="3360" y="1008"/>
                <a:ext cx="768" cy="1551"/>
              </a:xfrm>
              <a:prstGeom prst="rect">
                <a:avLst/>
              </a:prstGeom>
              <a:noFill/>
              <a:ln w="9525">
                <a:noFill/>
                <a:miter lim="800000"/>
                <a:headEnd/>
                <a:tailEnd/>
              </a:ln>
            </p:spPr>
          </p:pic>
          <p:pic>
            <p:nvPicPr>
              <p:cNvPr id="34" name="Picture 7">
                <a:extLst>
                  <a:ext uri="{FF2B5EF4-FFF2-40B4-BE49-F238E27FC236}">
                    <a16:creationId xmlns:a16="http://schemas.microsoft.com/office/drawing/2014/main" id="{66B85581-E4CE-DDDD-92AA-B6823622493E}"/>
                  </a:ext>
                </a:extLst>
              </p:cNvPr>
              <p:cNvPicPr>
                <a:picLocks noChangeAspect="1" noChangeArrowheads="1"/>
              </p:cNvPicPr>
              <p:nvPr/>
            </p:nvPicPr>
            <p:blipFill>
              <a:blip r:embed="rId5" cstate="print"/>
              <a:srcRect l="72498" r="-1158"/>
              <a:stretch>
                <a:fillRect/>
              </a:stretch>
            </p:blipFill>
            <p:spPr bwMode="auto">
              <a:xfrm>
                <a:off x="4128" y="1008"/>
                <a:ext cx="816" cy="1551"/>
              </a:xfrm>
              <a:prstGeom prst="rect">
                <a:avLst/>
              </a:prstGeom>
              <a:noFill/>
              <a:ln w="9525">
                <a:noFill/>
                <a:miter lim="800000"/>
                <a:headEnd/>
                <a:tailEnd/>
              </a:ln>
            </p:spPr>
          </p:pic>
        </p:grpSp>
        <p:pic>
          <p:nvPicPr>
            <p:cNvPr id="27" name="Picture 8">
              <a:extLst>
                <a:ext uri="{FF2B5EF4-FFF2-40B4-BE49-F238E27FC236}">
                  <a16:creationId xmlns:a16="http://schemas.microsoft.com/office/drawing/2014/main" id="{AD9123D7-23F2-BACE-B1DD-F23352C75280}"/>
                </a:ext>
              </a:extLst>
            </p:cNvPr>
            <p:cNvPicPr>
              <a:picLocks noChangeAspect="1" noChangeArrowheads="1"/>
            </p:cNvPicPr>
            <p:nvPr/>
          </p:nvPicPr>
          <p:blipFill>
            <a:blip r:embed="rId7" cstate="print"/>
            <a:srcRect/>
            <a:stretch>
              <a:fillRect/>
            </a:stretch>
          </p:blipFill>
          <p:spPr bwMode="auto">
            <a:xfrm>
              <a:off x="4224" y="3888"/>
              <a:ext cx="197" cy="178"/>
            </a:xfrm>
            <a:prstGeom prst="rect">
              <a:avLst/>
            </a:prstGeom>
            <a:noFill/>
            <a:ln w="9525">
              <a:noFill/>
              <a:miter lim="800000"/>
              <a:headEnd/>
              <a:tailEnd/>
            </a:ln>
          </p:spPr>
        </p:pic>
        <p:pic>
          <p:nvPicPr>
            <p:cNvPr id="28" name="Picture 9">
              <a:extLst>
                <a:ext uri="{FF2B5EF4-FFF2-40B4-BE49-F238E27FC236}">
                  <a16:creationId xmlns:a16="http://schemas.microsoft.com/office/drawing/2014/main" id="{32A4BE58-018F-03CC-86D7-7FA5AAC69AE9}"/>
                </a:ext>
              </a:extLst>
            </p:cNvPr>
            <p:cNvPicPr>
              <a:picLocks noChangeAspect="1" noChangeArrowheads="1"/>
            </p:cNvPicPr>
            <p:nvPr/>
          </p:nvPicPr>
          <p:blipFill>
            <a:blip r:embed="rId6" cstate="print"/>
            <a:srcRect/>
            <a:stretch>
              <a:fillRect/>
            </a:stretch>
          </p:blipFill>
          <p:spPr bwMode="auto">
            <a:xfrm>
              <a:off x="4056" y="3744"/>
              <a:ext cx="216" cy="168"/>
            </a:xfrm>
            <a:prstGeom prst="rect">
              <a:avLst/>
            </a:prstGeom>
            <a:noFill/>
            <a:ln w="9525">
              <a:noFill/>
              <a:miter lim="800000"/>
              <a:headEnd/>
              <a:tailEnd/>
            </a:ln>
          </p:spPr>
        </p:pic>
        <p:sp>
          <p:nvSpPr>
            <p:cNvPr id="29" name="Rectangle 10">
              <a:extLst>
                <a:ext uri="{FF2B5EF4-FFF2-40B4-BE49-F238E27FC236}">
                  <a16:creationId xmlns:a16="http://schemas.microsoft.com/office/drawing/2014/main" id="{0AF146B1-6D7E-9E07-D7FA-AF51054B94DA}"/>
                </a:ext>
              </a:extLst>
            </p:cNvPr>
            <p:cNvSpPr>
              <a:spLocks noChangeArrowheads="1"/>
            </p:cNvSpPr>
            <p:nvPr/>
          </p:nvSpPr>
          <p:spPr bwMode="auto">
            <a:xfrm>
              <a:off x="4128" y="3936"/>
              <a:ext cx="96" cy="144"/>
            </a:xfrm>
            <a:prstGeom prst="rect">
              <a:avLst/>
            </a:prstGeom>
            <a:solidFill>
              <a:srgbClr val="000000"/>
            </a:solidFill>
            <a:ln w="9525">
              <a:noFill/>
              <a:miter lim="800000"/>
              <a:headEnd/>
              <a:tailEnd/>
            </a:ln>
          </p:spPr>
          <p:txBody>
            <a:bodyPr wrap="none" anchor="ctr"/>
            <a:lstStyle/>
            <a:p>
              <a:endParaRPr lang="en-US"/>
            </a:p>
          </p:txBody>
        </p:sp>
        <p:sp>
          <p:nvSpPr>
            <p:cNvPr id="30" name="Rectangle 11">
              <a:extLst>
                <a:ext uri="{FF2B5EF4-FFF2-40B4-BE49-F238E27FC236}">
                  <a16:creationId xmlns:a16="http://schemas.microsoft.com/office/drawing/2014/main" id="{0F0B9DA2-0416-5D76-E7D8-813839461C0C}"/>
                </a:ext>
              </a:extLst>
            </p:cNvPr>
            <p:cNvSpPr>
              <a:spLocks noChangeArrowheads="1"/>
            </p:cNvSpPr>
            <p:nvPr/>
          </p:nvSpPr>
          <p:spPr bwMode="auto">
            <a:xfrm>
              <a:off x="4416" y="3936"/>
              <a:ext cx="96" cy="144"/>
            </a:xfrm>
            <a:prstGeom prst="rect">
              <a:avLst/>
            </a:prstGeom>
            <a:solidFill>
              <a:srgbClr val="000000"/>
            </a:solidFill>
            <a:ln w="9525">
              <a:noFill/>
              <a:miter lim="800000"/>
              <a:headEnd/>
              <a:tailEnd/>
            </a:ln>
          </p:spPr>
          <p:txBody>
            <a:bodyPr wrap="none" anchor="ctr"/>
            <a:lstStyle/>
            <a:p>
              <a:endParaRPr lang="en-US"/>
            </a:p>
          </p:txBody>
        </p:sp>
        <p:sp>
          <p:nvSpPr>
            <p:cNvPr id="31" name="Rectangle 12">
              <a:extLst>
                <a:ext uri="{FF2B5EF4-FFF2-40B4-BE49-F238E27FC236}">
                  <a16:creationId xmlns:a16="http://schemas.microsoft.com/office/drawing/2014/main" id="{24103748-55D5-1D6A-AA00-D512B4705FF6}"/>
                </a:ext>
              </a:extLst>
            </p:cNvPr>
            <p:cNvSpPr>
              <a:spLocks noChangeArrowheads="1"/>
            </p:cNvSpPr>
            <p:nvPr/>
          </p:nvSpPr>
          <p:spPr bwMode="auto">
            <a:xfrm>
              <a:off x="4560" y="3648"/>
              <a:ext cx="96" cy="384"/>
            </a:xfrm>
            <a:prstGeom prst="rect">
              <a:avLst/>
            </a:prstGeom>
            <a:solidFill>
              <a:srgbClr val="000000"/>
            </a:solidFill>
            <a:ln w="9525">
              <a:noFill/>
              <a:miter lim="800000"/>
              <a:headEnd/>
              <a:tailEnd/>
            </a:ln>
          </p:spPr>
          <p:txBody>
            <a:bodyPr wrap="none" anchor="ctr"/>
            <a:lstStyle/>
            <a:p>
              <a:endParaRPr lang="en-US"/>
            </a:p>
          </p:txBody>
        </p:sp>
        <p:sp>
          <p:nvSpPr>
            <p:cNvPr id="32" name="Rectangle 13">
              <a:extLst>
                <a:ext uri="{FF2B5EF4-FFF2-40B4-BE49-F238E27FC236}">
                  <a16:creationId xmlns:a16="http://schemas.microsoft.com/office/drawing/2014/main" id="{3C545502-C257-404E-D0BE-443574F4B42D}"/>
                </a:ext>
              </a:extLst>
            </p:cNvPr>
            <p:cNvSpPr>
              <a:spLocks noChangeArrowheads="1"/>
            </p:cNvSpPr>
            <p:nvPr/>
          </p:nvSpPr>
          <p:spPr bwMode="auto">
            <a:xfrm>
              <a:off x="4560" y="3648"/>
              <a:ext cx="528" cy="96"/>
            </a:xfrm>
            <a:prstGeom prst="rect">
              <a:avLst/>
            </a:prstGeom>
            <a:solidFill>
              <a:srgbClr val="000000"/>
            </a:solidFill>
            <a:ln w="9525">
              <a:noFill/>
              <a:miter lim="800000"/>
              <a:headEnd/>
              <a:tailEnd/>
            </a:ln>
          </p:spPr>
          <p:txBody>
            <a:bodyPr wrap="none" anchor="ctr"/>
            <a:lstStyle/>
            <a:p>
              <a:endParaRPr lang="en-US"/>
            </a:p>
          </p:txBody>
        </p:sp>
      </p:gr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D28343D-0DFA-1523-0115-4662119D119C}"/>
                  </a:ext>
                </a:extLst>
              </p:cNvPr>
              <p:cNvSpPr txBox="1"/>
              <p:nvPr/>
            </p:nvSpPr>
            <p:spPr>
              <a:xfrm>
                <a:off x="3989132" y="2851454"/>
                <a:ext cx="2457482" cy="923330"/>
              </a:xfrm>
              <a:prstGeom prst="rect">
                <a:avLst/>
              </a:prstGeom>
              <a:noFill/>
            </p:spPr>
            <p:txBody>
              <a:bodyPr wrap="square" rtlCol="0">
                <a:spAutoFit/>
              </a:bodyPr>
              <a:lstStyle/>
              <a:p>
                <a:pPr/>
                <a14:m>
                  <m:oMathPara xmlns:m="http://schemas.openxmlformats.org/officeDocument/2006/math">
                    <m:oMathParaPr>
                      <m:jc m:val="left"/>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m:rPr>
                              <m:sty m:val="p"/>
                            </m:rPr>
                            <a:rPr lang="en-US" b="0" i="0" smtClean="0">
                              <a:latin typeface="Cambria Math" panose="02040503050406030204" pitchFamily="18" charset="0"/>
                            </a:rPr>
                            <m:t>DOT</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m:rPr>
                          <m:sty m:val="p"/>
                        </m:rPr>
                        <a:rPr lang="en-US" b="0" i="0" smtClean="0">
                          <a:latin typeface="Cambria Math" panose="02040503050406030204" pitchFamily="18" charset="0"/>
                        </a:rPr>
                        <m:t>NORTH</m:t>
                      </m:r>
                      <m:r>
                        <a:rPr lang="en-US" b="0" i="1" smtClean="0">
                          <a:latin typeface="Cambria Math" panose="02040503050406030204" pitchFamily="18" charset="0"/>
                        </a:rPr>
                        <m:t>)=0.5</m:t>
                      </m:r>
                    </m:oMath>
                  </m:oMathPara>
                </a14:m>
                <a:endParaRPr lang="en-US" dirty="0"/>
              </a:p>
              <a:p>
                <a:endParaRPr lang="en-US" dirty="0"/>
              </a:p>
              <a:p>
                <a:pPr/>
                <a14:m>
                  <m:oMathPara xmlns:m="http://schemas.openxmlformats.org/officeDocument/2006/math">
                    <m:oMathParaPr>
                      <m:jc m:val="left"/>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m:rPr>
                              <m:sty m:val="p"/>
                            </m:rPr>
                            <a:rPr lang="en-US" b="0" i="0" smtClean="0">
                              <a:latin typeface="Cambria Math" panose="02040503050406030204" pitchFamily="18" charset="0"/>
                            </a:rPr>
                            <m:t>GST</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m:rPr>
                              <m:sty m:val="p"/>
                            </m:rPr>
                            <a:rPr lang="en-US" b="0" i="0" smtClean="0">
                              <a:latin typeface="Cambria Math" panose="02040503050406030204" pitchFamily="18" charset="0"/>
                            </a:rPr>
                            <m:t>NORTH</m:t>
                          </m:r>
                        </m:e>
                      </m:d>
                      <m:r>
                        <a:rPr lang="en-US" b="0" i="1" smtClean="0">
                          <a:latin typeface="Cambria Math" panose="02040503050406030204" pitchFamily="18" charset="0"/>
                        </a:rPr>
                        <m:t>=1</m:t>
                      </m:r>
                    </m:oMath>
                  </m:oMathPara>
                </a14:m>
                <a:endParaRPr lang="en-US" dirty="0"/>
              </a:p>
            </p:txBody>
          </p:sp>
        </mc:Choice>
        <mc:Fallback xmlns="">
          <p:sp>
            <p:nvSpPr>
              <p:cNvPr id="38" name="TextBox 37">
                <a:extLst>
                  <a:ext uri="{FF2B5EF4-FFF2-40B4-BE49-F238E27FC236}">
                    <a16:creationId xmlns:a16="http://schemas.microsoft.com/office/drawing/2014/main" id="{4D28343D-0DFA-1523-0115-4662119D119C}"/>
                  </a:ext>
                </a:extLst>
              </p:cNvPr>
              <p:cNvSpPr txBox="1">
                <a:spLocks noRot="1" noChangeAspect="1" noMove="1" noResize="1" noEditPoints="1" noAdjustHandles="1" noChangeArrowheads="1" noChangeShapeType="1" noTextEdit="1"/>
              </p:cNvSpPr>
              <p:nvPr/>
            </p:nvSpPr>
            <p:spPr>
              <a:xfrm>
                <a:off x="3989132" y="2851454"/>
                <a:ext cx="2457482" cy="923330"/>
              </a:xfrm>
              <a:prstGeom prst="rect">
                <a:avLst/>
              </a:prstGeom>
              <a:blipFill>
                <a:blip r:embed="rId9"/>
                <a:stretch>
                  <a:fillRect l="-513" b="-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6F4D75F-421D-45E4-E2B1-63EF61D7075A}"/>
                  </a:ext>
                </a:extLst>
              </p:cNvPr>
              <p:cNvSpPr txBox="1"/>
              <p:nvPr/>
            </p:nvSpPr>
            <p:spPr>
              <a:xfrm>
                <a:off x="1375823" y="3069445"/>
                <a:ext cx="473206" cy="553998"/>
              </a:xfrm>
              <a:prstGeom prst="rect">
                <a:avLst/>
              </a:prstGeom>
              <a:noFill/>
            </p:spPr>
            <p:txBody>
              <a:bodyPr wrap="none" rtlCol="0">
                <a:spAutoFit/>
              </a:bodyPr>
              <a:lstStyle/>
              <a:p>
                <a:pPr/>
                <a14:m>
                  <m:oMathPara xmlns:m="http://schemas.openxmlformats.org/officeDocument/2006/math">
                    <m:oMath>
                      <m:r>
                        <a:rPr lang="en-US" sz="3000" b="0" i="1" smtClean="0">
                          <a:latin typeface="Cambria Math" panose="02040503050406030204" pitchFamily="18" charset="0"/>
                        </a:rPr>
                        <m:t>𝑠</m:t>
                      </m:r>
                    </m:oMath>
                  </m:oMathPara>
                </a14:m>
                <a:endParaRPr lang="en-US" sz="3000" dirty="0"/>
              </a:p>
            </p:txBody>
          </p:sp>
        </mc:Choice>
        <mc:Fallback xmlns="">
          <p:sp>
            <p:nvSpPr>
              <p:cNvPr id="39" name="TextBox 38">
                <a:extLst>
                  <a:ext uri="{FF2B5EF4-FFF2-40B4-BE49-F238E27FC236}">
                    <a16:creationId xmlns:a16="http://schemas.microsoft.com/office/drawing/2014/main" id="{F6F4D75F-421D-45E4-E2B1-63EF61D7075A}"/>
                  </a:ext>
                </a:extLst>
              </p:cNvPr>
              <p:cNvSpPr txBox="1">
                <a:spLocks noRot="1" noChangeAspect="1" noMove="1" noResize="1" noEditPoints="1" noAdjustHandles="1" noChangeArrowheads="1" noChangeShapeType="1" noTextEdit="1"/>
              </p:cNvSpPr>
              <p:nvPr/>
            </p:nvSpPr>
            <p:spPr>
              <a:xfrm>
                <a:off x="1375823" y="3069445"/>
                <a:ext cx="473206" cy="55399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D0D2373-40EE-1C16-2CF8-BF676AD9B730}"/>
                  </a:ext>
                </a:extLst>
              </p:cNvPr>
              <p:cNvSpPr txBox="1"/>
              <p:nvPr/>
            </p:nvSpPr>
            <p:spPr>
              <a:xfrm>
                <a:off x="10258009" y="3069445"/>
                <a:ext cx="558166" cy="553998"/>
              </a:xfrm>
              <a:prstGeom prst="rect">
                <a:avLst/>
              </a:prstGeom>
              <a:noFill/>
            </p:spPr>
            <p:txBody>
              <a:bodyPr wrap="none" rtlCol="0">
                <a:spAutoFit/>
              </a:bodyPr>
              <a:lstStyle/>
              <a:p>
                <a:pPr/>
                <a14:m>
                  <m:oMathPara xmlns:m="http://schemas.openxmlformats.org/officeDocument/2006/math">
                    <m:oMath>
                      <m:r>
                        <a:rPr lang="en-US" sz="3000" b="0" i="1" smtClean="0">
                          <a:latin typeface="Cambria Math" panose="02040503050406030204" pitchFamily="18" charset="0"/>
                        </a:rPr>
                        <m:t>𝑠</m:t>
                      </m:r>
                      <m:r>
                        <a:rPr lang="en-US" sz="3000" b="0" i="1" smtClean="0">
                          <a:latin typeface="Cambria Math" panose="02040503050406030204" pitchFamily="18" charset="0"/>
                        </a:rPr>
                        <m:t>′</m:t>
                      </m:r>
                    </m:oMath>
                  </m:oMathPara>
                </a14:m>
                <a:endParaRPr lang="en-US" sz="3000" dirty="0"/>
              </a:p>
            </p:txBody>
          </p:sp>
        </mc:Choice>
        <mc:Fallback xmlns="">
          <p:sp>
            <p:nvSpPr>
              <p:cNvPr id="40" name="TextBox 39">
                <a:extLst>
                  <a:ext uri="{FF2B5EF4-FFF2-40B4-BE49-F238E27FC236}">
                    <a16:creationId xmlns:a16="http://schemas.microsoft.com/office/drawing/2014/main" id="{0D0D2373-40EE-1C16-2CF8-BF676AD9B730}"/>
                  </a:ext>
                </a:extLst>
              </p:cNvPr>
              <p:cNvSpPr txBox="1">
                <a:spLocks noRot="1" noChangeAspect="1" noMove="1" noResize="1" noEditPoints="1" noAdjustHandles="1" noChangeArrowheads="1" noChangeShapeType="1" noTextEdit="1"/>
              </p:cNvSpPr>
              <p:nvPr/>
            </p:nvSpPr>
            <p:spPr>
              <a:xfrm>
                <a:off x="10258009" y="3069445"/>
                <a:ext cx="558166" cy="553998"/>
              </a:xfrm>
              <a:prstGeom prst="rect">
                <a:avLst/>
              </a:prstGeom>
              <a:blipFill>
                <a:blip r:embed="rId11"/>
                <a:stretch>
                  <a:fillRect l="-2222" r="-2222"/>
                </a:stretch>
              </a:blipFill>
            </p:spPr>
            <p:txBody>
              <a:bodyPr/>
              <a:lstStyle/>
              <a:p>
                <a:r>
                  <a:rPr lang="en-US">
                    <a:noFill/>
                  </a:rPr>
                  <a:t> </a:t>
                </a:r>
              </a:p>
            </p:txBody>
          </p:sp>
        </mc:Fallback>
      </mc:AlternateContent>
      <p:sp>
        <p:nvSpPr>
          <p:cNvPr id="41" name="Right Arrow 40">
            <a:extLst>
              <a:ext uri="{FF2B5EF4-FFF2-40B4-BE49-F238E27FC236}">
                <a16:creationId xmlns:a16="http://schemas.microsoft.com/office/drawing/2014/main" id="{C7D322CB-13C6-C89A-4AAC-6A78AA456204}"/>
              </a:ext>
              <a:ext uri="{C183D7F6-B498-43B3-948B-1728B52AA6E4}">
                <adec:decorative xmlns:adec="http://schemas.microsoft.com/office/drawing/2017/decorative" val="1"/>
              </a:ext>
            </a:extLst>
          </p:cNvPr>
          <p:cNvSpPr/>
          <p:nvPr/>
        </p:nvSpPr>
        <p:spPr>
          <a:xfrm>
            <a:off x="6728736" y="3055157"/>
            <a:ext cx="1304926" cy="618293"/>
          </a:xfrm>
          <a:prstGeom prs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0930D13-DDDD-10A3-0C84-51EF4FF8474C}"/>
                  </a:ext>
                </a:extLst>
              </p:cNvPr>
              <p:cNvSpPr txBox="1"/>
              <p:nvPr/>
            </p:nvSpPr>
            <p:spPr>
              <a:xfrm>
                <a:off x="6728736" y="3774784"/>
                <a:ext cx="1215654"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𝑟</m:t>
                      </m:r>
                      <m:r>
                        <a:rPr lang="en-US" b="0" i="1" smtClean="0">
                          <a:latin typeface="Cambria Math" panose="02040503050406030204" pitchFamily="18" charset="0"/>
                        </a:rPr>
                        <m:t>=−500</m:t>
                      </m:r>
                    </m:oMath>
                  </m:oMathPara>
                </a14:m>
                <a:endParaRPr lang="en-US" dirty="0"/>
              </a:p>
            </p:txBody>
          </p:sp>
        </mc:Choice>
        <mc:Fallback xmlns="">
          <p:sp>
            <p:nvSpPr>
              <p:cNvPr id="42" name="TextBox 41">
                <a:extLst>
                  <a:ext uri="{FF2B5EF4-FFF2-40B4-BE49-F238E27FC236}">
                    <a16:creationId xmlns:a16="http://schemas.microsoft.com/office/drawing/2014/main" id="{C0930D13-DDDD-10A3-0C84-51EF4FF8474C}"/>
                  </a:ext>
                </a:extLst>
              </p:cNvPr>
              <p:cNvSpPr txBox="1">
                <a:spLocks noRot="1" noChangeAspect="1" noMove="1" noResize="1" noEditPoints="1" noAdjustHandles="1" noChangeArrowheads="1" noChangeShapeType="1" noTextEdit="1"/>
              </p:cNvSpPr>
              <p:nvPr/>
            </p:nvSpPr>
            <p:spPr>
              <a:xfrm>
                <a:off x="6728736" y="3774784"/>
                <a:ext cx="1215654"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E06720C0-1B41-A584-D46D-28E2ED8AD9F4}"/>
                  </a:ext>
                </a:extLst>
              </p:cNvPr>
              <p:cNvSpPr txBox="1"/>
              <p:nvPr/>
            </p:nvSpPr>
            <p:spPr>
              <a:xfrm>
                <a:off x="6650294" y="2607208"/>
                <a:ext cx="1461810"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𝑎</m:t>
                      </m:r>
                      <m:r>
                        <a:rPr lang="en-US" b="0" i="1" smtClean="0">
                          <a:latin typeface="Cambria Math" panose="02040503050406030204" pitchFamily="18" charset="0"/>
                        </a:rPr>
                        <m:t>=</m:t>
                      </m:r>
                      <m:r>
                        <m:rPr>
                          <m:sty m:val="p"/>
                        </m:rPr>
                        <a:rPr lang="en-US" b="0" i="0" smtClean="0">
                          <a:latin typeface="Cambria Math" panose="02040503050406030204" pitchFamily="18" charset="0"/>
                        </a:rPr>
                        <m:t>NORTH</m:t>
                      </m:r>
                    </m:oMath>
                  </m:oMathPara>
                </a14:m>
                <a:endParaRPr lang="en-US" dirty="0"/>
              </a:p>
            </p:txBody>
          </p:sp>
        </mc:Choice>
        <mc:Fallback xmlns="">
          <p:sp>
            <p:nvSpPr>
              <p:cNvPr id="43" name="TextBox 42">
                <a:extLst>
                  <a:ext uri="{FF2B5EF4-FFF2-40B4-BE49-F238E27FC236}">
                    <a16:creationId xmlns:a16="http://schemas.microsoft.com/office/drawing/2014/main" id="{E06720C0-1B41-A584-D46D-28E2ED8AD9F4}"/>
                  </a:ext>
                </a:extLst>
              </p:cNvPr>
              <p:cNvSpPr txBox="1">
                <a:spLocks noRot="1" noChangeAspect="1" noMove="1" noResize="1" noEditPoints="1" noAdjustHandles="1" noChangeArrowheads="1" noChangeShapeType="1" noTextEdit="1"/>
              </p:cNvSpPr>
              <p:nvPr/>
            </p:nvSpPr>
            <p:spPr>
              <a:xfrm>
                <a:off x="6650294" y="2607208"/>
                <a:ext cx="1461810"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33C03A5-E51C-68F1-7C4F-8E0BDBE809E2}"/>
                  </a:ext>
                </a:extLst>
              </p:cNvPr>
              <p:cNvSpPr txBox="1"/>
              <p:nvPr/>
            </p:nvSpPr>
            <p:spPr>
              <a:xfrm>
                <a:off x="7448420" y="4376176"/>
                <a:ext cx="3557587" cy="369332"/>
              </a:xfrm>
              <a:prstGeom prst="rect">
                <a:avLst/>
              </a:prstGeom>
              <a:noFill/>
            </p:spPr>
            <p:txBody>
              <a:bodyPr wrap="square" rtlCol="0">
                <a:spAutoFit/>
              </a:bodyPr>
              <a:lstStyle/>
              <a:p>
                <a:pPr/>
                <a14:m>
                  <m:oMathPara xmlns:m="http://schemas.openxmlformats.org/officeDocument/2006/math">
                    <m:oMath>
                      <m:r>
                        <a:rPr lang="en-US" i="1" smtClean="0">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e>
                      </m:d>
                      <m:r>
                        <a:rPr lang="en-US" i="1" smtClean="0">
                          <a:latin typeface="Cambria Math" panose="02040503050406030204" pitchFamily="18" charset="0"/>
                        </a:rPr>
                        <m:t>=0</m:t>
                      </m:r>
                    </m:oMath>
                  </m:oMathPara>
                </a14:m>
                <a:endParaRPr lang="en-US" b="0" dirty="0"/>
              </a:p>
            </p:txBody>
          </p:sp>
        </mc:Choice>
        <mc:Fallback xmlns="">
          <p:sp>
            <p:nvSpPr>
              <p:cNvPr id="45" name="TextBox 44">
                <a:extLst>
                  <a:ext uri="{FF2B5EF4-FFF2-40B4-BE49-F238E27FC236}">
                    <a16:creationId xmlns:a16="http://schemas.microsoft.com/office/drawing/2014/main" id="{033C03A5-E51C-68F1-7C4F-8E0BDBE809E2}"/>
                  </a:ext>
                </a:extLst>
              </p:cNvPr>
              <p:cNvSpPr txBox="1">
                <a:spLocks noRot="1" noChangeAspect="1" noMove="1" noResize="1" noEditPoints="1" noAdjustHandles="1" noChangeArrowheads="1" noChangeShapeType="1" noTextEdit="1"/>
              </p:cNvSpPr>
              <p:nvPr/>
            </p:nvSpPr>
            <p:spPr>
              <a:xfrm>
                <a:off x="7448420" y="4376176"/>
                <a:ext cx="3557587" cy="369332"/>
              </a:xfrm>
              <a:prstGeom prst="rect">
                <a:avLst/>
              </a:prstGeom>
              <a:blipFill>
                <a:blip r:embed="rId14"/>
                <a:stretch>
                  <a:fillRect b="-3333"/>
                </a:stretch>
              </a:blipFill>
            </p:spPr>
            <p:txBody>
              <a:bodyPr/>
              <a:lstStyle/>
              <a:p>
                <a:r>
                  <a:rPr lang="en-US">
                    <a:noFill/>
                  </a:rPr>
                  <a:t> </a:t>
                </a:r>
              </a:p>
            </p:txBody>
          </p:sp>
        </mc:Fallback>
      </mc:AlternateContent>
      <p:sp>
        <p:nvSpPr>
          <p:cNvPr id="46" name="Rounded Rectangle 45">
            <a:extLst>
              <a:ext uri="{FF2B5EF4-FFF2-40B4-BE49-F238E27FC236}">
                <a16:creationId xmlns:a16="http://schemas.microsoft.com/office/drawing/2014/main" id="{85CFE901-051A-4D9A-1A55-C48F926737DF}"/>
              </a:ext>
              <a:ext uri="{C183D7F6-B498-43B3-948B-1728B52AA6E4}">
                <adec:decorative xmlns:adec="http://schemas.microsoft.com/office/drawing/2017/decorative" val="1"/>
              </a:ext>
            </a:extLst>
          </p:cNvPr>
          <p:cNvSpPr/>
          <p:nvPr/>
        </p:nvSpPr>
        <p:spPr>
          <a:xfrm>
            <a:off x="2503668" y="5464360"/>
            <a:ext cx="7184691" cy="771525"/>
          </a:xfrm>
          <a:prstGeom prst="round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BDC4A027-1D74-10CC-D9A8-A05BE57CE2AB}"/>
                  </a:ext>
                </a:extLst>
              </p:cNvPr>
              <p:cNvSpPr txBox="1"/>
              <p:nvPr/>
            </p:nvSpPr>
            <p:spPr>
              <a:xfrm>
                <a:off x="2658106" y="5663350"/>
                <a:ext cx="2090637" cy="369332"/>
              </a:xfrm>
              <a:prstGeom prst="rect">
                <a:avLst/>
              </a:prstGeom>
              <a:noFill/>
            </p:spPr>
            <p:txBody>
              <a:bodyPr wrap="none" rtlCol="0">
                <a:spAutoFit/>
              </a:bodyPr>
              <a:lstStyle/>
              <a:p>
                <a:pPr/>
                <a14:m>
                  <m:oMathPara xmlns:m="http://schemas.openxmlformats.org/officeDocument/2006/math">
                    <m:oMath>
                      <m:r>
                        <m:rPr>
                          <m:sty m:val="p"/>
                        </m:rPr>
                        <a:rPr lang="en-US" b="0" i="0" smtClean="0">
                          <a:latin typeface="Cambria Math" panose="02040503050406030204" pitchFamily="18" charset="0"/>
                        </a:rPr>
                        <m:t>difference</m:t>
                      </m:r>
                      <m:r>
                        <a:rPr lang="en-US" b="0" i="1" smtClean="0">
                          <a:latin typeface="Cambria Math" panose="02040503050406030204" pitchFamily="18" charset="0"/>
                        </a:rPr>
                        <m:t>=−501</m:t>
                      </m:r>
                    </m:oMath>
                  </m:oMathPara>
                </a14:m>
                <a:endParaRPr lang="en-US" dirty="0"/>
              </a:p>
            </p:txBody>
          </p:sp>
        </mc:Choice>
        <mc:Fallback xmlns="">
          <p:sp>
            <p:nvSpPr>
              <p:cNvPr id="47" name="TextBox 46">
                <a:extLst>
                  <a:ext uri="{FF2B5EF4-FFF2-40B4-BE49-F238E27FC236}">
                    <a16:creationId xmlns:a16="http://schemas.microsoft.com/office/drawing/2014/main" id="{BDC4A027-1D74-10CC-D9A8-A05BE57CE2AB}"/>
                  </a:ext>
                </a:extLst>
              </p:cNvPr>
              <p:cNvSpPr txBox="1">
                <a:spLocks noRot="1" noChangeAspect="1" noMove="1" noResize="1" noEditPoints="1" noAdjustHandles="1" noChangeArrowheads="1" noChangeShapeType="1" noTextEdit="1"/>
              </p:cNvSpPr>
              <p:nvPr/>
            </p:nvSpPr>
            <p:spPr>
              <a:xfrm>
                <a:off x="2658106" y="5663350"/>
                <a:ext cx="2090637" cy="369332"/>
              </a:xfrm>
              <a:prstGeom prst="rect">
                <a:avLst/>
              </a:prstGeom>
              <a:blipFill>
                <a:blip r:embed="rId15"/>
                <a:stretch>
                  <a:fillRect/>
                </a:stretch>
              </a:blipFill>
            </p:spPr>
            <p:txBody>
              <a:bodyPr/>
              <a:lstStyle/>
              <a:p>
                <a:r>
                  <a:rPr lang="en-US">
                    <a:noFill/>
                  </a:rPr>
                  <a:t> </a:t>
                </a:r>
              </a:p>
            </p:txBody>
          </p:sp>
        </mc:Fallback>
      </mc:AlternateContent>
      <p:sp>
        <p:nvSpPr>
          <p:cNvPr id="48" name="Right Arrow 47">
            <a:extLst>
              <a:ext uri="{FF2B5EF4-FFF2-40B4-BE49-F238E27FC236}">
                <a16:creationId xmlns:a16="http://schemas.microsoft.com/office/drawing/2014/main" id="{F42095FB-F9DD-F0D7-1C35-36F2C6EF3185}"/>
              </a:ext>
              <a:ext uri="{C183D7F6-B498-43B3-948B-1728B52AA6E4}">
                <adec:decorative xmlns:adec="http://schemas.microsoft.com/office/drawing/2017/decorative" val="1"/>
              </a:ext>
            </a:extLst>
          </p:cNvPr>
          <p:cNvSpPr/>
          <p:nvPr/>
        </p:nvSpPr>
        <p:spPr>
          <a:xfrm>
            <a:off x="5088918" y="5663349"/>
            <a:ext cx="664597" cy="369333"/>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D31B2C9-A68D-AC5A-19C6-089E88AF280B}"/>
                  </a:ext>
                </a:extLst>
              </p:cNvPr>
              <p:cNvSpPr txBox="1"/>
              <p:nvPr/>
            </p:nvSpPr>
            <p:spPr>
              <a:xfrm>
                <a:off x="6043303" y="5526956"/>
                <a:ext cx="3597844" cy="646331"/>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m:rPr>
                              <m:sty m:val="p"/>
                            </m:rPr>
                            <a:rPr lang="en-US" b="0" i="0" smtClean="0">
                              <a:latin typeface="Cambria Math" panose="02040503050406030204" pitchFamily="18" charset="0"/>
                            </a:rPr>
                            <m:t>DOT</m:t>
                          </m:r>
                        </m:sub>
                      </m:sSub>
                      <m:r>
                        <a:rPr lang="en-US"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4.0</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−501</m:t>
                          </m:r>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0.5</m:t>
                          </m:r>
                        </m:e>
                      </m:d>
                    </m:oMath>
                  </m:oMathPara>
                </a14:m>
                <a:endParaRPr lang="en-US" b="0" dirty="0">
                  <a:ea typeface="Cambria Math" panose="02040503050406030204" pitchFamily="18" charset="0"/>
                </a:endParaRPr>
              </a:p>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m:rPr>
                              <m:sty m:val="p"/>
                            </m:rPr>
                            <a:rPr lang="en-US" b="0" i="0" smtClean="0">
                              <a:latin typeface="Cambria Math" panose="02040503050406030204" pitchFamily="18" charset="0"/>
                            </a:rPr>
                            <m:t>GST</m:t>
                          </m:r>
                        </m:sub>
                      </m:sSub>
                      <m:r>
                        <a:rPr lang="en-US"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−1.0</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∙[−501]∙(1)</m:t>
                      </m:r>
                    </m:oMath>
                  </m:oMathPara>
                </a14:m>
                <a:endParaRPr lang="en-US" dirty="0"/>
              </a:p>
            </p:txBody>
          </p:sp>
        </mc:Choice>
        <mc:Fallback xmlns="">
          <p:sp>
            <p:nvSpPr>
              <p:cNvPr id="49" name="TextBox 48">
                <a:extLst>
                  <a:ext uri="{FF2B5EF4-FFF2-40B4-BE49-F238E27FC236}">
                    <a16:creationId xmlns:a16="http://schemas.microsoft.com/office/drawing/2014/main" id="{1D31B2C9-A68D-AC5A-19C6-089E88AF280B}"/>
                  </a:ext>
                </a:extLst>
              </p:cNvPr>
              <p:cNvSpPr txBox="1">
                <a:spLocks noRot="1" noChangeAspect="1" noMove="1" noResize="1" noEditPoints="1" noAdjustHandles="1" noChangeArrowheads="1" noChangeShapeType="1" noTextEdit="1"/>
              </p:cNvSpPr>
              <p:nvPr/>
            </p:nvSpPr>
            <p:spPr>
              <a:xfrm>
                <a:off x="6043303" y="5526956"/>
                <a:ext cx="3597844" cy="646331"/>
              </a:xfrm>
              <a:prstGeom prst="rect">
                <a:avLst/>
              </a:prstGeom>
              <a:blipFill>
                <a:blip r:embed="rId1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220927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P spid="48" grpId="0" animBg="1"/>
      <p:bldP spid="4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8A834-4CAE-2328-F5F8-ACD44F1EACF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0DE7688-3D7D-69A1-61C1-B61BB9A4F496}"/>
              </a:ext>
            </a:extLst>
          </p:cNvPr>
          <p:cNvSpPr>
            <a:spLocks noGrp="1"/>
          </p:cNvSpPr>
          <p:nvPr>
            <p:ph type="title"/>
          </p:nvPr>
        </p:nvSpPr>
        <p:spPr/>
        <p:txBody>
          <a:bodyPr/>
          <a:lstStyle/>
          <a:p>
            <a:r>
              <a:rPr lang="en-US" dirty="0"/>
              <a:t>Q-Pacman (2)</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5309C058-02F0-46A3-EE0C-0E47EAF7F2EC}"/>
                  </a:ext>
                </a:extLst>
              </p:cNvPr>
              <p:cNvSpPr>
                <a:spLocks noGrp="1"/>
              </p:cNvSpPr>
              <p:nvPr>
                <p:ph idx="1"/>
              </p:nvPr>
            </p:nvSpPr>
            <p:spPr>
              <a:xfrm>
                <a:off x="497158" y="1590261"/>
                <a:ext cx="11197683" cy="2067063"/>
              </a:xfrm>
            </p:spPr>
            <p:txBody>
              <a:bodyPr/>
              <a:lstStyle/>
              <a:p>
                <a:r>
                  <a:rPr lang="en-US" dirty="0"/>
                  <a:t>Let </a:t>
                </a:r>
                <a14:m>
                  <m:oMath xmlns:m="http://schemas.openxmlformats.org/officeDocument/2006/math">
                    <m:r>
                      <a:rPr lang="en-US" b="0" i="1" smtClean="0">
                        <a:latin typeface="Cambria Math" panose="02040503050406030204" pitchFamily="18" charset="0"/>
                      </a:rPr>
                      <m:t>𝑄</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𝑎</m:t>
                        </m:r>
                      </m:e>
                    </m:d>
                    <m:r>
                      <a:rPr lang="en-US" b="0" i="1" smtClean="0">
                        <a:latin typeface="Cambria Math" panose="02040503050406030204" pitchFamily="18" charset="0"/>
                      </a:rPr>
                      <m:t>=4.0</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m:rPr>
                            <m:sty m:val="p"/>
                          </m:rPr>
                          <a:rPr lang="en-US" b="0" i="0" smtClean="0">
                            <a:latin typeface="Cambria Math" panose="02040503050406030204" pitchFamily="18" charset="0"/>
                            <a:ea typeface="Cambria Math" panose="02040503050406030204" pitchFamily="18" charset="0"/>
                          </a:rPr>
                          <m:t>DOT</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−1.0∙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m:rPr>
                            <m:sty m:val="p"/>
                          </m:rPr>
                          <a:rPr lang="en-US" b="0" i="0" smtClean="0">
                            <a:latin typeface="Cambria Math" panose="02040503050406030204" pitchFamily="18" charset="0"/>
                            <a:ea typeface="Cambria Math" panose="02040503050406030204" pitchFamily="18" charset="0"/>
                          </a:rPr>
                          <m:t>GST</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oMath>
                </a14:m>
                <a:endParaRPr lang="en-US" dirty="0"/>
              </a:p>
            </p:txBody>
          </p:sp>
        </mc:Choice>
        <mc:Fallback xmlns="">
          <p:sp>
            <p:nvSpPr>
              <p:cNvPr id="7" name="Content Placeholder 6">
                <a:extLst>
                  <a:ext uri="{FF2B5EF4-FFF2-40B4-BE49-F238E27FC236}">
                    <a16:creationId xmlns:a16="http://schemas.microsoft.com/office/drawing/2014/main" id="{5309C058-02F0-46A3-EE0C-0E47EAF7F2EC}"/>
                  </a:ext>
                </a:extLst>
              </p:cNvPr>
              <p:cNvSpPr>
                <a:spLocks noGrp="1" noRot="1" noChangeAspect="1" noMove="1" noResize="1" noEditPoints="1" noAdjustHandles="1" noChangeArrowheads="1" noChangeShapeType="1" noTextEdit="1"/>
              </p:cNvSpPr>
              <p:nvPr>
                <p:ph idx="1"/>
              </p:nvPr>
            </p:nvSpPr>
            <p:spPr>
              <a:xfrm>
                <a:off x="497158" y="1590261"/>
                <a:ext cx="11197683" cy="2067063"/>
              </a:xfrm>
              <a:blipFill>
                <a:blip r:embed="rId2"/>
                <a:stretch>
                  <a:fillRect l="-79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B66C63FB-475D-4FF3-E72E-5578BAD21855}"/>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0826D768-D460-06FD-77CA-FDA79F0582B8}"/>
              </a:ext>
            </a:extLst>
          </p:cNvPr>
          <p:cNvSpPr>
            <a:spLocks noGrp="1"/>
          </p:cNvSpPr>
          <p:nvPr>
            <p:ph type="sldNum" sz="quarter" idx="12"/>
          </p:nvPr>
        </p:nvSpPr>
        <p:spPr/>
        <p:txBody>
          <a:bodyPr/>
          <a:lstStyle/>
          <a:p>
            <a:fld id="{0C6CD854-DD62-6C4B-87F1-66B34D688D3F}" type="slidenum">
              <a:rPr lang="en-US" smtClean="0"/>
              <a:t>27</a:t>
            </a:fld>
            <a:endParaRPr lang="en-US"/>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D786488-7305-A931-E874-4AC7443E5B07}"/>
                  </a:ext>
                </a:extLst>
              </p:cNvPr>
              <p:cNvSpPr txBox="1"/>
              <p:nvPr/>
            </p:nvSpPr>
            <p:spPr>
              <a:xfrm>
                <a:off x="1120623" y="4388363"/>
                <a:ext cx="3557587" cy="926536"/>
              </a:xfrm>
              <a:prstGeom prst="rect">
                <a:avLst/>
              </a:prstGeom>
              <a:noFill/>
            </p:spPr>
            <p:txBody>
              <a:bodyPr wrap="square" rtlCol="0">
                <a:spAutoFit/>
              </a:bodyPr>
              <a:lstStyle/>
              <a:p>
                <a:pPr/>
                <a14:m>
                  <m:oMathPara xmlns:m="http://schemas.openxmlformats.org/officeDocument/2006/math">
                    <m:oMath>
                      <m:r>
                        <a:rPr lang="en-US" i="1" smtClean="0">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r>
                        <a:rPr lang="en-US" i="1">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𝑁𝑂𝑅𝑇𝐻</m:t>
                          </m:r>
                        </m:e>
                      </m:d>
                      <m:r>
                        <a:rPr lang="en-US" b="0" i="1" smtClean="0">
                          <a:latin typeface="Cambria Math" panose="02040503050406030204" pitchFamily="18" charset="0"/>
                        </a:rPr>
                        <m:t>=+1</m:t>
                      </m:r>
                    </m:oMath>
                  </m:oMathPara>
                </a14:m>
                <a:endParaRPr lang="en-US" b="0" dirty="0"/>
              </a:p>
              <a:p>
                <a:endParaRPr lang="en-US" b="0" dirty="0"/>
              </a:p>
              <a:p>
                <a:pPr/>
                <a14:m>
                  <m:oMathPara xmlns:m="http://schemas.openxmlformats.org/officeDocument/2006/math">
                    <m:o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r>
                        <a:rPr lang="en-US" b="0" i="1" smtClean="0">
                          <a:latin typeface="Cambria Math" panose="02040503050406030204" pitchFamily="18" charset="0"/>
                          <a:ea typeface="Cambria Math" panose="02040503050406030204" pitchFamily="18" charset="0"/>
                        </a:rPr>
                        <m:t>∙</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max</m:t>
                          </m:r>
                        </m:e>
                        <m: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𝑎</m:t>
                              </m:r>
                            </m:e>
                            <m:sup>
                              <m:r>
                                <a:rPr lang="en-US" b="0" i="1" smtClean="0">
                                  <a:latin typeface="Cambria Math" panose="02040503050406030204" pitchFamily="18" charset="0"/>
                                  <a:ea typeface="Cambria Math" panose="02040503050406030204" pitchFamily="18" charset="0"/>
                                </a:rPr>
                                <m:t>′</m:t>
                              </m:r>
                            </m:sup>
                          </m:sSup>
                        </m:sub>
                      </m:sSub>
                      <m:r>
                        <a:rPr lang="en-US" b="0" i="1" smtClean="0">
                          <a:latin typeface="Cambria Math" panose="02040503050406030204" pitchFamily="18" charset="0"/>
                          <a:ea typeface="Cambria Math" panose="02040503050406030204" pitchFamily="18" charset="0"/>
                        </a:rPr>
                        <m:t>𝑄</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e>
                      </m:d>
                      <m:r>
                        <a:rPr lang="en-US" b="0" i="1" smtClean="0">
                          <a:latin typeface="Cambria Math" panose="02040503050406030204" pitchFamily="18" charset="0"/>
                          <a:ea typeface="Cambria Math" panose="02040503050406030204" pitchFamily="18" charset="0"/>
                        </a:rPr>
                        <m:t>=−500+0</m:t>
                      </m:r>
                    </m:oMath>
                  </m:oMathPara>
                </a14:m>
                <a:endParaRPr lang="en-US" dirty="0"/>
              </a:p>
            </p:txBody>
          </p:sp>
        </mc:Choice>
        <mc:Fallback xmlns="">
          <p:sp>
            <p:nvSpPr>
              <p:cNvPr id="37" name="TextBox 36">
                <a:extLst>
                  <a:ext uri="{FF2B5EF4-FFF2-40B4-BE49-F238E27FC236}">
                    <a16:creationId xmlns:a16="http://schemas.microsoft.com/office/drawing/2014/main" id="{4D786488-7305-A931-E874-4AC7443E5B07}"/>
                  </a:ext>
                </a:extLst>
              </p:cNvPr>
              <p:cNvSpPr txBox="1">
                <a:spLocks noRot="1" noChangeAspect="1" noMove="1" noResize="1" noEditPoints="1" noAdjustHandles="1" noChangeArrowheads="1" noChangeShapeType="1" noTextEdit="1"/>
              </p:cNvSpPr>
              <p:nvPr/>
            </p:nvSpPr>
            <p:spPr>
              <a:xfrm>
                <a:off x="1120623" y="4388363"/>
                <a:ext cx="3557587" cy="926536"/>
              </a:xfrm>
              <a:prstGeom prst="rect">
                <a:avLst/>
              </a:prstGeom>
              <a:blipFill>
                <a:blip r:embed="rId3"/>
                <a:stretch>
                  <a:fillRect b="-2703"/>
                </a:stretch>
              </a:blipFill>
            </p:spPr>
            <p:txBody>
              <a:bodyPr/>
              <a:lstStyle/>
              <a:p>
                <a:r>
                  <a:rPr lang="en-US">
                    <a:noFill/>
                  </a:rPr>
                  <a:t> </a:t>
                </a:r>
              </a:p>
            </p:txBody>
          </p:sp>
        </mc:Fallback>
      </mc:AlternateContent>
      <p:grpSp>
        <p:nvGrpSpPr>
          <p:cNvPr id="9" name="Group 14" descr="Screenshot of a Pacman state with Pacman in the bottom left corner, blocked in by two ghosts down either path.">
            <a:extLst>
              <a:ext uri="{FF2B5EF4-FFF2-40B4-BE49-F238E27FC236}">
                <a16:creationId xmlns:a16="http://schemas.microsoft.com/office/drawing/2014/main" id="{CA47CEA1-F1E0-799E-7D07-E0801994F9AF}"/>
              </a:ext>
            </a:extLst>
          </p:cNvPr>
          <p:cNvGrpSpPr>
            <a:grpSpLocks/>
          </p:cNvGrpSpPr>
          <p:nvPr/>
        </p:nvGrpSpPr>
        <p:grpSpPr bwMode="auto">
          <a:xfrm>
            <a:off x="2031379" y="2473046"/>
            <a:ext cx="1790329" cy="1752600"/>
            <a:chOff x="3984" y="960"/>
            <a:chExt cx="1584" cy="1551"/>
          </a:xfrm>
        </p:grpSpPr>
        <p:grpSp>
          <p:nvGrpSpPr>
            <p:cNvPr id="11" name="Group 15">
              <a:extLst>
                <a:ext uri="{FF2B5EF4-FFF2-40B4-BE49-F238E27FC236}">
                  <a16:creationId xmlns:a16="http://schemas.microsoft.com/office/drawing/2014/main" id="{58A28627-A5D0-A41B-AF1C-A9D74EAD6D86}"/>
                </a:ext>
              </a:extLst>
            </p:cNvPr>
            <p:cNvGrpSpPr>
              <a:grpSpLocks/>
            </p:cNvGrpSpPr>
            <p:nvPr/>
          </p:nvGrpSpPr>
          <p:grpSpPr bwMode="auto">
            <a:xfrm>
              <a:off x="3984" y="960"/>
              <a:ext cx="1584" cy="1551"/>
              <a:chOff x="3744" y="960"/>
              <a:chExt cx="1584" cy="1551"/>
            </a:xfrm>
          </p:grpSpPr>
          <p:grpSp>
            <p:nvGrpSpPr>
              <p:cNvPr id="13" name="Group 16">
                <a:extLst>
                  <a:ext uri="{FF2B5EF4-FFF2-40B4-BE49-F238E27FC236}">
                    <a16:creationId xmlns:a16="http://schemas.microsoft.com/office/drawing/2014/main" id="{C28255D0-F291-7573-271F-555069FF1373}"/>
                  </a:ext>
                </a:extLst>
              </p:cNvPr>
              <p:cNvGrpSpPr>
                <a:grpSpLocks/>
              </p:cNvGrpSpPr>
              <p:nvPr/>
            </p:nvGrpSpPr>
            <p:grpSpPr bwMode="auto">
              <a:xfrm>
                <a:off x="3744" y="960"/>
                <a:ext cx="1584" cy="1551"/>
                <a:chOff x="3408" y="912"/>
                <a:chExt cx="1584" cy="1551"/>
              </a:xfrm>
            </p:grpSpPr>
            <p:grpSp>
              <p:nvGrpSpPr>
                <p:cNvPr id="17" name="Group 17">
                  <a:extLst>
                    <a:ext uri="{FF2B5EF4-FFF2-40B4-BE49-F238E27FC236}">
                      <a16:creationId xmlns:a16="http://schemas.microsoft.com/office/drawing/2014/main" id="{EF746288-5723-9E68-E86F-BCACF1CA9A37}"/>
                    </a:ext>
                  </a:extLst>
                </p:cNvPr>
                <p:cNvGrpSpPr>
                  <a:grpSpLocks/>
                </p:cNvGrpSpPr>
                <p:nvPr/>
              </p:nvGrpSpPr>
              <p:grpSpPr bwMode="auto">
                <a:xfrm>
                  <a:off x="3408" y="912"/>
                  <a:ext cx="1584" cy="1551"/>
                  <a:chOff x="3360" y="1008"/>
                  <a:chExt cx="1584" cy="1551"/>
                </a:xfrm>
              </p:grpSpPr>
              <p:pic>
                <p:nvPicPr>
                  <p:cNvPr id="21" name="Picture 18">
                    <a:extLst>
                      <a:ext uri="{FF2B5EF4-FFF2-40B4-BE49-F238E27FC236}">
                        <a16:creationId xmlns:a16="http://schemas.microsoft.com/office/drawing/2014/main" id="{8CC71D13-899B-5B3B-20BC-0EEB042EDC2A}"/>
                      </a:ext>
                    </a:extLst>
                  </p:cNvPr>
                  <p:cNvPicPr>
                    <a:picLocks noChangeAspect="1" noChangeArrowheads="1"/>
                  </p:cNvPicPr>
                  <p:nvPr/>
                </p:nvPicPr>
                <p:blipFill>
                  <a:blip r:embed="rId4" cstate="print"/>
                  <a:srcRect r="73026"/>
                  <a:stretch>
                    <a:fillRect/>
                  </a:stretch>
                </p:blipFill>
                <p:spPr bwMode="auto">
                  <a:xfrm>
                    <a:off x="3360" y="1008"/>
                    <a:ext cx="768" cy="1551"/>
                  </a:xfrm>
                  <a:prstGeom prst="rect">
                    <a:avLst/>
                  </a:prstGeom>
                  <a:noFill/>
                  <a:ln w="9525">
                    <a:noFill/>
                    <a:miter lim="800000"/>
                    <a:headEnd/>
                    <a:tailEnd/>
                  </a:ln>
                </p:spPr>
              </p:pic>
              <p:pic>
                <p:nvPicPr>
                  <p:cNvPr id="22" name="Picture 19">
                    <a:extLst>
                      <a:ext uri="{FF2B5EF4-FFF2-40B4-BE49-F238E27FC236}">
                        <a16:creationId xmlns:a16="http://schemas.microsoft.com/office/drawing/2014/main" id="{4820D9FE-A9E9-2022-DB3D-5EF6FCB2C2B1}"/>
                      </a:ext>
                    </a:extLst>
                  </p:cNvPr>
                  <p:cNvPicPr>
                    <a:picLocks noChangeAspect="1" noChangeArrowheads="1"/>
                  </p:cNvPicPr>
                  <p:nvPr/>
                </p:nvPicPr>
                <p:blipFill>
                  <a:blip r:embed="rId4" cstate="print"/>
                  <a:srcRect l="72498" r="-1158"/>
                  <a:stretch>
                    <a:fillRect/>
                  </a:stretch>
                </p:blipFill>
                <p:spPr bwMode="auto">
                  <a:xfrm>
                    <a:off x="4128" y="1008"/>
                    <a:ext cx="816" cy="1551"/>
                  </a:xfrm>
                  <a:prstGeom prst="rect">
                    <a:avLst/>
                  </a:prstGeom>
                  <a:noFill/>
                  <a:ln w="9525">
                    <a:noFill/>
                    <a:miter lim="800000"/>
                    <a:headEnd/>
                    <a:tailEnd/>
                  </a:ln>
                </p:spPr>
              </p:pic>
            </p:grpSp>
            <p:pic>
              <p:nvPicPr>
                <p:cNvPr id="18" name="Picture 20">
                  <a:extLst>
                    <a:ext uri="{FF2B5EF4-FFF2-40B4-BE49-F238E27FC236}">
                      <a16:creationId xmlns:a16="http://schemas.microsoft.com/office/drawing/2014/main" id="{63636B4A-54D7-0AFA-DEF2-3F750450B78E}"/>
                    </a:ext>
                  </a:extLst>
                </p:cNvPr>
                <p:cNvPicPr>
                  <a:picLocks noChangeAspect="1" noChangeArrowheads="1"/>
                </p:cNvPicPr>
                <p:nvPr/>
              </p:nvPicPr>
              <p:blipFill>
                <a:blip r:embed="rId5" cstate="print"/>
                <a:srcRect/>
                <a:stretch>
                  <a:fillRect/>
                </a:stretch>
              </p:blipFill>
              <p:spPr bwMode="auto">
                <a:xfrm>
                  <a:off x="3480" y="1872"/>
                  <a:ext cx="216" cy="168"/>
                </a:xfrm>
                <a:prstGeom prst="rect">
                  <a:avLst/>
                </a:prstGeom>
                <a:noFill/>
                <a:ln w="9525">
                  <a:noFill/>
                  <a:miter lim="800000"/>
                  <a:headEnd/>
                  <a:tailEnd/>
                </a:ln>
              </p:spPr>
            </p:pic>
            <p:pic>
              <p:nvPicPr>
                <p:cNvPr id="19" name="Picture 21">
                  <a:extLst>
                    <a:ext uri="{FF2B5EF4-FFF2-40B4-BE49-F238E27FC236}">
                      <a16:creationId xmlns:a16="http://schemas.microsoft.com/office/drawing/2014/main" id="{24B064F5-C3A1-AE21-8A65-7F6913FAA8BB}"/>
                    </a:ext>
                  </a:extLst>
                </p:cNvPr>
                <p:cNvPicPr>
                  <a:picLocks noChangeAspect="1" noChangeArrowheads="1"/>
                </p:cNvPicPr>
                <p:nvPr/>
              </p:nvPicPr>
              <p:blipFill>
                <a:blip r:embed="rId6" cstate="print"/>
                <a:srcRect/>
                <a:stretch>
                  <a:fillRect/>
                </a:stretch>
              </p:blipFill>
              <p:spPr bwMode="auto">
                <a:xfrm>
                  <a:off x="3792" y="2160"/>
                  <a:ext cx="197" cy="178"/>
                </a:xfrm>
                <a:prstGeom prst="rect">
                  <a:avLst/>
                </a:prstGeom>
                <a:noFill/>
                <a:ln w="9525">
                  <a:noFill/>
                  <a:miter lim="800000"/>
                  <a:headEnd/>
                  <a:tailEnd/>
                </a:ln>
              </p:spPr>
            </p:pic>
            <p:pic>
              <p:nvPicPr>
                <p:cNvPr id="20" name="Picture 22">
                  <a:extLst>
                    <a:ext uri="{FF2B5EF4-FFF2-40B4-BE49-F238E27FC236}">
                      <a16:creationId xmlns:a16="http://schemas.microsoft.com/office/drawing/2014/main" id="{30294115-2647-5033-7F12-6B0950DF75A7}"/>
                    </a:ext>
                  </a:extLst>
                </p:cNvPr>
                <p:cNvPicPr>
                  <a:picLocks noChangeAspect="1" noChangeArrowheads="1"/>
                </p:cNvPicPr>
                <p:nvPr/>
              </p:nvPicPr>
              <p:blipFill>
                <a:blip r:embed="rId7" cstate="print"/>
                <a:srcRect/>
                <a:stretch>
                  <a:fillRect/>
                </a:stretch>
              </p:blipFill>
              <p:spPr bwMode="auto">
                <a:xfrm>
                  <a:off x="3504" y="2160"/>
                  <a:ext cx="216" cy="187"/>
                </a:xfrm>
                <a:prstGeom prst="rect">
                  <a:avLst/>
                </a:prstGeom>
                <a:noFill/>
                <a:ln w="9525">
                  <a:noFill/>
                  <a:miter lim="800000"/>
                  <a:headEnd/>
                  <a:tailEnd/>
                </a:ln>
              </p:spPr>
            </p:pic>
          </p:grpSp>
          <p:sp>
            <p:nvSpPr>
              <p:cNvPr id="14" name="Rectangle 23">
                <a:extLst>
                  <a:ext uri="{FF2B5EF4-FFF2-40B4-BE49-F238E27FC236}">
                    <a16:creationId xmlns:a16="http://schemas.microsoft.com/office/drawing/2014/main" id="{C6634650-27A1-B54F-51F7-CAE2429B98E4}"/>
                  </a:ext>
                </a:extLst>
              </p:cNvPr>
              <p:cNvSpPr>
                <a:spLocks noChangeArrowheads="1"/>
              </p:cNvSpPr>
              <p:nvPr/>
            </p:nvSpPr>
            <p:spPr bwMode="auto">
              <a:xfrm>
                <a:off x="4032" y="2208"/>
                <a:ext cx="96" cy="144"/>
              </a:xfrm>
              <a:prstGeom prst="rect">
                <a:avLst/>
              </a:prstGeom>
              <a:solidFill>
                <a:srgbClr val="000000"/>
              </a:solidFill>
              <a:ln w="9525">
                <a:noFill/>
                <a:miter lim="800000"/>
                <a:headEnd/>
                <a:tailEnd/>
              </a:ln>
            </p:spPr>
            <p:txBody>
              <a:bodyPr wrap="none" anchor="ctr"/>
              <a:lstStyle/>
              <a:p>
                <a:endParaRPr lang="en-US"/>
              </a:p>
            </p:txBody>
          </p:sp>
          <p:sp>
            <p:nvSpPr>
              <p:cNvPr id="15" name="Rectangle 24">
                <a:extLst>
                  <a:ext uri="{FF2B5EF4-FFF2-40B4-BE49-F238E27FC236}">
                    <a16:creationId xmlns:a16="http://schemas.microsoft.com/office/drawing/2014/main" id="{BFB103E1-246A-D617-DFEA-0D4CCA40BBFE}"/>
                  </a:ext>
                </a:extLst>
              </p:cNvPr>
              <p:cNvSpPr>
                <a:spLocks noChangeArrowheads="1"/>
              </p:cNvSpPr>
              <p:nvPr/>
            </p:nvSpPr>
            <p:spPr bwMode="auto">
              <a:xfrm>
                <a:off x="4320" y="1968"/>
                <a:ext cx="96" cy="384"/>
              </a:xfrm>
              <a:prstGeom prst="rect">
                <a:avLst/>
              </a:prstGeom>
              <a:solidFill>
                <a:srgbClr val="000000"/>
              </a:solidFill>
              <a:ln w="9525">
                <a:noFill/>
                <a:miter lim="800000"/>
                <a:headEnd/>
                <a:tailEnd/>
              </a:ln>
            </p:spPr>
            <p:txBody>
              <a:bodyPr wrap="none" anchor="ctr"/>
              <a:lstStyle/>
              <a:p>
                <a:endParaRPr lang="en-US"/>
              </a:p>
            </p:txBody>
          </p:sp>
          <p:sp>
            <p:nvSpPr>
              <p:cNvPr id="16" name="Rectangle 25">
                <a:extLst>
                  <a:ext uri="{FF2B5EF4-FFF2-40B4-BE49-F238E27FC236}">
                    <a16:creationId xmlns:a16="http://schemas.microsoft.com/office/drawing/2014/main" id="{31CA6314-843D-44F0-AFF9-5D1288CB0913}"/>
                  </a:ext>
                </a:extLst>
              </p:cNvPr>
              <p:cNvSpPr>
                <a:spLocks noChangeArrowheads="1"/>
              </p:cNvSpPr>
              <p:nvPr/>
            </p:nvSpPr>
            <p:spPr bwMode="auto">
              <a:xfrm>
                <a:off x="4320" y="1968"/>
                <a:ext cx="528" cy="96"/>
              </a:xfrm>
              <a:prstGeom prst="rect">
                <a:avLst/>
              </a:prstGeom>
              <a:solidFill>
                <a:srgbClr val="000000"/>
              </a:solidFill>
              <a:ln w="9525">
                <a:noFill/>
                <a:miter lim="800000"/>
                <a:headEnd/>
                <a:tailEnd/>
              </a:ln>
            </p:spPr>
            <p:txBody>
              <a:bodyPr wrap="none" anchor="ctr"/>
              <a:lstStyle/>
              <a:p>
                <a:endParaRPr lang="en-US"/>
              </a:p>
            </p:txBody>
          </p:sp>
        </p:grpSp>
        <p:sp>
          <p:nvSpPr>
            <p:cNvPr id="12" name="Rectangle 26">
              <a:extLst>
                <a:ext uri="{FF2B5EF4-FFF2-40B4-BE49-F238E27FC236}">
                  <a16:creationId xmlns:a16="http://schemas.microsoft.com/office/drawing/2014/main" id="{8960F862-0A78-84E9-A148-1E2D831DC9AB}"/>
                </a:ext>
              </a:extLst>
            </p:cNvPr>
            <p:cNvSpPr>
              <a:spLocks noChangeArrowheads="1"/>
            </p:cNvSpPr>
            <p:nvPr/>
          </p:nvSpPr>
          <p:spPr bwMode="auto">
            <a:xfrm>
              <a:off x="4080" y="2112"/>
              <a:ext cx="144" cy="96"/>
            </a:xfrm>
            <a:prstGeom prst="rect">
              <a:avLst/>
            </a:prstGeom>
            <a:solidFill>
              <a:srgbClr val="000000"/>
            </a:solidFill>
            <a:ln w="9525">
              <a:noFill/>
              <a:miter lim="800000"/>
              <a:headEnd/>
              <a:tailEnd/>
            </a:ln>
          </p:spPr>
          <p:txBody>
            <a:bodyPr wrap="none" anchor="ctr"/>
            <a:lstStyle/>
            <a:p>
              <a:endParaRPr lang="en-US"/>
            </a:p>
          </p:txBody>
        </p:sp>
      </p:grpSp>
      <p:grpSp>
        <p:nvGrpSpPr>
          <p:cNvPr id="24" name="Group 4" descr="Screenshot of a Pacman state where Pacman has been caught by a ghost and the game is over.">
            <a:extLst>
              <a:ext uri="{FF2B5EF4-FFF2-40B4-BE49-F238E27FC236}">
                <a16:creationId xmlns:a16="http://schemas.microsoft.com/office/drawing/2014/main" id="{9E7EE714-6AE5-8C80-F293-5FAD4FD90868}"/>
              </a:ext>
            </a:extLst>
          </p:cNvPr>
          <p:cNvGrpSpPr>
            <a:grpSpLocks/>
          </p:cNvGrpSpPr>
          <p:nvPr/>
        </p:nvGrpSpPr>
        <p:grpSpPr bwMode="auto">
          <a:xfrm>
            <a:off x="8359176" y="2473046"/>
            <a:ext cx="1790329" cy="1752600"/>
            <a:chOff x="3984" y="2640"/>
            <a:chExt cx="1584" cy="1551"/>
          </a:xfrm>
        </p:grpSpPr>
        <p:grpSp>
          <p:nvGrpSpPr>
            <p:cNvPr id="26" name="Group 5">
              <a:extLst>
                <a:ext uri="{FF2B5EF4-FFF2-40B4-BE49-F238E27FC236}">
                  <a16:creationId xmlns:a16="http://schemas.microsoft.com/office/drawing/2014/main" id="{18F8BC7C-AEFB-4FE6-877A-B6284C8ABE33}"/>
                </a:ext>
              </a:extLst>
            </p:cNvPr>
            <p:cNvGrpSpPr>
              <a:grpSpLocks/>
            </p:cNvGrpSpPr>
            <p:nvPr/>
          </p:nvGrpSpPr>
          <p:grpSpPr bwMode="auto">
            <a:xfrm>
              <a:off x="3984" y="2640"/>
              <a:ext cx="1584" cy="1551"/>
              <a:chOff x="3360" y="1008"/>
              <a:chExt cx="1584" cy="1551"/>
            </a:xfrm>
          </p:grpSpPr>
          <p:pic>
            <p:nvPicPr>
              <p:cNvPr id="33" name="Picture 6">
                <a:extLst>
                  <a:ext uri="{FF2B5EF4-FFF2-40B4-BE49-F238E27FC236}">
                    <a16:creationId xmlns:a16="http://schemas.microsoft.com/office/drawing/2014/main" id="{BA533F2A-203E-01F9-BEDF-FB7A62C182FA}"/>
                  </a:ext>
                </a:extLst>
              </p:cNvPr>
              <p:cNvPicPr>
                <a:picLocks noChangeAspect="1" noChangeArrowheads="1"/>
              </p:cNvPicPr>
              <p:nvPr/>
            </p:nvPicPr>
            <p:blipFill>
              <a:blip r:embed="rId4" cstate="print"/>
              <a:srcRect r="73026"/>
              <a:stretch>
                <a:fillRect/>
              </a:stretch>
            </p:blipFill>
            <p:spPr bwMode="auto">
              <a:xfrm>
                <a:off x="3360" y="1008"/>
                <a:ext cx="768" cy="1551"/>
              </a:xfrm>
              <a:prstGeom prst="rect">
                <a:avLst/>
              </a:prstGeom>
              <a:noFill/>
              <a:ln w="9525">
                <a:noFill/>
                <a:miter lim="800000"/>
                <a:headEnd/>
                <a:tailEnd/>
              </a:ln>
            </p:spPr>
          </p:pic>
          <p:pic>
            <p:nvPicPr>
              <p:cNvPr id="34" name="Picture 7">
                <a:extLst>
                  <a:ext uri="{FF2B5EF4-FFF2-40B4-BE49-F238E27FC236}">
                    <a16:creationId xmlns:a16="http://schemas.microsoft.com/office/drawing/2014/main" id="{62A95C90-3D99-574B-2E4B-57183E37A477}"/>
                  </a:ext>
                </a:extLst>
              </p:cNvPr>
              <p:cNvPicPr>
                <a:picLocks noChangeAspect="1" noChangeArrowheads="1"/>
              </p:cNvPicPr>
              <p:nvPr/>
            </p:nvPicPr>
            <p:blipFill>
              <a:blip r:embed="rId4" cstate="print"/>
              <a:srcRect l="72498" r="-1158"/>
              <a:stretch>
                <a:fillRect/>
              </a:stretch>
            </p:blipFill>
            <p:spPr bwMode="auto">
              <a:xfrm>
                <a:off x="4128" y="1008"/>
                <a:ext cx="816" cy="1551"/>
              </a:xfrm>
              <a:prstGeom prst="rect">
                <a:avLst/>
              </a:prstGeom>
              <a:noFill/>
              <a:ln w="9525">
                <a:noFill/>
                <a:miter lim="800000"/>
                <a:headEnd/>
                <a:tailEnd/>
              </a:ln>
            </p:spPr>
          </p:pic>
        </p:grpSp>
        <p:pic>
          <p:nvPicPr>
            <p:cNvPr id="27" name="Picture 8">
              <a:extLst>
                <a:ext uri="{FF2B5EF4-FFF2-40B4-BE49-F238E27FC236}">
                  <a16:creationId xmlns:a16="http://schemas.microsoft.com/office/drawing/2014/main" id="{518A93FC-7DD8-9D08-7743-7F90A174E0ED}"/>
                </a:ext>
              </a:extLst>
            </p:cNvPr>
            <p:cNvPicPr>
              <a:picLocks noChangeAspect="1" noChangeArrowheads="1"/>
            </p:cNvPicPr>
            <p:nvPr/>
          </p:nvPicPr>
          <p:blipFill>
            <a:blip r:embed="rId6" cstate="print"/>
            <a:srcRect/>
            <a:stretch>
              <a:fillRect/>
            </a:stretch>
          </p:blipFill>
          <p:spPr bwMode="auto">
            <a:xfrm>
              <a:off x="4224" y="3888"/>
              <a:ext cx="197" cy="178"/>
            </a:xfrm>
            <a:prstGeom prst="rect">
              <a:avLst/>
            </a:prstGeom>
            <a:noFill/>
            <a:ln w="9525">
              <a:noFill/>
              <a:miter lim="800000"/>
              <a:headEnd/>
              <a:tailEnd/>
            </a:ln>
          </p:spPr>
        </p:pic>
        <p:pic>
          <p:nvPicPr>
            <p:cNvPr id="28" name="Picture 9">
              <a:extLst>
                <a:ext uri="{FF2B5EF4-FFF2-40B4-BE49-F238E27FC236}">
                  <a16:creationId xmlns:a16="http://schemas.microsoft.com/office/drawing/2014/main" id="{BBE84DCC-337B-0C39-12F0-C7CD4C803728}"/>
                </a:ext>
              </a:extLst>
            </p:cNvPr>
            <p:cNvPicPr>
              <a:picLocks noChangeAspect="1" noChangeArrowheads="1"/>
            </p:cNvPicPr>
            <p:nvPr/>
          </p:nvPicPr>
          <p:blipFill>
            <a:blip r:embed="rId5" cstate="print"/>
            <a:srcRect/>
            <a:stretch>
              <a:fillRect/>
            </a:stretch>
          </p:blipFill>
          <p:spPr bwMode="auto">
            <a:xfrm>
              <a:off x="4056" y="3744"/>
              <a:ext cx="216" cy="168"/>
            </a:xfrm>
            <a:prstGeom prst="rect">
              <a:avLst/>
            </a:prstGeom>
            <a:noFill/>
            <a:ln w="9525">
              <a:noFill/>
              <a:miter lim="800000"/>
              <a:headEnd/>
              <a:tailEnd/>
            </a:ln>
          </p:spPr>
        </p:pic>
        <p:sp>
          <p:nvSpPr>
            <p:cNvPr id="29" name="Rectangle 10">
              <a:extLst>
                <a:ext uri="{FF2B5EF4-FFF2-40B4-BE49-F238E27FC236}">
                  <a16:creationId xmlns:a16="http://schemas.microsoft.com/office/drawing/2014/main" id="{13EC6247-12AE-892B-40A4-3DC5BF082612}"/>
                </a:ext>
              </a:extLst>
            </p:cNvPr>
            <p:cNvSpPr>
              <a:spLocks noChangeArrowheads="1"/>
            </p:cNvSpPr>
            <p:nvPr/>
          </p:nvSpPr>
          <p:spPr bwMode="auto">
            <a:xfrm>
              <a:off x="4128" y="3936"/>
              <a:ext cx="96" cy="144"/>
            </a:xfrm>
            <a:prstGeom prst="rect">
              <a:avLst/>
            </a:prstGeom>
            <a:solidFill>
              <a:srgbClr val="000000"/>
            </a:solidFill>
            <a:ln w="9525">
              <a:noFill/>
              <a:miter lim="800000"/>
              <a:headEnd/>
              <a:tailEnd/>
            </a:ln>
          </p:spPr>
          <p:txBody>
            <a:bodyPr wrap="none" anchor="ctr"/>
            <a:lstStyle/>
            <a:p>
              <a:endParaRPr lang="en-US"/>
            </a:p>
          </p:txBody>
        </p:sp>
        <p:sp>
          <p:nvSpPr>
            <p:cNvPr id="30" name="Rectangle 11">
              <a:extLst>
                <a:ext uri="{FF2B5EF4-FFF2-40B4-BE49-F238E27FC236}">
                  <a16:creationId xmlns:a16="http://schemas.microsoft.com/office/drawing/2014/main" id="{00A5C1AA-2326-B1C6-B2CE-CDB0B0D61BB9}"/>
                </a:ext>
              </a:extLst>
            </p:cNvPr>
            <p:cNvSpPr>
              <a:spLocks noChangeArrowheads="1"/>
            </p:cNvSpPr>
            <p:nvPr/>
          </p:nvSpPr>
          <p:spPr bwMode="auto">
            <a:xfrm>
              <a:off x="4416" y="3936"/>
              <a:ext cx="96" cy="144"/>
            </a:xfrm>
            <a:prstGeom prst="rect">
              <a:avLst/>
            </a:prstGeom>
            <a:solidFill>
              <a:srgbClr val="000000"/>
            </a:solidFill>
            <a:ln w="9525">
              <a:noFill/>
              <a:miter lim="800000"/>
              <a:headEnd/>
              <a:tailEnd/>
            </a:ln>
          </p:spPr>
          <p:txBody>
            <a:bodyPr wrap="none" anchor="ctr"/>
            <a:lstStyle/>
            <a:p>
              <a:endParaRPr lang="en-US"/>
            </a:p>
          </p:txBody>
        </p:sp>
        <p:sp>
          <p:nvSpPr>
            <p:cNvPr id="31" name="Rectangle 12">
              <a:extLst>
                <a:ext uri="{FF2B5EF4-FFF2-40B4-BE49-F238E27FC236}">
                  <a16:creationId xmlns:a16="http://schemas.microsoft.com/office/drawing/2014/main" id="{62201A89-A518-9C6A-35DF-BE14A303E544}"/>
                </a:ext>
              </a:extLst>
            </p:cNvPr>
            <p:cNvSpPr>
              <a:spLocks noChangeArrowheads="1"/>
            </p:cNvSpPr>
            <p:nvPr/>
          </p:nvSpPr>
          <p:spPr bwMode="auto">
            <a:xfrm>
              <a:off x="4560" y="3648"/>
              <a:ext cx="96" cy="384"/>
            </a:xfrm>
            <a:prstGeom prst="rect">
              <a:avLst/>
            </a:prstGeom>
            <a:solidFill>
              <a:srgbClr val="000000"/>
            </a:solidFill>
            <a:ln w="9525">
              <a:noFill/>
              <a:miter lim="800000"/>
              <a:headEnd/>
              <a:tailEnd/>
            </a:ln>
          </p:spPr>
          <p:txBody>
            <a:bodyPr wrap="none" anchor="ctr"/>
            <a:lstStyle/>
            <a:p>
              <a:endParaRPr lang="en-US"/>
            </a:p>
          </p:txBody>
        </p:sp>
        <p:sp>
          <p:nvSpPr>
            <p:cNvPr id="32" name="Rectangle 13">
              <a:extLst>
                <a:ext uri="{FF2B5EF4-FFF2-40B4-BE49-F238E27FC236}">
                  <a16:creationId xmlns:a16="http://schemas.microsoft.com/office/drawing/2014/main" id="{C06EB616-F68B-1691-B887-646BA544D75B}"/>
                </a:ext>
              </a:extLst>
            </p:cNvPr>
            <p:cNvSpPr>
              <a:spLocks noChangeArrowheads="1"/>
            </p:cNvSpPr>
            <p:nvPr/>
          </p:nvSpPr>
          <p:spPr bwMode="auto">
            <a:xfrm>
              <a:off x="4560" y="3648"/>
              <a:ext cx="528" cy="96"/>
            </a:xfrm>
            <a:prstGeom prst="rect">
              <a:avLst/>
            </a:prstGeom>
            <a:solidFill>
              <a:srgbClr val="000000"/>
            </a:solidFill>
            <a:ln w="9525">
              <a:noFill/>
              <a:miter lim="800000"/>
              <a:headEnd/>
              <a:tailEnd/>
            </a:ln>
          </p:spPr>
          <p:txBody>
            <a:bodyPr wrap="none" anchor="ctr"/>
            <a:lstStyle/>
            <a:p>
              <a:endParaRPr lang="en-US"/>
            </a:p>
          </p:txBody>
        </p:sp>
      </p:gr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07C79F8D-711D-7B4D-076B-A3A2EB423988}"/>
                  </a:ext>
                </a:extLst>
              </p:cNvPr>
              <p:cNvSpPr txBox="1"/>
              <p:nvPr/>
            </p:nvSpPr>
            <p:spPr>
              <a:xfrm>
                <a:off x="3989132" y="2851454"/>
                <a:ext cx="2457482" cy="923330"/>
              </a:xfrm>
              <a:prstGeom prst="rect">
                <a:avLst/>
              </a:prstGeom>
              <a:noFill/>
            </p:spPr>
            <p:txBody>
              <a:bodyPr wrap="square" rtlCol="0">
                <a:spAutoFit/>
              </a:bodyPr>
              <a:lstStyle/>
              <a:p>
                <a:pPr/>
                <a14:m>
                  <m:oMathPara xmlns:m="http://schemas.openxmlformats.org/officeDocument/2006/math">
                    <m:oMathParaPr>
                      <m:jc m:val="left"/>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m:rPr>
                              <m:sty m:val="p"/>
                            </m:rPr>
                            <a:rPr lang="en-US" b="0" i="0" smtClean="0">
                              <a:latin typeface="Cambria Math" panose="02040503050406030204" pitchFamily="18" charset="0"/>
                            </a:rPr>
                            <m:t>DOT</m:t>
                          </m:r>
                        </m:sub>
                      </m:sSub>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r>
                        <m:rPr>
                          <m:sty m:val="p"/>
                        </m:rPr>
                        <a:rPr lang="en-US" b="0" i="0" smtClean="0">
                          <a:latin typeface="Cambria Math" panose="02040503050406030204" pitchFamily="18" charset="0"/>
                        </a:rPr>
                        <m:t>NORTH</m:t>
                      </m:r>
                      <m:r>
                        <a:rPr lang="en-US" b="0" i="1" smtClean="0">
                          <a:latin typeface="Cambria Math" panose="02040503050406030204" pitchFamily="18" charset="0"/>
                        </a:rPr>
                        <m:t>)=0.5</m:t>
                      </m:r>
                    </m:oMath>
                  </m:oMathPara>
                </a14:m>
                <a:endParaRPr lang="en-US" dirty="0"/>
              </a:p>
              <a:p>
                <a:endParaRPr lang="en-US" dirty="0"/>
              </a:p>
              <a:p>
                <a:pPr/>
                <a14:m>
                  <m:oMathPara xmlns:m="http://schemas.openxmlformats.org/officeDocument/2006/math">
                    <m:oMathParaPr>
                      <m:jc m:val="left"/>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m:rPr>
                              <m:sty m:val="p"/>
                            </m:rPr>
                            <a:rPr lang="en-US" b="0" i="0" smtClean="0">
                              <a:latin typeface="Cambria Math" panose="02040503050406030204" pitchFamily="18" charset="0"/>
                            </a:rPr>
                            <m:t>GST</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m:rPr>
                              <m:sty m:val="p"/>
                            </m:rPr>
                            <a:rPr lang="en-US" b="0" i="0" smtClean="0">
                              <a:latin typeface="Cambria Math" panose="02040503050406030204" pitchFamily="18" charset="0"/>
                            </a:rPr>
                            <m:t>NORTH</m:t>
                          </m:r>
                        </m:e>
                      </m:d>
                      <m:r>
                        <a:rPr lang="en-US" b="0" i="1" smtClean="0">
                          <a:latin typeface="Cambria Math" panose="02040503050406030204" pitchFamily="18" charset="0"/>
                        </a:rPr>
                        <m:t>=1</m:t>
                      </m:r>
                    </m:oMath>
                  </m:oMathPara>
                </a14:m>
                <a:endParaRPr lang="en-US" dirty="0"/>
              </a:p>
            </p:txBody>
          </p:sp>
        </mc:Choice>
        <mc:Fallback xmlns="">
          <p:sp>
            <p:nvSpPr>
              <p:cNvPr id="38" name="TextBox 37">
                <a:extLst>
                  <a:ext uri="{FF2B5EF4-FFF2-40B4-BE49-F238E27FC236}">
                    <a16:creationId xmlns:a16="http://schemas.microsoft.com/office/drawing/2014/main" id="{07C79F8D-711D-7B4D-076B-A3A2EB423988}"/>
                  </a:ext>
                </a:extLst>
              </p:cNvPr>
              <p:cNvSpPr txBox="1">
                <a:spLocks noRot="1" noChangeAspect="1" noMove="1" noResize="1" noEditPoints="1" noAdjustHandles="1" noChangeArrowheads="1" noChangeShapeType="1" noTextEdit="1"/>
              </p:cNvSpPr>
              <p:nvPr/>
            </p:nvSpPr>
            <p:spPr>
              <a:xfrm>
                <a:off x="3989132" y="2851454"/>
                <a:ext cx="2457482" cy="923330"/>
              </a:xfrm>
              <a:prstGeom prst="rect">
                <a:avLst/>
              </a:prstGeom>
              <a:blipFill>
                <a:blip r:embed="rId8"/>
                <a:stretch>
                  <a:fillRect l="-513" b="-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F59F7EA-AA77-70BF-42E1-A8CC0757DDAE}"/>
                  </a:ext>
                </a:extLst>
              </p:cNvPr>
              <p:cNvSpPr txBox="1"/>
              <p:nvPr/>
            </p:nvSpPr>
            <p:spPr>
              <a:xfrm>
                <a:off x="1375823" y="3069445"/>
                <a:ext cx="473206" cy="553998"/>
              </a:xfrm>
              <a:prstGeom prst="rect">
                <a:avLst/>
              </a:prstGeom>
              <a:noFill/>
            </p:spPr>
            <p:txBody>
              <a:bodyPr wrap="none" rtlCol="0">
                <a:spAutoFit/>
              </a:bodyPr>
              <a:lstStyle/>
              <a:p>
                <a:pPr/>
                <a14:m>
                  <m:oMathPara xmlns:m="http://schemas.openxmlformats.org/officeDocument/2006/math">
                    <m:oMath>
                      <m:r>
                        <a:rPr lang="en-US" sz="3000" b="0" i="1" smtClean="0">
                          <a:latin typeface="Cambria Math" panose="02040503050406030204" pitchFamily="18" charset="0"/>
                        </a:rPr>
                        <m:t>𝑠</m:t>
                      </m:r>
                    </m:oMath>
                  </m:oMathPara>
                </a14:m>
                <a:endParaRPr lang="en-US" sz="3000" dirty="0"/>
              </a:p>
            </p:txBody>
          </p:sp>
        </mc:Choice>
        <mc:Fallback xmlns="">
          <p:sp>
            <p:nvSpPr>
              <p:cNvPr id="39" name="TextBox 38">
                <a:extLst>
                  <a:ext uri="{FF2B5EF4-FFF2-40B4-BE49-F238E27FC236}">
                    <a16:creationId xmlns:a16="http://schemas.microsoft.com/office/drawing/2014/main" id="{FF59F7EA-AA77-70BF-42E1-A8CC0757DDAE}"/>
                  </a:ext>
                </a:extLst>
              </p:cNvPr>
              <p:cNvSpPr txBox="1">
                <a:spLocks noRot="1" noChangeAspect="1" noMove="1" noResize="1" noEditPoints="1" noAdjustHandles="1" noChangeArrowheads="1" noChangeShapeType="1" noTextEdit="1"/>
              </p:cNvSpPr>
              <p:nvPr/>
            </p:nvSpPr>
            <p:spPr>
              <a:xfrm>
                <a:off x="1375823" y="3069445"/>
                <a:ext cx="473206" cy="55399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4D6BE3A-20DD-FA37-CB3F-B3943A8BD15F}"/>
                  </a:ext>
                </a:extLst>
              </p:cNvPr>
              <p:cNvSpPr txBox="1"/>
              <p:nvPr/>
            </p:nvSpPr>
            <p:spPr>
              <a:xfrm>
                <a:off x="10258009" y="3069445"/>
                <a:ext cx="558166" cy="553998"/>
              </a:xfrm>
              <a:prstGeom prst="rect">
                <a:avLst/>
              </a:prstGeom>
              <a:noFill/>
            </p:spPr>
            <p:txBody>
              <a:bodyPr wrap="none" rtlCol="0">
                <a:spAutoFit/>
              </a:bodyPr>
              <a:lstStyle/>
              <a:p>
                <a:pPr/>
                <a14:m>
                  <m:oMathPara xmlns:m="http://schemas.openxmlformats.org/officeDocument/2006/math">
                    <m:oMath>
                      <m:r>
                        <a:rPr lang="en-US" sz="3000" b="0" i="1" smtClean="0">
                          <a:latin typeface="Cambria Math" panose="02040503050406030204" pitchFamily="18" charset="0"/>
                        </a:rPr>
                        <m:t>𝑠</m:t>
                      </m:r>
                      <m:r>
                        <a:rPr lang="en-US" sz="3000" b="0" i="1" smtClean="0">
                          <a:latin typeface="Cambria Math" panose="02040503050406030204" pitchFamily="18" charset="0"/>
                        </a:rPr>
                        <m:t>′</m:t>
                      </m:r>
                    </m:oMath>
                  </m:oMathPara>
                </a14:m>
                <a:endParaRPr lang="en-US" sz="3000" dirty="0"/>
              </a:p>
            </p:txBody>
          </p:sp>
        </mc:Choice>
        <mc:Fallback xmlns="">
          <p:sp>
            <p:nvSpPr>
              <p:cNvPr id="40" name="TextBox 39">
                <a:extLst>
                  <a:ext uri="{FF2B5EF4-FFF2-40B4-BE49-F238E27FC236}">
                    <a16:creationId xmlns:a16="http://schemas.microsoft.com/office/drawing/2014/main" id="{D4D6BE3A-20DD-FA37-CB3F-B3943A8BD15F}"/>
                  </a:ext>
                </a:extLst>
              </p:cNvPr>
              <p:cNvSpPr txBox="1">
                <a:spLocks noRot="1" noChangeAspect="1" noMove="1" noResize="1" noEditPoints="1" noAdjustHandles="1" noChangeArrowheads="1" noChangeShapeType="1" noTextEdit="1"/>
              </p:cNvSpPr>
              <p:nvPr/>
            </p:nvSpPr>
            <p:spPr>
              <a:xfrm>
                <a:off x="10258009" y="3069445"/>
                <a:ext cx="558166" cy="553998"/>
              </a:xfrm>
              <a:prstGeom prst="rect">
                <a:avLst/>
              </a:prstGeom>
              <a:blipFill>
                <a:blip r:embed="rId10"/>
                <a:stretch>
                  <a:fillRect l="-2222" r="-2222"/>
                </a:stretch>
              </a:blipFill>
            </p:spPr>
            <p:txBody>
              <a:bodyPr/>
              <a:lstStyle/>
              <a:p>
                <a:r>
                  <a:rPr lang="en-US">
                    <a:noFill/>
                  </a:rPr>
                  <a:t> </a:t>
                </a:r>
              </a:p>
            </p:txBody>
          </p:sp>
        </mc:Fallback>
      </mc:AlternateContent>
      <p:sp>
        <p:nvSpPr>
          <p:cNvPr id="41" name="Right Arrow 40">
            <a:extLst>
              <a:ext uri="{FF2B5EF4-FFF2-40B4-BE49-F238E27FC236}">
                <a16:creationId xmlns:a16="http://schemas.microsoft.com/office/drawing/2014/main" id="{DFAF986A-EB6F-B04B-9569-626C6BDFD58C}"/>
              </a:ext>
              <a:ext uri="{C183D7F6-B498-43B3-948B-1728B52AA6E4}">
                <adec:decorative xmlns:adec="http://schemas.microsoft.com/office/drawing/2017/decorative" val="1"/>
              </a:ext>
            </a:extLst>
          </p:cNvPr>
          <p:cNvSpPr/>
          <p:nvPr/>
        </p:nvSpPr>
        <p:spPr>
          <a:xfrm>
            <a:off x="6728736" y="3055157"/>
            <a:ext cx="1304926" cy="618293"/>
          </a:xfrm>
          <a:prstGeom prs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05E74993-4CDC-23FE-7B42-4D63B20FBE1E}"/>
                  </a:ext>
                </a:extLst>
              </p:cNvPr>
              <p:cNvSpPr txBox="1"/>
              <p:nvPr/>
            </p:nvSpPr>
            <p:spPr>
              <a:xfrm>
                <a:off x="6728736" y="3774784"/>
                <a:ext cx="1215654"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𝑟</m:t>
                      </m:r>
                      <m:r>
                        <a:rPr lang="en-US" b="0" i="1" smtClean="0">
                          <a:latin typeface="Cambria Math" panose="02040503050406030204" pitchFamily="18" charset="0"/>
                        </a:rPr>
                        <m:t>=−500</m:t>
                      </m:r>
                    </m:oMath>
                  </m:oMathPara>
                </a14:m>
                <a:endParaRPr lang="en-US" dirty="0"/>
              </a:p>
            </p:txBody>
          </p:sp>
        </mc:Choice>
        <mc:Fallback xmlns="">
          <p:sp>
            <p:nvSpPr>
              <p:cNvPr id="42" name="TextBox 41">
                <a:extLst>
                  <a:ext uri="{FF2B5EF4-FFF2-40B4-BE49-F238E27FC236}">
                    <a16:creationId xmlns:a16="http://schemas.microsoft.com/office/drawing/2014/main" id="{05E74993-4CDC-23FE-7B42-4D63B20FBE1E}"/>
                  </a:ext>
                </a:extLst>
              </p:cNvPr>
              <p:cNvSpPr txBox="1">
                <a:spLocks noRot="1" noChangeAspect="1" noMove="1" noResize="1" noEditPoints="1" noAdjustHandles="1" noChangeArrowheads="1" noChangeShapeType="1" noTextEdit="1"/>
              </p:cNvSpPr>
              <p:nvPr/>
            </p:nvSpPr>
            <p:spPr>
              <a:xfrm>
                <a:off x="6728736" y="3774784"/>
                <a:ext cx="1215654"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E44BCB6-2BCD-B181-F38F-2E3908C898D5}"/>
                  </a:ext>
                </a:extLst>
              </p:cNvPr>
              <p:cNvSpPr txBox="1"/>
              <p:nvPr/>
            </p:nvSpPr>
            <p:spPr>
              <a:xfrm>
                <a:off x="6650294" y="2607208"/>
                <a:ext cx="1461810"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𝑎</m:t>
                      </m:r>
                      <m:r>
                        <a:rPr lang="en-US" b="0" i="1" smtClean="0">
                          <a:latin typeface="Cambria Math" panose="02040503050406030204" pitchFamily="18" charset="0"/>
                        </a:rPr>
                        <m:t>=</m:t>
                      </m:r>
                      <m:r>
                        <m:rPr>
                          <m:sty m:val="p"/>
                        </m:rPr>
                        <a:rPr lang="en-US" b="0" i="0" smtClean="0">
                          <a:latin typeface="Cambria Math" panose="02040503050406030204" pitchFamily="18" charset="0"/>
                        </a:rPr>
                        <m:t>NORTH</m:t>
                      </m:r>
                    </m:oMath>
                  </m:oMathPara>
                </a14:m>
                <a:endParaRPr lang="en-US" dirty="0"/>
              </a:p>
            </p:txBody>
          </p:sp>
        </mc:Choice>
        <mc:Fallback xmlns="">
          <p:sp>
            <p:nvSpPr>
              <p:cNvPr id="43" name="TextBox 42">
                <a:extLst>
                  <a:ext uri="{FF2B5EF4-FFF2-40B4-BE49-F238E27FC236}">
                    <a16:creationId xmlns:a16="http://schemas.microsoft.com/office/drawing/2014/main" id="{5E44BCB6-2BCD-B181-F38F-2E3908C898D5}"/>
                  </a:ext>
                </a:extLst>
              </p:cNvPr>
              <p:cNvSpPr txBox="1">
                <a:spLocks noRot="1" noChangeAspect="1" noMove="1" noResize="1" noEditPoints="1" noAdjustHandles="1" noChangeArrowheads="1" noChangeShapeType="1" noTextEdit="1"/>
              </p:cNvSpPr>
              <p:nvPr/>
            </p:nvSpPr>
            <p:spPr>
              <a:xfrm>
                <a:off x="6650294" y="2607208"/>
                <a:ext cx="1461810"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761BC879-2E85-925E-3962-F2B8D8B771EF}"/>
                  </a:ext>
                </a:extLst>
              </p:cNvPr>
              <p:cNvSpPr txBox="1"/>
              <p:nvPr/>
            </p:nvSpPr>
            <p:spPr>
              <a:xfrm>
                <a:off x="7448420" y="4376176"/>
                <a:ext cx="3557587" cy="369332"/>
              </a:xfrm>
              <a:prstGeom prst="rect">
                <a:avLst/>
              </a:prstGeom>
              <a:noFill/>
            </p:spPr>
            <p:txBody>
              <a:bodyPr wrap="square" rtlCol="0">
                <a:spAutoFit/>
              </a:bodyPr>
              <a:lstStyle/>
              <a:p>
                <a:pPr/>
                <a14:m>
                  <m:oMathPara xmlns:m="http://schemas.openxmlformats.org/officeDocument/2006/math">
                    <m:oMath>
                      <m:r>
                        <a:rPr lang="en-US" i="1" smtClean="0">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e>
                      </m:d>
                      <m:r>
                        <a:rPr lang="en-US" i="1" smtClean="0">
                          <a:latin typeface="Cambria Math" panose="02040503050406030204" pitchFamily="18" charset="0"/>
                        </a:rPr>
                        <m:t>=0</m:t>
                      </m:r>
                    </m:oMath>
                  </m:oMathPara>
                </a14:m>
                <a:endParaRPr lang="en-US" b="0" dirty="0"/>
              </a:p>
            </p:txBody>
          </p:sp>
        </mc:Choice>
        <mc:Fallback xmlns="">
          <p:sp>
            <p:nvSpPr>
              <p:cNvPr id="45" name="TextBox 44">
                <a:extLst>
                  <a:ext uri="{FF2B5EF4-FFF2-40B4-BE49-F238E27FC236}">
                    <a16:creationId xmlns:a16="http://schemas.microsoft.com/office/drawing/2014/main" id="{761BC879-2E85-925E-3962-F2B8D8B771EF}"/>
                  </a:ext>
                </a:extLst>
              </p:cNvPr>
              <p:cNvSpPr txBox="1">
                <a:spLocks noRot="1" noChangeAspect="1" noMove="1" noResize="1" noEditPoints="1" noAdjustHandles="1" noChangeArrowheads="1" noChangeShapeType="1" noTextEdit="1"/>
              </p:cNvSpPr>
              <p:nvPr/>
            </p:nvSpPr>
            <p:spPr>
              <a:xfrm>
                <a:off x="7448420" y="4376176"/>
                <a:ext cx="3557587" cy="369332"/>
              </a:xfrm>
              <a:prstGeom prst="rect">
                <a:avLst/>
              </a:prstGeom>
              <a:blipFill>
                <a:blip r:embed="rId13"/>
                <a:stretch>
                  <a:fillRect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ounded Rectangle 45">
                <a:extLst>
                  <a:ext uri="{FF2B5EF4-FFF2-40B4-BE49-F238E27FC236}">
                    <a16:creationId xmlns:a16="http://schemas.microsoft.com/office/drawing/2014/main" id="{6ACEC5B8-A003-6ED7-9DD6-3131EFF9931C}"/>
                  </a:ext>
                </a:extLst>
              </p:cNvPr>
              <p:cNvSpPr/>
              <p:nvPr/>
            </p:nvSpPr>
            <p:spPr>
              <a:xfrm>
                <a:off x="2503668" y="5464360"/>
                <a:ext cx="7184691" cy="771525"/>
              </a:xfrm>
              <a:prstGeom prst="roundRect">
                <a:avLst/>
              </a:prstGeom>
              <a:solidFill>
                <a:schemeClr val="accent3"/>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rPr>
                  <a:t>Update:</a:t>
                </a:r>
                <a:r>
                  <a:rPr lang="en-US" sz="2200" dirty="0">
                    <a:solidFill>
                      <a:schemeClr val="bg1"/>
                    </a:solidFill>
                  </a:rPr>
                  <a:t> </a:t>
                </a:r>
                <a14:m>
                  <m:oMath xmlns:m="http://schemas.openxmlformats.org/officeDocument/2006/math">
                    <m:r>
                      <a:rPr lang="en-US" sz="2200" b="0" i="1" smtClean="0">
                        <a:solidFill>
                          <a:schemeClr val="bg1"/>
                        </a:solidFill>
                        <a:latin typeface="Cambria Math" panose="02040503050406030204" pitchFamily="18" charset="0"/>
                      </a:rPr>
                      <m:t>𝑄</m:t>
                    </m:r>
                    <m:d>
                      <m:dPr>
                        <m:ctrlPr>
                          <a:rPr lang="en-US" sz="2200" b="0" i="1" smtClean="0">
                            <a:solidFill>
                              <a:schemeClr val="bg1"/>
                            </a:solidFill>
                            <a:latin typeface="Cambria Math" panose="02040503050406030204" pitchFamily="18" charset="0"/>
                          </a:rPr>
                        </m:ctrlPr>
                      </m:dPr>
                      <m:e>
                        <m:r>
                          <a:rPr lang="en-US" sz="2200" b="0" i="1" smtClean="0">
                            <a:solidFill>
                              <a:schemeClr val="bg1"/>
                            </a:solidFill>
                            <a:latin typeface="Cambria Math" panose="02040503050406030204" pitchFamily="18" charset="0"/>
                          </a:rPr>
                          <m:t>𝑠</m:t>
                        </m:r>
                        <m:r>
                          <a:rPr lang="en-US" sz="2200" b="0" i="1" smtClean="0">
                            <a:solidFill>
                              <a:schemeClr val="bg1"/>
                            </a:solidFill>
                            <a:latin typeface="Cambria Math" panose="02040503050406030204" pitchFamily="18" charset="0"/>
                          </a:rPr>
                          <m:t>,</m:t>
                        </m:r>
                        <m:r>
                          <a:rPr lang="en-US" sz="2200" b="0" i="1" smtClean="0">
                            <a:solidFill>
                              <a:schemeClr val="bg1"/>
                            </a:solidFill>
                            <a:latin typeface="Cambria Math" panose="02040503050406030204" pitchFamily="18" charset="0"/>
                          </a:rPr>
                          <m:t>𝑎</m:t>
                        </m:r>
                      </m:e>
                    </m:d>
                    <m:r>
                      <a:rPr lang="en-US" sz="2200" b="0" i="1" smtClean="0">
                        <a:solidFill>
                          <a:schemeClr val="bg1"/>
                        </a:solidFill>
                        <a:latin typeface="Cambria Math" panose="02040503050406030204" pitchFamily="18" charset="0"/>
                      </a:rPr>
                      <m:t>=3.0</m:t>
                    </m:r>
                    <m:r>
                      <a:rPr lang="en-US" sz="2200" b="0" i="1" smtClean="0">
                        <a:solidFill>
                          <a:schemeClr val="bg1"/>
                        </a:solidFill>
                        <a:latin typeface="Cambria Math" panose="02040503050406030204" pitchFamily="18" charset="0"/>
                        <a:ea typeface="Cambria Math" panose="02040503050406030204" pitchFamily="18" charset="0"/>
                      </a:rPr>
                      <m:t>∙</m:t>
                    </m:r>
                    <m:sSub>
                      <m:sSubPr>
                        <m:ctrlPr>
                          <a:rPr lang="en-US" sz="2200" b="0" i="1" smtClean="0">
                            <a:solidFill>
                              <a:schemeClr val="bg1"/>
                            </a:solidFill>
                            <a:latin typeface="Cambria Math" panose="02040503050406030204" pitchFamily="18" charset="0"/>
                            <a:ea typeface="Cambria Math" panose="02040503050406030204" pitchFamily="18" charset="0"/>
                          </a:rPr>
                        </m:ctrlPr>
                      </m:sSubPr>
                      <m:e>
                        <m:r>
                          <a:rPr lang="en-US" sz="2200" b="0" i="1" smtClean="0">
                            <a:solidFill>
                              <a:schemeClr val="bg1"/>
                            </a:solidFill>
                            <a:latin typeface="Cambria Math" panose="02040503050406030204" pitchFamily="18" charset="0"/>
                            <a:ea typeface="Cambria Math" panose="02040503050406030204" pitchFamily="18" charset="0"/>
                          </a:rPr>
                          <m:t>𝑓</m:t>
                        </m:r>
                      </m:e>
                      <m:sub>
                        <m:r>
                          <m:rPr>
                            <m:sty m:val="p"/>
                          </m:rPr>
                          <a:rPr lang="en-US" sz="2200" b="0" i="0" smtClean="0">
                            <a:solidFill>
                              <a:schemeClr val="bg1"/>
                            </a:solidFill>
                            <a:latin typeface="Cambria Math" panose="02040503050406030204" pitchFamily="18" charset="0"/>
                            <a:ea typeface="Cambria Math" panose="02040503050406030204" pitchFamily="18" charset="0"/>
                          </a:rPr>
                          <m:t>DOT</m:t>
                        </m:r>
                      </m:sub>
                    </m:sSub>
                    <m:d>
                      <m:dPr>
                        <m:ctrlPr>
                          <a:rPr lang="en-US" sz="2200" b="0" i="1" smtClean="0">
                            <a:solidFill>
                              <a:schemeClr val="bg1"/>
                            </a:solidFill>
                            <a:latin typeface="Cambria Math" panose="02040503050406030204" pitchFamily="18" charset="0"/>
                            <a:ea typeface="Cambria Math" panose="02040503050406030204" pitchFamily="18" charset="0"/>
                          </a:rPr>
                        </m:ctrlPr>
                      </m:dPr>
                      <m:e>
                        <m:r>
                          <a:rPr lang="en-US" sz="2200" b="0" i="1" smtClean="0">
                            <a:solidFill>
                              <a:schemeClr val="bg1"/>
                            </a:solidFill>
                            <a:latin typeface="Cambria Math" panose="02040503050406030204" pitchFamily="18" charset="0"/>
                            <a:ea typeface="Cambria Math" panose="02040503050406030204" pitchFamily="18" charset="0"/>
                          </a:rPr>
                          <m:t>𝑠</m:t>
                        </m:r>
                        <m:r>
                          <a:rPr lang="en-US" sz="2200" b="0" i="1" smtClean="0">
                            <a:solidFill>
                              <a:schemeClr val="bg1"/>
                            </a:solidFill>
                            <a:latin typeface="Cambria Math" panose="02040503050406030204" pitchFamily="18" charset="0"/>
                            <a:ea typeface="Cambria Math" panose="02040503050406030204" pitchFamily="18" charset="0"/>
                          </a:rPr>
                          <m:t>,</m:t>
                        </m:r>
                        <m:r>
                          <a:rPr lang="en-US" sz="2200" b="0" i="1" smtClean="0">
                            <a:solidFill>
                              <a:schemeClr val="bg1"/>
                            </a:solidFill>
                            <a:latin typeface="Cambria Math" panose="02040503050406030204" pitchFamily="18" charset="0"/>
                            <a:ea typeface="Cambria Math" panose="02040503050406030204" pitchFamily="18" charset="0"/>
                          </a:rPr>
                          <m:t>𝑎</m:t>
                        </m:r>
                      </m:e>
                    </m:d>
                    <m:r>
                      <a:rPr lang="en-US" sz="2200" b="0" i="1" smtClean="0">
                        <a:solidFill>
                          <a:schemeClr val="bg1"/>
                        </a:solidFill>
                        <a:latin typeface="Cambria Math" panose="02040503050406030204" pitchFamily="18" charset="0"/>
                        <a:ea typeface="Cambria Math" panose="02040503050406030204" pitchFamily="18" charset="0"/>
                      </a:rPr>
                      <m:t>−3.0∙</m:t>
                    </m:r>
                    <m:sSub>
                      <m:sSubPr>
                        <m:ctrlPr>
                          <a:rPr lang="en-US" sz="2200" b="0" i="1" smtClean="0">
                            <a:solidFill>
                              <a:schemeClr val="bg1"/>
                            </a:solidFill>
                            <a:latin typeface="Cambria Math" panose="02040503050406030204" pitchFamily="18" charset="0"/>
                            <a:ea typeface="Cambria Math" panose="02040503050406030204" pitchFamily="18" charset="0"/>
                          </a:rPr>
                        </m:ctrlPr>
                      </m:sSubPr>
                      <m:e>
                        <m:r>
                          <a:rPr lang="en-US" sz="2200" b="0" i="1" smtClean="0">
                            <a:solidFill>
                              <a:schemeClr val="bg1"/>
                            </a:solidFill>
                            <a:latin typeface="Cambria Math" panose="02040503050406030204" pitchFamily="18" charset="0"/>
                            <a:ea typeface="Cambria Math" panose="02040503050406030204" pitchFamily="18" charset="0"/>
                          </a:rPr>
                          <m:t>𝑓</m:t>
                        </m:r>
                      </m:e>
                      <m:sub>
                        <m:r>
                          <m:rPr>
                            <m:sty m:val="p"/>
                          </m:rPr>
                          <a:rPr lang="en-US" sz="2200" b="0" i="0" smtClean="0">
                            <a:solidFill>
                              <a:schemeClr val="bg1"/>
                            </a:solidFill>
                            <a:latin typeface="Cambria Math" panose="02040503050406030204" pitchFamily="18" charset="0"/>
                            <a:ea typeface="Cambria Math" panose="02040503050406030204" pitchFamily="18" charset="0"/>
                          </a:rPr>
                          <m:t>GST</m:t>
                        </m:r>
                      </m:sub>
                    </m:sSub>
                    <m:r>
                      <a:rPr lang="en-US" sz="2200" b="0" i="1" smtClean="0">
                        <a:solidFill>
                          <a:schemeClr val="bg1"/>
                        </a:solidFill>
                        <a:latin typeface="Cambria Math" panose="02040503050406030204" pitchFamily="18" charset="0"/>
                        <a:ea typeface="Cambria Math" panose="02040503050406030204" pitchFamily="18" charset="0"/>
                      </a:rPr>
                      <m:t>(</m:t>
                    </m:r>
                    <m:r>
                      <a:rPr lang="en-US" sz="2200" b="0" i="1" smtClean="0">
                        <a:solidFill>
                          <a:schemeClr val="bg1"/>
                        </a:solidFill>
                        <a:latin typeface="Cambria Math" panose="02040503050406030204" pitchFamily="18" charset="0"/>
                        <a:ea typeface="Cambria Math" panose="02040503050406030204" pitchFamily="18" charset="0"/>
                      </a:rPr>
                      <m:t>𝑠</m:t>
                    </m:r>
                    <m:r>
                      <a:rPr lang="en-US" sz="2200" b="0" i="1" smtClean="0">
                        <a:solidFill>
                          <a:schemeClr val="bg1"/>
                        </a:solidFill>
                        <a:latin typeface="Cambria Math" panose="02040503050406030204" pitchFamily="18" charset="0"/>
                        <a:ea typeface="Cambria Math" panose="02040503050406030204" pitchFamily="18" charset="0"/>
                      </a:rPr>
                      <m:t>,</m:t>
                    </m:r>
                    <m:r>
                      <a:rPr lang="en-US" sz="2200" b="0" i="1" smtClean="0">
                        <a:solidFill>
                          <a:schemeClr val="bg1"/>
                        </a:solidFill>
                        <a:latin typeface="Cambria Math" panose="02040503050406030204" pitchFamily="18" charset="0"/>
                        <a:ea typeface="Cambria Math" panose="02040503050406030204" pitchFamily="18" charset="0"/>
                      </a:rPr>
                      <m:t>𝑎</m:t>
                    </m:r>
                    <m:r>
                      <a:rPr lang="en-US" sz="2200" b="0" i="1" smtClean="0">
                        <a:solidFill>
                          <a:schemeClr val="bg1"/>
                        </a:solidFill>
                        <a:latin typeface="Cambria Math" panose="02040503050406030204" pitchFamily="18" charset="0"/>
                        <a:ea typeface="Cambria Math" panose="02040503050406030204" pitchFamily="18" charset="0"/>
                      </a:rPr>
                      <m:t>)</m:t>
                    </m:r>
                  </m:oMath>
                </a14:m>
                <a:endParaRPr lang="en-US" sz="2200" dirty="0">
                  <a:solidFill>
                    <a:schemeClr val="bg1"/>
                  </a:solidFill>
                </a:endParaRPr>
              </a:p>
            </p:txBody>
          </p:sp>
        </mc:Choice>
        <mc:Fallback xmlns="">
          <p:sp>
            <p:nvSpPr>
              <p:cNvPr id="46" name="Rounded Rectangle 45">
                <a:extLst>
                  <a:ext uri="{FF2B5EF4-FFF2-40B4-BE49-F238E27FC236}">
                    <a16:creationId xmlns:a16="http://schemas.microsoft.com/office/drawing/2014/main" id="{6ACEC5B8-A003-6ED7-9DD6-3131EFF9931C}"/>
                  </a:ext>
                </a:extLst>
              </p:cNvPr>
              <p:cNvSpPr>
                <a:spLocks noRot="1" noChangeAspect="1" noMove="1" noResize="1" noEditPoints="1" noAdjustHandles="1" noChangeArrowheads="1" noChangeShapeType="1" noTextEdit="1"/>
              </p:cNvSpPr>
              <p:nvPr/>
            </p:nvSpPr>
            <p:spPr>
              <a:xfrm>
                <a:off x="2503668" y="5464360"/>
                <a:ext cx="7184691" cy="771525"/>
              </a:xfrm>
              <a:prstGeom prst="roundRect">
                <a:avLst/>
              </a:prstGeom>
              <a:blipFill>
                <a:blip r:embed="rId14"/>
                <a:stretch>
                  <a:fillRect/>
                </a:stretch>
              </a:blipFill>
              <a:ln w="38100">
                <a:solidFill>
                  <a:schemeClr val="accent3"/>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6F07093-E15B-94D6-2858-3EB563578CF3}"/>
                  </a:ext>
                </a:extLst>
              </p:cNvPr>
              <p:cNvSpPr txBox="1"/>
              <p:nvPr/>
            </p:nvSpPr>
            <p:spPr>
              <a:xfrm>
                <a:off x="8345299" y="6340896"/>
                <a:ext cx="1343060" cy="307777"/>
              </a:xfrm>
              <a:prstGeom prst="rect">
                <a:avLst/>
              </a:prstGeom>
              <a:noFill/>
            </p:spPr>
            <p:txBody>
              <a:bodyPr wrap="none" rtlCol="0">
                <a:spAutoFit/>
              </a:bodyPr>
              <a:lstStyle/>
              <a:p>
                <a:r>
                  <a:rPr lang="en-US" sz="1400" i="1" dirty="0"/>
                  <a:t>with </a:t>
                </a:r>
                <a14:m>
                  <m:oMath xmlns:m="http://schemas.openxmlformats.org/officeDocument/2006/math">
                    <m:r>
                      <a:rPr lang="en-US" sz="1400" i="1" smtClean="0">
                        <a:latin typeface="Cambria Math" panose="02040503050406030204" pitchFamily="18" charset="0"/>
                        <a:ea typeface="Cambria Math" panose="02040503050406030204" pitchFamily="18" charset="0"/>
                      </a:rPr>
                      <m:t>𝛼</m:t>
                    </m:r>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0.004</m:t>
                    </m:r>
                  </m:oMath>
                </a14:m>
                <a:endParaRPr lang="en-US" sz="1400" i="1" dirty="0"/>
              </a:p>
            </p:txBody>
          </p:sp>
        </mc:Choice>
        <mc:Fallback xmlns="">
          <p:sp>
            <p:nvSpPr>
              <p:cNvPr id="2" name="TextBox 1">
                <a:extLst>
                  <a:ext uri="{FF2B5EF4-FFF2-40B4-BE49-F238E27FC236}">
                    <a16:creationId xmlns:a16="http://schemas.microsoft.com/office/drawing/2014/main" id="{C6F07093-E15B-94D6-2858-3EB563578CF3}"/>
                  </a:ext>
                </a:extLst>
              </p:cNvPr>
              <p:cNvSpPr txBox="1">
                <a:spLocks noRot="1" noChangeAspect="1" noMove="1" noResize="1" noEditPoints="1" noAdjustHandles="1" noChangeArrowheads="1" noChangeShapeType="1" noTextEdit="1"/>
              </p:cNvSpPr>
              <p:nvPr/>
            </p:nvSpPr>
            <p:spPr>
              <a:xfrm>
                <a:off x="8345299" y="6340896"/>
                <a:ext cx="1343060" cy="307777"/>
              </a:xfrm>
              <a:prstGeom prst="rect">
                <a:avLst/>
              </a:prstGeom>
              <a:blipFill>
                <a:blip r:embed="rId15"/>
                <a:stretch>
                  <a:fillRect l="-1887" b="-20000"/>
                </a:stretch>
              </a:blipFill>
            </p:spPr>
            <p:txBody>
              <a:bodyPr/>
              <a:lstStyle/>
              <a:p>
                <a:r>
                  <a:rPr lang="en-US">
                    <a:noFill/>
                  </a:rPr>
                  <a:t> </a:t>
                </a:r>
              </a:p>
            </p:txBody>
          </p:sp>
        </mc:Fallback>
      </mc:AlternateContent>
    </p:spTree>
    <p:extLst>
      <p:ext uri="{BB962C8B-B14F-4D97-AF65-F5344CB8AC3E}">
        <p14:creationId xmlns:p14="http://schemas.microsoft.com/office/powerpoint/2010/main" val="1407196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1327DF4-F421-8A11-1740-1636278D432B}"/>
              </a:ext>
            </a:extLst>
          </p:cNvPr>
          <p:cNvSpPr>
            <a:spLocks noGrp="1"/>
          </p:cNvSpPr>
          <p:nvPr>
            <p:ph type="title"/>
          </p:nvPr>
        </p:nvSpPr>
        <p:spPr/>
        <p:txBody>
          <a:bodyPr/>
          <a:lstStyle/>
          <a:p>
            <a:r>
              <a:rPr lang="en-US" dirty="0"/>
              <a:t>Summary: Reinforcement Learning</a:t>
            </a:r>
          </a:p>
        </p:txBody>
      </p:sp>
      <p:sp>
        <p:nvSpPr>
          <p:cNvPr id="4" name="Date Placeholder 3">
            <a:extLst>
              <a:ext uri="{FF2B5EF4-FFF2-40B4-BE49-F238E27FC236}">
                <a16:creationId xmlns:a16="http://schemas.microsoft.com/office/drawing/2014/main" id="{5FEDA2EA-9D6F-5D6F-99D6-2E9FA5C3AED8}"/>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93C51B4-7853-5DC3-55C6-515F81CCCC0F}"/>
              </a:ext>
            </a:extLst>
          </p:cNvPr>
          <p:cNvSpPr>
            <a:spLocks noGrp="1"/>
          </p:cNvSpPr>
          <p:nvPr>
            <p:ph type="sldNum" sz="quarter" idx="12"/>
          </p:nvPr>
        </p:nvSpPr>
        <p:spPr/>
        <p:txBody>
          <a:bodyPr/>
          <a:lstStyle/>
          <a:p>
            <a:fld id="{0C6CD854-DD62-6C4B-87F1-66B34D688D3F}" type="slidenum">
              <a:rPr lang="en-US" smtClean="0"/>
              <a:t>28</a:t>
            </a:fld>
            <a:endParaRPr lang="en-US"/>
          </a:p>
        </p:txBody>
      </p:sp>
      <p:sp>
        <p:nvSpPr>
          <p:cNvPr id="10" name="Rounded Rectangle 9">
            <a:extLst>
              <a:ext uri="{FF2B5EF4-FFF2-40B4-BE49-F238E27FC236}">
                <a16:creationId xmlns:a16="http://schemas.microsoft.com/office/drawing/2014/main" id="{9C85465F-C7CA-88AD-9600-1F0BFF3BAA10}"/>
              </a:ext>
              <a:ext uri="{C183D7F6-B498-43B3-948B-1728B52AA6E4}">
                <adec:decorative xmlns:adec="http://schemas.microsoft.com/office/drawing/2017/decorative" val="1"/>
              </a:ext>
            </a:extLst>
          </p:cNvPr>
          <p:cNvSpPr/>
          <p:nvPr/>
        </p:nvSpPr>
        <p:spPr>
          <a:xfrm>
            <a:off x="3754712" y="1622376"/>
            <a:ext cx="7663384" cy="2128837"/>
          </a:xfrm>
          <a:prstGeom prst="roundRect">
            <a:avLst>
              <a:gd name="adj" fmla="val 7271"/>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C3483AE5-4ADA-6462-D5DF-43D54E4C6DD7}"/>
              </a:ext>
              <a:ext uri="{C183D7F6-B498-43B3-948B-1728B52AA6E4}">
                <adec:decorative xmlns:adec="http://schemas.microsoft.com/office/drawing/2017/decorative" val="1"/>
              </a:ext>
            </a:extLst>
          </p:cNvPr>
          <p:cNvSpPr/>
          <p:nvPr/>
        </p:nvSpPr>
        <p:spPr>
          <a:xfrm>
            <a:off x="3754711" y="4032227"/>
            <a:ext cx="7663384" cy="2128837"/>
          </a:xfrm>
          <a:prstGeom prst="roundRect">
            <a:avLst>
              <a:gd name="adj" fmla="val 7271"/>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llustration of the robot with a computerized brain thinking about what move to make on the narrow passageway surrounded on both sides by fire pits. The robot thinks about what would happen if it launched itself into the fire.">
            <a:extLst>
              <a:ext uri="{FF2B5EF4-FFF2-40B4-BE49-F238E27FC236}">
                <a16:creationId xmlns:a16="http://schemas.microsoft.com/office/drawing/2014/main" id="{6893091C-31F4-754B-9427-172CAD5D6F9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0229" y="1530297"/>
            <a:ext cx="1697056" cy="1273871"/>
          </a:xfrm>
          <a:prstGeom prst="rect">
            <a:avLst/>
          </a:prstGeom>
          <a:noFill/>
        </p:spPr>
      </p:pic>
      <p:sp>
        <p:nvSpPr>
          <p:cNvPr id="13" name="Rounded Rectangle 12">
            <a:extLst>
              <a:ext uri="{FF2B5EF4-FFF2-40B4-BE49-F238E27FC236}">
                <a16:creationId xmlns:a16="http://schemas.microsoft.com/office/drawing/2014/main" id="{5667F6BA-7E64-7FF2-3029-A6B18A7A25A3}"/>
              </a:ext>
            </a:extLst>
          </p:cNvPr>
          <p:cNvSpPr/>
          <p:nvPr/>
        </p:nvSpPr>
        <p:spPr>
          <a:xfrm>
            <a:off x="864063" y="2915064"/>
            <a:ext cx="2009388" cy="603227"/>
          </a:xfrm>
          <a:prstGeom prst="roundRect">
            <a:avLst>
              <a:gd name="adj" fmla="val 1413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Offline Learning</a:t>
            </a:r>
          </a:p>
        </p:txBody>
      </p:sp>
      <p:sp>
        <p:nvSpPr>
          <p:cNvPr id="14" name="TextBox 13">
            <a:extLst>
              <a:ext uri="{FF2B5EF4-FFF2-40B4-BE49-F238E27FC236}">
                <a16:creationId xmlns:a16="http://schemas.microsoft.com/office/drawing/2014/main" id="{0368F819-8292-CC9C-8D25-9309E9EF7A34}"/>
              </a:ext>
            </a:extLst>
          </p:cNvPr>
          <p:cNvSpPr txBox="1"/>
          <p:nvPr/>
        </p:nvSpPr>
        <p:spPr>
          <a:xfrm>
            <a:off x="1277890" y="3629187"/>
            <a:ext cx="1181734" cy="307777"/>
          </a:xfrm>
          <a:prstGeom prst="rect">
            <a:avLst/>
          </a:prstGeom>
          <a:noFill/>
        </p:spPr>
        <p:txBody>
          <a:bodyPr wrap="none" rtlCol="0">
            <a:spAutoFit/>
          </a:bodyPr>
          <a:lstStyle/>
          <a:p>
            <a:pPr algn="ctr"/>
            <a:r>
              <a:rPr lang="en-US" sz="1400" i="1" dirty="0"/>
              <a:t>Known MDP</a:t>
            </a:r>
          </a:p>
        </p:txBody>
      </p:sp>
      <p:pic>
        <p:nvPicPr>
          <p:cNvPr id="18" name="Picture 2" descr="Illustration of the robot with a computerized brain jumping off of the narrow passageway into the fire pit.">
            <a:extLst>
              <a:ext uri="{FF2B5EF4-FFF2-40B4-BE49-F238E27FC236}">
                <a16:creationId xmlns:a16="http://schemas.microsoft.com/office/drawing/2014/main" id="{2F5DAA95-4558-54BD-FA39-F353287A0659}"/>
              </a:ext>
            </a:extLst>
          </p:cNvPr>
          <p:cNvPicPr>
            <a:picLocks noChangeAspect="1" noChangeArrowheads="1"/>
          </p:cNvPicPr>
          <p:nvPr/>
        </p:nvPicPr>
        <p:blipFill>
          <a:blip r:embed="rId3"/>
          <a:srcRect/>
          <a:stretch/>
        </p:blipFill>
        <p:spPr bwMode="auto">
          <a:xfrm>
            <a:off x="1020229" y="4207048"/>
            <a:ext cx="1697056" cy="881710"/>
          </a:xfrm>
          <a:prstGeom prst="rect">
            <a:avLst/>
          </a:prstGeom>
          <a:noFill/>
        </p:spPr>
      </p:pic>
      <p:sp>
        <p:nvSpPr>
          <p:cNvPr id="19" name="Rounded Rectangle 18">
            <a:extLst>
              <a:ext uri="{FF2B5EF4-FFF2-40B4-BE49-F238E27FC236}">
                <a16:creationId xmlns:a16="http://schemas.microsoft.com/office/drawing/2014/main" id="{14C71FA0-293F-EE59-3D85-C6B468E39FE3}"/>
              </a:ext>
            </a:extLst>
          </p:cNvPr>
          <p:cNvSpPr/>
          <p:nvPr/>
        </p:nvSpPr>
        <p:spPr>
          <a:xfrm>
            <a:off x="864063" y="5267144"/>
            <a:ext cx="2009388" cy="603227"/>
          </a:xfrm>
          <a:prstGeom prst="roundRect">
            <a:avLst>
              <a:gd name="adj" fmla="val 14135"/>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Online Learning</a:t>
            </a:r>
          </a:p>
        </p:txBody>
      </p:sp>
      <p:sp>
        <p:nvSpPr>
          <p:cNvPr id="20" name="TextBox 19">
            <a:extLst>
              <a:ext uri="{FF2B5EF4-FFF2-40B4-BE49-F238E27FC236}">
                <a16:creationId xmlns:a16="http://schemas.microsoft.com/office/drawing/2014/main" id="{1A72609A-78AE-EC64-E0A3-F21D5DB97B83}"/>
              </a:ext>
            </a:extLst>
          </p:cNvPr>
          <p:cNvSpPr txBox="1"/>
          <p:nvPr/>
        </p:nvSpPr>
        <p:spPr>
          <a:xfrm>
            <a:off x="1170490" y="5981267"/>
            <a:ext cx="1396537" cy="307777"/>
          </a:xfrm>
          <a:prstGeom prst="rect">
            <a:avLst/>
          </a:prstGeom>
          <a:noFill/>
        </p:spPr>
        <p:txBody>
          <a:bodyPr wrap="none" rtlCol="0">
            <a:spAutoFit/>
          </a:bodyPr>
          <a:lstStyle/>
          <a:p>
            <a:pPr algn="ctr"/>
            <a:r>
              <a:rPr lang="en-US" sz="1400" i="1" dirty="0"/>
              <a:t>Unknown MDP</a:t>
            </a:r>
          </a:p>
        </p:txBody>
      </p:sp>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D869717B-61A5-BBB3-2888-750329E53B43}"/>
                  </a:ext>
                </a:extLst>
              </p:cNvPr>
              <p:cNvGraphicFramePr>
                <a:graphicFrameLocks noGrp="1"/>
              </p:cNvGraphicFramePr>
              <p:nvPr>
                <p:extLst>
                  <p:ext uri="{D42A27DB-BD31-4B8C-83A1-F6EECF244321}">
                    <p14:modId xmlns:p14="http://schemas.microsoft.com/office/powerpoint/2010/main" val="37454773"/>
                  </p:ext>
                </p:extLst>
              </p:nvPr>
            </p:nvGraphicFramePr>
            <p:xfrm>
              <a:off x="3955956" y="1834219"/>
              <a:ext cx="7260894" cy="1684071"/>
            </p:xfrm>
            <a:graphic>
              <a:graphicData uri="http://schemas.openxmlformats.org/drawingml/2006/table">
                <a:tbl>
                  <a:tblPr firstRow="1" bandRow="1">
                    <a:tableStyleId>{5C22544A-7EE6-4342-B048-85BDC9FD1C3A}</a:tableStyleId>
                  </a:tblPr>
                  <a:tblGrid>
                    <a:gridCol w="3630447">
                      <a:extLst>
                        <a:ext uri="{9D8B030D-6E8A-4147-A177-3AD203B41FA5}">
                          <a16:colId xmlns:a16="http://schemas.microsoft.com/office/drawing/2014/main" val="831580854"/>
                        </a:ext>
                      </a:extLst>
                    </a:gridCol>
                    <a:gridCol w="3630447">
                      <a:extLst>
                        <a:ext uri="{9D8B030D-6E8A-4147-A177-3AD203B41FA5}">
                          <a16:colId xmlns:a16="http://schemas.microsoft.com/office/drawing/2014/main" val="4152791572"/>
                        </a:ext>
                      </a:extLst>
                    </a:gridCol>
                  </a:tblGrid>
                  <a:tr h="561357">
                    <a:tc>
                      <a:txBody>
                        <a:bodyPr/>
                        <a:lstStyle/>
                        <a:p>
                          <a:pPr algn="ctr"/>
                          <a:r>
                            <a:rPr lang="en-US" sz="2000" dirty="0">
                              <a:solidFill>
                                <a:schemeClr val="tx1"/>
                              </a:solidFill>
                            </a:rPr>
                            <a:t>Goal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tx1"/>
                              </a:solidFill>
                            </a:rPr>
                            <a:t>Approach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686411"/>
                      </a:ext>
                    </a:extLst>
                  </a:tr>
                  <a:tr h="561357">
                    <a:tc>
                      <a:txBody>
                        <a:bodyPr/>
                        <a:lstStyle/>
                        <a:p>
                          <a:pPr algn="ctr"/>
                          <a:r>
                            <a:rPr lang="en-US" sz="2000" dirty="0">
                              <a:solidFill>
                                <a:schemeClr val="tx1"/>
                              </a:solidFill>
                            </a:rPr>
                            <a:t>Compute </a:t>
                          </a:r>
                          <a14:m>
                            <m:oMath xmlns:m="http://schemas.openxmlformats.org/officeDocument/2006/math">
                              <m:sSup>
                                <m:sSupPr>
                                  <m:ctrlPr>
                                    <a:rPr lang="en-US" sz="2000" b="0" i="1" smtClean="0">
                                      <a:solidFill>
                                        <a:schemeClr val="tx1"/>
                                      </a:solidFill>
                                      <a:latin typeface="Cambria Math" panose="02040503050406030204" pitchFamily="18" charset="0"/>
                                    </a:rPr>
                                  </m:ctrlPr>
                                </m:sSupPr>
                                <m:e>
                                  <m:r>
                                    <a:rPr lang="en-US" sz="2000" b="0" i="1" smtClean="0">
                                      <a:solidFill>
                                        <a:schemeClr val="tx1"/>
                                      </a:solidFill>
                                      <a:latin typeface="Cambria Math" panose="02040503050406030204" pitchFamily="18" charset="0"/>
                                    </a:rPr>
                                    <m:t>𝑈</m:t>
                                  </m:r>
                                </m:e>
                                <m:sup>
                                  <m:r>
                                    <a:rPr lang="en-US" sz="2000" b="0" i="1" smtClean="0">
                                      <a:solidFill>
                                        <a:schemeClr val="tx1"/>
                                      </a:solidFill>
                                      <a:latin typeface="Cambria Math" panose="02040503050406030204" pitchFamily="18" charset="0"/>
                                    </a:rPr>
                                    <m:t>∗</m:t>
                                  </m:r>
                                </m:sup>
                              </m:sSup>
                            </m:oMath>
                          </a14:m>
                          <a:r>
                            <a:rPr lang="en-US" sz="2000" dirty="0">
                              <a:solidFill>
                                <a:schemeClr val="tx1"/>
                              </a:solidFill>
                            </a:rPr>
                            <a:t>, </a:t>
                          </a:r>
                          <a14:m>
                            <m:oMath xmlns:m="http://schemas.openxmlformats.org/officeDocument/2006/math">
                              <m:sSup>
                                <m:sSupPr>
                                  <m:ctrlPr>
                                    <a:rPr lang="en-US" sz="2000" b="0" i="1" smtClean="0">
                                      <a:solidFill>
                                        <a:schemeClr val="tx1"/>
                                      </a:solidFill>
                                      <a:latin typeface="Cambria Math" panose="02040503050406030204" pitchFamily="18" charset="0"/>
                                    </a:rPr>
                                  </m:ctrlPr>
                                </m:sSupPr>
                                <m:e>
                                  <m:r>
                                    <a:rPr lang="en-US" sz="2000" b="0" i="1" smtClean="0">
                                      <a:solidFill>
                                        <a:schemeClr val="tx1"/>
                                      </a:solidFill>
                                      <a:latin typeface="Cambria Math" panose="02040503050406030204" pitchFamily="18" charset="0"/>
                                    </a:rPr>
                                    <m:t>𝑄</m:t>
                                  </m:r>
                                </m:e>
                                <m:sup>
                                  <m:r>
                                    <a:rPr lang="en-US" sz="2000" b="0" i="1" smtClean="0">
                                      <a:solidFill>
                                        <a:schemeClr val="tx1"/>
                                      </a:solidFill>
                                      <a:latin typeface="Cambria Math" panose="02040503050406030204" pitchFamily="18" charset="0"/>
                                    </a:rPr>
                                    <m:t>∗</m:t>
                                  </m:r>
                                </m:sup>
                              </m:sSup>
                            </m:oMath>
                          </a14:m>
                          <a:r>
                            <a:rPr lang="en-US" sz="2000" dirty="0">
                              <a:solidFill>
                                <a:schemeClr val="tx1"/>
                              </a:solidFill>
                            </a:rPr>
                            <a:t>, </a:t>
                          </a:r>
                          <a14:m>
                            <m:oMath xmlns:m="http://schemas.openxmlformats.org/officeDocument/2006/math">
                              <m:sSup>
                                <m:sSupPr>
                                  <m:ctrlPr>
                                    <a:rPr lang="en-US" sz="2000" i="1" smtClean="0">
                                      <a:solidFill>
                                        <a:schemeClr val="tx1"/>
                                      </a:solidFill>
                                      <a:latin typeface="Cambria Math" panose="02040503050406030204" pitchFamily="18" charset="0"/>
                                      <a:ea typeface="Cambria Math" panose="02040503050406030204" pitchFamily="18" charset="0"/>
                                    </a:rPr>
                                  </m:ctrlPr>
                                </m:sSupPr>
                                <m:e>
                                  <m:r>
                                    <a:rPr lang="en-US" sz="2000" i="1" smtClean="0">
                                      <a:solidFill>
                                        <a:schemeClr val="tx1"/>
                                      </a:solidFill>
                                      <a:latin typeface="Cambria Math" panose="02040503050406030204" pitchFamily="18" charset="0"/>
                                      <a:ea typeface="Cambria Math" panose="02040503050406030204" pitchFamily="18" charset="0"/>
                                    </a:rPr>
                                    <m:t>𝜋</m:t>
                                  </m:r>
                                </m:e>
                                <m:sup>
                                  <m:r>
                                    <a:rPr lang="en-US" sz="2000" b="0" i="1" smtClean="0">
                                      <a:solidFill>
                                        <a:schemeClr val="tx1"/>
                                      </a:solidFill>
                                      <a:latin typeface="Cambria Math" panose="02040503050406030204" pitchFamily="18" charset="0"/>
                                    </a:rPr>
                                    <m:t>∗</m:t>
                                  </m:r>
                                </m:sup>
                              </m:sSup>
                            </m:oMath>
                          </a14:m>
                          <a:endParaRPr lang="en-US" sz="20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tx1"/>
                              </a:solidFill>
                            </a:rPr>
                            <a:t>Value and Policy Iteration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3348982"/>
                      </a:ext>
                    </a:extLst>
                  </a:tr>
                  <a:tr h="561357">
                    <a:tc>
                      <a:txBody>
                        <a:bodyPr/>
                        <a:lstStyle/>
                        <a:p>
                          <a:pPr algn="ctr"/>
                          <a:r>
                            <a:rPr lang="en-US" sz="2000" dirty="0">
                              <a:solidFill>
                                <a:schemeClr val="tx1"/>
                              </a:solidFill>
                            </a:rPr>
                            <a:t>Evaluate fixed policy </a:t>
                          </a:r>
                          <a14:m>
                            <m:oMath xmlns:m="http://schemas.openxmlformats.org/officeDocument/2006/math">
                              <m:sSup>
                                <m:sSupPr>
                                  <m:ctrlPr>
                                    <a:rPr lang="en-US" sz="2000" i="1" smtClean="0">
                                      <a:solidFill>
                                        <a:schemeClr val="tx1"/>
                                      </a:solidFill>
                                      <a:latin typeface="Cambria Math" panose="02040503050406030204" pitchFamily="18" charset="0"/>
                                      <a:ea typeface="Cambria Math" panose="02040503050406030204" pitchFamily="18" charset="0"/>
                                    </a:rPr>
                                  </m:ctrlPr>
                                </m:sSupPr>
                                <m:e>
                                  <m:r>
                                    <a:rPr lang="en-US" sz="2000" i="1" smtClean="0">
                                      <a:solidFill>
                                        <a:schemeClr val="tx1"/>
                                      </a:solidFill>
                                      <a:latin typeface="Cambria Math" panose="02040503050406030204" pitchFamily="18" charset="0"/>
                                      <a:ea typeface="Cambria Math" panose="02040503050406030204" pitchFamily="18" charset="0"/>
                                    </a:rPr>
                                    <m:t>𝜋</m:t>
                                  </m:r>
                                </m:e>
                                <m:sup>
                                  <m:r>
                                    <a:rPr lang="en-US" sz="2000" b="0" i="1" smtClean="0">
                                      <a:solidFill>
                                        <a:schemeClr val="tx1"/>
                                      </a:solidFill>
                                      <a:latin typeface="Cambria Math" panose="02040503050406030204" pitchFamily="18" charset="0"/>
                                    </a:rPr>
                                    <m:t>∗</m:t>
                                  </m:r>
                                </m:sup>
                              </m:sSup>
                            </m:oMath>
                          </a14:m>
                          <a:r>
                            <a:rPr lang="en-US" sz="2000" dirty="0">
                              <a:solidFill>
                                <a:schemeClr val="tx1"/>
                              </a:solidFill>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tx1"/>
                              </a:solidFill>
                            </a:rPr>
                            <a:t>Policy Evaluation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2662090"/>
                      </a:ext>
                    </a:extLst>
                  </a:tr>
                </a:tbl>
              </a:graphicData>
            </a:graphic>
          </p:graphicFrame>
        </mc:Choice>
        <mc:Fallback xmlns="">
          <p:graphicFrame>
            <p:nvGraphicFramePr>
              <p:cNvPr id="21" name="Table 20">
                <a:extLst>
                  <a:ext uri="{FF2B5EF4-FFF2-40B4-BE49-F238E27FC236}">
                    <a16:creationId xmlns:a16="http://schemas.microsoft.com/office/drawing/2014/main" id="{D869717B-61A5-BBB3-2888-750329E53B43}"/>
                  </a:ext>
                </a:extLst>
              </p:cNvPr>
              <p:cNvGraphicFramePr>
                <a:graphicFrameLocks noGrp="1"/>
              </p:cNvGraphicFramePr>
              <p:nvPr>
                <p:extLst>
                  <p:ext uri="{D42A27DB-BD31-4B8C-83A1-F6EECF244321}">
                    <p14:modId xmlns:p14="http://schemas.microsoft.com/office/powerpoint/2010/main" val="37454773"/>
                  </p:ext>
                </p:extLst>
              </p:nvPr>
            </p:nvGraphicFramePr>
            <p:xfrm>
              <a:off x="3955956" y="1834219"/>
              <a:ext cx="7260894" cy="1684071"/>
            </p:xfrm>
            <a:graphic>
              <a:graphicData uri="http://schemas.openxmlformats.org/drawingml/2006/table">
                <a:tbl>
                  <a:tblPr firstRow="1" bandRow="1">
                    <a:tableStyleId>{5C22544A-7EE6-4342-B048-85BDC9FD1C3A}</a:tableStyleId>
                  </a:tblPr>
                  <a:tblGrid>
                    <a:gridCol w="3630447">
                      <a:extLst>
                        <a:ext uri="{9D8B030D-6E8A-4147-A177-3AD203B41FA5}">
                          <a16:colId xmlns:a16="http://schemas.microsoft.com/office/drawing/2014/main" val="831580854"/>
                        </a:ext>
                      </a:extLst>
                    </a:gridCol>
                    <a:gridCol w="3630447">
                      <a:extLst>
                        <a:ext uri="{9D8B030D-6E8A-4147-A177-3AD203B41FA5}">
                          <a16:colId xmlns:a16="http://schemas.microsoft.com/office/drawing/2014/main" val="4152791572"/>
                        </a:ext>
                      </a:extLst>
                    </a:gridCol>
                  </a:tblGrid>
                  <a:tr h="561357">
                    <a:tc>
                      <a:txBody>
                        <a:bodyPr/>
                        <a:lstStyle/>
                        <a:p>
                          <a:pPr algn="ctr"/>
                          <a:r>
                            <a:rPr lang="en-US" sz="2000" dirty="0">
                              <a:solidFill>
                                <a:schemeClr val="tx1"/>
                              </a:solidFill>
                            </a:rPr>
                            <a:t>Goal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tx1"/>
                              </a:solidFill>
                            </a:rPr>
                            <a:t>Approach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686411"/>
                      </a:ext>
                    </a:extLst>
                  </a:tr>
                  <a:tr h="561357">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102273" r="-99652" b="-106818"/>
                          </a:stretch>
                        </a:blipFill>
                      </a:tcPr>
                    </a:tc>
                    <a:tc>
                      <a:txBody>
                        <a:bodyPr/>
                        <a:lstStyle/>
                        <a:p>
                          <a:pPr algn="ctr"/>
                          <a:r>
                            <a:rPr lang="en-US" sz="2000" dirty="0">
                              <a:solidFill>
                                <a:schemeClr val="tx1"/>
                              </a:solidFill>
                            </a:rPr>
                            <a:t>Value and Policy Iteration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3348982"/>
                      </a:ext>
                    </a:extLst>
                  </a:tr>
                  <a:tr h="561357">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197778" r="-99652" b="-4444"/>
                          </a:stretch>
                        </a:blipFill>
                      </a:tcPr>
                    </a:tc>
                    <a:tc>
                      <a:txBody>
                        <a:bodyPr/>
                        <a:lstStyle/>
                        <a:p>
                          <a:pPr algn="ctr"/>
                          <a:r>
                            <a:rPr lang="en-US" sz="2000" dirty="0">
                              <a:solidFill>
                                <a:schemeClr val="tx1"/>
                              </a:solidFill>
                            </a:rPr>
                            <a:t>Policy Evaluation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2662090"/>
                      </a:ext>
                    </a:extLst>
                  </a:tr>
                </a:tbl>
              </a:graphicData>
            </a:graphic>
          </p:graphicFrame>
        </mc:Fallback>
      </mc:AlternateContent>
      <p:sp>
        <p:nvSpPr>
          <p:cNvPr id="22" name="Rounded Rectangle 21">
            <a:extLst>
              <a:ext uri="{FF2B5EF4-FFF2-40B4-BE49-F238E27FC236}">
                <a16:creationId xmlns:a16="http://schemas.microsoft.com/office/drawing/2014/main" id="{1EFD89B5-A042-DD2A-E373-D134346B136E}"/>
              </a:ext>
              <a:ext uri="{C183D7F6-B498-43B3-948B-1728B52AA6E4}">
                <adec:decorative xmlns:adec="http://schemas.microsoft.com/office/drawing/2017/decorative" val="1"/>
              </a:ext>
            </a:extLst>
          </p:cNvPr>
          <p:cNvSpPr/>
          <p:nvPr/>
        </p:nvSpPr>
        <p:spPr>
          <a:xfrm>
            <a:off x="3918887" y="4183589"/>
            <a:ext cx="3565252" cy="1796640"/>
          </a:xfrm>
          <a:prstGeom prst="roundRect">
            <a:avLst>
              <a:gd name="adj" fmla="val 4885"/>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C4C8600E-A9F1-EFE2-7CA4-B5CBC15131B5}"/>
              </a:ext>
              <a:ext uri="{C183D7F6-B498-43B3-948B-1728B52AA6E4}">
                <adec:decorative xmlns:adec="http://schemas.microsoft.com/office/drawing/2017/decorative" val="1"/>
              </a:ext>
            </a:extLst>
          </p:cNvPr>
          <p:cNvSpPr/>
          <p:nvPr/>
        </p:nvSpPr>
        <p:spPr>
          <a:xfrm>
            <a:off x="7688667" y="4197286"/>
            <a:ext cx="3565252" cy="1796640"/>
          </a:xfrm>
          <a:prstGeom prst="roundRect">
            <a:avLst>
              <a:gd name="adj" fmla="val 4885"/>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graphicFrame>
            <p:nvGraphicFramePr>
              <p:cNvPr id="27" name="Table 26">
                <a:extLst>
                  <a:ext uri="{FF2B5EF4-FFF2-40B4-BE49-F238E27FC236}">
                    <a16:creationId xmlns:a16="http://schemas.microsoft.com/office/drawing/2014/main" id="{2413CB16-1102-9528-7F3C-23F5BAFEF48C}"/>
                  </a:ext>
                </a:extLst>
              </p:cNvPr>
              <p:cNvGraphicFramePr>
                <a:graphicFrameLocks noGrp="1"/>
              </p:cNvGraphicFramePr>
              <p:nvPr>
                <p:extLst>
                  <p:ext uri="{D42A27DB-BD31-4B8C-83A1-F6EECF244321}">
                    <p14:modId xmlns:p14="http://schemas.microsoft.com/office/powerpoint/2010/main" val="2794495318"/>
                  </p:ext>
                </p:extLst>
              </p:nvPr>
            </p:nvGraphicFramePr>
            <p:xfrm>
              <a:off x="3993316" y="4581641"/>
              <a:ext cx="3416394" cy="1313853"/>
            </p:xfrm>
            <a:graphic>
              <a:graphicData uri="http://schemas.openxmlformats.org/drawingml/2006/table">
                <a:tbl>
                  <a:tblPr firstRow="1" bandRow="1">
                    <a:tableStyleId>{5C22544A-7EE6-4342-B048-85BDC9FD1C3A}</a:tableStyleId>
                  </a:tblPr>
                  <a:tblGrid>
                    <a:gridCol w="1821697">
                      <a:extLst>
                        <a:ext uri="{9D8B030D-6E8A-4147-A177-3AD203B41FA5}">
                          <a16:colId xmlns:a16="http://schemas.microsoft.com/office/drawing/2014/main" val="831580854"/>
                        </a:ext>
                      </a:extLst>
                    </a:gridCol>
                    <a:gridCol w="1594697">
                      <a:extLst>
                        <a:ext uri="{9D8B030D-6E8A-4147-A177-3AD203B41FA5}">
                          <a16:colId xmlns:a16="http://schemas.microsoft.com/office/drawing/2014/main" val="4152791572"/>
                        </a:ext>
                      </a:extLst>
                    </a:gridCol>
                  </a:tblGrid>
                  <a:tr h="399453">
                    <a:tc>
                      <a:txBody>
                        <a:bodyPr/>
                        <a:lstStyle/>
                        <a:p>
                          <a:pPr algn="ctr"/>
                          <a:r>
                            <a:rPr lang="en-US" sz="1200" dirty="0">
                              <a:solidFill>
                                <a:schemeClr val="tx1"/>
                              </a:solidFill>
                            </a:rPr>
                            <a:t>Goal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Approach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686411"/>
                      </a:ext>
                    </a:extLst>
                  </a:tr>
                  <a:tr h="399453">
                    <a:tc>
                      <a:txBody>
                        <a:bodyPr/>
                        <a:lstStyle/>
                        <a:p>
                          <a:pPr algn="ctr"/>
                          <a:r>
                            <a:rPr lang="en-US" sz="1200" dirty="0">
                              <a:solidFill>
                                <a:schemeClr val="tx1"/>
                              </a:solidFill>
                            </a:rPr>
                            <a:t>Compute </a:t>
                          </a:r>
                          <a14:m>
                            <m:oMath xmlns:m="http://schemas.openxmlformats.org/officeDocument/2006/math">
                              <m:sSup>
                                <m:sSupPr>
                                  <m:ctrlPr>
                                    <a:rPr lang="en-US" sz="1200" b="0" i="1" smtClean="0">
                                      <a:solidFill>
                                        <a:schemeClr val="tx1"/>
                                      </a:solidFill>
                                      <a:latin typeface="Cambria Math" panose="02040503050406030204" pitchFamily="18" charset="0"/>
                                    </a:rPr>
                                  </m:ctrlPr>
                                </m:sSupPr>
                                <m:e>
                                  <m:r>
                                    <a:rPr lang="en-US" sz="1200" b="0" i="1" smtClean="0">
                                      <a:solidFill>
                                        <a:schemeClr val="tx1"/>
                                      </a:solidFill>
                                      <a:latin typeface="Cambria Math" panose="02040503050406030204" pitchFamily="18" charset="0"/>
                                    </a:rPr>
                                    <m:t>𝑈</m:t>
                                  </m:r>
                                </m:e>
                                <m:sup>
                                  <m:r>
                                    <a:rPr lang="en-US" sz="1200" b="0" i="1" smtClean="0">
                                      <a:solidFill>
                                        <a:schemeClr val="tx1"/>
                                      </a:solidFill>
                                      <a:latin typeface="Cambria Math" panose="02040503050406030204" pitchFamily="18" charset="0"/>
                                    </a:rPr>
                                    <m:t>∗</m:t>
                                  </m:r>
                                </m:sup>
                              </m:sSup>
                            </m:oMath>
                          </a14:m>
                          <a:r>
                            <a:rPr lang="en-US" sz="1200" dirty="0">
                              <a:solidFill>
                                <a:schemeClr val="tx1"/>
                              </a:solidFill>
                            </a:rPr>
                            <a:t>, </a:t>
                          </a:r>
                          <a14:m>
                            <m:oMath xmlns:m="http://schemas.openxmlformats.org/officeDocument/2006/math">
                              <m:sSup>
                                <m:sSupPr>
                                  <m:ctrlPr>
                                    <a:rPr lang="en-US" sz="1200" b="0" i="1" smtClean="0">
                                      <a:solidFill>
                                        <a:schemeClr val="tx1"/>
                                      </a:solidFill>
                                      <a:latin typeface="Cambria Math" panose="02040503050406030204" pitchFamily="18" charset="0"/>
                                    </a:rPr>
                                  </m:ctrlPr>
                                </m:sSupPr>
                                <m:e>
                                  <m:r>
                                    <a:rPr lang="en-US" sz="1200" b="0" i="1" smtClean="0">
                                      <a:solidFill>
                                        <a:schemeClr val="tx1"/>
                                      </a:solidFill>
                                      <a:latin typeface="Cambria Math" panose="02040503050406030204" pitchFamily="18" charset="0"/>
                                    </a:rPr>
                                    <m:t>𝑄</m:t>
                                  </m:r>
                                </m:e>
                                <m:sup>
                                  <m:r>
                                    <a:rPr lang="en-US" sz="1200" b="0" i="1" smtClean="0">
                                      <a:solidFill>
                                        <a:schemeClr val="tx1"/>
                                      </a:solidFill>
                                      <a:latin typeface="Cambria Math" panose="02040503050406030204" pitchFamily="18" charset="0"/>
                                    </a:rPr>
                                    <m:t>∗</m:t>
                                  </m:r>
                                </m:sup>
                              </m:sSup>
                            </m:oMath>
                          </a14:m>
                          <a:r>
                            <a:rPr lang="en-US" sz="1200" dirty="0">
                              <a:solidFill>
                                <a:schemeClr val="tx1"/>
                              </a:solidFill>
                            </a:rPr>
                            <a:t>, </a:t>
                          </a:r>
                          <a14:m>
                            <m:oMath xmlns:m="http://schemas.openxmlformats.org/officeDocument/2006/math">
                              <m:sSup>
                                <m:sSupPr>
                                  <m:ctrlPr>
                                    <a:rPr lang="en-US" sz="1200" i="1" smtClean="0">
                                      <a:solidFill>
                                        <a:schemeClr val="tx1"/>
                                      </a:solidFill>
                                      <a:latin typeface="Cambria Math" panose="02040503050406030204" pitchFamily="18" charset="0"/>
                                      <a:ea typeface="Cambria Math" panose="02040503050406030204" pitchFamily="18" charset="0"/>
                                    </a:rPr>
                                  </m:ctrlPr>
                                </m:sSupPr>
                                <m:e>
                                  <m:r>
                                    <a:rPr lang="en-US" sz="1200" i="1" smtClean="0">
                                      <a:solidFill>
                                        <a:schemeClr val="tx1"/>
                                      </a:solidFill>
                                      <a:latin typeface="Cambria Math" panose="02040503050406030204" pitchFamily="18" charset="0"/>
                                      <a:ea typeface="Cambria Math" panose="02040503050406030204" pitchFamily="18" charset="0"/>
                                    </a:rPr>
                                    <m:t>𝜋</m:t>
                                  </m:r>
                                </m:e>
                                <m:sup>
                                  <m:r>
                                    <a:rPr lang="en-US" sz="1200" b="0" i="1" smtClean="0">
                                      <a:solidFill>
                                        <a:schemeClr val="tx1"/>
                                      </a:solidFill>
                                      <a:latin typeface="Cambria Math" panose="02040503050406030204" pitchFamily="18" charset="0"/>
                                    </a:rPr>
                                    <m:t>∗</m:t>
                                  </m:r>
                                </m:sup>
                              </m:sSup>
                            </m:oMath>
                          </a14:m>
                          <a:endParaRPr lang="en-US" sz="12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Value, Policy Iter. on approx. MDP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3348982"/>
                      </a:ext>
                    </a:extLst>
                  </a:tr>
                  <a:tr h="399453">
                    <a:tc>
                      <a:txBody>
                        <a:bodyPr/>
                        <a:lstStyle/>
                        <a:p>
                          <a:pPr algn="ctr"/>
                          <a:r>
                            <a:rPr lang="en-US" sz="1200" dirty="0">
                              <a:solidFill>
                                <a:schemeClr val="tx1"/>
                              </a:solidFill>
                            </a:rPr>
                            <a:t>Evaluate fixed policy </a:t>
                          </a:r>
                          <a14:m>
                            <m:oMath xmlns:m="http://schemas.openxmlformats.org/officeDocument/2006/math">
                              <m:sSup>
                                <m:sSupPr>
                                  <m:ctrlPr>
                                    <a:rPr lang="en-US" sz="1200" i="1" smtClean="0">
                                      <a:solidFill>
                                        <a:schemeClr val="tx1"/>
                                      </a:solidFill>
                                      <a:latin typeface="Cambria Math" panose="02040503050406030204" pitchFamily="18" charset="0"/>
                                      <a:ea typeface="Cambria Math" panose="02040503050406030204" pitchFamily="18" charset="0"/>
                                    </a:rPr>
                                  </m:ctrlPr>
                                </m:sSupPr>
                                <m:e>
                                  <m:r>
                                    <a:rPr lang="en-US" sz="1200" i="1" smtClean="0">
                                      <a:solidFill>
                                        <a:schemeClr val="tx1"/>
                                      </a:solidFill>
                                      <a:latin typeface="Cambria Math" panose="02040503050406030204" pitchFamily="18" charset="0"/>
                                      <a:ea typeface="Cambria Math" panose="02040503050406030204" pitchFamily="18" charset="0"/>
                                    </a:rPr>
                                    <m:t>𝜋</m:t>
                                  </m:r>
                                </m:e>
                                <m:sup>
                                  <m:r>
                                    <a:rPr lang="en-US" sz="1200" b="0" i="1" smtClean="0">
                                      <a:solidFill>
                                        <a:schemeClr val="tx1"/>
                                      </a:solidFill>
                                      <a:latin typeface="Cambria Math" panose="02040503050406030204" pitchFamily="18" charset="0"/>
                                    </a:rPr>
                                    <m:t>∗</m:t>
                                  </m:r>
                                </m:sup>
                              </m:sSup>
                            </m:oMath>
                          </a14:m>
                          <a:r>
                            <a:rPr lang="en-US" sz="1200" dirty="0">
                              <a:solidFill>
                                <a:schemeClr val="tx1"/>
                              </a:solidFill>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Policy Eval. on approx. MDP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2662090"/>
                      </a:ext>
                    </a:extLst>
                  </a:tr>
                </a:tbl>
              </a:graphicData>
            </a:graphic>
          </p:graphicFrame>
        </mc:Choice>
        <mc:Fallback xmlns="">
          <p:graphicFrame>
            <p:nvGraphicFramePr>
              <p:cNvPr id="27" name="Table 26">
                <a:extLst>
                  <a:ext uri="{FF2B5EF4-FFF2-40B4-BE49-F238E27FC236}">
                    <a16:creationId xmlns:a16="http://schemas.microsoft.com/office/drawing/2014/main" id="{2413CB16-1102-9528-7F3C-23F5BAFEF48C}"/>
                  </a:ext>
                </a:extLst>
              </p:cNvPr>
              <p:cNvGraphicFramePr>
                <a:graphicFrameLocks noGrp="1"/>
              </p:cNvGraphicFramePr>
              <p:nvPr>
                <p:extLst>
                  <p:ext uri="{D42A27DB-BD31-4B8C-83A1-F6EECF244321}">
                    <p14:modId xmlns:p14="http://schemas.microsoft.com/office/powerpoint/2010/main" val="2794495318"/>
                  </p:ext>
                </p:extLst>
              </p:nvPr>
            </p:nvGraphicFramePr>
            <p:xfrm>
              <a:off x="3993316" y="4581641"/>
              <a:ext cx="3416394" cy="1313853"/>
            </p:xfrm>
            <a:graphic>
              <a:graphicData uri="http://schemas.openxmlformats.org/drawingml/2006/table">
                <a:tbl>
                  <a:tblPr firstRow="1" bandRow="1">
                    <a:tableStyleId>{5C22544A-7EE6-4342-B048-85BDC9FD1C3A}</a:tableStyleId>
                  </a:tblPr>
                  <a:tblGrid>
                    <a:gridCol w="1821697">
                      <a:extLst>
                        <a:ext uri="{9D8B030D-6E8A-4147-A177-3AD203B41FA5}">
                          <a16:colId xmlns:a16="http://schemas.microsoft.com/office/drawing/2014/main" val="831580854"/>
                        </a:ext>
                      </a:extLst>
                    </a:gridCol>
                    <a:gridCol w="1594697">
                      <a:extLst>
                        <a:ext uri="{9D8B030D-6E8A-4147-A177-3AD203B41FA5}">
                          <a16:colId xmlns:a16="http://schemas.microsoft.com/office/drawing/2014/main" val="4152791572"/>
                        </a:ext>
                      </a:extLst>
                    </a:gridCol>
                  </a:tblGrid>
                  <a:tr h="399453">
                    <a:tc>
                      <a:txBody>
                        <a:bodyPr/>
                        <a:lstStyle/>
                        <a:p>
                          <a:pPr algn="ctr"/>
                          <a:r>
                            <a:rPr lang="en-US" sz="1200" dirty="0">
                              <a:solidFill>
                                <a:schemeClr val="tx1"/>
                              </a:solidFill>
                            </a:rPr>
                            <a:t>Goal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Approach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686411"/>
                      </a:ext>
                    </a:extLst>
                  </a:tr>
                  <a:tr h="457200">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t="-88889" r="-87500" b="-113889"/>
                          </a:stretch>
                        </a:blipFill>
                      </a:tcPr>
                    </a:tc>
                    <a:tc>
                      <a:txBody>
                        <a:bodyPr/>
                        <a:lstStyle/>
                        <a:p>
                          <a:pPr algn="ctr"/>
                          <a:r>
                            <a:rPr lang="en-US" sz="1200" dirty="0">
                              <a:solidFill>
                                <a:schemeClr val="tx1"/>
                              </a:solidFill>
                            </a:rPr>
                            <a:t>Value, Policy Iter. on approx. MDP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3348982"/>
                      </a:ext>
                    </a:extLst>
                  </a:tr>
                  <a:tr h="457200">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t="-183784" r="-87500" b="-10811"/>
                          </a:stretch>
                        </a:blipFill>
                      </a:tcPr>
                    </a:tc>
                    <a:tc>
                      <a:txBody>
                        <a:bodyPr/>
                        <a:lstStyle/>
                        <a:p>
                          <a:pPr algn="ctr"/>
                          <a:r>
                            <a:rPr lang="en-US" sz="1200" dirty="0">
                              <a:solidFill>
                                <a:schemeClr val="tx1"/>
                              </a:solidFill>
                            </a:rPr>
                            <a:t>Policy Eval. on approx. MDP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266209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8" name="Table 27">
                <a:extLst>
                  <a:ext uri="{FF2B5EF4-FFF2-40B4-BE49-F238E27FC236}">
                    <a16:creationId xmlns:a16="http://schemas.microsoft.com/office/drawing/2014/main" id="{18D550D8-0FCD-2A0F-D7CE-116CF0AE3AA5}"/>
                  </a:ext>
                </a:extLst>
              </p:cNvPr>
              <p:cNvGraphicFramePr>
                <a:graphicFrameLocks noGrp="1"/>
              </p:cNvGraphicFramePr>
              <p:nvPr>
                <p:extLst>
                  <p:ext uri="{D42A27DB-BD31-4B8C-83A1-F6EECF244321}">
                    <p14:modId xmlns:p14="http://schemas.microsoft.com/office/powerpoint/2010/main" val="3853938540"/>
                  </p:ext>
                </p:extLst>
              </p:nvPr>
            </p:nvGraphicFramePr>
            <p:xfrm>
              <a:off x="7763096" y="4607273"/>
              <a:ext cx="3416394" cy="1198359"/>
            </p:xfrm>
            <a:graphic>
              <a:graphicData uri="http://schemas.openxmlformats.org/drawingml/2006/table">
                <a:tbl>
                  <a:tblPr firstRow="1" bandRow="1">
                    <a:tableStyleId>{5C22544A-7EE6-4342-B048-85BDC9FD1C3A}</a:tableStyleId>
                  </a:tblPr>
                  <a:tblGrid>
                    <a:gridCol w="1821697">
                      <a:extLst>
                        <a:ext uri="{9D8B030D-6E8A-4147-A177-3AD203B41FA5}">
                          <a16:colId xmlns:a16="http://schemas.microsoft.com/office/drawing/2014/main" val="831580854"/>
                        </a:ext>
                      </a:extLst>
                    </a:gridCol>
                    <a:gridCol w="1594697">
                      <a:extLst>
                        <a:ext uri="{9D8B030D-6E8A-4147-A177-3AD203B41FA5}">
                          <a16:colId xmlns:a16="http://schemas.microsoft.com/office/drawing/2014/main" val="4152791572"/>
                        </a:ext>
                      </a:extLst>
                    </a:gridCol>
                  </a:tblGrid>
                  <a:tr h="399453">
                    <a:tc>
                      <a:txBody>
                        <a:bodyPr/>
                        <a:lstStyle/>
                        <a:p>
                          <a:pPr algn="ctr"/>
                          <a:r>
                            <a:rPr lang="en-US" sz="1200" dirty="0">
                              <a:solidFill>
                                <a:schemeClr val="tx1"/>
                              </a:solidFill>
                            </a:rPr>
                            <a:t>Goal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Approach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686411"/>
                      </a:ext>
                    </a:extLst>
                  </a:tr>
                  <a:tr h="399453">
                    <a:tc>
                      <a:txBody>
                        <a:bodyPr/>
                        <a:lstStyle/>
                        <a:p>
                          <a:pPr algn="ctr"/>
                          <a:r>
                            <a:rPr lang="en-US" sz="1200" dirty="0">
                              <a:solidFill>
                                <a:schemeClr val="tx1"/>
                              </a:solidFill>
                            </a:rPr>
                            <a:t>Compute </a:t>
                          </a:r>
                          <a14:m>
                            <m:oMath xmlns:m="http://schemas.openxmlformats.org/officeDocument/2006/math">
                              <m:sSup>
                                <m:sSupPr>
                                  <m:ctrlPr>
                                    <a:rPr lang="en-US" sz="1200" b="0" i="1" smtClean="0">
                                      <a:solidFill>
                                        <a:schemeClr val="tx1"/>
                                      </a:solidFill>
                                      <a:latin typeface="Cambria Math" panose="02040503050406030204" pitchFamily="18" charset="0"/>
                                    </a:rPr>
                                  </m:ctrlPr>
                                </m:sSupPr>
                                <m:e>
                                  <m:r>
                                    <a:rPr lang="en-US" sz="1200" b="0" i="1" smtClean="0">
                                      <a:solidFill>
                                        <a:schemeClr val="tx1"/>
                                      </a:solidFill>
                                      <a:latin typeface="Cambria Math" panose="02040503050406030204" pitchFamily="18" charset="0"/>
                                    </a:rPr>
                                    <m:t>𝑈</m:t>
                                  </m:r>
                                </m:e>
                                <m:sup>
                                  <m:r>
                                    <a:rPr lang="en-US" sz="1200" b="0" i="1" smtClean="0">
                                      <a:solidFill>
                                        <a:schemeClr val="tx1"/>
                                      </a:solidFill>
                                      <a:latin typeface="Cambria Math" panose="02040503050406030204" pitchFamily="18" charset="0"/>
                                    </a:rPr>
                                    <m:t>∗</m:t>
                                  </m:r>
                                </m:sup>
                              </m:sSup>
                            </m:oMath>
                          </a14:m>
                          <a:r>
                            <a:rPr lang="en-US" sz="1200" dirty="0">
                              <a:solidFill>
                                <a:schemeClr val="tx1"/>
                              </a:solidFill>
                            </a:rPr>
                            <a:t>, </a:t>
                          </a:r>
                          <a14:m>
                            <m:oMath xmlns:m="http://schemas.openxmlformats.org/officeDocument/2006/math">
                              <m:sSup>
                                <m:sSupPr>
                                  <m:ctrlPr>
                                    <a:rPr lang="en-US" sz="1200" b="0" i="1" smtClean="0">
                                      <a:solidFill>
                                        <a:schemeClr val="tx1"/>
                                      </a:solidFill>
                                      <a:latin typeface="Cambria Math" panose="02040503050406030204" pitchFamily="18" charset="0"/>
                                    </a:rPr>
                                  </m:ctrlPr>
                                </m:sSupPr>
                                <m:e>
                                  <m:r>
                                    <a:rPr lang="en-US" sz="1200" b="0" i="1" smtClean="0">
                                      <a:solidFill>
                                        <a:schemeClr val="tx1"/>
                                      </a:solidFill>
                                      <a:latin typeface="Cambria Math" panose="02040503050406030204" pitchFamily="18" charset="0"/>
                                    </a:rPr>
                                    <m:t>𝑄</m:t>
                                  </m:r>
                                </m:e>
                                <m:sup>
                                  <m:r>
                                    <a:rPr lang="en-US" sz="1200" b="0" i="1" smtClean="0">
                                      <a:solidFill>
                                        <a:schemeClr val="tx1"/>
                                      </a:solidFill>
                                      <a:latin typeface="Cambria Math" panose="02040503050406030204" pitchFamily="18" charset="0"/>
                                    </a:rPr>
                                    <m:t>∗</m:t>
                                  </m:r>
                                </m:sup>
                              </m:sSup>
                            </m:oMath>
                          </a14:m>
                          <a:r>
                            <a:rPr lang="en-US" sz="1200" dirty="0">
                              <a:solidFill>
                                <a:schemeClr val="tx1"/>
                              </a:solidFill>
                            </a:rPr>
                            <a:t>, </a:t>
                          </a:r>
                          <a14:m>
                            <m:oMath xmlns:m="http://schemas.openxmlformats.org/officeDocument/2006/math">
                              <m:sSup>
                                <m:sSupPr>
                                  <m:ctrlPr>
                                    <a:rPr lang="en-US" sz="1200" i="1" smtClean="0">
                                      <a:solidFill>
                                        <a:schemeClr val="tx1"/>
                                      </a:solidFill>
                                      <a:latin typeface="Cambria Math" panose="02040503050406030204" pitchFamily="18" charset="0"/>
                                      <a:ea typeface="Cambria Math" panose="02040503050406030204" pitchFamily="18" charset="0"/>
                                    </a:rPr>
                                  </m:ctrlPr>
                                </m:sSupPr>
                                <m:e>
                                  <m:r>
                                    <a:rPr lang="en-US" sz="1200" i="1" smtClean="0">
                                      <a:solidFill>
                                        <a:schemeClr val="tx1"/>
                                      </a:solidFill>
                                      <a:latin typeface="Cambria Math" panose="02040503050406030204" pitchFamily="18" charset="0"/>
                                      <a:ea typeface="Cambria Math" panose="02040503050406030204" pitchFamily="18" charset="0"/>
                                    </a:rPr>
                                    <m:t>𝜋</m:t>
                                  </m:r>
                                </m:e>
                                <m:sup>
                                  <m:r>
                                    <a:rPr lang="en-US" sz="1200" b="0" i="1" smtClean="0">
                                      <a:solidFill>
                                        <a:schemeClr val="tx1"/>
                                      </a:solidFill>
                                      <a:latin typeface="Cambria Math" panose="02040503050406030204" pitchFamily="18" charset="0"/>
                                    </a:rPr>
                                    <m:t>∗</m:t>
                                  </m:r>
                                </m:sup>
                              </m:sSup>
                            </m:oMath>
                          </a14:m>
                          <a:endParaRPr lang="en-US" sz="1200"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Q-Learning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3348982"/>
                      </a:ext>
                    </a:extLst>
                  </a:tr>
                  <a:tr h="399453">
                    <a:tc>
                      <a:txBody>
                        <a:bodyPr/>
                        <a:lstStyle/>
                        <a:p>
                          <a:pPr algn="ctr"/>
                          <a:r>
                            <a:rPr lang="en-US" sz="1200" dirty="0">
                              <a:solidFill>
                                <a:schemeClr val="tx1"/>
                              </a:solidFill>
                            </a:rPr>
                            <a:t>Evaluate fixed policy </a:t>
                          </a:r>
                          <a14:m>
                            <m:oMath xmlns:m="http://schemas.openxmlformats.org/officeDocument/2006/math">
                              <m:sSup>
                                <m:sSupPr>
                                  <m:ctrlPr>
                                    <a:rPr lang="en-US" sz="1200" i="1" smtClean="0">
                                      <a:solidFill>
                                        <a:schemeClr val="tx1"/>
                                      </a:solidFill>
                                      <a:latin typeface="Cambria Math" panose="02040503050406030204" pitchFamily="18" charset="0"/>
                                      <a:ea typeface="Cambria Math" panose="02040503050406030204" pitchFamily="18" charset="0"/>
                                    </a:rPr>
                                  </m:ctrlPr>
                                </m:sSupPr>
                                <m:e>
                                  <m:r>
                                    <a:rPr lang="en-US" sz="1200" i="1" smtClean="0">
                                      <a:solidFill>
                                        <a:schemeClr val="tx1"/>
                                      </a:solidFill>
                                      <a:latin typeface="Cambria Math" panose="02040503050406030204" pitchFamily="18" charset="0"/>
                                      <a:ea typeface="Cambria Math" panose="02040503050406030204" pitchFamily="18" charset="0"/>
                                    </a:rPr>
                                    <m:t>𝜋</m:t>
                                  </m:r>
                                </m:e>
                                <m:sup>
                                  <m:r>
                                    <a:rPr lang="en-US" sz="1200" b="0" i="1" smtClean="0">
                                      <a:solidFill>
                                        <a:schemeClr val="tx1"/>
                                      </a:solidFill>
                                      <a:latin typeface="Cambria Math" panose="02040503050406030204" pitchFamily="18" charset="0"/>
                                    </a:rPr>
                                    <m:t>∗</m:t>
                                  </m:r>
                                </m:sup>
                              </m:sSup>
                            </m:oMath>
                          </a14:m>
                          <a:r>
                            <a:rPr lang="en-US" sz="1200" dirty="0">
                              <a:solidFill>
                                <a:schemeClr val="tx1"/>
                              </a:solidFill>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Value Learning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2662090"/>
                      </a:ext>
                    </a:extLst>
                  </a:tr>
                </a:tbl>
              </a:graphicData>
            </a:graphic>
          </p:graphicFrame>
        </mc:Choice>
        <mc:Fallback xmlns="">
          <p:graphicFrame>
            <p:nvGraphicFramePr>
              <p:cNvPr id="28" name="Table 27">
                <a:extLst>
                  <a:ext uri="{FF2B5EF4-FFF2-40B4-BE49-F238E27FC236}">
                    <a16:creationId xmlns:a16="http://schemas.microsoft.com/office/drawing/2014/main" id="{18D550D8-0FCD-2A0F-D7CE-116CF0AE3AA5}"/>
                  </a:ext>
                </a:extLst>
              </p:cNvPr>
              <p:cNvGraphicFramePr>
                <a:graphicFrameLocks noGrp="1"/>
              </p:cNvGraphicFramePr>
              <p:nvPr>
                <p:extLst>
                  <p:ext uri="{D42A27DB-BD31-4B8C-83A1-F6EECF244321}">
                    <p14:modId xmlns:p14="http://schemas.microsoft.com/office/powerpoint/2010/main" val="3853938540"/>
                  </p:ext>
                </p:extLst>
              </p:nvPr>
            </p:nvGraphicFramePr>
            <p:xfrm>
              <a:off x="7763096" y="4607273"/>
              <a:ext cx="3416394" cy="1198359"/>
            </p:xfrm>
            <a:graphic>
              <a:graphicData uri="http://schemas.openxmlformats.org/drawingml/2006/table">
                <a:tbl>
                  <a:tblPr firstRow="1" bandRow="1">
                    <a:tableStyleId>{5C22544A-7EE6-4342-B048-85BDC9FD1C3A}</a:tableStyleId>
                  </a:tblPr>
                  <a:tblGrid>
                    <a:gridCol w="1821697">
                      <a:extLst>
                        <a:ext uri="{9D8B030D-6E8A-4147-A177-3AD203B41FA5}">
                          <a16:colId xmlns:a16="http://schemas.microsoft.com/office/drawing/2014/main" val="831580854"/>
                        </a:ext>
                      </a:extLst>
                    </a:gridCol>
                    <a:gridCol w="1594697">
                      <a:extLst>
                        <a:ext uri="{9D8B030D-6E8A-4147-A177-3AD203B41FA5}">
                          <a16:colId xmlns:a16="http://schemas.microsoft.com/office/drawing/2014/main" val="4152791572"/>
                        </a:ext>
                      </a:extLst>
                    </a:gridCol>
                  </a:tblGrid>
                  <a:tr h="399453">
                    <a:tc>
                      <a:txBody>
                        <a:bodyPr/>
                        <a:lstStyle/>
                        <a:p>
                          <a:pPr algn="ctr"/>
                          <a:r>
                            <a:rPr lang="en-US" sz="1200" dirty="0">
                              <a:solidFill>
                                <a:schemeClr val="tx1"/>
                              </a:solidFill>
                            </a:rPr>
                            <a:t>Goal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tx1"/>
                              </a:solidFill>
                            </a:rPr>
                            <a:t>Approach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0686411"/>
                      </a:ext>
                    </a:extLst>
                  </a:tr>
                  <a:tr h="399453">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t="-100000" r="-87500" b="-100000"/>
                          </a:stretch>
                        </a:blipFill>
                      </a:tcPr>
                    </a:tc>
                    <a:tc>
                      <a:txBody>
                        <a:bodyPr/>
                        <a:lstStyle/>
                        <a:p>
                          <a:pPr algn="ctr"/>
                          <a:r>
                            <a:rPr lang="en-US" sz="1200" dirty="0">
                              <a:solidFill>
                                <a:schemeClr val="tx1"/>
                              </a:solidFill>
                            </a:rPr>
                            <a:t>Q-Learning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3348982"/>
                      </a:ext>
                    </a:extLst>
                  </a:tr>
                  <a:tr h="399453">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t="-200000" r="-87500"/>
                          </a:stretch>
                        </a:blipFill>
                      </a:tcPr>
                    </a:tc>
                    <a:tc>
                      <a:txBody>
                        <a:bodyPr/>
                        <a:lstStyle/>
                        <a:p>
                          <a:pPr algn="ctr"/>
                          <a:r>
                            <a:rPr lang="en-US" sz="1200" dirty="0">
                              <a:solidFill>
                                <a:schemeClr val="tx1"/>
                              </a:solidFill>
                            </a:rPr>
                            <a:t>Value Learning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2662090"/>
                      </a:ext>
                    </a:extLst>
                  </a:tr>
                </a:tbl>
              </a:graphicData>
            </a:graphic>
          </p:graphicFrame>
        </mc:Fallback>
      </mc:AlternateContent>
      <p:sp>
        <p:nvSpPr>
          <p:cNvPr id="29" name="TextBox 28">
            <a:extLst>
              <a:ext uri="{FF2B5EF4-FFF2-40B4-BE49-F238E27FC236}">
                <a16:creationId xmlns:a16="http://schemas.microsoft.com/office/drawing/2014/main" id="{7D8B9A57-C7BE-3EC4-F6A4-12142E830A33}"/>
              </a:ext>
            </a:extLst>
          </p:cNvPr>
          <p:cNvSpPr txBox="1"/>
          <p:nvPr/>
        </p:nvSpPr>
        <p:spPr>
          <a:xfrm>
            <a:off x="4951949" y="4307153"/>
            <a:ext cx="1499128" cy="338554"/>
          </a:xfrm>
          <a:prstGeom prst="rect">
            <a:avLst/>
          </a:prstGeom>
          <a:noFill/>
        </p:spPr>
        <p:txBody>
          <a:bodyPr wrap="none" rtlCol="0">
            <a:spAutoFit/>
          </a:bodyPr>
          <a:lstStyle/>
          <a:p>
            <a:pPr algn="ctr"/>
            <a:r>
              <a:rPr lang="en-US" sz="1600" b="1" dirty="0">
                <a:solidFill>
                  <a:schemeClr val="accent4"/>
                </a:solidFill>
              </a:rPr>
              <a:t>Model-Based</a:t>
            </a:r>
          </a:p>
        </p:txBody>
      </p:sp>
      <p:sp>
        <p:nvSpPr>
          <p:cNvPr id="30" name="TextBox 29">
            <a:extLst>
              <a:ext uri="{FF2B5EF4-FFF2-40B4-BE49-F238E27FC236}">
                <a16:creationId xmlns:a16="http://schemas.microsoft.com/office/drawing/2014/main" id="{1DAAA80B-690E-4426-3D33-9274B5D834FB}"/>
              </a:ext>
            </a:extLst>
          </p:cNvPr>
          <p:cNvSpPr txBox="1"/>
          <p:nvPr/>
        </p:nvSpPr>
        <p:spPr>
          <a:xfrm>
            <a:off x="8808036" y="4307153"/>
            <a:ext cx="1326517" cy="338554"/>
          </a:xfrm>
          <a:prstGeom prst="rect">
            <a:avLst/>
          </a:prstGeom>
          <a:noFill/>
        </p:spPr>
        <p:txBody>
          <a:bodyPr wrap="none" rtlCol="0">
            <a:spAutoFit/>
          </a:bodyPr>
          <a:lstStyle/>
          <a:p>
            <a:pPr algn="ctr"/>
            <a:r>
              <a:rPr lang="en-US" sz="1600" b="1" dirty="0">
                <a:solidFill>
                  <a:schemeClr val="accent2"/>
                </a:solidFill>
              </a:rPr>
              <a:t>Model-Free</a:t>
            </a:r>
          </a:p>
        </p:txBody>
      </p:sp>
    </p:spTree>
    <p:extLst>
      <p:ext uri="{BB962C8B-B14F-4D97-AF65-F5344CB8AC3E}">
        <p14:creationId xmlns:p14="http://schemas.microsoft.com/office/powerpoint/2010/main" val="3154757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65FDE-A1BA-D007-E7FC-D33651223493}"/>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EF253425-3842-81C2-49E0-7ABD21F663E9}"/>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4EB697E6-E93F-2346-CF26-A143E6ECC227}"/>
              </a:ext>
            </a:extLst>
          </p:cNvPr>
          <p:cNvSpPr>
            <a:spLocks noGrp="1"/>
          </p:cNvSpPr>
          <p:nvPr>
            <p:ph type="sldNum" sz="quarter" idx="12"/>
          </p:nvPr>
        </p:nvSpPr>
        <p:spPr/>
        <p:txBody>
          <a:bodyPr/>
          <a:lstStyle/>
          <a:p>
            <a:fld id="{0C6CD854-DD62-6C4B-87F1-66B34D688D3F}" type="slidenum">
              <a:rPr lang="en-US" smtClean="0"/>
              <a:t>29</a:t>
            </a:fld>
            <a:endParaRPr lang="en-US"/>
          </a:p>
        </p:txBody>
      </p:sp>
      <p:sp>
        <p:nvSpPr>
          <p:cNvPr id="5" name="Title 4">
            <a:extLst>
              <a:ext uri="{FF2B5EF4-FFF2-40B4-BE49-F238E27FC236}">
                <a16:creationId xmlns:a16="http://schemas.microsoft.com/office/drawing/2014/main" id="{C6ED8E22-4CCD-6DD7-DE4D-5687B6F3370A}"/>
              </a:ext>
            </a:extLst>
          </p:cNvPr>
          <p:cNvSpPr>
            <a:spLocks noGrp="1"/>
          </p:cNvSpPr>
          <p:nvPr>
            <p:ph type="title"/>
          </p:nvPr>
        </p:nvSpPr>
        <p:spPr/>
        <p:txBody>
          <a:bodyPr/>
          <a:lstStyle/>
          <a:p>
            <a:r>
              <a:rPr lang="en-US" dirty="0"/>
              <a:t>Questions (4)</a:t>
            </a:r>
          </a:p>
        </p:txBody>
      </p:sp>
    </p:spTree>
    <p:extLst>
      <p:ext uri="{BB962C8B-B14F-4D97-AF65-F5344CB8AC3E}">
        <p14:creationId xmlns:p14="http://schemas.microsoft.com/office/powerpoint/2010/main" val="544521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C1F77C-783E-9075-514D-2CF1A54820B3}"/>
              </a:ext>
            </a:extLst>
          </p:cNvPr>
          <p:cNvSpPr>
            <a:spLocks noGrp="1"/>
          </p:cNvSpPr>
          <p:nvPr>
            <p:ph type="title"/>
          </p:nvPr>
        </p:nvSpPr>
        <p:spPr/>
        <p:txBody>
          <a:bodyPr/>
          <a:lstStyle/>
          <a:p>
            <a:r>
              <a:rPr lang="en-US" dirty="0"/>
              <a:t>Approximate Q-Learning Least Squares</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3FFBE041-E45A-8F94-3301-ABAA90E7180F}"/>
                  </a:ext>
                </a:extLst>
              </p:cNvPr>
              <p:cNvSpPr>
                <a:spLocks noGrp="1"/>
              </p:cNvSpPr>
              <p:nvPr>
                <p:ph idx="1"/>
              </p:nvPr>
            </p:nvSpPr>
            <p:spPr/>
            <p:txBody>
              <a:bodyPr/>
              <a:lstStyle/>
              <a:p>
                <a:pPr>
                  <a:buClr>
                    <a:schemeClr val="tx1"/>
                  </a:buClr>
                </a:pPr>
                <a:r>
                  <a:rPr lang="en-US" b="1" dirty="0">
                    <a:solidFill>
                      <a:schemeClr val="accent1"/>
                    </a:solidFill>
                    <a:latin typeface="Avenir Next" panose="020B0503020202020204" pitchFamily="34" charset="0"/>
                  </a:rPr>
                  <a:t>Approximate Q-Values</a:t>
                </a:r>
                <a:r>
                  <a:rPr lang="en-US" b="1" dirty="0">
                    <a:latin typeface="Avenir Next" panose="020B0503020202020204" pitchFamily="34" charset="0"/>
                  </a:rPr>
                  <a:t>:</a:t>
                </a:r>
              </a:p>
              <a:p>
                <a:pPr marL="0" indent="0">
                  <a:buNone/>
                </a:pPr>
                <a14:m>
                  <m:oMathPara xmlns:m="http://schemas.openxmlformats.org/officeDocument/2006/math">
                    <m:oMath>
                      <m:r>
                        <a:rPr lang="en-US" i="1">
                          <a:latin typeface="Cambria Math" panose="02040503050406030204" pitchFamily="18" charset="0"/>
                        </a:rPr>
                        <m:t>𝑄</m:t>
                      </m:r>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1</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2</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𝑛</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𝑛</m:t>
                          </m:r>
                        </m:sub>
                      </m:sSub>
                      <m:d>
                        <m:dPr>
                          <m:ctrlPr>
                            <a:rPr lang="en-US" i="1">
                              <a:latin typeface="Cambria Math" panose="02040503050406030204" pitchFamily="18" charset="0"/>
                            </a:rPr>
                          </m:ctrlPr>
                        </m:dPr>
                        <m:e>
                          <m:r>
                            <a:rPr lang="en-US" i="1">
                              <a:latin typeface="Cambria Math" panose="02040503050406030204" pitchFamily="18" charset="0"/>
                            </a:rPr>
                            <m:t>𝑠</m:t>
                          </m:r>
                          <m:r>
                            <a:rPr lang="en-US" i="1">
                              <a:latin typeface="Cambria Math" panose="02040503050406030204" pitchFamily="18" charset="0"/>
                            </a:rPr>
                            <m:t>,</m:t>
                          </m:r>
                          <m:r>
                            <a:rPr lang="en-US" i="1">
                              <a:latin typeface="Cambria Math" panose="02040503050406030204" pitchFamily="18" charset="0"/>
                            </a:rPr>
                            <m:t>𝑎</m:t>
                          </m:r>
                        </m:e>
                      </m:d>
                    </m:oMath>
                  </m:oMathPara>
                </a14:m>
                <a:endParaRPr lang="en-US" sz="2400" i="1" dirty="0">
                  <a:latin typeface="Cambria Math" panose="02040503050406030204" pitchFamily="18" charset="0"/>
                </a:endParaRPr>
              </a:p>
              <a:p>
                <a:endParaRPr lang="en-US" dirty="0"/>
              </a:p>
            </p:txBody>
          </p:sp>
        </mc:Choice>
        <mc:Fallback>
          <p:sp>
            <p:nvSpPr>
              <p:cNvPr id="6" name="Content Placeholder 5">
                <a:extLst>
                  <a:ext uri="{FF2B5EF4-FFF2-40B4-BE49-F238E27FC236}">
                    <a16:creationId xmlns:a16="http://schemas.microsoft.com/office/drawing/2014/main" id="{3FFBE041-E45A-8F94-3301-ABAA90E7180F}"/>
                  </a:ext>
                </a:extLst>
              </p:cNvPr>
              <p:cNvSpPr>
                <a:spLocks noGrp="1" noRot="1" noChangeAspect="1" noMove="1" noResize="1" noEditPoints="1" noAdjustHandles="1" noChangeArrowheads="1" noChangeShapeType="1" noTextEdit="1"/>
              </p:cNvSpPr>
              <p:nvPr>
                <p:ph idx="1"/>
              </p:nvPr>
            </p:nvSpPr>
            <p:spPr>
              <a:blipFill>
                <a:blip r:embed="rId4"/>
                <a:stretch>
                  <a:fillRect l="-763"/>
                </a:stretch>
              </a:blipFill>
            </p:spPr>
            <p:txBody>
              <a:bodyPr/>
              <a:lstStyle/>
              <a:p>
                <a:r>
                  <a:rPr lang="en-US">
                    <a:noFill/>
                  </a:rPr>
                  <a:t> </a:t>
                </a:r>
              </a:p>
            </p:txBody>
          </p:sp>
        </mc:Fallback>
      </mc:AlternateContent>
      <p:sp>
        <p:nvSpPr>
          <p:cNvPr id="2" name="Date Placeholder 1">
            <a:extLst>
              <a:ext uri="{FF2B5EF4-FFF2-40B4-BE49-F238E27FC236}">
                <a16:creationId xmlns:a16="http://schemas.microsoft.com/office/drawing/2014/main" id="{5BD7E0F1-E2D7-8A9B-60F6-D0D90582D259}"/>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497767D1-2C0E-9A6B-C984-E567005B5012}"/>
              </a:ext>
            </a:extLst>
          </p:cNvPr>
          <p:cNvSpPr>
            <a:spLocks noGrp="1"/>
          </p:cNvSpPr>
          <p:nvPr>
            <p:ph type="sldNum" sz="quarter" idx="12"/>
          </p:nvPr>
        </p:nvSpPr>
        <p:spPr/>
        <p:txBody>
          <a:bodyPr/>
          <a:lstStyle/>
          <a:p>
            <a:fld id="{0C6CD854-DD62-6C4B-87F1-66B34D688D3F}" type="slidenum">
              <a:rPr lang="en-US" smtClean="0"/>
              <a:t>30</a:t>
            </a:fld>
            <a:endParaRPr lang="en-US"/>
          </a:p>
        </p:txBody>
      </p:sp>
      <p:grpSp>
        <p:nvGrpSpPr>
          <p:cNvPr id="11" name="Group 10">
            <a:extLst>
              <a:ext uri="{FF2B5EF4-FFF2-40B4-BE49-F238E27FC236}">
                <a16:creationId xmlns:a16="http://schemas.microsoft.com/office/drawing/2014/main" id="{6C2ABE28-4B8E-4DB4-B094-2FA7DBD1D382}"/>
              </a:ext>
            </a:extLst>
          </p:cNvPr>
          <p:cNvGrpSpPr/>
          <p:nvPr/>
        </p:nvGrpSpPr>
        <p:grpSpPr>
          <a:xfrm>
            <a:off x="1248490" y="3706115"/>
            <a:ext cx="2691620" cy="2082020"/>
            <a:chOff x="917575" y="1612900"/>
            <a:chExt cx="4340225" cy="3340100"/>
          </a:xfrm>
        </p:grpSpPr>
        <p:sp>
          <p:nvSpPr>
            <p:cNvPr id="12" name="Line 3">
              <a:extLst>
                <a:ext uri="{FF2B5EF4-FFF2-40B4-BE49-F238E27FC236}">
                  <a16:creationId xmlns:a16="http://schemas.microsoft.com/office/drawing/2014/main" id="{0ED9940C-959B-91B4-A439-D7D86EF1B850}"/>
                </a:ext>
              </a:extLst>
            </p:cNvPr>
            <p:cNvSpPr>
              <a:spLocks noChangeShapeType="1"/>
            </p:cNvSpPr>
            <p:nvPr/>
          </p:nvSpPr>
          <p:spPr bwMode="auto">
            <a:xfrm flipV="1">
              <a:off x="1398588" y="2198687"/>
              <a:ext cx="3781425" cy="1531938"/>
            </a:xfrm>
            <a:prstGeom prst="line">
              <a:avLst/>
            </a:prstGeom>
            <a:noFill/>
            <a:ln w="38100">
              <a:solidFill>
                <a:srgbClr val="000000"/>
              </a:solidFill>
              <a:round/>
              <a:headEnd/>
              <a:tailEnd/>
            </a:ln>
          </p:spPr>
          <p:txBody>
            <a:bodyPr/>
            <a:lstStyle/>
            <a:p>
              <a:endParaRPr lang="en-US"/>
            </a:p>
          </p:txBody>
        </p:sp>
        <p:sp>
          <p:nvSpPr>
            <p:cNvPr id="13" name="Line 4">
              <a:extLst>
                <a:ext uri="{FF2B5EF4-FFF2-40B4-BE49-F238E27FC236}">
                  <a16:creationId xmlns:a16="http://schemas.microsoft.com/office/drawing/2014/main" id="{65A4D1AA-B718-5D81-7703-C6EFA24EF250}"/>
                </a:ext>
              </a:extLst>
            </p:cNvPr>
            <p:cNvSpPr>
              <a:spLocks noChangeShapeType="1"/>
            </p:cNvSpPr>
            <p:nvPr/>
          </p:nvSpPr>
          <p:spPr bwMode="auto">
            <a:xfrm>
              <a:off x="1398588" y="4419600"/>
              <a:ext cx="3763962" cy="1587"/>
            </a:xfrm>
            <a:prstGeom prst="line">
              <a:avLst/>
            </a:prstGeom>
            <a:noFill/>
            <a:ln w="0">
              <a:solidFill>
                <a:srgbClr val="000000"/>
              </a:solidFill>
              <a:round/>
              <a:headEnd/>
              <a:tailEnd/>
            </a:ln>
          </p:spPr>
          <p:txBody>
            <a:bodyPr/>
            <a:lstStyle/>
            <a:p>
              <a:endParaRPr lang="en-US"/>
            </a:p>
          </p:txBody>
        </p:sp>
        <p:sp>
          <p:nvSpPr>
            <p:cNvPr id="14" name="Line 5">
              <a:extLst>
                <a:ext uri="{FF2B5EF4-FFF2-40B4-BE49-F238E27FC236}">
                  <a16:creationId xmlns:a16="http://schemas.microsoft.com/office/drawing/2014/main" id="{D489E6C9-B156-29CF-97DA-FB07EAB9E3A0}"/>
                </a:ext>
              </a:extLst>
            </p:cNvPr>
            <p:cNvSpPr>
              <a:spLocks noChangeShapeType="1"/>
            </p:cNvSpPr>
            <p:nvPr/>
          </p:nvSpPr>
          <p:spPr bwMode="auto">
            <a:xfrm flipV="1">
              <a:off x="1398588" y="1676400"/>
              <a:ext cx="1587" cy="2743200"/>
            </a:xfrm>
            <a:prstGeom prst="line">
              <a:avLst/>
            </a:prstGeom>
            <a:noFill/>
            <a:ln w="0">
              <a:solidFill>
                <a:srgbClr val="000000"/>
              </a:solidFill>
              <a:round/>
              <a:headEnd/>
              <a:tailEnd/>
            </a:ln>
          </p:spPr>
          <p:txBody>
            <a:bodyPr/>
            <a:lstStyle/>
            <a:p>
              <a:endParaRPr lang="en-US"/>
            </a:p>
          </p:txBody>
        </p:sp>
        <p:sp>
          <p:nvSpPr>
            <p:cNvPr id="15" name="Line 6">
              <a:extLst>
                <a:ext uri="{FF2B5EF4-FFF2-40B4-BE49-F238E27FC236}">
                  <a16:creationId xmlns:a16="http://schemas.microsoft.com/office/drawing/2014/main" id="{02EE88E2-8B29-0129-8AE5-8B8DD1D3196A}"/>
                </a:ext>
              </a:extLst>
            </p:cNvPr>
            <p:cNvSpPr>
              <a:spLocks noChangeShapeType="1"/>
            </p:cNvSpPr>
            <p:nvPr/>
          </p:nvSpPr>
          <p:spPr bwMode="auto">
            <a:xfrm flipV="1">
              <a:off x="1398588" y="4378325"/>
              <a:ext cx="1587" cy="41275"/>
            </a:xfrm>
            <a:prstGeom prst="line">
              <a:avLst/>
            </a:prstGeom>
            <a:noFill/>
            <a:ln w="0">
              <a:solidFill>
                <a:srgbClr val="000000"/>
              </a:solidFill>
              <a:round/>
              <a:headEnd/>
              <a:tailEnd/>
            </a:ln>
          </p:spPr>
          <p:txBody>
            <a:bodyPr/>
            <a:lstStyle/>
            <a:p>
              <a:endParaRPr lang="en-US"/>
            </a:p>
          </p:txBody>
        </p:sp>
        <p:sp>
          <p:nvSpPr>
            <p:cNvPr id="16" name="Rectangle 7">
              <a:extLst>
                <a:ext uri="{FF2B5EF4-FFF2-40B4-BE49-F238E27FC236}">
                  <a16:creationId xmlns:a16="http://schemas.microsoft.com/office/drawing/2014/main" id="{11036C41-CA65-D2FD-8E5E-E5BE7ED2495C}"/>
                </a:ext>
              </a:extLst>
            </p:cNvPr>
            <p:cNvSpPr>
              <a:spLocks noChangeArrowheads="1"/>
            </p:cNvSpPr>
            <p:nvPr/>
          </p:nvSpPr>
          <p:spPr bwMode="auto">
            <a:xfrm>
              <a:off x="1393825" y="4443412"/>
              <a:ext cx="6985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17" name="Rectangle 9">
              <a:extLst>
                <a:ext uri="{FF2B5EF4-FFF2-40B4-BE49-F238E27FC236}">
                  <a16:creationId xmlns:a16="http://schemas.microsoft.com/office/drawing/2014/main" id="{646263AA-C3CB-24E5-366F-1FE4B90FBC9A}"/>
                </a:ext>
              </a:extLst>
            </p:cNvPr>
            <p:cNvSpPr>
              <a:spLocks noChangeArrowheads="1"/>
            </p:cNvSpPr>
            <p:nvPr/>
          </p:nvSpPr>
          <p:spPr bwMode="auto">
            <a:xfrm>
              <a:off x="5118100" y="4443412"/>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18" name="Line 10">
              <a:extLst>
                <a:ext uri="{FF2B5EF4-FFF2-40B4-BE49-F238E27FC236}">
                  <a16:creationId xmlns:a16="http://schemas.microsoft.com/office/drawing/2014/main" id="{D26A5CB0-A76E-C8A4-17EC-B3B6B7B99800}"/>
                </a:ext>
              </a:extLst>
            </p:cNvPr>
            <p:cNvSpPr>
              <a:spLocks noChangeShapeType="1"/>
            </p:cNvSpPr>
            <p:nvPr/>
          </p:nvSpPr>
          <p:spPr bwMode="auto">
            <a:xfrm>
              <a:off x="1398588" y="4419600"/>
              <a:ext cx="33337" cy="1587"/>
            </a:xfrm>
            <a:prstGeom prst="line">
              <a:avLst/>
            </a:prstGeom>
            <a:noFill/>
            <a:ln w="0">
              <a:solidFill>
                <a:srgbClr val="000000"/>
              </a:solidFill>
              <a:round/>
              <a:headEnd/>
              <a:tailEnd/>
            </a:ln>
          </p:spPr>
          <p:txBody>
            <a:bodyPr/>
            <a:lstStyle/>
            <a:p>
              <a:endParaRPr lang="en-US"/>
            </a:p>
          </p:txBody>
        </p:sp>
        <p:sp>
          <p:nvSpPr>
            <p:cNvPr id="19" name="Rectangle 11">
              <a:extLst>
                <a:ext uri="{FF2B5EF4-FFF2-40B4-BE49-F238E27FC236}">
                  <a16:creationId xmlns:a16="http://schemas.microsoft.com/office/drawing/2014/main" id="{25ED1700-42B8-C746-38E3-45523924EBB4}"/>
                </a:ext>
              </a:extLst>
            </p:cNvPr>
            <p:cNvSpPr>
              <a:spLocks noChangeArrowheads="1"/>
            </p:cNvSpPr>
            <p:nvPr/>
          </p:nvSpPr>
          <p:spPr bwMode="auto">
            <a:xfrm>
              <a:off x="1323975" y="4352925"/>
              <a:ext cx="69850" cy="153987"/>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20" name="Line 12">
              <a:extLst>
                <a:ext uri="{FF2B5EF4-FFF2-40B4-BE49-F238E27FC236}">
                  <a16:creationId xmlns:a16="http://schemas.microsoft.com/office/drawing/2014/main" id="{BE6827EC-C5B1-7F45-A398-92748C06EB18}"/>
                </a:ext>
              </a:extLst>
            </p:cNvPr>
            <p:cNvSpPr>
              <a:spLocks noChangeShapeType="1"/>
            </p:cNvSpPr>
            <p:nvPr/>
          </p:nvSpPr>
          <p:spPr bwMode="auto">
            <a:xfrm>
              <a:off x="1398588" y="3048000"/>
              <a:ext cx="33337" cy="1587"/>
            </a:xfrm>
            <a:prstGeom prst="line">
              <a:avLst/>
            </a:prstGeom>
            <a:noFill/>
            <a:ln w="0">
              <a:solidFill>
                <a:srgbClr val="000000"/>
              </a:solidFill>
              <a:round/>
              <a:headEnd/>
              <a:tailEnd/>
            </a:ln>
          </p:spPr>
          <p:txBody>
            <a:bodyPr/>
            <a:lstStyle/>
            <a:p>
              <a:endParaRPr lang="en-US"/>
            </a:p>
          </p:txBody>
        </p:sp>
        <p:sp>
          <p:nvSpPr>
            <p:cNvPr id="21" name="Rectangle 13">
              <a:extLst>
                <a:ext uri="{FF2B5EF4-FFF2-40B4-BE49-F238E27FC236}">
                  <a16:creationId xmlns:a16="http://schemas.microsoft.com/office/drawing/2014/main" id="{573E5A71-A9E8-F94D-7589-6F6D1CA33424}"/>
                </a:ext>
              </a:extLst>
            </p:cNvPr>
            <p:cNvSpPr>
              <a:spLocks noChangeArrowheads="1"/>
            </p:cNvSpPr>
            <p:nvPr/>
          </p:nvSpPr>
          <p:spPr bwMode="auto">
            <a:xfrm>
              <a:off x="1258888" y="2984500"/>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22" name="Line 14">
              <a:extLst>
                <a:ext uri="{FF2B5EF4-FFF2-40B4-BE49-F238E27FC236}">
                  <a16:creationId xmlns:a16="http://schemas.microsoft.com/office/drawing/2014/main" id="{F144B912-082A-4565-F3B2-EED7F7B4E8FE}"/>
                </a:ext>
              </a:extLst>
            </p:cNvPr>
            <p:cNvSpPr>
              <a:spLocks noChangeShapeType="1"/>
            </p:cNvSpPr>
            <p:nvPr/>
          </p:nvSpPr>
          <p:spPr bwMode="auto">
            <a:xfrm>
              <a:off x="1398588" y="1676400"/>
              <a:ext cx="33337" cy="1587"/>
            </a:xfrm>
            <a:prstGeom prst="line">
              <a:avLst/>
            </a:prstGeom>
            <a:noFill/>
            <a:ln w="0">
              <a:solidFill>
                <a:srgbClr val="000000"/>
              </a:solidFill>
              <a:round/>
              <a:headEnd/>
              <a:tailEnd/>
            </a:ln>
          </p:spPr>
          <p:txBody>
            <a:bodyPr/>
            <a:lstStyle/>
            <a:p>
              <a:endParaRPr lang="en-US"/>
            </a:p>
          </p:txBody>
        </p:sp>
        <p:sp>
          <p:nvSpPr>
            <p:cNvPr id="23" name="Rectangle 15">
              <a:extLst>
                <a:ext uri="{FF2B5EF4-FFF2-40B4-BE49-F238E27FC236}">
                  <a16:creationId xmlns:a16="http://schemas.microsoft.com/office/drawing/2014/main" id="{DCF04075-3667-A24B-0ABE-1ACF71F3D8AC}"/>
                </a:ext>
              </a:extLst>
            </p:cNvPr>
            <p:cNvSpPr>
              <a:spLocks noChangeArrowheads="1"/>
            </p:cNvSpPr>
            <p:nvPr/>
          </p:nvSpPr>
          <p:spPr bwMode="auto">
            <a:xfrm>
              <a:off x="1258888" y="1612900"/>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40</a:t>
              </a:r>
              <a:endParaRPr lang="en-US" sz="2400">
                <a:cs typeface="Arial" charset="0"/>
              </a:endParaRPr>
            </a:p>
          </p:txBody>
        </p:sp>
        <p:sp>
          <p:nvSpPr>
            <p:cNvPr id="24" name="Oval 16">
              <a:extLst>
                <a:ext uri="{FF2B5EF4-FFF2-40B4-BE49-F238E27FC236}">
                  <a16:creationId xmlns:a16="http://schemas.microsoft.com/office/drawing/2014/main" id="{32518597-F315-79A8-CA3E-8F3D9A6F12B5}"/>
                </a:ext>
              </a:extLst>
            </p:cNvPr>
            <p:cNvSpPr>
              <a:spLocks noChangeArrowheads="1"/>
            </p:cNvSpPr>
            <p:nvPr/>
          </p:nvSpPr>
          <p:spPr bwMode="auto">
            <a:xfrm>
              <a:off x="1544638" y="3633787"/>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25" name="Oval 17">
              <a:extLst>
                <a:ext uri="{FF2B5EF4-FFF2-40B4-BE49-F238E27FC236}">
                  <a16:creationId xmlns:a16="http://schemas.microsoft.com/office/drawing/2014/main" id="{2254A4A5-6604-48E1-1FD6-2029B96A99E5}"/>
                </a:ext>
              </a:extLst>
            </p:cNvPr>
            <p:cNvSpPr>
              <a:spLocks noChangeArrowheads="1"/>
            </p:cNvSpPr>
            <p:nvPr/>
          </p:nvSpPr>
          <p:spPr bwMode="auto">
            <a:xfrm>
              <a:off x="1544638" y="3633787"/>
              <a:ext cx="77787" cy="73025"/>
            </a:xfrm>
            <a:prstGeom prst="ellipse">
              <a:avLst/>
            </a:prstGeom>
            <a:solidFill>
              <a:srgbClr val="FF0000"/>
            </a:solidFill>
            <a:ln w="0">
              <a:solidFill>
                <a:srgbClr val="FF0000"/>
              </a:solidFill>
              <a:round/>
              <a:headEnd/>
              <a:tailEnd/>
            </a:ln>
          </p:spPr>
          <p:txBody>
            <a:bodyPr/>
            <a:lstStyle/>
            <a:p>
              <a:endParaRPr lang="en-US"/>
            </a:p>
          </p:txBody>
        </p:sp>
        <p:sp>
          <p:nvSpPr>
            <p:cNvPr id="26" name="Oval 18">
              <a:extLst>
                <a:ext uri="{FF2B5EF4-FFF2-40B4-BE49-F238E27FC236}">
                  <a16:creationId xmlns:a16="http://schemas.microsoft.com/office/drawing/2014/main" id="{BF81D76B-E2A0-4820-9918-D3DEEAB82F88}"/>
                </a:ext>
              </a:extLst>
            </p:cNvPr>
            <p:cNvSpPr>
              <a:spLocks noChangeArrowheads="1"/>
            </p:cNvSpPr>
            <p:nvPr/>
          </p:nvSpPr>
          <p:spPr bwMode="auto">
            <a:xfrm>
              <a:off x="1736725" y="3208337"/>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27" name="Oval 19">
              <a:extLst>
                <a:ext uri="{FF2B5EF4-FFF2-40B4-BE49-F238E27FC236}">
                  <a16:creationId xmlns:a16="http://schemas.microsoft.com/office/drawing/2014/main" id="{28E7A4AD-0FBD-7021-9A58-D8DFB2839197}"/>
                </a:ext>
              </a:extLst>
            </p:cNvPr>
            <p:cNvSpPr>
              <a:spLocks noChangeArrowheads="1"/>
            </p:cNvSpPr>
            <p:nvPr/>
          </p:nvSpPr>
          <p:spPr bwMode="auto">
            <a:xfrm>
              <a:off x="1736725" y="3208337"/>
              <a:ext cx="77788" cy="73025"/>
            </a:xfrm>
            <a:prstGeom prst="ellipse">
              <a:avLst/>
            </a:prstGeom>
            <a:solidFill>
              <a:srgbClr val="FF0000"/>
            </a:solidFill>
            <a:ln w="0">
              <a:solidFill>
                <a:srgbClr val="FF0000"/>
              </a:solidFill>
              <a:round/>
              <a:headEnd/>
              <a:tailEnd/>
            </a:ln>
          </p:spPr>
          <p:txBody>
            <a:bodyPr/>
            <a:lstStyle/>
            <a:p>
              <a:endParaRPr lang="en-US"/>
            </a:p>
          </p:txBody>
        </p:sp>
        <p:sp>
          <p:nvSpPr>
            <p:cNvPr id="28" name="Oval 20">
              <a:extLst>
                <a:ext uri="{FF2B5EF4-FFF2-40B4-BE49-F238E27FC236}">
                  <a16:creationId xmlns:a16="http://schemas.microsoft.com/office/drawing/2014/main" id="{00372FA8-DDC6-9DBD-D8A2-AB45CCEC5830}"/>
                </a:ext>
              </a:extLst>
            </p:cNvPr>
            <p:cNvSpPr>
              <a:spLocks noChangeArrowheads="1"/>
            </p:cNvSpPr>
            <p:nvPr/>
          </p:nvSpPr>
          <p:spPr bwMode="auto">
            <a:xfrm>
              <a:off x="1925638" y="3586162"/>
              <a:ext cx="79375" cy="71438"/>
            </a:xfrm>
            <a:prstGeom prst="ellipse">
              <a:avLst/>
            </a:prstGeom>
            <a:solidFill>
              <a:srgbClr val="FF0000"/>
            </a:solidFill>
            <a:ln w="9525">
              <a:solidFill>
                <a:srgbClr val="FF0000"/>
              </a:solidFill>
              <a:round/>
              <a:headEnd/>
              <a:tailEnd/>
            </a:ln>
          </p:spPr>
          <p:txBody>
            <a:bodyPr/>
            <a:lstStyle/>
            <a:p>
              <a:endParaRPr lang="en-US"/>
            </a:p>
          </p:txBody>
        </p:sp>
        <p:sp>
          <p:nvSpPr>
            <p:cNvPr id="29" name="Oval 21">
              <a:extLst>
                <a:ext uri="{FF2B5EF4-FFF2-40B4-BE49-F238E27FC236}">
                  <a16:creationId xmlns:a16="http://schemas.microsoft.com/office/drawing/2014/main" id="{B0A0ED97-5FAF-2A28-430A-9C51036A2847}"/>
                </a:ext>
              </a:extLst>
            </p:cNvPr>
            <p:cNvSpPr>
              <a:spLocks noChangeArrowheads="1"/>
            </p:cNvSpPr>
            <p:nvPr/>
          </p:nvSpPr>
          <p:spPr bwMode="auto">
            <a:xfrm>
              <a:off x="1925638" y="3586162"/>
              <a:ext cx="79375" cy="71438"/>
            </a:xfrm>
            <a:prstGeom prst="ellipse">
              <a:avLst/>
            </a:prstGeom>
            <a:solidFill>
              <a:srgbClr val="FF0000"/>
            </a:solidFill>
            <a:ln w="0">
              <a:solidFill>
                <a:srgbClr val="FF0000"/>
              </a:solidFill>
              <a:round/>
              <a:headEnd/>
              <a:tailEnd/>
            </a:ln>
          </p:spPr>
          <p:txBody>
            <a:bodyPr/>
            <a:lstStyle/>
            <a:p>
              <a:endParaRPr lang="en-US"/>
            </a:p>
          </p:txBody>
        </p:sp>
        <p:sp>
          <p:nvSpPr>
            <p:cNvPr id="30" name="Oval 22">
              <a:extLst>
                <a:ext uri="{FF2B5EF4-FFF2-40B4-BE49-F238E27FC236}">
                  <a16:creationId xmlns:a16="http://schemas.microsoft.com/office/drawing/2014/main" id="{81D889F0-643E-706E-AEB5-EF7D998A5468}"/>
                </a:ext>
              </a:extLst>
            </p:cNvPr>
            <p:cNvSpPr>
              <a:spLocks noChangeArrowheads="1"/>
            </p:cNvSpPr>
            <p:nvPr/>
          </p:nvSpPr>
          <p:spPr bwMode="auto">
            <a:xfrm>
              <a:off x="2108200" y="3641725"/>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31" name="Oval 23">
              <a:extLst>
                <a:ext uri="{FF2B5EF4-FFF2-40B4-BE49-F238E27FC236}">
                  <a16:creationId xmlns:a16="http://schemas.microsoft.com/office/drawing/2014/main" id="{A790FBBD-E458-684A-B3CB-AF1C1539C64D}"/>
                </a:ext>
              </a:extLst>
            </p:cNvPr>
            <p:cNvSpPr>
              <a:spLocks noChangeArrowheads="1"/>
            </p:cNvSpPr>
            <p:nvPr/>
          </p:nvSpPr>
          <p:spPr bwMode="auto">
            <a:xfrm>
              <a:off x="2108200" y="3641725"/>
              <a:ext cx="79375" cy="73025"/>
            </a:xfrm>
            <a:prstGeom prst="ellipse">
              <a:avLst/>
            </a:prstGeom>
            <a:solidFill>
              <a:srgbClr val="FF0000"/>
            </a:solidFill>
            <a:ln w="0">
              <a:solidFill>
                <a:srgbClr val="FF0000"/>
              </a:solidFill>
              <a:round/>
              <a:headEnd/>
              <a:tailEnd/>
            </a:ln>
          </p:spPr>
          <p:txBody>
            <a:bodyPr/>
            <a:lstStyle/>
            <a:p>
              <a:endParaRPr lang="en-US"/>
            </a:p>
          </p:txBody>
        </p:sp>
        <p:sp>
          <p:nvSpPr>
            <p:cNvPr id="32" name="Oval 24">
              <a:extLst>
                <a:ext uri="{FF2B5EF4-FFF2-40B4-BE49-F238E27FC236}">
                  <a16:creationId xmlns:a16="http://schemas.microsoft.com/office/drawing/2014/main" id="{00CEEB2B-997F-D1DB-E87A-305995218F77}"/>
                </a:ext>
              </a:extLst>
            </p:cNvPr>
            <p:cNvSpPr>
              <a:spLocks noChangeArrowheads="1"/>
            </p:cNvSpPr>
            <p:nvPr/>
          </p:nvSpPr>
          <p:spPr bwMode="auto">
            <a:xfrm>
              <a:off x="2300288" y="3441700"/>
              <a:ext cx="76200" cy="71437"/>
            </a:xfrm>
            <a:prstGeom prst="ellipse">
              <a:avLst/>
            </a:prstGeom>
            <a:solidFill>
              <a:srgbClr val="FF0000"/>
            </a:solidFill>
            <a:ln w="9525">
              <a:solidFill>
                <a:srgbClr val="FF0000"/>
              </a:solidFill>
              <a:round/>
              <a:headEnd/>
              <a:tailEnd/>
            </a:ln>
          </p:spPr>
          <p:txBody>
            <a:bodyPr/>
            <a:lstStyle/>
            <a:p>
              <a:endParaRPr lang="en-US"/>
            </a:p>
          </p:txBody>
        </p:sp>
        <p:sp>
          <p:nvSpPr>
            <p:cNvPr id="33" name="Oval 25">
              <a:extLst>
                <a:ext uri="{FF2B5EF4-FFF2-40B4-BE49-F238E27FC236}">
                  <a16:creationId xmlns:a16="http://schemas.microsoft.com/office/drawing/2014/main" id="{6ED92307-E3C7-7BB9-C8DF-4D0BC722105F}"/>
                </a:ext>
              </a:extLst>
            </p:cNvPr>
            <p:cNvSpPr>
              <a:spLocks noChangeArrowheads="1"/>
            </p:cNvSpPr>
            <p:nvPr/>
          </p:nvSpPr>
          <p:spPr bwMode="auto">
            <a:xfrm>
              <a:off x="2300288" y="3441700"/>
              <a:ext cx="76200" cy="71437"/>
            </a:xfrm>
            <a:prstGeom prst="ellipse">
              <a:avLst/>
            </a:prstGeom>
            <a:solidFill>
              <a:srgbClr val="FF0000"/>
            </a:solidFill>
            <a:ln w="0">
              <a:solidFill>
                <a:srgbClr val="FF0000"/>
              </a:solidFill>
              <a:round/>
              <a:headEnd/>
              <a:tailEnd/>
            </a:ln>
          </p:spPr>
          <p:txBody>
            <a:bodyPr/>
            <a:lstStyle/>
            <a:p>
              <a:endParaRPr lang="en-US"/>
            </a:p>
          </p:txBody>
        </p:sp>
        <p:sp>
          <p:nvSpPr>
            <p:cNvPr id="34" name="Oval 26">
              <a:extLst>
                <a:ext uri="{FF2B5EF4-FFF2-40B4-BE49-F238E27FC236}">
                  <a16:creationId xmlns:a16="http://schemas.microsoft.com/office/drawing/2014/main" id="{94615741-6086-1C9A-DA96-8D226A6C99FE}"/>
                </a:ext>
              </a:extLst>
            </p:cNvPr>
            <p:cNvSpPr>
              <a:spLocks noChangeArrowheads="1"/>
            </p:cNvSpPr>
            <p:nvPr/>
          </p:nvSpPr>
          <p:spPr bwMode="auto">
            <a:xfrm>
              <a:off x="2490788" y="3232150"/>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35" name="Oval 27">
              <a:extLst>
                <a:ext uri="{FF2B5EF4-FFF2-40B4-BE49-F238E27FC236}">
                  <a16:creationId xmlns:a16="http://schemas.microsoft.com/office/drawing/2014/main" id="{06158389-9759-09F9-7C41-6906CDF52C92}"/>
                </a:ext>
              </a:extLst>
            </p:cNvPr>
            <p:cNvSpPr>
              <a:spLocks noChangeArrowheads="1"/>
            </p:cNvSpPr>
            <p:nvPr/>
          </p:nvSpPr>
          <p:spPr bwMode="auto">
            <a:xfrm>
              <a:off x="2490788" y="3232150"/>
              <a:ext cx="77787" cy="73025"/>
            </a:xfrm>
            <a:prstGeom prst="ellipse">
              <a:avLst/>
            </a:prstGeom>
            <a:solidFill>
              <a:srgbClr val="FF0000"/>
            </a:solidFill>
            <a:ln w="0">
              <a:solidFill>
                <a:srgbClr val="FF0000"/>
              </a:solidFill>
              <a:round/>
              <a:headEnd/>
              <a:tailEnd/>
            </a:ln>
          </p:spPr>
          <p:txBody>
            <a:bodyPr/>
            <a:lstStyle/>
            <a:p>
              <a:endParaRPr lang="en-US"/>
            </a:p>
          </p:txBody>
        </p:sp>
        <p:sp>
          <p:nvSpPr>
            <p:cNvPr id="36" name="Oval 28">
              <a:extLst>
                <a:ext uri="{FF2B5EF4-FFF2-40B4-BE49-F238E27FC236}">
                  <a16:creationId xmlns:a16="http://schemas.microsoft.com/office/drawing/2014/main" id="{9B53E256-C844-B4C6-A363-449ADCD8589A}"/>
                </a:ext>
              </a:extLst>
            </p:cNvPr>
            <p:cNvSpPr>
              <a:spLocks noChangeArrowheads="1"/>
            </p:cNvSpPr>
            <p:nvPr/>
          </p:nvSpPr>
          <p:spPr bwMode="auto">
            <a:xfrm>
              <a:off x="2673350" y="3040062"/>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37" name="Oval 29">
              <a:extLst>
                <a:ext uri="{FF2B5EF4-FFF2-40B4-BE49-F238E27FC236}">
                  <a16:creationId xmlns:a16="http://schemas.microsoft.com/office/drawing/2014/main" id="{6FFBF8E0-0E38-A012-19DC-4F33C56C0A5D}"/>
                </a:ext>
              </a:extLst>
            </p:cNvPr>
            <p:cNvSpPr>
              <a:spLocks noChangeArrowheads="1"/>
            </p:cNvSpPr>
            <p:nvPr/>
          </p:nvSpPr>
          <p:spPr bwMode="auto">
            <a:xfrm>
              <a:off x="2673350" y="3040062"/>
              <a:ext cx="77788" cy="73025"/>
            </a:xfrm>
            <a:prstGeom prst="ellipse">
              <a:avLst/>
            </a:prstGeom>
            <a:solidFill>
              <a:srgbClr val="FF0000"/>
            </a:solidFill>
            <a:ln w="0">
              <a:solidFill>
                <a:srgbClr val="FF0000"/>
              </a:solidFill>
              <a:round/>
              <a:headEnd/>
              <a:tailEnd/>
            </a:ln>
          </p:spPr>
          <p:txBody>
            <a:bodyPr/>
            <a:lstStyle/>
            <a:p>
              <a:endParaRPr lang="en-US"/>
            </a:p>
          </p:txBody>
        </p:sp>
        <p:sp>
          <p:nvSpPr>
            <p:cNvPr id="38" name="Oval 30">
              <a:extLst>
                <a:ext uri="{FF2B5EF4-FFF2-40B4-BE49-F238E27FC236}">
                  <a16:creationId xmlns:a16="http://schemas.microsoft.com/office/drawing/2014/main" id="{A7DFE5EC-773B-3C5C-FCFC-42EC98F99736}"/>
                </a:ext>
              </a:extLst>
            </p:cNvPr>
            <p:cNvSpPr>
              <a:spLocks noChangeArrowheads="1"/>
            </p:cNvSpPr>
            <p:nvPr/>
          </p:nvSpPr>
          <p:spPr bwMode="auto">
            <a:xfrm>
              <a:off x="2863850" y="3232150"/>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39" name="Oval 31">
              <a:extLst>
                <a:ext uri="{FF2B5EF4-FFF2-40B4-BE49-F238E27FC236}">
                  <a16:creationId xmlns:a16="http://schemas.microsoft.com/office/drawing/2014/main" id="{2B05DE84-3646-3927-4D34-2E2E0BA77009}"/>
                </a:ext>
              </a:extLst>
            </p:cNvPr>
            <p:cNvSpPr>
              <a:spLocks noChangeArrowheads="1"/>
            </p:cNvSpPr>
            <p:nvPr/>
          </p:nvSpPr>
          <p:spPr bwMode="auto">
            <a:xfrm>
              <a:off x="2863850" y="3232150"/>
              <a:ext cx="77788" cy="73025"/>
            </a:xfrm>
            <a:prstGeom prst="ellipse">
              <a:avLst/>
            </a:prstGeom>
            <a:solidFill>
              <a:srgbClr val="FF0000"/>
            </a:solidFill>
            <a:ln w="0">
              <a:solidFill>
                <a:srgbClr val="FF0000"/>
              </a:solidFill>
              <a:round/>
              <a:headEnd/>
              <a:tailEnd/>
            </a:ln>
          </p:spPr>
          <p:txBody>
            <a:bodyPr/>
            <a:lstStyle/>
            <a:p>
              <a:endParaRPr lang="en-US"/>
            </a:p>
          </p:txBody>
        </p:sp>
        <p:sp>
          <p:nvSpPr>
            <p:cNvPr id="40" name="Oval 32">
              <a:extLst>
                <a:ext uri="{FF2B5EF4-FFF2-40B4-BE49-F238E27FC236}">
                  <a16:creationId xmlns:a16="http://schemas.microsoft.com/office/drawing/2014/main" id="{B67F66DE-9787-43C3-DA93-CD5269E17915}"/>
                </a:ext>
              </a:extLst>
            </p:cNvPr>
            <p:cNvSpPr>
              <a:spLocks noChangeArrowheads="1"/>
            </p:cNvSpPr>
            <p:nvPr/>
          </p:nvSpPr>
          <p:spPr bwMode="auto">
            <a:xfrm>
              <a:off x="3054350" y="2774950"/>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41" name="Oval 33">
              <a:extLst>
                <a:ext uri="{FF2B5EF4-FFF2-40B4-BE49-F238E27FC236}">
                  <a16:creationId xmlns:a16="http://schemas.microsoft.com/office/drawing/2014/main" id="{55C52C09-29D7-C598-F6EB-78C91A26DA00}"/>
                </a:ext>
              </a:extLst>
            </p:cNvPr>
            <p:cNvSpPr>
              <a:spLocks noChangeArrowheads="1"/>
            </p:cNvSpPr>
            <p:nvPr/>
          </p:nvSpPr>
          <p:spPr bwMode="auto">
            <a:xfrm>
              <a:off x="3054350" y="2774950"/>
              <a:ext cx="77788" cy="73025"/>
            </a:xfrm>
            <a:prstGeom prst="ellipse">
              <a:avLst/>
            </a:prstGeom>
            <a:solidFill>
              <a:srgbClr val="FF0000"/>
            </a:solidFill>
            <a:ln w="0">
              <a:solidFill>
                <a:srgbClr val="FF0000"/>
              </a:solidFill>
              <a:round/>
              <a:headEnd/>
              <a:tailEnd/>
            </a:ln>
          </p:spPr>
          <p:txBody>
            <a:bodyPr/>
            <a:lstStyle/>
            <a:p>
              <a:endParaRPr lang="en-US"/>
            </a:p>
          </p:txBody>
        </p:sp>
        <p:sp>
          <p:nvSpPr>
            <p:cNvPr id="42" name="Oval 34">
              <a:extLst>
                <a:ext uri="{FF2B5EF4-FFF2-40B4-BE49-F238E27FC236}">
                  <a16:creationId xmlns:a16="http://schemas.microsoft.com/office/drawing/2014/main" id="{6A1B3052-AFFE-730D-DA5F-F346A1135896}"/>
                </a:ext>
              </a:extLst>
            </p:cNvPr>
            <p:cNvSpPr>
              <a:spLocks noChangeArrowheads="1"/>
            </p:cNvSpPr>
            <p:nvPr/>
          </p:nvSpPr>
          <p:spPr bwMode="auto">
            <a:xfrm>
              <a:off x="3244850" y="3016250"/>
              <a:ext cx="77788" cy="71437"/>
            </a:xfrm>
            <a:prstGeom prst="ellipse">
              <a:avLst/>
            </a:prstGeom>
            <a:solidFill>
              <a:srgbClr val="FF0000"/>
            </a:solidFill>
            <a:ln w="9525">
              <a:solidFill>
                <a:srgbClr val="FF0000"/>
              </a:solidFill>
              <a:round/>
              <a:headEnd/>
              <a:tailEnd/>
            </a:ln>
          </p:spPr>
          <p:txBody>
            <a:bodyPr/>
            <a:lstStyle/>
            <a:p>
              <a:endParaRPr lang="en-US"/>
            </a:p>
          </p:txBody>
        </p:sp>
        <p:sp>
          <p:nvSpPr>
            <p:cNvPr id="43" name="Oval 35">
              <a:extLst>
                <a:ext uri="{FF2B5EF4-FFF2-40B4-BE49-F238E27FC236}">
                  <a16:creationId xmlns:a16="http://schemas.microsoft.com/office/drawing/2014/main" id="{A2C60924-2CFF-0F04-0A42-96F494BAEA1B}"/>
                </a:ext>
              </a:extLst>
            </p:cNvPr>
            <p:cNvSpPr>
              <a:spLocks noChangeArrowheads="1"/>
            </p:cNvSpPr>
            <p:nvPr/>
          </p:nvSpPr>
          <p:spPr bwMode="auto">
            <a:xfrm>
              <a:off x="3244850" y="3016250"/>
              <a:ext cx="77788" cy="71437"/>
            </a:xfrm>
            <a:prstGeom prst="ellipse">
              <a:avLst/>
            </a:prstGeom>
            <a:solidFill>
              <a:srgbClr val="FF0000"/>
            </a:solidFill>
            <a:ln w="0">
              <a:solidFill>
                <a:srgbClr val="FF0000"/>
              </a:solidFill>
              <a:round/>
              <a:headEnd/>
              <a:tailEnd/>
            </a:ln>
          </p:spPr>
          <p:txBody>
            <a:bodyPr/>
            <a:lstStyle/>
            <a:p>
              <a:endParaRPr lang="en-US"/>
            </a:p>
          </p:txBody>
        </p:sp>
        <p:sp>
          <p:nvSpPr>
            <p:cNvPr id="44" name="Oval 36">
              <a:extLst>
                <a:ext uri="{FF2B5EF4-FFF2-40B4-BE49-F238E27FC236}">
                  <a16:creationId xmlns:a16="http://schemas.microsoft.com/office/drawing/2014/main" id="{672CAEF0-BEB9-B46F-ACC7-AA2A0401E8F7}"/>
                </a:ext>
              </a:extLst>
            </p:cNvPr>
            <p:cNvSpPr>
              <a:spLocks noChangeArrowheads="1"/>
            </p:cNvSpPr>
            <p:nvPr/>
          </p:nvSpPr>
          <p:spPr bwMode="auto">
            <a:xfrm>
              <a:off x="3427413" y="2840037"/>
              <a:ext cx="77787" cy="71438"/>
            </a:xfrm>
            <a:prstGeom prst="ellipse">
              <a:avLst/>
            </a:prstGeom>
            <a:solidFill>
              <a:srgbClr val="FF0000"/>
            </a:solidFill>
            <a:ln w="9525">
              <a:solidFill>
                <a:srgbClr val="FF0000"/>
              </a:solidFill>
              <a:round/>
              <a:headEnd/>
              <a:tailEnd/>
            </a:ln>
          </p:spPr>
          <p:txBody>
            <a:bodyPr/>
            <a:lstStyle/>
            <a:p>
              <a:endParaRPr lang="en-US"/>
            </a:p>
          </p:txBody>
        </p:sp>
        <p:sp>
          <p:nvSpPr>
            <p:cNvPr id="45" name="Oval 37">
              <a:extLst>
                <a:ext uri="{FF2B5EF4-FFF2-40B4-BE49-F238E27FC236}">
                  <a16:creationId xmlns:a16="http://schemas.microsoft.com/office/drawing/2014/main" id="{70C48043-C6B3-3699-7BEC-B91ECE4A4104}"/>
                </a:ext>
              </a:extLst>
            </p:cNvPr>
            <p:cNvSpPr>
              <a:spLocks noChangeArrowheads="1"/>
            </p:cNvSpPr>
            <p:nvPr/>
          </p:nvSpPr>
          <p:spPr bwMode="auto">
            <a:xfrm>
              <a:off x="3427413" y="2840037"/>
              <a:ext cx="77787" cy="71438"/>
            </a:xfrm>
            <a:prstGeom prst="ellipse">
              <a:avLst/>
            </a:prstGeom>
            <a:solidFill>
              <a:srgbClr val="FF0000"/>
            </a:solidFill>
            <a:ln w="0">
              <a:solidFill>
                <a:srgbClr val="FF0000"/>
              </a:solidFill>
              <a:round/>
              <a:headEnd/>
              <a:tailEnd/>
            </a:ln>
          </p:spPr>
          <p:txBody>
            <a:bodyPr/>
            <a:lstStyle/>
            <a:p>
              <a:endParaRPr lang="en-US"/>
            </a:p>
          </p:txBody>
        </p:sp>
        <p:sp>
          <p:nvSpPr>
            <p:cNvPr id="46" name="Oval 38">
              <a:extLst>
                <a:ext uri="{FF2B5EF4-FFF2-40B4-BE49-F238E27FC236}">
                  <a16:creationId xmlns:a16="http://schemas.microsoft.com/office/drawing/2014/main" id="{BA352B78-8150-5AE6-83B5-4C43BE84DCFE}"/>
                </a:ext>
              </a:extLst>
            </p:cNvPr>
            <p:cNvSpPr>
              <a:spLocks noChangeArrowheads="1"/>
            </p:cNvSpPr>
            <p:nvPr/>
          </p:nvSpPr>
          <p:spPr bwMode="auto">
            <a:xfrm>
              <a:off x="3619500" y="2959100"/>
              <a:ext cx="76200" cy="73025"/>
            </a:xfrm>
            <a:prstGeom prst="ellipse">
              <a:avLst/>
            </a:prstGeom>
            <a:solidFill>
              <a:srgbClr val="FF0000"/>
            </a:solidFill>
            <a:ln w="9525">
              <a:solidFill>
                <a:srgbClr val="FF0000"/>
              </a:solidFill>
              <a:round/>
              <a:headEnd/>
              <a:tailEnd/>
            </a:ln>
          </p:spPr>
          <p:txBody>
            <a:bodyPr/>
            <a:lstStyle/>
            <a:p>
              <a:endParaRPr lang="en-US"/>
            </a:p>
          </p:txBody>
        </p:sp>
        <p:sp>
          <p:nvSpPr>
            <p:cNvPr id="47" name="Oval 39">
              <a:extLst>
                <a:ext uri="{FF2B5EF4-FFF2-40B4-BE49-F238E27FC236}">
                  <a16:creationId xmlns:a16="http://schemas.microsoft.com/office/drawing/2014/main" id="{7DFF452A-82B3-5031-A3F8-C7DA6A55CC6F}"/>
                </a:ext>
              </a:extLst>
            </p:cNvPr>
            <p:cNvSpPr>
              <a:spLocks noChangeArrowheads="1"/>
            </p:cNvSpPr>
            <p:nvPr/>
          </p:nvSpPr>
          <p:spPr bwMode="auto">
            <a:xfrm>
              <a:off x="3619500" y="2959100"/>
              <a:ext cx="76200" cy="73025"/>
            </a:xfrm>
            <a:prstGeom prst="ellipse">
              <a:avLst/>
            </a:prstGeom>
            <a:solidFill>
              <a:srgbClr val="FF0000"/>
            </a:solidFill>
            <a:ln w="0">
              <a:solidFill>
                <a:srgbClr val="FF0000"/>
              </a:solidFill>
              <a:round/>
              <a:headEnd/>
              <a:tailEnd/>
            </a:ln>
          </p:spPr>
          <p:txBody>
            <a:bodyPr/>
            <a:lstStyle/>
            <a:p>
              <a:endParaRPr lang="en-US"/>
            </a:p>
          </p:txBody>
        </p:sp>
        <p:sp>
          <p:nvSpPr>
            <p:cNvPr id="48" name="Oval 40">
              <a:extLst>
                <a:ext uri="{FF2B5EF4-FFF2-40B4-BE49-F238E27FC236}">
                  <a16:creationId xmlns:a16="http://schemas.microsoft.com/office/drawing/2014/main" id="{703FC9AF-468C-C3C0-4A02-8F775B29ACAB}"/>
                </a:ext>
              </a:extLst>
            </p:cNvPr>
            <p:cNvSpPr>
              <a:spLocks noChangeArrowheads="1"/>
            </p:cNvSpPr>
            <p:nvPr/>
          </p:nvSpPr>
          <p:spPr bwMode="auto">
            <a:xfrm>
              <a:off x="3808413" y="2606675"/>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49" name="Oval 41">
              <a:extLst>
                <a:ext uri="{FF2B5EF4-FFF2-40B4-BE49-F238E27FC236}">
                  <a16:creationId xmlns:a16="http://schemas.microsoft.com/office/drawing/2014/main" id="{007DA4F8-43E7-0F00-A48A-2DEA58DC5900}"/>
                </a:ext>
              </a:extLst>
            </p:cNvPr>
            <p:cNvSpPr>
              <a:spLocks noChangeArrowheads="1"/>
            </p:cNvSpPr>
            <p:nvPr/>
          </p:nvSpPr>
          <p:spPr bwMode="auto">
            <a:xfrm>
              <a:off x="3808413" y="2606675"/>
              <a:ext cx="79375" cy="73025"/>
            </a:xfrm>
            <a:prstGeom prst="ellipse">
              <a:avLst/>
            </a:prstGeom>
            <a:solidFill>
              <a:srgbClr val="FF0000"/>
            </a:solidFill>
            <a:ln w="0">
              <a:solidFill>
                <a:srgbClr val="FF0000"/>
              </a:solidFill>
              <a:round/>
              <a:headEnd/>
              <a:tailEnd/>
            </a:ln>
          </p:spPr>
          <p:txBody>
            <a:bodyPr/>
            <a:lstStyle/>
            <a:p>
              <a:endParaRPr lang="en-US"/>
            </a:p>
          </p:txBody>
        </p:sp>
        <p:sp>
          <p:nvSpPr>
            <p:cNvPr id="50" name="Oval 42">
              <a:extLst>
                <a:ext uri="{FF2B5EF4-FFF2-40B4-BE49-F238E27FC236}">
                  <a16:creationId xmlns:a16="http://schemas.microsoft.com/office/drawing/2014/main" id="{5CED4E62-F742-6DCF-15BF-496232B8ABCD}"/>
                </a:ext>
              </a:extLst>
            </p:cNvPr>
            <p:cNvSpPr>
              <a:spLocks noChangeArrowheads="1"/>
            </p:cNvSpPr>
            <p:nvPr/>
          </p:nvSpPr>
          <p:spPr bwMode="auto">
            <a:xfrm>
              <a:off x="3990975" y="2895600"/>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51" name="Oval 43">
              <a:extLst>
                <a:ext uri="{FF2B5EF4-FFF2-40B4-BE49-F238E27FC236}">
                  <a16:creationId xmlns:a16="http://schemas.microsoft.com/office/drawing/2014/main" id="{715C91BF-1BD7-D9CA-C5EE-B569A6079664}"/>
                </a:ext>
              </a:extLst>
            </p:cNvPr>
            <p:cNvSpPr>
              <a:spLocks noChangeArrowheads="1"/>
            </p:cNvSpPr>
            <p:nvPr/>
          </p:nvSpPr>
          <p:spPr bwMode="auto">
            <a:xfrm>
              <a:off x="3990975" y="2895600"/>
              <a:ext cx="79375" cy="73025"/>
            </a:xfrm>
            <a:prstGeom prst="ellipse">
              <a:avLst/>
            </a:prstGeom>
            <a:solidFill>
              <a:srgbClr val="FF0000"/>
            </a:solidFill>
            <a:ln w="0">
              <a:solidFill>
                <a:srgbClr val="FF0000"/>
              </a:solidFill>
              <a:round/>
              <a:headEnd/>
              <a:tailEnd/>
            </a:ln>
          </p:spPr>
          <p:txBody>
            <a:bodyPr/>
            <a:lstStyle/>
            <a:p>
              <a:endParaRPr lang="en-US"/>
            </a:p>
          </p:txBody>
        </p:sp>
        <p:sp>
          <p:nvSpPr>
            <p:cNvPr id="52" name="Oval 44">
              <a:extLst>
                <a:ext uri="{FF2B5EF4-FFF2-40B4-BE49-F238E27FC236}">
                  <a16:creationId xmlns:a16="http://schemas.microsoft.com/office/drawing/2014/main" id="{7662C26C-EB3D-6FBD-24B3-2FA49B07A303}"/>
                </a:ext>
              </a:extLst>
            </p:cNvPr>
            <p:cNvSpPr>
              <a:spLocks noChangeArrowheads="1"/>
            </p:cNvSpPr>
            <p:nvPr/>
          </p:nvSpPr>
          <p:spPr bwMode="auto">
            <a:xfrm>
              <a:off x="4181475" y="2574925"/>
              <a:ext cx="77788" cy="71437"/>
            </a:xfrm>
            <a:prstGeom prst="ellipse">
              <a:avLst/>
            </a:prstGeom>
            <a:solidFill>
              <a:srgbClr val="FF0000"/>
            </a:solidFill>
            <a:ln w="9525">
              <a:solidFill>
                <a:srgbClr val="FF0000"/>
              </a:solidFill>
              <a:round/>
              <a:headEnd/>
              <a:tailEnd/>
            </a:ln>
          </p:spPr>
          <p:txBody>
            <a:bodyPr/>
            <a:lstStyle/>
            <a:p>
              <a:endParaRPr lang="en-US"/>
            </a:p>
          </p:txBody>
        </p:sp>
        <p:sp>
          <p:nvSpPr>
            <p:cNvPr id="53" name="Oval 45">
              <a:extLst>
                <a:ext uri="{FF2B5EF4-FFF2-40B4-BE49-F238E27FC236}">
                  <a16:creationId xmlns:a16="http://schemas.microsoft.com/office/drawing/2014/main" id="{E941C260-4CE3-F215-39E2-503EC320AE61}"/>
                </a:ext>
              </a:extLst>
            </p:cNvPr>
            <p:cNvSpPr>
              <a:spLocks noChangeArrowheads="1"/>
            </p:cNvSpPr>
            <p:nvPr/>
          </p:nvSpPr>
          <p:spPr bwMode="auto">
            <a:xfrm>
              <a:off x="4181475" y="2574925"/>
              <a:ext cx="77788" cy="71437"/>
            </a:xfrm>
            <a:prstGeom prst="ellipse">
              <a:avLst/>
            </a:prstGeom>
            <a:solidFill>
              <a:srgbClr val="FF0000"/>
            </a:solidFill>
            <a:ln w="0">
              <a:solidFill>
                <a:srgbClr val="FF0000"/>
              </a:solidFill>
              <a:round/>
              <a:headEnd/>
              <a:tailEnd/>
            </a:ln>
          </p:spPr>
          <p:txBody>
            <a:bodyPr/>
            <a:lstStyle/>
            <a:p>
              <a:endParaRPr lang="en-US"/>
            </a:p>
          </p:txBody>
        </p:sp>
        <p:sp>
          <p:nvSpPr>
            <p:cNvPr id="54" name="Oval 46">
              <a:extLst>
                <a:ext uri="{FF2B5EF4-FFF2-40B4-BE49-F238E27FC236}">
                  <a16:creationId xmlns:a16="http://schemas.microsoft.com/office/drawing/2014/main" id="{B640D721-3627-9A11-CE81-CE136C5D3F8E}"/>
                </a:ext>
              </a:extLst>
            </p:cNvPr>
            <p:cNvSpPr>
              <a:spLocks noChangeArrowheads="1"/>
            </p:cNvSpPr>
            <p:nvPr/>
          </p:nvSpPr>
          <p:spPr bwMode="auto">
            <a:xfrm>
              <a:off x="4373563" y="2501900"/>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55" name="Oval 47">
              <a:extLst>
                <a:ext uri="{FF2B5EF4-FFF2-40B4-BE49-F238E27FC236}">
                  <a16:creationId xmlns:a16="http://schemas.microsoft.com/office/drawing/2014/main" id="{B6F17545-8BE5-8E3E-EE6F-D9D9AF3E2143}"/>
                </a:ext>
              </a:extLst>
            </p:cNvPr>
            <p:cNvSpPr>
              <a:spLocks noChangeArrowheads="1"/>
            </p:cNvSpPr>
            <p:nvPr/>
          </p:nvSpPr>
          <p:spPr bwMode="auto">
            <a:xfrm>
              <a:off x="4373563" y="2501900"/>
              <a:ext cx="77787" cy="73025"/>
            </a:xfrm>
            <a:prstGeom prst="ellipse">
              <a:avLst/>
            </a:prstGeom>
            <a:solidFill>
              <a:srgbClr val="FF0000"/>
            </a:solidFill>
            <a:ln w="0">
              <a:solidFill>
                <a:srgbClr val="FF0000"/>
              </a:solidFill>
              <a:round/>
              <a:headEnd/>
              <a:tailEnd/>
            </a:ln>
          </p:spPr>
          <p:txBody>
            <a:bodyPr/>
            <a:lstStyle/>
            <a:p>
              <a:endParaRPr lang="en-US"/>
            </a:p>
          </p:txBody>
        </p:sp>
        <p:sp>
          <p:nvSpPr>
            <p:cNvPr id="56" name="Oval 48">
              <a:extLst>
                <a:ext uri="{FF2B5EF4-FFF2-40B4-BE49-F238E27FC236}">
                  <a16:creationId xmlns:a16="http://schemas.microsoft.com/office/drawing/2014/main" id="{11DF3503-48BB-D095-C356-2AA9BC2B60DC}"/>
                </a:ext>
              </a:extLst>
            </p:cNvPr>
            <p:cNvSpPr>
              <a:spLocks noChangeArrowheads="1"/>
            </p:cNvSpPr>
            <p:nvPr/>
          </p:nvSpPr>
          <p:spPr bwMode="auto">
            <a:xfrm>
              <a:off x="4554538" y="2462212"/>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57" name="Oval 49">
              <a:extLst>
                <a:ext uri="{FF2B5EF4-FFF2-40B4-BE49-F238E27FC236}">
                  <a16:creationId xmlns:a16="http://schemas.microsoft.com/office/drawing/2014/main" id="{B8FD94FC-6C59-0EE7-B883-7C0F8A02F00B}"/>
                </a:ext>
              </a:extLst>
            </p:cNvPr>
            <p:cNvSpPr>
              <a:spLocks noChangeArrowheads="1"/>
            </p:cNvSpPr>
            <p:nvPr/>
          </p:nvSpPr>
          <p:spPr bwMode="auto">
            <a:xfrm>
              <a:off x="4554538" y="2462212"/>
              <a:ext cx="77787" cy="73025"/>
            </a:xfrm>
            <a:prstGeom prst="ellipse">
              <a:avLst/>
            </a:prstGeom>
            <a:solidFill>
              <a:srgbClr val="FF0000"/>
            </a:solidFill>
            <a:ln w="0">
              <a:solidFill>
                <a:srgbClr val="FF0000"/>
              </a:solidFill>
              <a:round/>
              <a:headEnd/>
              <a:tailEnd/>
            </a:ln>
          </p:spPr>
          <p:txBody>
            <a:bodyPr/>
            <a:lstStyle/>
            <a:p>
              <a:endParaRPr lang="en-US"/>
            </a:p>
          </p:txBody>
        </p:sp>
        <p:sp>
          <p:nvSpPr>
            <p:cNvPr id="58" name="Oval 50">
              <a:extLst>
                <a:ext uri="{FF2B5EF4-FFF2-40B4-BE49-F238E27FC236}">
                  <a16:creationId xmlns:a16="http://schemas.microsoft.com/office/drawing/2014/main" id="{CE7996E8-08EB-3B06-513D-355E876F8333}"/>
                </a:ext>
              </a:extLst>
            </p:cNvPr>
            <p:cNvSpPr>
              <a:spLocks noChangeArrowheads="1"/>
            </p:cNvSpPr>
            <p:nvPr/>
          </p:nvSpPr>
          <p:spPr bwMode="auto">
            <a:xfrm>
              <a:off x="4745038" y="2230437"/>
              <a:ext cx="79375" cy="71438"/>
            </a:xfrm>
            <a:prstGeom prst="ellipse">
              <a:avLst/>
            </a:prstGeom>
            <a:solidFill>
              <a:srgbClr val="FF0000"/>
            </a:solidFill>
            <a:ln w="9525">
              <a:solidFill>
                <a:srgbClr val="FF0000"/>
              </a:solidFill>
              <a:round/>
              <a:headEnd/>
              <a:tailEnd/>
            </a:ln>
          </p:spPr>
          <p:txBody>
            <a:bodyPr/>
            <a:lstStyle/>
            <a:p>
              <a:endParaRPr lang="en-US"/>
            </a:p>
          </p:txBody>
        </p:sp>
        <p:sp>
          <p:nvSpPr>
            <p:cNvPr id="59" name="Oval 51">
              <a:extLst>
                <a:ext uri="{FF2B5EF4-FFF2-40B4-BE49-F238E27FC236}">
                  <a16:creationId xmlns:a16="http://schemas.microsoft.com/office/drawing/2014/main" id="{76351E8B-1B15-50DC-FAAD-0C86A74033B5}"/>
                </a:ext>
              </a:extLst>
            </p:cNvPr>
            <p:cNvSpPr>
              <a:spLocks noChangeArrowheads="1"/>
            </p:cNvSpPr>
            <p:nvPr/>
          </p:nvSpPr>
          <p:spPr bwMode="auto">
            <a:xfrm>
              <a:off x="4745038" y="2230437"/>
              <a:ext cx="79375" cy="71438"/>
            </a:xfrm>
            <a:prstGeom prst="ellipse">
              <a:avLst/>
            </a:prstGeom>
            <a:solidFill>
              <a:srgbClr val="FF0000"/>
            </a:solidFill>
            <a:ln w="0">
              <a:solidFill>
                <a:srgbClr val="FF0000"/>
              </a:solidFill>
              <a:round/>
              <a:headEnd/>
              <a:tailEnd/>
            </a:ln>
          </p:spPr>
          <p:txBody>
            <a:bodyPr/>
            <a:lstStyle/>
            <a:p>
              <a:endParaRPr lang="en-US"/>
            </a:p>
          </p:txBody>
        </p:sp>
        <p:sp>
          <p:nvSpPr>
            <p:cNvPr id="60" name="Oval 52">
              <a:extLst>
                <a:ext uri="{FF2B5EF4-FFF2-40B4-BE49-F238E27FC236}">
                  <a16:creationId xmlns:a16="http://schemas.microsoft.com/office/drawing/2014/main" id="{E5F050A4-2A7D-8316-DB20-8AEC7C408546}"/>
                </a:ext>
              </a:extLst>
            </p:cNvPr>
            <p:cNvSpPr>
              <a:spLocks noChangeArrowheads="1"/>
            </p:cNvSpPr>
            <p:nvPr/>
          </p:nvSpPr>
          <p:spPr bwMode="auto">
            <a:xfrm>
              <a:off x="4937125" y="2486025"/>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61" name="Oval 53">
              <a:extLst>
                <a:ext uri="{FF2B5EF4-FFF2-40B4-BE49-F238E27FC236}">
                  <a16:creationId xmlns:a16="http://schemas.microsoft.com/office/drawing/2014/main" id="{FB293E5E-E635-CD9F-C1C6-0D6A87FF95CD}"/>
                </a:ext>
              </a:extLst>
            </p:cNvPr>
            <p:cNvSpPr>
              <a:spLocks noChangeArrowheads="1"/>
            </p:cNvSpPr>
            <p:nvPr/>
          </p:nvSpPr>
          <p:spPr bwMode="auto">
            <a:xfrm>
              <a:off x="4937125" y="2486025"/>
              <a:ext cx="77788" cy="73025"/>
            </a:xfrm>
            <a:prstGeom prst="ellipse">
              <a:avLst/>
            </a:prstGeom>
            <a:solidFill>
              <a:srgbClr val="FF0000"/>
            </a:solidFill>
            <a:ln w="0">
              <a:solidFill>
                <a:srgbClr val="FF0000"/>
              </a:solidFill>
              <a:round/>
              <a:headEnd/>
              <a:tailEnd/>
            </a:ln>
          </p:spPr>
          <p:txBody>
            <a:bodyPr/>
            <a:lstStyle/>
            <a:p>
              <a:endParaRPr lang="en-US"/>
            </a:p>
          </p:txBody>
        </p:sp>
        <p:sp>
          <p:nvSpPr>
            <p:cNvPr id="62" name="Oval 54">
              <a:extLst>
                <a:ext uri="{FF2B5EF4-FFF2-40B4-BE49-F238E27FC236}">
                  <a16:creationId xmlns:a16="http://schemas.microsoft.com/office/drawing/2014/main" id="{4843DE70-4348-8A81-35BE-5F4C49FA11DB}"/>
                </a:ext>
              </a:extLst>
            </p:cNvPr>
            <p:cNvSpPr>
              <a:spLocks noChangeArrowheads="1"/>
            </p:cNvSpPr>
            <p:nvPr/>
          </p:nvSpPr>
          <p:spPr bwMode="auto">
            <a:xfrm>
              <a:off x="5127625" y="1862137"/>
              <a:ext cx="77788" cy="71438"/>
            </a:xfrm>
            <a:prstGeom prst="ellipse">
              <a:avLst/>
            </a:prstGeom>
            <a:solidFill>
              <a:srgbClr val="FF0000"/>
            </a:solidFill>
            <a:ln w="9525">
              <a:solidFill>
                <a:srgbClr val="FF0000"/>
              </a:solidFill>
              <a:round/>
              <a:headEnd/>
              <a:tailEnd/>
            </a:ln>
          </p:spPr>
          <p:txBody>
            <a:bodyPr/>
            <a:lstStyle/>
            <a:p>
              <a:endParaRPr lang="en-US"/>
            </a:p>
          </p:txBody>
        </p:sp>
        <p:sp>
          <p:nvSpPr>
            <p:cNvPr id="63" name="Oval 55">
              <a:extLst>
                <a:ext uri="{FF2B5EF4-FFF2-40B4-BE49-F238E27FC236}">
                  <a16:creationId xmlns:a16="http://schemas.microsoft.com/office/drawing/2014/main" id="{E94DF2BE-B4EB-C16F-DF19-D58B4A937326}"/>
                </a:ext>
              </a:extLst>
            </p:cNvPr>
            <p:cNvSpPr>
              <a:spLocks noChangeArrowheads="1"/>
            </p:cNvSpPr>
            <p:nvPr/>
          </p:nvSpPr>
          <p:spPr bwMode="auto">
            <a:xfrm>
              <a:off x="5127625" y="1862137"/>
              <a:ext cx="77788" cy="71438"/>
            </a:xfrm>
            <a:prstGeom prst="ellipse">
              <a:avLst/>
            </a:prstGeom>
            <a:solidFill>
              <a:srgbClr val="FF0000"/>
            </a:solidFill>
            <a:ln w="0">
              <a:solidFill>
                <a:srgbClr val="FF0000"/>
              </a:solidFill>
              <a:round/>
              <a:headEnd/>
              <a:tailEnd/>
            </a:ln>
          </p:spPr>
          <p:txBody>
            <a:bodyPr/>
            <a:lstStyle/>
            <a:p>
              <a:endParaRPr lang="en-US"/>
            </a:p>
          </p:txBody>
        </p:sp>
        <p:sp>
          <p:nvSpPr>
            <p:cNvPr id="64" name="Line 528">
              <a:extLst>
                <a:ext uri="{FF2B5EF4-FFF2-40B4-BE49-F238E27FC236}">
                  <a16:creationId xmlns:a16="http://schemas.microsoft.com/office/drawing/2014/main" id="{2C95E53F-0D85-3488-D5BA-DD799AC4DB30}"/>
                </a:ext>
              </a:extLst>
            </p:cNvPr>
            <p:cNvSpPr>
              <a:spLocks noChangeShapeType="1"/>
            </p:cNvSpPr>
            <p:nvPr/>
          </p:nvSpPr>
          <p:spPr bwMode="auto">
            <a:xfrm flipV="1">
              <a:off x="3692525" y="2795587"/>
              <a:ext cx="0" cy="1624013"/>
            </a:xfrm>
            <a:prstGeom prst="line">
              <a:avLst/>
            </a:prstGeom>
            <a:noFill/>
            <a:ln w="28575">
              <a:solidFill>
                <a:schemeClr val="tx1"/>
              </a:solidFill>
              <a:prstDash val="dash"/>
              <a:round/>
              <a:headEnd/>
              <a:tailEnd/>
            </a:ln>
          </p:spPr>
          <p:txBody>
            <a:bodyPr wrap="none" anchor="ctr">
              <a:spAutoFit/>
            </a:bodyPr>
            <a:lstStyle/>
            <a:p>
              <a:endParaRPr lang="en-US"/>
            </a:p>
          </p:txBody>
        </p:sp>
        <p:grpSp>
          <p:nvGrpSpPr>
            <p:cNvPr id="65" name="Group 529">
              <a:extLst>
                <a:ext uri="{FF2B5EF4-FFF2-40B4-BE49-F238E27FC236}">
                  <a16:creationId xmlns:a16="http://schemas.microsoft.com/office/drawing/2014/main" id="{1AE9933F-52FF-14F6-39B4-1C47A77289BD}"/>
                </a:ext>
              </a:extLst>
            </p:cNvPr>
            <p:cNvGrpSpPr>
              <a:grpSpLocks/>
            </p:cNvGrpSpPr>
            <p:nvPr/>
          </p:nvGrpSpPr>
          <p:grpSpPr bwMode="auto">
            <a:xfrm>
              <a:off x="1311275" y="2701925"/>
              <a:ext cx="2381250" cy="174625"/>
              <a:chOff x="288" y="1897"/>
              <a:chExt cx="1500" cy="110"/>
            </a:xfrm>
          </p:grpSpPr>
          <p:sp>
            <p:nvSpPr>
              <p:cNvPr id="68" name="Line 530">
                <a:extLst>
                  <a:ext uri="{FF2B5EF4-FFF2-40B4-BE49-F238E27FC236}">
                    <a16:creationId xmlns:a16="http://schemas.microsoft.com/office/drawing/2014/main" id="{5273FAE0-AC5E-DB68-9BE0-90B380C64832}"/>
                  </a:ext>
                </a:extLst>
              </p:cNvPr>
              <p:cNvSpPr>
                <a:spLocks noChangeShapeType="1"/>
              </p:cNvSpPr>
              <p:nvPr/>
            </p:nvSpPr>
            <p:spPr bwMode="auto">
              <a:xfrm flipH="1">
                <a:off x="348" y="1956"/>
                <a:ext cx="1440" cy="0"/>
              </a:xfrm>
              <a:prstGeom prst="line">
                <a:avLst/>
              </a:prstGeom>
              <a:noFill/>
              <a:ln w="28575">
                <a:solidFill>
                  <a:schemeClr val="tx1"/>
                </a:solidFill>
                <a:prstDash val="dash"/>
                <a:round/>
                <a:headEnd/>
                <a:tailEnd/>
              </a:ln>
            </p:spPr>
            <p:txBody>
              <a:bodyPr wrap="none" anchor="ctr">
                <a:spAutoFit/>
              </a:bodyPr>
              <a:lstStyle/>
              <a:p>
                <a:endParaRPr lang="en-US"/>
              </a:p>
            </p:txBody>
          </p:sp>
          <p:sp>
            <p:nvSpPr>
              <p:cNvPr id="69" name="Oval 531">
                <a:extLst>
                  <a:ext uri="{FF2B5EF4-FFF2-40B4-BE49-F238E27FC236}">
                    <a16:creationId xmlns:a16="http://schemas.microsoft.com/office/drawing/2014/main" id="{FF9AF204-6A9C-5EC2-6402-A47EFBBDF421}"/>
                  </a:ext>
                </a:extLst>
              </p:cNvPr>
              <p:cNvSpPr>
                <a:spLocks noChangeArrowheads="1"/>
              </p:cNvSpPr>
              <p:nvPr/>
            </p:nvSpPr>
            <p:spPr bwMode="auto">
              <a:xfrm>
                <a:off x="288" y="1897"/>
                <a:ext cx="110" cy="110"/>
              </a:xfrm>
              <a:prstGeom prst="ellipse">
                <a:avLst/>
              </a:prstGeom>
              <a:solidFill>
                <a:schemeClr val="tx1"/>
              </a:solidFill>
              <a:ln w="28575" algn="ctr">
                <a:solidFill>
                  <a:schemeClr val="tx1"/>
                </a:solidFill>
                <a:round/>
                <a:headEnd/>
                <a:tailEnd/>
              </a:ln>
            </p:spPr>
            <p:txBody>
              <a:bodyPr anchor="ctr">
                <a:spAutoFit/>
              </a:bodyPr>
              <a:lstStyle/>
              <a:p>
                <a:endParaRPr lang="en-US"/>
              </a:p>
            </p:txBody>
          </p:sp>
        </p:grpSp>
        <p:pic>
          <p:nvPicPr>
            <p:cNvPr id="66" name="Picture 65" descr="txp_fig">
              <a:extLst>
                <a:ext uri="{FF2B5EF4-FFF2-40B4-BE49-F238E27FC236}">
                  <a16:creationId xmlns:a16="http://schemas.microsoft.com/office/drawing/2014/main" id="{BF0BD3C0-DF35-BD96-9D2E-727736B28785}"/>
                </a:ext>
              </a:extLst>
            </p:cNvPr>
            <p:cNvPicPr>
              <a:picLocks noChangeAspect="1"/>
            </p:cNvPicPr>
            <p:nvPr>
              <p:custDataLst>
                <p:tags r:id="rId1"/>
              </p:custDataLst>
            </p:nvPr>
          </p:nvPicPr>
          <p:blipFill>
            <a:blip r:embed="rId5" cstate="print"/>
            <a:srcRect/>
            <a:stretch>
              <a:fillRect/>
            </a:stretch>
          </p:blipFill>
          <p:spPr bwMode="auto">
            <a:xfrm>
              <a:off x="3240088" y="4575175"/>
              <a:ext cx="946150" cy="377825"/>
            </a:xfrm>
            <a:prstGeom prst="rect">
              <a:avLst/>
            </a:prstGeom>
            <a:noFill/>
            <a:ln w="9525">
              <a:noFill/>
              <a:miter lim="800000"/>
              <a:headEnd/>
              <a:tailEnd/>
            </a:ln>
          </p:spPr>
        </p:pic>
        <p:pic>
          <p:nvPicPr>
            <p:cNvPr id="67" name="Picture 66" descr="txp_fig">
              <a:extLst>
                <a:ext uri="{FF2B5EF4-FFF2-40B4-BE49-F238E27FC236}">
                  <a16:creationId xmlns:a16="http://schemas.microsoft.com/office/drawing/2014/main" id="{DC13F688-A0B0-264F-FA15-94FCEA128AA8}"/>
                </a:ext>
              </a:extLst>
            </p:cNvPr>
            <p:cNvPicPr>
              <a:picLocks noChangeAspect="1"/>
            </p:cNvPicPr>
            <p:nvPr>
              <p:custDataLst>
                <p:tags r:id="rId2"/>
              </p:custDataLst>
            </p:nvPr>
          </p:nvPicPr>
          <p:blipFill>
            <a:blip r:embed="rId6" cstate="print"/>
            <a:srcRect/>
            <a:stretch>
              <a:fillRect/>
            </a:stretch>
          </p:blipFill>
          <p:spPr bwMode="auto">
            <a:xfrm>
              <a:off x="917575" y="2535238"/>
              <a:ext cx="225425" cy="360362"/>
            </a:xfrm>
            <a:prstGeom prst="rect">
              <a:avLst/>
            </a:prstGeom>
            <a:noFill/>
            <a:ln w="9525">
              <a:noFill/>
              <a:miter lim="800000"/>
              <a:headEnd/>
              <a:tailEnd/>
            </a:ln>
          </p:spPr>
        </p:pic>
      </p:grpSp>
      <p:grpSp>
        <p:nvGrpSpPr>
          <p:cNvPr id="70" name="Group 69">
            <a:extLst>
              <a:ext uri="{FF2B5EF4-FFF2-40B4-BE49-F238E27FC236}">
                <a16:creationId xmlns:a16="http://schemas.microsoft.com/office/drawing/2014/main" id="{5D9FB3E7-5ACB-5765-B624-19609D38C9C4}"/>
              </a:ext>
            </a:extLst>
          </p:cNvPr>
          <p:cNvGrpSpPr/>
          <p:nvPr/>
        </p:nvGrpSpPr>
        <p:grpSpPr>
          <a:xfrm>
            <a:off x="8025848" y="3596968"/>
            <a:ext cx="2671446" cy="1792607"/>
            <a:chOff x="4308475" y="1228725"/>
            <a:chExt cx="4119563" cy="3743325"/>
          </a:xfrm>
        </p:grpSpPr>
        <p:sp>
          <p:nvSpPr>
            <p:cNvPr id="71" name="Oval 2">
              <a:extLst>
                <a:ext uri="{FF2B5EF4-FFF2-40B4-BE49-F238E27FC236}">
                  <a16:creationId xmlns:a16="http://schemas.microsoft.com/office/drawing/2014/main" id="{66DCA1FD-EF92-1355-F18E-2AC926F2DD12}"/>
                </a:ext>
              </a:extLst>
            </p:cNvPr>
            <p:cNvSpPr>
              <a:spLocks noChangeArrowheads="1"/>
            </p:cNvSpPr>
            <p:nvPr/>
          </p:nvSpPr>
          <p:spPr bwMode="auto">
            <a:xfrm>
              <a:off x="6772275" y="2627313"/>
              <a:ext cx="85725" cy="85725"/>
            </a:xfrm>
            <a:prstGeom prst="ellipse">
              <a:avLst/>
            </a:prstGeom>
            <a:noFill/>
            <a:ln w="0">
              <a:solidFill>
                <a:srgbClr val="FF0000"/>
              </a:solidFill>
              <a:round/>
              <a:headEnd/>
              <a:tailEnd/>
            </a:ln>
          </p:spPr>
          <p:txBody>
            <a:bodyPr/>
            <a:lstStyle/>
            <a:p>
              <a:endParaRPr lang="en-US"/>
            </a:p>
          </p:txBody>
        </p:sp>
        <p:sp>
          <p:nvSpPr>
            <p:cNvPr id="72" name="Line 8">
              <a:extLst>
                <a:ext uri="{FF2B5EF4-FFF2-40B4-BE49-F238E27FC236}">
                  <a16:creationId xmlns:a16="http://schemas.microsoft.com/office/drawing/2014/main" id="{7E08E065-B95D-D8F1-C3C9-12BC04FA8C97}"/>
                </a:ext>
              </a:extLst>
            </p:cNvPr>
            <p:cNvSpPr>
              <a:spLocks noChangeShapeType="1"/>
            </p:cNvSpPr>
            <p:nvPr/>
          </p:nvSpPr>
          <p:spPr bwMode="auto">
            <a:xfrm flipV="1">
              <a:off x="4308475" y="4338638"/>
              <a:ext cx="1588" cy="41275"/>
            </a:xfrm>
            <a:prstGeom prst="line">
              <a:avLst/>
            </a:prstGeom>
            <a:noFill/>
            <a:ln w="0">
              <a:solidFill>
                <a:srgbClr val="000000"/>
              </a:solidFill>
              <a:round/>
              <a:headEnd/>
              <a:tailEnd/>
            </a:ln>
          </p:spPr>
          <p:txBody>
            <a:bodyPr/>
            <a:lstStyle/>
            <a:p>
              <a:endParaRPr lang="en-US"/>
            </a:p>
          </p:txBody>
        </p:sp>
        <p:grpSp>
          <p:nvGrpSpPr>
            <p:cNvPr id="73" name="Group 56">
              <a:extLst>
                <a:ext uri="{FF2B5EF4-FFF2-40B4-BE49-F238E27FC236}">
                  <a16:creationId xmlns:a16="http://schemas.microsoft.com/office/drawing/2014/main" id="{BBBEFF5D-6559-EC21-8FC2-877A260DDA34}"/>
                </a:ext>
              </a:extLst>
            </p:cNvPr>
            <p:cNvGrpSpPr>
              <a:grpSpLocks/>
            </p:cNvGrpSpPr>
            <p:nvPr/>
          </p:nvGrpSpPr>
          <p:grpSpPr bwMode="auto">
            <a:xfrm>
              <a:off x="5175250" y="1228725"/>
              <a:ext cx="3252788" cy="3743325"/>
              <a:chOff x="2396" y="1789"/>
              <a:chExt cx="2049" cy="2358"/>
            </a:xfrm>
          </p:grpSpPr>
          <p:sp>
            <p:nvSpPr>
              <p:cNvPr id="347" name="Freeform 57">
                <a:extLst>
                  <a:ext uri="{FF2B5EF4-FFF2-40B4-BE49-F238E27FC236}">
                    <a16:creationId xmlns:a16="http://schemas.microsoft.com/office/drawing/2014/main" id="{9D3EF13E-6045-D483-D706-01F78771EC66}"/>
                  </a:ext>
                </a:extLst>
              </p:cNvPr>
              <p:cNvSpPr>
                <a:spLocks/>
              </p:cNvSpPr>
              <p:nvPr/>
            </p:nvSpPr>
            <p:spPr bwMode="auto">
              <a:xfrm>
                <a:off x="3546" y="1789"/>
                <a:ext cx="789" cy="1649"/>
              </a:xfrm>
              <a:custGeom>
                <a:avLst/>
                <a:gdLst>
                  <a:gd name="T0" fmla="*/ 789 w 789"/>
                  <a:gd name="T1" fmla="*/ 1649 h 1649"/>
                  <a:gd name="T2" fmla="*/ 789 w 789"/>
                  <a:gd name="T3" fmla="*/ 515 h 1649"/>
                  <a:gd name="T4" fmla="*/ 0 w 789"/>
                  <a:gd name="T5" fmla="*/ 0 h 1649"/>
                  <a:gd name="T6" fmla="*/ 0 w 789"/>
                  <a:gd name="T7" fmla="*/ 1133 h 1649"/>
                  <a:gd name="T8" fmla="*/ 789 w 789"/>
                  <a:gd name="T9" fmla="*/ 1649 h 1649"/>
                  <a:gd name="T10" fmla="*/ 0 60000 65536"/>
                  <a:gd name="T11" fmla="*/ 0 60000 65536"/>
                  <a:gd name="T12" fmla="*/ 0 60000 65536"/>
                  <a:gd name="T13" fmla="*/ 0 60000 65536"/>
                  <a:gd name="T14" fmla="*/ 0 60000 65536"/>
                  <a:gd name="T15" fmla="*/ 0 w 789"/>
                  <a:gd name="T16" fmla="*/ 0 h 1649"/>
                  <a:gd name="T17" fmla="*/ 789 w 789"/>
                  <a:gd name="T18" fmla="*/ 1649 h 1649"/>
                </a:gdLst>
                <a:ahLst/>
                <a:cxnLst>
                  <a:cxn ang="T10">
                    <a:pos x="T0" y="T1"/>
                  </a:cxn>
                  <a:cxn ang="T11">
                    <a:pos x="T2" y="T3"/>
                  </a:cxn>
                  <a:cxn ang="T12">
                    <a:pos x="T4" y="T5"/>
                  </a:cxn>
                  <a:cxn ang="T13">
                    <a:pos x="T6" y="T7"/>
                  </a:cxn>
                  <a:cxn ang="T14">
                    <a:pos x="T8" y="T9"/>
                  </a:cxn>
                </a:cxnLst>
                <a:rect l="T15" t="T16" r="T17" b="T18"/>
                <a:pathLst>
                  <a:path w="789" h="1649">
                    <a:moveTo>
                      <a:pt x="789" y="1649"/>
                    </a:moveTo>
                    <a:lnTo>
                      <a:pt x="789" y="515"/>
                    </a:lnTo>
                    <a:lnTo>
                      <a:pt x="0" y="0"/>
                    </a:lnTo>
                    <a:lnTo>
                      <a:pt x="0" y="1133"/>
                    </a:lnTo>
                    <a:lnTo>
                      <a:pt x="789" y="1649"/>
                    </a:lnTo>
                    <a:close/>
                  </a:path>
                </a:pathLst>
              </a:custGeom>
              <a:solidFill>
                <a:srgbClr val="FFFFFF"/>
              </a:solidFill>
              <a:ln w="9525">
                <a:noFill/>
                <a:round/>
                <a:headEnd/>
                <a:tailEnd/>
              </a:ln>
            </p:spPr>
            <p:txBody>
              <a:bodyPr/>
              <a:lstStyle/>
              <a:p>
                <a:endParaRPr lang="en-US"/>
              </a:p>
            </p:txBody>
          </p:sp>
          <p:sp>
            <p:nvSpPr>
              <p:cNvPr id="348" name="Freeform 58">
                <a:extLst>
                  <a:ext uri="{FF2B5EF4-FFF2-40B4-BE49-F238E27FC236}">
                    <a16:creationId xmlns:a16="http://schemas.microsoft.com/office/drawing/2014/main" id="{474D4AAA-D0CA-EC89-F124-82A12716F0EA}"/>
                  </a:ext>
                </a:extLst>
              </p:cNvPr>
              <p:cNvSpPr>
                <a:spLocks/>
              </p:cNvSpPr>
              <p:nvPr/>
            </p:nvSpPr>
            <p:spPr bwMode="auto">
              <a:xfrm>
                <a:off x="3546" y="1789"/>
                <a:ext cx="789" cy="1649"/>
              </a:xfrm>
              <a:custGeom>
                <a:avLst/>
                <a:gdLst>
                  <a:gd name="T0" fmla="*/ 789 w 789"/>
                  <a:gd name="T1" fmla="*/ 1649 h 1649"/>
                  <a:gd name="T2" fmla="*/ 789 w 789"/>
                  <a:gd name="T3" fmla="*/ 515 h 1649"/>
                  <a:gd name="T4" fmla="*/ 0 w 789"/>
                  <a:gd name="T5" fmla="*/ 0 h 1649"/>
                  <a:gd name="T6" fmla="*/ 0 w 789"/>
                  <a:gd name="T7" fmla="*/ 1133 h 1649"/>
                  <a:gd name="T8" fmla="*/ 789 w 789"/>
                  <a:gd name="T9" fmla="*/ 1649 h 1649"/>
                  <a:gd name="T10" fmla="*/ 0 60000 65536"/>
                  <a:gd name="T11" fmla="*/ 0 60000 65536"/>
                  <a:gd name="T12" fmla="*/ 0 60000 65536"/>
                  <a:gd name="T13" fmla="*/ 0 60000 65536"/>
                  <a:gd name="T14" fmla="*/ 0 60000 65536"/>
                  <a:gd name="T15" fmla="*/ 0 w 789"/>
                  <a:gd name="T16" fmla="*/ 0 h 1649"/>
                  <a:gd name="T17" fmla="*/ 789 w 789"/>
                  <a:gd name="T18" fmla="*/ 1649 h 1649"/>
                </a:gdLst>
                <a:ahLst/>
                <a:cxnLst>
                  <a:cxn ang="T10">
                    <a:pos x="T0" y="T1"/>
                  </a:cxn>
                  <a:cxn ang="T11">
                    <a:pos x="T2" y="T3"/>
                  </a:cxn>
                  <a:cxn ang="T12">
                    <a:pos x="T4" y="T5"/>
                  </a:cxn>
                  <a:cxn ang="T13">
                    <a:pos x="T6" y="T7"/>
                  </a:cxn>
                  <a:cxn ang="T14">
                    <a:pos x="T8" y="T9"/>
                  </a:cxn>
                </a:cxnLst>
                <a:rect l="T15" t="T16" r="T17" b="T18"/>
                <a:pathLst>
                  <a:path w="789" h="1649">
                    <a:moveTo>
                      <a:pt x="789" y="1649"/>
                    </a:moveTo>
                    <a:lnTo>
                      <a:pt x="789" y="515"/>
                    </a:lnTo>
                    <a:lnTo>
                      <a:pt x="0" y="0"/>
                    </a:lnTo>
                    <a:lnTo>
                      <a:pt x="0" y="1133"/>
                    </a:lnTo>
                    <a:lnTo>
                      <a:pt x="789" y="1649"/>
                    </a:lnTo>
                  </a:path>
                </a:pathLst>
              </a:custGeom>
              <a:noFill/>
              <a:ln w="0">
                <a:solidFill>
                  <a:srgbClr val="FFFFFF"/>
                </a:solidFill>
                <a:round/>
                <a:headEnd/>
                <a:tailEnd/>
              </a:ln>
            </p:spPr>
            <p:txBody>
              <a:bodyPr/>
              <a:lstStyle/>
              <a:p>
                <a:endParaRPr lang="en-US"/>
              </a:p>
            </p:txBody>
          </p:sp>
          <p:sp>
            <p:nvSpPr>
              <p:cNvPr id="349" name="Freeform 59">
                <a:extLst>
                  <a:ext uri="{FF2B5EF4-FFF2-40B4-BE49-F238E27FC236}">
                    <a16:creationId xmlns:a16="http://schemas.microsoft.com/office/drawing/2014/main" id="{F7E453B4-8736-AE21-2E21-60357D20690C}"/>
                  </a:ext>
                </a:extLst>
              </p:cNvPr>
              <p:cNvSpPr>
                <a:spLocks/>
              </p:cNvSpPr>
              <p:nvPr/>
            </p:nvSpPr>
            <p:spPr bwMode="auto">
              <a:xfrm>
                <a:off x="2511" y="2922"/>
                <a:ext cx="1824" cy="917"/>
              </a:xfrm>
              <a:custGeom>
                <a:avLst/>
                <a:gdLst>
                  <a:gd name="T0" fmla="*/ 790 w 1824"/>
                  <a:gd name="T1" fmla="*/ 917 h 917"/>
                  <a:gd name="T2" fmla="*/ 0 w 1824"/>
                  <a:gd name="T3" fmla="*/ 396 h 917"/>
                  <a:gd name="T4" fmla="*/ 1035 w 1824"/>
                  <a:gd name="T5" fmla="*/ 0 h 917"/>
                  <a:gd name="T6" fmla="*/ 1824 w 1824"/>
                  <a:gd name="T7" fmla="*/ 516 h 917"/>
                  <a:gd name="T8" fmla="*/ 790 w 1824"/>
                  <a:gd name="T9" fmla="*/ 917 h 917"/>
                  <a:gd name="T10" fmla="*/ 0 60000 65536"/>
                  <a:gd name="T11" fmla="*/ 0 60000 65536"/>
                  <a:gd name="T12" fmla="*/ 0 60000 65536"/>
                  <a:gd name="T13" fmla="*/ 0 60000 65536"/>
                  <a:gd name="T14" fmla="*/ 0 60000 65536"/>
                  <a:gd name="T15" fmla="*/ 0 w 1824"/>
                  <a:gd name="T16" fmla="*/ 0 h 917"/>
                  <a:gd name="T17" fmla="*/ 1824 w 1824"/>
                  <a:gd name="T18" fmla="*/ 917 h 917"/>
                </a:gdLst>
                <a:ahLst/>
                <a:cxnLst>
                  <a:cxn ang="T10">
                    <a:pos x="T0" y="T1"/>
                  </a:cxn>
                  <a:cxn ang="T11">
                    <a:pos x="T2" y="T3"/>
                  </a:cxn>
                  <a:cxn ang="T12">
                    <a:pos x="T4" y="T5"/>
                  </a:cxn>
                  <a:cxn ang="T13">
                    <a:pos x="T6" y="T7"/>
                  </a:cxn>
                  <a:cxn ang="T14">
                    <a:pos x="T8" y="T9"/>
                  </a:cxn>
                </a:cxnLst>
                <a:rect l="T15" t="T16" r="T17" b="T18"/>
                <a:pathLst>
                  <a:path w="1824" h="917">
                    <a:moveTo>
                      <a:pt x="790" y="917"/>
                    </a:moveTo>
                    <a:lnTo>
                      <a:pt x="0" y="396"/>
                    </a:lnTo>
                    <a:lnTo>
                      <a:pt x="1035" y="0"/>
                    </a:lnTo>
                    <a:lnTo>
                      <a:pt x="1824" y="516"/>
                    </a:lnTo>
                    <a:lnTo>
                      <a:pt x="790" y="917"/>
                    </a:lnTo>
                    <a:close/>
                  </a:path>
                </a:pathLst>
              </a:custGeom>
              <a:solidFill>
                <a:srgbClr val="FFFFFF"/>
              </a:solidFill>
              <a:ln w="9525">
                <a:noFill/>
                <a:round/>
                <a:headEnd/>
                <a:tailEnd/>
              </a:ln>
            </p:spPr>
            <p:txBody>
              <a:bodyPr/>
              <a:lstStyle/>
              <a:p>
                <a:endParaRPr lang="en-US"/>
              </a:p>
            </p:txBody>
          </p:sp>
          <p:sp>
            <p:nvSpPr>
              <p:cNvPr id="350" name="Freeform 60">
                <a:extLst>
                  <a:ext uri="{FF2B5EF4-FFF2-40B4-BE49-F238E27FC236}">
                    <a16:creationId xmlns:a16="http://schemas.microsoft.com/office/drawing/2014/main" id="{F0E9F23A-61F4-504A-CFBA-371285D3E490}"/>
                  </a:ext>
                </a:extLst>
              </p:cNvPr>
              <p:cNvSpPr>
                <a:spLocks/>
              </p:cNvSpPr>
              <p:nvPr/>
            </p:nvSpPr>
            <p:spPr bwMode="auto">
              <a:xfrm>
                <a:off x="2511" y="2922"/>
                <a:ext cx="1824" cy="917"/>
              </a:xfrm>
              <a:custGeom>
                <a:avLst/>
                <a:gdLst>
                  <a:gd name="T0" fmla="*/ 790 w 1824"/>
                  <a:gd name="T1" fmla="*/ 917 h 917"/>
                  <a:gd name="T2" fmla="*/ 0 w 1824"/>
                  <a:gd name="T3" fmla="*/ 396 h 917"/>
                  <a:gd name="T4" fmla="*/ 1035 w 1824"/>
                  <a:gd name="T5" fmla="*/ 0 h 917"/>
                  <a:gd name="T6" fmla="*/ 1824 w 1824"/>
                  <a:gd name="T7" fmla="*/ 516 h 917"/>
                  <a:gd name="T8" fmla="*/ 790 w 1824"/>
                  <a:gd name="T9" fmla="*/ 917 h 917"/>
                  <a:gd name="T10" fmla="*/ 0 60000 65536"/>
                  <a:gd name="T11" fmla="*/ 0 60000 65536"/>
                  <a:gd name="T12" fmla="*/ 0 60000 65536"/>
                  <a:gd name="T13" fmla="*/ 0 60000 65536"/>
                  <a:gd name="T14" fmla="*/ 0 60000 65536"/>
                  <a:gd name="T15" fmla="*/ 0 w 1824"/>
                  <a:gd name="T16" fmla="*/ 0 h 917"/>
                  <a:gd name="T17" fmla="*/ 1824 w 1824"/>
                  <a:gd name="T18" fmla="*/ 917 h 917"/>
                </a:gdLst>
                <a:ahLst/>
                <a:cxnLst>
                  <a:cxn ang="T10">
                    <a:pos x="T0" y="T1"/>
                  </a:cxn>
                  <a:cxn ang="T11">
                    <a:pos x="T2" y="T3"/>
                  </a:cxn>
                  <a:cxn ang="T12">
                    <a:pos x="T4" y="T5"/>
                  </a:cxn>
                  <a:cxn ang="T13">
                    <a:pos x="T6" y="T7"/>
                  </a:cxn>
                  <a:cxn ang="T14">
                    <a:pos x="T8" y="T9"/>
                  </a:cxn>
                </a:cxnLst>
                <a:rect l="T15" t="T16" r="T17" b="T18"/>
                <a:pathLst>
                  <a:path w="1824" h="917">
                    <a:moveTo>
                      <a:pt x="790" y="917"/>
                    </a:moveTo>
                    <a:lnTo>
                      <a:pt x="0" y="396"/>
                    </a:lnTo>
                    <a:lnTo>
                      <a:pt x="1035" y="0"/>
                    </a:lnTo>
                    <a:lnTo>
                      <a:pt x="1824" y="516"/>
                    </a:lnTo>
                    <a:lnTo>
                      <a:pt x="790" y="917"/>
                    </a:lnTo>
                  </a:path>
                </a:pathLst>
              </a:custGeom>
              <a:noFill/>
              <a:ln w="0">
                <a:solidFill>
                  <a:srgbClr val="FFFFFF"/>
                </a:solidFill>
                <a:round/>
                <a:headEnd/>
                <a:tailEnd/>
              </a:ln>
            </p:spPr>
            <p:txBody>
              <a:bodyPr/>
              <a:lstStyle/>
              <a:p>
                <a:endParaRPr lang="en-US"/>
              </a:p>
            </p:txBody>
          </p:sp>
          <p:sp>
            <p:nvSpPr>
              <p:cNvPr id="351" name="Freeform 61">
                <a:extLst>
                  <a:ext uri="{FF2B5EF4-FFF2-40B4-BE49-F238E27FC236}">
                    <a16:creationId xmlns:a16="http://schemas.microsoft.com/office/drawing/2014/main" id="{46838D58-4B0A-6E31-9BC7-9CC060AE057A}"/>
                  </a:ext>
                </a:extLst>
              </p:cNvPr>
              <p:cNvSpPr>
                <a:spLocks/>
              </p:cNvSpPr>
              <p:nvPr/>
            </p:nvSpPr>
            <p:spPr bwMode="auto">
              <a:xfrm>
                <a:off x="2511" y="1789"/>
                <a:ext cx="1035" cy="1529"/>
              </a:xfrm>
              <a:custGeom>
                <a:avLst/>
                <a:gdLst>
                  <a:gd name="T0" fmla="*/ 0 w 1035"/>
                  <a:gd name="T1" fmla="*/ 1529 h 1529"/>
                  <a:gd name="T2" fmla="*/ 0 w 1035"/>
                  <a:gd name="T3" fmla="*/ 396 h 1529"/>
                  <a:gd name="T4" fmla="*/ 1035 w 1035"/>
                  <a:gd name="T5" fmla="*/ 0 h 1529"/>
                  <a:gd name="T6" fmla="*/ 1035 w 1035"/>
                  <a:gd name="T7" fmla="*/ 1133 h 1529"/>
                  <a:gd name="T8" fmla="*/ 0 w 1035"/>
                  <a:gd name="T9" fmla="*/ 1529 h 1529"/>
                  <a:gd name="T10" fmla="*/ 0 60000 65536"/>
                  <a:gd name="T11" fmla="*/ 0 60000 65536"/>
                  <a:gd name="T12" fmla="*/ 0 60000 65536"/>
                  <a:gd name="T13" fmla="*/ 0 60000 65536"/>
                  <a:gd name="T14" fmla="*/ 0 60000 65536"/>
                  <a:gd name="T15" fmla="*/ 0 w 1035"/>
                  <a:gd name="T16" fmla="*/ 0 h 1529"/>
                  <a:gd name="T17" fmla="*/ 1035 w 1035"/>
                  <a:gd name="T18" fmla="*/ 1529 h 1529"/>
                </a:gdLst>
                <a:ahLst/>
                <a:cxnLst>
                  <a:cxn ang="T10">
                    <a:pos x="T0" y="T1"/>
                  </a:cxn>
                  <a:cxn ang="T11">
                    <a:pos x="T2" y="T3"/>
                  </a:cxn>
                  <a:cxn ang="T12">
                    <a:pos x="T4" y="T5"/>
                  </a:cxn>
                  <a:cxn ang="T13">
                    <a:pos x="T6" y="T7"/>
                  </a:cxn>
                  <a:cxn ang="T14">
                    <a:pos x="T8" y="T9"/>
                  </a:cxn>
                </a:cxnLst>
                <a:rect l="T15" t="T16" r="T17" b="T18"/>
                <a:pathLst>
                  <a:path w="1035" h="1529">
                    <a:moveTo>
                      <a:pt x="0" y="1529"/>
                    </a:moveTo>
                    <a:lnTo>
                      <a:pt x="0" y="396"/>
                    </a:lnTo>
                    <a:lnTo>
                      <a:pt x="1035" y="0"/>
                    </a:lnTo>
                    <a:lnTo>
                      <a:pt x="1035" y="1133"/>
                    </a:lnTo>
                    <a:lnTo>
                      <a:pt x="0" y="1529"/>
                    </a:lnTo>
                    <a:close/>
                  </a:path>
                </a:pathLst>
              </a:custGeom>
              <a:solidFill>
                <a:srgbClr val="FFFFFF"/>
              </a:solidFill>
              <a:ln w="9525">
                <a:noFill/>
                <a:round/>
                <a:headEnd/>
                <a:tailEnd/>
              </a:ln>
            </p:spPr>
            <p:txBody>
              <a:bodyPr/>
              <a:lstStyle/>
              <a:p>
                <a:endParaRPr lang="en-US"/>
              </a:p>
            </p:txBody>
          </p:sp>
          <p:sp>
            <p:nvSpPr>
              <p:cNvPr id="352" name="Freeform 62">
                <a:extLst>
                  <a:ext uri="{FF2B5EF4-FFF2-40B4-BE49-F238E27FC236}">
                    <a16:creationId xmlns:a16="http://schemas.microsoft.com/office/drawing/2014/main" id="{C3DCB388-E59D-E143-1D52-C5CAF5E4C89E}"/>
                  </a:ext>
                </a:extLst>
              </p:cNvPr>
              <p:cNvSpPr>
                <a:spLocks/>
              </p:cNvSpPr>
              <p:nvPr/>
            </p:nvSpPr>
            <p:spPr bwMode="auto">
              <a:xfrm>
                <a:off x="2511" y="1789"/>
                <a:ext cx="1035" cy="1529"/>
              </a:xfrm>
              <a:custGeom>
                <a:avLst/>
                <a:gdLst>
                  <a:gd name="T0" fmla="*/ 0 w 1035"/>
                  <a:gd name="T1" fmla="*/ 1529 h 1529"/>
                  <a:gd name="T2" fmla="*/ 0 w 1035"/>
                  <a:gd name="T3" fmla="*/ 396 h 1529"/>
                  <a:gd name="T4" fmla="*/ 1035 w 1035"/>
                  <a:gd name="T5" fmla="*/ 0 h 1529"/>
                  <a:gd name="T6" fmla="*/ 1035 w 1035"/>
                  <a:gd name="T7" fmla="*/ 1133 h 1529"/>
                  <a:gd name="T8" fmla="*/ 0 w 1035"/>
                  <a:gd name="T9" fmla="*/ 1529 h 1529"/>
                  <a:gd name="T10" fmla="*/ 0 60000 65536"/>
                  <a:gd name="T11" fmla="*/ 0 60000 65536"/>
                  <a:gd name="T12" fmla="*/ 0 60000 65536"/>
                  <a:gd name="T13" fmla="*/ 0 60000 65536"/>
                  <a:gd name="T14" fmla="*/ 0 60000 65536"/>
                  <a:gd name="T15" fmla="*/ 0 w 1035"/>
                  <a:gd name="T16" fmla="*/ 0 h 1529"/>
                  <a:gd name="T17" fmla="*/ 1035 w 1035"/>
                  <a:gd name="T18" fmla="*/ 1529 h 1529"/>
                </a:gdLst>
                <a:ahLst/>
                <a:cxnLst>
                  <a:cxn ang="T10">
                    <a:pos x="T0" y="T1"/>
                  </a:cxn>
                  <a:cxn ang="T11">
                    <a:pos x="T2" y="T3"/>
                  </a:cxn>
                  <a:cxn ang="T12">
                    <a:pos x="T4" y="T5"/>
                  </a:cxn>
                  <a:cxn ang="T13">
                    <a:pos x="T6" y="T7"/>
                  </a:cxn>
                  <a:cxn ang="T14">
                    <a:pos x="T8" y="T9"/>
                  </a:cxn>
                </a:cxnLst>
                <a:rect l="T15" t="T16" r="T17" b="T18"/>
                <a:pathLst>
                  <a:path w="1035" h="1529">
                    <a:moveTo>
                      <a:pt x="0" y="1529"/>
                    </a:moveTo>
                    <a:lnTo>
                      <a:pt x="0" y="396"/>
                    </a:lnTo>
                    <a:lnTo>
                      <a:pt x="1035" y="0"/>
                    </a:lnTo>
                    <a:lnTo>
                      <a:pt x="1035" y="1133"/>
                    </a:lnTo>
                    <a:lnTo>
                      <a:pt x="0" y="1529"/>
                    </a:lnTo>
                  </a:path>
                </a:pathLst>
              </a:custGeom>
              <a:noFill/>
              <a:ln w="0">
                <a:solidFill>
                  <a:srgbClr val="FFFFFF"/>
                </a:solidFill>
                <a:round/>
                <a:headEnd/>
                <a:tailEnd/>
              </a:ln>
            </p:spPr>
            <p:txBody>
              <a:bodyPr/>
              <a:lstStyle/>
              <a:p>
                <a:endParaRPr lang="en-US"/>
              </a:p>
            </p:txBody>
          </p:sp>
          <p:sp>
            <p:nvSpPr>
              <p:cNvPr id="353" name="Freeform 63">
                <a:extLst>
                  <a:ext uri="{FF2B5EF4-FFF2-40B4-BE49-F238E27FC236}">
                    <a16:creationId xmlns:a16="http://schemas.microsoft.com/office/drawing/2014/main" id="{7D15B2CC-2106-4B0C-C951-AFF29A48F555}"/>
                  </a:ext>
                </a:extLst>
              </p:cNvPr>
              <p:cNvSpPr>
                <a:spLocks/>
              </p:cNvSpPr>
              <p:nvPr/>
            </p:nvSpPr>
            <p:spPr bwMode="auto">
              <a:xfrm>
                <a:off x="2529" y="2179"/>
                <a:ext cx="790" cy="1648"/>
              </a:xfrm>
              <a:custGeom>
                <a:avLst/>
                <a:gdLst>
                  <a:gd name="T0" fmla="*/ 1013516 w 132"/>
                  <a:gd name="T1" fmla="*/ 2125464 h 275"/>
                  <a:gd name="T2" fmla="*/ 0 w 132"/>
                  <a:gd name="T3" fmla="*/ 1461326 h 275"/>
                  <a:gd name="T4" fmla="*/ 0 w 132"/>
                  <a:gd name="T5" fmla="*/ 0 h 275"/>
                  <a:gd name="T6" fmla="*/ 0 60000 65536"/>
                  <a:gd name="T7" fmla="*/ 0 60000 65536"/>
                  <a:gd name="T8" fmla="*/ 0 60000 65536"/>
                  <a:gd name="T9" fmla="*/ 0 w 132"/>
                  <a:gd name="T10" fmla="*/ 0 h 275"/>
                  <a:gd name="T11" fmla="*/ 132 w 132"/>
                  <a:gd name="T12" fmla="*/ 275 h 275"/>
                </a:gdLst>
                <a:ahLst/>
                <a:cxnLst>
                  <a:cxn ang="T6">
                    <a:pos x="T0" y="T1"/>
                  </a:cxn>
                  <a:cxn ang="T7">
                    <a:pos x="T2" y="T3"/>
                  </a:cxn>
                  <a:cxn ang="T8">
                    <a:pos x="T4" y="T5"/>
                  </a:cxn>
                </a:cxnLst>
                <a:rect l="T9" t="T10" r="T11" b="T12"/>
                <a:pathLst>
                  <a:path w="132" h="275">
                    <a:moveTo>
                      <a:pt x="132" y="275"/>
                    </a:moveTo>
                    <a:lnTo>
                      <a:pt x="0" y="189"/>
                    </a:lnTo>
                    <a:lnTo>
                      <a:pt x="0" y="0"/>
                    </a:lnTo>
                  </a:path>
                </a:pathLst>
              </a:custGeom>
              <a:noFill/>
              <a:ln w="0">
                <a:solidFill>
                  <a:srgbClr val="000000"/>
                </a:solidFill>
                <a:prstDash val="sysDot"/>
                <a:round/>
                <a:headEnd/>
                <a:tailEnd/>
              </a:ln>
            </p:spPr>
            <p:txBody>
              <a:bodyPr/>
              <a:lstStyle/>
              <a:p>
                <a:endParaRPr lang="en-US"/>
              </a:p>
            </p:txBody>
          </p:sp>
          <p:sp>
            <p:nvSpPr>
              <p:cNvPr id="354" name="Freeform 64">
                <a:extLst>
                  <a:ext uri="{FF2B5EF4-FFF2-40B4-BE49-F238E27FC236}">
                    <a16:creationId xmlns:a16="http://schemas.microsoft.com/office/drawing/2014/main" id="{24F9E94D-9C62-CA12-FE2C-61F5CD7C7BFE}"/>
                  </a:ext>
                </a:extLst>
              </p:cNvPr>
              <p:cNvSpPr>
                <a:spLocks/>
              </p:cNvSpPr>
              <p:nvPr/>
            </p:nvSpPr>
            <p:spPr bwMode="auto">
              <a:xfrm>
                <a:off x="2768" y="2083"/>
                <a:ext cx="796" cy="1654"/>
              </a:xfrm>
              <a:custGeom>
                <a:avLst/>
                <a:gdLst>
                  <a:gd name="T0" fmla="*/ 1021292 w 133"/>
                  <a:gd name="T1" fmla="*/ 2133240 h 276"/>
                  <a:gd name="T2" fmla="*/ 0 w 133"/>
                  <a:gd name="T3" fmla="*/ 1461339 h 276"/>
                  <a:gd name="T4" fmla="*/ 0 w 133"/>
                  <a:gd name="T5" fmla="*/ 0 h 276"/>
                  <a:gd name="T6" fmla="*/ 0 60000 65536"/>
                  <a:gd name="T7" fmla="*/ 0 60000 65536"/>
                  <a:gd name="T8" fmla="*/ 0 60000 65536"/>
                  <a:gd name="T9" fmla="*/ 0 w 133"/>
                  <a:gd name="T10" fmla="*/ 0 h 276"/>
                  <a:gd name="T11" fmla="*/ 133 w 133"/>
                  <a:gd name="T12" fmla="*/ 276 h 276"/>
                </a:gdLst>
                <a:ahLst/>
                <a:cxnLst>
                  <a:cxn ang="T6">
                    <a:pos x="T0" y="T1"/>
                  </a:cxn>
                  <a:cxn ang="T7">
                    <a:pos x="T2" y="T3"/>
                  </a:cxn>
                  <a:cxn ang="T8">
                    <a:pos x="T4" y="T5"/>
                  </a:cxn>
                </a:cxnLst>
                <a:rect l="T9" t="T10" r="T11" b="T12"/>
                <a:pathLst>
                  <a:path w="133" h="276">
                    <a:moveTo>
                      <a:pt x="133" y="276"/>
                    </a:moveTo>
                    <a:lnTo>
                      <a:pt x="0" y="189"/>
                    </a:lnTo>
                    <a:lnTo>
                      <a:pt x="0" y="0"/>
                    </a:lnTo>
                  </a:path>
                </a:pathLst>
              </a:custGeom>
              <a:noFill/>
              <a:ln w="0">
                <a:solidFill>
                  <a:srgbClr val="000000"/>
                </a:solidFill>
                <a:prstDash val="sysDot"/>
                <a:round/>
                <a:headEnd/>
                <a:tailEnd/>
              </a:ln>
            </p:spPr>
            <p:txBody>
              <a:bodyPr/>
              <a:lstStyle/>
              <a:p>
                <a:endParaRPr lang="en-US"/>
              </a:p>
            </p:txBody>
          </p:sp>
          <p:sp>
            <p:nvSpPr>
              <p:cNvPr id="355" name="Freeform 65">
                <a:extLst>
                  <a:ext uri="{FF2B5EF4-FFF2-40B4-BE49-F238E27FC236}">
                    <a16:creationId xmlns:a16="http://schemas.microsoft.com/office/drawing/2014/main" id="{368788CD-0AA1-2574-C09F-87D596A71538}"/>
                  </a:ext>
                </a:extLst>
              </p:cNvPr>
              <p:cNvSpPr>
                <a:spLocks/>
              </p:cNvSpPr>
              <p:nvPr/>
            </p:nvSpPr>
            <p:spPr bwMode="auto">
              <a:xfrm>
                <a:off x="3014" y="1987"/>
                <a:ext cx="795" cy="1654"/>
              </a:xfrm>
              <a:custGeom>
                <a:avLst/>
                <a:gdLst>
                  <a:gd name="T0" fmla="*/ 1014904 w 133"/>
                  <a:gd name="T1" fmla="*/ 2133240 h 276"/>
                  <a:gd name="T2" fmla="*/ 0 w 133"/>
                  <a:gd name="T3" fmla="*/ 1461339 h 276"/>
                  <a:gd name="T4" fmla="*/ 0 w 133"/>
                  <a:gd name="T5" fmla="*/ 0 h 276"/>
                  <a:gd name="T6" fmla="*/ 0 60000 65536"/>
                  <a:gd name="T7" fmla="*/ 0 60000 65536"/>
                  <a:gd name="T8" fmla="*/ 0 60000 65536"/>
                  <a:gd name="T9" fmla="*/ 0 w 133"/>
                  <a:gd name="T10" fmla="*/ 0 h 276"/>
                  <a:gd name="T11" fmla="*/ 133 w 133"/>
                  <a:gd name="T12" fmla="*/ 276 h 276"/>
                </a:gdLst>
                <a:ahLst/>
                <a:cxnLst>
                  <a:cxn ang="T6">
                    <a:pos x="T0" y="T1"/>
                  </a:cxn>
                  <a:cxn ang="T7">
                    <a:pos x="T2" y="T3"/>
                  </a:cxn>
                  <a:cxn ang="T8">
                    <a:pos x="T4" y="T5"/>
                  </a:cxn>
                </a:cxnLst>
                <a:rect l="T9" t="T10" r="T11" b="T12"/>
                <a:pathLst>
                  <a:path w="133" h="276">
                    <a:moveTo>
                      <a:pt x="133" y="276"/>
                    </a:moveTo>
                    <a:lnTo>
                      <a:pt x="0" y="189"/>
                    </a:lnTo>
                    <a:lnTo>
                      <a:pt x="0" y="0"/>
                    </a:lnTo>
                  </a:path>
                </a:pathLst>
              </a:custGeom>
              <a:noFill/>
              <a:ln w="0">
                <a:solidFill>
                  <a:srgbClr val="000000"/>
                </a:solidFill>
                <a:prstDash val="sysDot"/>
                <a:round/>
                <a:headEnd/>
                <a:tailEnd/>
              </a:ln>
            </p:spPr>
            <p:txBody>
              <a:bodyPr/>
              <a:lstStyle/>
              <a:p>
                <a:endParaRPr lang="en-US"/>
              </a:p>
            </p:txBody>
          </p:sp>
          <p:sp>
            <p:nvSpPr>
              <p:cNvPr id="356" name="Freeform 66">
                <a:extLst>
                  <a:ext uri="{FF2B5EF4-FFF2-40B4-BE49-F238E27FC236}">
                    <a16:creationId xmlns:a16="http://schemas.microsoft.com/office/drawing/2014/main" id="{307E7822-FA4B-D8F9-DAD3-9D83002A73CD}"/>
                  </a:ext>
                </a:extLst>
              </p:cNvPr>
              <p:cNvSpPr>
                <a:spLocks/>
              </p:cNvSpPr>
              <p:nvPr/>
            </p:nvSpPr>
            <p:spPr bwMode="auto">
              <a:xfrm>
                <a:off x="3259" y="1897"/>
                <a:ext cx="795" cy="1648"/>
              </a:xfrm>
              <a:custGeom>
                <a:avLst/>
                <a:gdLst>
                  <a:gd name="T0" fmla="*/ 1014904 w 133"/>
                  <a:gd name="T1" fmla="*/ 2125464 h 275"/>
                  <a:gd name="T2" fmla="*/ 0 w 133"/>
                  <a:gd name="T3" fmla="*/ 1461326 h 275"/>
                  <a:gd name="T4" fmla="*/ 0 w 133"/>
                  <a:gd name="T5" fmla="*/ 0 h 275"/>
                  <a:gd name="T6" fmla="*/ 0 60000 65536"/>
                  <a:gd name="T7" fmla="*/ 0 60000 65536"/>
                  <a:gd name="T8" fmla="*/ 0 60000 65536"/>
                  <a:gd name="T9" fmla="*/ 0 w 133"/>
                  <a:gd name="T10" fmla="*/ 0 h 275"/>
                  <a:gd name="T11" fmla="*/ 133 w 133"/>
                  <a:gd name="T12" fmla="*/ 275 h 275"/>
                </a:gdLst>
                <a:ahLst/>
                <a:cxnLst>
                  <a:cxn ang="T6">
                    <a:pos x="T0" y="T1"/>
                  </a:cxn>
                  <a:cxn ang="T7">
                    <a:pos x="T2" y="T3"/>
                  </a:cxn>
                  <a:cxn ang="T8">
                    <a:pos x="T4" y="T5"/>
                  </a:cxn>
                </a:cxnLst>
                <a:rect l="T9" t="T10" r="T11" b="T12"/>
                <a:pathLst>
                  <a:path w="133" h="275">
                    <a:moveTo>
                      <a:pt x="133" y="275"/>
                    </a:moveTo>
                    <a:lnTo>
                      <a:pt x="0" y="189"/>
                    </a:lnTo>
                    <a:lnTo>
                      <a:pt x="0" y="0"/>
                    </a:lnTo>
                  </a:path>
                </a:pathLst>
              </a:custGeom>
              <a:noFill/>
              <a:ln w="0">
                <a:solidFill>
                  <a:srgbClr val="000000"/>
                </a:solidFill>
                <a:prstDash val="sysDot"/>
                <a:round/>
                <a:headEnd/>
                <a:tailEnd/>
              </a:ln>
            </p:spPr>
            <p:txBody>
              <a:bodyPr/>
              <a:lstStyle/>
              <a:p>
                <a:endParaRPr lang="en-US"/>
              </a:p>
            </p:txBody>
          </p:sp>
          <p:sp>
            <p:nvSpPr>
              <p:cNvPr id="357" name="Freeform 67">
                <a:extLst>
                  <a:ext uri="{FF2B5EF4-FFF2-40B4-BE49-F238E27FC236}">
                    <a16:creationId xmlns:a16="http://schemas.microsoft.com/office/drawing/2014/main" id="{B2F655CB-A967-ADC7-F405-7352C20DDFF3}"/>
                  </a:ext>
                </a:extLst>
              </p:cNvPr>
              <p:cNvSpPr>
                <a:spLocks/>
              </p:cNvSpPr>
              <p:nvPr/>
            </p:nvSpPr>
            <p:spPr bwMode="auto">
              <a:xfrm>
                <a:off x="3504" y="1801"/>
                <a:ext cx="789" cy="1655"/>
              </a:xfrm>
              <a:custGeom>
                <a:avLst/>
                <a:gdLst>
                  <a:gd name="T0" fmla="*/ 1007129 w 132"/>
                  <a:gd name="T1" fmla="*/ 2139699 h 276"/>
                  <a:gd name="T2" fmla="*/ 0 w 132"/>
                  <a:gd name="T3" fmla="*/ 1464831 h 276"/>
                  <a:gd name="T4" fmla="*/ 0 w 132"/>
                  <a:gd name="T5" fmla="*/ 0 h 276"/>
                  <a:gd name="T6" fmla="*/ 0 60000 65536"/>
                  <a:gd name="T7" fmla="*/ 0 60000 65536"/>
                  <a:gd name="T8" fmla="*/ 0 60000 65536"/>
                  <a:gd name="T9" fmla="*/ 0 w 132"/>
                  <a:gd name="T10" fmla="*/ 0 h 276"/>
                  <a:gd name="T11" fmla="*/ 132 w 132"/>
                  <a:gd name="T12" fmla="*/ 276 h 276"/>
                </a:gdLst>
                <a:ahLst/>
                <a:cxnLst>
                  <a:cxn ang="T6">
                    <a:pos x="T0" y="T1"/>
                  </a:cxn>
                  <a:cxn ang="T7">
                    <a:pos x="T2" y="T3"/>
                  </a:cxn>
                  <a:cxn ang="T8">
                    <a:pos x="T4" y="T5"/>
                  </a:cxn>
                </a:cxnLst>
                <a:rect l="T9" t="T10" r="T11" b="T12"/>
                <a:pathLst>
                  <a:path w="132" h="276">
                    <a:moveTo>
                      <a:pt x="132" y="276"/>
                    </a:moveTo>
                    <a:lnTo>
                      <a:pt x="0" y="189"/>
                    </a:lnTo>
                    <a:lnTo>
                      <a:pt x="0" y="0"/>
                    </a:lnTo>
                  </a:path>
                </a:pathLst>
              </a:custGeom>
              <a:noFill/>
              <a:ln w="0">
                <a:solidFill>
                  <a:srgbClr val="000000"/>
                </a:solidFill>
                <a:prstDash val="sysDot"/>
                <a:round/>
                <a:headEnd/>
                <a:tailEnd/>
              </a:ln>
            </p:spPr>
            <p:txBody>
              <a:bodyPr/>
              <a:lstStyle/>
              <a:p>
                <a:endParaRPr lang="en-US"/>
              </a:p>
            </p:txBody>
          </p:sp>
          <p:sp>
            <p:nvSpPr>
              <p:cNvPr id="358" name="Freeform 68">
                <a:extLst>
                  <a:ext uri="{FF2B5EF4-FFF2-40B4-BE49-F238E27FC236}">
                    <a16:creationId xmlns:a16="http://schemas.microsoft.com/office/drawing/2014/main" id="{F486AC2E-B8CE-286B-9469-69483CC941B5}"/>
                  </a:ext>
                </a:extLst>
              </p:cNvPr>
              <p:cNvSpPr>
                <a:spLocks/>
              </p:cNvSpPr>
              <p:nvPr/>
            </p:nvSpPr>
            <p:spPr bwMode="auto">
              <a:xfrm>
                <a:off x="3277" y="2292"/>
                <a:ext cx="1040" cy="1529"/>
              </a:xfrm>
              <a:custGeom>
                <a:avLst/>
                <a:gdLst>
                  <a:gd name="T0" fmla="*/ 0 w 174"/>
                  <a:gd name="T1" fmla="*/ 1976404 h 255"/>
                  <a:gd name="T2" fmla="*/ 1327279 w 174"/>
                  <a:gd name="T3" fmla="*/ 1464614 h 255"/>
                  <a:gd name="T4" fmla="*/ 1327279 w 174"/>
                  <a:gd name="T5" fmla="*/ 0 h 255"/>
                  <a:gd name="T6" fmla="*/ 0 60000 65536"/>
                  <a:gd name="T7" fmla="*/ 0 60000 65536"/>
                  <a:gd name="T8" fmla="*/ 0 60000 65536"/>
                  <a:gd name="T9" fmla="*/ 0 w 174"/>
                  <a:gd name="T10" fmla="*/ 0 h 255"/>
                  <a:gd name="T11" fmla="*/ 174 w 174"/>
                  <a:gd name="T12" fmla="*/ 255 h 255"/>
                </a:gdLst>
                <a:ahLst/>
                <a:cxnLst>
                  <a:cxn ang="T6">
                    <a:pos x="T0" y="T1"/>
                  </a:cxn>
                  <a:cxn ang="T7">
                    <a:pos x="T2" y="T3"/>
                  </a:cxn>
                  <a:cxn ang="T8">
                    <a:pos x="T4" y="T5"/>
                  </a:cxn>
                </a:cxnLst>
                <a:rect l="T9" t="T10" r="T11" b="T12"/>
                <a:pathLst>
                  <a:path w="174" h="255">
                    <a:moveTo>
                      <a:pt x="0" y="255"/>
                    </a:moveTo>
                    <a:lnTo>
                      <a:pt x="174" y="189"/>
                    </a:lnTo>
                    <a:lnTo>
                      <a:pt x="174" y="0"/>
                    </a:lnTo>
                  </a:path>
                </a:pathLst>
              </a:custGeom>
              <a:noFill/>
              <a:ln w="0">
                <a:solidFill>
                  <a:srgbClr val="000000"/>
                </a:solidFill>
                <a:prstDash val="sysDot"/>
                <a:round/>
                <a:headEnd/>
                <a:tailEnd/>
              </a:ln>
            </p:spPr>
            <p:txBody>
              <a:bodyPr/>
              <a:lstStyle/>
              <a:p>
                <a:endParaRPr lang="en-US"/>
              </a:p>
            </p:txBody>
          </p:sp>
          <p:sp>
            <p:nvSpPr>
              <p:cNvPr id="359" name="Freeform 69">
                <a:extLst>
                  <a:ext uri="{FF2B5EF4-FFF2-40B4-BE49-F238E27FC236}">
                    <a16:creationId xmlns:a16="http://schemas.microsoft.com/office/drawing/2014/main" id="{7E005FFD-0484-2809-7F2E-EF5771A1E0B2}"/>
                  </a:ext>
                </a:extLst>
              </p:cNvPr>
              <p:cNvSpPr>
                <a:spLocks/>
              </p:cNvSpPr>
              <p:nvPr/>
            </p:nvSpPr>
            <p:spPr bwMode="auto">
              <a:xfrm>
                <a:off x="3044" y="2137"/>
                <a:ext cx="1040" cy="1528"/>
              </a:xfrm>
              <a:custGeom>
                <a:avLst/>
                <a:gdLst>
                  <a:gd name="T0" fmla="*/ 0 w 174"/>
                  <a:gd name="T1" fmla="*/ 1969946 h 255"/>
                  <a:gd name="T2" fmla="*/ 1327279 w 174"/>
                  <a:gd name="T3" fmla="*/ 1460690 h 255"/>
                  <a:gd name="T4" fmla="*/ 1327279 w 174"/>
                  <a:gd name="T5" fmla="*/ 0 h 255"/>
                  <a:gd name="T6" fmla="*/ 0 60000 65536"/>
                  <a:gd name="T7" fmla="*/ 0 60000 65536"/>
                  <a:gd name="T8" fmla="*/ 0 60000 65536"/>
                  <a:gd name="T9" fmla="*/ 0 w 174"/>
                  <a:gd name="T10" fmla="*/ 0 h 255"/>
                  <a:gd name="T11" fmla="*/ 174 w 174"/>
                  <a:gd name="T12" fmla="*/ 255 h 255"/>
                </a:gdLst>
                <a:ahLst/>
                <a:cxnLst>
                  <a:cxn ang="T6">
                    <a:pos x="T0" y="T1"/>
                  </a:cxn>
                  <a:cxn ang="T7">
                    <a:pos x="T2" y="T3"/>
                  </a:cxn>
                  <a:cxn ang="T8">
                    <a:pos x="T4" y="T5"/>
                  </a:cxn>
                </a:cxnLst>
                <a:rect l="T9" t="T10" r="T11" b="T12"/>
                <a:pathLst>
                  <a:path w="174" h="255">
                    <a:moveTo>
                      <a:pt x="0" y="255"/>
                    </a:moveTo>
                    <a:lnTo>
                      <a:pt x="174" y="189"/>
                    </a:lnTo>
                    <a:lnTo>
                      <a:pt x="174" y="0"/>
                    </a:lnTo>
                  </a:path>
                </a:pathLst>
              </a:custGeom>
              <a:noFill/>
              <a:ln w="0">
                <a:solidFill>
                  <a:srgbClr val="000000"/>
                </a:solidFill>
                <a:prstDash val="sysDot"/>
                <a:round/>
                <a:headEnd/>
                <a:tailEnd/>
              </a:ln>
            </p:spPr>
            <p:txBody>
              <a:bodyPr/>
              <a:lstStyle/>
              <a:p>
                <a:endParaRPr lang="en-US"/>
              </a:p>
            </p:txBody>
          </p:sp>
          <p:sp>
            <p:nvSpPr>
              <p:cNvPr id="360" name="Freeform 70">
                <a:extLst>
                  <a:ext uri="{FF2B5EF4-FFF2-40B4-BE49-F238E27FC236}">
                    <a16:creationId xmlns:a16="http://schemas.microsoft.com/office/drawing/2014/main" id="{422FE6E2-E1BF-F2F4-7522-66EF25399483}"/>
                  </a:ext>
                </a:extLst>
              </p:cNvPr>
              <p:cNvSpPr>
                <a:spLocks/>
              </p:cNvSpPr>
              <p:nvPr/>
            </p:nvSpPr>
            <p:spPr bwMode="auto">
              <a:xfrm>
                <a:off x="2810" y="1987"/>
                <a:ext cx="1035" cy="1528"/>
              </a:xfrm>
              <a:custGeom>
                <a:avLst/>
                <a:gdLst>
                  <a:gd name="T0" fmla="*/ 0 w 173"/>
                  <a:gd name="T1" fmla="*/ 1969946 h 255"/>
                  <a:gd name="T2" fmla="*/ 1325925 w 173"/>
                  <a:gd name="T3" fmla="*/ 1460690 h 255"/>
                  <a:gd name="T4" fmla="*/ 1325925 w 173"/>
                  <a:gd name="T5" fmla="*/ 0 h 255"/>
                  <a:gd name="T6" fmla="*/ 0 60000 65536"/>
                  <a:gd name="T7" fmla="*/ 0 60000 65536"/>
                  <a:gd name="T8" fmla="*/ 0 60000 65536"/>
                  <a:gd name="T9" fmla="*/ 0 w 173"/>
                  <a:gd name="T10" fmla="*/ 0 h 255"/>
                  <a:gd name="T11" fmla="*/ 173 w 173"/>
                  <a:gd name="T12" fmla="*/ 255 h 255"/>
                </a:gdLst>
                <a:ahLst/>
                <a:cxnLst>
                  <a:cxn ang="T6">
                    <a:pos x="T0" y="T1"/>
                  </a:cxn>
                  <a:cxn ang="T7">
                    <a:pos x="T2" y="T3"/>
                  </a:cxn>
                  <a:cxn ang="T8">
                    <a:pos x="T4" y="T5"/>
                  </a:cxn>
                </a:cxnLst>
                <a:rect l="T9" t="T10" r="T11" b="T12"/>
                <a:pathLst>
                  <a:path w="173" h="255">
                    <a:moveTo>
                      <a:pt x="0" y="255"/>
                    </a:moveTo>
                    <a:lnTo>
                      <a:pt x="173" y="189"/>
                    </a:lnTo>
                    <a:lnTo>
                      <a:pt x="173" y="0"/>
                    </a:lnTo>
                  </a:path>
                </a:pathLst>
              </a:custGeom>
              <a:noFill/>
              <a:ln w="0">
                <a:solidFill>
                  <a:srgbClr val="000000"/>
                </a:solidFill>
                <a:prstDash val="sysDot"/>
                <a:round/>
                <a:headEnd/>
                <a:tailEnd/>
              </a:ln>
            </p:spPr>
            <p:txBody>
              <a:bodyPr/>
              <a:lstStyle/>
              <a:p>
                <a:endParaRPr lang="en-US"/>
              </a:p>
            </p:txBody>
          </p:sp>
          <p:sp>
            <p:nvSpPr>
              <p:cNvPr id="361" name="Freeform 71">
                <a:extLst>
                  <a:ext uri="{FF2B5EF4-FFF2-40B4-BE49-F238E27FC236}">
                    <a16:creationId xmlns:a16="http://schemas.microsoft.com/office/drawing/2014/main" id="{84390485-D4E3-E7D0-FBC0-093382677350}"/>
                  </a:ext>
                </a:extLst>
              </p:cNvPr>
              <p:cNvSpPr>
                <a:spLocks/>
              </p:cNvSpPr>
              <p:nvPr/>
            </p:nvSpPr>
            <p:spPr bwMode="auto">
              <a:xfrm>
                <a:off x="2577" y="1831"/>
                <a:ext cx="1035" cy="1535"/>
              </a:xfrm>
              <a:custGeom>
                <a:avLst/>
                <a:gdLst>
                  <a:gd name="T0" fmla="*/ 0 w 173"/>
                  <a:gd name="T1" fmla="*/ 1984179 h 256"/>
                  <a:gd name="T2" fmla="*/ 1325925 w 173"/>
                  <a:gd name="T3" fmla="*/ 1464624 h 256"/>
                  <a:gd name="T4" fmla="*/ 1325925 w 173"/>
                  <a:gd name="T5" fmla="*/ 0 h 256"/>
                  <a:gd name="T6" fmla="*/ 0 60000 65536"/>
                  <a:gd name="T7" fmla="*/ 0 60000 65536"/>
                  <a:gd name="T8" fmla="*/ 0 60000 65536"/>
                  <a:gd name="T9" fmla="*/ 0 w 173"/>
                  <a:gd name="T10" fmla="*/ 0 h 256"/>
                  <a:gd name="T11" fmla="*/ 173 w 173"/>
                  <a:gd name="T12" fmla="*/ 256 h 256"/>
                </a:gdLst>
                <a:ahLst/>
                <a:cxnLst>
                  <a:cxn ang="T6">
                    <a:pos x="T0" y="T1"/>
                  </a:cxn>
                  <a:cxn ang="T7">
                    <a:pos x="T2" y="T3"/>
                  </a:cxn>
                  <a:cxn ang="T8">
                    <a:pos x="T4" y="T5"/>
                  </a:cxn>
                </a:cxnLst>
                <a:rect l="T9" t="T10" r="T11" b="T12"/>
                <a:pathLst>
                  <a:path w="173" h="256">
                    <a:moveTo>
                      <a:pt x="0" y="256"/>
                    </a:moveTo>
                    <a:lnTo>
                      <a:pt x="173" y="189"/>
                    </a:lnTo>
                    <a:lnTo>
                      <a:pt x="173" y="0"/>
                    </a:lnTo>
                  </a:path>
                </a:pathLst>
              </a:custGeom>
              <a:noFill/>
              <a:ln w="0">
                <a:solidFill>
                  <a:srgbClr val="000000"/>
                </a:solidFill>
                <a:prstDash val="sysDot"/>
                <a:round/>
                <a:headEnd/>
                <a:tailEnd/>
              </a:ln>
            </p:spPr>
            <p:txBody>
              <a:bodyPr/>
              <a:lstStyle/>
              <a:p>
                <a:endParaRPr lang="en-US"/>
              </a:p>
            </p:txBody>
          </p:sp>
          <p:sp>
            <p:nvSpPr>
              <p:cNvPr id="362" name="Freeform 72">
                <a:extLst>
                  <a:ext uri="{FF2B5EF4-FFF2-40B4-BE49-F238E27FC236}">
                    <a16:creationId xmlns:a16="http://schemas.microsoft.com/office/drawing/2014/main" id="{512BBA2D-9E33-9934-496E-578E8E1490AB}"/>
                  </a:ext>
                </a:extLst>
              </p:cNvPr>
              <p:cNvSpPr>
                <a:spLocks/>
              </p:cNvSpPr>
              <p:nvPr/>
            </p:nvSpPr>
            <p:spPr bwMode="auto">
              <a:xfrm>
                <a:off x="2511" y="2808"/>
                <a:ext cx="1824" cy="522"/>
              </a:xfrm>
              <a:custGeom>
                <a:avLst/>
                <a:gdLst>
                  <a:gd name="T0" fmla="*/ 0 w 305"/>
                  <a:gd name="T1" fmla="*/ 520992 h 87"/>
                  <a:gd name="T2" fmla="*/ 1323925 w 305"/>
                  <a:gd name="T3" fmla="*/ 0 h 87"/>
                  <a:gd name="T4" fmla="*/ 2333015 w 305"/>
                  <a:gd name="T5" fmla="*/ 676512 h 87"/>
                  <a:gd name="T6" fmla="*/ 0 60000 65536"/>
                  <a:gd name="T7" fmla="*/ 0 60000 65536"/>
                  <a:gd name="T8" fmla="*/ 0 60000 65536"/>
                  <a:gd name="T9" fmla="*/ 0 w 305"/>
                  <a:gd name="T10" fmla="*/ 0 h 87"/>
                  <a:gd name="T11" fmla="*/ 305 w 305"/>
                  <a:gd name="T12" fmla="*/ 87 h 87"/>
                </a:gdLst>
                <a:ahLst/>
                <a:cxnLst>
                  <a:cxn ang="T6">
                    <a:pos x="T0" y="T1"/>
                  </a:cxn>
                  <a:cxn ang="T7">
                    <a:pos x="T2" y="T3"/>
                  </a:cxn>
                  <a:cxn ang="T8">
                    <a:pos x="T4" y="T5"/>
                  </a:cxn>
                </a:cxnLst>
                <a:rect l="T9" t="T10" r="T11" b="T12"/>
                <a:pathLst>
                  <a:path w="305" h="87">
                    <a:moveTo>
                      <a:pt x="0" y="67"/>
                    </a:moveTo>
                    <a:lnTo>
                      <a:pt x="173" y="0"/>
                    </a:lnTo>
                    <a:lnTo>
                      <a:pt x="305" y="87"/>
                    </a:lnTo>
                  </a:path>
                </a:pathLst>
              </a:custGeom>
              <a:noFill/>
              <a:ln w="0">
                <a:solidFill>
                  <a:srgbClr val="000000"/>
                </a:solidFill>
                <a:prstDash val="sysDot"/>
                <a:round/>
                <a:headEnd/>
                <a:tailEnd/>
              </a:ln>
            </p:spPr>
            <p:txBody>
              <a:bodyPr/>
              <a:lstStyle/>
              <a:p>
                <a:endParaRPr lang="en-US"/>
              </a:p>
            </p:txBody>
          </p:sp>
          <p:sp>
            <p:nvSpPr>
              <p:cNvPr id="363" name="Freeform 73">
                <a:extLst>
                  <a:ext uri="{FF2B5EF4-FFF2-40B4-BE49-F238E27FC236}">
                    <a16:creationId xmlns:a16="http://schemas.microsoft.com/office/drawing/2014/main" id="{A3C21161-DA21-8945-89DA-8EAE9FC71F53}"/>
                  </a:ext>
                </a:extLst>
              </p:cNvPr>
              <p:cNvSpPr>
                <a:spLocks/>
              </p:cNvSpPr>
              <p:nvPr/>
            </p:nvSpPr>
            <p:spPr bwMode="auto">
              <a:xfrm>
                <a:off x="2511" y="2544"/>
                <a:ext cx="1824" cy="516"/>
              </a:xfrm>
              <a:custGeom>
                <a:avLst/>
                <a:gdLst>
                  <a:gd name="T0" fmla="*/ 0 w 305"/>
                  <a:gd name="T1" fmla="*/ 513216 h 86"/>
                  <a:gd name="T2" fmla="*/ 1323925 w 305"/>
                  <a:gd name="T3" fmla="*/ 0 h 86"/>
                  <a:gd name="T4" fmla="*/ 2333015 w 305"/>
                  <a:gd name="T5" fmla="*/ 668736 h 86"/>
                  <a:gd name="T6" fmla="*/ 0 60000 65536"/>
                  <a:gd name="T7" fmla="*/ 0 60000 65536"/>
                  <a:gd name="T8" fmla="*/ 0 60000 65536"/>
                  <a:gd name="T9" fmla="*/ 0 w 305"/>
                  <a:gd name="T10" fmla="*/ 0 h 86"/>
                  <a:gd name="T11" fmla="*/ 305 w 305"/>
                  <a:gd name="T12" fmla="*/ 86 h 86"/>
                </a:gdLst>
                <a:ahLst/>
                <a:cxnLst>
                  <a:cxn ang="T6">
                    <a:pos x="T0" y="T1"/>
                  </a:cxn>
                  <a:cxn ang="T7">
                    <a:pos x="T2" y="T3"/>
                  </a:cxn>
                  <a:cxn ang="T8">
                    <a:pos x="T4" y="T5"/>
                  </a:cxn>
                </a:cxnLst>
                <a:rect l="T9" t="T10" r="T11" b="T12"/>
                <a:pathLst>
                  <a:path w="305" h="86">
                    <a:moveTo>
                      <a:pt x="0" y="66"/>
                    </a:moveTo>
                    <a:lnTo>
                      <a:pt x="173" y="0"/>
                    </a:lnTo>
                    <a:lnTo>
                      <a:pt x="305" y="86"/>
                    </a:lnTo>
                  </a:path>
                </a:pathLst>
              </a:custGeom>
              <a:noFill/>
              <a:ln w="0">
                <a:solidFill>
                  <a:srgbClr val="000000"/>
                </a:solidFill>
                <a:prstDash val="sysDot"/>
                <a:round/>
                <a:headEnd/>
                <a:tailEnd/>
              </a:ln>
            </p:spPr>
            <p:txBody>
              <a:bodyPr/>
              <a:lstStyle/>
              <a:p>
                <a:endParaRPr lang="en-US"/>
              </a:p>
            </p:txBody>
          </p:sp>
          <p:sp>
            <p:nvSpPr>
              <p:cNvPr id="364" name="Freeform 74">
                <a:extLst>
                  <a:ext uri="{FF2B5EF4-FFF2-40B4-BE49-F238E27FC236}">
                    <a16:creationId xmlns:a16="http://schemas.microsoft.com/office/drawing/2014/main" id="{F18C2BD5-9114-0D0F-7FA6-29C9D8D46AA4}"/>
                  </a:ext>
                </a:extLst>
              </p:cNvPr>
              <p:cNvSpPr>
                <a:spLocks/>
              </p:cNvSpPr>
              <p:nvPr/>
            </p:nvSpPr>
            <p:spPr bwMode="auto">
              <a:xfrm>
                <a:off x="2511" y="2274"/>
                <a:ext cx="1824" cy="522"/>
              </a:xfrm>
              <a:custGeom>
                <a:avLst/>
                <a:gdLst>
                  <a:gd name="T0" fmla="*/ 0 w 305"/>
                  <a:gd name="T1" fmla="*/ 520992 h 87"/>
                  <a:gd name="T2" fmla="*/ 1323925 w 305"/>
                  <a:gd name="T3" fmla="*/ 0 h 87"/>
                  <a:gd name="T4" fmla="*/ 2333015 w 305"/>
                  <a:gd name="T5" fmla="*/ 676512 h 87"/>
                  <a:gd name="T6" fmla="*/ 0 60000 65536"/>
                  <a:gd name="T7" fmla="*/ 0 60000 65536"/>
                  <a:gd name="T8" fmla="*/ 0 60000 65536"/>
                  <a:gd name="T9" fmla="*/ 0 w 305"/>
                  <a:gd name="T10" fmla="*/ 0 h 87"/>
                  <a:gd name="T11" fmla="*/ 305 w 305"/>
                  <a:gd name="T12" fmla="*/ 87 h 87"/>
                </a:gdLst>
                <a:ahLst/>
                <a:cxnLst>
                  <a:cxn ang="T6">
                    <a:pos x="T0" y="T1"/>
                  </a:cxn>
                  <a:cxn ang="T7">
                    <a:pos x="T2" y="T3"/>
                  </a:cxn>
                  <a:cxn ang="T8">
                    <a:pos x="T4" y="T5"/>
                  </a:cxn>
                </a:cxnLst>
                <a:rect l="T9" t="T10" r="T11" b="T12"/>
                <a:pathLst>
                  <a:path w="305" h="87">
                    <a:moveTo>
                      <a:pt x="0" y="67"/>
                    </a:moveTo>
                    <a:lnTo>
                      <a:pt x="173" y="0"/>
                    </a:lnTo>
                    <a:lnTo>
                      <a:pt x="305" y="87"/>
                    </a:lnTo>
                  </a:path>
                </a:pathLst>
              </a:custGeom>
              <a:noFill/>
              <a:ln w="0">
                <a:solidFill>
                  <a:srgbClr val="000000"/>
                </a:solidFill>
                <a:prstDash val="sysDot"/>
                <a:round/>
                <a:headEnd/>
                <a:tailEnd/>
              </a:ln>
            </p:spPr>
            <p:txBody>
              <a:bodyPr/>
              <a:lstStyle/>
              <a:p>
                <a:endParaRPr lang="en-US"/>
              </a:p>
            </p:txBody>
          </p:sp>
          <p:sp>
            <p:nvSpPr>
              <p:cNvPr id="365" name="Freeform 75">
                <a:extLst>
                  <a:ext uri="{FF2B5EF4-FFF2-40B4-BE49-F238E27FC236}">
                    <a16:creationId xmlns:a16="http://schemas.microsoft.com/office/drawing/2014/main" id="{04E6CFB6-BBC6-BF1E-0346-02EFB5A49018}"/>
                  </a:ext>
                </a:extLst>
              </p:cNvPr>
              <p:cNvSpPr>
                <a:spLocks/>
              </p:cNvSpPr>
              <p:nvPr/>
            </p:nvSpPr>
            <p:spPr bwMode="auto">
              <a:xfrm>
                <a:off x="2511" y="2011"/>
                <a:ext cx="1824" cy="515"/>
              </a:xfrm>
              <a:custGeom>
                <a:avLst/>
                <a:gdLst>
                  <a:gd name="T0" fmla="*/ 0 w 305"/>
                  <a:gd name="T1" fmla="*/ 507892 h 86"/>
                  <a:gd name="T2" fmla="*/ 1323925 w 305"/>
                  <a:gd name="T3" fmla="*/ 0 h 86"/>
                  <a:gd name="T4" fmla="*/ 2333015 w 305"/>
                  <a:gd name="T5" fmla="*/ 662272 h 86"/>
                  <a:gd name="T6" fmla="*/ 0 60000 65536"/>
                  <a:gd name="T7" fmla="*/ 0 60000 65536"/>
                  <a:gd name="T8" fmla="*/ 0 60000 65536"/>
                  <a:gd name="T9" fmla="*/ 0 w 305"/>
                  <a:gd name="T10" fmla="*/ 0 h 86"/>
                  <a:gd name="T11" fmla="*/ 305 w 305"/>
                  <a:gd name="T12" fmla="*/ 86 h 86"/>
                </a:gdLst>
                <a:ahLst/>
                <a:cxnLst>
                  <a:cxn ang="T6">
                    <a:pos x="T0" y="T1"/>
                  </a:cxn>
                  <a:cxn ang="T7">
                    <a:pos x="T2" y="T3"/>
                  </a:cxn>
                  <a:cxn ang="T8">
                    <a:pos x="T4" y="T5"/>
                  </a:cxn>
                </a:cxnLst>
                <a:rect l="T9" t="T10" r="T11" b="T12"/>
                <a:pathLst>
                  <a:path w="305" h="86">
                    <a:moveTo>
                      <a:pt x="0" y="66"/>
                    </a:moveTo>
                    <a:lnTo>
                      <a:pt x="173" y="0"/>
                    </a:lnTo>
                    <a:lnTo>
                      <a:pt x="305" y="86"/>
                    </a:lnTo>
                  </a:path>
                </a:pathLst>
              </a:custGeom>
              <a:noFill/>
              <a:ln w="0">
                <a:solidFill>
                  <a:srgbClr val="000000"/>
                </a:solidFill>
                <a:prstDash val="sysDot"/>
                <a:round/>
                <a:headEnd/>
                <a:tailEnd/>
              </a:ln>
            </p:spPr>
            <p:txBody>
              <a:bodyPr/>
              <a:lstStyle/>
              <a:p>
                <a:endParaRPr lang="en-US"/>
              </a:p>
            </p:txBody>
          </p:sp>
          <p:sp>
            <p:nvSpPr>
              <p:cNvPr id="366" name="Line 76">
                <a:extLst>
                  <a:ext uri="{FF2B5EF4-FFF2-40B4-BE49-F238E27FC236}">
                    <a16:creationId xmlns:a16="http://schemas.microsoft.com/office/drawing/2014/main" id="{A3786B27-6FCB-0B5D-520A-7C8FB44FC8BB}"/>
                  </a:ext>
                </a:extLst>
              </p:cNvPr>
              <p:cNvSpPr>
                <a:spLocks noChangeShapeType="1"/>
              </p:cNvSpPr>
              <p:nvPr/>
            </p:nvSpPr>
            <p:spPr bwMode="auto">
              <a:xfrm flipV="1">
                <a:off x="3301" y="3438"/>
                <a:ext cx="1034" cy="401"/>
              </a:xfrm>
              <a:prstGeom prst="line">
                <a:avLst/>
              </a:prstGeom>
              <a:noFill/>
              <a:ln w="0">
                <a:solidFill>
                  <a:srgbClr val="000000"/>
                </a:solidFill>
                <a:round/>
                <a:headEnd/>
                <a:tailEnd/>
              </a:ln>
            </p:spPr>
            <p:txBody>
              <a:bodyPr/>
              <a:lstStyle/>
              <a:p>
                <a:endParaRPr lang="en-US"/>
              </a:p>
            </p:txBody>
          </p:sp>
          <p:sp>
            <p:nvSpPr>
              <p:cNvPr id="367" name="Freeform 77">
                <a:extLst>
                  <a:ext uri="{FF2B5EF4-FFF2-40B4-BE49-F238E27FC236}">
                    <a16:creationId xmlns:a16="http://schemas.microsoft.com/office/drawing/2014/main" id="{F12B8BFE-E0FA-4E03-CD11-2153E4C0881E}"/>
                  </a:ext>
                </a:extLst>
              </p:cNvPr>
              <p:cNvSpPr>
                <a:spLocks/>
              </p:cNvSpPr>
              <p:nvPr/>
            </p:nvSpPr>
            <p:spPr bwMode="auto">
              <a:xfrm>
                <a:off x="2511" y="2185"/>
                <a:ext cx="790" cy="1654"/>
              </a:xfrm>
              <a:custGeom>
                <a:avLst/>
                <a:gdLst>
                  <a:gd name="T0" fmla="*/ 1013516 w 132"/>
                  <a:gd name="T1" fmla="*/ 2133240 h 276"/>
                  <a:gd name="T2" fmla="*/ 0 w 132"/>
                  <a:gd name="T3" fmla="*/ 1461339 h 276"/>
                  <a:gd name="T4" fmla="*/ 0 w 132"/>
                  <a:gd name="T5" fmla="*/ 0 h 276"/>
                  <a:gd name="T6" fmla="*/ 0 60000 65536"/>
                  <a:gd name="T7" fmla="*/ 0 60000 65536"/>
                  <a:gd name="T8" fmla="*/ 0 60000 65536"/>
                  <a:gd name="T9" fmla="*/ 0 w 132"/>
                  <a:gd name="T10" fmla="*/ 0 h 276"/>
                  <a:gd name="T11" fmla="*/ 132 w 132"/>
                  <a:gd name="T12" fmla="*/ 276 h 276"/>
                </a:gdLst>
                <a:ahLst/>
                <a:cxnLst>
                  <a:cxn ang="T6">
                    <a:pos x="T0" y="T1"/>
                  </a:cxn>
                  <a:cxn ang="T7">
                    <a:pos x="T2" y="T3"/>
                  </a:cxn>
                  <a:cxn ang="T8">
                    <a:pos x="T4" y="T5"/>
                  </a:cxn>
                </a:cxnLst>
                <a:rect l="T9" t="T10" r="T11" b="T12"/>
                <a:pathLst>
                  <a:path w="132" h="276">
                    <a:moveTo>
                      <a:pt x="132" y="276"/>
                    </a:moveTo>
                    <a:lnTo>
                      <a:pt x="0" y="189"/>
                    </a:lnTo>
                    <a:lnTo>
                      <a:pt x="0" y="0"/>
                    </a:lnTo>
                  </a:path>
                </a:pathLst>
              </a:custGeom>
              <a:noFill/>
              <a:ln w="0">
                <a:solidFill>
                  <a:srgbClr val="000000"/>
                </a:solidFill>
                <a:round/>
                <a:headEnd/>
                <a:tailEnd/>
              </a:ln>
            </p:spPr>
            <p:txBody>
              <a:bodyPr/>
              <a:lstStyle/>
              <a:p>
                <a:endParaRPr lang="en-US"/>
              </a:p>
            </p:txBody>
          </p:sp>
          <p:sp>
            <p:nvSpPr>
              <p:cNvPr id="368" name="Line 78">
                <a:extLst>
                  <a:ext uri="{FF2B5EF4-FFF2-40B4-BE49-F238E27FC236}">
                    <a16:creationId xmlns:a16="http://schemas.microsoft.com/office/drawing/2014/main" id="{F320C55C-0DBA-E40C-AD7A-23BC3D092C36}"/>
                  </a:ext>
                </a:extLst>
              </p:cNvPr>
              <p:cNvSpPr>
                <a:spLocks noChangeShapeType="1"/>
              </p:cNvSpPr>
              <p:nvPr/>
            </p:nvSpPr>
            <p:spPr bwMode="auto">
              <a:xfrm>
                <a:off x="3319" y="3827"/>
                <a:ext cx="24" cy="18"/>
              </a:xfrm>
              <a:prstGeom prst="line">
                <a:avLst/>
              </a:prstGeom>
              <a:noFill/>
              <a:ln w="0">
                <a:solidFill>
                  <a:srgbClr val="000000"/>
                </a:solidFill>
                <a:round/>
                <a:headEnd/>
                <a:tailEnd/>
              </a:ln>
            </p:spPr>
            <p:txBody>
              <a:bodyPr/>
              <a:lstStyle/>
              <a:p>
                <a:endParaRPr lang="en-US"/>
              </a:p>
            </p:txBody>
          </p:sp>
          <p:sp>
            <p:nvSpPr>
              <p:cNvPr id="369" name="Rectangle 79">
                <a:extLst>
                  <a:ext uri="{FF2B5EF4-FFF2-40B4-BE49-F238E27FC236}">
                    <a16:creationId xmlns:a16="http://schemas.microsoft.com/office/drawing/2014/main" id="{8D124E7C-9CAA-3258-6299-E50F0DF15E2E}"/>
                  </a:ext>
                </a:extLst>
              </p:cNvPr>
              <p:cNvSpPr>
                <a:spLocks noChangeArrowheads="1"/>
              </p:cNvSpPr>
              <p:nvPr/>
            </p:nvSpPr>
            <p:spPr bwMode="auto">
              <a:xfrm>
                <a:off x="3384" y="3857"/>
                <a:ext cx="44"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370" name="Line 80">
                <a:extLst>
                  <a:ext uri="{FF2B5EF4-FFF2-40B4-BE49-F238E27FC236}">
                    <a16:creationId xmlns:a16="http://schemas.microsoft.com/office/drawing/2014/main" id="{E2F9CF64-46A3-75DB-4CE1-C2142275B6BF}"/>
                  </a:ext>
                </a:extLst>
              </p:cNvPr>
              <p:cNvSpPr>
                <a:spLocks noChangeShapeType="1"/>
              </p:cNvSpPr>
              <p:nvPr/>
            </p:nvSpPr>
            <p:spPr bwMode="auto">
              <a:xfrm>
                <a:off x="3564" y="3737"/>
                <a:ext cx="24" cy="12"/>
              </a:xfrm>
              <a:prstGeom prst="line">
                <a:avLst/>
              </a:prstGeom>
              <a:noFill/>
              <a:ln w="0">
                <a:solidFill>
                  <a:srgbClr val="000000"/>
                </a:solidFill>
                <a:round/>
                <a:headEnd/>
                <a:tailEnd/>
              </a:ln>
            </p:spPr>
            <p:txBody>
              <a:bodyPr/>
              <a:lstStyle/>
              <a:p>
                <a:endParaRPr lang="en-US"/>
              </a:p>
            </p:txBody>
          </p:sp>
          <p:sp>
            <p:nvSpPr>
              <p:cNvPr id="371" name="Rectangle 81">
                <a:extLst>
                  <a:ext uri="{FF2B5EF4-FFF2-40B4-BE49-F238E27FC236}">
                    <a16:creationId xmlns:a16="http://schemas.microsoft.com/office/drawing/2014/main" id="{E61B0ABA-E57B-2F86-9644-0F2869727EB2}"/>
                  </a:ext>
                </a:extLst>
              </p:cNvPr>
              <p:cNvSpPr>
                <a:spLocks noChangeArrowheads="1"/>
              </p:cNvSpPr>
              <p:nvPr/>
            </p:nvSpPr>
            <p:spPr bwMode="auto">
              <a:xfrm>
                <a:off x="3622" y="3761"/>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10</a:t>
                </a:r>
                <a:endParaRPr lang="en-US" sz="2400">
                  <a:cs typeface="Arial" charset="0"/>
                </a:endParaRPr>
              </a:p>
            </p:txBody>
          </p:sp>
          <p:sp>
            <p:nvSpPr>
              <p:cNvPr id="372" name="Line 82">
                <a:extLst>
                  <a:ext uri="{FF2B5EF4-FFF2-40B4-BE49-F238E27FC236}">
                    <a16:creationId xmlns:a16="http://schemas.microsoft.com/office/drawing/2014/main" id="{ACF38CD8-C037-C450-577E-DA7EC79C6156}"/>
                  </a:ext>
                </a:extLst>
              </p:cNvPr>
              <p:cNvSpPr>
                <a:spLocks noChangeShapeType="1"/>
              </p:cNvSpPr>
              <p:nvPr/>
            </p:nvSpPr>
            <p:spPr bwMode="auto">
              <a:xfrm>
                <a:off x="3809" y="3641"/>
                <a:ext cx="24" cy="18"/>
              </a:xfrm>
              <a:prstGeom prst="line">
                <a:avLst/>
              </a:prstGeom>
              <a:noFill/>
              <a:ln w="0">
                <a:solidFill>
                  <a:srgbClr val="000000"/>
                </a:solidFill>
                <a:round/>
                <a:headEnd/>
                <a:tailEnd/>
              </a:ln>
            </p:spPr>
            <p:txBody>
              <a:bodyPr/>
              <a:lstStyle/>
              <a:p>
                <a:endParaRPr lang="en-US"/>
              </a:p>
            </p:txBody>
          </p:sp>
          <p:sp>
            <p:nvSpPr>
              <p:cNvPr id="373" name="Rectangle 83">
                <a:extLst>
                  <a:ext uri="{FF2B5EF4-FFF2-40B4-BE49-F238E27FC236}">
                    <a16:creationId xmlns:a16="http://schemas.microsoft.com/office/drawing/2014/main" id="{BE62B191-769F-9759-B975-26539C7C2944}"/>
                  </a:ext>
                </a:extLst>
              </p:cNvPr>
              <p:cNvSpPr>
                <a:spLocks noChangeArrowheads="1"/>
              </p:cNvSpPr>
              <p:nvPr/>
            </p:nvSpPr>
            <p:spPr bwMode="auto">
              <a:xfrm>
                <a:off x="3867" y="3671"/>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374" name="Line 84">
                <a:extLst>
                  <a:ext uri="{FF2B5EF4-FFF2-40B4-BE49-F238E27FC236}">
                    <a16:creationId xmlns:a16="http://schemas.microsoft.com/office/drawing/2014/main" id="{276FCF31-4E6C-CFB0-CF97-27293F09FCD9}"/>
                  </a:ext>
                </a:extLst>
              </p:cNvPr>
              <p:cNvSpPr>
                <a:spLocks noChangeShapeType="1"/>
              </p:cNvSpPr>
              <p:nvPr/>
            </p:nvSpPr>
            <p:spPr bwMode="auto">
              <a:xfrm>
                <a:off x="4054" y="3545"/>
                <a:ext cx="24" cy="18"/>
              </a:xfrm>
              <a:prstGeom prst="line">
                <a:avLst/>
              </a:prstGeom>
              <a:noFill/>
              <a:ln w="0">
                <a:solidFill>
                  <a:srgbClr val="000000"/>
                </a:solidFill>
                <a:round/>
                <a:headEnd/>
                <a:tailEnd/>
              </a:ln>
            </p:spPr>
            <p:txBody>
              <a:bodyPr/>
              <a:lstStyle/>
              <a:p>
                <a:endParaRPr lang="en-US"/>
              </a:p>
            </p:txBody>
          </p:sp>
          <p:sp>
            <p:nvSpPr>
              <p:cNvPr id="375" name="Rectangle 85">
                <a:extLst>
                  <a:ext uri="{FF2B5EF4-FFF2-40B4-BE49-F238E27FC236}">
                    <a16:creationId xmlns:a16="http://schemas.microsoft.com/office/drawing/2014/main" id="{D27E5B22-18DE-906A-C63C-E19AE9254BC3}"/>
                  </a:ext>
                </a:extLst>
              </p:cNvPr>
              <p:cNvSpPr>
                <a:spLocks noChangeArrowheads="1"/>
              </p:cNvSpPr>
              <p:nvPr/>
            </p:nvSpPr>
            <p:spPr bwMode="auto">
              <a:xfrm>
                <a:off x="4112" y="3575"/>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30</a:t>
                </a:r>
                <a:endParaRPr lang="en-US" sz="2400">
                  <a:cs typeface="Arial" charset="0"/>
                </a:endParaRPr>
              </a:p>
            </p:txBody>
          </p:sp>
          <p:sp>
            <p:nvSpPr>
              <p:cNvPr id="376" name="Line 86">
                <a:extLst>
                  <a:ext uri="{FF2B5EF4-FFF2-40B4-BE49-F238E27FC236}">
                    <a16:creationId xmlns:a16="http://schemas.microsoft.com/office/drawing/2014/main" id="{06362ED8-8871-4F2A-84FE-763D79A27F80}"/>
                  </a:ext>
                </a:extLst>
              </p:cNvPr>
              <p:cNvSpPr>
                <a:spLocks noChangeShapeType="1"/>
              </p:cNvSpPr>
              <p:nvPr/>
            </p:nvSpPr>
            <p:spPr bwMode="auto">
              <a:xfrm>
                <a:off x="4293" y="3456"/>
                <a:ext cx="24" cy="12"/>
              </a:xfrm>
              <a:prstGeom prst="line">
                <a:avLst/>
              </a:prstGeom>
              <a:noFill/>
              <a:ln w="0">
                <a:solidFill>
                  <a:srgbClr val="000000"/>
                </a:solidFill>
                <a:round/>
                <a:headEnd/>
                <a:tailEnd/>
              </a:ln>
            </p:spPr>
            <p:txBody>
              <a:bodyPr/>
              <a:lstStyle/>
              <a:p>
                <a:endParaRPr lang="en-US"/>
              </a:p>
            </p:txBody>
          </p:sp>
          <p:sp>
            <p:nvSpPr>
              <p:cNvPr id="377" name="Rectangle 87">
                <a:extLst>
                  <a:ext uri="{FF2B5EF4-FFF2-40B4-BE49-F238E27FC236}">
                    <a16:creationId xmlns:a16="http://schemas.microsoft.com/office/drawing/2014/main" id="{D7FB4E5D-BE44-25B3-A373-E9EA2DE1D555}"/>
                  </a:ext>
                </a:extLst>
              </p:cNvPr>
              <p:cNvSpPr>
                <a:spLocks noChangeArrowheads="1"/>
              </p:cNvSpPr>
              <p:nvPr/>
            </p:nvSpPr>
            <p:spPr bwMode="auto">
              <a:xfrm>
                <a:off x="4357" y="3480"/>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40</a:t>
                </a:r>
                <a:endParaRPr lang="en-US" sz="2400">
                  <a:cs typeface="Arial" charset="0"/>
                </a:endParaRPr>
              </a:p>
            </p:txBody>
          </p:sp>
          <p:sp>
            <p:nvSpPr>
              <p:cNvPr id="378" name="Line 88">
                <a:extLst>
                  <a:ext uri="{FF2B5EF4-FFF2-40B4-BE49-F238E27FC236}">
                    <a16:creationId xmlns:a16="http://schemas.microsoft.com/office/drawing/2014/main" id="{D7A86BD1-A0CF-02A1-8328-6B2A50F017BA}"/>
                  </a:ext>
                </a:extLst>
              </p:cNvPr>
              <p:cNvSpPr>
                <a:spLocks noChangeShapeType="1"/>
              </p:cNvSpPr>
              <p:nvPr/>
            </p:nvSpPr>
            <p:spPr bwMode="auto">
              <a:xfrm flipH="1">
                <a:off x="3253" y="3821"/>
                <a:ext cx="24" cy="12"/>
              </a:xfrm>
              <a:prstGeom prst="line">
                <a:avLst/>
              </a:prstGeom>
              <a:noFill/>
              <a:ln w="0">
                <a:solidFill>
                  <a:srgbClr val="000000"/>
                </a:solidFill>
                <a:round/>
                <a:headEnd/>
                <a:tailEnd/>
              </a:ln>
            </p:spPr>
            <p:txBody>
              <a:bodyPr/>
              <a:lstStyle/>
              <a:p>
                <a:endParaRPr lang="en-US"/>
              </a:p>
            </p:txBody>
          </p:sp>
          <p:sp>
            <p:nvSpPr>
              <p:cNvPr id="379" name="Rectangle 89">
                <a:extLst>
                  <a:ext uri="{FF2B5EF4-FFF2-40B4-BE49-F238E27FC236}">
                    <a16:creationId xmlns:a16="http://schemas.microsoft.com/office/drawing/2014/main" id="{B60D1A58-C42C-112F-05E1-F5DAF775F4C1}"/>
                  </a:ext>
                </a:extLst>
              </p:cNvPr>
              <p:cNvSpPr>
                <a:spLocks noChangeArrowheads="1"/>
              </p:cNvSpPr>
              <p:nvPr/>
            </p:nvSpPr>
            <p:spPr bwMode="auto">
              <a:xfrm>
                <a:off x="3204" y="3839"/>
                <a:ext cx="44"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380" name="Line 90">
                <a:extLst>
                  <a:ext uri="{FF2B5EF4-FFF2-40B4-BE49-F238E27FC236}">
                    <a16:creationId xmlns:a16="http://schemas.microsoft.com/office/drawing/2014/main" id="{A89530F3-49B5-5532-E3CF-8ACC50DCC42A}"/>
                  </a:ext>
                </a:extLst>
              </p:cNvPr>
              <p:cNvSpPr>
                <a:spLocks noChangeShapeType="1"/>
              </p:cNvSpPr>
              <p:nvPr/>
            </p:nvSpPr>
            <p:spPr bwMode="auto">
              <a:xfrm flipH="1">
                <a:off x="3020" y="3665"/>
                <a:ext cx="24" cy="12"/>
              </a:xfrm>
              <a:prstGeom prst="line">
                <a:avLst/>
              </a:prstGeom>
              <a:noFill/>
              <a:ln w="0">
                <a:solidFill>
                  <a:srgbClr val="000000"/>
                </a:solidFill>
                <a:round/>
                <a:headEnd/>
                <a:tailEnd/>
              </a:ln>
            </p:spPr>
            <p:txBody>
              <a:bodyPr/>
              <a:lstStyle/>
              <a:p>
                <a:endParaRPr lang="en-US"/>
              </a:p>
            </p:txBody>
          </p:sp>
          <p:sp>
            <p:nvSpPr>
              <p:cNvPr id="381" name="Rectangle 91">
                <a:extLst>
                  <a:ext uri="{FF2B5EF4-FFF2-40B4-BE49-F238E27FC236}">
                    <a16:creationId xmlns:a16="http://schemas.microsoft.com/office/drawing/2014/main" id="{BB29AE86-3B45-35B2-DBBA-2873F2B8FEED}"/>
                  </a:ext>
                </a:extLst>
              </p:cNvPr>
              <p:cNvSpPr>
                <a:spLocks noChangeArrowheads="1"/>
              </p:cNvSpPr>
              <p:nvPr/>
            </p:nvSpPr>
            <p:spPr bwMode="auto">
              <a:xfrm>
                <a:off x="2928" y="3689"/>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10</a:t>
                </a:r>
                <a:endParaRPr lang="en-US" sz="2400">
                  <a:cs typeface="Arial" charset="0"/>
                </a:endParaRPr>
              </a:p>
            </p:txBody>
          </p:sp>
          <p:sp>
            <p:nvSpPr>
              <p:cNvPr id="382" name="Line 92">
                <a:extLst>
                  <a:ext uri="{FF2B5EF4-FFF2-40B4-BE49-F238E27FC236}">
                    <a16:creationId xmlns:a16="http://schemas.microsoft.com/office/drawing/2014/main" id="{787A3ABF-0CBF-2124-D4C0-0841AD7CAD13}"/>
                  </a:ext>
                </a:extLst>
              </p:cNvPr>
              <p:cNvSpPr>
                <a:spLocks noChangeShapeType="1"/>
              </p:cNvSpPr>
              <p:nvPr/>
            </p:nvSpPr>
            <p:spPr bwMode="auto">
              <a:xfrm flipH="1">
                <a:off x="2786" y="3515"/>
                <a:ext cx="24" cy="12"/>
              </a:xfrm>
              <a:prstGeom prst="line">
                <a:avLst/>
              </a:prstGeom>
              <a:noFill/>
              <a:ln w="0">
                <a:solidFill>
                  <a:srgbClr val="000000"/>
                </a:solidFill>
                <a:round/>
                <a:headEnd/>
                <a:tailEnd/>
              </a:ln>
            </p:spPr>
            <p:txBody>
              <a:bodyPr/>
              <a:lstStyle/>
              <a:p>
                <a:endParaRPr lang="en-US"/>
              </a:p>
            </p:txBody>
          </p:sp>
          <p:sp>
            <p:nvSpPr>
              <p:cNvPr id="383" name="Rectangle 93">
                <a:extLst>
                  <a:ext uri="{FF2B5EF4-FFF2-40B4-BE49-F238E27FC236}">
                    <a16:creationId xmlns:a16="http://schemas.microsoft.com/office/drawing/2014/main" id="{3B1A7C6A-39FF-6C1B-6086-91D37F2ABC50}"/>
                  </a:ext>
                </a:extLst>
              </p:cNvPr>
              <p:cNvSpPr>
                <a:spLocks noChangeArrowheads="1"/>
              </p:cNvSpPr>
              <p:nvPr/>
            </p:nvSpPr>
            <p:spPr bwMode="auto">
              <a:xfrm>
                <a:off x="2695" y="3533"/>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384" name="Line 94">
                <a:extLst>
                  <a:ext uri="{FF2B5EF4-FFF2-40B4-BE49-F238E27FC236}">
                    <a16:creationId xmlns:a16="http://schemas.microsoft.com/office/drawing/2014/main" id="{A198D679-8285-F8FF-2058-3379B8A0A940}"/>
                  </a:ext>
                </a:extLst>
              </p:cNvPr>
              <p:cNvSpPr>
                <a:spLocks noChangeShapeType="1"/>
              </p:cNvSpPr>
              <p:nvPr/>
            </p:nvSpPr>
            <p:spPr bwMode="auto">
              <a:xfrm flipH="1">
                <a:off x="2553" y="3366"/>
                <a:ext cx="24" cy="6"/>
              </a:xfrm>
              <a:prstGeom prst="line">
                <a:avLst/>
              </a:prstGeom>
              <a:noFill/>
              <a:ln w="0">
                <a:solidFill>
                  <a:srgbClr val="000000"/>
                </a:solidFill>
                <a:round/>
                <a:headEnd/>
                <a:tailEnd/>
              </a:ln>
            </p:spPr>
            <p:txBody>
              <a:bodyPr/>
              <a:lstStyle/>
              <a:p>
                <a:endParaRPr lang="en-US"/>
              </a:p>
            </p:txBody>
          </p:sp>
          <p:sp>
            <p:nvSpPr>
              <p:cNvPr id="385" name="Rectangle 95">
                <a:extLst>
                  <a:ext uri="{FF2B5EF4-FFF2-40B4-BE49-F238E27FC236}">
                    <a16:creationId xmlns:a16="http://schemas.microsoft.com/office/drawing/2014/main" id="{48591988-E12C-53BA-FA4E-16FA0A1433A2}"/>
                  </a:ext>
                </a:extLst>
              </p:cNvPr>
              <p:cNvSpPr>
                <a:spLocks noChangeArrowheads="1"/>
              </p:cNvSpPr>
              <p:nvPr/>
            </p:nvSpPr>
            <p:spPr bwMode="auto">
              <a:xfrm>
                <a:off x="2462" y="3384"/>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30</a:t>
                </a:r>
                <a:endParaRPr lang="en-US" sz="2400">
                  <a:cs typeface="Arial" charset="0"/>
                </a:endParaRPr>
              </a:p>
            </p:txBody>
          </p:sp>
          <p:sp>
            <p:nvSpPr>
              <p:cNvPr id="386" name="Line 96">
                <a:extLst>
                  <a:ext uri="{FF2B5EF4-FFF2-40B4-BE49-F238E27FC236}">
                    <a16:creationId xmlns:a16="http://schemas.microsoft.com/office/drawing/2014/main" id="{5611FD3E-5529-6407-2E92-00F008356FD3}"/>
                  </a:ext>
                </a:extLst>
              </p:cNvPr>
              <p:cNvSpPr>
                <a:spLocks noChangeShapeType="1"/>
              </p:cNvSpPr>
              <p:nvPr/>
            </p:nvSpPr>
            <p:spPr bwMode="auto">
              <a:xfrm flipH="1" flipV="1">
                <a:off x="2487" y="3192"/>
                <a:ext cx="24" cy="18"/>
              </a:xfrm>
              <a:prstGeom prst="line">
                <a:avLst/>
              </a:prstGeom>
              <a:noFill/>
              <a:ln w="0">
                <a:solidFill>
                  <a:srgbClr val="000000"/>
                </a:solidFill>
                <a:round/>
                <a:headEnd/>
                <a:tailEnd/>
              </a:ln>
            </p:spPr>
            <p:txBody>
              <a:bodyPr/>
              <a:lstStyle/>
              <a:p>
                <a:endParaRPr lang="en-US"/>
              </a:p>
            </p:txBody>
          </p:sp>
          <p:sp>
            <p:nvSpPr>
              <p:cNvPr id="387" name="Rectangle 97">
                <a:extLst>
                  <a:ext uri="{FF2B5EF4-FFF2-40B4-BE49-F238E27FC236}">
                    <a16:creationId xmlns:a16="http://schemas.microsoft.com/office/drawing/2014/main" id="{AF3F9034-E4AA-7F3D-6198-B1BE182E6A82}"/>
                  </a:ext>
                </a:extLst>
              </p:cNvPr>
              <p:cNvSpPr>
                <a:spLocks noChangeArrowheads="1"/>
              </p:cNvSpPr>
              <p:nvPr/>
            </p:nvSpPr>
            <p:spPr bwMode="auto">
              <a:xfrm>
                <a:off x="2396" y="3132"/>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388" name="Line 98">
                <a:extLst>
                  <a:ext uri="{FF2B5EF4-FFF2-40B4-BE49-F238E27FC236}">
                    <a16:creationId xmlns:a16="http://schemas.microsoft.com/office/drawing/2014/main" id="{F955D049-09E8-2DB4-5D5B-7BEA9FD6A810}"/>
                  </a:ext>
                </a:extLst>
              </p:cNvPr>
              <p:cNvSpPr>
                <a:spLocks noChangeShapeType="1"/>
              </p:cNvSpPr>
              <p:nvPr/>
            </p:nvSpPr>
            <p:spPr bwMode="auto">
              <a:xfrm flipH="1" flipV="1">
                <a:off x="2487" y="2922"/>
                <a:ext cx="24" cy="18"/>
              </a:xfrm>
              <a:prstGeom prst="line">
                <a:avLst/>
              </a:prstGeom>
              <a:noFill/>
              <a:ln w="0">
                <a:solidFill>
                  <a:srgbClr val="000000"/>
                </a:solidFill>
                <a:round/>
                <a:headEnd/>
                <a:tailEnd/>
              </a:ln>
            </p:spPr>
            <p:txBody>
              <a:bodyPr/>
              <a:lstStyle/>
              <a:p>
                <a:endParaRPr lang="en-US"/>
              </a:p>
            </p:txBody>
          </p:sp>
          <p:sp>
            <p:nvSpPr>
              <p:cNvPr id="389" name="Rectangle 99">
                <a:extLst>
                  <a:ext uri="{FF2B5EF4-FFF2-40B4-BE49-F238E27FC236}">
                    <a16:creationId xmlns:a16="http://schemas.microsoft.com/office/drawing/2014/main" id="{5C7DE67F-F003-29D9-BDA9-294071F4F477}"/>
                  </a:ext>
                </a:extLst>
              </p:cNvPr>
              <p:cNvSpPr>
                <a:spLocks noChangeArrowheads="1"/>
              </p:cNvSpPr>
              <p:nvPr/>
            </p:nvSpPr>
            <p:spPr bwMode="auto">
              <a:xfrm>
                <a:off x="2396" y="2862"/>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22</a:t>
                </a:r>
                <a:endParaRPr lang="en-US" sz="2400">
                  <a:cs typeface="Arial" charset="0"/>
                </a:endParaRPr>
              </a:p>
            </p:txBody>
          </p:sp>
          <p:sp>
            <p:nvSpPr>
              <p:cNvPr id="390" name="Line 100">
                <a:extLst>
                  <a:ext uri="{FF2B5EF4-FFF2-40B4-BE49-F238E27FC236}">
                    <a16:creationId xmlns:a16="http://schemas.microsoft.com/office/drawing/2014/main" id="{82C550E6-F7B3-FEB4-FF6C-EC08CF8185D7}"/>
                  </a:ext>
                </a:extLst>
              </p:cNvPr>
              <p:cNvSpPr>
                <a:spLocks noChangeShapeType="1"/>
              </p:cNvSpPr>
              <p:nvPr/>
            </p:nvSpPr>
            <p:spPr bwMode="auto">
              <a:xfrm flipH="1" flipV="1">
                <a:off x="2487" y="2658"/>
                <a:ext cx="24" cy="18"/>
              </a:xfrm>
              <a:prstGeom prst="line">
                <a:avLst/>
              </a:prstGeom>
              <a:noFill/>
              <a:ln w="0">
                <a:solidFill>
                  <a:srgbClr val="000000"/>
                </a:solidFill>
                <a:round/>
                <a:headEnd/>
                <a:tailEnd/>
              </a:ln>
            </p:spPr>
            <p:txBody>
              <a:bodyPr/>
              <a:lstStyle/>
              <a:p>
                <a:endParaRPr lang="en-US"/>
              </a:p>
            </p:txBody>
          </p:sp>
          <p:sp>
            <p:nvSpPr>
              <p:cNvPr id="391" name="Rectangle 101">
                <a:extLst>
                  <a:ext uri="{FF2B5EF4-FFF2-40B4-BE49-F238E27FC236}">
                    <a16:creationId xmlns:a16="http://schemas.microsoft.com/office/drawing/2014/main" id="{0563741B-BC46-CA1F-86F9-6A524B890789}"/>
                  </a:ext>
                </a:extLst>
              </p:cNvPr>
              <p:cNvSpPr>
                <a:spLocks noChangeArrowheads="1"/>
              </p:cNvSpPr>
              <p:nvPr/>
            </p:nvSpPr>
            <p:spPr bwMode="auto">
              <a:xfrm>
                <a:off x="2396" y="2598"/>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24</a:t>
                </a:r>
                <a:endParaRPr lang="en-US" sz="2400">
                  <a:cs typeface="Arial" charset="0"/>
                </a:endParaRPr>
              </a:p>
            </p:txBody>
          </p:sp>
          <p:sp>
            <p:nvSpPr>
              <p:cNvPr id="392" name="Line 102">
                <a:extLst>
                  <a:ext uri="{FF2B5EF4-FFF2-40B4-BE49-F238E27FC236}">
                    <a16:creationId xmlns:a16="http://schemas.microsoft.com/office/drawing/2014/main" id="{690AA961-1B19-915E-9E6A-4364F7E54C56}"/>
                  </a:ext>
                </a:extLst>
              </p:cNvPr>
              <p:cNvSpPr>
                <a:spLocks noChangeShapeType="1"/>
              </p:cNvSpPr>
              <p:nvPr/>
            </p:nvSpPr>
            <p:spPr bwMode="auto">
              <a:xfrm flipH="1" flipV="1">
                <a:off x="2487" y="2394"/>
                <a:ext cx="24" cy="12"/>
              </a:xfrm>
              <a:prstGeom prst="line">
                <a:avLst/>
              </a:prstGeom>
              <a:noFill/>
              <a:ln w="0">
                <a:solidFill>
                  <a:srgbClr val="000000"/>
                </a:solidFill>
                <a:round/>
                <a:headEnd/>
                <a:tailEnd/>
              </a:ln>
            </p:spPr>
            <p:txBody>
              <a:bodyPr/>
              <a:lstStyle/>
              <a:p>
                <a:endParaRPr lang="en-US"/>
              </a:p>
            </p:txBody>
          </p:sp>
          <p:sp>
            <p:nvSpPr>
              <p:cNvPr id="393" name="Rectangle 103">
                <a:extLst>
                  <a:ext uri="{FF2B5EF4-FFF2-40B4-BE49-F238E27FC236}">
                    <a16:creationId xmlns:a16="http://schemas.microsoft.com/office/drawing/2014/main" id="{657F658F-C4CE-F592-C43E-3E9313D91856}"/>
                  </a:ext>
                </a:extLst>
              </p:cNvPr>
              <p:cNvSpPr>
                <a:spLocks noChangeArrowheads="1"/>
              </p:cNvSpPr>
              <p:nvPr/>
            </p:nvSpPr>
            <p:spPr bwMode="auto">
              <a:xfrm>
                <a:off x="2396" y="2328"/>
                <a:ext cx="88" cy="96"/>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26</a:t>
                </a:r>
                <a:endParaRPr lang="en-US" sz="2400">
                  <a:cs typeface="Arial" charset="0"/>
                </a:endParaRPr>
              </a:p>
            </p:txBody>
          </p:sp>
          <p:sp>
            <p:nvSpPr>
              <p:cNvPr id="394" name="Freeform 104">
                <a:extLst>
                  <a:ext uri="{FF2B5EF4-FFF2-40B4-BE49-F238E27FC236}">
                    <a16:creationId xmlns:a16="http://schemas.microsoft.com/office/drawing/2014/main" id="{DAA36D9C-77DA-21B9-F283-8186FEAB43CC}"/>
                  </a:ext>
                </a:extLst>
              </p:cNvPr>
              <p:cNvSpPr>
                <a:spLocks/>
              </p:cNvSpPr>
              <p:nvPr/>
            </p:nvSpPr>
            <p:spPr bwMode="auto">
              <a:xfrm>
                <a:off x="4156" y="3246"/>
                <a:ext cx="108" cy="162"/>
              </a:xfrm>
              <a:custGeom>
                <a:avLst/>
                <a:gdLst>
                  <a:gd name="T0" fmla="*/ 0 w 108"/>
                  <a:gd name="T1" fmla="*/ 162 h 162"/>
                  <a:gd name="T2" fmla="*/ 108 w 108"/>
                  <a:gd name="T3" fmla="*/ 144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00009F"/>
              </a:solidFill>
              <a:ln w="9525">
                <a:noFill/>
                <a:round/>
                <a:headEnd/>
                <a:tailEnd/>
              </a:ln>
            </p:spPr>
            <p:txBody>
              <a:bodyPr/>
              <a:lstStyle/>
              <a:p>
                <a:endParaRPr lang="en-US"/>
              </a:p>
            </p:txBody>
          </p:sp>
          <p:sp>
            <p:nvSpPr>
              <p:cNvPr id="395" name="Freeform 105">
                <a:extLst>
                  <a:ext uri="{FF2B5EF4-FFF2-40B4-BE49-F238E27FC236}">
                    <a16:creationId xmlns:a16="http://schemas.microsoft.com/office/drawing/2014/main" id="{D482B230-3E24-1988-6F5F-2F3D03208919}"/>
                  </a:ext>
                </a:extLst>
              </p:cNvPr>
              <p:cNvSpPr>
                <a:spLocks/>
              </p:cNvSpPr>
              <p:nvPr/>
            </p:nvSpPr>
            <p:spPr bwMode="auto">
              <a:xfrm>
                <a:off x="4156" y="3246"/>
                <a:ext cx="108" cy="162"/>
              </a:xfrm>
              <a:custGeom>
                <a:avLst/>
                <a:gdLst>
                  <a:gd name="T0" fmla="*/ 0 w 18"/>
                  <a:gd name="T1" fmla="*/ 209952 h 27"/>
                  <a:gd name="T2" fmla="*/ 139968 w 18"/>
                  <a:gd name="T3" fmla="*/ 186624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396" name="Oval 106">
                <a:extLst>
                  <a:ext uri="{FF2B5EF4-FFF2-40B4-BE49-F238E27FC236}">
                    <a16:creationId xmlns:a16="http://schemas.microsoft.com/office/drawing/2014/main" id="{B2325699-5FBE-1BA0-E25A-3609B719E304}"/>
                  </a:ext>
                </a:extLst>
              </p:cNvPr>
              <p:cNvSpPr>
                <a:spLocks noChangeArrowheads="1"/>
              </p:cNvSpPr>
              <p:nvPr/>
            </p:nvSpPr>
            <p:spPr bwMode="auto">
              <a:xfrm>
                <a:off x="4186" y="3078"/>
                <a:ext cx="54" cy="54"/>
              </a:xfrm>
              <a:prstGeom prst="ellipse">
                <a:avLst/>
              </a:prstGeom>
              <a:solidFill>
                <a:srgbClr val="FF0000"/>
              </a:solidFill>
              <a:ln w="9525">
                <a:noFill/>
                <a:round/>
                <a:headEnd/>
                <a:tailEnd/>
              </a:ln>
            </p:spPr>
            <p:txBody>
              <a:bodyPr/>
              <a:lstStyle/>
              <a:p>
                <a:endParaRPr lang="en-US"/>
              </a:p>
            </p:txBody>
          </p:sp>
          <p:sp>
            <p:nvSpPr>
              <p:cNvPr id="397" name="Oval 107">
                <a:extLst>
                  <a:ext uri="{FF2B5EF4-FFF2-40B4-BE49-F238E27FC236}">
                    <a16:creationId xmlns:a16="http://schemas.microsoft.com/office/drawing/2014/main" id="{F777BA31-7E74-7982-294D-E02BBC8FE354}"/>
                  </a:ext>
                </a:extLst>
              </p:cNvPr>
              <p:cNvSpPr>
                <a:spLocks noChangeArrowheads="1"/>
              </p:cNvSpPr>
              <p:nvPr/>
            </p:nvSpPr>
            <p:spPr bwMode="auto">
              <a:xfrm>
                <a:off x="4186" y="3078"/>
                <a:ext cx="54" cy="54"/>
              </a:xfrm>
              <a:prstGeom prst="ellipse">
                <a:avLst/>
              </a:prstGeom>
              <a:noFill/>
              <a:ln w="0">
                <a:solidFill>
                  <a:srgbClr val="FF0000"/>
                </a:solidFill>
                <a:round/>
                <a:headEnd/>
                <a:tailEnd/>
              </a:ln>
            </p:spPr>
            <p:txBody>
              <a:bodyPr/>
              <a:lstStyle/>
              <a:p>
                <a:endParaRPr lang="en-US"/>
              </a:p>
            </p:txBody>
          </p:sp>
          <p:sp>
            <p:nvSpPr>
              <p:cNvPr id="398" name="Freeform 108">
                <a:extLst>
                  <a:ext uri="{FF2B5EF4-FFF2-40B4-BE49-F238E27FC236}">
                    <a16:creationId xmlns:a16="http://schemas.microsoft.com/office/drawing/2014/main" id="{82F4F4D9-359A-FA57-C876-C0B6F508D224}"/>
                  </a:ext>
                </a:extLst>
              </p:cNvPr>
              <p:cNvSpPr>
                <a:spLocks/>
              </p:cNvSpPr>
              <p:nvPr/>
            </p:nvSpPr>
            <p:spPr bwMode="auto">
              <a:xfrm>
                <a:off x="4078" y="3246"/>
                <a:ext cx="108" cy="162"/>
              </a:xfrm>
              <a:custGeom>
                <a:avLst/>
                <a:gdLst>
                  <a:gd name="T0" fmla="*/ 78 w 108"/>
                  <a:gd name="T1" fmla="*/ 162 h 162"/>
                  <a:gd name="T2" fmla="*/ 0 w 108"/>
                  <a:gd name="T3" fmla="*/ 24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00009F"/>
              </a:solidFill>
              <a:ln w="9525">
                <a:noFill/>
                <a:round/>
                <a:headEnd/>
                <a:tailEnd/>
              </a:ln>
            </p:spPr>
            <p:txBody>
              <a:bodyPr/>
              <a:lstStyle/>
              <a:p>
                <a:endParaRPr lang="en-US"/>
              </a:p>
            </p:txBody>
          </p:sp>
          <p:sp>
            <p:nvSpPr>
              <p:cNvPr id="399" name="Freeform 109">
                <a:extLst>
                  <a:ext uri="{FF2B5EF4-FFF2-40B4-BE49-F238E27FC236}">
                    <a16:creationId xmlns:a16="http://schemas.microsoft.com/office/drawing/2014/main" id="{68228D70-A8E0-07FC-68E4-B22DF9108F0B}"/>
                  </a:ext>
                </a:extLst>
              </p:cNvPr>
              <p:cNvSpPr>
                <a:spLocks/>
              </p:cNvSpPr>
              <p:nvPr/>
            </p:nvSpPr>
            <p:spPr bwMode="auto">
              <a:xfrm>
                <a:off x="4078" y="3246"/>
                <a:ext cx="108" cy="162"/>
              </a:xfrm>
              <a:custGeom>
                <a:avLst/>
                <a:gdLst>
                  <a:gd name="T0" fmla="*/ 101088 w 18"/>
                  <a:gd name="T1" fmla="*/ 209952 h 27"/>
                  <a:gd name="T2" fmla="*/ 0 w 18"/>
                  <a:gd name="T3" fmla="*/ 31104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400" name="Freeform 110">
                <a:extLst>
                  <a:ext uri="{FF2B5EF4-FFF2-40B4-BE49-F238E27FC236}">
                    <a16:creationId xmlns:a16="http://schemas.microsoft.com/office/drawing/2014/main" id="{81FF3AA4-1C73-DB63-5A7F-61FD80B044B7}"/>
                  </a:ext>
                </a:extLst>
              </p:cNvPr>
              <p:cNvSpPr>
                <a:spLocks/>
              </p:cNvSpPr>
              <p:nvPr/>
            </p:nvSpPr>
            <p:spPr bwMode="auto">
              <a:xfrm>
                <a:off x="4078" y="3108"/>
                <a:ext cx="108" cy="162"/>
              </a:xfrm>
              <a:custGeom>
                <a:avLst/>
                <a:gdLst>
                  <a:gd name="T0" fmla="*/ 0 w 108"/>
                  <a:gd name="T1" fmla="*/ 162 h 162"/>
                  <a:gd name="T2" fmla="*/ 108 w 108"/>
                  <a:gd name="T3" fmla="*/ 138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0000FF"/>
              </a:solidFill>
              <a:ln w="9525">
                <a:noFill/>
                <a:round/>
                <a:headEnd/>
                <a:tailEnd/>
              </a:ln>
            </p:spPr>
            <p:txBody>
              <a:bodyPr/>
              <a:lstStyle/>
              <a:p>
                <a:endParaRPr lang="en-US"/>
              </a:p>
            </p:txBody>
          </p:sp>
          <p:sp>
            <p:nvSpPr>
              <p:cNvPr id="401" name="Freeform 111">
                <a:extLst>
                  <a:ext uri="{FF2B5EF4-FFF2-40B4-BE49-F238E27FC236}">
                    <a16:creationId xmlns:a16="http://schemas.microsoft.com/office/drawing/2014/main" id="{69FC7EB0-785A-6050-FAF8-AD658F4C6F9D}"/>
                  </a:ext>
                </a:extLst>
              </p:cNvPr>
              <p:cNvSpPr>
                <a:spLocks/>
              </p:cNvSpPr>
              <p:nvPr/>
            </p:nvSpPr>
            <p:spPr bwMode="auto">
              <a:xfrm>
                <a:off x="4078" y="3108"/>
                <a:ext cx="108" cy="162"/>
              </a:xfrm>
              <a:custGeom>
                <a:avLst/>
                <a:gdLst>
                  <a:gd name="T0" fmla="*/ 0 w 18"/>
                  <a:gd name="T1" fmla="*/ 209952 h 27"/>
                  <a:gd name="T2" fmla="*/ 139968 w 18"/>
                  <a:gd name="T3" fmla="*/ 178848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402" name="Freeform 112">
                <a:extLst>
                  <a:ext uri="{FF2B5EF4-FFF2-40B4-BE49-F238E27FC236}">
                    <a16:creationId xmlns:a16="http://schemas.microsoft.com/office/drawing/2014/main" id="{128072AD-92DD-85D2-5E04-E834C7F6CA6E}"/>
                  </a:ext>
                </a:extLst>
              </p:cNvPr>
              <p:cNvSpPr>
                <a:spLocks/>
              </p:cNvSpPr>
              <p:nvPr/>
            </p:nvSpPr>
            <p:spPr bwMode="auto">
              <a:xfrm>
                <a:off x="4042" y="3270"/>
                <a:ext cx="114" cy="156"/>
              </a:xfrm>
              <a:custGeom>
                <a:avLst/>
                <a:gdLst>
                  <a:gd name="T0" fmla="*/ 0 w 114"/>
                  <a:gd name="T1" fmla="*/ 156 h 156"/>
                  <a:gd name="T2" fmla="*/ 114 w 114"/>
                  <a:gd name="T3" fmla="*/ 138 h 156"/>
                  <a:gd name="T4" fmla="*/ 36 w 114"/>
                  <a:gd name="T5" fmla="*/ 0 h 156"/>
                  <a:gd name="T6" fmla="*/ 0 w 114"/>
                  <a:gd name="T7" fmla="*/ 156 h 156"/>
                  <a:gd name="T8" fmla="*/ 0 60000 65536"/>
                  <a:gd name="T9" fmla="*/ 0 60000 65536"/>
                  <a:gd name="T10" fmla="*/ 0 60000 65536"/>
                  <a:gd name="T11" fmla="*/ 0 60000 65536"/>
                  <a:gd name="T12" fmla="*/ 0 w 114"/>
                  <a:gd name="T13" fmla="*/ 0 h 156"/>
                  <a:gd name="T14" fmla="*/ 114 w 114"/>
                  <a:gd name="T15" fmla="*/ 156 h 156"/>
                </a:gdLst>
                <a:ahLst/>
                <a:cxnLst>
                  <a:cxn ang="T8">
                    <a:pos x="T0" y="T1"/>
                  </a:cxn>
                  <a:cxn ang="T9">
                    <a:pos x="T2" y="T3"/>
                  </a:cxn>
                  <a:cxn ang="T10">
                    <a:pos x="T4" y="T5"/>
                  </a:cxn>
                  <a:cxn ang="T11">
                    <a:pos x="T6" y="T7"/>
                  </a:cxn>
                </a:cxnLst>
                <a:rect l="T12" t="T13" r="T14" b="T15"/>
                <a:pathLst>
                  <a:path w="114" h="156">
                    <a:moveTo>
                      <a:pt x="0" y="156"/>
                    </a:moveTo>
                    <a:lnTo>
                      <a:pt x="114" y="138"/>
                    </a:lnTo>
                    <a:lnTo>
                      <a:pt x="36" y="0"/>
                    </a:lnTo>
                    <a:lnTo>
                      <a:pt x="0" y="156"/>
                    </a:lnTo>
                    <a:close/>
                  </a:path>
                </a:pathLst>
              </a:custGeom>
              <a:solidFill>
                <a:srgbClr val="0000AF"/>
              </a:solidFill>
              <a:ln w="9525">
                <a:noFill/>
                <a:round/>
                <a:headEnd/>
                <a:tailEnd/>
              </a:ln>
            </p:spPr>
            <p:txBody>
              <a:bodyPr/>
              <a:lstStyle/>
              <a:p>
                <a:endParaRPr lang="en-US"/>
              </a:p>
            </p:txBody>
          </p:sp>
          <p:sp>
            <p:nvSpPr>
              <p:cNvPr id="403" name="Freeform 113">
                <a:extLst>
                  <a:ext uri="{FF2B5EF4-FFF2-40B4-BE49-F238E27FC236}">
                    <a16:creationId xmlns:a16="http://schemas.microsoft.com/office/drawing/2014/main" id="{1FC73418-CED0-C8FA-18DA-2014E0CAFEF4}"/>
                  </a:ext>
                </a:extLst>
              </p:cNvPr>
              <p:cNvSpPr>
                <a:spLocks/>
              </p:cNvSpPr>
              <p:nvPr/>
            </p:nvSpPr>
            <p:spPr bwMode="auto">
              <a:xfrm>
                <a:off x="4042" y="3270"/>
                <a:ext cx="114" cy="156"/>
              </a:xfrm>
              <a:custGeom>
                <a:avLst/>
                <a:gdLst>
                  <a:gd name="T0" fmla="*/ 0 w 19"/>
                  <a:gd name="T1" fmla="*/ 202176 h 26"/>
                  <a:gd name="T2" fmla="*/ 147744 w 19"/>
                  <a:gd name="T3" fmla="*/ 178848 h 26"/>
                  <a:gd name="T4" fmla="*/ 46656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0" y="26"/>
                    </a:moveTo>
                    <a:lnTo>
                      <a:pt x="19" y="23"/>
                    </a:lnTo>
                    <a:lnTo>
                      <a:pt x="6" y="0"/>
                    </a:lnTo>
                  </a:path>
                </a:pathLst>
              </a:custGeom>
              <a:noFill/>
              <a:ln w="0">
                <a:solidFill>
                  <a:srgbClr val="000000"/>
                </a:solidFill>
                <a:round/>
                <a:headEnd/>
                <a:tailEnd/>
              </a:ln>
            </p:spPr>
            <p:txBody>
              <a:bodyPr/>
              <a:lstStyle/>
              <a:p>
                <a:endParaRPr lang="en-US"/>
              </a:p>
            </p:txBody>
          </p:sp>
          <p:sp>
            <p:nvSpPr>
              <p:cNvPr id="404" name="Oval 114">
                <a:extLst>
                  <a:ext uri="{FF2B5EF4-FFF2-40B4-BE49-F238E27FC236}">
                    <a16:creationId xmlns:a16="http://schemas.microsoft.com/office/drawing/2014/main" id="{F7E41D83-57B1-E9B4-E8EA-02423936E1DB}"/>
                  </a:ext>
                </a:extLst>
              </p:cNvPr>
              <p:cNvSpPr>
                <a:spLocks noChangeArrowheads="1"/>
              </p:cNvSpPr>
              <p:nvPr/>
            </p:nvSpPr>
            <p:spPr bwMode="auto">
              <a:xfrm>
                <a:off x="4096" y="2958"/>
                <a:ext cx="54" cy="54"/>
              </a:xfrm>
              <a:prstGeom prst="ellipse">
                <a:avLst/>
              </a:prstGeom>
              <a:solidFill>
                <a:srgbClr val="FF0000"/>
              </a:solidFill>
              <a:ln w="9525">
                <a:noFill/>
                <a:round/>
                <a:headEnd/>
                <a:tailEnd/>
              </a:ln>
            </p:spPr>
            <p:txBody>
              <a:bodyPr/>
              <a:lstStyle/>
              <a:p>
                <a:endParaRPr lang="en-US"/>
              </a:p>
            </p:txBody>
          </p:sp>
          <p:sp>
            <p:nvSpPr>
              <p:cNvPr id="405" name="Oval 115">
                <a:extLst>
                  <a:ext uri="{FF2B5EF4-FFF2-40B4-BE49-F238E27FC236}">
                    <a16:creationId xmlns:a16="http://schemas.microsoft.com/office/drawing/2014/main" id="{CC526364-E698-B6F4-570F-24E6970BAF4D}"/>
                  </a:ext>
                </a:extLst>
              </p:cNvPr>
              <p:cNvSpPr>
                <a:spLocks noChangeArrowheads="1"/>
              </p:cNvSpPr>
              <p:nvPr/>
            </p:nvSpPr>
            <p:spPr bwMode="auto">
              <a:xfrm>
                <a:off x="4096" y="2958"/>
                <a:ext cx="54" cy="54"/>
              </a:xfrm>
              <a:prstGeom prst="ellipse">
                <a:avLst/>
              </a:prstGeom>
              <a:noFill/>
              <a:ln w="0">
                <a:solidFill>
                  <a:srgbClr val="FF0000"/>
                </a:solidFill>
                <a:round/>
                <a:headEnd/>
                <a:tailEnd/>
              </a:ln>
            </p:spPr>
            <p:txBody>
              <a:bodyPr/>
              <a:lstStyle/>
              <a:p>
                <a:endParaRPr lang="en-US"/>
              </a:p>
            </p:txBody>
          </p:sp>
          <p:sp>
            <p:nvSpPr>
              <p:cNvPr id="406" name="Freeform 116">
                <a:extLst>
                  <a:ext uri="{FF2B5EF4-FFF2-40B4-BE49-F238E27FC236}">
                    <a16:creationId xmlns:a16="http://schemas.microsoft.com/office/drawing/2014/main" id="{A945C7D1-1617-2234-B2EB-3B2973A0A48F}"/>
                  </a:ext>
                </a:extLst>
              </p:cNvPr>
              <p:cNvSpPr>
                <a:spLocks/>
              </p:cNvSpPr>
              <p:nvPr/>
            </p:nvSpPr>
            <p:spPr bwMode="auto">
              <a:xfrm>
                <a:off x="3994" y="2970"/>
                <a:ext cx="114" cy="156"/>
              </a:xfrm>
              <a:custGeom>
                <a:avLst/>
                <a:gdLst>
                  <a:gd name="T0" fmla="*/ 0 w 114"/>
                  <a:gd name="T1" fmla="*/ 156 h 156"/>
                  <a:gd name="T2" fmla="*/ 114 w 114"/>
                  <a:gd name="T3" fmla="*/ 138 h 156"/>
                  <a:gd name="T4" fmla="*/ 36 w 114"/>
                  <a:gd name="T5" fmla="*/ 0 h 156"/>
                  <a:gd name="T6" fmla="*/ 0 w 114"/>
                  <a:gd name="T7" fmla="*/ 156 h 156"/>
                  <a:gd name="T8" fmla="*/ 0 60000 65536"/>
                  <a:gd name="T9" fmla="*/ 0 60000 65536"/>
                  <a:gd name="T10" fmla="*/ 0 60000 65536"/>
                  <a:gd name="T11" fmla="*/ 0 60000 65536"/>
                  <a:gd name="T12" fmla="*/ 0 w 114"/>
                  <a:gd name="T13" fmla="*/ 0 h 156"/>
                  <a:gd name="T14" fmla="*/ 114 w 114"/>
                  <a:gd name="T15" fmla="*/ 156 h 156"/>
                </a:gdLst>
                <a:ahLst/>
                <a:cxnLst>
                  <a:cxn ang="T8">
                    <a:pos x="T0" y="T1"/>
                  </a:cxn>
                  <a:cxn ang="T9">
                    <a:pos x="T2" y="T3"/>
                  </a:cxn>
                  <a:cxn ang="T10">
                    <a:pos x="T4" y="T5"/>
                  </a:cxn>
                  <a:cxn ang="T11">
                    <a:pos x="T6" y="T7"/>
                  </a:cxn>
                </a:cxnLst>
                <a:rect l="T12" t="T13" r="T14" b="T15"/>
                <a:pathLst>
                  <a:path w="114" h="156">
                    <a:moveTo>
                      <a:pt x="0" y="156"/>
                    </a:moveTo>
                    <a:lnTo>
                      <a:pt x="114" y="138"/>
                    </a:lnTo>
                    <a:lnTo>
                      <a:pt x="36" y="0"/>
                    </a:lnTo>
                    <a:lnTo>
                      <a:pt x="0" y="156"/>
                    </a:lnTo>
                    <a:close/>
                  </a:path>
                </a:pathLst>
              </a:custGeom>
              <a:solidFill>
                <a:srgbClr val="0050FF"/>
              </a:solidFill>
              <a:ln w="9525">
                <a:noFill/>
                <a:round/>
                <a:headEnd/>
                <a:tailEnd/>
              </a:ln>
            </p:spPr>
            <p:txBody>
              <a:bodyPr/>
              <a:lstStyle/>
              <a:p>
                <a:endParaRPr lang="en-US"/>
              </a:p>
            </p:txBody>
          </p:sp>
          <p:sp>
            <p:nvSpPr>
              <p:cNvPr id="407" name="Freeform 117">
                <a:extLst>
                  <a:ext uri="{FF2B5EF4-FFF2-40B4-BE49-F238E27FC236}">
                    <a16:creationId xmlns:a16="http://schemas.microsoft.com/office/drawing/2014/main" id="{AA31A8E8-23C2-3F73-8D06-B6D03093ED9A}"/>
                  </a:ext>
                </a:extLst>
              </p:cNvPr>
              <p:cNvSpPr>
                <a:spLocks/>
              </p:cNvSpPr>
              <p:nvPr/>
            </p:nvSpPr>
            <p:spPr bwMode="auto">
              <a:xfrm>
                <a:off x="3994" y="2970"/>
                <a:ext cx="114" cy="156"/>
              </a:xfrm>
              <a:custGeom>
                <a:avLst/>
                <a:gdLst>
                  <a:gd name="T0" fmla="*/ 0 w 19"/>
                  <a:gd name="T1" fmla="*/ 202176 h 26"/>
                  <a:gd name="T2" fmla="*/ 147744 w 19"/>
                  <a:gd name="T3" fmla="*/ 178848 h 26"/>
                  <a:gd name="T4" fmla="*/ 46656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0" y="26"/>
                    </a:moveTo>
                    <a:lnTo>
                      <a:pt x="19" y="23"/>
                    </a:lnTo>
                    <a:lnTo>
                      <a:pt x="6" y="0"/>
                    </a:lnTo>
                  </a:path>
                </a:pathLst>
              </a:custGeom>
              <a:noFill/>
              <a:ln w="0">
                <a:solidFill>
                  <a:srgbClr val="000000"/>
                </a:solidFill>
                <a:round/>
                <a:headEnd/>
                <a:tailEnd/>
              </a:ln>
            </p:spPr>
            <p:txBody>
              <a:bodyPr/>
              <a:lstStyle/>
              <a:p>
                <a:endParaRPr lang="en-US"/>
              </a:p>
            </p:txBody>
          </p:sp>
          <p:sp>
            <p:nvSpPr>
              <p:cNvPr id="408" name="Freeform 118">
                <a:extLst>
                  <a:ext uri="{FF2B5EF4-FFF2-40B4-BE49-F238E27FC236}">
                    <a16:creationId xmlns:a16="http://schemas.microsoft.com/office/drawing/2014/main" id="{69A210FC-F5CC-EF18-FAF5-2A3571F8BC4B}"/>
                  </a:ext>
                </a:extLst>
              </p:cNvPr>
              <p:cNvSpPr>
                <a:spLocks/>
              </p:cNvSpPr>
              <p:nvPr/>
            </p:nvSpPr>
            <p:spPr bwMode="auto">
              <a:xfrm>
                <a:off x="3917" y="2970"/>
                <a:ext cx="113" cy="156"/>
              </a:xfrm>
              <a:custGeom>
                <a:avLst/>
                <a:gdLst>
                  <a:gd name="T0" fmla="*/ 77 w 113"/>
                  <a:gd name="T1" fmla="*/ 156 h 156"/>
                  <a:gd name="T2" fmla="*/ 0 w 113"/>
                  <a:gd name="T3" fmla="*/ 18 h 156"/>
                  <a:gd name="T4" fmla="*/ 113 w 113"/>
                  <a:gd name="T5" fmla="*/ 0 h 156"/>
                  <a:gd name="T6" fmla="*/ 77 w 113"/>
                  <a:gd name="T7" fmla="*/ 156 h 156"/>
                  <a:gd name="T8" fmla="*/ 0 60000 65536"/>
                  <a:gd name="T9" fmla="*/ 0 60000 65536"/>
                  <a:gd name="T10" fmla="*/ 0 60000 65536"/>
                  <a:gd name="T11" fmla="*/ 0 60000 65536"/>
                  <a:gd name="T12" fmla="*/ 0 w 113"/>
                  <a:gd name="T13" fmla="*/ 0 h 156"/>
                  <a:gd name="T14" fmla="*/ 113 w 113"/>
                  <a:gd name="T15" fmla="*/ 156 h 156"/>
                </a:gdLst>
                <a:ahLst/>
                <a:cxnLst>
                  <a:cxn ang="T8">
                    <a:pos x="T0" y="T1"/>
                  </a:cxn>
                  <a:cxn ang="T9">
                    <a:pos x="T2" y="T3"/>
                  </a:cxn>
                  <a:cxn ang="T10">
                    <a:pos x="T4" y="T5"/>
                  </a:cxn>
                  <a:cxn ang="T11">
                    <a:pos x="T6" y="T7"/>
                  </a:cxn>
                </a:cxnLst>
                <a:rect l="T12" t="T13" r="T14" b="T15"/>
                <a:pathLst>
                  <a:path w="113" h="156">
                    <a:moveTo>
                      <a:pt x="77" y="156"/>
                    </a:moveTo>
                    <a:lnTo>
                      <a:pt x="0" y="18"/>
                    </a:lnTo>
                    <a:lnTo>
                      <a:pt x="113" y="0"/>
                    </a:lnTo>
                    <a:lnTo>
                      <a:pt x="77" y="156"/>
                    </a:lnTo>
                    <a:close/>
                  </a:path>
                </a:pathLst>
              </a:custGeom>
              <a:solidFill>
                <a:srgbClr val="0050FF"/>
              </a:solidFill>
              <a:ln w="9525">
                <a:noFill/>
                <a:round/>
                <a:headEnd/>
                <a:tailEnd/>
              </a:ln>
            </p:spPr>
            <p:txBody>
              <a:bodyPr/>
              <a:lstStyle/>
              <a:p>
                <a:endParaRPr lang="en-US"/>
              </a:p>
            </p:txBody>
          </p:sp>
          <p:sp>
            <p:nvSpPr>
              <p:cNvPr id="409" name="Freeform 119">
                <a:extLst>
                  <a:ext uri="{FF2B5EF4-FFF2-40B4-BE49-F238E27FC236}">
                    <a16:creationId xmlns:a16="http://schemas.microsoft.com/office/drawing/2014/main" id="{56EF65ED-11FB-147E-6642-7E8B261F3AE1}"/>
                  </a:ext>
                </a:extLst>
              </p:cNvPr>
              <p:cNvSpPr>
                <a:spLocks/>
              </p:cNvSpPr>
              <p:nvPr/>
            </p:nvSpPr>
            <p:spPr bwMode="auto">
              <a:xfrm>
                <a:off x="3917" y="2970"/>
                <a:ext cx="113" cy="156"/>
              </a:xfrm>
              <a:custGeom>
                <a:avLst/>
                <a:gdLst>
                  <a:gd name="T0" fmla="*/ 96353 w 19"/>
                  <a:gd name="T1" fmla="*/ 202176 h 26"/>
                  <a:gd name="T2" fmla="*/ 0 w 19"/>
                  <a:gd name="T3" fmla="*/ 23328 h 26"/>
                  <a:gd name="T4" fmla="*/ 141381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13" y="26"/>
                    </a:moveTo>
                    <a:lnTo>
                      <a:pt x="0" y="3"/>
                    </a:lnTo>
                    <a:lnTo>
                      <a:pt x="19" y="0"/>
                    </a:lnTo>
                  </a:path>
                </a:pathLst>
              </a:custGeom>
              <a:noFill/>
              <a:ln w="0">
                <a:solidFill>
                  <a:srgbClr val="000000"/>
                </a:solidFill>
                <a:round/>
                <a:headEnd/>
                <a:tailEnd/>
              </a:ln>
            </p:spPr>
            <p:txBody>
              <a:bodyPr/>
              <a:lstStyle/>
              <a:p>
                <a:endParaRPr lang="en-US"/>
              </a:p>
            </p:txBody>
          </p:sp>
          <p:sp>
            <p:nvSpPr>
              <p:cNvPr id="410" name="Freeform 120">
                <a:extLst>
                  <a:ext uri="{FF2B5EF4-FFF2-40B4-BE49-F238E27FC236}">
                    <a16:creationId xmlns:a16="http://schemas.microsoft.com/office/drawing/2014/main" id="{E6BDEC3C-C8E7-CF5F-C3E6-F430A31C1C53}"/>
                  </a:ext>
                </a:extLst>
              </p:cNvPr>
              <p:cNvSpPr>
                <a:spLocks/>
              </p:cNvSpPr>
              <p:nvPr/>
            </p:nvSpPr>
            <p:spPr bwMode="auto">
              <a:xfrm>
                <a:off x="3994" y="3108"/>
                <a:ext cx="114" cy="162"/>
              </a:xfrm>
              <a:custGeom>
                <a:avLst/>
                <a:gdLst>
                  <a:gd name="T0" fmla="*/ 84 w 114"/>
                  <a:gd name="T1" fmla="*/ 162 h 162"/>
                  <a:gd name="T2" fmla="*/ 0 w 114"/>
                  <a:gd name="T3" fmla="*/ 18 h 162"/>
                  <a:gd name="T4" fmla="*/ 114 w 114"/>
                  <a:gd name="T5" fmla="*/ 0 h 162"/>
                  <a:gd name="T6" fmla="*/ 84 w 114"/>
                  <a:gd name="T7" fmla="*/ 162 h 162"/>
                  <a:gd name="T8" fmla="*/ 0 60000 65536"/>
                  <a:gd name="T9" fmla="*/ 0 60000 65536"/>
                  <a:gd name="T10" fmla="*/ 0 60000 65536"/>
                  <a:gd name="T11" fmla="*/ 0 60000 65536"/>
                  <a:gd name="T12" fmla="*/ 0 w 114"/>
                  <a:gd name="T13" fmla="*/ 0 h 162"/>
                  <a:gd name="T14" fmla="*/ 114 w 114"/>
                  <a:gd name="T15" fmla="*/ 162 h 162"/>
                </a:gdLst>
                <a:ahLst/>
                <a:cxnLst>
                  <a:cxn ang="T8">
                    <a:pos x="T0" y="T1"/>
                  </a:cxn>
                  <a:cxn ang="T9">
                    <a:pos x="T2" y="T3"/>
                  </a:cxn>
                  <a:cxn ang="T10">
                    <a:pos x="T4" y="T5"/>
                  </a:cxn>
                  <a:cxn ang="T11">
                    <a:pos x="T6" y="T7"/>
                  </a:cxn>
                </a:cxnLst>
                <a:rect l="T12" t="T13" r="T14" b="T15"/>
                <a:pathLst>
                  <a:path w="114" h="162">
                    <a:moveTo>
                      <a:pt x="84" y="162"/>
                    </a:moveTo>
                    <a:lnTo>
                      <a:pt x="0" y="18"/>
                    </a:lnTo>
                    <a:lnTo>
                      <a:pt x="114" y="0"/>
                    </a:lnTo>
                    <a:lnTo>
                      <a:pt x="84" y="162"/>
                    </a:lnTo>
                    <a:close/>
                  </a:path>
                </a:pathLst>
              </a:custGeom>
              <a:solidFill>
                <a:srgbClr val="0000FF"/>
              </a:solidFill>
              <a:ln w="9525">
                <a:noFill/>
                <a:round/>
                <a:headEnd/>
                <a:tailEnd/>
              </a:ln>
            </p:spPr>
            <p:txBody>
              <a:bodyPr/>
              <a:lstStyle/>
              <a:p>
                <a:endParaRPr lang="en-US"/>
              </a:p>
            </p:txBody>
          </p:sp>
          <p:sp>
            <p:nvSpPr>
              <p:cNvPr id="411" name="Freeform 121">
                <a:extLst>
                  <a:ext uri="{FF2B5EF4-FFF2-40B4-BE49-F238E27FC236}">
                    <a16:creationId xmlns:a16="http://schemas.microsoft.com/office/drawing/2014/main" id="{DE3FCDC6-3A96-70EC-87B5-0E6F47A626AA}"/>
                  </a:ext>
                </a:extLst>
              </p:cNvPr>
              <p:cNvSpPr>
                <a:spLocks/>
              </p:cNvSpPr>
              <p:nvPr/>
            </p:nvSpPr>
            <p:spPr bwMode="auto">
              <a:xfrm>
                <a:off x="3994" y="3108"/>
                <a:ext cx="114" cy="162"/>
              </a:xfrm>
              <a:custGeom>
                <a:avLst/>
                <a:gdLst>
                  <a:gd name="T0" fmla="*/ 108864 w 19"/>
                  <a:gd name="T1" fmla="*/ 209952 h 27"/>
                  <a:gd name="T2" fmla="*/ 0 w 19"/>
                  <a:gd name="T3" fmla="*/ 23328 h 27"/>
                  <a:gd name="T4" fmla="*/ 147744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14" y="27"/>
                    </a:moveTo>
                    <a:lnTo>
                      <a:pt x="0" y="3"/>
                    </a:lnTo>
                    <a:lnTo>
                      <a:pt x="19" y="0"/>
                    </a:lnTo>
                  </a:path>
                </a:pathLst>
              </a:custGeom>
              <a:noFill/>
              <a:ln w="0">
                <a:solidFill>
                  <a:srgbClr val="000000"/>
                </a:solidFill>
                <a:round/>
                <a:headEnd/>
                <a:tailEnd/>
              </a:ln>
            </p:spPr>
            <p:txBody>
              <a:bodyPr/>
              <a:lstStyle/>
              <a:p>
                <a:endParaRPr lang="en-US"/>
              </a:p>
            </p:txBody>
          </p:sp>
          <p:sp>
            <p:nvSpPr>
              <p:cNvPr id="412" name="Freeform 122">
                <a:extLst>
                  <a:ext uri="{FF2B5EF4-FFF2-40B4-BE49-F238E27FC236}">
                    <a16:creationId xmlns:a16="http://schemas.microsoft.com/office/drawing/2014/main" id="{3ABCE01D-5AED-7901-097B-2B3EC5ED0068}"/>
                  </a:ext>
                </a:extLst>
              </p:cNvPr>
              <p:cNvSpPr>
                <a:spLocks/>
              </p:cNvSpPr>
              <p:nvPr/>
            </p:nvSpPr>
            <p:spPr bwMode="auto">
              <a:xfrm>
                <a:off x="3887" y="2988"/>
                <a:ext cx="107" cy="162"/>
              </a:xfrm>
              <a:custGeom>
                <a:avLst/>
                <a:gdLst>
                  <a:gd name="T0" fmla="*/ 0 w 107"/>
                  <a:gd name="T1" fmla="*/ 162 h 162"/>
                  <a:gd name="T2" fmla="*/ 107 w 107"/>
                  <a:gd name="T3" fmla="*/ 138 h 162"/>
                  <a:gd name="T4" fmla="*/ 30 w 107"/>
                  <a:gd name="T5" fmla="*/ 0 h 162"/>
                  <a:gd name="T6" fmla="*/ 0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38"/>
                    </a:lnTo>
                    <a:lnTo>
                      <a:pt x="30" y="0"/>
                    </a:lnTo>
                    <a:lnTo>
                      <a:pt x="0" y="162"/>
                    </a:lnTo>
                    <a:close/>
                  </a:path>
                </a:pathLst>
              </a:custGeom>
              <a:solidFill>
                <a:srgbClr val="0070FF"/>
              </a:solidFill>
              <a:ln w="9525">
                <a:noFill/>
                <a:round/>
                <a:headEnd/>
                <a:tailEnd/>
              </a:ln>
            </p:spPr>
            <p:txBody>
              <a:bodyPr/>
              <a:lstStyle/>
              <a:p>
                <a:endParaRPr lang="en-US"/>
              </a:p>
            </p:txBody>
          </p:sp>
          <p:sp>
            <p:nvSpPr>
              <p:cNvPr id="413" name="Freeform 123">
                <a:extLst>
                  <a:ext uri="{FF2B5EF4-FFF2-40B4-BE49-F238E27FC236}">
                    <a16:creationId xmlns:a16="http://schemas.microsoft.com/office/drawing/2014/main" id="{69943457-153D-9B60-FCDE-C67958CD778F}"/>
                  </a:ext>
                </a:extLst>
              </p:cNvPr>
              <p:cNvSpPr>
                <a:spLocks/>
              </p:cNvSpPr>
              <p:nvPr/>
            </p:nvSpPr>
            <p:spPr bwMode="auto">
              <a:xfrm>
                <a:off x="3887" y="2988"/>
                <a:ext cx="107" cy="162"/>
              </a:xfrm>
              <a:custGeom>
                <a:avLst/>
                <a:gdLst>
                  <a:gd name="T0" fmla="*/ 0 w 18"/>
                  <a:gd name="T1" fmla="*/ 209952 h 27"/>
                  <a:gd name="T2" fmla="*/ 133607 w 18"/>
                  <a:gd name="T3" fmla="*/ 178848 h 27"/>
                  <a:gd name="T4" fmla="*/ 37385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414" name="Freeform 124">
                <a:extLst>
                  <a:ext uri="{FF2B5EF4-FFF2-40B4-BE49-F238E27FC236}">
                    <a16:creationId xmlns:a16="http://schemas.microsoft.com/office/drawing/2014/main" id="{9CB6B31C-B7A1-C4A1-3ED9-0CC802B19E89}"/>
                  </a:ext>
                </a:extLst>
              </p:cNvPr>
              <p:cNvSpPr>
                <a:spLocks/>
              </p:cNvSpPr>
              <p:nvPr/>
            </p:nvSpPr>
            <p:spPr bwMode="auto">
              <a:xfrm>
                <a:off x="3965" y="3126"/>
                <a:ext cx="113" cy="162"/>
              </a:xfrm>
              <a:custGeom>
                <a:avLst/>
                <a:gdLst>
                  <a:gd name="T0" fmla="*/ 0 w 113"/>
                  <a:gd name="T1" fmla="*/ 162 h 162"/>
                  <a:gd name="T2" fmla="*/ 113 w 113"/>
                  <a:gd name="T3" fmla="*/ 144 h 162"/>
                  <a:gd name="T4" fmla="*/ 29 w 113"/>
                  <a:gd name="T5" fmla="*/ 0 h 162"/>
                  <a:gd name="T6" fmla="*/ 0 w 113"/>
                  <a:gd name="T7" fmla="*/ 162 h 162"/>
                  <a:gd name="T8" fmla="*/ 0 60000 65536"/>
                  <a:gd name="T9" fmla="*/ 0 60000 65536"/>
                  <a:gd name="T10" fmla="*/ 0 60000 65536"/>
                  <a:gd name="T11" fmla="*/ 0 60000 65536"/>
                  <a:gd name="T12" fmla="*/ 0 w 113"/>
                  <a:gd name="T13" fmla="*/ 0 h 162"/>
                  <a:gd name="T14" fmla="*/ 113 w 113"/>
                  <a:gd name="T15" fmla="*/ 162 h 162"/>
                </a:gdLst>
                <a:ahLst/>
                <a:cxnLst>
                  <a:cxn ang="T8">
                    <a:pos x="T0" y="T1"/>
                  </a:cxn>
                  <a:cxn ang="T9">
                    <a:pos x="T2" y="T3"/>
                  </a:cxn>
                  <a:cxn ang="T10">
                    <a:pos x="T4" y="T5"/>
                  </a:cxn>
                  <a:cxn ang="T11">
                    <a:pos x="T6" y="T7"/>
                  </a:cxn>
                </a:cxnLst>
                <a:rect l="T12" t="T13" r="T14" b="T15"/>
                <a:pathLst>
                  <a:path w="113" h="162">
                    <a:moveTo>
                      <a:pt x="0" y="162"/>
                    </a:moveTo>
                    <a:lnTo>
                      <a:pt x="113" y="144"/>
                    </a:lnTo>
                    <a:lnTo>
                      <a:pt x="29" y="0"/>
                    </a:lnTo>
                    <a:lnTo>
                      <a:pt x="0" y="162"/>
                    </a:lnTo>
                    <a:close/>
                  </a:path>
                </a:pathLst>
              </a:custGeom>
              <a:solidFill>
                <a:srgbClr val="0010FF"/>
              </a:solidFill>
              <a:ln w="9525">
                <a:noFill/>
                <a:round/>
                <a:headEnd/>
                <a:tailEnd/>
              </a:ln>
            </p:spPr>
            <p:txBody>
              <a:bodyPr/>
              <a:lstStyle/>
              <a:p>
                <a:endParaRPr lang="en-US"/>
              </a:p>
            </p:txBody>
          </p:sp>
          <p:sp>
            <p:nvSpPr>
              <p:cNvPr id="415" name="Freeform 125">
                <a:extLst>
                  <a:ext uri="{FF2B5EF4-FFF2-40B4-BE49-F238E27FC236}">
                    <a16:creationId xmlns:a16="http://schemas.microsoft.com/office/drawing/2014/main" id="{45339269-F4EB-B676-75F6-FC61A9C42F20}"/>
                  </a:ext>
                </a:extLst>
              </p:cNvPr>
              <p:cNvSpPr>
                <a:spLocks/>
              </p:cNvSpPr>
              <p:nvPr/>
            </p:nvSpPr>
            <p:spPr bwMode="auto">
              <a:xfrm>
                <a:off x="3965" y="3126"/>
                <a:ext cx="113" cy="162"/>
              </a:xfrm>
              <a:custGeom>
                <a:avLst/>
                <a:gdLst>
                  <a:gd name="T0" fmla="*/ 0 w 19"/>
                  <a:gd name="T1" fmla="*/ 209952 h 27"/>
                  <a:gd name="T2" fmla="*/ 141381 w 19"/>
                  <a:gd name="T3" fmla="*/ 186624 h 27"/>
                  <a:gd name="T4" fmla="*/ 37457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0" y="27"/>
                    </a:moveTo>
                    <a:lnTo>
                      <a:pt x="19" y="24"/>
                    </a:lnTo>
                    <a:lnTo>
                      <a:pt x="5" y="0"/>
                    </a:lnTo>
                  </a:path>
                </a:pathLst>
              </a:custGeom>
              <a:noFill/>
              <a:ln w="0">
                <a:solidFill>
                  <a:srgbClr val="000000"/>
                </a:solidFill>
                <a:round/>
                <a:headEnd/>
                <a:tailEnd/>
              </a:ln>
            </p:spPr>
            <p:txBody>
              <a:bodyPr/>
              <a:lstStyle/>
              <a:p>
                <a:endParaRPr lang="en-US"/>
              </a:p>
            </p:txBody>
          </p:sp>
          <p:sp>
            <p:nvSpPr>
              <p:cNvPr id="416" name="Freeform 126">
                <a:extLst>
                  <a:ext uri="{FF2B5EF4-FFF2-40B4-BE49-F238E27FC236}">
                    <a16:creationId xmlns:a16="http://schemas.microsoft.com/office/drawing/2014/main" id="{8523744C-58F9-0AEC-E470-86EBBD9EE7CB}"/>
                  </a:ext>
                </a:extLst>
              </p:cNvPr>
              <p:cNvSpPr>
                <a:spLocks/>
              </p:cNvSpPr>
              <p:nvPr/>
            </p:nvSpPr>
            <p:spPr bwMode="auto">
              <a:xfrm>
                <a:off x="3965" y="3270"/>
                <a:ext cx="113" cy="156"/>
              </a:xfrm>
              <a:custGeom>
                <a:avLst/>
                <a:gdLst>
                  <a:gd name="T0" fmla="*/ 77 w 113"/>
                  <a:gd name="T1" fmla="*/ 156 h 156"/>
                  <a:gd name="T2" fmla="*/ 0 w 113"/>
                  <a:gd name="T3" fmla="*/ 18 h 156"/>
                  <a:gd name="T4" fmla="*/ 113 w 113"/>
                  <a:gd name="T5" fmla="*/ 0 h 156"/>
                  <a:gd name="T6" fmla="*/ 77 w 113"/>
                  <a:gd name="T7" fmla="*/ 156 h 156"/>
                  <a:gd name="T8" fmla="*/ 0 60000 65536"/>
                  <a:gd name="T9" fmla="*/ 0 60000 65536"/>
                  <a:gd name="T10" fmla="*/ 0 60000 65536"/>
                  <a:gd name="T11" fmla="*/ 0 60000 65536"/>
                  <a:gd name="T12" fmla="*/ 0 w 113"/>
                  <a:gd name="T13" fmla="*/ 0 h 156"/>
                  <a:gd name="T14" fmla="*/ 113 w 113"/>
                  <a:gd name="T15" fmla="*/ 156 h 156"/>
                </a:gdLst>
                <a:ahLst/>
                <a:cxnLst>
                  <a:cxn ang="T8">
                    <a:pos x="T0" y="T1"/>
                  </a:cxn>
                  <a:cxn ang="T9">
                    <a:pos x="T2" y="T3"/>
                  </a:cxn>
                  <a:cxn ang="T10">
                    <a:pos x="T4" y="T5"/>
                  </a:cxn>
                  <a:cxn ang="T11">
                    <a:pos x="T6" y="T7"/>
                  </a:cxn>
                </a:cxnLst>
                <a:rect l="T12" t="T13" r="T14" b="T15"/>
                <a:pathLst>
                  <a:path w="113" h="156">
                    <a:moveTo>
                      <a:pt x="77" y="156"/>
                    </a:moveTo>
                    <a:lnTo>
                      <a:pt x="0" y="18"/>
                    </a:lnTo>
                    <a:lnTo>
                      <a:pt x="113" y="0"/>
                    </a:lnTo>
                    <a:lnTo>
                      <a:pt x="77" y="156"/>
                    </a:lnTo>
                    <a:close/>
                  </a:path>
                </a:pathLst>
              </a:custGeom>
              <a:solidFill>
                <a:srgbClr val="0000AF"/>
              </a:solidFill>
              <a:ln w="9525">
                <a:noFill/>
                <a:round/>
                <a:headEnd/>
                <a:tailEnd/>
              </a:ln>
            </p:spPr>
            <p:txBody>
              <a:bodyPr/>
              <a:lstStyle/>
              <a:p>
                <a:endParaRPr lang="en-US"/>
              </a:p>
            </p:txBody>
          </p:sp>
          <p:sp>
            <p:nvSpPr>
              <p:cNvPr id="417" name="Freeform 127">
                <a:extLst>
                  <a:ext uri="{FF2B5EF4-FFF2-40B4-BE49-F238E27FC236}">
                    <a16:creationId xmlns:a16="http://schemas.microsoft.com/office/drawing/2014/main" id="{C1726000-8400-6632-9321-3D74907D7BD7}"/>
                  </a:ext>
                </a:extLst>
              </p:cNvPr>
              <p:cNvSpPr>
                <a:spLocks/>
              </p:cNvSpPr>
              <p:nvPr/>
            </p:nvSpPr>
            <p:spPr bwMode="auto">
              <a:xfrm>
                <a:off x="3965" y="3270"/>
                <a:ext cx="113" cy="156"/>
              </a:xfrm>
              <a:custGeom>
                <a:avLst/>
                <a:gdLst>
                  <a:gd name="T0" fmla="*/ 96353 w 19"/>
                  <a:gd name="T1" fmla="*/ 202176 h 26"/>
                  <a:gd name="T2" fmla="*/ 0 w 19"/>
                  <a:gd name="T3" fmla="*/ 23328 h 26"/>
                  <a:gd name="T4" fmla="*/ 141381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13" y="26"/>
                    </a:moveTo>
                    <a:lnTo>
                      <a:pt x="0" y="3"/>
                    </a:lnTo>
                    <a:lnTo>
                      <a:pt x="19" y="0"/>
                    </a:lnTo>
                  </a:path>
                </a:pathLst>
              </a:custGeom>
              <a:noFill/>
              <a:ln w="0">
                <a:solidFill>
                  <a:srgbClr val="000000"/>
                </a:solidFill>
                <a:round/>
                <a:headEnd/>
                <a:tailEnd/>
              </a:ln>
            </p:spPr>
            <p:txBody>
              <a:bodyPr/>
              <a:lstStyle/>
              <a:p>
                <a:endParaRPr lang="en-US"/>
              </a:p>
            </p:txBody>
          </p:sp>
          <p:sp>
            <p:nvSpPr>
              <p:cNvPr id="418" name="Oval 128">
                <a:extLst>
                  <a:ext uri="{FF2B5EF4-FFF2-40B4-BE49-F238E27FC236}">
                    <a16:creationId xmlns:a16="http://schemas.microsoft.com/office/drawing/2014/main" id="{9ECE2A6B-CA16-ADE9-7EA8-FEA344F3FFFC}"/>
                  </a:ext>
                </a:extLst>
              </p:cNvPr>
              <p:cNvSpPr>
                <a:spLocks noChangeArrowheads="1"/>
              </p:cNvSpPr>
              <p:nvPr/>
            </p:nvSpPr>
            <p:spPr bwMode="auto">
              <a:xfrm>
                <a:off x="4048" y="3078"/>
                <a:ext cx="54" cy="54"/>
              </a:xfrm>
              <a:prstGeom prst="ellipse">
                <a:avLst/>
              </a:prstGeom>
              <a:solidFill>
                <a:srgbClr val="FF0000"/>
              </a:solidFill>
              <a:ln w="9525">
                <a:noFill/>
                <a:round/>
                <a:headEnd/>
                <a:tailEnd/>
              </a:ln>
            </p:spPr>
            <p:txBody>
              <a:bodyPr/>
              <a:lstStyle/>
              <a:p>
                <a:endParaRPr lang="en-US"/>
              </a:p>
            </p:txBody>
          </p:sp>
          <p:sp>
            <p:nvSpPr>
              <p:cNvPr id="419" name="Oval 129">
                <a:extLst>
                  <a:ext uri="{FF2B5EF4-FFF2-40B4-BE49-F238E27FC236}">
                    <a16:creationId xmlns:a16="http://schemas.microsoft.com/office/drawing/2014/main" id="{3F744E08-9CA2-78FD-D592-BB7985A251F5}"/>
                  </a:ext>
                </a:extLst>
              </p:cNvPr>
              <p:cNvSpPr>
                <a:spLocks noChangeArrowheads="1"/>
              </p:cNvSpPr>
              <p:nvPr/>
            </p:nvSpPr>
            <p:spPr bwMode="auto">
              <a:xfrm>
                <a:off x="4048" y="3078"/>
                <a:ext cx="54" cy="54"/>
              </a:xfrm>
              <a:prstGeom prst="ellipse">
                <a:avLst/>
              </a:prstGeom>
              <a:noFill/>
              <a:ln w="0">
                <a:solidFill>
                  <a:srgbClr val="FF0000"/>
                </a:solidFill>
                <a:round/>
                <a:headEnd/>
                <a:tailEnd/>
              </a:ln>
            </p:spPr>
            <p:txBody>
              <a:bodyPr/>
              <a:lstStyle/>
              <a:p>
                <a:endParaRPr lang="en-US"/>
              </a:p>
            </p:txBody>
          </p:sp>
          <p:sp>
            <p:nvSpPr>
              <p:cNvPr id="420" name="Freeform 130">
                <a:extLst>
                  <a:ext uri="{FF2B5EF4-FFF2-40B4-BE49-F238E27FC236}">
                    <a16:creationId xmlns:a16="http://schemas.microsoft.com/office/drawing/2014/main" id="{0A9E0D96-091F-6B09-3094-D467049A8CF7}"/>
                  </a:ext>
                </a:extLst>
              </p:cNvPr>
              <p:cNvSpPr>
                <a:spLocks/>
              </p:cNvSpPr>
              <p:nvPr/>
            </p:nvSpPr>
            <p:spPr bwMode="auto">
              <a:xfrm>
                <a:off x="3935" y="3288"/>
                <a:ext cx="107" cy="156"/>
              </a:xfrm>
              <a:custGeom>
                <a:avLst/>
                <a:gdLst>
                  <a:gd name="T0" fmla="*/ 0 w 107"/>
                  <a:gd name="T1" fmla="*/ 156 h 156"/>
                  <a:gd name="T2" fmla="*/ 107 w 107"/>
                  <a:gd name="T3" fmla="*/ 138 h 156"/>
                  <a:gd name="T4" fmla="*/ 30 w 107"/>
                  <a:gd name="T5" fmla="*/ 0 h 156"/>
                  <a:gd name="T6" fmla="*/ 0 w 107"/>
                  <a:gd name="T7" fmla="*/ 156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0000CF"/>
              </a:solidFill>
              <a:ln w="9525">
                <a:noFill/>
                <a:round/>
                <a:headEnd/>
                <a:tailEnd/>
              </a:ln>
            </p:spPr>
            <p:txBody>
              <a:bodyPr/>
              <a:lstStyle/>
              <a:p>
                <a:endParaRPr lang="en-US"/>
              </a:p>
            </p:txBody>
          </p:sp>
          <p:sp>
            <p:nvSpPr>
              <p:cNvPr id="421" name="Freeform 131">
                <a:extLst>
                  <a:ext uri="{FF2B5EF4-FFF2-40B4-BE49-F238E27FC236}">
                    <a16:creationId xmlns:a16="http://schemas.microsoft.com/office/drawing/2014/main" id="{05B23605-B88B-5BE8-54AF-365D80676D9A}"/>
                  </a:ext>
                </a:extLst>
              </p:cNvPr>
              <p:cNvSpPr>
                <a:spLocks/>
              </p:cNvSpPr>
              <p:nvPr/>
            </p:nvSpPr>
            <p:spPr bwMode="auto">
              <a:xfrm>
                <a:off x="3935" y="3288"/>
                <a:ext cx="107" cy="156"/>
              </a:xfrm>
              <a:custGeom>
                <a:avLst/>
                <a:gdLst>
                  <a:gd name="T0" fmla="*/ 0 w 18"/>
                  <a:gd name="T1" fmla="*/ 202176 h 26"/>
                  <a:gd name="T2" fmla="*/ 133607 w 18"/>
                  <a:gd name="T3" fmla="*/ 178848 h 26"/>
                  <a:gd name="T4" fmla="*/ 37385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422" name="Freeform 132">
                <a:extLst>
                  <a:ext uri="{FF2B5EF4-FFF2-40B4-BE49-F238E27FC236}">
                    <a16:creationId xmlns:a16="http://schemas.microsoft.com/office/drawing/2014/main" id="{8A05B928-398D-914C-C25D-E3B89AA80E69}"/>
                  </a:ext>
                </a:extLst>
              </p:cNvPr>
              <p:cNvSpPr>
                <a:spLocks/>
              </p:cNvSpPr>
              <p:nvPr/>
            </p:nvSpPr>
            <p:spPr bwMode="auto">
              <a:xfrm>
                <a:off x="3917" y="2826"/>
                <a:ext cx="113" cy="162"/>
              </a:xfrm>
              <a:custGeom>
                <a:avLst/>
                <a:gdLst>
                  <a:gd name="T0" fmla="*/ 0 w 113"/>
                  <a:gd name="T1" fmla="*/ 162 h 162"/>
                  <a:gd name="T2" fmla="*/ 113 w 113"/>
                  <a:gd name="T3" fmla="*/ 144 h 162"/>
                  <a:gd name="T4" fmla="*/ 36 w 113"/>
                  <a:gd name="T5" fmla="*/ 0 h 162"/>
                  <a:gd name="T6" fmla="*/ 0 w 113"/>
                  <a:gd name="T7" fmla="*/ 162 h 162"/>
                  <a:gd name="T8" fmla="*/ 0 60000 65536"/>
                  <a:gd name="T9" fmla="*/ 0 60000 65536"/>
                  <a:gd name="T10" fmla="*/ 0 60000 65536"/>
                  <a:gd name="T11" fmla="*/ 0 60000 65536"/>
                  <a:gd name="T12" fmla="*/ 0 w 113"/>
                  <a:gd name="T13" fmla="*/ 0 h 162"/>
                  <a:gd name="T14" fmla="*/ 113 w 113"/>
                  <a:gd name="T15" fmla="*/ 162 h 162"/>
                </a:gdLst>
                <a:ahLst/>
                <a:cxnLst>
                  <a:cxn ang="T8">
                    <a:pos x="T0" y="T1"/>
                  </a:cxn>
                  <a:cxn ang="T9">
                    <a:pos x="T2" y="T3"/>
                  </a:cxn>
                  <a:cxn ang="T10">
                    <a:pos x="T4" y="T5"/>
                  </a:cxn>
                  <a:cxn ang="T11">
                    <a:pos x="T6" y="T7"/>
                  </a:cxn>
                </a:cxnLst>
                <a:rect l="T12" t="T13" r="T14" b="T15"/>
                <a:pathLst>
                  <a:path w="113" h="162">
                    <a:moveTo>
                      <a:pt x="0" y="162"/>
                    </a:moveTo>
                    <a:lnTo>
                      <a:pt x="113" y="144"/>
                    </a:lnTo>
                    <a:lnTo>
                      <a:pt x="36" y="0"/>
                    </a:lnTo>
                    <a:lnTo>
                      <a:pt x="0" y="162"/>
                    </a:lnTo>
                    <a:close/>
                  </a:path>
                </a:pathLst>
              </a:custGeom>
              <a:solidFill>
                <a:srgbClr val="00AFFF"/>
              </a:solidFill>
              <a:ln w="9525">
                <a:noFill/>
                <a:round/>
                <a:headEnd/>
                <a:tailEnd/>
              </a:ln>
            </p:spPr>
            <p:txBody>
              <a:bodyPr/>
              <a:lstStyle/>
              <a:p>
                <a:endParaRPr lang="en-US"/>
              </a:p>
            </p:txBody>
          </p:sp>
          <p:sp>
            <p:nvSpPr>
              <p:cNvPr id="423" name="Freeform 133">
                <a:extLst>
                  <a:ext uri="{FF2B5EF4-FFF2-40B4-BE49-F238E27FC236}">
                    <a16:creationId xmlns:a16="http://schemas.microsoft.com/office/drawing/2014/main" id="{630AD13D-F3EC-4F22-3C7E-DD5770668D1D}"/>
                  </a:ext>
                </a:extLst>
              </p:cNvPr>
              <p:cNvSpPr>
                <a:spLocks/>
              </p:cNvSpPr>
              <p:nvPr/>
            </p:nvSpPr>
            <p:spPr bwMode="auto">
              <a:xfrm>
                <a:off x="3917" y="2826"/>
                <a:ext cx="113" cy="162"/>
              </a:xfrm>
              <a:custGeom>
                <a:avLst/>
                <a:gdLst>
                  <a:gd name="T0" fmla="*/ 0 w 19"/>
                  <a:gd name="T1" fmla="*/ 209952 h 27"/>
                  <a:gd name="T2" fmla="*/ 141381 w 19"/>
                  <a:gd name="T3" fmla="*/ 186624 h 27"/>
                  <a:gd name="T4" fmla="*/ 45028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0" y="27"/>
                    </a:moveTo>
                    <a:lnTo>
                      <a:pt x="19" y="24"/>
                    </a:lnTo>
                    <a:lnTo>
                      <a:pt x="6" y="0"/>
                    </a:lnTo>
                  </a:path>
                </a:pathLst>
              </a:custGeom>
              <a:noFill/>
              <a:ln w="0">
                <a:solidFill>
                  <a:srgbClr val="000000"/>
                </a:solidFill>
                <a:round/>
                <a:headEnd/>
                <a:tailEnd/>
              </a:ln>
            </p:spPr>
            <p:txBody>
              <a:bodyPr/>
              <a:lstStyle/>
              <a:p>
                <a:endParaRPr lang="en-US"/>
              </a:p>
            </p:txBody>
          </p:sp>
          <p:sp>
            <p:nvSpPr>
              <p:cNvPr id="424" name="Freeform 134">
                <a:extLst>
                  <a:ext uri="{FF2B5EF4-FFF2-40B4-BE49-F238E27FC236}">
                    <a16:creationId xmlns:a16="http://schemas.microsoft.com/office/drawing/2014/main" id="{5E1F4951-B029-0A4E-F585-1665C49A9DC8}"/>
                  </a:ext>
                </a:extLst>
              </p:cNvPr>
              <p:cNvSpPr>
                <a:spLocks/>
              </p:cNvSpPr>
              <p:nvPr/>
            </p:nvSpPr>
            <p:spPr bwMode="auto">
              <a:xfrm>
                <a:off x="3887" y="3126"/>
                <a:ext cx="107" cy="162"/>
              </a:xfrm>
              <a:custGeom>
                <a:avLst/>
                <a:gdLst>
                  <a:gd name="T0" fmla="*/ 78 w 107"/>
                  <a:gd name="T1" fmla="*/ 162 h 162"/>
                  <a:gd name="T2" fmla="*/ 0 w 107"/>
                  <a:gd name="T3" fmla="*/ 24 h 162"/>
                  <a:gd name="T4" fmla="*/ 107 w 107"/>
                  <a:gd name="T5" fmla="*/ 0 h 162"/>
                  <a:gd name="T6" fmla="*/ 78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8" y="162"/>
                    </a:moveTo>
                    <a:lnTo>
                      <a:pt x="0" y="24"/>
                    </a:lnTo>
                    <a:lnTo>
                      <a:pt x="107" y="0"/>
                    </a:lnTo>
                    <a:lnTo>
                      <a:pt x="78" y="162"/>
                    </a:lnTo>
                    <a:close/>
                  </a:path>
                </a:pathLst>
              </a:custGeom>
              <a:solidFill>
                <a:srgbClr val="0010FF"/>
              </a:solidFill>
              <a:ln w="9525">
                <a:noFill/>
                <a:round/>
                <a:headEnd/>
                <a:tailEnd/>
              </a:ln>
            </p:spPr>
            <p:txBody>
              <a:bodyPr/>
              <a:lstStyle/>
              <a:p>
                <a:endParaRPr lang="en-US"/>
              </a:p>
            </p:txBody>
          </p:sp>
          <p:sp>
            <p:nvSpPr>
              <p:cNvPr id="425" name="Freeform 135">
                <a:extLst>
                  <a:ext uri="{FF2B5EF4-FFF2-40B4-BE49-F238E27FC236}">
                    <a16:creationId xmlns:a16="http://schemas.microsoft.com/office/drawing/2014/main" id="{C3DE13F5-79A0-D754-23C8-480A69F5C8A9}"/>
                  </a:ext>
                </a:extLst>
              </p:cNvPr>
              <p:cNvSpPr>
                <a:spLocks/>
              </p:cNvSpPr>
              <p:nvPr/>
            </p:nvSpPr>
            <p:spPr bwMode="auto">
              <a:xfrm>
                <a:off x="3887" y="3126"/>
                <a:ext cx="107" cy="162"/>
              </a:xfrm>
              <a:custGeom>
                <a:avLst/>
                <a:gdLst>
                  <a:gd name="T0" fmla="*/ 96223 w 18"/>
                  <a:gd name="T1" fmla="*/ 209952 h 27"/>
                  <a:gd name="T2" fmla="*/ 0 w 18"/>
                  <a:gd name="T3" fmla="*/ 31104 h 27"/>
                  <a:gd name="T4" fmla="*/ 13360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426" name="Freeform 136">
                <a:extLst>
                  <a:ext uri="{FF2B5EF4-FFF2-40B4-BE49-F238E27FC236}">
                    <a16:creationId xmlns:a16="http://schemas.microsoft.com/office/drawing/2014/main" id="{6F3E9861-C32C-32F0-E6B3-443C27C10F4B}"/>
                  </a:ext>
                </a:extLst>
              </p:cNvPr>
              <p:cNvSpPr>
                <a:spLocks/>
              </p:cNvSpPr>
              <p:nvPr/>
            </p:nvSpPr>
            <p:spPr bwMode="auto">
              <a:xfrm>
                <a:off x="3857" y="3288"/>
                <a:ext cx="108" cy="156"/>
              </a:xfrm>
              <a:custGeom>
                <a:avLst/>
                <a:gdLst>
                  <a:gd name="T0" fmla="*/ 78 w 108"/>
                  <a:gd name="T1" fmla="*/ 156 h 156"/>
                  <a:gd name="T2" fmla="*/ 0 w 108"/>
                  <a:gd name="T3" fmla="*/ 18 h 156"/>
                  <a:gd name="T4" fmla="*/ 108 w 108"/>
                  <a:gd name="T5" fmla="*/ 0 h 156"/>
                  <a:gd name="T6" fmla="*/ 78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0000CF"/>
              </a:solidFill>
              <a:ln w="9525">
                <a:noFill/>
                <a:round/>
                <a:headEnd/>
                <a:tailEnd/>
              </a:ln>
            </p:spPr>
            <p:txBody>
              <a:bodyPr/>
              <a:lstStyle/>
              <a:p>
                <a:endParaRPr lang="en-US"/>
              </a:p>
            </p:txBody>
          </p:sp>
          <p:sp>
            <p:nvSpPr>
              <p:cNvPr id="427" name="Freeform 137">
                <a:extLst>
                  <a:ext uri="{FF2B5EF4-FFF2-40B4-BE49-F238E27FC236}">
                    <a16:creationId xmlns:a16="http://schemas.microsoft.com/office/drawing/2014/main" id="{6EDFB177-0C31-E424-7390-1B814FD4C31E}"/>
                  </a:ext>
                </a:extLst>
              </p:cNvPr>
              <p:cNvSpPr>
                <a:spLocks/>
              </p:cNvSpPr>
              <p:nvPr/>
            </p:nvSpPr>
            <p:spPr bwMode="auto">
              <a:xfrm>
                <a:off x="3857" y="3288"/>
                <a:ext cx="108" cy="156"/>
              </a:xfrm>
              <a:custGeom>
                <a:avLst/>
                <a:gdLst>
                  <a:gd name="T0" fmla="*/ 101088 w 18"/>
                  <a:gd name="T1" fmla="*/ 202176 h 26"/>
                  <a:gd name="T2" fmla="*/ 0 w 18"/>
                  <a:gd name="T3" fmla="*/ 23328 h 26"/>
                  <a:gd name="T4" fmla="*/ 139968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428" name="Freeform 138">
                <a:extLst>
                  <a:ext uri="{FF2B5EF4-FFF2-40B4-BE49-F238E27FC236}">
                    <a16:creationId xmlns:a16="http://schemas.microsoft.com/office/drawing/2014/main" id="{7200D810-1F21-FBCB-FB3A-EF0AD6DA2793}"/>
                  </a:ext>
                </a:extLst>
              </p:cNvPr>
              <p:cNvSpPr>
                <a:spLocks/>
              </p:cNvSpPr>
              <p:nvPr/>
            </p:nvSpPr>
            <p:spPr bwMode="auto">
              <a:xfrm>
                <a:off x="3857" y="3150"/>
                <a:ext cx="108" cy="156"/>
              </a:xfrm>
              <a:custGeom>
                <a:avLst/>
                <a:gdLst>
                  <a:gd name="T0" fmla="*/ 0 w 108"/>
                  <a:gd name="T1" fmla="*/ 156 h 156"/>
                  <a:gd name="T2" fmla="*/ 108 w 108"/>
                  <a:gd name="T3" fmla="*/ 138 h 156"/>
                  <a:gd name="T4" fmla="*/ 30 w 108"/>
                  <a:gd name="T5" fmla="*/ 0 h 156"/>
                  <a:gd name="T6" fmla="*/ 0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0020FF"/>
              </a:solidFill>
              <a:ln w="9525">
                <a:noFill/>
                <a:round/>
                <a:headEnd/>
                <a:tailEnd/>
              </a:ln>
            </p:spPr>
            <p:txBody>
              <a:bodyPr/>
              <a:lstStyle/>
              <a:p>
                <a:endParaRPr lang="en-US"/>
              </a:p>
            </p:txBody>
          </p:sp>
          <p:sp>
            <p:nvSpPr>
              <p:cNvPr id="429" name="Freeform 139">
                <a:extLst>
                  <a:ext uri="{FF2B5EF4-FFF2-40B4-BE49-F238E27FC236}">
                    <a16:creationId xmlns:a16="http://schemas.microsoft.com/office/drawing/2014/main" id="{3D07B1CD-EF87-DDB3-FAAB-0ED2AF341133}"/>
                  </a:ext>
                </a:extLst>
              </p:cNvPr>
              <p:cNvSpPr>
                <a:spLocks/>
              </p:cNvSpPr>
              <p:nvPr/>
            </p:nvSpPr>
            <p:spPr bwMode="auto">
              <a:xfrm>
                <a:off x="3857" y="3150"/>
                <a:ext cx="108" cy="156"/>
              </a:xfrm>
              <a:custGeom>
                <a:avLst/>
                <a:gdLst>
                  <a:gd name="T0" fmla="*/ 0 w 18"/>
                  <a:gd name="T1" fmla="*/ 202176 h 26"/>
                  <a:gd name="T2" fmla="*/ 139968 w 18"/>
                  <a:gd name="T3" fmla="*/ 178848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430" name="Freeform 140">
                <a:extLst>
                  <a:ext uri="{FF2B5EF4-FFF2-40B4-BE49-F238E27FC236}">
                    <a16:creationId xmlns:a16="http://schemas.microsoft.com/office/drawing/2014/main" id="{5296CC26-109F-4F5D-9D6F-BFB7BD157EA5}"/>
                  </a:ext>
                </a:extLst>
              </p:cNvPr>
              <p:cNvSpPr>
                <a:spLocks/>
              </p:cNvSpPr>
              <p:nvPr/>
            </p:nvSpPr>
            <p:spPr bwMode="auto">
              <a:xfrm>
                <a:off x="3839" y="2826"/>
                <a:ext cx="114" cy="162"/>
              </a:xfrm>
              <a:custGeom>
                <a:avLst/>
                <a:gdLst>
                  <a:gd name="T0" fmla="*/ 78 w 114"/>
                  <a:gd name="T1" fmla="*/ 162 h 162"/>
                  <a:gd name="T2" fmla="*/ 0 w 114"/>
                  <a:gd name="T3" fmla="*/ 24 h 162"/>
                  <a:gd name="T4" fmla="*/ 114 w 114"/>
                  <a:gd name="T5" fmla="*/ 0 h 162"/>
                  <a:gd name="T6" fmla="*/ 78 w 114"/>
                  <a:gd name="T7" fmla="*/ 162 h 162"/>
                  <a:gd name="T8" fmla="*/ 0 60000 65536"/>
                  <a:gd name="T9" fmla="*/ 0 60000 65536"/>
                  <a:gd name="T10" fmla="*/ 0 60000 65536"/>
                  <a:gd name="T11" fmla="*/ 0 60000 65536"/>
                  <a:gd name="T12" fmla="*/ 0 w 114"/>
                  <a:gd name="T13" fmla="*/ 0 h 162"/>
                  <a:gd name="T14" fmla="*/ 114 w 114"/>
                  <a:gd name="T15" fmla="*/ 162 h 162"/>
                </a:gdLst>
                <a:ahLst/>
                <a:cxnLst>
                  <a:cxn ang="T8">
                    <a:pos x="T0" y="T1"/>
                  </a:cxn>
                  <a:cxn ang="T9">
                    <a:pos x="T2" y="T3"/>
                  </a:cxn>
                  <a:cxn ang="T10">
                    <a:pos x="T4" y="T5"/>
                  </a:cxn>
                  <a:cxn ang="T11">
                    <a:pos x="T6" y="T7"/>
                  </a:cxn>
                </a:cxnLst>
                <a:rect l="T12" t="T13" r="T14" b="T15"/>
                <a:pathLst>
                  <a:path w="114" h="162">
                    <a:moveTo>
                      <a:pt x="78" y="162"/>
                    </a:moveTo>
                    <a:lnTo>
                      <a:pt x="0" y="24"/>
                    </a:lnTo>
                    <a:lnTo>
                      <a:pt x="114" y="0"/>
                    </a:lnTo>
                    <a:lnTo>
                      <a:pt x="78" y="162"/>
                    </a:lnTo>
                    <a:close/>
                  </a:path>
                </a:pathLst>
              </a:custGeom>
              <a:solidFill>
                <a:srgbClr val="00AFFF"/>
              </a:solidFill>
              <a:ln w="9525">
                <a:noFill/>
                <a:round/>
                <a:headEnd/>
                <a:tailEnd/>
              </a:ln>
            </p:spPr>
            <p:txBody>
              <a:bodyPr/>
              <a:lstStyle/>
              <a:p>
                <a:endParaRPr lang="en-US"/>
              </a:p>
            </p:txBody>
          </p:sp>
          <p:sp>
            <p:nvSpPr>
              <p:cNvPr id="431" name="Freeform 141">
                <a:extLst>
                  <a:ext uri="{FF2B5EF4-FFF2-40B4-BE49-F238E27FC236}">
                    <a16:creationId xmlns:a16="http://schemas.microsoft.com/office/drawing/2014/main" id="{3F5A278E-6BDF-35D9-F4D4-B488238E7961}"/>
                  </a:ext>
                </a:extLst>
              </p:cNvPr>
              <p:cNvSpPr>
                <a:spLocks/>
              </p:cNvSpPr>
              <p:nvPr/>
            </p:nvSpPr>
            <p:spPr bwMode="auto">
              <a:xfrm>
                <a:off x="3839" y="2826"/>
                <a:ext cx="114" cy="162"/>
              </a:xfrm>
              <a:custGeom>
                <a:avLst/>
                <a:gdLst>
                  <a:gd name="T0" fmla="*/ 101088 w 19"/>
                  <a:gd name="T1" fmla="*/ 209952 h 27"/>
                  <a:gd name="T2" fmla="*/ 0 w 19"/>
                  <a:gd name="T3" fmla="*/ 31104 h 27"/>
                  <a:gd name="T4" fmla="*/ 147744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13" y="27"/>
                    </a:moveTo>
                    <a:lnTo>
                      <a:pt x="0" y="4"/>
                    </a:lnTo>
                    <a:lnTo>
                      <a:pt x="19" y="0"/>
                    </a:lnTo>
                  </a:path>
                </a:pathLst>
              </a:custGeom>
              <a:noFill/>
              <a:ln w="0">
                <a:solidFill>
                  <a:srgbClr val="000000"/>
                </a:solidFill>
                <a:round/>
                <a:headEnd/>
                <a:tailEnd/>
              </a:ln>
            </p:spPr>
            <p:txBody>
              <a:bodyPr/>
              <a:lstStyle/>
              <a:p>
                <a:endParaRPr lang="en-US"/>
              </a:p>
            </p:txBody>
          </p:sp>
          <p:sp>
            <p:nvSpPr>
              <p:cNvPr id="432" name="Freeform 142">
                <a:extLst>
                  <a:ext uri="{FF2B5EF4-FFF2-40B4-BE49-F238E27FC236}">
                    <a16:creationId xmlns:a16="http://schemas.microsoft.com/office/drawing/2014/main" id="{6FD2B46E-E351-EBAF-39BF-54A91ED8108D}"/>
                  </a:ext>
                </a:extLst>
              </p:cNvPr>
              <p:cNvSpPr>
                <a:spLocks/>
              </p:cNvSpPr>
              <p:nvPr/>
            </p:nvSpPr>
            <p:spPr bwMode="auto">
              <a:xfrm>
                <a:off x="3839" y="2688"/>
                <a:ext cx="114" cy="162"/>
              </a:xfrm>
              <a:custGeom>
                <a:avLst/>
                <a:gdLst>
                  <a:gd name="T0" fmla="*/ 0 w 114"/>
                  <a:gd name="T1" fmla="*/ 162 h 162"/>
                  <a:gd name="T2" fmla="*/ 114 w 114"/>
                  <a:gd name="T3" fmla="*/ 138 h 162"/>
                  <a:gd name="T4" fmla="*/ 30 w 114"/>
                  <a:gd name="T5" fmla="*/ 0 h 162"/>
                  <a:gd name="T6" fmla="*/ 0 w 114"/>
                  <a:gd name="T7" fmla="*/ 162 h 162"/>
                  <a:gd name="T8" fmla="*/ 0 60000 65536"/>
                  <a:gd name="T9" fmla="*/ 0 60000 65536"/>
                  <a:gd name="T10" fmla="*/ 0 60000 65536"/>
                  <a:gd name="T11" fmla="*/ 0 60000 65536"/>
                  <a:gd name="T12" fmla="*/ 0 w 114"/>
                  <a:gd name="T13" fmla="*/ 0 h 162"/>
                  <a:gd name="T14" fmla="*/ 114 w 114"/>
                  <a:gd name="T15" fmla="*/ 162 h 162"/>
                </a:gdLst>
                <a:ahLst/>
                <a:cxnLst>
                  <a:cxn ang="T8">
                    <a:pos x="T0" y="T1"/>
                  </a:cxn>
                  <a:cxn ang="T9">
                    <a:pos x="T2" y="T3"/>
                  </a:cxn>
                  <a:cxn ang="T10">
                    <a:pos x="T4" y="T5"/>
                  </a:cxn>
                  <a:cxn ang="T11">
                    <a:pos x="T6" y="T7"/>
                  </a:cxn>
                </a:cxnLst>
                <a:rect l="T12" t="T13" r="T14" b="T15"/>
                <a:pathLst>
                  <a:path w="114" h="162">
                    <a:moveTo>
                      <a:pt x="0" y="162"/>
                    </a:moveTo>
                    <a:lnTo>
                      <a:pt x="114" y="138"/>
                    </a:lnTo>
                    <a:lnTo>
                      <a:pt x="30" y="0"/>
                    </a:lnTo>
                    <a:lnTo>
                      <a:pt x="0" y="162"/>
                    </a:lnTo>
                    <a:close/>
                  </a:path>
                </a:pathLst>
              </a:custGeom>
              <a:solidFill>
                <a:srgbClr val="10FFEF"/>
              </a:solidFill>
              <a:ln w="9525">
                <a:noFill/>
                <a:round/>
                <a:headEnd/>
                <a:tailEnd/>
              </a:ln>
            </p:spPr>
            <p:txBody>
              <a:bodyPr/>
              <a:lstStyle/>
              <a:p>
                <a:endParaRPr lang="en-US"/>
              </a:p>
            </p:txBody>
          </p:sp>
          <p:sp>
            <p:nvSpPr>
              <p:cNvPr id="433" name="Freeform 143">
                <a:extLst>
                  <a:ext uri="{FF2B5EF4-FFF2-40B4-BE49-F238E27FC236}">
                    <a16:creationId xmlns:a16="http://schemas.microsoft.com/office/drawing/2014/main" id="{8826BED4-9F02-BF2B-E01F-ADF0F6490660}"/>
                  </a:ext>
                </a:extLst>
              </p:cNvPr>
              <p:cNvSpPr>
                <a:spLocks/>
              </p:cNvSpPr>
              <p:nvPr/>
            </p:nvSpPr>
            <p:spPr bwMode="auto">
              <a:xfrm>
                <a:off x="3839" y="2688"/>
                <a:ext cx="114" cy="162"/>
              </a:xfrm>
              <a:custGeom>
                <a:avLst/>
                <a:gdLst>
                  <a:gd name="T0" fmla="*/ 0 w 19"/>
                  <a:gd name="T1" fmla="*/ 209952 h 27"/>
                  <a:gd name="T2" fmla="*/ 147744 w 19"/>
                  <a:gd name="T3" fmla="*/ 178848 h 27"/>
                  <a:gd name="T4" fmla="*/ 38880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0" y="27"/>
                    </a:moveTo>
                    <a:lnTo>
                      <a:pt x="19" y="23"/>
                    </a:lnTo>
                    <a:lnTo>
                      <a:pt x="5" y="0"/>
                    </a:lnTo>
                  </a:path>
                </a:pathLst>
              </a:custGeom>
              <a:noFill/>
              <a:ln w="0">
                <a:solidFill>
                  <a:srgbClr val="000000"/>
                </a:solidFill>
                <a:round/>
                <a:headEnd/>
                <a:tailEnd/>
              </a:ln>
            </p:spPr>
            <p:txBody>
              <a:bodyPr/>
              <a:lstStyle/>
              <a:p>
                <a:endParaRPr lang="en-US"/>
              </a:p>
            </p:txBody>
          </p:sp>
          <p:sp>
            <p:nvSpPr>
              <p:cNvPr id="434" name="Oval 144">
                <a:extLst>
                  <a:ext uri="{FF2B5EF4-FFF2-40B4-BE49-F238E27FC236}">
                    <a16:creationId xmlns:a16="http://schemas.microsoft.com/office/drawing/2014/main" id="{4F2F22E7-B2B7-A224-407F-F3C823DF9BC4}"/>
                  </a:ext>
                </a:extLst>
              </p:cNvPr>
              <p:cNvSpPr>
                <a:spLocks noChangeArrowheads="1"/>
              </p:cNvSpPr>
              <p:nvPr/>
            </p:nvSpPr>
            <p:spPr bwMode="auto">
              <a:xfrm>
                <a:off x="3851" y="3372"/>
                <a:ext cx="54" cy="54"/>
              </a:xfrm>
              <a:prstGeom prst="ellipse">
                <a:avLst/>
              </a:prstGeom>
              <a:solidFill>
                <a:srgbClr val="FF0000"/>
              </a:solidFill>
              <a:ln w="9525">
                <a:noFill/>
                <a:round/>
                <a:headEnd/>
                <a:tailEnd/>
              </a:ln>
            </p:spPr>
            <p:txBody>
              <a:bodyPr/>
              <a:lstStyle/>
              <a:p>
                <a:endParaRPr lang="en-US"/>
              </a:p>
            </p:txBody>
          </p:sp>
          <p:sp>
            <p:nvSpPr>
              <p:cNvPr id="435" name="Oval 145">
                <a:extLst>
                  <a:ext uri="{FF2B5EF4-FFF2-40B4-BE49-F238E27FC236}">
                    <a16:creationId xmlns:a16="http://schemas.microsoft.com/office/drawing/2014/main" id="{B333447B-09EB-D247-785E-C83C95DFC957}"/>
                  </a:ext>
                </a:extLst>
              </p:cNvPr>
              <p:cNvSpPr>
                <a:spLocks noChangeArrowheads="1"/>
              </p:cNvSpPr>
              <p:nvPr/>
            </p:nvSpPr>
            <p:spPr bwMode="auto">
              <a:xfrm>
                <a:off x="3851" y="3372"/>
                <a:ext cx="54" cy="54"/>
              </a:xfrm>
              <a:prstGeom prst="ellipse">
                <a:avLst/>
              </a:prstGeom>
              <a:noFill/>
              <a:ln w="0">
                <a:solidFill>
                  <a:srgbClr val="FF0000"/>
                </a:solidFill>
                <a:round/>
                <a:headEnd/>
                <a:tailEnd/>
              </a:ln>
            </p:spPr>
            <p:txBody>
              <a:bodyPr/>
              <a:lstStyle/>
              <a:p>
                <a:endParaRPr lang="en-US"/>
              </a:p>
            </p:txBody>
          </p:sp>
          <p:sp>
            <p:nvSpPr>
              <p:cNvPr id="436" name="Freeform 146">
                <a:extLst>
                  <a:ext uri="{FF2B5EF4-FFF2-40B4-BE49-F238E27FC236}">
                    <a16:creationId xmlns:a16="http://schemas.microsoft.com/office/drawing/2014/main" id="{9095C1C3-854F-3DF2-9B79-173865EFC0F0}"/>
                  </a:ext>
                </a:extLst>
              </p:cNvPr>
              <p:cNvSpPr>
                <a:spLocks/>
              </p:cNvSpPr>
              <p:nvPr/>
            </p:nvSpPr>
            <p:spPr bwMode="auto">
              <a:xfrm>
                <a:off x="3827" y="3306"/>
                <a:ext cx="108" cy="162"/>
              </a:xfrm>
              <a:custGeom>
                <a:avLst/>
                <a:gdLst>
                  <a:gd name="T0" fmla="*/ 0 w 108"/>
                  <a:gd name="T1" fmla="*/ 162 h 162"/>
                  <a:gd name="T2" fmla="*/ 108 w 108"/>
                  <a:gd name="T3" fmla="*/ 138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0000DF"/>
              </a:solidFill>
              <a:ln w="9525">
                <a:noFill/>
                <a:round/>
                <a:headEnd/>
                <a:tailEnd/>
              </a:ln>
            </p:spPr>
            <p:txBody>
              <a:bodyPr/>
              <a:lstStyle/>
              <a:p>
                <a:endParaRPr lang="en-US"/>
              </a:p>
            </p:txBody>
          </p:sp>
          <p:sp>
            <p:nvSpPr>
              <p:cNvPr id="437" name="Freeform 147">
                <a:extLst>
                  <a:ext uri="{FF2B5EF4-FFF2-40B4-BE49-F238E27FC236}">
                    <a16:creationId xmlns:a16="http://schemas.microsoft.com/office/drawing/2014/main" id="{3257B12C-FDD6-FCDA-AAA3-B720B68C461F}"/>
                  </a:ext>
                </a:extLst>
              </p:cNvPr>
              <p:cNvSpPr>
                <a:spLocks/>
              </p:cNvSpPr>
              <p:nvPr/>
            </p:nvSpPr>
            <p:spPr bwMode="auto">
              <a:xfrm>
                <a:off x="3827" y="3306"/>
                <a:ext cx="108" cy="162"/>
              </a:xfrm>
              <a:custGeom>
                <a:avLst/>
                <a:gdLst>
                  <a:gd name="T0" fmla="*/ 0 w 18"/>
                  <a:gd name="T1" fmla="*/ 209952 h 27"/>
                  <a:gd name="T2" fmla="*/ 139968 w 18"/>
                  <a:gd name="T3" fmla="*/ 178848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438" name="Oval 148">
                <a:extLst>
                  <a:ext uri="{FF2B5EF4-FFF2-40B4-BE49-F238E27FC236}">
                    <a16:creationId xmlns:a16="http://schemas.microsoft.com/office/drawing/2014/main" id="{6A113344-F6D9-703C-4351-E0325E91388A}"/>
                  </a:ext>
                </a:extLst>
              </p:cNvPr>
              <p:cNvSpPr>
                <a:spLocks noChangeArrowheads="1"/>
              </p:cNvSpPr>
              <p:nvPr/>
            </p:nvSpPr>
            <p:spPr bwMode="auto">
              <a:xfrm>
                <a:off x="3911" y="2706"/>
                <a:ext cx="54" cy="54"/>
              </a:xfrm>
              <a:prstGeom prst="ellipse">
                <a:avLst/>
              </a:prstGeom>
              <a:solidFill>
                <a:srgbClr val="FF0000"/>
              </a:solidFill>
              <a:ln w="9525">
                <a:noFill/>
                <a:round/>
                <a:headEnd/>
                <a:tailEnd/>
              </a:ln>
            </p:spPr>
            <p:txBody>
              <a:bodyPr/>
              <a:lstStyle/>
              <a:p>
                <a:endParaRPr lang="en-US"/>
              </a:p>
            </p:txBody>
          </p:sp>
          <p:sp>
            <p:nvSpPr>
              <p:cNvPr id="439" name="Oval 149">
                <a:extLst>
                  <a:ext uri="{FF2B5EF4-FFF2-40B4-BE49-F238E27FC236}">
                    <a16:creationId xmlns:a16="http://schemas.microsoft.com/office/drawing/2014/main" id="{233C80FB-CBF0-1BF8-91A2-79E42F9654C1}"/>
                  </a:ext>
                </a:extLst>
              </p:cNvPr>
              <p:cNvSpPr>
                <a:spLocks noChangeArrowheads="1"/>
              </p:cNvSpPr>
              <p:nvPr/>
            </p:nvSpPr>
            <p:spPr bwMode="auto">
              <a:xfrm>
                <a:off x="3911" y="2706"/>
                <a:ext cx="54" cy="54"/>
              </a:xfrm>
              <a:prstGeom prst="ellipse">
                <a:avLst/>
              </a:prstGeom>
              <a:noFill/>
              <a:ln w="0">
                <a:solidFill>
                  <a:srgbClr val="FF0000"/>
                </a:solidFill>
                <a:round/>
                <a:headEnd/>
                <a:tailEnd/>
              </a:ln>
            </p:spPr>
            <p:txBody>
              <a:bodyPr/>
              <a:lstStyle/>
              <a:p>
                <a:endParaRPr lang="en-US"/>
              </a:p>
            </p:txBody>
          </p:sp>
          <p:sp>
            <p:nvSpPr>
              <p:cNvPr id="440" name="Oval 150">
                <a:extLst>
                  <a:ext uri="{FF2B5EF4-FFF2-40B4-BE49-F238E27FC236}">
                    <a16:creationId xmlns:a16="http://schemas.microsoft.com/office/drawing/2014/main" id="{888FF32B-E1F3-1AB0-CB30-2EE0913979F6}"/>
                  </a:ext>
                </a:extLst>
              </p:cNvPr>
              <p:cNvSpPr>
                <a:spLocks noChangeArrowheads="1"/>
              </p:cNvSpPr>
              <p:nvPr/>
            </p:nvSpPr>
            <p:spPr bwMode="auto">
              <a:xfrm>
                <a:off x="3905" y="2958"/>
                <a:ext cx="54" cy="54"/>
              </a:xfrm>
              <a:prstGeom prst="ellipse">
                <a:avLst/>
              </a:prstGeom>
              <a:solidFill>
                <a:srgbClr val="FF0000"/>
              </a:solidFill>
              <a:ln w="9525">
                <a:noFill/>
                <a:round/>
                <a:headEnd/>
                <a:tailEnd/>
              </a:ln>
            </p:spPr>
            <p:txBody>
              <a:bodyPr/>
              <a:lstStyle/>
              <a:p>
                <a:endParaRPr lang="en-US"/>
              </a:p>
            </p:txBody>
          </p:sp>
          <p:sp>
            <p:nvSpPr>
              <p:cNvPr id="441" name="Oval 151">
                <a:extLst>
                  <a:ext uri="{FF2B5EF4-FFF2-40B4-BE49-F238E27FC236}">
                    <a16:creationId xmlns:a16="http://schemas.microsoft.com/office/drawing/2014/main" id="{508AFA6E-4EE6-2D3B-5832-C524FEE27EA8}"/>
                  </a:ext>
                </a:extLst>
              </p:cNvPr>
              <p:cNvSpPr>
                <a:spLocks noChangeArrowheads="1"/>
              </p:cNvSpPr>
              <p:nvPr/>
            </p:nvSpPr>
            <p:spPr bwMode="auto">
              <a:xfrm>
                <a:off x="3905" y="2958"/>
                <a:ext cx="54" cy="54"/>
              </a:xfrm>
              <a:prstGeom prst="ellipse">
                <a:avLst/>
              </a:prstGeom>
              <a:noFill/>
              <a:ln w="0">
                <a:solidFill>
                  <a:srgbClr val="FF0000"/>
                </a:solidFill>
                <a:round/>
                <a:headEnd/>
                <a:tailEnd/>
              </a:ln>
            </p:spPr>
            <p:txBody>
              <a:bodyPr/>
              <a:lstStyle/>
              <a:p>
                <a:endParaRPr lang="en-US"/>
              </a:p>
            </p:txBody>
          </p:sp>
          <p:sp>
            <p:nvSpPr>
              <p:cNvPr id="442" name="Oval 152">
                <a:extLst>
                  <a:ext uri="{FF2B5EF4-FFF2-40B4-BE49-F238E27FC236}">
                    <a16:creationId xmlns:a16="http://schemas.microsoft.com/office/drawing/2014/main" id="{BC5B6A2D-12F4-EDE6-474B-FB8CE4080FAB}"/>
                  </a:ext>
                </a:extLst>
              </p:cNvPr>
              <p:cNvSpPr>
                <a:spLocks noChangeArrowheads="1"/>
              </p:cNvSpPr>
              <p:nvPr/>
            </p:nvSpPr>
            <p:spPr bwMode="auto">
              <a:xfrm>
                <a:off x="3899" y="3126"/>
                <a:ext cx="54" cy="54"/>
              </a:xfrm>
              <a:prstGeom prst="ellipse">
                <a:avLst/>
              </a:prstGeom>
              <a:solidFill>
                <a:srgbClr val="FF0000"/>
              </a:solidFill>
              <a:ln w="9525">
                <a:noFill/>
                <a:round/>
                <a:headEnd/>
                <a:tailEnd/>
              </a:ln>
            </p:spPr>
            <p:txBody>
              <a:bodyPr/>
              <a:lstStyle/>
              <a:p>
                <a:endParaRPr lang="en-US"/>
              </a:p>
            </p:txBody>
          </p:sp>
          <p:sp>
            <p:nvSpPr>
              <p:cNvPr id="443" name="Oval 153">
                <a:extLst>
                  <a:ext uri="{FF2B5EF4-FFF2-40B4-BE49-F238E27FC236}">
                    <a16:creationId xmlns:a16="http://schemas.microsoft.com/office/drawing/2014/main" id="{9C1EE206-F544-8AA3-6B64-84C49E5B3CB9}"/>
                  </a:ext>
                </a:extLst>
              </p:cNvPr>
              <p:cNvSpPr>
                <a:spLocks noChangeArrowheads="1"/>
              </p:cNvSpPr>
              <p:nvPr/>
            </p:nvSpPr>
            <p:spPr bwMode="auto">
              <a:xfrm>
                <a:off x="3899" y="3126"/>
                <a:ext cx="54" cy="54"/>
              </a:xfrm>
              <a:prstGeom prst="ellipse">
                <a:avLst/>
              </a:prstGeom>
              <a:noFill/>
              <a:ln w="0">
                <a:solidFill>
                  <a:srgbClr val="FF0000"/>
                </a:solidFill>
                <a:round/>
                <a:headEnd/>
                <a:tailEnd/>
              </a:ln>
            </p:spPr>
            <p:txBody>
              <a:bodyPr/>
              <a:lstStyle/>
              <a:p>
                <a:endParaRPr lang="en-US"/>
              </a:p>
            </p:txBody>
          </p:sp>
          <p:sp>
            <p:nvSpPr>
              <p:cNvPr id="444" name="Freeform 154">
                <a:extLst>
                  <a:ext uri="{FF2B5EF4-FFF2-40B4-BE49-F238E27FC236}">
                    <a16:creationId xmlns:a16="http://schemas.microsoft.com/office/drawing/2014/main" id="{D34EC587-61BE-3DB0-2DBD-3D2DFDC09AED}"/>
                  </a:ext>
                </a:extLst>
              </p:cNvPr>
              <p:cNvSpPr>
                <a:spLocks/>
              </p:cNvSpPr>
              <p:nvPr/>
            </p:nvSpPr>
            <p:spPr bwMode="auto">
              <a:xfrm>
                <a:off x="3809" y="2850"/>
                <a:ext cx="108" cy="156"/>
              </a:xfrm>
              <a:custGeom>
                <a:avLst/>
                <a:gdLst>
                  <a:gd name="T0" fmla="*/ 0 w 108"/>
                  <a:gd name="T1" fmla="*/ 156 h 156"/>
                  <a:gd name="T2" fmla="*/ 108 w 108"/>
                  <a:gd name="T3" fmla="*/ 138 h 156"/>
                  <a:gd name="T4" fmla="*/ 30 w 108"/>
                  <a:gd name="T5" fmla="*/ 0 h 156"/>
                  <a:gd name="T6" fmla="*/ 0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00BFFF"/>
              </a:solidFill>
              <a:ln w="9525">
                <a:noFill/>
                <a:round/>
                <a:headEnd/>
                <a:tailEnd/>
              </a:ln>
            </p:spPr>
            <p:txBody>
              <a:bodyPr/>
              <a:lstStyle/>
              <a:p>
                <a:endParaRPr lang="en-US"/>
              </a:p>
            </p:txBody>
          </p:sp>
          <p:sp>
            <p:nvSpPr>
              <p:cNvPr id="445" name="Freeform 155">
                <a:extLst>
                  <a:ext uri="{FF2B5EF4-FFF2-40B4-BE49-F238E27FC236}">
                    <a16:creationId xmlns:a16="http://schemas.microsoft.com/office/drawing/2014/main" id="{A3C6EE2A-2B3D-44BB-BD6A-C24738E5CBE6}"/>
                  </a:ext>
                </a:extLst>
              </p:cNvPr>
              <p:cNvSpPr>
                <a:spLocks/>
              </p:cNvSpPr>
              <p:nvPr/>
            </p:nvSpPr>
            <p:spPr bwMode="auto">
              <a:xfrm>
                <a:off x="3809" y="2850"/>
                <a:ext cx="108" cy="156"/>
              </a:xfrm>
              <a:custGeom>
                <a:avLst/>
                <a:gdLst>
                  <a:gd name="T0" fmla="*/ 0 w 18"/>
                  <a:gd name="T1" fmla="*/ 202176 h 26"/>
                  <a:gd name="T2" fmla="*/ 139968 w 18"/>
                  <a:gd name="T3" fmla="*/ 178848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446" name="Freeform 156">
                <a:extLst>
                  <a:ext uri="{FF2B5EF4-FFF2-40B4-BE49-F238E27FC236}">
                    <a16:creationId xmlns:a16="http://schemas.microsoft.com/office/drawing/2014/main" id="{2A935950-CB61-AB9F-4131-CA179471E2BB}"/>
                  </a:ext>
                </a:extLst>
              </p:cNvPr>
              <p:cNvSpPr>
                <a:spLocks/>
              </p:cNvSpPr>
              <p:nvPr/>
            </p:nvSpPr>
            <p:spPr bwMode="auto">
              <a:xfrm>
                <a:off x="3809" y="2988"/>
                <a:ext cx="108" cy="162"/>
              </a:xfrm>
              <a:custGeom>
                <a:avLst/>
                <a:gdLst>
                  <a:gd name="T0" fmla="*/ 78 w 108"/>
                  <a:gd name="T1" fmla="*/ 162 h 162"/>
                  <a:gd name="T2" fmla="*/ 0 w 108"/>
                  <a:gd name="T3" fmla="*/ 18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0070FF"/>
              </a:solidFill>
              <a:ln w="9525">
                <a:noFill/>
                <a:round/>
                <a:headEnd/>
                <a:tailEnd/>
              </a:ln>
            </p:spPr>
            <p:txBody>
              <a:bodyPr/>
              <a:lstStyle/>
              <a:p>
                <a:endParaRPr lang="en-US"/>
              </a:p>
            </p:txBody>
          </p:sp>
          <p:sp>
            <p:nvSpPr>
              <p:cNvPr id="447" name="Freeform 157">
                <a:extLst>
                  <a:ext uri="{FF2B5EF4-FFF2-40B4-BE49-F238E27FC236}">
                    <a16:creationId xmlns:a16="http://schemas.microsoft.com/office/drawing/2014/main" id="{1B4537F9-E3DE-227C-246D-279733398A89}"/>
                  </a:ext>
                </a:extLst>
              </p:cNvPr>
              <p:cNvSpPr>
                <a:spLocks/>
              </p:cNvSpPr>
              <p:nvPr/>
            </p:nvSpPr>
            <p:spPr bwMode="auto">
              <a:xfrm>
                <a:off x="3809" y="2988"/>
                <a:ext cx="108" cy="162"/>
              </a:xfrm>
              <a:custGeom>
                <a:avLst/>
                <a:gdLst>
                  <a:gd name="T0" fmla="*/ 101088 w 18"/>
                  <a:gd name="T1" fmla="*/ 209952 h 27"/>
                  <a:gd name="T2" fmla="*/ 0 w 18"/>
                  <a:gd name="T3" fmla="*/ 23328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448" name="Oval 158">
                <a:extLst>
                  <a:ext uri="{FF2B5EF4-FFF2-40B4-BE49-F238E27FC236}">
                    <a16:creationId xmlns:a16="http://schemas.microsoft.com/office/drawing/2014/main" id="{831D5C0A-1786-0DB6-68C7-5BEC4B37B8B7}"/>
                  </a:ext>
                </a:extLst>
              </p:cNvPr>
              <p:cNvSpPr>
                <a:spLocks noChangeArrowheads="1"/>
              </p:cNvSpPr>
              <p:nvPr/>
            </p:nvSpPr>
            <p:spPr bwMode="auto">
              <a:xfrm>
                <a:off x="3875" y="3509"/>
                <a:ext cx="54" cy="54"/>
              </a:xfrm>
              <a:prstGeom prst="ellipse">
                <a:avLst/>
              </a:prstGeom>
              <a:solidFill>
                <a:srgbClr val="FF0000"/>
              </a:solidFill>
              <a:ln w="9525">
                <a:noFill/>
                <a:round/>
                <a:headEnd/>
                <a:tailEnd/>
              </a:ln>
            </p:spPr>
            <p:txBody>
              <a:bodyPr/>
              <a:lstStyle/>
              <a:p>
                <a:endParaRPr lang="en-US"/>
              </a:p>
            </p:txBody>
          </p:sp>
          <p:sp>
            <p:nvSpPr>
              <p:cNvPr id="449" name="Oval 159">
                <a:extLst>
                  <a:ext uri="{FF2B5EF4-FFF2-40B4-BE49-F238E27FC236}">
                    <a16:creationId xmlns:a16="http://schemas.microsoft.com/office/drawing/2014/main" id="{3DE8893F-31F5-C1D6-BFE7-0571CC14E2BD}"/>
                  </a:ext>
                </a:extLst>
              </p:cNvPr>
              <p:cNvSpPr>
                <a:spLocks noChangeArrowheads="1"/>
              </p:cNvSpPr>
              <p:nvPr/>
            </p:nvSpPr>
            <p:spPr bwMode="auto">
              <a:xfrm>
                <a:off x="3875" y="3509"/>
                <a:ext cx="54" cy="54"/>
              </a:xfrm>
              <a:prstGeom prst="ellipse">
                <a:avLst/>
              </a:prstGeom>
              <a:noFill/>
              <a:ln w="0">
                <a:solidFill>
                  <a:srgbClr val="FF0000"/>
                </a:solidFill>
                <a:round/>
                <a:headEnd/>
                <a:tailEnd/>
              </a:ln>
            </p:spPr>
            <p:txBody>
              <a:bodyPr/>
              <a:lstStyle/>
              <a:p>
                <a:endParaRPr lang="en-US"/>
              </a:p>
            </p:txBody>
          </p:sp>
          <p:sp>
            <p:nvSpPr>
              <p:cNvPr id="450" name="Freeform 160">
                <a:extLst>
                  <a:ext uri="{FF2B5EF4-FFF2-40B4-BE49-F238E27FC236}">
                    <a16:creationId xmlns:a16="http://schemas.microsoft.com/office/drawing/2014/main" id="{93DEEC7B-3AE4-5A7C-B616-8AAABF079DAE}"/>
                  </a:ext>
                </a:extLst>
              </p:cNvPr>
              <p:cNvSpPr>
                <a:spLocks/>
              </p:cNvSpPr>
              <p:nvPr/>
            </p:nvSpPr>
            <p:spPr bwMode="auto">
              <a:xfrm>
                <a:off x="3779" y="3006"/>
                <a:ext cx="108" cy="162"/>
              </a:xfrm>
              <a:custGeom>
                <a:avLst/>
                <a:gdLst>
                  <a:gd name="T0" fmla="*/ 0 w 108"/>
                  <a:gd name="T1" fmla="*/ 162 h 162"/>
                  <a:gd name="T2" fmla="*/ 108 w 108"/>
                  <a:gd name="T3" fmla="*/ 144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0080FF"/>
              </a:solidFill>
              <a:ln w="9525">
                <a:noFill/>
                <a:round/>
                <a:headEnd/>
                <a:tailEnd/>
              </a:ln>
            </p:spPr>
            <p:txBody>
              <a:bodyPr/>
              <a:lstStyle/>
              <a:p>
                <a:endParaRPr lang="en-US"/>
              </a:p>
            </p:txBody>
          </p:sp>
          <p:sp>
            <p:nvSpPr>
              <p:cNvPr id="451" name="Freeform 161">
                <a:extLst>
                  <a:ext uri="{FF2B5EF4-FFF2-40B4-BE49-F238E27FC236}">
                    <a16:creationId xmlns:a16="http://schemas.microsoft.com/office/drawing/2014/main" id="{A12475D1-D010-EFEE-143B-029A201EA81A}"/>
                  </a:ext>
                </a:extLst>
              </p:cNvPr>
              <p:cNvSpPr>
                <a:spLocks/>
              </p:cNvSpPr>
              <p:nvPr/>
            </p:nvSpPr>
            <p:spPr bwMode="auto">
              <a:xfrm>
                <a:off x="3779" y="3006"/>
                <a:ext cx="108" cy="162"/>
              </a:xfrm>
              <a:custGeom>
                <a:avLst/>
                <a:gdLst>
                  <a:gd name="T0" fmla="*/ 0 w 18"/>
                  <a:gd name="T1" fmla="*/ 209952 h 27"/>
                  <a:gd name="T2" fmla="*/ 139968 w 18"/>
                  <a:gd name="T3" fmla="*/ 186624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452" name="Freeform 162">
                <a:extLst>
                  <a:ext uri="{FF2B5EF4-FFF2-40B4-BE49-F238E27FC236}">
                    <a16:creationId xmlns:a16="http://schemas.microsoft.com/office/drawing/2014/main" id="{2B890DE5-B874-533E-A0B3-12A157AEFE1A}"/>
                  </a:ext>
                </a:extLst>
              </p:cNvPr>
              <p:cNvSpPr>
                <a:spLocks/>
              </p:cNvSpPr>
              <p:nvPr/>
            </p:nvSpPr>
            <p:spPr bwMode="auto">
              <a:xfrm>
                <a:off x="3779" y="3150"/>
                <a:ext cx="108" cy="156"/>
              </a:xfrm>
              <a:custGeom>
                <a:avLst/>
                <a:gdLst>
                  <a:gd name="T0" fmla="*/ 78 w 108"/>
                  <a:gd name="T1" fmla="*/ 156 h 156"/>
                  <a:gd name="T2" fmla="*/ 0 w 108"/>
                  <a:gd name="T3" fmla="*/ 18 h 156"/>
                  <a:gd name="T4" fmla="*/ 108 w 108"/>
                  <a:gd name="T5" fmla="*/ 0 h 156"/>
                  <a:gd name="T6" fmla="*/ 78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0020FF"/>
              </a:solidFill>
              <a:ln w="9525">
                <a:noFill/>
                <a:round/>
                <a:headEnd/>
                <a:tailEnd/>
              </a:ln>
            </p:spPr>
            <p:txBody>
              <a:bodyPr/>
              <a:lstStyle/>
              <a:p>
                <a:endParaRPr lang="en-US"/>
              </a:p>
            </p:txBody>
          </p:sp>
          <p:sp>
            <p:nvSpPr>
              <p:cNvPr id="453" name="Freeform 163">
                <a:extLst>
                  <a:ext uri="{FF2B5EF4-FFF2-40B4-BE49-F238E27FC236}">
                    <a16:creationId xmlns:a16="http://schemas.microsoft.com/office/drawing/2014/main" id="{9BC570E1-643C-EA38-1BFB-867BE9A58F27}"/>
                  </a:ext>
                </a:extLst>
              </p:cNvPr>
              <p:cNvSpPr>
                <a:spLocks/>
              </p:cNvSpPr>
              <p:nvPr/>
            </p:nvSpPr>
            <p:spPr bwMode="auto">
              <a:xfrm>
                <a:off x="3779" y="3150"/>
                <a:ext cx="108" cy="156"/>
              </a:xfrm>
              <a:custGeom>
                <a:avLst/>
                <a:gdLst>
                  <a:gd name="T0" fmla="*/ 101088 w 18"/>
                  <a:gd name="T1" fmla="*/ 202176 h 26"/>
                  <a:gd name="T2" fmla="*/ 0 w 18"/>
                  <a:gd name="T3" fmla="*/ 23328 h 26"/>
                  <a:gd name="T4" fmla="*/ 139968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454" name="Oval 164">
                <a:extLst>
                  <a:ext uri="{FF2B5EF4-FFF2-40B4-BE49-F238E27FC236}">
                    <a16:creationId xmlns:a16="http://schemas.microsoft.com/office/drawing/2014/main" id="{BA59C34A-6796-2FAB-DAFD-2A4939766EFE}"/>
                  </a:ext>
                </a:extLst>
              </p:cNvPr>
              <p:cNvSpPr>
                <a:spLocks noChangeArrowheads="1"/>
              </p:cNvSpPr>
              <p:nvPr/>
            </p:nvSpPr>
            <p:spPr bwMode="auto">
              <a:xfrm>
                <a:off x="3749" y="2544"/>
                <a:ext cx="54" cy="54"/>
              </a:xfrm>
              <a:prstGeom prst="ellipse">
                <a:avLst/>
              </a:prstGeom>
              <a:solidFill>
                <a:srgbClr val="FF0000"/>
              </a:solidFill>
              <a:ln w="9525">
                <a:noFill/>
                <a:round/>
                <a:headEnd/>
                <a:tailEnd/>
              </a:ln>
            </p:spPr>
            <p:txBody>
              <a:bodyPr/>
              <a:lstStyle/>
              <a:p>
                <a:endParaRPr lang="en-US"/>
              </a:p>
            </p:txBody>
          </p:sp>
          <p:sp>
            <p:nvSpPr>
              <p:cNvPr id="455" name="Oval 165">
                <a:extLst>
                  <a:ext uri="{FF2B5EF4-FFF2-40B4-BE49-F238E27FC236}">
                    <a16:creationId xmlns:a16="http://schemas.microsoft.com/office/drawing/2014/main" id="{1AB5753D-9433-636D-1C60-A8D50F9AB322}"/>
                  </a:ext>
                </a:extLst>
              </p:cNvPr>
              <p:cNvSpPr>
                <a:spLocks noChangeArrowheads="1"/>
              </p:cNvSpPr>
              <p:nvPr/>
            </p:nvSpPr>
            <p:spPr bwMode="auto">
              <a:xfrm>
                <a:off x="3749" y="2544"/>
                <a:ext cx="54" cy="54"/>
              </a:xfrm>
              <a:prstGeom prst="ellipse">
                <a:avLst/>
              </a:prstGeom>
              <a:noFill/>
              <a:ln w="0">
                <a:solidFill>
                  <a:srgbClr val="FF0000"/>
                </a:solidFill>
                <a:round/>
                <a:headEnd/>
                <a:tailEnd/>
              </a:ln>
            </p:spPr>
            <p:txBody>
              <a:bodyPr/>
              <a:lstStyle/>
              <a:p>
                <a:endParaRPr lang="en-US"/>
              </a:p>
            </p:txBody>
          </p:sp>
          <p:sp>
            <p:nvSpPr>
              <p:cNvPr id="456" name="Freeform 166">
                <a:extLst>
                  <a:ext uri="{FF2B5EF4-FFF2-40B4-BE49-F238E27FC236}">
                    <a16:creationId xmlns:a16="http://schemas.microsoft.com/office/drawing/2014/main" id="{CF1BCA3F-F3CF-7504-1BCB-F89B0EC9D833}"/>
                  </a:ext>
                </a:extLst>
              </p:cNvPr>
              <p:cNvSpPr>
                <a:spLocks/>
              </p:cNvSpPr>
              <p:nvPr/>
            </p:nvSpPr>
            <p:spPr bwMode="auto">
              <a:xfrm>
                <a:off x="3683" y="2550"/>
                <a:ext cx="108" cy="156"/>
              </a:xfrm>
              <a:custGeom>
                <a:avLst/>
                <a:gdLst>
                  <a:gd name="T0" fmla="*/ 78 w 108"/>
                  <a:gd name="T1" fmla="*/ 156 h 156"/>
                  <a:gd name="T2" fmla="*/ 0 w 108"/>
                  <a:gd name="T3" fmla="*/ 18 h 156"/>
                  <a:gd name="T4" fmla="*/ 108 w 108"/>
                  <a:gd name="T5" fmla="*/ 0 h 156"/>
                  <a:gd name="T6" fmla="*/ 78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60FF9F"/>
              </a:solidFill>
              <a:ln w="9525">
                <a:noFill/>
                <a:round/>
                <a:headEnd/>
                <a:tailEnd/>
              </a:ln>
            </p:spPr>
            <p:txBody>
              <a:bodyPr/>
              <a:lstStyle/>
              <a:p>
                <a:endParaRPr lang="en-US"/>
              </a:p>
            </p:txBody>
          </p:sp>
          <p:sp>
            <p:nvSpPr>
              <p:cNvPr id="457" name="Freeform 167">
                <a:extLst>
                  <a:ext uri="{FF2B5EF4-FFF2-40B4-BE49-F238E27FC236}">
                    <a16:creationId xmlns:a16="http://schemas.microsoft.com/office/drawing/2014/main" id="{219ABD76-3186-78E3-89B9-509F90FC0A0C}"/>
                  </a:ext>
                </a:extLst>
              </p:cNvPr>
              <p:cNvSpPr>
                <a:spLocks/>
              </p:cNvSpPr>
              <p:nvPr/>
            </p:nvSpPr>
            <p:spPr bwMode="auto">
              <a:xfrm>
                <a:off x="3683" y="2550"/>
                <a:ext cx="108" cy="156"/>
              </a:xfrm>
              <a:custGeom>
                <a:avLst/>
                <a:gdLst>
                  <a:gd name="T0" fmla="*/ 101088 w 18"/>
                  <a:gd name="T1" fmla="*/ 202176 h 26"/>
                  <a:gd name="T2" fmla="*/ 0 w 18"/>
                  <a:gd name="T3" fmla="*/ 23328 h 26"/>
                  <a:gd name="T4" fmla="*/ 139968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458" name="Freeform 168">
                <a:extLst>
                  <a:ext uri="{FF2B5EF4-FFF2-40B4-BE49-F238E27FC236}">
                    <a16:creationId xmlns:a16="http://schemas.microsoft.com/office/drawing/2014/main" id="{2A71955A-920E-ED4F-CA04-CAA361B4CAC7}"/>
                  </a:ext>
                </a:extLst>
              </p:cNvPr>
              <p:cNvSpPr>
                <a:spLocks/>
              </p:cNvSpPr>
              <p:nvPr/>
            </p:nvSpPr>
            <p:spPr bwMode="auto">
              <a:xfrm>
                <a:off x="3761" y="2688"/>
                <a:ext cx="108" cy="162"/>
              </a:xfrm>
              <a:custGeom>
                <a:avLst/>
                <a:gdLst>
                  <a:gd name="T0" fmla="*/ 78 w 108"/>
                  <a:gd name="T1" fmla="*/ 162 h 162"/>
                  <a:gd name="T2" fmla="*/ 0 w 108"/>
                  <a:gd name="T3" fmla="*/ 18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10FFEF"/>
              </a:solidFill>
              <a:ln w="9525">
                <a:noFill/>
                <a:round/>
                <a:headEnd/>
                <a:tailEnd/>
              </a:ln>
            </p:spPr>
            <p:txBody>
              <a:bodyPr/>
              <a:lstStyle/>
              <a:p>
                <a:endParaRPr lang="en-US"/>
              </a:p>
            </p:txBody>
          </p:sp>
          <p:sp>
            <p:nvSpPr>
              <p:cNvPr id="459" name="Freeform 169">
                <a:extLst>
                  <a:ext uri="{FF2B5EF4-FFF2-40B4-BE49-F238E27FC236}">
                    <a16:creationId xmlns:a16="http://schemas.microsoft.com/office/drawing/2014/main" id="{D55176A2-EB4F-944C-90AD-9865ECC26AFC}"/>
                  </a:ext>
                </a:extLst>
              </p:cNvPr>
              <p:cNvSpPr>
                <a:spLocks/>
              </p:cNvSpPr>
              <p:nvPr/>
            </p:nvSpPr>
            <p:spPr bwMode="auto">
              <a:xfrm>
                <a:off x="3761" y="2688"/>
                <a:ext cx="108" cy="162"/>
              </a:xfrm>
              <a:custGeom>
                <a:avLst/>
                <a:gdLst>
                  <a:gd name="T0" fmla="*/ 101088 w 18"/>
                  <a:gd name="T1" fmla="*/ 209952 h 27"/>
                  <a:gd name="T2" fmla="*/ 0 w 18"/>
                  <a:gd name="T3" fmla="*/ 23328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460" name="Freeform 170">
                <a:extLst>
                  <a:ext uri="{FF2B5EF4-FFF2-40B4-BE49-F238E27FC236}">
                    <a16:creationId xmlns:a16="http://schemas.microsoft.com/office/drawing/2014/main" id="{1B51AB18-84FA-266E-8F1C-770F75BD1718}"/>
                  </a:ext>
                </a:extLst>
              </p:cNvPr>
              <p:cNvSpPr>
                <a:spLocks/>
              </p:cNvSpPr>
              <p:nvPr/>
            </p:nvSpPr>
            <p:spPr bwMode="auto">
              <a:xfrm>
                <a:off x="3761" y="2550"/>
                <a:ext cx="108" cy="156"/>
              </a:xfrm>
              <a:custGeom>
                <a:avLst/>
                <a:gdLst>
                  <a:gd name="T0" fmla="*/ 0 w 108"/>
                  <a:gd name="T1" fmla="*/ 156 h 156"/>
                  <a:gd name="T2" fmla="*/ 108 w 108"/>
                  <a:gd name="T3" fmla="*/ 138 h 156"/>
                  <a:gd name="T4" fmla="*/ 30 w 108"/>
                  <a:gd name="T5" fmla="*/ 0 h 156"/>
                  <a:gd name="T6" fmla="*/ 0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60FF9F"/>
              </a:solidFill>
              <a:ln w="9525">
                <a:noFill/>
                <a:round/>
                <a:headEnd/>
                <a:tailEnd/>
              </a:ln>
            </p:spPr>
            <p:txBody>
              <a:bodyPr/>
              <a:lstStyle/>
              <a:p>
                <a:endParaRPr lang="en-US"/>
              </a:p>
            </p:txBody>
          </p:sp>
          <p:sp>
            <p:nvSpPr>
              <p:cNvPr id="461" name="Freeform 171">
                <a:extLst>
                  <a:ext uri="{FF2B5EF4-FFF2-40B4-BE49-F238E27FC236}">
                    <a16:creationId xmlns:a16="http://schemas.microsoft.com/office/drawing/2014/main" id="{81988794-C179-02F3-B638-059641321359}"/>
                  </a:ext>
                </a:extLst>
              </p:cNvPr>
              <p:cNvSpPr>
                <a:spLocks/>
              </p:cNvSpPr>
              <p:nvPr/>
            </p:nvSpPr>
            <p:spPr bwMode="auto">
              <a:xfrm>
                <a:off x="3761" y="2550"/>
                <a:ext cx="108" cy="156"/>
              </a:xfrm>
              <a:custGeom>
                <a:avLst/>
                <a:gdLst>
                  <a:gd name="T0" fmla="*/ 0 w 18"/>
                  <a:gd name="T1" fmla="*/ 202176 h 26"/>
                  <a:gd name="T2" fmla="*/ 139968 w 18"/>
                  <a:gd name="T3" fmla="*/ 178848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462" name="Freeform 172">
                <a:extLst>
                  <a:ext uri="{FF2B5EF4-FFF2-40B4-BE49-F238E27FC236}">
                    <a16:creationId xmlns:a16="http://schemas.microsoft.com/office/drawing/2014/main" id="{D5570F44-367C-72B9-194A-03524B0E85B4}"/>
                  </a:ext>
                </a:extLst>
              </p:cNvPr>
              <p:cNvSpPr>
                <a:spLocks/>
              </p:cNvSpPr>
              <p:nvPr/>
            </p:nvSpPr>
            <p:spPr bwMode="auto">
              <a:xfrm>
                <a:off x="3749" y="3168"/>
                <a:ext cx="108" cy="156"/>
              </a:xfrm>
              <a:custGeom>
                <a:avLst/>
                <a:gdLst>
                  <a:gd name="T0" fmla="*/ 0 w 108"/>
                  <a:gd name="T1" fmla="*/ 156 h 156"/>
                  <a:gd name="T2" fmla="*/ 108 w 108"/>
                  <a:gd name="T3" fmla="*/ 138 h 156"/>
                  <a:gd name="T4" fmla="*/ 30 w 108"/>
                  <a:gd name="T5" fmla="*/ 0 h 156"/>
                  <a:gd name="T6" fmla="*/ 0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0040FF"/>
              </a:solidFill>
              <a:ln w="9525">
                <a:noFill/>
                <a:round/>
                <a:headEnd/>
                <a:tailEnd/>
              </a:ln>
            </p:spPr>
            <p:txBody>
              <a:bodyPr/>
              <a:lstStyle/>
              <a:p>
                <a:endParaRPr lang="en-US"/>
              </a:p>
            </p:txBody>
          </p:sp>
          <p:sp>
            <p:nvSpPr>
              <p:cNvPr id="463" name="Freeform 173">
                <a:extLst>
                  <a:ext uri="{FF2B5EF4-FFF2-40B4-BE49-F238E27FC236}">
                    <a16:creationId xmlns:a16="http://schemas.microsoft.com/office/drawing/2014/main" id="{F9B739BC-C1D8-06B2-6AFD-C8574C52DAA4}"/>
                  </a:ext>
                </a:extLst>
              </p:cNvPr>
              <p:cNvSpPr>
                <a:spLocks/>
              </p:cNvSpPr>
              <p:nvPr/>
            </p:nvSpPr>
            <p:spPr bwMode="auto">
              <a:xfrm>
                <a:off x="3749" y="3168"/>
                <a:ext cx="108" cy="156"/>
              </a:xfrm>
              <a:custGeom>
                <a:avLst/>
                <a:gdLst>
                  <a:gd name="T0" fmla="*/ 0 w 18"/>
                  <a:gd name="T1" fmla="*/ 202176 h 26"/>
                  <a:gd name="T2" fmla="*/ 139968 w 18"/>
                  <a:gd name="T3" fmla="*/ 178848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464" name="Freeform 174">
                <a:extLst>
                  <a:ext uri="{FF2B5EF4-FFF2-40B4-BE49-F238E27FC236}">
                    <a16:creationId xmlns:a16="http://schemas.microsoft.com/office/drawing/2014/main" id="{230A2858-E218-C682-1E55-AB1D98709E8A}"/>
                  </a:ext>
                </a:extLst>
              </p:cNvPr>
              <p:cNvSpPr>
                <a:spLocks/>
              </p:cNvSpPr>
              <p:nvPr/>
            </p:nvSpPr>
            <p:spPr bwMode="auto">
              <a:xfrm>
                <a:off x="3749" y="3306"/>
                <a:ext cx="108" cy="162"/>
              </a:xfrm>
              <a:custGeom>
                <a:avLst/>
                <a:gdLst>
                  <a:gd name="T0" fmla="*/ 78 w 108"/>
                  <a:gd name="T1" fmla="*/ 162 h 162"/>
                  <a:gd name="T2" fmla="*/ 0 w 108"/>
                  <a:gd name="T3" fmla="*/ 18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0000DF"/>
              </a:solidFill>
              <a:ln w="9525">
                <a:noFill/>
                <a:round/>
                <a:headEnd/>
                <a:tailEnd/>
              </a:ln>
            </p:spPr>
            <p:txBody>
              <a:bodyPr/>
              <a:lstStyle/>
              <a:p>
                <a:endParaRPr lang="en-US"/>
              </a:p>
            </p:txBody>
          </p:sp>
          <p:sp>
            <p:nvSpPr>
              <p:cNvPr id="465" name="Freeform 175">
                <a:extLst>
                  <a:ext uri="{FF2B5EF4-FFF2-40B4-BE49-F238E27FC236}">
                    <a16:creationId xmlns:a16="http://schemas.microsoft.com/office/drawing/2014/main" id="{FB9822DB-9B2A-1812-B70F-E858423110B9}"/>
                  </a:ext>
                </a:extLst>
              </p:cNvPr>
              <p:cNvSpPr>
                <a:spLocks/>
              </p:cNvSpPr>
              <p:nvPr/>
            </p:nvSpPr>
            <p:spPr bwMode="auto">
              <a:xfrm>
                <a:off x="3749" y="3306"/>
                <a:ext cx="108" cy="162"/>
              </a:xfrm>
              <a:custGeom>
                <a:avLst/>
                <a:gdLst>
                  <a:gd name="T0" fmla="*/ 101088 w 18"/>
                  <a:gd name="T1" fmla="*/ 209952 h 27"/>
                  <a:gd name="T2" fmla="*/ 0 w 18"/>
                  <a:gd name="T3" fmla="*/ 23328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466" name="Rectangle 176">
                <a:extLst>
                  <a:ext uri="{FF2B5EF4-FFF2-40B4-BE49-F238E27FC236}">
                    <a16:creationId xmlns:a16="http://schemas.microsoft.com/office/drawing/2014/main" id="{D4557C3D-E5A0-8C18-B752-98BE233F7198}"/>
                  </a:ext>
                </a:extLst>
              </p:cNvPr>
              <p:cNvSpPr>
                <a:spLocks noChangeArrowheads="1"/>
              </p:cNvSpPr>
              <p:nvPr/>
            </p:nvSpPr>
            <p:spPr bwMode="auto">
              <a:xfrm>
                <a:off x="3923" y="3917"/>
                <a:ext cx="1" cy="230"/>
              </a:xfrm>
              <a:prstGeom prst="rect">
                <a:avLst/>
              </a:prstGeom>
              <a:noFill/>
              <a:ln w="9525">
                <a:noFill/>
                <a:miter lim="800000"/>
                <a:headEnd/>
                <a:tailEnd/>
              </a:ln>
            </p:spPr>
            <p:txBody>
              <a:bodyPr wrap="none" lIns="0" tIns="0" rIns="0" bIns="0">
                <a:spAutoFit/>
              </a:bodyPr>
              <a:lstStyle/>
              <a:p>
                <a:pPr algn="ctr"/>
                <a:endParaRPr lang="en-US" sz="2400">
                  <a:cs typeface="Arial" charset="0"/>
                </a:endParaRPr>
              </a:p>
            </p:txBody>
          </p:sp>
          <p:sp>
            <p:nvSpPr>
              <p:cNvPr id="467" name="Freeform 177">
                <a:extLst>
                  <a:ext uri="{FF2B5EF4-FFF2-40B4-BE49-F238E27FC236}">
                    <a16:creationId xmlns:a16="http://schemas.microsoft.com/office/drawing/2014/main" id="{F3A52C16-1874-AD92-096D-E2A56219AAAB}"/>
                  </a:ext>
                </a:extLst>
              </p:cNvPr>
              <p:cNvSpPr>
                <a:spLocks/>
              </p:cNvSpPr>
              <p:nvPr/>
            </p:nvSpPr>
            <p:spPr bwMode="auto">
              <a:xfrm>
                <a:off x="3731" y="2850"/>
                <a:ext cx="108" cy="156"/>
              </a:xfrm>
              <a:custGeom>
                <a:avLst/>
                <a:gdLst>
                  <a:gd name="T0" fmla="*/ 78 w 108"/>
                  <a:gd name="T1" fmla="*/ 156 h 156"/>
                  <a:gd name="T2" fmla="*/ 0 w 108"/>
                  <a:gd name="T3" fmla="*/ 18 h 156"/>
                  <a:gd name="T4" fmla="*/ 108 w 108"/>
                  <a:gd name="T5" fmla="*/ 0 h 156"/>
                  <a:gd name="T6" fmla="*/ 78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00BFFF"/>
              </a:solidFill>
              <a:ln w="9525">
                <a:noFill/>
                <a:round/>
                <a:headEnd/>
                <a:tailEnd/>
              </a:ln>
            </p:spPr>
            <p:txBody>
              <a:bodyPr/>
              <a:lstStyle/>
              <a:p>
                <a:endParaRPr lang="en-US"/>
              </a:p>
            </p:txBody>
          </p:sp>
          <p:sp>
            <p:nvSpPr>
              <p:cNvPr id="468" name="Freeform 178">
                <a:extLst>
                  <a:ext uri="{FF2B5EF4-FFF2-40B4-BE49-F238E27FC236}">
                    <a16:creationId xmlns:a16="http://schemas.microsoft.com/office/drawing/2014/main" id="{1EBBC8D7-899B-EAA7-8E7A-5C14FC9232D8}"/>
                  </a:ext>
                </a:extLst>
              </p:cNvPr>
              <p:cNvSpPr>
                <a:spLocks/>
              </p:cNvSpPr>
              <p:nvPr/>
            </p:nvSpPr>
            <p:spPr bwMode="auto">
              <a:xfrm>
                <a:off x="3731" y="2850"/>
                <a:ext cx="108" cy="156"/>
              </a:xfrm>
              <a:custGeom>
                <a:avLst/>
                <a:gdLst>
                  <a:gd name="T0" fmla="*/ 101088 w 18"/>
                  <a:gd name="T1" fmla="*/ 202176 h 26"/>
                  <a:gd name="T2" fmla="*/ 0 w 18"/>
                  <a:gd name="T3" fmla="*/ 23328 h 26"/>
                  <a:gd name="T4" fmla="*/ 139968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469" name="Freeform 179">
                <a:extLst>
                  <a:ext uri="{FF2B5EF4-FFF2-40B4-BE49-F238E27FC236}">
                    <a16:creationId xmlns:a16="http://schemas.microsoft.com/office/drawing/2014/main" id="{DC65FE46-49E3-3954-23C6-8A1EB9785DFC}"/>
                  </a:ext>
                </a:extLst>
              </p:cNvPr>
              <p:cNvSpPr>
                <a:spLocks/>
              </p:cNvSpPr>
              <p:nvPr/>
            </p:nvSpPr>
            <p:spPr bwMode="auto">
              <a:xfrm>
                <a:off x="3654" y="2568"/>
                <a:ext cx="107" cy="162"/>
              </a:xfrm>
              <a:custGeom>
                <a:avLst/>
                <a:gdLst>
                  <a:gd name="T0" fmla="*/ 0 w 107"/>
                  <a:gd name="T1" fmla="*/ 162 h 162"/>
                  <a:gd name="T2" fmla="*/ 107 w 107"/>
                  <a:gd name="T3" fmla="*/ 138 h 162"/>
                  <a:gd name="T4" fmla="*/ 29 w 107"/>
                  <a:gd name="T5" fmla="*/ 0 h 162"/>
                  <a:gd name="T6" fmla="*/ 0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38"/>
                    </a:lnTo>
                    <a:lnTo>
                      <a:pt x="29" y="0"/>
                    </a:lnTo>
                    <a:lnTo>
                      <a:pt x="0" y="162"/>
                    </a:lnTo>
                    <a:close/>
                  </a:path>
                </a:pathLst>
              </a:custGeom>
              <a:solidFill>
                <a:srgbClr val="80FF80"/>
              </a:solidFill>
              <a:ln w="9525">
                <a:noFill/>
                <a:round/>
                <a:headEnd/>
                <a:tailEnd/>
              </a:ln>
            </p:spPr>
            <p:txBody>
              <a:bodyPr/>
              <a:lstStyle/>
              <a:p>
                <a:endParaRPr lang="en-US"/>
              </a:p>
            </p:txBody>
          </p:sp>
          <p:sp>
            <p:nvSpPr>
              <p:cNvPr id="470" name="Freeform 180">
                <a:extLst>
                  <a:ext uri="{FF2B5EF4-FFF2-40B4-BE49-F238E27FC236}">
                    <a16:creationId xmlns:a16="http://schemas.microsoft.com/office/drawing/2014/main" id="{0475DB55-F952-FB1B-2EF6-43FD74A98A71}"/>
                  </a:ext>
                </a:extLst>
              </p:cNvPr>
              <p:cNvSpPr>
                <a:spLocks/>
              </p:cNvSpPr>
              <p:nvPr/>
            </p:nvSpPr>
            <p:spPr bwMode="auto">
              <a:xfrm>
                <a:off x="3654" y="2568"/>
                <a:ext cx="107" cy="162"/>
              </a:xfrm>
              <a:custGeom>
                <a:avLst/>
                <a:gdLst>
                  <a:gd name="T0" fmla="*/ 0 w 18"/>
                  <a:gd name="T1" fmla="*/ 209952 h 27"/>
                  <a:gd name="T2" fmla="*/ 133607 w 18"/>
                  <a:gd name="T3" fmla="*/ 178848 h 27"/>
                  <a:gd name="T4" fmla="*/ 37385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471" name="Oval 181">
                <a:extLst>
                  <a:ext uri="{FF2B5EF4-FFF2-40B4-BE49-F238E27FC236}">
                    <a16:creationId xmlns:a16="http://schemas.microsoft.com/office/drawing/2014/main" id="{DBBCC12D-10E0-B389-B6FA-927CF8AA95D7}"/>
                  </a:ext>
                </a:extLst>
              </p:cNvPr>
              <p:cNvSpPr>
                <a:spLocks noChangeArrowheads="1"/>
              </p:cNvSpPr>
              <p:nvPr/>
            </p:nvSpPr>
            <p:spPr bwMode="auto">
              <a:xfrm>
                <a:off x="3743" y="2796"/>
                <a:ext cx="54" cy="54"/>
              </a:xfrm>
              <a:prstGeom prst="ellipse">
                <a:avLst/>
              </a:prstGeom>
              <a:solidFill>
                <a:srgbClr val="FF0000"/>
              </a:solidFill>
              <a:ln w="9525">
                <a:noFill/>
                <a:round/>
                <a:headEnd/>
                <a:tailEnd/>
              </a:ln>
            </p:spPr>
            <p:txBody>
              <a:bodyPr/>
              <a:lstStyle/>
              <a:p>
                <a:endParaRPr lang="en-US"/>
              </a:p>
            </p:txBody>
          </p:sp>
          <p:sp>
            <p:nvSpPr>
              <p:cNvPr id="472" name="Oval 182">
                <a:extLst>
                  <a:ext uri="{FF2B5EF4-FFF2-40B4-BE49-F238E27FC236}">
                    <a16:creationId xmlns:a16="http://schemas.microsoft.com/office/drawing/2014/main" id="{6C0239A9-B5AE-B80C-D22D-5553DD92AD9F}"/>
                  </a:ext>
                </a:extLst>
              </p:cNvPr>
              <p:cNvSpPr>
                <a:spLocks noChangeArrowheads="1"/>
              </p:cNvSpPr>
              <p:nvPr/>
            </p:nvSpPr>
            <p:spPr bwMode="auto">
              <a:xfrm>
                <a:off x="3743" y="2796"/>
                <a:ext cx="54" cy="54"/>
              </a:xfrm>
              <a:prstGeom prst="ellipse">
                <a:avLst/>
              </a:prstGeom>
              <a:noFill/>
              <a:ln w="0">
                <a:solidFill>
                  <a:srgbClr val="FF0000"/>
                </a:solidFill>
                <a:round/>
                <a:headEnd/>
                <a:tailEnd/>
              </a:ln>
            </p:spPr>
            <p:txBody>
              <a:bodyPr/>
              <a:lstStyle/>
              <a:p>
                <a:endParaRPr lang="en-US"/>
              </a:p>
            </p:txBody>
          </p:sp>
          <p:sp>
            <p:nvSpPr>
              <p:cNvPr id="473" name="Freeform 183">
                <a:extLst>
                  <a:ext uri="{FF2B5EF4-FFF2-40B4-BE49-F238E27FC236}">
                    <a16:creationId xmlns:a16="http://schemas.microsoft.com/office/drawing/2014/main" id="{B0FAAE21-3A07-E4FB-8044-1F0DD6C35A14}"/>
                  </a:ext>
                </a:extLst>
              </p:cNvPr>
              <p:cNvSpPr>
                <a:spLocks/>
              </p:cNvSpPr>
              <p:nvPr/>
            </p:nvSpPr>
            <p:spPr bwMode="auto">
              <a:xfrm>
                <a:off x="3731" y="2706"/>
                <a:ext cx="108" cy="162"/>
              </a:xfrm>
              <a:custGeom>
                <a:avLst/>
                <a:gdLst>
                  <a:gd name="T0" fmla="*/ 0 w 108"/>
                  <a:gd name="T1" fmla="*/ 162 h 162"/>
                  <a:gd name="T2" fmla="*/ 108 w 108"/>
                  <a:gd name="T3" fmla="*/ 144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20FFDF"/>
              </a:solidFill>
              <a:ln w="9525">
                <a:noFill/>
                <a:round/>
                <a:headEnd/>
                <a:tailEnd/>
              </a:ln>
            </p:spPr>
            <p:txBody>
              <a:bodyPr/>
              <a:lstStyle/>
              <a:p>
                <a:endParaRPr lang="en-US"/>
              </a:p>
            </p:txBody>
          </p:sp>
          <p:sp>
            <p:nvSpPr>
              <p:cNvPr id="474" name="Freeform 184">
                <a:extLst>
                  <a:ext uri="{FF2B5EF4-FFF2-40B4-BE49-F238E27FC236}">
                    <a16:creationId xmlns:a16="http://schemas.microsoft.com/office/drawing/2014/main" id="{28497CF7-0F7D-A20A-BB56-669E4096CF25}"/>
                  </a:ext>
                </a:extLst>
              </p:cNvPr>
              <p:cNvSpPr>
                <a:spLocks/>
              </p:cNvSpPr>
              <p:nvPr/>
            </p:nvSpPr>
            <p:spPr bwMode="auto">
              <a:xfrm>
                <a:off x="3731" y="2706"/>
                <a:ext cx="108" cy="162"/>
              </a:xfrm>
              <a:custGeom>
                <a:avLst/>
                <a:gdLst>
                  <a:gd name="T0" fmla="*/ 0 w 18"/>
                  <a:gd name="T1" fmla="*/ 209952 h 27"/>
                  <a:gd name="T2" fmla="*/ 139968 w 18"/>
                  <a:gd name="T3" fmla="*/ 186624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475" name="Freeform 185">
                <a:extLst>
                  <a:ext uri="{FF2B5EF4-FFF2-40B4-BE49-F238E27FC236}">
                    <a16:creationId xmlns:a16="http://schemas.microsoft.com/office/drawing/2014/main" id="{8A50D081-FF69-2F66-0397-F8B3A5431EDA}"/>
                  </a:ext>
                </a:extLst>
              </p:cNvPr>
              <p:cNvSpPr>
                <a:spLocks/>
              </p:cNvSpPr>
              <p:nvPr/>
            </p:nvSpPr>
            <p:spPr bwMode="auto">
              <a:xfrm>
                <a:off x="3719" y="3324"/>
                <a:ext cx="108" cy="162"/>
              </a:xfrm>
              <a:custGeom>
                <a:avLst/>
                <a:gdLst>
                  <a:gd name="T0" fmla="*/ 0 w 108"/>
                  <a:gd name="T1" fmla="*/ 162 h 162"/>
                  <a:gd name="T2" fmla="*/ 108 w 108"/>
                  <a:gd name="T3" fmla="*/ 144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0000FF"/>
              </a:solidFill>
              <a:ln w="9525">
                <a:noFill/>
                <a:round/>
                <a:headEnd/>
                <a:tailEnd/>
              </a:ln>
            </p:spPr>
            <p:txBody>
              <a:bodyPr/>
              <a:lstStyle/>
              <a:p>
                <a:endParaRPr lang="en-US"/>
              </a:p>
            </p:txBody>
          </p:sp>
          <p:sp>
            <p:nvSpPr>
              <p:cNvPr id="476" name="Freeform 186">
                <a:extLst>
                  <a:ext uri="{FF2B5EF4-FFF2-40B4-BE49-F238E27FC236}">
                    <a16:creationId xmlns:a16="http://schemas.microsoft.com/office/drawing/2014/main" id="{AE90FB4A-2CE4-3859-AB9A-4FEB87B655BB}"/>
                  </a:ext>
                </a:extLst>
              </p:cNvPr>
              <p:cNvSpPr>
                <a:spLocks/>
              </p:cNvSpPr>
              <p:nvPr/>
            </p:nvSpPr>
            <p:spPr bwMode="auto">
              <a:xfrm>
                <a:off x="3719" y="3324"/>
                <a:ext cx="108" cy="162"/>
              </a:xfrm>
              <a:custGeom>
                <a:avLst/>
                <a:gdLst>
                  <a:gd name="T0" fmla="*/ 0 w 18"/>
                  <a:gd name="T1" fmla="*/ 209952 h 27"/>
                  <a:gd name="T2" fmla="*/ 139968 w 18"/>
                  <a:gd name="T3" fmla="*/ 186624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477" name="Freeform 187">
                <a:extLst>
                  <a:ext uri="{FF2B5EF4-FFF2-40B4-BE49-F238E27FC236}">
                    <a16:creationId xmlns:a16="http://schemas.microsoft.com/office/drawing/2014/main" id="{9C1ED023-CF26-0391-C6CF-3E2444A704E6}"/>
                  </a:ext>
                </a:extLst>
              </p:cNvPr>
              <p:cNvSpPr>
                <a:spLocks/>
              </p:cNvSpPr>
              <p:nvPr/>
            </p:nvSpPr>
            <p:spPr bwMode="auto">
              <a:xfrm>
                <a:off x="3701" y="3006"/>
                <a:ext cx="108" cy="162"/>
              </a:xfrm>
              <a:custGeom>
                <a:avLst/>
                <a:gdLst>
                  <a:gd name="T0" fmla="*/ 78 w 108"/>
                  <a:gd name="T1" fmla="*/ 162 h 162"/>
                  <a:gd name="T2" fmla="*/ 0 w 108"/>
                  <a:gd name="T3" fmla="*/ 18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0080FF"/>
              </a:solidFill>
              <a:ln w="9525">
                <a:noFill/>
                <a:round/>
                <a:headEnd/>
                <a:tailEnd/>
              </a:ln>
            </p:spPr>
            <p:txBody>
              <a:bodyPr/>
              <a:lstStyle/>
              <a:p>
                <a:endParaRPr lang="en-US"/>
              </a:p>
            </p:txBody>
          </p:sp>
          <p:sp>
            <p:nvSpPr>
              <p:cNvPr id="478" name="Freeform 188">
                <a:extLst>
                  <a:ext uri="{FF2B5EF4-FFF2-40B4-BE49-F238E27FC236}">
                    <a16:creationId xmlns:a16="http://schemas.microsoft.com/office/drawing/2014/main" id="{F8B571D8-47F5-6CAE-442B-C41F16C0EAB2}"/>
                  </a:ext>
                </a:extLst>
              </p:cNvPr>
              <p:cNvSpPr>
                <a:spLocks/>
              </p:cNvSpPr>
              <p:nvPr/>
            </p:nvSpPr>
            <p:spPr bwMode="auto">
              <a:xfrm>
                <a:off x="3701" y="3006"/>
                <a:ext cx="108" cy="162"/>
              </a:xfrm>
              <a:custGeom>
                <a:avLst/>
                <a:gdLst>
                  <a:gd name="T0" fmla="*/ 101088 w 18"/>
                  <a:gd name="T1" fmla="*/ 209952 h 27"/>
                  <a:gd name="T2" fmla="*/ 0 w 18"/>
                  <a:gd name="T3" fmla="*/ 23328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479" name="Freeform 189">
                <a:extLst>
                  <a:ext uri="{FF2B5EF4-FFF2-40B4-BE49-F238E27FC236}">
                    <a16:creationId xmlns:a16="http://schemas.microsoft.com/office/drawing/2014/main" id="{B9085372-5831-B1D3-B210-16EE69BF7842}"/>
                  </a:ext>
                </a:extLst>
              </p:cNvPr>
              <p:cNvSpPr>
                <a:spLocks/>
              </p:cNvSpPr>
              <p:nvPr/>
            </p:nvSpPr>
            <p:spPr bwMode="auto">
              <a:xfrm>
                <a:off x="3701" y="2868"/>
                <a:ext cx="108" cy="156"/>
              </a:xfrm>
              <a:custGeom>
                <a:avLst/>
                <a:gdLst>
                  <a:gd name="T0" fmla="*/ 0 w 108"/>
                  <a:gd name="T1" fmla="*/ 156 h 156"/>
                  <a:gd name="T2" fmla="*/ 108 w 108"/>
                  <a:gd name="T3" fmla="*/ 138 h 156"/>
                  <a:gd name="T4" fmla="*/ 30 w 108"/>
                  <a:gd name="T5" fmla="*/ 0 h 156"/>
                  <a:gd name="T6" fmla="*/ 0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00DFFF"/>
              </a:solidFill>
              <a:ln w="9525">
                <a:noFill/>
                <a:round/>
                <a:headEnd/>
                <a:tailEnd/>
              </a:ln>
            </p:spPr>
            <p:txBody>
              <a:bodyPr/>
              <a:lstStyle/>
              <a:p>
                <a:endParaRPr lang="en-US"/>
              </a:p>
            </p:txBody>
          </p:sp>
          <p:sp>
            <p:nvSpPr>
              <p:cNvPr id="480" name="Freeform 190">
                <a:extLst>
                  <a:ext uri="{FF2B5EF4-FFF2-40B4-BE49-F238E27FC236}">
                    <a16:creationId xmlns:a16="http://schemas.microsoft.com/office/drawing/2014/main" id="{2BA92E24-162B-B997-86FF-C35B432BC609}"/>
                  </a:ext>
                </a:extLst>
              </p:cNvPr>
              <p:cNvSpPr>
                <a:spLocks/>
              </p:cNvSpPr>
              <p:nvPr/>
            </p:nvSpPr>
            <p:spPr bwMode="auto">
              <a:xfrm>
                <a:off x="3701" y="2868"/>
                <a:ext cx="108" cy="156"/>
              </a:xfrm>
              <a:custGeom>
                <a:avLst/>
                <a:gdLst>
                  <a:gd name="T0" fmla="*/ 0 w 18"/>
                  <a:gd name="T1" fmla="*/ 202176 h 26"/>
                  <a:gd name="T2" fmla="*/ 139968 w 18"/>
                  <a:gd name="T3" fmla="*/ 178848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481" name="Oval 191">
                <a:extLst>
                  <a:ext uri="{FF2B5EF4-FFF2-40B4-BE49-F238E27FC236}">
                    <a16:creationId xmlns:a16="http://schemas.microsoft.com/office/drawing/2014/main" id="{363D933A-EE84-3257-1953-4496238A860A}"/>
                  </a:ext>
                </a:extLst>
              </p:cNvPr>
              <p:cNvSpPr>
                <a:spLocks noChangeArrowheads="1"/>
              </p:cNvSpPr>
              <p:nvPr/>
            </p:nvSpPr>
            <p:spPr bwMode="auto">
              <a:xfrm>
                <a:off x="3779" y="3114"/>
                <a:ext cx="54" cy="54"/>
              </a:xfrm>
              <a:prstGeom prst="ellipse">
                <a:avLst/>
              </a:prstGeom>
              <a:solidFill>
                <a:srgbClr val="FF0000"/>
              </a:solidFill>
              <a:ln w="9525">
                <a:noFill/>
                <a:round/>
                <a:headEnd/>
                <a:tailEnd/>
              </a:ln>
            </p:spPr>
            <p:txBody>
              <a:bodyPr/>
              <a:lstStyle/>
              <a:p>
                <a:endParaRPr lang="en-US"/>
              </a:p>
            </p:txBody>
          </p:sp>
          <p:sp>
            <p:nvSpPr>
              <p:cNvPr id="482" name="Oval 192">
                <a:extLst>
                  <a:ext uri="{FF2B5EF4-FFF2-40B4-BE49-F238E27FC236}">
                    <a16:creationId xmlns:a16="http://schemas.microsoft.com/office/drawing/2014/main" id="{7513690E-242C-C263-9AF2-5ADEBEE96F47}"/>
                  </a:ext>
                </a:extLst>
              </p:cNvPr>
              <p:cNvSpPr>
                <a:spLocks noChangeArrowheads="1"/>
              </p:cNvSpPr>
              <p:nvPr/>
            </p:nvSpPr>
            <p:spPr bwMode="auto">
              <a:xfrm>
                <a:off x="3779" y="3114"/>
                <a:ext cx="54" cy="54"/>
              </a:xfrm>
              <a:prstGeom prst="ellipse">
                <a:avLst/>
              </a:prstGeom>
              <a:noFill/>
              <a:ln w="0">
                <a:solidFill>
                  <a:srgbClr val="FF0000"/>
                </a:solidFill>
                <a:round/>
                <a:headEnd/>
                <a:tailEnd/>
              </a:ln>
            </p:spPr>
            <p:txBody>
              <a:bodyPr/>
              <a:lstStyle/>
              <a:p>
                <a:endParaRPr lang="en-US"/>
              </a:p>
            </p:txBody>
          </p:sp>
          <p:sp>
            <p:nvSpPr>
              <p:cNvPr id="483" name="Freeform 193">
                <a:extLst>
                  <a:ext uri="{FF2B5EF4-FFF2-40B4-BE49-F238E27FC236}">
                    <a16:creationId xmlns:a16="http://schemas.microsoft.com/office/drawing/2014/main" id="{0F801D7F-6B1B-0D6A-FBA1-09306C06E116}"/>
                  </a:ext>
                </a:extLst>
              </p:cNvPr>
              <p:cNvSpPr>
                <a:spLocks/>
              </p:cNvSpPr>
              <p:nvPr/>
            </p:nvSpPr>
            <p:spPr bwMode="auto">
              <a:xfrm>
                <a:off x="3683" y="2412"/>
                <a:ext cx="108" cy="156"/>
              </a:xfrm>
              <a:custGeom>
                <a:avLst/>
                <a:gdLst>
                  <a:gd name="T0" fmla="*/ 0 w 108"/>
                  <a:gd name="T1" fmla="*/ 156 h 156"/>
                  <a:gd name="T2" fmla="*/ 108 w 108"/>
                  <a:gd name="T3" fmla="*/ 138 h 156"/>
                  <a:gd name="T4" fmla="*/ 30 w 108"/>
                  <a:gd name="T5" fmla="*/ 0 h 156"/>
                  <a:gd name="T6" fmla="*/ 0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BFFF40"/>
              </a:solidFill>
              <a:ln w="9525">
                <a:noFill/>
                <a:round/>
                <a:headEnd/>
                <a:tailEnd/>
              </a:ln>
            </p:spPr>
            <p:txBody>
              <a:bodyPr/>
              <a:lstStyle/>
              <a:p>
                <a:endParaRPr lang="en-US"/>
              </a:p>
            </p:txBody>
          </p:sp>
          <p:sp>
            <p:nvSpPr>
              <p:cNvPr id="484" name="Freeform 194">
                <a:extLst>
                  <a:ext uri="{FF2B5EF4-FFF2-40B4-BE49-F238E27FC236}">
                    <a16:creationId xmlns:a16="http://schemas.microsoft.com/office/drawing/2014/main" id="{68555E80-2242-1F44-264F-36B160BB0497}"/>
                  </a:ext>
                </a:extLst>
              </p:cNvPr>
              <p:cNvSpPr>
                <a:spLocks/>
              </p:cNvSpPr>
              <p:nvPr/>
            </p:nvSpPr>
            <p:spPr bwMode="auto">
              <a:xfrm>
                <a:off x="3683" y="2412"/>
                <a:ext cx="108" cy="156"/>
              </a:xfrm>
              <a:custGeom>
                <a:avLst/>
                <a:gdLst>
                  <a:gd name="T0" fmla="*/ 0 w 18"/>
                  <a:gd name="T1" fmla="*/ 202176 h 26"/>
                  <a:gd name="T2" fmla="*/ 139968 w 18"/>
                  <a:gd name="T3" fmla="*/ 178848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485" name="Freeform 195">
                <a:extLst>
                  <a:ext uri="{FF2B5EF4-FFF2-40B4-BE49-F238E27FC236}">
                    <a16:creationId xmlns:a16="http://schemas.microsoft.com/office/drawing/2014/main" id="{A70DD919-FDB5-115A-CC1B-A666180BEAA0}"/>
                  </a:ext>
                </a:extLst>
              </p:cNvPr>
              <p:cNvSpPr>
                <a:spLocks/>
              </p:cNvSpPr>
              <p:nvPr/>
            </p:nvSpPr>
            <p:spPr bwMode="auto">
              <a:xfrm>
                <a:off x="3594" y="3024"/>
                <a:ext cx="107" cy="162"/>
              </a:xfrm>
              <a:custGeom>
                <a:avLst/>
                <a:gdLst>
                  <a:gd name="T0" fmla="*/ 77 w 107"/>
                  <a:gd name="T1" fmla="*/ 162 h 162"/>
                  <a:gd name="T2" fmla="*/ 0 w 107"/>
                  <a:gd name="T3" fmla="*/ 24 h 162"/>
                  <a:gd name="T4" fmla="*/ 107 w 107"/>
                  <a:gd name="T5" fmla="*/ 0 h 162"/>
                  <a:gd name="T6" fmla="*/ 77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7" y="162"/>
                    </a:moveTo>
                    <a:lnTo>
                      <a:pt x="0" y="24"/>
                    </a:lnTo>
                    <a:lnTo>
                      <a:pt x="107" y="0"/>
                    </a:lnTo>
                    <a:lnTo>
                      <a:pt x="77" y="162"/>
                    </a:lnTo>
                    <a:close/>
                  </a:path>
                </a:pathLst>
              </a:custGeom>
              <a:solidFill>
                <a:srgbClr val="009FFF"/>
              </a:solidFill>
              <a:ln w="9525">
                <a:noFill/>
                <a:round/>
                <a:headEnd/>
                <a:tailEnd/>
              </a:ln>
            </p:spPr>
            <p:txBody>
              <a:bodyPr/>
              <a:lstStyle/>
              <a:p>
                <a:endParaRPr lang="en-US"/>
              </a:p>
            </p:txBody>
          </p:sp>
          <p:sp>
            <p:nvSpPr>
              <p:cNvPr id="486" name="Freeform 196">
                <a:extLst>
                  <a:ext uri="{FF2B5EF4-FFF2-40B4-BE49-F238E27FC236}">
                    <a16:creationId xmlns:a16="http://schemas.microsoft.com/office/drawing/2014/main" id="{23F73C91-49A8-2804-716B-9DF80091EEE3}"/>
                  </a:ext>
                </a:extLst>
              </p:cNvPr>
              <p:cNvSpPr>
                <a:spLocks/>
              </p:cNvSpPr>
              <p:nvPr/>
            </p:nvSpPr>
            <p:spPr bwMode="auto">
              <a:xfrm>
                <a:off x="3594" y="3024"/>
                <a:ext cx="107" cy="162"/>
              </a:xfrm>
              <a:custGeom>
                <a:avLst/>
                <a:gdLst>
                  <a:gd name="T0" fmla="*/ 96223 w 18"/>
                  <a:gd name="T1" fmla="*/ 209952 h 27"/>
                  <a:gd name="T2" fmla="*/ 0 w 18"/>
                  <a:gd name="T3" fmla="*/ 31104 h 27"/>
                  <a:gd name="T4" fmla="*/ 13360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487" name="Freeform 197">
                <a:extLst>
                  <a:ext uri="{FF2B5EF4-FFF2-40B4-BE49-F238E27FC236}">
                    <a16:creationId xmlns:a16="http://schemas.microsoft.com/office/drawing/2014/main" id="{444FDE1B-BEB4-DBD5-C013-6F004703730C}"/>
                  </a:ext>
                </a:extLst>
              </p:cNvPr>
              <p:cNvSpPr>
                <a:spLocks/>
              </p:cNvSpPr>
              <p:nvPr/>
            </p:nvSpPr>
            <p:spPr bwMode="auto">
              <a:xfrm>
                <a:off x="3671" y="3168"/>
                <a:ext cx="108" cy="156"/>
              </a:xfrm>
              <a:custGeom>
                <a:avLst/>
                <a:gdLst>
                  <a:gd name="T0" fmla="*/ 78 w 108"/>
                  <a:gd name="T1" fmla="*/ 156 h 156"/>
                  <a:gd name="T2" fmla="*/ 0 w 108"/>
                  <a:gd name="T3" fmla="*/ 18 h 156"/>
                  <a:gd name="T4" fmla="*/ 108 w 108"/>
                  <a:gd name="T5" fmla="*/ 0 h 156"/>
                  <a:gd name="T6" fmla="*/ 78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0040FF"/>
              </a:solidFill>
              <a:ln w="9525">
                <a:noFill/>
                <a:round/>
                <a:headEnd/>
                <a:tailEnd/>
              </a:ln>
            </p:spPr>
            <p:txBody>
              <a:bodyPr/>
              <a:lstStyle/>
              <a:p>
                <a:endParaRPr lang="en-US"/>
              </a:p>
            </p:txBody>
          </p:sp>
          <p:sp>
            <p:nvSpPr>
              <p:cNvPr id="488" name="Freeform 198">
                <a:extLst>
                  <a:ext uri="{FF2B5EF4-FFF2-40B4-BE49-F238E27FC236}">
                    <a16:creationId xmlns:a16="http://schemas.microsoft.com/office/drawing/2014/main" id="{F6299FF8-1F4B-FFA0-F6BA-82E83E27DE95}"/>
                  </a:ext>
                </a:extLst>
              </p:cNvPr>
              <p:cNvSpPr>
                <a:spLocks/>
              </p:cNvSpPr>
              <p:nvPr/>
            </p:nvSpPr>
            <p:spPr bwMode="auto">
              <a:xfrm>
                <a:off x="3671" y="3168"/>
                <a:ext cx="108" cy="156"/>
              </a:xfrm>
              <a:custGeom>
                <a:avLst/>
                <a:gdLst>
                  <a:gd name="T0" fmla="*/ 101088 w 18"/>
                  <a:gd name="T1" fmla="*/ 202176 h 26"/>
                  <a:gd name="T2" fmla="*/ 0 w 18"/>
                  <a:gd name="T3" fmla="*/ 23328 h 26"/>
                  <a:gd name="T4" fmla="*/ 139968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489" name="Freeform 199">
                <a:extLst>
                  <a:ext uri="{FF2B5EF4-FFF2-40B4-BE49-F238E27FC236}">
                    <a16:creationId xmlns:a16="http://schemas.microsoft.com/office/drawing/2014/main" id="{3DE1B6B7-3B3C-FD21-EA6E-1396FD281DBD}"/>
                  </a:ext>
                </a:extLst>
              </p:cNvPr>
              <p:cNvSpPr>
                <a:spLocks/>
              </p:cNvSpPr>
              <p:nvPr/>
            </p:nvSpPr>
            <p:spPr bwMode="auto">
              <a:xfrm>
                <a:off x="3671" y="3024"/>
                <a:ext cx="108" cy="162"/>
              </a:xfrm>
              <a:custGeom>
                <a:avLst/>
                <a:gdLst>
                  <a:gd name="T0" fmla="*/ 0 w 108"/>
                  <a:gd name="T1" fmla="*/ 162 h 162"/>
                  <a:gd name="T2" fmla="*/ 108 w 108"/>
                  <a:gd name="T3" fmla="*/ 144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009FFF"/>
              </a:solidFill>
              <a:ln w="9525">
                <a:noFill/>
                <a:round/>
                <a:headEnd/>
                <a:tailEnd/>
              </a:ln>
            </p:spPr>
            <p:txBody>
              <a:bodyPr/>
              <a:lstStyle/>
              <a:p>
                <a:endParaRPr lang="en-US"/>
              </a:p>
            </p:txBody>
          </p:sp>
          <p:sp>
            <p:nvSpPr>
              <p:cNvPr id="490" name="Freeform 200">
                <a:extLst>
                  <a:ext uri="{FF2B5EF4-FFF2-40B4-BE49-F238E27FC236}">
                    <a16:creationId xmlns:a16="http://schemas.microsoft.com/office/drawing/2014/main" id="{B0D32451-6288-37D3-0BB1-A3A4AB75A46C}"/>
                  </a:ext>
                </a:extLst>
              </p:cNvPr>
              <p:cNvSpPr>
                <a:spLocks/>
              </p:cNvSpPr>
              <p:nvPr/>
            </p:nvSpPr>
            <p:spPr bwMode="auto">
              <a:xfrm>
                <a:off x="3671" y="3024"/>
                <a:ext cx="108" cy="162"/>
              </a:xfrm>
              <a:custGeom>
                <a:avLst/>
                <a:gdLst>
                  <a:gd name="T0" fmla="*/ 0 w 18"/>
                  <a:gd name="T1" fmla="*/ 209952 h 27"/>
                  <a:gd name="T2" fmla="*/ 139968 w 18"/>
                  <a:gd name="T3" fmla="*/ 186624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491" name="Oval 201">
                <a:extLst>
                  <a:ext uri="{FF2B5EF4-FFF2-40B4-BE49-F238E27FC236}">
                    <a16:creationId xmlns:a16="http://schemas.microsoft.com/office/drawing/2014/main" id="{2A9EC495-81B8-9F3B-44F6-617B20B528B3}"/>
                  </a:ext>
                </a:extLst>
              </p:cNvPr>
              <p:cNvSpPr>
                <a:spLocks noChangeArrowheads="1"/>
              </p:cNvSpPr>
              <p:nvPr/>
            </p:nvSpPr>
            <p:spPr bwMode="auto">
              <a:xfrm>
                <a:off x="3749" y="3156"/>
                <a:ext cx="54" cy="54"/>
              </a:xfrm>
              <a:prstGeom prst="ellipse">
                <a:avLst/>
              </a:prstGeom>
              <a:solidFill>
                <a:srgbClr val="FF0000"/>
              </a:solidFill>
              <a:ln w="9525">
                <a:noFill/>
                <a:round/>
                <a:headEnd/>
                <a:tailEnd/>
              </a:ln>
            </p:spPr>
            <p:txBody>
              <a:bodyPr/>
              <a:lstStyle/>
              <a:p>
                <a:endParaRPr lang="en-US"/>
              </a:p>
            </p:txBody>
          </p:sp>
          <p:sp>
            <p:nvSpPr>
              <p:cNvPr id="492" name="Oval 202">
                <a:extLst>
                  <a:ext uri="{FF2B5EF4-FFF2-40B4-BE49-F238E27FC236}">
                    <a16:creationId xmlns:a16="http://schemas.microsoft.com/office/drawing/2014/main" id="{B919C25C-8CD2-13FE-E284-596153361486}"/>
                  </a:ext>
                </a:extLst>
              </p:cNvPr>
              <p:cNvSpPr>
                <a:spLocks noChangeArrowheads="1"/>
              </p:cNvSpPr>
              <p:nvPr/>
            </p:nvSpPr>
            <p:spPr bwMode="auto">
              <a:xfrm>
                <a:off x="3749" y="3156"/>
                <a:ext cx="54" cy="54"/>
              </a:xfrm>
              <a:prstGeom prst="ellipse">
                <a:avLst/>
              </a:prstGeom>
              <a:noFill/>
              <a:ln w="0">
                <a:solidFill>
                  <a:srgbClr val="FF0000"/>
                </a:solidFill>
                <a:round/>
                <a:headEnd/>
                <a:tailEnd/>
              </a:ln>
            </p:spPr>
            <p:txBody>
              <a:bodyPr/>
              <a:lstStyle/>
              <a:p>
                <a:endParaRPr lang="en-US"/>
              </a:p>
            </p:txBody>
          </p:sp>
          <p:sp>
            <p:nvSpPr>
              <p:cNvPr id="493" name="Oval 203">
                <a:extLst>
                  <a:ext uri="{FF2B5EF4-FFF2-40B4-BE49-F238E27FC236}">
                    <a16:creationId xmlns:a16="http://schemas.microsoft.com/office/drawing/2014/main" id="{E81A9954-BBAF-FF7B-1DBE-92DF54896013}"/>
                  </a:ext>
                </a:extLst>
              </p:cNvPr>
              <p:cNvSpPr>
                <a:spLocks noChangeArrowheads="1"/>
              </p:cNvSpPr>
              <p:nvPr/>
            </p:nvSpPr>
            <p:spPr bwMode="auto">
              <a:xfrm>
                <a:off x="3743" y="2604"/>
                <a:ext cx="54" cy="54"/>
              </a:xfrm>
              <a:prstGeom prst="ellipse">
                <a:avLst/>
              </a:prstGeom>
              <a:solidFill>
                <a:srgbClr val="FF0000"/>
              </a:solidFill>
              <a:ln w="9525">
                <a:noFill/>
                <a:round/>
                <a:headEnd/>
                <a:tailEnd/>
              </a:ln>
            </p:spPr>
            <p:txBody>
              <a:bodyPr/>
              <a:lstStyle/>
              <a:p>
                <a:endParaRPr lang="en-US"/>
              </a:p>
            </p:txBody>
          </p:sp>
          <p:sp>
            <p:nvSpPr>
              <p:cNvPr id="494" name="Oval 204">
                <a:extLst>
                  <a:ext uri="{FF2B5EF4-FFF2-40B4-BE49-F238E27FC236}">
                    <a16:creationId xmlns:a16="http://schemas.microsoft.com/office/drawing/2014/main" id="{C88F6F19-F57D-8DF6-F599-FD7D633B1B96}"/>
                  </a:ext>
                </a:extLst>
              </p:cNvPr>
              <p:cNvSpPr>
                <a:spLocks noChangeArrowheads="1"/>
              </p:cNvSpPr>
              <p:nvPr/>
            </p:nvSpPr>
            <p:spPr bwMode="auto">
              <a:xfrm>
                <a:off x="3743" y="2604"/>
                <a:ext cx="54" cy="54"/>
              </a:xfrm>
              <a:prstGeom prst="ellipse">
                <a:avLst/>
              </a:prstGeom>
              <a:noFill/>
              <a:ln w="0">
                <a:solidFill>
                  <a:srgbClr val="FF0000"/>
                </a:solidFill>
                <a:round/>
                <a:headEnd/>
                <a:tailEnd/>
              </a:ln>
            </p:spPr>
            <p:txBody>
              <a:bodyPr/>
              <a:lstStyle/>
              <a:p>
                <a:endParaRPr lang="en-US"/>
              </a:p>
            </p:txBody>
          </p:sp>
          <p:sp>
            <p:nvSpPr>
              <p:cNvPr id="495" name="Freeform 205">
                <a:extLst>
                  <a:ext uri="{FF2B5EF4-FFF2-40B4-BE49-F238E27FC236}">
                    <a16:creationId xmlns:a16="http://schemas.microsoft.com/office/drawing/2014/main" id="{555EDEBC-08AA-CBC9-FBE9-06664C83D1BB}"/>
                  </a:ext>
                </a:extLst>
              </p:cNvPr>
              <p:cNvSpPr>
                <a:spLocks/>
              </p:cNvSpPr>
              <p:nvPr/>
            </p:nvSpPr>
            <p:spPr bwMode="auto">
              <a:xfrm>
                <a:off x="3654" y="2706"/>
                <a:ext cx="107" cy="162"/>
              </a:xfrm>
              <a:custGeom>
                <a:avLst/>
                <a:gdLst>
                  <a:gd name="T0" fmla="*/ 77 w 107"/>
                  <a:gd name="T1" fmla="*/ 162 h 162"/>
                  <a:gd name="T2" fmla="*/ 0 w 107"/>
                  <a:gd name="T3" fmla="*/ 24 h 162"/>
                  <a:gd name="T4" fmla="*/ 107 w 107"/>
                  <a:gd name="T5" fmla="*/ 0 h 162"/>
                  <a:gd name="T6" fmla="*/ 77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7" y="162"/>
                    </a:moveTo>
                    <a:lnTo>
                      <a:pt x="0" y="24"/>
                    </a:lnTo>
                    <a:lnTo>
                      <a:pt x="107" y="0"/>
                    </a:lnTo>
                    <a:lnTo>
                      <a:pt x="77" y="162"/>
                    </a:lnTo>
                    <a:close/>
                  </a:path>
                </a:pathLst>
              </a:custGeom>
              <a:solidFill>
                <a:srgbClr val="20FFDF"/>
              </a:solidFill>
              <a:ln w="9525">
                <a:noFill/>
                <a:round/>
                <a:headEnd/>
                <a:tailEnd/>
              </a:ln>
            </p:spPr>
            <p:txBody>
              <a:bodyPr/>
              <a:lstStyle/>
              <a:p>
                <a:endParaRPr lang="en-US"/>
              </a:p>
            </p:txBody>
          </p:sp>
          <p:sp>
            <p:nvSpPr>
              <p:cNvPr id="496" name="Freeform 206">
                <a:extLst>
                  <a:ext uri="{FF2B5EF4-FFF2-40B4-BE49-F238E27FC236}">
                    <a16:creationId xmlns:a16="http://schemas.microsoft.com/office/drawing/2014/main" id="{B107C0D8-8952-C51F-D122-77DBD66D2592}"/>
                  </a:ext>
                </a:extLst>
              </p:cNvPr>
              <p:cNvSpPr>
                <a:spLocks/>
              </p:cNvSpPr>
              <p:nvPr/>
            </p:nvSpPr>
            <p:spPr bwMode="auto">
              <a:xfrm>
                <a:off x="3654" y="2706"/>
                <a:ext cx="107" cy="162"/>
              </a:xfrm>
              <a:custGeom>
                <a:avLst/>
                <a:gdLst>
                  <a:gd name="T0" fmla="*/ 96223 w 18"/>
                  <a:gd name="T1" fmla="*/ 209952 h 27"/>
                  <a:gd name="T2" fmla="*/ 0 w 18"/>
                  <a:gd name="T3" fmla="*/ 31104 h 27"/>
                  <a:gd name="T4" fmla="*/ 13360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497" name="Freeform 207">
                <a:extLst>
                  <a:ext uri="{FF2B5EF4-FFF2-40B4-BE49-F238E27FC236}">
                    <a16:creationId xmlns:a16="http://schemas.microsoft.com/office/drawing/2014/main" id="{DC4A483E-8CA7-9ACE-D1B9-C53D150D4A1C}"/>
                  </a:ext>
                </a:extLst>
              </p:cNvPr>
              <p:cNvSpPr>
                <a:spLocks/>
              </p:cNvSpPr>
              <p:nvPr/>
            </p:nvSpPr>
            <p:spPr bwMode="auto">
              <a:xfrm>
                <a:off x="3642" y="3324"/>
                <a:ext cx="107" cy="162"/>
              </a:xfrm>
              <a:custGeom>
                <a:avLst/>
                <a:gdLst>
                  <a:gd name="T0" fmla="*/ 77 w 107"/>
                  <a:gd name="T1" fmla="*/ 162 h 162"/>
                  <a:gd name="T2" fmla="*/ 0 w 107"/>
                  <a:gd name="T3" fmla="*/ 24 h 162"/>
                  <a:gd name="T4" fmla="*/ 107 w 107"/>
                  <a:gd name="T5" fmla="*/ 0 h 162"/>
                  <a:gd name="T6" fmla="*/ 77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7" y="162"/>
                    </a:moveTo>
                    <a:lnTo>
                      <a:pt x="0" y="24"/>
                    </a:lnTo>
                    <a:lnTo>
                      <a:pt x="107" y="0"/>
                    </a:lnTo>
                    <a:lnTo>
                      <a:pt x="77" y="162"/>
                    </a:lnTo>
                    <a:close/>
                  </a:path>
                </a:pathLst>
              </a:custGeom>
              <a:solidFill>
                <a:srgbClr val="0000FF"/>
              </a:solidFill>
              <a:ln w="9525">
                <a:noFill/>
                <a:round/>
                <a:headEnd/>
                <a:tailEnd/>
              </a:ln>
            </p:spPr>
            <p:txBody>
              <a:bodyPr/>
              <a:lstStyle/>
              <a:p>
                <a:endParaRPr lang="en-US"/>
              </a:p>
            </p:txBody>
          </p:sp>
          <p:sp>
            <p:nvSpPr>
              <p:cNvPr id="498" name="Freeform 208">
                <a:extLst>
                  <a:ext uri="{FF2B5EF4-FFF2-40B4-BE49-F238E27FC236}">
                    <a16:creationId xmlns:a16="http://schemas.microsoft.com/office/drawing/2014/main" id="{A4042E3E-3C6D-0835-B260-3C676D43EC3F}"/>
                  </a:ext>
                </a:extLst>
              </p:cNvPr>
              <p:cNvSpPr>
                <a:spLocks/>
              </p:cNvSpPr>
              <p:nvPr/>
            </p:nvSpPr>
            <p:spPr bwMode="auto">
              <a:xfrm>
                <a:off x="3642" y="3324"/>
                <a:ext cx="107" cy="162"/>
              </a:xfrm>
              <a:custGeom>
                <a:avLst/>
                <a:gdLst>
                  <a:gd name="T0" fmla="*/ 96223 w 18"/>
                  <a:gd name="T1" fmla="*/ 209952 h 27"/>
                  <a:gd name="T2" fmla="*/ 0 w 18"/>
                  <a:gd name="T3" fmla="*/ 31104 h 27"/>
                  <a:gd name="T4" fmla="*/ 13360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499" name="Freeform 209">
                <a:extLst>
                  <a:ext uri="{FF2B5EF4-FFF2-40B4-BE49-F238E27FC236}">
                    <a16:creationId xmlns:a16="http://schemas.microsoft.com/office/drawing/2014/main" id="{1245E483-A217-B875-B77B-65340F62086F}"/>
                  </a:ext>
                </a:extLst>
              </p:cNvPr>
              <p:cNvSpPr>
                <a:spLocks/>
              </p:cNvSpPr>
              <p:nvPr/>
            </p:nvSpPr>
            <p:spPr bwMode="auto">
              <a:xfrm>
                <a:off x="3564" y="3048"/>
                <a:ext cx="107" cy="156"/>
              </a:xfrm>
              <a:custGeom>
                <a:avLst/>
                <a:gdLst>
                  <a:gd name="T0" fmla="*/ 0 w 107"/>
                  <a:gd name="T1" fmla="*/ 156 h 156"/>
                  <a:gd name="T2" fmla="*/ 107 w 107"/>
                  <a:gd name="T3" fmla="*/ 138 h 156"/>
                  <a:gd name="T4" fmla="*/ 30 w 107"/>
                  <a:gd name="T5" fmla="*/ 0 h 156"/>
                  <a:gd name="T6" fmla="*/ 0 w 107"/>
                  <a:gd name="T7" fmla="*/ 156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00AFFF"/>
              </a:solidFill>
              <a:ln w="9525">
                <a:noFill/>
                <a:round/>
                <a:headEnd/>
                <a:tailEnd/>
              </a:ln>
            </p:spPr>
            <p:txBody>
              <a:bodyPr/>
              <a:lstStyle/>
              <a:p>
                <a:endParaRPr lang="en-US"/>
              </a:p>
            </p:txBody>
          </p:sp>
          <p:sp>
            <p:nvSpPr>
              <p:cNvPr id="500" name="Freeform 210">
                <a:extLst>
                  <a:ext uri="{FF2B5EF4-FFF2-40B4-BE49-F238E27FC236}">
                    <a16:creationId xmlns:a16="http://schemas.microsoft.com/office/drawing/2014/main" id="{95013CD3-11D9-2892-1E82-F04898FEEE15}"/>
                  </a:ext>
                </a:extLst>
              </p:cNvPr>
              <p:cNvSpPr>
                <a:spLocks/>
              </p:cNvSpPr>
              <p:nvPr/>
            </p:nvSpPr>
            <p:spPr bwMode="auto">
              <a:xfrm>
                <a:off x="3564" y="3048"/>
                <a:ext cx="107" cy="156"/>
              </a:xfrm>
              <a:custGeom>
                <a:avLst/>
                <a:gdLst>
                  <a:gd name="T0" fmla="*/ 0 w 18"/>
                  <a:gd name="T1" fmla="*/ 202176 h 26"/>
                  <a:gd name="T2" fmla="*/ 133607 w 18"/>
                  <a:gd name="T3" fmla="*/ 178848 h 26"/>
                  <a:gd name="T4" fmla="*/ 37385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501" name="Freeform 211">
                <a:extLst>
                  <a:ext uri="{FF2B5EF4-FFF2-40B4-BE49-F238E27FC236}">
                    <a16:creationId xmlns:a16="http://schemas.microsoft.com/office/drawing/2014/main" id="{AE997A6E-F0CF-7741-57AD-4810247AF709}"/>
                  </a:ext>
                </a:extLst>
              </p:cNvPr>
              <p:cNvSpPr>
                <a:spLocks/>
              </p:cNvSpPr>
              <p:nvPr/>
            </p:nvSpPr>
            <p:spPr bwMode="auto">
              <a:xfrm>
                <a:off x="3642" y="3186"/>
                <a:ext cx="107" cy="162"/>
              </a:xfrm>
              <a:custGeom>
                <a:avLst/>
                <a:gdLst>
                  <a:gd name="T0" fmla="*/ 0 w 107"/>
                  <a:gd name="T1" fmla="*/ 162 h 162"/>
                  <a:gd name="T2" fmla="*/ 107 w 107"/>
                  <a:gd name="T3" fmla="*/ 138 h 162"/>
                  <a:gd name="T4" fmla="*/ 29 w 107"/>
                  <a:gd name="T5" fmla="*/ 0 h 162"/>
                  <a:gd name="T6" fmla="*/ 0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38"/>
                    </a:lnTo>
                    <a:lnTo>
                      <a:pt x="29" y="0"/>
                    </a:lnTo>
                    <a:lnTo>
                      <a:pt x="0" y="162"/>
                    </a:lnTo>
                    <a:close/>
                  </a:path>
                </a:pathLst>
              </a:custGeom>
              <a:solidFill>
                <a:srgbClr val="0050FF"/>
              </a:solidFill>
              <a:ln w="9525">
                <a:noFill/>
                <a:round/>
                <a:headEnd/>
                <a:tailEnd/>
              </a:ln>
            </p:spPr>
            <p:txBody>
              <a:bodyPr/>
              <a:lstStyle/>
              <a:p>
                <a:endParaRPr lang="en-US"/>
              </a:p>
            </p:txBody>
          </p:sp>
          <p:sp>
            <p:nvSpPr>
              <p:cNvPr id="502" name="Freeform 212">
                <a:extLst>
                  <a:ext uri="{FF2B5EF4-FFF2-40B4-BE49-F238E27FC236}">
                    <a16:creationId xmlns:a16="http://schemas.microsoft.com/office/drawing/2014/main" id="{9C7BEE44-11F5-1BD3-8D98-108FFA8152E6}"/>
                  </a:ext>
                </a:extLst>
              </p:cNvPr>
              <p:cNvSpPr>
                <a:spLocks/>
              </p:cNvSpPr>
              <p:nvPr/>
            </p:nvSpPr>
            <p:spPr bwMode="auto">
              <a:xfrm>
                <a:off x="3642" y="3186"/>
                <a:ext cx="107" cy="162"/>
              </a:xfrm>
              <a:custGeom>
                <a:avLst/>
                <a:gdLst>
                  <a:gd name="T0" fmla="*/ 0 w 18"/>
                  <a:gd name="T1" fmla="*/ 209952 h 27"/>
                  <a:gd name="T2" fmla="*/ 133607 w 18"/>
                  <a:gd name="T3" fmla="*/ 178848 h 27"/>
                  <a:gd name="T4" fmla="*/ 37385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503" name="Freeform 213">
                <a:extLst>
                  <a:ext uri="{FF2B5EF4-FFF2-40B4-BE49-F238E27FC236}">
                    <a16:creationId xmlns:a16="http://schemas.microsoft.com/office/drawing/2014/main" id="{4A86D5EC-F0A8-4E2B-2119-46E073D34144}"/>
                  </a:ext>
                </a:extLst>
              </p:cNvPr>
              <p:cNvSpPr>
                <a:spLocks/>
              </p:cNvSpPr>
              <p:nvPr/>
            </p:nvSpPr>
            <p:spPr bwMode="auto">
              <a:xfrm>
                <a:off x="3624" y="2868"/>
                <a:ext cx="107" cy="156"/>
              </a:xfrm>
              <a:custGeom>
                <a:avLst/>
                <a:gdLst>
                  <a:gd name="T0" fmla="*/ 77 w 107"/>
                  <a:gd name="T1" fmla="*/ 156 h 156"/>
                  <a:gd name="T2" fmla="*/ 0 w 107"/>
                  <a:gd name="T3" fmla="*/ 18 h 156"/>
                  <a:gd name="T4" fmla="*/ 107 w 107"/>
                  <a:gd name="T5" fmla="*/ 0 h 156"/>
                  <a:gd name="T6" fmla="*/ 77 w 107"/>
                  <a:gd name="T7" fmla="*/ 156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00DFFF"/>
              </a:solidFill>
              <a:ln w="9525">
                <a:noFill/>
                <a:round/>
                <a:headEnd/>
                <a:tailEnd/>
              </a:ln>
            </p:spPr>
            <p:txBody>
              <a:bodyPr/>
              <a:lstStyle/>
              <a:p>
                <a:endParaRPr lang="en-US"/>
              </a:p>
            </p:txBody>
          </p:sp>
          <p:sp>
            <p:nvSpPr>
              <p:cNvPr id="504" name="Freeform 214">
                <a:extLst>
                  <a:ext uri="{FF2B5EF4-FFF2-40B4-BE49-F238E27FC236}">
                    <a16:creationId xmlns:a16="http://schemas.microsoft.com/office/drawing/2014/main" id="{DEF1DF87-B16E-97A3-6AD1-F54FC4068F0C}"/>
                  </a:ext>
                </a:extLst>
              </p:cNvPr>
              <p:cNvSpPr>
                <a:spLocks/>
              </p:cNvSpPr>
              <p:nvPr/>
            </p:nvSpPr>
            <p:spPr bwMode="auto">
              <a:xfrm>
                <a:off x="3624" y="2868"/>
                <a:ext cx="107" cy="156"/>
              </a:xfrm>
              <a:custGeom>
                <a:avLst/>
                <a:gdLst>
                  <a:gd name="T0" fmla="*/ 96223 w 18"/>
                  <a:gd name="T1" fmla="*/ 202176 h 26"/>
                  <a:gd name="T2" fmla="*/ 0 w 18"/>
                  <a:gd name="T3" fmla="*/ 23328 h 26"/>
                  <a:gd name="T4" fmla="*/ 13360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505" name="Freeform 215">
                <a:extLst>
                  <a:ext uri="{FF2B5EF4-FFF2-40B4-BE49-F238E27FC236}">
                    <a16:creationId xmlns:a16="http://schemas.microsoft.com/office/drawing/2014/main" id="{982A7AC2-C702-B5ED-194F-1810BCDC987C}"/>
                  </a:ext>
                </a:extLst>
              </p:cNvPr>
              <p:cNvSpPr>
                <a:spLocks/>
              </p:cNvSpPr>
              <p:nvPr/>
            </p:nvSpPr>
            <p:spPr bwMode="auto">
              <a:xfrm>
                <a:off x="3624" y="2730"/>
                <a:ext cx="107" cy="156"/>
              </a:xfrm>
              <a:custGeom>
                <a:avLst/>
                <a:gdLst>
                  <a:gd name="T0" fmla="*/ 0 w 107"/>
                  <a:gd name="T1" fmla="*/ 156 h 156"/>
                  <a:gd name="T2" fmla="*/ 107 w 107"/>
                  <a:gd name="T3" fmla="*/ 138 h 156"/>
                  <a:gd name="T4" fmla="*/ 30 w 107"/>
                  <a:gd name="T5" fmla="*/ 0 h 156"/>
                  <a:gd name="T6" fmla="*/ 0 w 107"/>
                  <a:gd name="T7" fmla="*/ 156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40FFBF"/>
              </a:solidFill>
              <a:ln w="9525">
                <a:noFill/>
                <a:round/>
                <a:headEnd/>
                <a:tailEnd/>
              </a:ln>
            </p:spPr>
            <p:txBody>
              <a:bodyPr/>
              <a:lstStyle/>
              <a:p>
                <a:endParaRPr lang="en-US"/>
              </a:p>
            </p:txBody>
          </p:sp>
          <p:sp>
            <p:nvSpPr>
              <p:cNvPr id="506" name="Freeform 216">
                <a:extLst>
                  <a:ext uri="{FF2B5EF4-FFF2-40B4-BE49-F238E27FC236}">
                    <a16:creationId xmlns:a16="http://schemas.microsoft.com/office/drawing/2014/main" id="{5D34A1BB-CFBF-8A9D-4518-643CF078A779}"/>
                  </a:ext>
                </a:extLst>
              </p:cNvPr>
              <p:cNvSpPr>
                <a:spLocks/>
              </p:cNvSpPr>
              <p:nvPr/>
            </p:nvSpPr>
            <p:spPr bwMode="auto">
              <a:xfrm>
                <a:off x="3624" y="2730"/>
                <a:ext cx="107" cy="156"/>
              </a:xfrm>
              <a:custGeom>
                <a:avLst/>
                <a:gdLst>
                  <a:gd name="T0" fmla="*/ 0 w 18"/>
                  <a:gd name="T1" fmla="*/ 202176 h 26"/>
                  <a:gd name="T2" fmla="*/ 133607 w 18"/>
                  <a:gd name="T3" fmla="*/ 178848 h 26"/>
                  <a:gd name="T4" fmla="*/ 37385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507" name="Oval 217">
                <a:extLst>
                  <a:ext uri="{FF2B5EF4-FFF2-40B4-BE49-F238E27FC236}">
                    <a16:creationId xmlns:a16="http://schemas.microsoft.com/office/drawing/2014/main" id="{5F4890FA-66CB-5ECC-8509-B7427CCB5A0D}"/>
                  </a:ext>
                </a:extLst>
              </p:cNvPr>
              <p:cNvSpPr>
                <a:spLocks noChangeArrowheads="1"/>
              </p:cNvSpPr>
              <p:nvPr/>
            </p:nvSpPr>
            <p:spPr bwMode="auto">
              <a:xfrm>
                <a:off x="3606" y="3402"/>
                <a:ext cx="54" cy="54"/>
              </a:xfrm>
              <a:prstGeom prst="ellipse">
                <a:avLst/>
              </a:prstGeom>
              <a:solidFill>
                <a:srgbClr val="FF0000"/>
              </a:solidFill>
              <a:ln w="9525">
                <a:noFill/>
                <a:round/>
                <a:headEnd/>
                <a:tailEnd/>
              </a:ln>
            </p:spPr>
            <p:txBody>
              <a:bodyPr/>
              <a:lstStyle/>
              <a:p>
                <a:endParaRPr lang="en-US"/>
              </a:p>
            </p:txBody>
          </p:sp>
          <p:sp>
            <p:nvSpPr>
              <p:cNvPr id="508" name="Oval 218">
                <a:extLst>
                  <a:ext uri="{FF2B5EF4-FFF2-40B4-BE49-F238E27FC236}">
                    <a16:creationId xmlns:a16="http://schemas.microsoft.com/office/drawing/2014/main" id="{F11591F5-81FE-E329-B6B4-B9B8DFE6F88A}"/>
                  </a:ext>
                </a:extLst>
              </p:cNvPr>
              <p:cNvSpPr>
                <a:spLocks noChangeArrowheads="1"/>
              </p:cNvSpPr>
              <p:nvPr/>
            </p:nvSpPr>
            <p:spPr bwMode="auto">
              <a:xfrm>
                <a:off x="3606" y="3402"/>
                <a:ext cx="54" cy="54"/>
              </a:xfrm>
              <a:prstGeom prst="ellipse">
                <a:avLst/>
              </a:prstGeom>
              <a:noFill/>
              <a:ln w="0">
                <a:solidFill>
                  <a:srgbClr val="FF0000"/>
                </a:solidFill>
                <a:round/>
                <a:headEnd/>
                <a:tailEnd/>
              </a:ln>
            </p:spPr>
            <p:txBody>
              <a:bodyPr/>
              <a:lstStyle/>
              <a:p>
                <a:endParaRPr lang="en-US"/>
              </a:p>
            </p:txBody>
          </p:sp>
          <p:sp>
            <p:nvSpPr>
              <p:cNvPr id="509" name="Freeform 219">
                <a:extLst>
                  <a:ext uri="{FF2B5EF4-FFF2-40B4-BE49-F238E27FC236}">
                    <a16:creationId xmlns:a16="http://schemas.microsoft.com/office/drawing/2014/main" id="{84134D26-F085-EB1C-A588-02B1AD86298E}"/>
                  </a:ext>
                </a:extLst>
              </p:cNvPr>
              <p:cNvSpPr>
                <a:spLocks/>
              </p:cNvSpPr>
              <p:nvPr/>
            </p:nvSpPr>
            <p:spPr bwMode="auto">
              <a:xfrm>
                <a:off x="3612" y="3348"/>
                <a:ext cx="107" cy="155"/>
              </a:xfrm>
              <a:custGeom>
                <a:avLst/>
                <a:gdLst>
                  <a:gd name="T0" fmla="*/ 0 w 107"/>
                  <a:gd name="T1" fmla="*/ 155 h 155"/>
                  <a:gd name="T2" fmla="*/ 107 w 107"/>
                  <a:gd name="T3" fmla="*/ 138 h 155"/>
                  <a:gd name="T4" fmla="*/ 30 w 107"/>
                  <a:gd name="T5" fmla="*/ 0 h 155"/>
                  <a:gd name="T6" fmla="*/ 0 w 107"/>
                  <a:gd name="T7" fmla="*/ 155 h 155"/>
                  <a:gd name="T8" fmla="*/ 0 60000 65536"/>
                  <a:gd name="T9" fmla="*/ 0 60000 65536"/>
                  <a:gd name="T10" fmla="*/ 0 60000 65536"/>
                  <a:gd name="T11" fmla="*/ 0 60000 65536"/>
                  <a:gd name="T12" fmla="*/ 0 w 107"/>
                  <a:gd name="T13" fmla="*/ 0 h 155"/>
                  <a:gd name="T14" fmla="*/ 107 w 107"/>
                  <a:gd name="T15" fmla="*/ 155 h 155"/>
                </a:gdLst>
                <a:ahLst/>
                <a:cxnLst>
                  <a:cxn ang="T8">
                    <a:pos x="T0" y="T1"/>
                  </a:cxn>
                  <a:cxn ang="T9">
                    <a:pos x="T2" y="T3"/>
                  </a:cxn>
                  <a:cxn ang="T10">
                    <a:pos x="T4" y="T5"/>
                  </a:cxn>
                  <a:cxn ang="T11">
                    <a:pos x="T6" y="T7"/>
                  </a:cxn>
                </a:cxnLst>
                <a:rect l="T12" t="T13" r="T14" b="T15"/>
                <a:pathLst>
                  <a:path w="107" h="155">
                    <a:moveTo>
                      <a:pt x="0" y="155"/>
                    </a:moveTo>
                    <a:lnTo>
                      <a:pt x="107" y="138"/>
                    </a:lnTo>
                    <a:lnTo>
                      <a:pt x="30" y="0"/>
                    </a:lnTo>
                    <a:lnTo>
                      <a:pt x="0" y="155"/>
                    </a:lnTo>
                    <a:close/>
                  </a:path>
                </a:pathLst>
              </a:custGeom>
              <a:solidFill>
                <a:srgbClr val="0010FF"/>
              </a:solidFill>
              <a:ln w="9525">
                <a:noFill/>
                <a:round/>
                <a:headEnd/>
                <a:tailEnd/>
              </a:ln>
            </p:spPr>
            <p:txBody>
              <a:bodyPr/>
              <a:lstStyle/>
              <a:p>
                <a:endParaRPr lang="en-US"/>
              </a:p>
            </p:txBody>
          </p:sp>
          <p:sp>
            <p:nvSpPr>
              <p:cNvPr id="510" name="Freeform 220">
                <a:extLst>
                  <a:ext uri="{FF2B5EF4-FFF2-40B4-BE49-F238E27FC236}">
                    <a16:creationId xmlns:a16="http://schemas.microsoft.com/office/drawing/2014/main" id="{98239FC9-9F8D-9783-686F-7771F64345AE}"/>
                  </a:ext>
                </a:extLst>
              </p:cNvPr>
              <p:cNvSpPr>
                <a:spLocks/>
              </p:cNvSpPr>
              <p:nvPr/>
            </p:nvSpPr>
            <p:spPr bwMode="auto">
              <a:xfrm>
                <a:off x="3612" y="3348"/>
                <a:ext cx="107" cy="155"/>
              </a:xfrm>
              <a:custGeom>
                <a:avLst/>
                <a:gdLst>
                  <a:gd name="T0" fmla="*/ 0 w 18"/>
                  <a:gd name="T1" fmla="*/ 195753 h 26"/>
                  <a:gd name="T2" fmla="*/ 133607 w 18"/>
                  <a:gd name="T3" fmla="*/ 173117 h 26"/>
                  <a:gd name="T4" fmla="*/ 37385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511" name="Freeform 221">
                <a:extLst>
                  <a:ext uri="{FF2B5EF4-FFF2-40B4-BE49-F238E27FC236}">
                    <a16:creationId xmlns:a16="http://schemas.microsoft.com/office/drawing/2014/main" id="{A23B9373-BD37-7644-85A7-2112098FC8B2}"/>
                  </a:ext>
                </a:extLst>
              </p:cNvPr>
              <p:cNvSpPr>
                <a:spLocks/>
              </p:cNvSpPr>
              <p:nvPr/>
            </p:nvSpPr>
            <p:spPr bwMode="auto">
              <a:xfrm>
                <a:off x="3606" y="2412"/>
                <a:ext cx="107" cy="156"/>
              </a:xfrm>
              <a:custGeom>
                <a:avLst/>
                <a:gdLst>
                  <a:gd name="T0" fmla="*/ 77 w 107"/>
                  <a:gd name="T1" fmla="*/ 156 h 156"/>
                  <a:gd name="T2" fmla="*/ 0 w 107"/>
                  <a:gd name="T3" fmla="*/ 18 h 156"/>
                  <a:gd name="T4" fmla="*/ 107 w 107"/>
                  <a:gd name="T5" fmla="*/ 0 h 156"/>
                  <a:gd name="T6" fmla="*/ 77 w 107"/>
                  <a:gd name="T7" fmla="*/ 156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BFFF40"/>
              </a:solidFill>
              <a:ln w="9525">
                <a:noFill/>
                <a:round/>
                <a:headEnd/>
                <a:tailEnd/>
              </a:ln>
            </p:spPr>
            <p:txBody>
              <a:bodyPr/>
              <a:lstStyle/>
              <a:p>
                <a:endParaRPr lang="en-US"/>
              </a:p>
            </p:txBody>
          </p:sp>
          <p:sp>
            <p:nvSpPr>
              <p:cNvPr id="512" name="Freeform 222">
                <a:extLst>
                  <a:ext uri="{FF2B5EF4-FFF2-40B4-BE49-F238E27FC236}">
                    <a16:creationId xmlns:a16="http://schemas.microsoft.com/office/drawing/2014/main" id="{03DF7D1F-C578-47B5-9519-6B61865F89B4}"/>
                  </a:ext>
                </a:extLst>
              </p:cNvPr>
              <p:cNvSpPr>
                <a:spLocks/>
              </p:cNvSpPr>
              <p:nvPr/>
            </p:nvSpPr>
            <p:spPr bwMode="auto">
              <a:xfrm>
                <a:off x="3606" y="2412"/>
                <a:ext cx="107" cy="156"/>
              </a:xfrm>
              <a:custGeom>
                <a:avLst/>
                <a:gdLst>
                  <a:gd name="T0" fmla="*/ 96223 w 18"/>
                  <a:gd name="T1" fmla="*/ 202176 h 26"/>
                  <a:gd name="T2" fmla="*/ 0 w 18"/>
                  <a:gd name="T3" fmla="*/ 23328 h 26"/>
                  <a:gd name="T4" fmla="*/ 13360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513" name="Oval 223">
                <a:extLst>
                  <a:ext uri="{FF2B5EF4-FFF2-40B4-BE49-F238E27FC236}">
                    <a16:creationId xmlns:a16="http://schemas.microsoft.com/office/drawing/2014/main" id="{F4F6B5CD-1590-A0C2-92CD-B3734DCBCFC8}"/>
                  </a:ext>
                </a:extLst>
              </p:cNvPr>
              <p:cNvSpPr>
                <a:spLocks noChangeArrowheads="1"/>
              </p:cNvSpPr>
              <p:nvPr/>
            </p:nvSpPr>
            <p:spPr bwMode="auto">
              <a:xfrm>
                <a:off x="3534" y="2256"/>
                <a:ext cx="54" cy="54"/>
              </a:xfrm>
              <a:prstGeom prst="ellipse">
                <a:avLst/>
              </a:prstGeom>
              <a:solidFill>
                <a:srgbClr val="FF0000"/>
              </a:solidFill>
              <a:ln w="9525">
                <a:noFill/>
                <a:round/>
                <a:headEnd/>
                <a:tailEnd/>
              </a:ln>
            </p:spPr>
            <p:txBody>
              <a:bodyPr/>
              <a:lstStyle/>
              <a:p>
                <a:endParaRPr lang="en-US"/>
              </a:p>
            </p:txBody>
          </p:sp>
          <p:sp>
            <p:nvSpPr>
              <p:cNvPr id="514" name="Oval 224">
                <a:extLst>
                  <a:ext uri="{FF2B5EF4-FFF2-40B4-BE49-F238E27FC236}">
                    <a16:creationId xmlns:a16="http://schemas.microsoft.com/office/drawing/2014/main" id="{F382B4DB-3766-94A9-9051-D497237D750E}"/>
                  </a:ext>
                </a:extLst>
              </p:cNvPr>
              <p:cNvSpPr>
                <a:spLocks noChangeArrowheads="1"/>
              </p:cNvSpPr>
              <p:nvPr/>
            </p:nvSpPr>
            <p:spPr bwMode="auto">
              <a:xfrm>
                <a:off x="3534" y="2256"/>
                <a:ext cx="54" cy="54"/>
              </a:xfrm>
              <a:prstGeom prst="ellipse">
                <a:avLst/>
              </a:prstGeom>
              <a:noFill/>
              <a:ln w="0">
                <a:solidFill>
                  <a:srgbClr val="FF0000"/>
                </a:solidFill>
                <a:round/>
                <a:headEnd/>
                <a:tailEnd/>
              </a:ln>
            </p:spPr>
            <p:txBody>
              <a:bodyPr/>
              <a:lstStyle/>
              <a:p>
                <a:endParaRPr lang="en-US"/>
              </a:p>
            </p:txBody>
          </p:sp>
          <p:sp>
            <p:nvSpPr>
              <p:cNvPr id="515" name="Freeform 225">
                <a:extLst>
                  <a:ext uri="{FF2B5EF4-FFF2-40B4-BE49-F238E27FC236}">
                    <a16:creationId xmlns:a16="http://schemas.microsoft.com/office/drawing/2014/main" id="{E0276AA0-E138-61E0-4578-231826E0D23B}"/>
                  </a:ext>
                </a:extLst>
              </p:cNvPr>
              <p:cNvSpPr>
                <a:spLocks/>
              </p:cNvSpPr>
              <p:nvPr/>
            </p:nvSpPr>
            <p:spPr bwMode="auto">
              <a:xfrm>
                <a:off x="3528" y="2131"/>
                <a:ext cx="108" cy="155"/>
              </a:xfrm>
              <a:custGeom>
                <a:avLst/>
                <a:gdLst>
                  <a:gd name="T0" fmla="*/ 0 w 108"/>
                  <a:gd name="T1" fmla="*/ 155 h 155"/>
                  <a:gd name="T2" fmla="*/ 108 w 108"/>
                  <a:gd name="T3" fmla="*/ 137 h 155"/>
                  <a:gd name="T4" fmla="*/ 30 w 108"/>
                  <a:gd name="T5" fmla="*/ 0 h 155"/>
                  <a:gd name="T6" fmla="*/ 0 w 108"/>
                  <a:gd name="T7" fmla="*/ 155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0" y="155"/>
                    </a:moveTo>
                    <a:lnTo>
                      <a:pt x="108" y="137"/>
                    </a:lnTo>
                    <a:lnTo>
                      <a:pt x="30" y="0"/>
                    </a:lnTo>
                    <a:lnTo>
                      <a:pt x="0" y="155"/>
                    </a:lnTo>
                    <a:close/>
                  </a:path>
                </a:pathLst>
              </a:custGeom>
              <a:solidFill>
                <a:srgbClr val="FF8F00"/>
              </a:solidFill>
              <a:ln w="9525">
                <a:noFill/>
                <a:round/>
                <a:headEnd/>
                <a:tailEnd/>
              </a:ln>
            </p:spPr>
            <p:txBody>
              <a:bodyPr/>
              <a:lstStyle/>
              <a:p>
                <a:endParaRPr lang="en-US"/>
              </a:p>
            </p:txBody>
          </p:sp>
          <p:sp>
            <p:nvSpPr>
              <p:cNvPr id="516" name="Freeform 226">
                <a:extLst>
                  <a:ext uri="{FF2B5EF4-FFF2-40B4-BE49-F238E27FC236}">
                    <a16:creationId xmlns:a16="http://schemas.microsoft.com/office/drawing/2014/main" id="{2918C4E9-A829-1B79-E17D-6F1E74343905}"/>
                  </a:ext>
                </a:extLst>
              </p:cNvPr>
              <p:cNvSpPr>
                <a:spLocks/>
              </p:cNvSpPr>
              <p:nvPr/>
            </p:nvSpPr>
            <p:spPr bwMode="auto">
              <a:xfrm>
                <a:off x="3528" y="2131"/>
                <a:ext cx="108" cy="155"/>
              </a:xfrm>
              <a:custGeom>
                <a:avLst/>
                <a:gdLst>
                  <a:gd name="T0" fmla="*/ 0 w 18"/>
                  <a:gd name="T1" fmla="*/ 195753 h 26"/>
                  <a:gd name="T2" fmla="*/ 139968 w 18"/>
                  <a:gd name="T3" fmla="*/ 173117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517" name="Freeform 227">
                <a:extLst>
                  <a:ext uri="{FF2B5EF4-FFF2-40B4-BE49-F238E27FC236}">
                    <a16:creationId xmlns:a16="http://schemas.microsoft.com/office/drawing/2014/main" id="{644FC6F8-EDA2-7FFA-E846-D5EA52966512}"/>
                  </a:ext>
                </a:extLst>
              </p:cNvPr>
              <p:cNvSpPr>
                <a:spLocks/>
              </p:cNvSpPr>
              <p:nvPr/>
            </p:nvSpPr>
            <p:spPr bwMode="auto">
              <a:xfrm>
                <a:off x="3606" y="2268"/>
                <a:ext cx="107" cy="162"/>
              </a:xfrm>
              <a:custGeom>
                <a:avLst/>
                <a:gdLst>
                  <a:gd name="T0" fmla="*/ 0 w 107"/>
                  <a:gd name="T1" fmla="*/ 162 h 162"/>
                  <a:gd name="T2" fmla="*/ 107 w 107"/>
                  <a:gd name="T3" fmla="*/ 144 h 162"/>
                  <a:gd name="T4" fmla="*/ 30 w 107"/>
                  <a:gd name="T5" fmla="*/ 0 h 162"/>
                  <a:gd name="T6" fmla="*/ 0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44"/>
                    </a:lnTo>
                    <a:lnTo>
                      <a:pt x="30" y="0"/>
                    </a:lnTo>
                    <a:lnTo>
                      <a:pt x="0" y="162"/>
                    </a:lnTo>
                    <a:close/>
                  </a:path>
                </a:pathLst>
              </a:custGeom>
              <a:solidFill>
                <a:srgbClr val="FFDF00"/>
              </a:solidFill>
              <a:ln w="9525">
                <a:noFill/>
                <a:round/>
                <a:headEnd/>
                <a:tailEnd/>
              </a:ln>
            </p:spPr>
            <p:txBody>
              <a:bodyPr/>
              <a:lstStyle/>
              <a:p>
                <a:endParaRPr lang="en-US"/>
              </a:p>
            </p:txBody>
          </p:sp>
          <p:sp>
            <p:nvSpPr>
              <p:cNvPr id="518" name="Freeform 228">
                <a:extLst>
                  <a:ext uri="{FF2B5EF4-FFF2-40B4-BE49-F238E27FC236}">
                    <a16:creationId xmlns:a16="http://schemas.microsoft.com/office/drawing/2014/main" id="{A84CCD2F-F69D-C12F-21CF-00F9051D48FC}"/>
                  </a:ext>
                </a:extLst>
              </p:cNvPr>
              <p:cNvSpPr>
                <a:spLocks/>
              </p:cNvSpPr>
              <p:nvPr/>
            </p:nvSpPr>
            <p:spPr bwMode="auto">
              <a:xfrm>
                <a:off x="3606" y="2268"/>
                <a:ext cx="107" cy="162"/>
              </a:xfrm>
              <a:custGeom>
                <a:avLst/>
                <a:gdLst>
                  <a:gd name="T0" fmla="*/ 0 w 18"/>
                  <a:gd name="T1" fmla="*/ 209952 h 27"/>
                  <a:gd name="T2" fmla="*/ 133607 w 18"/>
                  <a:gd name="T3" fmla="*/ 186624 h 27"/>
                  <a:gd name="T4" fmla="*/ 37385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519" name="Freeform 229">
                <a:extLst>
                  <a:ext uri="{FF2B5EF4-FFF2-40B4-BE49-F238E27FC236}">
                    <a16:creationId xmlns:a16="http://schemas.microsoft.com/office/drawing/2014/main" id="{1B31BBA1-5DC4-4532-0200-3D2AFAD28852}"/>
                  </a:ext>
                </a:extLst>
              </p:cNvPr>
              <p:cNvSpPr>
                <a:spLocks/>
              </p:cNvSpPr>
              <p:nvPr/>
            </p:nvSpPr>
            <p:spPr bwMode="auto">
              <a:xfrm>
                <a:off x="3594" y="2886"/>
                <a:ext cx="107" cy="162"/>
              </a:xfrm>
              <a:custGeom>
                <a:avLst/>
                <a:gdLst>
                  <a:gd name="T0" fmla="*/ 0 w 107"/>
                  <a:gd name="T1" fmla="*/ 162 h 162"/>
                  <a:gd name="T2" fmla="*/ 107 w 107"/>
                  <a:gd name="T3" fmla="*/ 138 h 162"/>
                  <a:gd name="T4" fmla="*/ 30 w 107"/>
                  <a:gd name="T5" fmla="*/ 0 h 162"/>
                  <a:gd name="T6" fmla="*/ 0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38"/>
                    </a:lnTo>
                    <a:lnTo>
                      <a:pt x="30" y="0"/>
                    </a:lnTo>
                    <a:lnTo>
                      <a:pt x="0" y="162"/>
                    </a:lnTo>
                    <a:close/>
                  </a:path>
                </a:pathLst>
              </a:custGeom>
              <a:solidFill>
                <a:srgbClr val="00EFFF"/>
              </a:solidFill>
              <a:ln w="9525">
                <a:noFill/>
                <a:round/>
                <a:headEnd/>
                <a:tailEnd/>
              </a:ln>
            </p:spPr>
            <p:txBody>
              <a:bodyPr/>
              <a:lstStyle/>
              <a:p>
                <a:endParaRPr lang="en-US"/>
              </a:p>
            </p:txBody>
          </p:sp>
          <p:sp>
            <p:nvSpPr>
              <p:cNvPr id="520" name="Freeform 230">
                <a:extLst>
                  <a:ext uri="{FF2B5EF4-FFF2-40B4-BE49-F238E27FC236}">
                    <a16:creationId xmlns:a16="http://schemas.microsoft.com/office/drawing/2014/main" id="{85E8F4CB-E682-F62B-C80D-EED715210517}"/>
                  </a:ext>
                </a:extLst>
              </p:cNvPr>
              <p:cNvSpPr>
                <a:spLocks/>
              </p:cNvSpPr>
              <p:nvPr/>
            </p:nvSpPr>
            <p:spPr bwMode="auto">
              <a:xfrm>
                <a:off x="3594" y="2886"/>
                <a:ext cx="107" cy="162"/>
              </a:xfrm>
              <a:custGeom>
                <a:avLst/>
                <a:gdLst>
                  <a:gd name="T0" fmla="*/ 0 w 18"/>
                  <a:gd name="T1" fmla="*/ 209952 h 27"/>
                  <a:gd name="T2" fmla="*/ 133607 w 18"/>
                  <a:gd name="T3" fmla="*/ 178848 h 27"/>
                  <a:gd name="T4" fmla="*/ 37385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521" name="Freeform 231">
                <a:extLst>
                  <a:ext uri="{FF2B5EF4-FFF2-40B4-BE49-F238E27FC236}">
                    <a16:creationId xmlns:a16="http://schemas.microsoft.com/office/drawing/2014/main" id="{488776CE-F8E8-569D-8909-E303AEA6FF50}"/>
                  </a:ext>
                </a:extLst>
              </p:cNvPr>
              <p:cNvSpPr>
                <a:spLocks/>
              </p:cNvSpPr>
              <p:nvPr/>
            </p:nvSpPr>
            <p:spPr bwMode="auto">
              <a:xfrm>
                <a:off x="3576" y="2568"/>
                <a:ext cx="107" cy="162"/>
              </a:xfrm>
              <a:custGeom>
                <a:avLst/>
                <a:gdLst>
                  <a:gd name="T0" fmla="*/ 78 w 107"/>
                  <a:gd name="T1" fmla="*/ 162 h 162"/>
                  <a:gd name="T2" fmla="*/ 0 w 107"/>
                  <a:gd name="T3" fmla="*/ 18 h 162"/>
                  <a:gd name="T4" fmla="*/ 107 w 107"/>
                  <a:gd name="T5" fmla="*/ 0 h 162"/>
                  <a:gd name="T6" fmla="*/ 78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8" y="162"/>
                    </a:moveTo>
                    <a:lnTo>
                      <a:pt x="0" y="18"/>
                    </a:lnTo>
                    <a:lnTo>
                      <a:pt x="107" y="0"/>
                    </a:lnTo>
                    <a:lnTo>
                      <a:pt x="78" y="162"/>
                    </a:lnTo>
                    <a:close/>
                  </a:path>
                </a:pathLst>
              </a:custGeom>
              <a:solidFill>
                <a:srgbClr val="80FF80"/>
              </a:solidFill>
              <a:ln w="9525">
                <a:noFill/>
                <a:round/>
                <a:headEnd/>
                <a:tailEnd/>
              </a:ln>
            </p:spPr>
            <p:txBody>
              <a:bodyPr/>
              <a:lstStyle/>
              <a:p>
                <a:endParaRPr lang="en-US"/>
              </a:p>
            </p:txBody>
          </p:sp>
          <p:sp>
            <p:nvSpPr>
              <p:cNvPr id="522" name="Freeform 232">
                <a:extLst>
                  <a:ext uri="{FF2B5EF4-FFF2-40B4-BE49-F238E27FC236}">
                    <a16:creationId xmlns:a16="http://schemas.microsoft.com/office/drawing/2014/main" id="{4239EC0A-169C-FD57-733E-97485C77F277}"/>
                  </a:ext>
                </a:extLst>
              </p:cNvPr>
              <p:cNvSpPr>
                <a:spLocks/>
              </p:cNvSpPr>
              <p:nvPr/>
            </p:nvSpPr>
            <p:spPr bwMode="auto">
              <a:xfrm>
                <a:off x="3576" y="2568"/>
                <a:ext cx="107" cy="162"/>
              </a:xfrm>
              <a:custGeom>
                <a:avLst/>
                <a:gdLst>
                  <a:gd name="T0" fmla="*/ 96223 w 18"/>
                  <a:gd name="T1" fmla="*/ 209952 h 27"/>
                  <a:gd name="T2" fmla="*/ 0 w 18"/>
                  <a:gd name="T3" fmla="*/ 23328 h 27"/>
                  <a:gd name="T4" fmla="*/ 13360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523" name="Freeform 233">
                <a:extLst>
                  <a:ext uri="{FF2B5EF4-FFF2-40B4-BE49-F238E27FC236}">
                    <a16:creationId xmlns:a16="http://schemas.microsoft.com/office/drawing/2014/main" id="{FDE571FA-A6B7-FCBB-7F6F-F9AFB2739FB3}"/>
                  </a:ext>
                </a:extLst>
              </p:cNvPr>
              <p:cNvSpPr>
                <a:spLocks/>
              </p:cNvSpPr>
              <p:nvPr/>
            </p:nvSpPr>
            <p:spPr bwMode="auto">
              <a:xfrm>
                <a:off x="3576" y="2430"/>
                <a:ext cx="107" cy="156"/>
              </a:xfrm>
              <a:custGeom>
                <a:avLst/>
                <a:gdLst>
                  <a:gd name="T0" fmla="*/ 0 w 107"/>
                  <a:gd name="T1" fmla="*/ 156 h 156"/>
                  <a:gd name="T2" fmla="*/ 107 w 107"/>
                  <a:gd name="T3" fmla="*/ 138 h 156"/>
                  <a:gd name="T4" fmla="*/ 30 w 107"/>
                  <a:gd name="T5" fmla="*/ 0 h 156"/>
                  <a:gd name="T6" fmla="*/ 0 w 107"/>
                  <a:gd name="T7" fmla="*/ 156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CFFF30"/>
              </a:solidFill>
              <a:ln w="9525">
                <a:noFill/>
                <a:round/>
                <a:headEnd/>
                <a:tailEnd/>
              </a:ln>
            </p:spPr>
            <p:txBody>
              <a:bodyPr/>
              <a:lstStyle/>
              <a:p>
                <a:endParaRPr lang="en-US"/>
              </a:p>
            </p:txBody>
          </p:sp>
          <p:sp>
            <p:nvSpPr>
              <p:cNvPr id="524" name="Freeform 234">
                <a:extLst>
                  <a:ext uri="{FF2B5EF4-FFF2-40B4-BE49-F238E27FC236}">
                    <a16:creationId xmlns:a16="http://schemas.microsoft.com/office/drawing/2014/main" id="{1F579A32-6355-DD16-900F-C3C81681C4B1}"/>
                  </a:ext>
                </a:extLst>
              </p:cNvPr>
              <p:cNvSpPr>
                <a:spLocks/>
              </p:cNvSpPr>
              <p:nvPr/>
            </p:nvSpPr>
            <p:spPr bwMode="auto">
              <a:xfrm>
                <a:off x="3576" y="2430"/>
                <a:ext cx="107" cy="156"/>
              </a:xfrm>
              <a:custGeom>
                <a:avLst/>
                <a:gdLst>
                  <a:gd name="T0" fmla="*/ 0 w 18"/>
                  <a:gd name="T1" fmla="*/ 202176 h 26"/>
                  <a:gd name="T2" fmla="*/ 133607 w 18"/>
                  <a:gd name="T3" fmla="*/ 178848 h 26"/>
                  <a:gd name="T4" fmla="*/ 37385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525" name="Freeform 235">
                <a:extLst>
                  <a:ext uri="{FF2B5EF4-FFF2-40B4-BE49-F238E27FC236}">
                    <a16:creationId xmlns:a16="http://schemas.microsoft.com/office/drawing/2014/main" id="{B18AD2E4-A1E8-7469-E33E-FEF83C077925}"/>
                  </a:ext>
                </a:extLst>
              </p:cNvPr>
              <p:cNvSpPr>
                <a:spLocks/>
              </p:cNvSpPr>
              <p:nvPr/>
            </p:nvSpPr>
            <p:spPr bwMode="auto">
              <a:xfrm>
                <a:off x="3564" y="3186"/>
                <a:ext cx="107" cy="162"/>
              </a:xfrm>
              <a:custGeom>
                <a:avLst/>
                <a:gdLst>
                  <a:gd name="T0" fmla="*/ 78 w 107"/>
                  <a:gd name="T1" fmla="*/ 162 h 162"/>
                  <a:gd name="T2" fmla="*/ 0 w 107"/>
                  <a:gd name="T3" fmla="*/ 18 h 162"/>
                  <a:gd name="T4" fmla="*/ 107 w 107"/>
                  <a:gd name="T5" fmla="*/ 0 h 162"/>
                  <a:gd name="T6" fmla="*/ 78 w 107"/>
                  <a:gd name="T7" fmla="*/ 162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8" y="162"/>
                    </a:moveTo>
                    <a:lnTo>
                      <a:pt x="0" y="18"/>
                    </a:lnTo>
                    <a:lnTo>
                      <a:pt x="107" y="0"/>
                    </a:lnTo>
                    <a:lnTo>
                      <a:pt x="78" y="162"/>
                    </a:lnTo>
                    <a:close/>
                  </a:path>
                </a:pathLst>
              </a:custGeom>
              <a:solidFill>
                <a:srgbClr val="0050FF"/>
              </a:solidFill>
              <a:ln w="9525">
                <a:noFill/>
                <a:round/>
                <a:headEnd/>
                <a:tailEnd/>
              </a:ln>
            </p:spPr>
            <p:txBody>
              <a:bodyPr/>
              <a:lstStyle/>
              <a:p>
                <a:endParaRPr lang="en-US"/>
              </a:p>
            </p:txBody>
          </p:sp>
          <p:sp>
            <p:nvSpPr>
              <p:cNvPr id="526" name="Freeform 236">
                <a:extLst>
                  <a:ext uri="{FF2B5EF4-FFF2-40B4-BE49-F238E27FC236}">
                    <a16:creationId xmlns:a16="http://schemas.microsoft.com/office/drawing/2014/main" id="{D6445011-B015-60C0-F554-94AE7665D9ED}"/>
                  </a:ext>
                </a:extLst>
              </p:cNvPr>
              <p:cNvSpPr>
                <a:spLocks/>
              </p:cNvSpPr>
              <p:nvPr/>
            </p:nvSpPr>
            <p:spPr bwMode="auto">
              <a:xfrm>
                <a:off x="3564" y="3186"/>
                <a:ext cx="107" cy="162"/>
              </a:xfrm>
              <a:custGeom>
                <a:avLst/>
                <a:gdLst>
                  <a:gd name="T0" fmla="*/ 96223 w 18"/>
                  <a:gd name="T1" fmla="*/ 209952 h 27"/>
                  <a:gd name="T2" fmla="*/ 0 w 18"/>
                  <a:gd name="T3" fmla="*/ 23328 h 27"/>
                  <a:gd name="T4" fmla="*/ 13360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527" name="Oval 237">
                <a:extLst>
                  <a:ext uri="{FF2B5EF4-FFF2-40B4-BE49-F238E27FC236}">
                    <a16:creationId xmlns:a16="http://schemas.microsoft.com/office/drawing/2014/main" id="{99136C3F-B96B-22AE-C2F2-8578081DDB63}"/>
                  </a:ext>
                </a:extLst>
              </p:cNvPr>
              <p:cNvSpPr>
                <a:spLocks noChangeArrowheads="1"/>
              </p:cNvSpPr>
              <p:nvPr/>
            </p:nvSpPr>
            <p:spPr bwMode="auto">
              <a:xfrm>
                <a:off x="3636" y="3024"/>
                <a:ext cx="53" cy="54"/>
              </a:xfrm>
              <a:prstGeom prst="ellipse">
                <a:avLst/>
              </a:prstGeom>
              <a:solidFill>
                <a:srgbClr val="FF0000"/>
              </a:solidFill>
              <a:ln w="9525">
                <a:noFill/>
                <a:round/>
                <a:headEnd/>
                <a:tailEnd/>
              </a:ln>
            </p:spPr>
            <p:txBody>
              <a:bodyPr/>
              <a:lstStyle/>
              <a:p>
                <a:endParaRPr lang="en-US"/>
              </a:p>
            </p:txBody>
          </p:sp>
          <p:sp>
            <p:nvSpPr>
              <p:cNvPr id="528" name="Oval 238">
                <a:extLst>
                  <a:ext uri="{FF2B5EF4-FFF2-40B4-BE49-F238E27FC236}">
                    <a16:creationId xmlns:a16="http://schemas.microsoft.com/office/drawing/2014/main" id="{22E76F3B-9FE5-28D1-D84E-4D5AB2D5CFCD}"/>
                  </a:ext>
                </a:extLst>
              </p:cNvPr>
              <p:cNvSpPr>
                <a:spLocks noChangeArrowheads="1"/>
              </p:cNvSpPr>
              <p:nvPr/>
            </p:nvSpPr>
            <p:spPr bwMode="auto">
              <a:xfrm>
                <a:off x="3636" y="3024"/>
                <a:ext cx="53" cy="54"/>
              </a:xfrm>
              <a:prstGeom prst="ellipse">
                <a:avLst/>
              </a:prstGeom>
              <a:noFill/>
              <a:ln w="0">
                <a:solidFill>
                  <a:srgbClr val="FF0000"/>
                </a:solidFill>
                <a:round/>
                <a:headEnd/>
                <a:tailEnd/>
              </a:ln>
            </p:spPr>
            <p:txBody>
              <a:bodyPr/>
              <a:lstStyle/>
              <a:p>
                <a:endParaRPr lang="en-US"/>
              </a:p>
            </p:txBody>
          </p:sp>
          <p:sp>
            <p:nvSpPr>
              <p:cNvPr id="529" name="Oval 239">
                <a:extLst>
                  <a:ext uri="{FF2B5EF4-FFF2-40B4-BE49-F238E27FC236}">
                    <a16:creationId xmlns:a16="http://schemas.microsoft.com/office/drawing/2014/main" id="{7CB764F2-2342-2F1A-D93B-2D09626F01E8}"/>
                  </a:ext>
                </a:extLst>
              </p:cNvPr>
              <p:cNvSpPr>
                <a:spLocks noChangeArrowheads="1"/>
              </p:cNvSpPr>
              <p:nvPr/>
            </p:nvSpPr>
            <p:spPr bwMode="auto">
              <a:xfrm>
                <a:off x="3630" y="3156"/>
                <a:ext cx="53" cy="54"/>
              </a:xfrm>
              <a:prstGeom prst="ellipse">
                <a:avLst/>
              </a:prstGeom>
              <a:solidFill>
                <a:srgbClr val="FF0000"/>
              </a:solidFill>
              <a:ln w="9525">
                <a:noFill/>
                <a:round/>
                <a:headEnd/>
                <a:tailEnd/>
              </a:ln>
            </p:spPr>
            <p:txBody>
              <a:bodyPr/>
              <a:lstStyle/>
              <a:p>
                <a:endParaRPr lang="en-US"/>
              </a:p>
            </p:txBody>
          </p:sp>
          <p:sp>
            <p:nvSpPr>
              <p:cNvPr id="530" name="Oval 240">
                <a:extLst>
                  <a:ext uri="{FF2B5EF4-FFF2-40B4-BE49-F238E27FC236}">
                    <a16:creationId xmlns:a16="http://schemas.microsoft.com/office/drawing/2014/main" id="{565FB9BC-59BC-08DA-3734-96DC5A9693CC}"/>
                  </a:ext>
                </a:extLst>
              </p:cNvPr>
              <p:cNvSpPr>
                <a:spLocks noChangeArrowheads="1"/>
              </p:cNvSpPr>
              <p:nvPr/>
            </p:nvSpPr>
            <p:spPr bwMode="auto">
              <a:xfrm>
                <a:off x="3630" y="3156"/>
                <a:ext cx="53" cy="54"/>
              </a:xfrm>
              <a:prstGeom prst="ellipse">
                <a:avLst/>
              </a:prstGeom>
              <a:noFill/>
              <a:ln w="0">
                <a:solidFill>
                  <a:srgbClr val="FF0000"/>
                </a:solidFill>
                <a:round/>
                <a:headEnd/>
                <a:tailEnd/>
              </a:ln>
            </p:spPr>
            <p:txBody>
              <a:bodyPr/>
              <a:lstStyle/>
              <a:p>
                <a:endParaRPr lang="en-US"/>
              </a:p>
            </p:txBody>
          </p:sp>
          <p:sp>
            <p:nvSpPr>
              <p:cNvPr id="531" name="Freeform 241">
                <a:extLst>
                  <a:ext uri="{FF2B5EF4-FFF2-40B4-BE49-F238E27FC236}">
                    <a16:creationId xmlns:a16="http://schemas.microsoft.com/office/drawing/2014/main" id="{59651AFD-8486-60EB-75F5-ED78E226AB07}"/>
                  </a:ext>
                </a:extLst>
              </p:cNvPr>
              <p:cNvSpPr>
                <a:spLocks/>
              </p:cNvSpPr>
              <p:nvPr/>
            </p:nvSpPr>
            <p:spPr bwMode="auto">
              <a:xfrm>
                <a:off x="3546" y="2586"/>
                <a:ext cx="108" cy="162"/>
              </a:xfrm>
              <a:custGeom>
                <a:avLst/>
                <a:gdLst>
                  <a:gd name="T0" fmla="*/ 0 w 108"/>
                  <a:gd name="T1" fmla="*/ 162 h 162"/>
                  <a:gd name="T2" fmla="*/ 108 w 108"/>
                  <a:gd name="T3" fmla="*/ 144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8FFF70"/>
              </a:solidFill>
              <a:ln w="9525">
                <a:noFill/>
                <a:round/>
                <a:headEnd/>
                <a:tailEnd/>
              </a:ln>
            </p:spPr>
            <p:txBody>
              <a:bodyPr/>
              <a:lstStyle/>
              <a:p>
                <a:endParaRPr lang="en-US"/>
              </a:p>
            </p:txBody>
          </p:sp>
          <p:sp>
            <p:nvSpPr>
              <p:cNvPr id="532" name="Freeform 242">
                <a:extLst>
                  <a:ext uri="{FF2B5EF4-FFF2-40B4-BE49-F238E27FC236}">
                    <a16:creationId xmlns:a16="http://schemas.microsoft.com/office/drawing/2014/main" id="{EDCCD6F8-CCE3-3223-211F-A9F39D8ECBF0}"/>
                  </a:ext>
                </a:extLst>
              </p:cNvPr>
              <p:cNvSpPr>
                <a:spLocks/>
              </p:cNvSpPr>
              <p:nvPr/>
            </p:nvSpPr>
            <p:spPr bwMode="auto">
              <a:xfrm>
                <a:off x="3546" y="2586"/>
                <a:ext cx="108" cy="162"/>
              </a:xfrm>
              <a:custGeom>
                <a:avLst/>
                <a:gdLst>
                  <a:gd name="T0" fmla="*/ 0 w 18"/>
                  <a:gd name="T1" fmla="*/ 209952 h 27"/>
                  <a:gd name="T2" fmla="*/ 139968 w 18"/>
                  <a:gd name="T3" fmla="*/ 186624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533" name="Freeform 243">
                <a:extLst>
                  <a:ext uri="{FF2B5EF4-FFF2-40B4-BE49-F238E27FC236}">
                    <a16:creationId xmlns:a16="http://schemas.microsoft.com/office/drawing/2014/main" id="{CCB1A0AB-E466-691C-099A-E3AFE5A01232}"/>
                  </a:ext>
                </a:extLst>
              </p:cNvPr>
              <p:cNvSpPr>
                <a:spLocks/>
              </p:cNvSpPr>
              <p:nvPr/>
            </p:nvSpPr>
            <p:spPr bwMode="auto">
              <a:xfrm>
                <a:off x="3546" y="2730"/>
                <a:ext cx="108" cy="156"/>
              </a:xfrm>
              <a:custGeom>
                <a:avLst/>
                <a:gdLst>
                  <a:gd name="T0" fmla="*/ 78 w 108"/>
                  <a:gd name="T1" fmla="*/ 156 h 156"/>
                  <a:gd name="T2" fmla="*/ 0 w 108"/>
                  <a:gd name="T3" fmla="*/ 18 h 156"/>
                  <a:gd name="T4" fmla="*/ 108 w 108"/>
                  <a:gd name="T5" fmla="*/ 0 h 156"/>
                  <a:gd name="T6" fmla="*/ 78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40FFBF"/>
              </a:solidFill>
              <a:ln w="9525">
                <a:noFill/>
                <a:round/>
                <a:headEnd/>
                <a:tailEnd/>
              </a:ln>
            </p:spPr>
            <p:txBody>
              <a:bodyPr/>
              <a:lstStyle/>
              <a:p>
                <a:endParaRPr lang="en-US"/>
              </a:p>
            </p:txBody>
          </p:sp>
          <p:sp>
            <p:nvSpPr>
              <p:cNvPr id="534" name="Freeform 244">
                <a:extLst>
                  <a:ext uri="{FF2B5EF4-FFF2-40B4-BE49-F238E27FC236}">
                    <a16:creationId xmlns:a16="http://schemas.microsoft.com/office/drawing/2014/main" id="{CAF0FDFA-0856-1DE0-C8B6-61527870FFCA}"/>
                  </a:ext>
                </a:extLst>
              </p:cNvPr>
              <p:cNvSpPr>
                <a:spLocks/>
              </p:cNvSpPr>
              <p:nvPr/>
            </p:nvSpPr>
            <p:spPr bwMode="auto">
              <a:xfrm>
                <a:off x="3546" y="2730"/>
                <a:ext cx="108" cy="156"/>
              </a:xfrm>
              <a:custGeom>
                <a:avLst/>
                <a:gdLst>
                  <a:gd name="T0" fmla="*/ 101088 w 18"/>
                  <a:gd name="T1" fmla="*/ 202176 h 26"/>
                  <a:gd name="T2" fmla="*/ 0 w 18"/>
                  <a:gd name="T3" fmla="*/ 23328 h 26"/>
                  <a:gd name="T4" fmla="*/ 139968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535" name="Freeform 245">
                <a:extLst>
                  <a:ext uri="{FF2B5EF4-FFF2-40B4-BE49-F238E27FC236}">
                    <a16:creationId xmlns:a16="http://schemas.microsoft.com/office/drawing/2014/main" id="{D30908B6-859A-1672-99DF-0A56F62742C8}"/>
                  </a:ext>
                </a:extLst>
              </p:cNvPr>
              <p:cNvSpPr>
                <a:spLocks/>
              </p:cNvSpPr>
              <p:nvPr/>
            </p:nvSpPr>
            <p:spPr bwMode="auto">
              <a:xfrm>
                <a:off x="3456" y="3204"/>
                <a:ext cx="108" cy="162"/>
              </a:xfrm>
              <a:custGeom>
                <a:avLst/>
                <a:gdLst>
                  <a:gd name="T0" fmla="*/ 78 w 108"/>
                  <a:gd name="T1" fmla="*/ 162 h 162"/>
                  <a:gd name="T2" fmla="*/ 0 w 108"/>
                  <a:gd name="T3" fmla="*/ 24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0070FF"/>
              </a:solidFill>
              <a:ln w="9525">
                <a:noFill/>
                <a:round/>
                <a:headEnd/>
                <a:tailEnd/>
              </a:ln>
            </p:spPr>
            <p:txBody>
              <a:bodyPr/>
              <a:lstStyle/>
              <a:p>
                <a:endParaRPr lang="en-US"/>
              </a:p>
            </p:txBody>
          </p:sp>
          <p:sp>
            <p:nvSpPr>
              <p:cNvPr id="536" name="Freeform 246">
                <a:extLst>
                  <a:ext uri="{FF2B5EF4-FFF2-40B4-BE49-F238E27FC236}">
                    <a16:creationId xmlns:a16="http://schemas.microsoft.com/office/drawing/2014/main" id="{9E48E911-128A-5DCA-DD87-3059652CCF32}"/>
                  </a:ext>
                </a:extLst>
              </p:cNvPr>
              <p:cNvSpPr>
                <a:spLocks/>
              </p:cNvSpPr>
              <p:nvPr/>
            </p:nvSpPr>
            <p:spPr bwMode="auto">
              <a:xfrm>
                <a:off x="3456" y="3204"/>
                <a:ext cx="108" cy="162"/>
              </a:xfrm>
              <a:custGeom>
                <a:avLst/>
                <a:gdLst>
                  <a:gd name="T0" fmla="*/ 101088 w 18"/>
                  <a:gd name="T1" fmla="*/ 209952 h 27"/>
                  <a:gd name="T2" fmla="*/ 0 w 18"/>
                  <a:gd name="T3" fmla="*/ 31104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537" name="Freeform 247">
                <a:extLst>
                  <a:ext uri="{FF2B5EF4-FFF2-40B4-BE49-F238E27FC236}">
                    <a16:creationId xmlns:a16="http://schemas.microsoft.com/office/drawing/2014/main" id="{49A2D919-7DC4-E1A9-C117-5F365862AE0B}"/>
                  </a:ext>
                </a:extLst>
              </p:cNvPr>
              <p:cNvSpPr>
                <a:spLocks/>
              </p:cNvSpPr>
              <p:nvPr/>
            </p:nvSpPr>
            <p:spPr bwMode="auto">
              <a:xfrm>
                <a:off x="3534" y="3348"/>
                <a:ext cx="108" cy="155"/>
              </a:xfrm>
              <a:custGeom>
                <a:avLst/>
                <a:gdLst>
                  <a:gd name="T0" fmla="*/ 78 w 108"/>
                  <a:gd name="T1" fmla="*/ 155 h 155"/>
                  <a:gd name="T2" fmla="*/ 0 w 108"/>
                  <a:gd name="T3" fmla="*/ 18 h 155"/>
                  <a:gd name="T4" fmla="*/ 108 w 108"/>
                  <a:gd name="T5" fmla="*/ 0 h 155"/>
                  <a:gd name="T6" fmla="*/ 78 w 108"/>
                  <a:gd name="T7" fmla="*/ 155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78" y="155"/>
                    </a:moveTo>
                    <a:lnTo>
                      <a:pt x="0" y="18"/>
                    </a:lnTo>
                    <a:lnTo>
                      <a:pt x="108" y="0"/>
                    </a:lnTo>
                    <a:lnTo>
                      <a:pt x="78" y="155"/>
                    </a:lnTo>
                    <a:close/>
                  </a:path>
                </a:pathLst>
              </a:custGeom>
              <a:solidFill>
                <a:srgbClr val="0010FF"/>
              </a:solidFill>
              <a:ln w="9525">
                <a:noFill/>
                <a:round/>
                <a:headEnd/>
                <a:tailEnd/>
              </a:ln>
            </p:spPr>
            <p:txBody>
              <a:bodyPr/>
              <a:lstStyle/>
              <a:p>
                <a:endParaRPr lang="en-US"/>
              </a:p>
            </p:txBody>
          </p:sp>
          <p:sp>
            <p:nvSpPr>
              <p:cNvPr id="538" name="Freeform 248">
                <a:extLst>
                  <a:ext uri="{FF2B5EF4-FFF2-40B4-BE49-F238E27FC236}">
                    <a16:creationId xmlns:a16="http://schemas.microsoft.com/office/drawing/2014/main" id="{1787DF0F-0770-40D8-C1AC-2843D5A52E65}"/>
                  </a:ext>
                </a:extLst>
              </p:cNvPr>
              <p:cNvSpPr>
                <a:spLocks/>
              </p:cNvSpPr>
              <p:nvPr/>
            </p:nvSpPr>
            <p:spPr bwMode="auto">
              <a:xfrm>
                <a:off x="3534" y="3348"/>
                <a:ext cx="108" cy="155"/>
              </a:xfrm>
              <a:custGeom>
                <a:avLst/>
                <a:gdLst>
                  <a:gd name="T0" fmla="*/ 101088 w 18"/>
                  <a:gd name="T1" fmla="*/ 195753 h 26"/>
                  <a:gd name="T2" fmla="*/ 0 w 18"/>
                  <a:gd name="T3" fmla="*/ 22672 h 26"/>
                  <a:gd name="T4" fmla="*/ 139968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539" name="Freeform 249">
                <a:extLst>
                  <a:ext uri="{FF2B5EF4-FFF2-40B4-BE49-F238E27FC236}">
                    <a16:creationId xmlns:a16="http://schemas.microsoft.com/office/drawing/2014/main" id="{DCD4A090-AF28-78DA-C027-3B6F6B86E2B1}"/>
                  </a:ext>
                </a:extLst>
              </p:cNvPr>
              <p:cNvSpPr>
                <a:spLocks/>
              </p:cNvSpPr>
              <p:nvPr/>
            </p:nvSpPr>
            <p:spPr bwMode="auto">
              <a:xfrm>
                <a:off x="3534" y="3204"/>
                <a:ext cx="108" cy="162"/>
              </a:xfrm>
              <a:custGeom>
                <a:avLst/>
                <a:gdLst>
                  <a:gd name="T0" fmla="*/ 0 w 108"/>
                  <a:gd name="T1" fmla="*/ 162 h 162"/>
                  <a:gd name="T2" fmla="*/ 108 w 108"/>
                  <a:gd name="T3" fmla="*/ 144 h 162"/>
                  <a:gd name="T4" fmla="*/ 30 w 108"/>
                  <a:gd name="T5" fmla="*/ 0 h 162"/>
                  <a:gd name="T6" fmla="*/ 0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0070FF"/>
              </a:solidFill>
              <a:ln w="9525">
                <a:noFill/>
                <a:round/>
                <a:headEnd/>
                <a:tailEnd/>
              </a:ln>
            </p:spPr>
            <p:txBody>
              <a:bodyPr/>
              <a:lstStyle/>
              <a:p>
                <a:endParaRPr lang="en-US"/>
              </a:p>
            </p:txBody>
          </p:sp>
          <p:sp>
            <p:nvSpPr>
              <p:cNvPr id="540" name="Freeform 250">
                <a:extLst>
                  <a:ext uri="{FF2B5EF4-FFF2-40B4-BE49-F238E27FC236}">
                    <a16:creationId xmlns:a16="http://schemas.microsoft.com/office/drawing/2014/main" id="{AB9F6F4F-087E-1D5B-3163-D858AF83BC97}"/>
                  </a:ext>
                </a:extLst>
              </p:cNvPr>
              <p:cNvSpPr>
                <a:spLocks/>
              </p:cNvSpPr>
              <p:nvPr/>
            </p:nvSpPr>
            <p:spPr bwMode="auto">
              <a:xfrm>
                <a:off x="3534" y="3204"/>
                <a:ext cx="108" cy="162"/>
              </a:xfrm>
              <a:custGeom>
                <a:avLst/>
                <a:gdLst>
                  <a:gd name="T0" fmla="*/ 0 w 18"/>
                  <a:gd name="T1" fmla="*/ 209952 h 27"/>
                  <a:gd name="T2" fmla="*/ 139968 w 18"/>
                  <a:gd name="T3" fmla="*/ 186624 h 27"/>
                  <a:gd name="T4" fmla="*/ 38880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541" name="Freeform 251">
                <a:extLst>
                  <a:ext uri="{FF2B5EF4-FFF2-40B4-BE49-F238E27FC236}">
                    <a16:creationId xmlns:a16="http://schemas.microsoft.com/office/drawing/2014/main" id="{B0BB190A-246D-2D09-FA4A-C4301E9CC174}"/>
                  </a:ext>
                </a:extLst>
              </p:cNvPr>
              <p:cNvSpPr>
                <a:spLocks/>
              </p:cNvSpPr>
              <p:nvPr/>
            </p:nvSpPr>
            <p:spPr bwMode="auto">
              <a:xfrm>
                <a:off x="3528" y="2268"/>
                <a:ext cx="108" cy="162"/>
              </a:xfrm>
              <a:custGeom>
                <a:avLst/>
                <a:gdLst>
                  <a:gd name="T0" fmla="*/ 78 w 108"/>
                  <a:gd name="T1" fmla="*/ 162 h 162"/>
                  <a:gd name="T2" fmla="*/ 0 w 108"/>
                  <a:gd name="T3" fmla="*/ 18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FFDF00"/>
              </a:solidFill>
              <a:ln w="9525">
                <a:noFill/>
                <a:round/>
                <a:headEnd/>
                <a:tailEnd/>
              </a:ln>
            </p:spPr>
            <p:txBody>
              <a:bodyPr/>
              <a:lstStyle/>
              <a:p>
                <a:endParaRPr lang="en-US"/>
              </a:p>
            </p:txBody>
          </p:sp>
          <p:sp>
            <p:nvSpPr>
              <p:cNvPr id="542" name="Freeform 252">
                <a:extLst>
                  <a:ext uri="{FF2B5EF4-FFF2-40B4-BE49-F238E27FC236}">
                    <a16:creationId xmlns:a16="http://schemas.microsoft.com/office/drawing/2014/main" id="{A3E03C14-13DA-5195-DB90-96370330248F}"/>
                  </a:ext>
                </a:extLst>
              </p:cNvPr>
              <p:cNvSpPr>
                <a:spLocks/>
              </p:cNvSpPr>
              <p:nvPr/>
            </p:nvSpPr>
            <p:spPr bwMode="auto">
              <a:xfrm>
                <a:off x="3528" y="2268"/>
                <a:ext cx="108" cy="162"/>
              </a:xfrm>
              <a:custGeom>
                <a:avLst/>
                <a:gdLst>
                  <a:gd name="T0" fmla="*/ 101088 w 18"/>
                  <a:gd name="T1" fmla="*/ 209952 h 27"/>
                  <a:gd name="T2" fmla="*/ 0 w 18"/>
                  <a:gd name="T3" fmla="*/ 23328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543" name="Freeform 253">
                <a:extLst>
                  <a:ext uri="{FF2B5EF4-FFF2-40B4-BE49-F238E27FC236}">
                    <a16:creationId xmlns:a16="http://schemas.microsoft.com/office/drawing/2014/main" id="{6CC6697D-172C-36C2-C993-10F0144D28F4}"/>
                  </a:ext>
                </a:extLst>
              </p:cNvPr>
              <p:cNvSpPr>
                <a:spLocks/>
              </p:cNvSpPr>
              <p:nvPr/>
            </p:nvSpPr>
            <p:spPr bwMode="auto">
              <a:xfrm>
                <a:off x="3516" y="2886"/>
                <a:ext cx="108" cy="162"/>
              </a:xfrm>
              <a:custGeom>
                <a:avLst/>
                <a:gdLst>
                  <a:gd name="T0" fmla="*/ 78 w 108"/>
                  <a:gd name="T1" fmla="*/ 162 h 162"/>
                  <a:gd name="T2" fmla="*/ 0 w 108"/>
                  <a:gd name="T3" fmla="*/ 18 h 162"/>
                  <a:gd name="T4" fmla="*/ 108 w 108"/>
                  <a:gd name="T5" fmla="*/ 0 h 162"/>
                  <a:gd name="T6" fmla="*/ 78 w 108"/>
                  <a:gd name="T7" fmla="*/ 162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00EFFF"/>
              </a:solidFill>
              <a:ln w="9525">
                <a:noFill/>
                <a:round/>
                <a:headEnd/>
                <a:tailEnd/>
              </a:ln>
            </p:spPr>
            <p:txBody>
              <a:bodyPr/>
              <a:lstStyle/>
              <a:p>
                <a:endParaRPr lang="en-US"/>
              </a:p>
            </p:txBody>
          </p:sp>
          <p:sp>
            <p:nvSpPr>
              <p:cNvPr id="544" name="Freeform 254">
                <a:extLst>
                  <a:ext uri="{FF2B5EF4-FFF2-40B4-BE49-F238E27FC236}">
                    <a16:creationId xmlns:a16="http://schemas.microsoft.com/office/drawing/2014/main" id="{C76C15CC-A341-A539-F97A-F3A314F284EA}"/>
                  </a:ext>
                </a:extLst>
              </p:cNvPr>
              <p:cNvSpPr>
                <a:spLocks/>
              </p:cNvSpPr>
              <p:nvPr/>
            </p:nvSpPr>
            <p:spPr bwMode="auto">
              <a:xfrm>
                <a:off x="3516" y="2886"/>
                <a:ext cx="108" cy="162"/>
              </a:xfrm>
              <a:custGeom>
                <a:avLst/>
                <a:gdLst>
                  <a:gd name="T0" fmla="*/ 101088 w 18"/>
                  <a:gd name="T1" fmla="*/ 209952 h 27"/>
                  <a:gd name="T2" fmla="*/ 0 w 18"/>
                  <a:gd name="T3" fmla="*/ 23328 h 27"/>
                  <a:gd name="T4" fmla="*/ 139968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545" name="Freeform 255">
                <a:extLst>
                  <a:ext uri="{FF2B5EF4-FFF2-40B4-BE49-F238E27FC236}">
                    <a16:creationId xmlns:a16="http://schemas.microsoft.com/office/drawing/2014/main" id="{89AD90B0-E7F8-310F-C69F-BBE29C912D2C}"/>
                  </a:ext>
                </a:extLst>
              </p:cNvPr>
              <p:cNvSpPr>
                <a:spLocks/>
              </p:cNvSpPr>
              <p:nvPr/>
            </p:nvSpPr>
            <p:spPr bwMode="auto">
              <a:xfrm>
                <a:off x="3516" y="2748"/>
                <a:ext cx="108" cy="156"/>
              </a:xfrm>
              <a:custGeom>
                <a:avLst/>
                <a:gdLst>
                  <a:gd name="T0" fmla="*/ 0 w 108"/>
                  <a:gd name="T1" fmla="*/ 156 h 156"/>
                  <a:gd name="T2" fmla="*/ 108 w 108"/>
                  <a:gd name="T3" fmla="*/ 138 h 156"/>
                  <a:gd name="T4" fmla="*/ 30 w 108"/>
                  <a:gd name="T5" fmla="*/ 0 h 156"/>
                  <a:gd name="T6" fmla="*/ 0 w 108"/>
                  <a:gd name="T7" fmla="*/ 156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50FFAF"/>
              </a:solidFill>
              <a:ln w="9525">
                <a:noFill/>
                <a:round/>
                <a:headEnd/>
                <a:tailEnd/>
              </a:ln>
            </p:spPr>
            <p:txBody>
              <a:bodyPr/>
              <a:lstStyle/>
              <a:p>
                <a:endParaRPr lang="en-US"/>
              </a:p>
            </p:txBody>
          </p:sp>
          <p:sp>
            <p:nvSpPr>
              <p:cNvPr id="546" name="Freeform 256">
                <a:extLst>
                  <a:ext uri="{FF2B5EF4-FFF2-40B4-BE49-F238E27FC236}">
                    <a16:creationId xmlns:a16="http://schemas.microsoft.com/office/drawing/2014/main" id="{817BCFB2-6857-32EA-C77E-5A8B30231768}"/>
                  </a:ext>
                </a:extLst>
              </p:cNvPr>
              <p:cNvSpPr>
                <a:spLocks/>
              </p:cNvSpPr>
              <p:nvPr/>
            </p:nvSpPr>
            <p:spPr bwMode="auto">
              <a:xfrm>
                <a:off x="3516" y="2748"/>
                <a:ext cx="108" cy="156"/>
              </a:xfrm>
              <a:custGeom>
                <a:avLst/>
                <a:gdLst>
                  <a:gd name="T0" fmla="*/ 0 w 18"/>
                  <a:gd name="T1" fmla="*/ 202176 h 26"/>
                  <a:gd name="T2" fmla="*/ 139968 w 18"/>
                  <a:gd name="T3" fmla="*/ 178848 h 26"/>
                  <a:gd name="T4" fmla="*/ 38880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grpSp>
        <p:sp>
          <p:nvSpPr>
            <p:cNvPr id="74" name="Freeform 257">
              <a:extLst>
                <a:ext uri="{FF2B5EF4-FFF2-40B4-BE49-F238E27FC236}">
                  <a16:creationId xmlns:a16="http://schemas.microsoft.com/office/drawing/2014/main" id="{18456A8B-0F0A-FD3D-0A69-52692353C6B3}"/>
                </a:ext>
              </a:extLst>
            </p:cNvPr>
            <p:cNvSpPr>
              <a:spLocks/>
            </p:cNvSpPr>
            <p:nvPr/>
          </p:nvSpPr>
          <p:spPr bwMode="auto">
            <a:xfrm>
              <a:off x="6810375" y="3513138"/>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0080FF"/>
            </a:solidFill>
            <a:ln w="9525">
              <a:noFill/>
              <a:round/>
              <a:headEnd/>
              <a:tailEnd/>
            </a:ln>
          </p:spPr>
          <p:txBody>
            <a:bodyPr/>
            <a:lstStyle/>
            <a:p>
              <a:endParaRPr lang="en-US"/>
            </a:p>
          </p:txBody>
        </p:sp>
        <p:sp>
          <p:nvSpPr>
            <p:cNvPr id="75" name="Freeform 258">
              <a:extLst>
                <a:ext uri="{FF2B5EF4-FFF2-40B4-BE49-F238E27FC236}">
                  <a16:creationId xmlns:a16="http://schemas.microsoft.com/office/drawing/2014/main" id="{07CE861F-FB53-A9FB-0305-02AF57F23EC2}"/>
                </a:ext>
              </a:extLst>
            </p:cNvPr>
            <p:cNvSpPr>
              <a:spLocks/>
            </p:cNvSpPr>
            <p:nvPr/>
          </p:nvSpPr>
          <p:spPr bwMode="auto">
            <a:xfrm>
              <a:off x="6810375" y="3513138"/>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76" name="Freeform 259">
              <a:extLst>
                <a:ext uri="{FF2B5EF4-FFF2-40B4-BE49-F238E27FC236}">
                  <a16:creationId xmlns:a16="http://schemas.microsoft.com/office/drawing/2014/main" id="{7A1D12D8-B118-F852-A000-26A45C9B75CE}"/>
                </a:ext>
              </a:extLst>
            </p:cNvPr>
            <p:cNvSpPr>
              <a:spLocks/>
            </p:cNvSpPr>
            <p:nvPr/>
          </p:nvSpPr>
          <p:spPr bwMode="auto">
            <a:xfrm>
              <a:off x="6934200" y="3732213"/>
              <a:ext cx="171450" cy="246062"/>
            </a:xfrm>
            <a:custGeom>
              <a:avLst/>
              <a:gdLst>
                <a:gd name="T0" fmla="*/ 0 w 108"/>
                <a:gd name="T1" fmla="*/ 2147483647 h 155"/>
                <a:gd name="T2" fmla="*/ 2147483647 w 108"/>
                <a:gd name="T3" fmla="*/ 2147483647 h 155"/>
                <a:gd name="T4" fmla="*/ 2147483647 w 108"/>
                <a:gd name="T5" fmla="*/ 0 h 155"/>
                <a:gd name="T6" fmla="*/ 0 w 108"/>
                <a:gd name="T7" fmla="*/ 2147483647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0" y="155"/>
                  </a:moveTo>
                  <a:lnTo>
                    <a:pt x="108" y="137"/>
                  </a:lnTo>
                  <a:lnTo>
                    <a:pt x="30" y="0"/>
                  </a:lnTo>
                  <a:lnTo>
                    <a:pt x="0" y="155"/>
                  </a:lnTo>
                  <a:close/>
                </a:path>
              </a:pathLst>
            </a:custGeom>
            <a:solidFill>
              <a:srgbClr val="0020FF"/>
            </a:solidFill>
            <a:ln w="9525">
              <a:noFill/>
              <a:round/>
              <a:headEnd/>
              <a:tailEnd/>
            </a:ln>
          </p:spPr>
          <p:txBody>
            <a:bodyPr/>
            <a:lstStyle/>
            <a:p>
              <a:endParaRPr lang="en-US"/>
            </a:p>
          </p:txBody>
        </p:sp>
        <p:sp>
          <p:nvSpPr>
            <p:cNvPr id="77" name="Freeform 260">
              <a:extLst>
                <a:ext uri="{FF2B5EF4-FFF2-40B4-BE49-F238E27FC236}">
                  <a16:creationId xmlns:a16="http://schemas.microsoft.com/office/drawing/2014/main" id="{34105F82-6CB3-A01B-61A5-7C2F9D86822E}"/>
                </a:ext>
              </a:extLst>
            </p:cNvPr>
            <p:cNvSpPr>
              <a:spLocks/>
            </p:cNvSpPr>
            <p:nvPr/>
          </p:nvSpPr>
          <p:spPr bwMode="auto">
            <a:xfrm>
              <a:off x="6934200" y="3732213"/>
              <a:ext cx="171450" cy="246062"/>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78" name="Freeform 261">
              <a:extLst>
                <a:ext uri="{FF2B5EF4-FFF2-40B4-BE49-F238E27FC236}">
                  <a16:creationId xmlns:a16="http://schemas.microsoft.com/office/drawing/2014/main" id="{B708210A-512B-40EF-8324-3F84D5A40E20}"/>
                </a:ext>
              </a:extLst>
            </p:cNvPr>
            <p:cNvSpPr>
              <a:spLocks/>
            </p:cNvSpPr>
            <p:nvPr/>
          </p:nvSpPr>
          <p:spPr bwMode="auto">
            <a:xfrm>
              <a:off x="6924675" y="2017713"/>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FFCF00"/>
            </a:solidFill>
            <a:ln w="9525">
              <a:noFill/>
              <a:round/>
              <a:headEnd/>
              <a:tailEnd/>
            </a:ln>
          </p:spPr>
          <p:txBody>
            <a:bodyPr/>
            <a:lstStyle/>
            <a:p>
              <a:endParaRPr lang="en-US"/>
            </a:p>
          </p:txBody>
        </p:sp>
        <p:sp>
          <p:nvSpPr>
            <p:cNvPr id="79" name="Freeform 262">
              <a:extLst>
                <a:ext uri="{FF2B5EF4-FFF2-40B4-BE49-F238E27FC236}">
                  <a16:creationId xmlns:a16="http://schemas.microsoft.com/office/drawing/2014/main" id="{254736ED-64C9-EA31-35B3-41762DE7970C}"/>
                </a:ext>
              </a:extLst>
            </p:cNvPr>
            <p:cNvSpPr>
              <a:spLocks/>
            </p:cNvSpPr>
            <p:nvPr/>
          </p:nvSpPr>
          <p:spPr bwMode="auto">
            <a:xfrm>
              <a:off x="6924675" y="2017713"/>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80" name="Freeform 263">
              <a:extLst>
                <a:ext uri="{FF2B5EF4-FFF2-40B4-BE49-F238E27FC236}">
                  <a16:creationId xmlns:a16="http://schemas.microsoft.com/office/drawing/2014/main" id="{40046464-0C36-F10B-E8F3-D25AECE41D25}"/>
                </a:ext>
              </a:extLst>
            </p:cNvPr>
            <p:cNvSpPr>
              <a:spLocks/>
            </p:cNvSpPr>
            <p:nvPr/>
          </p:nvSpPr>
          <p:spPr bwMode="auto">
            <a:xfrm>
              <a:off x="6800850" y="2017713"/>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FFCF00"/>
            </a:solidFill>
            <a:ln w="9525">
              <a:noFill/>
              <a:round/>
              <a:headEnd/>
              <a:tailEnd/>
            </a:ln>
          </p:spPr>
          <p:txBody>
            <a:bodyPr/>
            <a:lstStyle/>
            <a:p>
              <a:endParaRPr lang="en-US"/>
            </a:p>
          </p:txBody>
        </p:sp>
        <p:sp>
          <p:nvSpPr>
            <p:cNvPr id="81" name="Freeform 264">
              <a:extLst>
                <a:ext uri="{FF2B5EF4-FFF2-40B4-BE49-F238E27FC236}">
                  <a16:creationId xmlns:a16="http://schemas.microsoft.com/office/drawing/2014/main" id="{6B9844E0-66BC-DE69-943D-2A42285DAAE6}"/>
                </a:ext>
              </a:extLst>
            </p:cNvPr>
            <p:cNvSpPr>
              <a:spLocks/>
            </p:cNvSpPr>
            <p:nvPr/>
          </p:nvSpPr>
          <p:spPr bwMode="auto">
            <a:xfrm>
              <a:off x="6800850" y="2017713"/>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82" name="Freeform 265">
              <a:extLst>
                <a:ext uri="{FF2B5EF4-FFF2-40B4-BE49-F238E27FC236}">
                  <a16:creationId xmlns:a16="http://schemas.microsoft.com/office/drawing/2014/main" id="{F759F9BB-6AB4-CDE3-445C-D45A7E0FAB5E}"/>
                </a:ext>
              </a:extLst>
            </p:cNvPr>
            <p:cNvSpPr>
              <a:spLocks/>
            </p:cNvSpPr>
            <p:nvPr/>
          </p:nvSpPr>
          <p:spPr bwMode="auto">
            <a:xfrm>
              <a:off x="6924675" y="2246313"/>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CFFF30"/>
            </a:solidFill>
            <a:ln w="9525">
              <a:noFill/>
              <a:round/>
              <a:headEnd/>
              <a:tailEnd/>
            </a:ln>
          </p:spPr>
          <p:txBody>
            <a:bodyPr/>
            <a:lstStyle/>
            <a:p>
              <a:endParaRPr lang="en-US"/>
            </a:p>
          </p:txBody>
        </p:sp>
        <p:sp>
          <p:nvSpPr>
            <p:cNvPr id="83" name="Freeform 266">
              <a:extLst>
                <a:ext uri="{FF2B5EF4-FFF2-40B4-BE49-F238E27FC236}">
                  <a16:creationId xmlns:a16="http://schemas.microsoft.com/office/drawing/2014/main" id="{8790BBF4-F3FC-DF56-40E0-C737EBE5B846}"/>
                </a:ext>
              </a:extLst>
            </p:cNvPr>
            <p:cNvSpPr>
              <a:spLocks/>
            </p:cNvSpPr>
            <p:nvPr/>
          </p:nvSpPr>
          <p:spPr bwMode="auto">
            <a:xfrm>
              <a:off x="6924675" y="2246313"/>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84" name="Oval 267">
              <a:extLst>
                <a:ext uri="{FF2B5EF4-FFF2-40B4-BE49-F238E27FC236}">
                  <a16:creationId xmlns:a16="http://schemas.microsoft.com/office/drawing/2014/main" id="{42DA8DBA-6BE8-006A-7040-D2CD8CC4549D}"/>
                </a:ext>
              </a:extLst>
            </p:cNvPr>
            <p:cNvSpPr>
              <a:spLocks noChangeArrowheads="1"/>
            </p:cNvSpPr>
            <p:nvPr/>
          </p:nvSpPr>
          <p:spPr bwMode="auto">
            <a:xfrm>
              <a:off x="7058025" y="4025900"/>
              <a:ext cx="85725" cy="85725"/>
            </a:xfrm>
            <a:prstGeom prst="ellipse">
              <a:avLst/>
            </a:prstGeom>
            <a:solidFill>
              <a:srgbClr val="FF0000"/>
            </a:solidFill>
            <a:ln w="9525">
              <a:noFill/>
              <a:round/>
              <a:headEnd/>
              <a:tailEnd/>
            </a:ln>
          </p:spPr>
          <p:txBody>
            <a:bodyPr/>
            <a:lstStyle/>
            <a:p>
              <a:endParaRPr lang="en-US"/>
            </a:p>
          </p:txBody>
        </p:sp>
        <p:sp>
          <p:nvSpPr>
            <p:cNvPr id="85" name="Oval 268">
              <a:extLst>
                <a:ext uri="{FF2B5EF4-FFF2-40B4-BE49-F238E27FC236}">
                  <a16:creationId xmlns:a16="http://schemas.microsoft.com/office/drawing/2014/main" id="{F008BC06-10EF-E157-6069-26CCAE2B2079}"/>
                </a:ext>
              </a:extLst>
            </p:cNvPr>
            <p:cNvSpPr>
              <a:spLocks noChangeArrowheads="1"/>
            </p:cNvSpPr>
            <p:nvPr/>
          </p:nvSpPr>
          <p:spPr bwMode="auto">
            <a:xfrm>
              <a:off x="7058025" y="4025900"/>
              <a:ext cx="85725" cy="85725"/>
            </a:xfrm>
            <a:prstGeom prst="ellipse">
              <a:avLst/>
            </a:prstGeom>
            <a:noFill/>
            <a:ln w="0">
              <a:solidFill>
                <a:srgbClr val="FF0000"/>
              </a:solidFill>
              <a:round/>
              <a:headEnd/>
              <a:tailEnd/>
            </a:ln>
          </p:spPr>
          <p:txBody>
            <a:bodyPr/>
            <a:lstStyle/>
            <a:p>
              <a:endParaRPr lang="en-US"/>
            </a:p>
          </p:txBody>
        </p:sp>
        <p:sp>
          <p:nvSpPr>
            <p:cNvPr id="86" name="Oval 269">
              <a:extLst>
                <a:ext uri="{FF2B5EF4-FFF2-40B4-BE49-F238E27FC236}">
                  <a16:creationId xmlns:a16="http://schemas.microsoft.com/office/drawing/2014/main" id="{5D284241-CD8A-D25A-35F1-DBCCCDA4548F}"/>
                </a:ext>
              </a:extLst>
            </p:cNvPr>
            <p:cNvSpPr>
              <a:spLocks noChangeArrowheads="1"/>
            </p:cNvSpPr>
            <p:nvPr/>
          </p:nvSpPr>
          <p:spPr bwMode="auto">
            <a:xfrm>
              <a:off x="7048500" y="1960563"/>
              <a:ext cx="85725" cy="85725"/>
            </a:xfrm>
            <a:prstGeom prst="ellipse">
              <a:avLst/>
            </a:prstGeom>
            <a:solidFill>
              <a:srgbClr val="FF0000"/>
            </a:solidFill>
            <a:ln w="9525">
              <a:noFill/>
              <a:round/>
              <a:headEnd/>
              <a:tailEnd/>
            </a:ln>
          </p:spPr>
          <p:txBody>
            <a:bodyPr/>
            <a:lstStyle/>
            <a:p>
              <a:endParaRPr lang="en-US"/>
            </a:p>
          </p:txBody>
        </p:sp>
        <p:sp>
          <p:nvSpPr>
            <p:cNvPr id="87" name="Oval 270">
              <a:extLst>
                <a:ext uri="{FF2B5EF4-FFF2-40B4-BE49-F238E27FC236}">
                  <a16:creationId xmlns:a16="http://schemas.microsoft.com/office/drawing/2014/main" id="{6EDC9EBF-2A4A-B404-3AC6-67F98B607C08}"/>
                </a:ext>
              </a:extLst>
            </p:cNvPr>
            <p:cNvSpPr>
              <a:spLocks noChangeArrowheads="1"/>
            </p:cNvSpPr>
            <p:nvPr/>
          </p:nvSpPr>
          <p:spPr bwMode="auto">
            <a:xfrm>
              <a:off x="7048500" y="1960563"/>
              <a:ext cx="85725" cy="85725"/>
            </a:xfrm>
            <a:prstGeom prst="ellipse">
              <a:avLst/>
            </a:prstGeom>
            <a:noFill/>
            <a:ln w="0">
              <a:solidFill>
                <a:srgbClr val="FF0000"/>
              </a:solidFill>
              <a:round/>
              <a:headEnd/>
              <a:tailEnd/>
            </a:ln>
          </p:spPr>
          <p:txBody>
            <a:bodyPr/>
            <a:lstStyle/>
            <a:p>
              <a:endParaRPr lang="en-US"/>
            </a:p>
          </p:txBody>
        </p:sp>
        <p:sp>
          <p:nvSpPr>
            <p:cNvPr id="88" name="Freeform 271">
              <a:extLst>
                <a:ext uri="{FF2B5EF4-FFF2-40B4-BE49-F238E27FC236}">
                  <a16:creationId xmlns:a16="http://schemas.microsoft.com/office/drawing/2014/main" id="{84C29919-3DA3-A548-6619-1C7F80346FA3}"/>
                </a:ext>
              </a:extLst>
            </p:cNvPr>
            <p:cNvSpPr>
              <a:spLocks/>
            </p:cNvSpPr>
            <p:nvPr/>
          </p:nvSpPr>
          <p:spPr bwMode="auto">
            <a:xfrm>
              <a:off x="6905625" y="299878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10FFEF"/>
            </a:solidFill>
            <a:ln w="9525">
              <a:noFill/>
              <a:round/>
              <a:headEnd/>
              <a:tailEnd/>
            </a:ln>
          </p:spPr>
          <p:txBody>
            <a:bodyPr/>
            <a:lstStyle/>
            <a:p>
              <a:endParaRPr lang="en-US"/>
            </a:p>
          </p:txBody>
        </p:sp>
        <p:sp>
          <p:nvSpPr>
            <p:cNvPr id="89" name="Freeform 272">
              <a:extLst>
                <a:ext uri="{FF2B5EF4-FFF2-40B4-BE49-F238E27FC236}">
                  <a16:creationId xmlns:a16="http://schemas.microsoft.com/office/drawing/2014/main" id="{09077FF6-5AF3-51F5-B527-2D8B35F93F2E}"/>
                </a:ext>
              </a:extLst>
            </p:cNvPr>
            <p:cNvSpPr>
              <a:spLocks/>
            </p:cNvSpPr>
            <p:nvPr/>
          </p:nvSpPr>
          <p:spPr bwMode="auto">
            <a:xfrm>
              <a:off x="6905625" y="299878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90" name="Freeform 273">
              <a:extLst>
                <a:ext uri="{FF2B5EF4-FFF2-40B4-BE49-F238E27FC236}">
                  <a16:creationId xmlns:a16="http://schemas.microsoft.com/office/drawing/2014/main" id="{C1648AC3-AB03-DBD2-B8D6-C8582873E0C8}"/>
                </a:ext>
              </a:extLst>
            </p:cNvPr>
            <p:cNvSpPr>
              <a:spLocks/>
            </p:cNvSpPr>
            <p:nvPr/>
          </p:nvSpPr>
          <p:spPr bwMode="auto">
            <a:xfrm>
              <a:off x="6905625" y="3227388"/>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00AFFF"/>
            </a:solidFill>
            <a:ln w="9525">
              <a:noFill/>
              <a:round/>
              <a:headEnd/>
              <a:tailEnd/>
            </a:ln>
          </p:spPr>
          <p:txBody>
            <a:bodyPr/>
            <a:lstStyle/>
            <a:p>
              <a:endParaRPr lang="en-US"/>
            </a:p>
          </p:txBody>
        </p:sp>
        <p:sp>
          <p:nvSpPr>
            <p:cNvPr id="91" name="Freeform 274">
              <a:extLst>
                <a:ext uri="{FF2B5EF4-FFF2-40B4-BE49-F238E27FC236}">
                  <a16:creationId xmlns:a16="http://schemas.microsoft.com/office/drawing/2014/main" id="{A1107F5C-95A0-AEAD-7EFA-AC6A17177080}"/>
                </a:ext>
              </a:extLst>
            </p:cNvPr>
            <p:cNvSpPr>
              <a:spLocks/>
            </p:cNvSpPr>
            <p:nvPr/>
          </p:nvSpPr>
          <p:spPr bwMode="auto">
            <a:xfrm>
              <a:off x="6905625" y="3227388"/>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92" name="Freeform 275">
              <a:extLst>
                <a:ext uri="{FF2B5EF4-FFF2-40B4-BE49-F238E27FC236}">
                  <a16:creationId xmlns:a16="http://schemas.microsoft.com/office/drawing/2014/main" id="{6B4EF471-CAE7-7388-5FA6-BBB35B89F2E0}"/>
                </a:ext>
              </a:extLst>
            </p:cNvPr>
            <p:cNvSpPr>
              <a:spLocks/>
            </p:cNvSpPr>
            <p:nvPr/>
          </p:nvSpPr>
          <p:spPr bwMode="auto">
            <a:xfrm>
              <a:off x="6753225" y="2055813"/>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FFAF00"/>
            </a:solidFill>
            <a:ln w="9525">
              <a:noFill/>
              <a:round/>
              <a:headEnd/>
              <a:tailEnd/>
            </a:ln>
          </p:spPr>
          <p:txBody>
            <a:bodyPr/>
            <a:lstStyle/>
            <a:p>
              <a:endParaRPr lang="en-US"/>
            </a:p>
          </p:txBody>
        </p:sp>
        <p:sp>
          <p:nvSpPr>
            <p:cNvPr id="93" name="Freeform 276">
              <a:extLst>
                <a:ext uri="{FF2B5EF4-FFF2-40B4-BE49-F238E27FC236}">
                  <a16:creationId xmlns:a16="http://schemas.microsoft.com/office/drawing/2014/main" id="{B796DEA4-E226-5B50-4FA2-C694A5499416}"/>
                </a:ext>
              </a:extLst>
            </p:cNvPr>
            <p:cNvSpPr>
              <a:spLocks/>
            </p:cNvSpPr>
            <p:nvPr/>
          </p:nvSpPr>
          <p:spPr bwMode="auto">
            <a:xfrm>
              <a:off x="6753225" y="2055813"/>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94" name="Freeform 277">
              <a:extLst>
                <a:ext uri="{FF2B5EF4-FFF2-40B4-BE49-F238E27FC236}">
                  <a16:creationId xmlns:a16="http://schemas.microsoft.com/office/drawing/2014/main" id="{3CAFFED1-8300-DB2A-66DE-6EA10152F135}"/>
                </a:ext>
              </a:extLst>
            </p:cNvPr>
            <p:cNvSpPr>
              <a:spLocks/>
            </p:cNvSpPr>
            <p:nvPr/>
          </p:nvSpPr>
          <p:spPr bwMode="auto">
            <a:xfrm>
              <a:off x="6877050" y="227488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EFFF10"/>
            </a:solidFill>
            <a:ln w="9525">
              <a:noFill/>
              <a:round/>
              <a:headEnd/>
              <a:tailEnd/>
            </a:ln>
          </p:spPr>
          <p:txBody>
            <a:bodyPr/>
            <a:lstStyle/>
            <a:p>
              <a:endParaRPr lang="en-US"/>
            </a:p>
          </p:txBody>
        </p:sp>
        <p:sp>
          <p:nvSpPr>
            <p:cNvPr id="95" name="Freeform 278">
              <a:extLst>
                <a:ext uri="{FF2B5EF4-FFF2-40B4-BE49-F238E27FC236}">
                  <a16:creationId xmlns:a16="http://schemas.microsoft.com/office/drawing/2014/main" id="{83934329-4D7C-5A3C-F831-E863ECE63E9F}"/>
                </a:ext>
              </a:extLst>
            </p:cNvPr>
            <p:cNvSpPr>
              <a:spLocks/>
            </p:cNvSpPr>
            <p:nvPr/>
          </p:nvSpPr>
          <p:spPr bwMode="auto">
            <a:xfrm>
              <a:off x="6877050" y="227488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96" name="Freeform 279">
              <a:extLst>
                <a:ext uri="{FF2B5EF4-FFF2-40B4-BE49-F238E27FC236}">
                  <a16:creationId xmlns:a16="http://schemas.microsoft.com/office/drawing/2014/main" id="{28564250-BB13-F65B-7C7A-04E6A3ECF81E}"/>
                </a:ext>
              </a:extLst>
            </p:cNvPr>
            <p:cNvSpPr>
              <a:spLocks/>
            </p:cNvSpPr>
            <p:nvPr/>
          </p:nvSpPr>
          <p:spPr bwMode="auto">
            <a:xfrm>
              <a:off x="6877050" y="2493963"/>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8FFF70"/>
            </a:solidFill>
            <a:ln w="9525">
              <a:noFill/>
              <a:round/>
              <a:headEnd/>
              <a:tailEnd/>
            </a:ln>
          </p:spPr>
          <p:txBody>
            <a:bodyPr/>
            <a:lstStyle/>
            <a:p>
              <a:endParaRPr lang="en-US"/>
            </a:p>
          </p:txBody>
        </p:sp>
        <p:sp>
          <p:nvSpPr>
            <p:cNvPr id="97" name="Freeform 280">
              <a:extLst>
                <a:ext uri="{FF2B5EF4-FFF2-40B4-BE49-F238E27FC236}">
                  <a16:creationId xmlns:a16="http://schemas.microsoft.com/office/drawing/2014/main" id="{C23DF88D-8EFA-596A-7C02-E34C4078160E}"/>
                </a:ext>
              </a:extLst>
            </p:cNvPr>
            <p:cNvSpPr>
              <a:spLocks/>
            </p:cNvSpPr>
            <p:nvPr/>
          </p:nvSpPr>
          <p:spPr bwMode="auto">
            <a:xfrm>
              <a:off x="6877050" y="2493963"/>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98" name="Freeform 281">
              <a:extLst>
                <a:ext uri="{FF2B5EF4-FFF2-40B4-BE49-F238E27FC236}">
                  <a16:creationId xmlns:a16="http://schemas.microsoft.com/office/drawing/2014/main" id="{88FF316C-D8B0-A5C8-8427-6C4F950D14EB}"/>
                </a:ext>
              </a:extLst>
            </p:cNvPr>
            <p:cNvSpPr>
              <a:spLocks/>
            </p:cNvSpPr>
            <p:nvPr/>
          </p:nvSpPr>
          <p:spPr bwMode="auto">
            <a:xfrm>
              <a:off x="6858000" y="3255963"/>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00BFFF"/>
            </a:solidFill>
            <a:ln w="9525">
              <a:noFill/>
              <a:round/>
              <a:headEnd/>
              <a:tailEnd/>
            </a:ln>
          </p:spPr>
          <p:txBody>
            <a:bodyPr/>
            <a:lstStyle/>
            <a:p>
              <a:endParaRPr lang="en-US"/>
            </a:p>
          </p:txBody>
        </p:sp>
        <p:sp>
          <p:nvSpPr>
            <p:cNvPr id="99" name="Freeform 282">
              <a:extLst>
                <a:ext uri="{FF2B5EF4-FFF2-40B4-BE49-F238E27FC236}">
                  <a16:creationId xmlns:a16="http://schemas.microsoft.com/office/drawing/2014/main" id="{943F4AD1-B85A-0F62-7AF8-DAF5BBE646F9}"/>
                </a:ext>
              </a:extLst>
            </p:cNvPr>
            <p:cNvSpPr>
              <a:spLocks/>
            </p:cNvSpPr>
            <p:nvPr/>
          </p:nvSpPr>
          <p:spPr bwMode="auto">
            <a:xfrm>
              <a:off x="6858000" y="3255963"/>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100" name="Freeform 283">
              <a:extLst>
                <a:ext uri="{FF2B5EF4-FFF2-40B4-BE49-F238E27FC236}">
                  <a16:creationId xmlns:a16="http://schemas.microsoft.com/office/drawing/2014/main" id="{4D2BB631-AD10-3F78-6605-B7A16528B25E}"/>
                </a:ext>
              </a:extLst>
            </p:cNvPr>
            <p:cNvSpPr>
              <a:spLocks/>
            </p:cNvSpPr>
            <p:nvPr/>
          </p:nvSpPr>
          <p:spPr bwMode="auto">
            <a:xfrm>
              <a:off x="6848475" y="1771650"/>
              <a:ext cx="171450" cy="246063"/>
            </a:xfrm>
            <a:custGeom>
              <a:avLst/>
              <a:gdLst>
                <a:gd name="T0" fmla="*/ 2147483647 w 108"/>
                <a:gd name="T1" fmla="*/ 2147483647 h 155"/>
                <a:gd name="T2" fmla="*/ 0 w 108"/>
                <a:gd name="T3" fmla="*/ 2147483647 h 155"/>
                <a:gd name="T4" fmla="*/ 2147483647 w 108"/>
                <a:gd name="T5" fmla="*/ 0 h 155"/>
                <a:gd name="T6" fmla="*/ 2147483647 w 108"/>
                <a:gd name="T7" fmla="*/ 2147483647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78" y="155"/>
                  </a:moveTo>
                  <a:lnTo>
                    <a:pt x="0" y="18"/>
                  </a:lnTo>
                  <a:lnTo>
                    <a:pt x="108" y="0"/>
                  </a:lnTo>
                  <a:lnTo>
                    <a:pt x="78" y="155"/>
                  </a:lnTo>
                  <a:close/>
                </a:path>
              </a:pathLst>
            </a:custGeom>
            <a:solidFill>
              <a:srgbClr val="FF8F00"/>
            </a:solidFill>
            <a:ln w="9525">
              <a:noFill/>
              <a:round/>
              <a:headEnd/>
              <a:tailEnd/>
            </a:ln>
          </p:spPr>
          <p:txBody>
            <a:bodyPr/>
            <a:lstStyle/>
            <a:p>
              <a:endParaRPr lang="en-US"/>
            </a:p>
          </p:txBody>
        </p:sp>
        <p:sp>
          <p:nvSpPr>
            <p:cNvPr id="101" name="Freeform 284">
              <a:extLst>
                <a:ext uri="{FF2B5EF4-FFF2-40B4-BE49-F238E27FC236}">
                  <a16:creationId xmlns:a16="http://schemas.microsoft.com/office/drawing/2014/main" id="{90D8CA3B-2393-F342-E31A-7E6E33E89FED}"/>
                </a:ext>
              </a:extLst>
            </p:cNvPr>
            <p:cNvSpPr>
              <a:spLocks/>
            </p:cNvSpPr>
            <p:nvPr/>
          </p:nvSpPr>
          <p:spPr bwMode="auto">
            <a:xfrm>
              <a:off x="6848475" y="1771650"/>
              <a:ext cx="171450" cy="246063"/>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02" name="Freeform 285">
              <a:extLst>
                <a:ext uri="{FF2B5EF4-FFF2-40B4-BE49-F238E27FC236}">
                  <a16:creationId xmlns:a16="http://schemas.microsoft.com/office/drawing/2014/main" id="{D4CD7E12-02D5-249C-26CE-E0FBDB012332}"/>
                </a:ext>
              </a:extLst>
            </p:cNvPr>
            <p:cNvSpPr>
              <a:spLocks/>
            </p:cNvSpPr>
            <p:nvPr/>
          </p:nvSpPr>
          <p:spPr bwMode="auto">
            <a:xfrm>
              <a:off x="6829425" y="2532063"/>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AFFF50"/>
            </a:solidFill>
            <a:ln w="9525">
              <a:noFill/>
              <a:round/>
              <a:headEnd/>
              <a:tailEnd/>
            </a:ln>
          </p:spPr>
          <p:txBody>
            <a:bodyPr/>
            <a:lstStyle/>
            <a:p>
              <a:endParaRPr lang="en-US"/>
            </a:p>
          </p:txBody>
        </p:sp>
        <p:sp>
          <p:nvSpPr>
            <p:cNvPr id="103" name="Freeform 286">
              <a:extLst>
                <a:ext uri="{FF2B5EF4-FFF2-40B4-BE49-F238E27FC236}">
                  <a16:creationId xmlns:a16="http://schemas.microsoft.com/office/drawing/2014/main" id="{83B675D1-0868-4524-5CB4-B3746E521652}"/>
                </a:ext>
              </a:extLst>
            </p:cNvPr>
            <p:cNvSpPr>
              <a:spLocks/>
            </p:cNvSpPr>
            <p:nvPr/>
          </p:nvSpPr>
          <p:spPr bwMode="auto">
            <a:xfrm>
              <a:off x="6829425" y="2532063"/>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104" name="Freeform 287">
              <a:extLst>
                <a:ext uri="{FF2B5EF4-FFF2-40B4-BE49-F238E27FC236}">
                  <a16:creationId xmlns:a16="http://schemas.microsoft.com/office/drawing/2014/main" id="{15C77A70-32A6-0BCF-5D4D-D6D70688393A}"/>
                </a:ext>
              </a:extLst>
            </p:cNvPr>
            <p:cNvSpPr>
              <a:spLocks/>
            </p:cNvSpPr>
            <p:nvPr/>
          </p:nvSpPr>
          <p:spPr bwMode="auto">
            <a:xfrm>
              <a:off x="6829425" y="2751138"/>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50FFAF"/>
            </a:solidFill>
            <a:ln w="9525">
              <a:noFill/>
              <a:round/>
              <a:headEnd/>
              <a:tailEnd/>
            </a:ln>
          </p:spPr>
          <p:txBody>
            <a:bodyPr/>
            <a:lstStyle/>
            <a:p>
              <a:endParaRPr lang="en-US"/>
            </a:p>
          </p:txBody>
        </p:sp>
        <p:sp>
          <p:nvSpPr>
            <p:cNvPr id="105" name="Freeform 288">
              <a:extLst>
                <a:ext uri="{FF2B5EF4-FFF2-40B4-BE49-F238E27FC236}">
                  <a16:creationId xmlns:a16="http://schemas.microsoft.com/office/drawing/2014/main" id="{1251E46F-7B11-498F-914B-912C293E9A88}"/>
                </a:ext>
              </a:extLst>
            </p:cNvPr>
            <p:cNvSpPr>
              <a:spLocks/>
            </p:cNvSpPr>
            <p:nvPr/>
          </p:nvSpPr>
          <p:spPr bwMode="auto">
            <a:xfrm>
              <a:off x="6829425" y="2751138"/>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06" name="Freeform 289">
              <a:extLst>
                <a:ext uri="{FF2B5EF4-FFF2-40B4-BE49-F238E27FC236}">
                  <a16:creationId xmlns:a16="http://schemas.microsoft.com/office/drawing/2014/main" id="{C06279B2-4EBB-1E71-40D3-1ACADFC26864}"/>
                </a:ext>
              </a:extLst>
            </p:cNvPr>
            <p:cNvSpPr>
              <a:spLocks/>
            </p:cNvSpPr>
            <p:nvPr/>
          </p:nvSpPr>
          <p:spPr bwMode="auto">
            <a:xfrm>
              <a:off x="6810375" y="3732213"/>
              <a:ext cx="171450" cy="246062"/>
            </a:xfrm>
            <a:custGeom>
              <a:avLst/>
              <a:gdLst>
                <a:gd name="T0" fmla="*/ 2147483647 w 108"/>
                <a:gd name="T1" fmla="*/ 2147483647 h 155"/>
                <a:gd name="T2" fmla="*/ 0 w 108"/>
                <a:gd name="T3" fmla="*/ 2147483647 h 155"/>
                <a:gd name="T4" fmla="*/ 2147483647 w 108"/>
                <a:gd name="T5" fmla="*/ 0 h 155"/>
                <a:gd name="T6" fmla="*/ 2147483647 w 108"/>
                <a:gd name="T7" fmla="*/ 2147483647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78" y="155"/>
                  </a:moveTo>
                  <a:lnTo>
                    <a:pt x="0" y="18"/>
                  </a:lnTo>
                  <a:lnTo>
                    <a:pt x="108" y="0"/>
                  </a:lnTo>
                  <a:lnTo>
                    <a:pt x="78" y="155"/>
                  </a:lnTo>
                  <a:close/>
                </a:path>
              </a:pathLst>
            </a:custGeom>
            <a:solidFill>
              <a:srgbClr val="0020FF"/>
            </a:solidFill>
            <a:ln w="9525">
              <a:noFill/>
              <a:round/>
              <a:headEnd/>
              <a:tailEnd/>
            </a:ln>
          </p:spPr>
          <p:txBody>
            <a:bodyPr/>
            <a:lstStyle/>
            <a:p>
              <a:endParaRPr lang="en-US"/>
            </a:p>
          </p:txBody>
        </p:sp>
        <p:sp>
          <p:nvSpPr>
            <p:cNvPr id="107" name="Freeform 290">
              <a:extLst>
                <a:ext uri="{FF2B5EF4-FFF2-40B4-BE49-F238E27FC236}">
                  <a16:creationId xmlns:a16="http://schemas.microsoft.com/office/drawing/2014/main" id="{1FFCE26E-8BF3-72FE-113B-67FCEF7A507E}"/>
                </a:ext>
              </a:extLst>
            </p:cNvPr>
            <p:cNvSpPr>
              <a:spLocks/>
            </p:cNvSpPr>
            <p:nvPr/>
          </p:nvSpPr>
          <p:spPr bwMode="auto">
            <a:xfrm>
              <a:off x="6810375" y="3732213"/>
              <a:ext cx="171450" cy="246062"/>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08" name="Oval 291">
              <a:extLst>
                <a:ext uri="{FF2B5EF4-FFF2-40B4-BE49-F238E27FC236}">
                  <a16:creationId xmlns:a16="http://schemas.microsoft.com/office/drawing/2014/main" id="{AB900A86-32DD-C196-DE1B-D5BE29574B0E}"/>
                </a:ext>
              </a:extLst>
            </p:cNvPr>
            <p:cNvSpPr>
              <a:spLocks noChangeArrowheads="1"/>
            </p:cNvSpPr>
            <p:nvPr/>
          </p:nvSpPr>
          <p:spPr bwMode="auto">
            <a:xfrm>
              <a:off x="6867525" y="1924050"/>
              <a:ext cx="85725" cy="84138"/>
            </a:xfrm>
            <a:prstGeom prst="ellipse">
              <a:avLst/>
            </a:prstGeom>
            <a:solidFill>
              <a:srgbClr val="FF0000"/>
            </a:solidFill>
            <a:ln w="9525">
              <a:noFill/>
              <a:round/>
              <a:headEnd/>
              <a:tailEnd/>
            </a:ln>
          </p:spPr>
          <p:txBody>
            <a:bodyPr/>
            <a:lstStyle/>
            <a:p>
              <a:endParaRPr lang="en-US"/>
            </a:p>
          </p:txBody>
        </p:sp>
        <p:sp>
          <p:nvSpPr>
            <p:cNvPr id="109" name="Oval 292">
              <a:extLst>
                <a:ext uri="{FF2B5EF4-FFF2-40B4-BE49-F238E27FC236}">
                  <a16:creationId xmlns:a16="http://schemas.microsoft.com/office/drawing/2014/main" id="{B9E8D66C-8594-7FC9-26CF-C7F98706E054}"/>
                </a:ext>
              </a:extLst>
            </p:cNvPr>
            <p:cNvSpPr>
              <a:spLocks noChangeArrowheads="1"/>
            </p:cNvSpPr>
            <p:nvPr/>
          </p:nvSpPr>
          <p:spPr bwMode="auto">
            <a:xfrm>
              <a:off x="6867525" y="1924050"/>
              <a:ext cx="85725" cy="84138"/>
            </a:xfrm>
            <a:prstGeom prst="ellipse">
              <a:avLst/>
            </a:prstGeom>
            <a:noFill/>
            <a:ln w="0">
              <a:solidFill>
                <a:srgbClr val="FF0000"/>
              </a:solidFill>
              <a:round/>
              <a:headEnd/>
              <a:tailEnd/>
            </a:ln>
          </p:spPr>
          <p:txBody>
            <a:bodyPr/>
            <a:lstStyle/>
            <a:p>
              <a:endParaRPr lang="en-US"/>
            </a:p>
          </p:txBody>
        </p:sp>
        <p:sp>
          <p:nvSpPr>
            <p:cNvPr id="110" name="Freeform 293">
              <a:extLst>
                <a:ext uri="{FF2B5EF4-FFF2-40B4-BE49-F238E27FC236}">
                  <a16:creationId xmlns:a16="http://schemas.microsoft.com/office/drawing/2014/main" id="{27E69860-2772-323A-5577-740E24A5DF02}"/>
                </a:ext>
              </a:extLst>
            </p:cNvPr>
            <p:cNvSpPr>
              <a:spLocks/>
            </p:cNvSpPr>
            <p:nvPr/>
          </p:nvSpPr>
          <p:spPr bwMode="auto">
            <a:xfrm>
              <a:off x="6800850" y="1800225"/>
              <a:ext cx="171450" cy="255588"/>
            </a:xfrm>
            <a:custGeom>
              <a:avLst/>
              <a:gdLst>
                <a:gd name="T0" fmla="*/ 0 w 108"/>
                <a:gd name="T1" fmla="*/ 2147483647 h 161"/>
                <a:gd name="T2" fmla="*/ 2147483647 w 108"/>
                <a:gd name="T3" fmla="*/ 2147483647 h 161"/>
                <a:gd name="T4" fmla="*/ 2147483647 w 108"/>
                <a:gd name="T5" fmla="*/ 0 h 161"/>
                <a:gd name="T6" fmla="*/ 0 w 108"/>
                <a:gd name="T7" fmla="*/ 2147483647 h 161"/>
                <a:gd name="T8" fmla="*/ 0 60000 65536"/>
                <a:gd name="T9" fmla="*/ 0 60000 65536"/>
                <a:gd name="T10" fmla="*/ 0 60000 65536"/>
                <a:gd name="T11" fmla="*/ 0 60000 65536"/>
                <a:gd name="T12" fmla="*/ 0 w 108"/>
                <a:gd name="T13" fmla="*/ 0 h 161"/>
                <a:gd name="T14" fmla="*/ 108 w 108"/>
                <a:gd name="T15" fmla="*/ 161 h 161"/>
              </a:gdLst>
              <a:ahLst/>
              <a:cxnLst>
                <a:cxn ang="T8">
                  <a:pos x="T0" y="T1"/>
                </a:cxn>
                <a:cxn ang="T9">
                  <a:pos x="T2" y="T3"/>
                </a:cxn>
                <a:cxn ang="T10">
                  <a:pos x="T4" y="T5"/>
                </a:cxn>
                <a:cxn ang="T11">
                  <a:pos x="T6" y="T7"/>
                </a:cxn>
              </a:cxnLst>
              <a:rect l="T12" t="T13" r="T14" b="T15"/>
              <a:pathLst>
                <a:path w="108" h="161">
                  <a:moveTo>
                    <a:pt x="0" y="161"/>
                  </a:moveTo>
                  <a:lnTo>
                    <a:pt x="108" y="137"/>
                  </a:lnTo>
                  <a:lnTo>
                    <a:pt x="30" y="0"/>
                  </a:lnTo>
                  <a:lnTo>
                    <a:pt x="0" y="161"/>
                  </a:lnTo>
                  <a:close/>
                </a:path>
              </a:pathLst>
            </a:custGeom>
            <a:solidFill>
              <a:srgbClr val="FF7000"/>
            </a:solidFill>
            <a:ln w="9525">
              <a:noFill/>
              <a:round/>
              <a:headEnd/>
              <a:tailEnd/>
            </a:ln>
          </p:spPr>
          <p:txBody>
            <a:bodyPr/>
            <a:lstStyle/>
            <a:p>
              <a:endParaRPr lang="en-US"/>
            </a:p>
          </p:txBody>
        </p:sp>
        <p:sp>
          <p:nvSpPr>
            <p:cNvPr id="111" name="Freeform 294">
              <a:extLst>
                <a:ext uri="{FF2B5EF4-FFF2-40B4-BE49-F238E27FC236}">
                  <a16:creationId xmlns:a16="http://schemas.microsoft.com/office/drawing/2014/main" id="{8059DA29-27C8-E333-0ECB-0BA6B8C6B3E7}"/>
                </a:ext>
              </a:extLst>
            </p:cNvPr>
            <p:cNvSpPr>
              <a:spLocks/>
            </p:cNvSpPr>
            <p:nvPr/>
          </p:nvSpPr>
          <p:spPr bwMode="auto">
            <a:xfrm>
              <a:off x="6800850" y="1800225"/>
              <a:ext cx="171450" cy="255588"/>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112" name="Freeform 295">
              <a:extLst>
                <a:ext uri="{FF2B5EF4-FFF2-40B4-BE49-F238E27FC236}">
                  <a16:creationId xmlns:a16="http://schemas.microsoft.com/office/drawing/2014/main" id="{C31AA168-CA53-A421-10C7-70CB5BA553F6}"/>
                </a:ext>
              </a:extLst>
            </p:cNvPr>
            <p:cNvSpPr>
              <a:spLocks/>
            </p:cNvSpPr>
            <p:nvPr/>
          </p:nvSpPr>
          <p:spPr bwMode="auto">
            <a:xfrm>
              <a:off x="6781800" y="299878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10FFEF"/>
            </a:solidFill>
            <a:ln w="9525">
              <a:noFill/>
              <a:round/>
              <a:headEnd/>
              <a:tailEnd/>
            </a:ln>
          </p:spPr>
          <p:txBody>
            <a:bodyPr/>
            <a:lstStyle/>
            <a:p>
              <a:endParaRPr lang="en-US"/>
            </a:p>
          </p:txBody>
        </p:sp>
        <p:sp>
          <p:nvSpPr>
            <p:cNvPr id="113" name="Freeform 296">
              <a:extLst>
                <a:ext uri="{FF2B5EF4-FFF2-40B4-BE49-F238E27FC236}">
                  <a16:creationId xmlns:a16="http://schemas.microsoft.com/office/drawing/2014/main" id="{14C9404F-9D9F-2A0F-8B9B-4CBE1B1A1C33}"/>
                </a:ext>
              </a:extLst>
            </p:cNvPr>
            <p:cNvSpPr>
              <a:spLocks/>
            </p:cNvSpPr>
            <p:nvPr/>
          </p:nvSpPr>
          <p:spPr bwMode="auto">
            <a:xfrm>
              <a:off x="6781800" y="299878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114" name="Freeform 297">
              <a:extLst>
                <a:ext uri="{FF2B5EF4-FFF2-40B4-BE49-F238E27FC236}">
                  <a16:creationId xmlns:a16="http://schemas.microsoft.com/office/drawing/2014/main" id="{E3067BAC-FA3C-E282-57A3-1AF61B23B218}"/>
                </a:ext>
              </a:extLst>
            </p:cNvPr>
            <p:cNvSpPr>
              <a:spLocks/>
            </p:cNvSpPr>
            <p:nvPr/>
          </p:nvSpPr>
          <p:spPr bwMode="auto">
            <a:xfrm>
              <a:off x="6781800" y="2779713"/>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60FF9F"/>
            </a:solidFill>
            <a:ln w="9525">
              <a:noFill/>
              <a:round/>
              <a:headEnd/>
              <a:tailEnd/>
            </a:ln>
          </p:spPr>
          <p:txBody>
            <a:bodyPr/>
            <a:lstStyle/>
            <a:p>
              <a:endParaRPr lang="en-US"/>
            </a:p>
          </p:txBody>
        </p:sp>
        <p:sp>
          <p:nvSpPr>
            <p:cNvPr id="115" name="Freeform 298">
              <a:extLst>
                <a:ext uri="{FF2B5EF4-FFF2-40B4-BE49-F238E27FC236}">
                  <a16:creationId xmlns:a16="http://schemas.microsoft.com/office/drawing/2014/main" id="{65F46079-FC7F-88D1-CDD9-529F165AC399}"/>
                </a:ext>
              </a:extLst>
            </p:cNvPr>
            <p:cNvSpPr>
              <a:spLocks/>
            </p:cNvSpPr>
            <p:nvPr/>
          </p:nvSpPr>
          <p:spPr bwMode="auto">
            <a:xfrm>
              <a:off x="6781800" y="2779713"/>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116" name="Freeform 299">
              <a:extLst>
                <a:ext uri="{FF2B5EF4-FFF2-40B4-BE49-F238E27FC236}">
                  <a16:creationId xmlns:a16="http://schemas.microsoft.com/office/drawing/2014/main" id="{F6A95991-7A0D-5085-14C2-B7596D157BE2}"/>
                </a:ext>
              </a:extLst>
            </p:cNvPr>
            <p:cNvSpPr>
              <a:spLocks/>
            </p:cNvSpPr>
            <p:nvPr/>
          </p:nvSpPr>
          <p:spPr bwMode="auto">
            <a:xfrm>
              <a:off x="6762750" y="3760788"/>
              <a:ext cx="171450" cy="255587"/>
            </a:xfrm>
            <a:custGeom>
              <a:avLst/>
              <a:gdLst>
                <a:gd name="T0" fmla="*/ 0 w 108"/>
                <a:gd name="T1" fmla="*/ 2147483647 h 161"/>
                <a:gd name="T2" fmla="*/ 2147483647 w 108"/>
                <a:gd name="T3" fmla="*/ 2147483647 h 161"/>
                <a:gd name="T4" fmla="*/ 2147483647 w 108"/>
                <a:gd name="T5" fmla="*/ 0 h 161"/>
                <a:gd name="T6" fmla="*/ 0 w 108"/>
                <a:gd name="T7" fmla="*/ 2147483647 h 161"/>
                <a:gd name="T8" fmla="*/ 0 60000 65536"/>
                <a:gd name="T9" fmla="*/ 0 60000 65536"/>
                <a:gd name="T10" fmla="*/ 0 60000 65536"/>
                <a:gd name="T11" fmla="*/ 0 60000 65536"/>
                <a:gd name="T12" fmla="*/ 0 w 108"/>
                <a:gd name="T13" fmla="*/ 0 h 161"/>
                <a:gd name="T14" fmla="*/ 108 w 108"/>
                <a:gd name="T15" fmla="*/ 161 h 161"/>
              </a:gdLst>
              <a:ahLst/>
              <a:cxnLst>
                <a:cxn ang="T8">
                  <a:pos x="T0" y="T1"/>
                </a:cxn>
                <a:cxn ang="T9">
                  <a:pos x="T2" y="T3"/>
                </a:cxn>
                <a:cxn ang="T10">
                  <a:pos x="T4" y="T5"/>
                </a:cxn>
                <a:cxn ang="T11">
                  <a:pos x="T6" y="T7"/>
                </a:cxn>
              </a:cxnLst>
              <a:rect l="T12" t="T13" r="T14" b="T15"/>
              <a:pathLst>
                <a:path w="108" h="161">
                  <a:moveTo>
                    <a:pt x="0" y="161"/>
                  </a:moveTo>
                  <a:lnTo>
                    <a:pt x="108" y="137"/>
                  </a:lnTo>
                  <a:lnTo>
                    <a:pt x="30" y="0"/>
                  </a:lnTo>
                  <a:lnTo>
                    <a:pt x="0" y="161"/>
                  </a:lnTo>
                  <a:close/>
                </a:path>
              </a:pathLst>
            </a:custGeom>
            <a:solidFill>
              <a:srgbClr val="0040FF"/>
            </a:solidFill>
            <a:ln w="9525">
              <a:noFill/>
              <a:round/>
              <a:headEnd/>
              <a:tailEnd/>
            </a:ln>
          </p:spPr>
          <p:txBody>
            <a:bodyPr/>
            <a:lstStyle/>
            <a:p>
              <a:endParaRPr lang="en-US"/>
            </a:p>
          </p:txBody>
        </p:sp>
        <p:sp>
          <p:nvSpPr>
            <p:cNvPr id="117" name="Freeform 300">
              <a:extLst>
                <a:ext uri="{FF2B5EF4-FFF2-40B4-BE49-F238E27FC236}">
                  <a16:creationId xmlns:a16="http://schemas.microsoft.com/office/drawing/2014/main" id="{AD8409CB-8609-CCD0-1857-7397FE3D9AE0}"/>
                </a:ext>
              </a:extLst>
            </p:cNvPr>
            <p:cNvSpPr>
              <a:spLocks/>
            </p:cNvSpPr>
            <p:nvPr/>
          </p:nvSpPr>
          <p:spPr bwMode="auto">
            <a:xfrm>
              <a:off x="6762750" y="3760788"/>
              <a:ext cx="171450" cy="255587"/>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118" name="Freeform 301">
              <a:extLst>
                <a:ext uri="{FF2B5EF4-FFF2-40B4-BE49-F238E27FC236}">
                  <a16:creationId xmlns:a16="http://schemas.microsoft.com/office/drawing/2014/main" id="{D4409259-359D-2ACD-E247-E5DEB81264DC}"/>
                </a:ext>
              </a:extLst>
            </p:cNvPr>
            <p:cNvSpPr>
              <a:spLocks/>
            </p:cNvSpPr>
            <p:nvPr/>
          </p:nvSpPr>
          <p:spPr bwMode="auto">
            <a:xfrm>
              <a:off x="6753225" y="227488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EFFF10"/>
            </a:solidFill>
            <a:ln w="9525">
              <a:noFill/>
              <a:round/>
              <a:headEnd/>
              <a:tailEnd/>
            </a:ln>
          </p:spPr>
          <p:txBody>
            <a:bodyPr/>
            <a:lstStyle/>
            <a:p>
              <a:endParaRPr lang="en-US"/>
            </a:p>
          </p:txBody>
        </p:sp>
        <p:sp>
          <p:nvSpPr>
            <p:cNvPr id="119" name="Freeform 302">
              <a:extLst>
                <a:ext uri="{FF2B5EF4-FFF2-40B4-BE49-F238E27FC236}">
                  <a16:creationId xmlns:a16="http://schemas.microsoft.com/office/drawing/2014/main" id="{944E4A15-77FC-6983-AFC0-9FDD7001AA26}"/>
                </a:ext>
              </a:extLst>
            </p:cNvPr>
            <p:cNvSpPr>
              <a:spLocks/>
            </p:cNvSpPr>
            <p:nvPr/>
          </p:nvSpPr>
          <p:spPr bwMode="auto">
            <a:xfrm>
              <a:off x="6753225" y="227488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20" name="Oval 303">
              <a:extLst>
                <a:ext uri="{FF2B5EF4-FFF2-40B4-BE49-F238E27FC236}">
                  <a16:creationId xmlns:a16="http://schemas.microsoft.com/office/drawing/2014/main" id="{B9DD9098-0549-E55E-17B1-64FE8535F11A}"/>
                </a:ext>
              </a:extLst>
            </p:cNvPr>
            <p:cNvSpPr>
              <a:spLocks noChangeArrowheads="1"/>
            </p:cNvSpPr>
            <p:nvPr/>
          </p:nvSpPr>
          <p:spPr bwMode="auto">
            <a:xfrm>
              <a:off x="6886575" y="2798763"/>
              <a:ext cx="85725" cy="85725"/>
            </a:xfrm>
            <a:prstGeom prst="ellipse">
              <a:avLst/>
            </a:prstGeom>
            <a:solidFill>
              <a:srgbClr val="FF0000"/>
            </a:solidFill>
            <a:ln w="9525">
              <a:noFill/>
              <a:round/>
              <a:headEnd/>
              <a:tailEnd/>
            </a:ln>
          </p:spPr>
          <p:txBody>
            <a:bodyPr/>
            <a:lstStyle/>
            <a:p>
              <a:endParaRPr lang="en-US"/>
            </a:p>
          </p:txBody>
        </p:sp>
        <p:sp>
          <p:nvSpPr>
            <p:cNvPr id="121" name="Oval 304">
              <a:extLst>
                <a:ext uri="{FF2B5EF4-FFF2-40B4-BE49-F238E27FC236}">
                  <a16:creationId xmlns:a16="http://schemas.microsoft.com/office/drawing/2014/main" id="{5D906425-892C-E4AC-9D2F-AAD3A221202B}"/>
                </a:ext>
              </a:extLst>
            </p:cNvPr>
            <p:cNvSpPr>
              <a:spLocks noChangeArrowheads="1"/>
            </p:cNvSpPr>
            <p:nvPr/>
          </p:nvSpPr>
          <p:spPr bwMode="auto">
            <a:xfrm>
              <a:off x="6886575" y="2798763"/>
              <a:ext cx="85725" cy="85725"/>
            </a:xfrm>
            <a:prstGeom prst="ellipse">
              <a:avLst/>
            </a:prstGeom>
            <a:noFill/>
            <a:ln w="0">
              <a:solidFill>
                <a:srgbClr val="FF0000"/>
              </a:solidFill>
              <a:round/>
              <a:headEnd/>
              <a:tailEnd/>
            </a:ln>
          </p:spPr>
          <p:txBody>
            <a:bodyPr/>
            <a:lstStyle/>
            <a:p>
              <a:endParaRPr lang="en-US"/>
            </a:p>
          </p:txBody>
        </p:sp>
        <p:sp>
          <p:nvSpPr>
            <p:cNvPr id="122" name="Oval 305">
              <a:extLst>
                <a:ext uri="{FF2B5EF4-FFF2-40B4-BE49-F238E27FC236}">
                  <a16:creationId xmlns:a16="http://schemas.microsoft.com/office/drawing/2014/main" id="{77BD26E1-42A1-FA2C-2DEA-23BD3A50069C}"/>
                </a:ext>
              </a:extLst>
            </p:cNvPr>
            <p:cNvSpPr>
              <a:spLocks noChangeArrowheads="1"/>
            </p:cNvSpPr>
            <p:nvPr/>
          </p:nvSpPr>
          <p:spPr bwMode="auto">
            <a:xfrm>
              <a:off x="6877050" y="3122613"/>
              <a:ext cx="85725" cy="85725"/>
            </a:xfrm>
            <a:prstGeom prst="ellipse">
              <a:avLst/>
            </a:prstGeom>
            <a:solidFill>
              <a:srgbClr val="FF0000"/>
            </a:solidFill>
            <a:ln w="9525">
              <a:noFill/>
              <a:round/>
              <a:headEnd/>
              <a:tailEnd/>
            </a:ln>
          </p:spPr>
          <p:txBody>
            <a:bodyPr/>
            <a:lstStyle/>
            <a:p>
              <a:endParaRPr lang="en-US"/>
            </a:p>
          </p:txBody>
        </p:sp>
        <p:sp>
          <p:nvSpPr>
            <p:cNvPr id="123" name="Oval 306">
              <a:extLst>
                <a:ext uri="{FF2B5EF4-FFF2-40B4-BE49-F238E27FC236}">
                  <a16:creationId xmlns:a16="http://schemas.microsoft.com/office/drawing/2014/main" id="{DE84EEA2-A88C-B3AC-AA85-48EC23301EA5}"/>
                </a:ext>
              </a:extLst>
            </p:cNvPr>
            <p:cNvSpPr>
              <a:spLocks noChangeArrowheads="1"/>
            </p:cNvSpPr>
            <p:nvPr/>
          </p:nvSpPr>
          <p:spPr bwMode="auto">
            <a:xfrm>
              <a:off x="6877050" y="3122613"/>
              <a:ext cx="85725" cy="85725"/>
            </a:xfrm>
            <a:prstGeom prst="ellipse">
              <a:avLst/>
            </a:prstGeom>
            <a:noFill/>
            <a:ln w="0">
              <a:solidFill>
                <a:srgbClr val="FF0000"/>
              </a:solidFill>
              <a:round/>
              <a:headEnd/>
              <a:tailEnd/>
            </a:ln>
          </p:spPr>
          <p:txBody>
            <a:bodyPr/>
            <a:lstStyle/>
            <a:p>
              <a:endParaRPr lang="en-US"/>
            </a:p>
          </p:txBody>
        </p:sp>
        <p:sp>
          <p:nvSpPr>
            <p:cNvPr id="124" name="Freeform 307">
              <a:extLst>
                <a:ext uri="{FF2B5EF4-FFF2-40B4-BE49-F238E27FC236}">
                  <a16:creationId xmlns:a16="http://schemas.microsoft.com/office/drawing/2014/main" id="{B44241BE-F939-11B0-818C-2961FF65B9AA}"/>
                </a:ext>
              </a:extLst>
            </p:cNvPr>
            <p:cNvSpPr>
              <a:spLocks/>
            </p:cNvSpPr>
            <p:nvPr/>
          </p:nvSpPr>
          <p:spPr bwMode="auto">
            <a:xfrm>
              <a:off x="6734175" y="3036888"/>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20FFDF"/>
            </a:solidFill>
            <a:ln w="9525">
              <a:noFill/>
              <a:round/>
              <a:headEnd/>
              <a:tailEnd/>
            </a:ln>
          </p:spPr>
          <p:txBody>
            <a:bodyPr/>
            <a:lstStyle/>
            <a:p>
              <a:endParaRPr lang="en-US"/>
            </a:p>
          </p:txBody>
        </p:sp>
        <p:sp>
          <p:nvSpPr>
            <p:cNvPr id="125" name="Freeform 308">
              <a:extLst>
                <a:ext uri="{FF2B5EF4-FFF2-40B4-BE49-F238E27FC236}">
                  <a16:creationId xmlns:a16="http://schemas.microsoft.com/office/drawing/2014/main" id="{21B55043-301C-B07C-6D03-7B4D736D1B84}"/>
                </a:ext>
              </a:extLst>
            </p:cNvPr>
            <p:cNvSpPr>
              <a:spLocks/>
            </p:cNvSpPr>
            <p:nvPr/>
          </p:nvSpPr>
          <p:spPr bwMode="auto">
            <a:xfrm>
              <a:off x="6734175" y="3036888"/>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126" name="Freeform 309">
              <a:extLst>
                <a:ext uri="{FF2B5EF4-FFF2-40B4-BE49-F238E27FC236}">
                  <a16:creationId xmlns:a16="http://schemas.microsoft.com/office/drawing/2014/main" id="{D7676142-2BE4-CBA6-1CEB-20E633E9D403}"/>
                </a:ext>
              </a:extLst>
            </p:cNvPr>
            <p:cNvSpPr>
              <a:spLocks/>
            </p:cNvSpPr>
            <p:nvPr/>
          </p:nvSpPr>
          <p:spPr bwMode="auto">
            <a:xfrm>
              <a:off x="6734175" y="3255963"/>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00BFFF"/>
            </a:solidFill>
            <a:ln w="9525">
              <a:noFill/>
              <a:round/>
              <a:headEnd/>
              <a:tailEnd/>
            </a:ln>
          </p:spPr>
          <p:txBody>
            <a:bodyPr/>
            <a:lstStyle/>
            <a:p>
              <a:endParaRPr lang="en-US"/>
            </a:p>
          </p:txBody>
        </p:sp>
        <p:sp>
          <p:nvSpPr>
            <p:cNvPr id="127" name="Freeform 310">
              <a:extLst>
                <a:ext uri="{FF2B5EF4-FFF2-40B4-BE49-F238E27FC236}">
                  <a16:creationId xmlns:a16="http://schemas.microsoft.com/office/drawing/2014/main" id="{16BEE6EC-3D73-4B3A-58BA-B0E134E31902}"/>
                </a:ext>
              </a:extLst>
            </p:cNvPr>
            <p:cNvSpPr>
              <a:spLocks/>
            </p:cNvSpPr>
            <p:nvPr/>
          </p:nvSpPr>
          <p:spPr bwMode="auto">
            <a:xfrm>
              <a:off x="6734175" y="3255963"/>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28" name="Oval 311">
              <a:extLst>
                <a:ext uri="{FF2B5EF4-FFF2-40B4-BE49-F238E27FC236}">
                  <a16:creationId xmlns:a16="http://schemas.microsoft.com/office/drawing/2014/main" id="{9D0E5225-F78E-F531-58EF-06344EE04F58}"/>
                </a:ext>
              </a:extLst>
            </p:cNvPr>
            <p:cNvSpPr>
              <a:spLocks noChangeArrowheads="1"/>
            </p:cNvSpPr>
            <p:nvPr/>
          </p:nvSpPr>
          <p:spPr bwMode="auto">
            <a:xfrm>
              <a:off x="6772275" y="2627313"/>
              <a:ext cx="85725" cy="85725"/>
            </a:xfrm>
            <a:prstGeom prst="ellipse">
              <a:avLst/>
            </a:prstGeom>
            <a:solidFill>
              <a:srgbClr val="FF0000"/>
            </a:solidFill>
            <a:ln w="9525">
              <a:noFill/>
              <a:round/>
              <a:headEnd/>
              <a:tailEnd/>
            </a:ln>
          </p:spPr>
          <p:txBody>
            <a:bodyPr/>
            <a:lstStyle/>
            <a:p>
              <a:endParaRPr lang="en-US"/>
            </a:p>
          </p:txBody>
        </p:sp>
        <p:sp>
          <p:nvSpPr>
            <p:cNvPr id="129" name="Freeform 312">
              <a:extLst>
                <a:ext uri="{FF2B5EF4-FFF2-40B4-BE49-F238E27FC236}">
                  <a16:creationId xmlns:a16="http://schemas.microsoft.com/office/drawing/2014/main" id="{5CACB73A-560A-8FBD-1571-D07000DE5BDC}"/>
                </a:ext>
              </a:extLst>
            </p:cNvPr>
            <p:cNvSpPr>
              <a:spLocks/>
            </p:cNvSpPr>
            <p:nvPr/>
          </p:nvSpPr>
          <p:spPr bwMode="auto">
            <a:xfrm>
              <a:off x="6707188" y="2532063"/>
              <a:ext cx="169862" cy="247650"/>
            </a:xfrm>
            <a:custGeom>
              <a:avLst/>
              <a:gdLst>
                <a:gd name="T0" fmla="*/ 2147483647 w 107"/>
                <a:gd name="T1" fmla="*/ 2147483647 h 156"/>
                <a:gd name="T2" fmla="*/ 0 w 107"/>
                <a:gd name="T3" fmla="*/ 2147483647 h 156"/>
                <a:gd name="T4" fmla="*/ 2147483647 w 107"/>
                <a:gd name="T5" fmla="*/ 0 h 156"/>
                <a:gd name="T6" fmla="*/ 2147483647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AFFF50"/>
            </a:solidFill>
            <a:ln w="9525">
              <a:noFill/>
              <a:round/>
              <a:headEnd/>
              <a:tailEnd/>
            </a:ln>
          </p:spPr>
          <p:txBody>
            <a:bodyPr/>
            <a:lstStyle/>
            <a:p>
              <a:endParaRPr lang="en-US"/>
            </a:p>
          </p:txBody>
        </p:sp>
        <p:sp>
          <p:nvSpPr>
            <p:cNvPr id="130" name="Freeform 313">
              <a:extLst>
                <a:ext uri="{FF2B5EF4-FFF2-40B4-BE49-F238E27FC236}">
                  <a16:creationId xmlns:a16="http://schemas.microsoft.com/office/drawing/2014/main" id="{8467DED8-441D-554E-DCA4-514D2E806F05}"/>
                </a:ext>
              </a:extLst>
            </p:cNvPr>
            <p:cNvSpPr>
              <a:spLocks/>
            </p:cNvSpPr>
            <p:nvPr/>
          </p:nvSpPr>
          <p:spPr bwMode="auto">
            <a:xfrm>
              <a:off x="6707188" y="2532063"/>
              <a:ext cx="169862"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31" name="Freeform 314">
              <a:extLst>
                <a:ext uri="{FF2B5EF4-FFF2-40B4-BE49-F238E27FC236}">
                  <a16:creationId xmlns:a16="http://schemas.microsoft.com/office/drawing/2014/main" id="{2263ABC0-AEC2-AB7A-656B-39DAA96C8241}"/>
                </a:ext>
              </a:extLst>
            </p:cNvPr>
            <p:cNvSpPr>
              <a:spLocks/>
            </p:cNvSpPr>
            <p:nvPr/>
          </p:nvSpPr>
          <p:spPr bwMode="auto">
            <a:xfrm>
              <a:off x="6707188" y="2303463"/>
              <a:ext cx="169862" cy="257175"/>
            </a:xfrm>
            <a:custGeom>
              <a:avLst/>
              <a:gdLst>
                <a:gd name="T0" fmla="*/ 0 w 107"/>
                <a:gd name="T1" fmla="*/ 2147483647 h 162"/>
                <a:gd name="T2" fmla="*/ 2147483647 w 107"/>
                <a:gd name="T3" fmla="*/ 2147483647 h 162"/>
                <a:gd name="T4" fmla="*/ 2147483647 w 107"/>
                <a:gd name="T5" fmla="*/ 0 h 162"/>
                <a:gd name="T6" fmla="*/ 0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44"/>
                  </a:lnTo>
                  <a:lnTo>
                    <a:pt x="29" y="0"/>
                  </a:lnTo>
                  <a:lnTo>
                    <a:pt x="0" y="162"/>
                  </a:lnTo>
                  <a:close/>
                </a:path>
              </a:pathLst>
            </a:custGeom>
            <a:solidFill>
              <a:srgbClr val="FFFF00"/>
            </a:solidFill>
            <a:ln w="9525">
              <a:noFill/>
              <a:round/>
              <a:headEnd/>
              <a:tailEnd/>
            </a:ln>
          </p:spPr>
          <p:txBody>
            <a:bodyPr/>
            <a:lstStyle/>
            <a:p>
              <a:endParaRPr lang="en-US"/>
            </a:p>
          </p:txBody>
        </p:sp>
        <p:sp>
          <p:nvSpPr>
            <p:cNvPr id="132" name="Freeform 315">
              <a:extLst>
                <a:ext uri="{FF2B5EF4-FFF2-40B4-BE49-F238E27FC236}">
                  <a16:creationId xmlns:a16="http://schemas.microsoft.com/office/drawing/2014/main" id="{50DCEAA2-FD62-1CFD-A9D7-8EBD3EAC87D7}"/>
                </a:ext>
              </a:extLst>
            </p:cNvPr>
            <p:cNvSpPr>
              <a:spLocks/>
            </p:cNvSpPr>
            <p:nvPr/>
          </p:nvSpPr>
          <p:spPr bwMode="auto">
            <a:xfrm>
              <a:off x="6707188" y="2303463"/>
              <a:ext cx="169862"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133" name="Oval 316">
              <a:extLst>
                <a:ext uri="{FF2B5EF4-FFF2-40B4-BE49-F238E27FC236}">
                  <a16:creationId xmlns:a16="http://schemas.microsoft.com/office/drawing/2014/main" id="{BC376A31-ACD0-7549-4E03-8F8EEA64E84B}"/>
                </a:ext>
              </a:extLst>
            </p:cNvPr>
            <p:cNvSpPr>
              <a:spLocks noChangeArrowheads="1"/>
            </p:cNvSpPr>
            <p:nvPr/>
          </p:nvSpPr>
          <p:spPr bwMode="auto">
            <a:xfrm>
              <a:off x="6829425" y="1838325"/>
              <a:ext cx="85725" cy="85725"/>
            </a:xfrm>
            <a:prstGeom prst="ellipse">
              <a:avLst/>
            </a:prstGeom>
            <a:solidFill>
              <a:srgbClr val="FF0000"/>
            </a:solidFill>
            <a:ln w="9525">
              <a:noFill/>
              <a:round/>
              <a:headEnd/>
              <a:tailEnd/>
            </a:ln>
          </p:spPr>
          <p:txBody>
            <a:bodyPr/>
            <a:lstStyle/>
            <a:p>
              <a:endParaRPr lang="en-US"/>
            </a:p>
          </p:txBody>
        </p:sp>
        <p:sp>
          <p:nvSpPr>
            <p:cNvPr id="134" name="Oval 317">
              <a:extLst>
                <a:ext uri="{FF2B5EF4-FFF2-40B4-BE49-F238E27FC236}">
                  <a16:creationId xmlns:a16="http://schemas.microsoft.com/office/drawing/2014/main" id="{79542B7B-9413-6523-2CA1-80D4A10DF087}"/>
                </a:ext>
              </a:extLst>
            </p:cNvPr>
            <p:cNvSpPr>
              <a:spLocks noChangeArrowheads="1"/>
            </p:cNvSpPr>
            <p:nvPr/>
          </p:nvSpPr>
          <p:spPr bwMode="auto">
            <a:xfrm>
              <a:off x="6829425" y="1838325"/>
              <a:ext cx="85725" cy="85725"/>
            </a:xfrm>
            <a:prstGeom prst="ellipse">
              <a:avLst/>
            </a:prstGeom>
            <a:noFill/>
            <a:ln w="0">
              <a:solidFill>
                <a:srgbClr val="FF0000"/>
              </a:solidFill>
              <a:round/>
              <a:headEnd/>
              <a:tailEnd/>
            </a:ln>
          </p:spPr>
          <p:txBody>
            <a:bodyPr/>
            <a:lstStyle/>
            <a:p>
              <a:endParaRPr lang="en-US"/>
            </a:p>
          </p:txBody>
        </p:sp>
        <p:sp>
          <p:nvSpPr>
            <p:cNvPr id="135" name="Freeform 318">
              <a:extLst>
                <a:ext uri="{FF2B5EF4-FFF2-40B4-BE49-F238E27FC236}">
                  <a16:creationId xmlns:a16="http://schemas.microsoft.com/office/drawing/2014/main" id="{D1900A1F-02E6-A255-6F2C-C33A65E79C2C}"/>
                </a:ext>
              </a:extLst>
            </p:cNvPr>
            <p:cNvSpPr>
              <a:spLocks/>
            </p:cNvSpPr>
            <p:nvPr/>
          </p:nvSpPr>
          <p:spPr bwMode="auto">
            <a:xfrm>
              <a:off x="6688138" y="3284538"/>
              <a:ext cx="169862" cy="257175"/>
            </a:xfrm>
            <a:custGeom>
              <a:avLst/>
              <a:gdLst>
                <a:gd name="T0" fmla="*/ 0 w 107"/>
                <a:gd name="T1" fmla="*/ 2147483647 h 162"/>
                <a:gd name="T2" fmla="*/ 2147483647 w 107"/>
                <a:gd name="T3" fmla="*/ 2147483647 h 162"/>
                <a:gd name="T4" fmla="*/ 2147483647 w 107"/>
                <a:gd name="T5" fmla="*/ 0 h 162"/>
                <a:gd name="T6" fmla="*/ 0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44"/>
                  </a:lnTo>
                  <a:lnTo>
                    <a:pt x="29" y="0"/>
                  </a:lnTo>
                  <a:lnTo>
                    <a:pt x="0" y="162"/>
                  </a:lnTo>
                  <a:close/>
                </a:path>
              </a:pathLst>
            </a:custGeom>
            <a:solidFill>
              <a:srgbClr val="00DFFF"/>
            </a:solidFill>
            <a:ln w="9525">
              <a:noFill/>
              <a:round/>
              <a:headEnd/>
              <a:tailEnd/>
            </a:ln>
          </p:spPr>
          <p:txBody>
            <a:bodyPr/>
            <a:lstStyle/>
            <a:p>
              <a:endParaRPr lang="en-US"/>
            </a:p>
          </p:txBody>
        </p:sp>
        <p:sp>
          <p:nvSpPr>
            <p:cNvPr id="136" name="Freeform 319">
              <a:extLst>
                <a:ext uri="{FF2B5EF4-FFF2-40B4-BE49-F238E27FC236}">
                  <a16:creationId xmlns:a16="http://schemas.microsoft.com/office/drawing/2014/main" id="{AD19FAB9-CD87-32C3-D3E4-6347D9F4A97A}"/>
                </a:ext>
              </a:extLst>
            </p:cNvPr>
            <p:cNvSpPr>
              <a:spLocks/>
            </p:cNvSpPr>
            <p:nvPr/>
          </p:nvSpPr>
          <p:spPr bwMode="auto">
            <a:xfrm>
              <a:off x="6688138" y="3284538"/>
              <a:ext cx="169862"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137" name="Freeform 320">
              <a:extLst>
                <a:ext uri="{FF2B5EF4-FFF2-40B4-BE49-F238E27FC236}">
                  <a16:creationId xmlns:a16="http://schemas.microsoft.com/office/drawing/2014/main" id="{4071B17C-1DE7-6156-C780-DC40EE8354B9}"/>
                </a:ext>
              </a:extLst>
            </p:cNvPr>
            <p:cNvSpPr>
              <a:spLocks/>
            </p:cNvSpPr>
            <p:nvPr/>
          </p:nvSpPr>
          <p:spPr bwMode="auto">
            <a:xfrm>
              <a:off x="6688138" y="3513138"/>
              <a:ext cx="169862" cy="247650"/>
            </a:xfrm>
            <a:custGeom>
              <a:avLst/>
              <a:gdLst>
                <a:gd name="T0" fmla="*/ 2147483647 w 107"/>
                <a:gd name="T1" fmla="*/ 2147483647 h 156"/>
                <a:gd name="T2" fmla="*/ 0 w 107"/>
                <a:gd name="T3" fmla="*/ 2147483647 h 156"/>
                <a:gd name="T4" fmla="*/ 2147483647 w 107"/>
                <a:gd name="T5" fmla="*/ 0 h 156"/>
                <a:gd name="T6" fmla="*/ 2147483647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0080FF"/>
            </a:solidFill>
            <a:ln w="9525">
              <a:noFill/>
              <a:round/>
              <a:headEnd/>
              <a:tailEnd/>
            </a:ln>
          </p:spPr>
          <p:txBody>
            <a:bodyPr/>
            <a:lstStyle/>
            <a:p>
              <a:endParaRPr lang="en-US"/>
            </a:p>
          </p:txBody>
        </p:sp>
        <p:sp>
          <p:nvSpPr>
            <p:cNvPr id="138" name="Freeform 321">
              <a:extLst>
                <a:ext uri="{FF2B5EF4-FFF2-40B4-BE49-F238E27FC236}">
                  <a16:creationId xmlns:a16="http://schemas.microsoft.com/office/drawing/2014/main" id="{B91A909D-F05A-2023-6455-BD8C441B789C}"/>
                </a:ext>
              </a:extLst>
            </p:cNvPr>
            <p:cNvSpPr>
              <a:spLocks/>
            </p:cNvSpPr>
            <p:nvPr/>
          </p:nvSpPr>
          <p:spPr bwMode="auto">
            <a:xfrm>
              <a:off x="6688138" y="3513138"/>
              <a:ext cx="169862"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39" name="Freeform 322">
              <a:extLst>
                <a:ext uri="{FF2B5EF4-FFF2-40B4-BE49-F238E27FC236}">
                  <a16:creationId xmlns:a16="http://schemas.microsoft.com/office/drawing/2014/main" id="{0E1D5A81-C385-CA15-C04A-7E734C7F2BAE}"/>
                </a:ext>
              </a:extLst>
            </p:cNvPr>
            <p:cNvSpPr>
              <a:spLocks/>
            </p:cNvSpPr>
            <p:nvPr/>
          </p:nvSpPr>
          <p:spPr bwMode="auto">
            <a:xfrm>
              <a:off x="6678613" y="1800225"/>
              <a:ext cx="169862" cy="255588"/>
            </a:xfrm>
            <a:custGeom>
              <a:avLst/>
              <a:gdLst>
                <a:gd name="T0" fmla="*/ 2147483647 w 107"/>
                <a:gd name="T1" fmla="*/ 2147483647 h 161"/>
                <a:gd name="T2" fmla="*/ 0 w 107"/>
                <a:gd name="T3" fmla="*/ 2147483647 h 161"/>
                <a:gd name="T4" fmla="*/ 2147483647 w 107"/>
                <a:gd name="T5" fmla="*/ 0 h 161"/>
                <a:gd name="T6" fmla="*/ 2147483647 w 107"/>
                <a:gd name="T7" fmla="*/ 2147483647 h 161"/>
                <a:gd name="T8" fmla="*/ 0 60000 65536"/>
                <a:gd name="T9" fmla="*/ 0 60000 65536"/>
                <a:gd name="T10" fmla="*/ 0 60000 65536"/>
                <a:gd name="T11" fmla="*/ 0 60000 65536"/>
                <a:gd name="T12" fmla="*/ 0 w 107"/>
                <a:gd name="T13" fmla="*/ 0 h 161"/>
                <a:gd name="T14" fmla="*/ 107 w 107"/>
                <a:gd name="T15" fmla="*/ 161 h 161"/>
              </a:gdLst>
              <a:ahLst/>
              <a:cxnLst>
                <a:cxn ang="T8">
                  <a:pos x="T0" y="T1"/>
                </a:cxn>
                <a:cxn ang="T9">
                  <a:pos x="T2" y="T3"/>
                </a:cxn>
                <a:cxn ang="T10">
                  <a:pos x="T4" y="T5"/>
                </a:cxn>
                <a:cxn ang="T11">
                  <a:pos x="T6" y="T7"/>
                </a:cxn>
              </a:cxnLst>
              <a:rect l="T12" t="T13" r="T14" b="T15"/>
              <a:pathLst>
                <a:path w="107" h="161">
                  <a:moveTo>
                    <a:pt x="77" y="161"/>
                  </a:moveTo>
                  <a:lnTo>
                    <a:pt x="0" y="18"/>
                  </a:lnTo>
                  <a:lnTo>
                    <a:pt x="107" y="0"/>
                  </a:lnTo>
                  <a:lnTo>
                    <a:pt x="77" y="161"/>
                  </a:lnTo>
                  <a:close/>
                </a:path>
              </a:pathLst>
            </a:custGeom>
            <a:solidFill>
              <a:srgbClr val="FF7000"/>
            </a:solidFill>
            <a:ln w="9525">
              <a:noFill/>
              <a:round/>
              <a:headEnd/>
              <a:tailEnd/>
            </a:ln>
          </p:spPr>
          <p:txBody>
            <a:bodyPr/>
            <a:lstStyle/>
            <a:p>
              <a:endParaRPr lang="en-US"/>
            </a:p>
          </p:txBody>
        </p:sp>
        <p:sp>
          <p:nvSpPr>
            <p:cNvPr id="140" name="Freeform 323">
              <a:extLst>
                <a:ext uri="{FF2B5EF4-FFF2-40B4-BE49-F238E27FC236}">
                  <a16:creationId xmlns:a16="http://schemas.microsoft.com/office/drawing/2014/main" id="{D471F8EA-B1AF-5E92-00F9-D13DBAF99A0C}"/>
                </a:ext>
              </a:extLst>
            </p:cNvPr>
            <p:cNvSpPr>
              <a:spLocks/>
            </p:cNvSpPr>
            <p:nvPr/>
          </p:nvSpPr>
          <p:spPr bwMode="auto">
            <a:xfrm>
              <a:off x="6678613" y="1800225"/>
              <a:ext cx="169862" cy="255588"/>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41" name="Freeform 324">
              <a:extLst>
                <a:ext uri="{FF2B5EF4-FFF2-40B4-BE49-F238E27FC236}">
                  <a16:creationId xmlns:a16="http://schemas.microsoft.com/office/drawing/2014/main" id="{A2103DA2-2C90-E3B0-E8AD-440CF2E59515}"/>
                </a:ext>
              </a:extLst>
            </p:cNvPr>
            <p:cNvSpPr>
              <a:spLocks/>
            </p:cNvSpPr>
            <p:nvPr/>
          </p:nvSpPr>
          <p:spPr bwMode="auto">
            <a:xfrm>
              <a:off x="6659563" y="2779713"/>
              <a:ext cx="169862" cy="257175"/>
            </a:xfrm>
            <a:custGeom>
              <a:avLst/>
              <a:gdLst>
                <a:gd name="T0" fmla="*/ 2147483647 w 107"/>
                <a:gd name="T1" fmla="*/ 2147483647 h 162"/>
                <a:gd name="T2" fmla="*/ 0 w 107"/>
                <a:gd name="T3" fmla="*/ 2147483647 h 162"/>
                <a:gd name="T4" fmla="*/ 2147483647 w 107"/>
                <a:gd name="T5" fmla="*/ 0 h 162"/>
                <a:gd name="T6" fmla="*/ 2147483647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7" y="162"/>
                  </a:moveTo>
                  <a:lnTo>
                    <a:pt x="0" y="18"/>
                  </a:lnTo>
                  <a:lnTo>
                    <a:pt x="107" y="0"/>
                  </a:lnTo>
                  <a:lnTo>
                    <a:pt x="77" y="162"/>
                  </a:lnTo>
                  <a:close/>
                </a:path>
              </a:pathLst>
            </a:custGeom>
            <a:solidFill>
              <a:srgbClr val="60FF9F"/>
            </a:solidFill>
            <a:ln w="9525">
              <a:noFill/>
              <a:round/>
              <a:headEnd/>
              <a:tailEnd/>
            </a:ln>
          </p:spPr>
          <p:txBody>
            <a:bodyPr/>
            <a:lstStyle/>
            <a:p>
              <a:endParaRPr lang="en-US"/>
            </a:p>
          </p:txBody>
        </p:sp>
        <p:sp>
          <p:nvSpPr>
            <p:cNvPr id="142" name="Freeform 325">
              <a:extLst>
                <a:ext uri="{FF2B5EF4-FFF2-40B4-BE49-F238E27FC236}">
                  <a16:creationId xmlns:a16="http://schemas.microsoft.com/office/drawing/2014/main" id="{9716240B-F1F2-D390-8501-324FB50ABE99}"/>
                </a:ext>
              </a:extLst>
            </p:cNvPr>
            <p:cNvSpPr>
              <a:spLocks/>
            </p:cNvSpPr>
            <p:nvPr/>
          </p:nvSpPr>
          <p:spPr bwMode="auto">
            <a:xfrm>
              <a:off x="6659563" y="2779713"/>
              <a:ext cx="169862"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43" name="Freeform 326">
              <a:extLst>
                <a:ext uri="{FF2B5EF4-FFF2-40B4-BE49-F238E27FC236}">
                  <a16:creationId xmlns:a16="http://schemas.microsoft.com/office/drawing/2014/main" id="{76F590DA-93DE-35D0-C505-D293B85D69E2}"/>
                </a:ext>
              </a:extLst>
            </p:cNvPr>
            <p:cNvSpPr>
              <a:spLocks/>
            </p:cNvSpPr>
            <p:nvPr/>
          </p:nvSpPr>
          <p:spPr bwMode="auto">
            <a:xfrm>
              <a:off x="6659563" y="2560638"/>
              <a:ext cx="169862" cy="247650"/>
            </a:xfrm>
            <a:custGeom>
              <a:avLst/>
              <a:gdLst>
                <a:gd name="T0" fmla="*/ 0 w 107"/>
                <a:gd name="T1" fmla="*/ 2147483647 h 156"/>
                <a:gd name="T2" fmla="*/ 2147483647 w 107"/>
                <a:gd name="T3" fmla="*/ 2147483647 h 156"/>
                <a:gd name="T4" fmla="*/ 2147483647 w 107"/>
                <a:gd name="T5" fmla="*/ 0 h 156"/>
                <a:gd name="T6" fmla="*/ 0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BFFF40"/>
            </a:solidFill>
            <a:ln w="9525">
              <a:noFill/>
              <a:round/>
              <a:headEnd/>
              <a:tailEnd/>
            </a:ln>
          </p:spPr>
          <p:txBody>
            <a:bodyPr/>
            <a:lstStyle/>
            <a:p>
              <a:endParaRPr lang="en-US"/>
            </a:p>
          </p:txBody>
        </p:sp>
        <p:sp>
          <p:nvSpPr>
            <p:cNvPr id="144" name="Freeform 327">
              <a:extLst>
                <a:ext uri="{FF2B5EF4-FFF2-40B4-BE49-F238E27FC236}">
                  <a16:creationId xmlns:a16="http://schemas.microsoft.com/office/drawing/2014/main" id="{6B8BB80D-9B33-08F5-1AE2-783EC1FA90C1}"/>
                </a:ext>
              </a:extLst>
            </p:cNvPr>
            <p:cNvSpPr>
              <a:spLocks/>
            </p:cNvSpPr>
            <p:nvPr/>
          </p:nvSpPr>
          <p:spPr bwMode="auto">
            <a:xfrm>
              <a:off x="6659563" y="2560638"/>
              <a:ext cx="169862"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145" name="Oval 328">
              <a:extLst>
                <a:ext uri="{FF2B5EF4-FFF2-40B4-BE49-F238E27FC236}">
                  <a16:creationId xmlns:a16="http://schemas.microsoft.com/office/drawing/2014/main" id="{B542954E-F143-4F05-59D7-CE296F6B314B}"/>
                </a:ext>
              </a:extLst>
            </p:cNvPr>
            <p:cNvSpPr>
              <a:spLocks noChangeArrowheads="1"/>
            </p:cNvSpPr>
            <p:nvPr/>
          </p:nvSpPr>
          <p:spPr bwMode="auto">
            <a:xfrm>
              <a:off x="6781800" y="1989138"/>
              <a:ext cx="85725" cy="85725"/>
            </a:xfrm>
            <a:prstGeom prst="ellipse">
              <a:avLst/>
            </a:prstGeom>
            <a:solidFill>
              <a:srgbClr val="FF0000"/>
            </a:solidFill>
            <a:ln w="9525">
              <a:noFill/>
              <a:round/>
              <a:headEnd/>
              <a:tailEnd/>
            </a:ln>
          </p:spPr>
          <p:txBody>
            <a:bodyPr/>
            <a:lstStyle/>
            <a:p>
              <a:endParaRPr lang="en-US"/>
            </a:p>
          </p:txBody>
        </p:sp>
        <p:sp>
          <p:nvSpPr>
            <p:cNvPr id="146" name="Oval 329">
              <a:extLst>
                <a:ext uri="{FF2B5EF4-FFF2-40B4-BE49-F238E27FC236}">
                  <a16:creationId xmlns:a16="http://schemas.microsoft.com/office/drawing/2014/main" id="{7DF03011-B953-9BB8-A4B5-57A37450BBA1}"/>
                </a:ext>
              </a:extLst>
            </p:cNvPr>
            <p:cNvSpPr>
              <a:spLocks noChangeArrowheads="1"/>
            </p:cNvSpPr>
            <p:nvPr/>
          </p:nvSpPr>
          <p:spPr bwMode="auto">
            <a:xfrm>
              <a:off x="6781800" y="1989138"/>
              <a:ext cx="85725" cy="85725"/>
            </a:xfrm>
            <a:prstGeom prst="ellipse">
              <a:avLst/>
            </a:prstGeom>
            <a:noFill/>
            <a:ln w="0">
              <a:solidFill>
                <a:srgbClr val="FF0000"/>
              </a:solidFill>
              <a:round/>
              <a:headEnd/>
              <a:tailEnd/>
            </a:ln>
          </p:spPr>
          <p:txBody>
            <a:bodyPr/>
            <a:lstStyle/>
            <a:p>
              <a:endParaRPr lang="en-US"/>
            </a:p>
          </p:txBody>
        </p:sp>
        <p:sp>
          <p:nvSpPr>
            <p:cNvPr id="147" name="Freeform 330">
              <a:extLst>
                <a:ext uri="{FF2B5EF4-FFF2-40B4-BE49-F238E27FC236}">
                  <a16:creationId xmlns:a16="http://schemas.microsoft.com/office/drawing/2014/main" id="{66C69166-FCCF-9695-9E42-0117BEBE8F02}"/>
                </a:ext>
              </a:extLst>
            </p:cNvPr>
            <p:cNvSpPr>
              <a:spLocks/>
            </p:cNvSpPr>
            <p:nvPr/>
          </p:nvSpPr>
          <p:spPr bwMode="auto">
            <a:xfrm>
              <a:off x="6640513" y="3760788"/>
              <a:ext cx="169862" cy="255587"/>
            </a:xfrm>
            <a:custGeom>
              <a:avLst/>
              <a:gdLst>
                <a:gd name="T0" fmla="*/ 2147483647 w 107"/>
                <a:gd name="T1" fmla="*/ 2147483647 h 161"/>
                <a:gd name="T2" fmla="*/ 0 w 107"/>
                <a:gd name="T3" fmla="*/ 2147483647 h 161"/>
                <a:gd name="T4" fmla="*/ 2147483647 w 107"/>
                <a:gd name="T5" fmla="*/ 0 h 161"/>
                <a:gd name="T6" fmla="*/ 2147483647 w 107"/>
                <a:gd name="T7" fmla="*/ 2147483647 h 161"/>
                <a:gd name="T8" fmla="*/ 0 60000 65536"/>
                <a:gd name="T9" fmla="*/ 0 60000 65536"/>
                <a:gd name="T10" fmla="*/ 0 60000 65536"/>
                <a:gd name="T11" fmla="*/ 0 60000 65536"/>
                <a:gd name="T12" fmla="*/ 0 w 107"/>
                <a:gd name="T13" fmla="*/ 0 h 161"/>
                <a:gd name="T14" fmla="*/ 107 w 107"/>
                <a:gd name="T15" fmla="*/ 161 h 161"/>
              </a:gdLst>
              <a:ahLst/>
              <a:cxnLst>
                <a:cxn ang="T8">
                  <a:pos x="T0" y="T1"/>
                </a:cxn>
                <a:cxn ang="T9">
                  <a:pos x="T2" y="T3"/>
                </a:cxn>
                <a:cxn ang="T10">
                  <a:pos x="T4" y="T5"/>
                </a:cxn>
                <a:cxn ang="T11">
                  <a:pos x="T6" y="T7"/>
                </a:cxn>
              </a:cxnLst>
              <a:rect l="T12" t="T13" r="T14" b="T15"/>
              <a:pathLst>
                <a:path w="107" h="161">
                  <a:moveTo>
                    <a:pt x="77" y="161"/>
                  </a:moveTo>
                  <a:lnTo>
                    <a:pt x="0" y="18"/>
                  </a:lnTo>
                  <a:lnTo>
                    <a:pt x="107" y="0"/>
                  </a:lnTo>
                  <a:lnTo>
                    <a:pt x="77" y="161"/>
                  </a:lnTo>
                  <a:close/>
                </a:path>
              </a:pathLst>
            </a:custGeom>
            <a:solidFill>
              <a:srgbClr val="0040FF"/>
            </a:solidFill>
            <a:ln w="9525">
              <a:noFill/>
              <a:round/>
              <a:headEnd/>
              <a:tailEnd/>
            </a:ln>
          </p:spPr>
          <p:txBody>
            <a:bodyPr/>
            <a:lstStyle/>
            <a:p>
              <a:endParaRPr lang="en-US"/>
            </a:p>
          </p:txBody>
        </p:sp>
        <p:sp>
          <p:nvSpPr>
            <p:cNvPr id="148" name="Freeform 331">
              <a:extLst>
                <a:ext uri="{FF2B5EF4-FFF2-40B4-BE49-F238E27FC236}">
                  <a16:creationId xmlns:a16="http://schemas.microsoft.com/office/drawing/2014/main" id="{123F8035-4015-6407-F8AF-5000294B745A}"/>
                </a:ext>
              </a:extLst>
            </p:cNvPr>
            <p:cNvSpPr>
              <a:spLocks/>
            </p:cNvSpPr>
            <p:nvPr/>
          </p:nvSpPr>
          <p:spPr bwMode="auto">
            <a:xfrm>
              <a:off x="6640513" y="3760788"/>
              <a:ext cx="169862" cy="255587"/>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49" name="Oval 332">
              <a:extLst>
                <a:ext uri="{FF2B5EF4-FFF2-40B4-BE49-F238E27FC236}">
                  <a16:creationId xmlns:a16="http://schemas.microsoft.com/office/drawing/2014/main" id="{5CEEEE24-263C-2CE7-6851-87D25B09F821}"/>
                </a:ext>
              </a:extLst>
            </p:cNvPr>
            <p:cNvSpPr>
              <a:spLocks noChangeArrowheads="1"/>
            </p:cNvSpPr>
            <p:nvPr/>
          </p:nvSpPr>
          <p:spPr bwMode="auto">
            <a:xfrm>
              <a:off x="6678613" y="3646488"/>
              <a:ext cx="84137" cy="85725"/>
            </a:xfrm>
            <a:prstGeom prst="ellipse">
              <a:avLst/>
            </a:prstGeom>
            <a:solidFill>
              <a:srgbClr val="FF0000"/>
            </a:solidFill>
            <a:ln w="9525">
              <a:noFill/>
              <a:round/>
              <a:headEnd/>
              <a:tailEnd/>
            </a:ln>
          </p:spPr>
          <p:txBody>
            <a:bodyPr/>
            <a:lstStyle/>
            <a:p>
              <a:endParaRPr lang="en-US"/>
            </a:p>
          </p:txBody>
        </p:sp>
        <p:sp>
          <p:nvSpPr>
            <p:cNvPr id="150" name="Oval 333">
              <a:extLst>
                <a:ext uri="{FF2B5EF4-FFF2-40B4-BE49-F238E27FC236}">
                  <a16:creationId xmlns:a16="http://schemas.microsoft.com/office/drawing/2014/main" id="{6A13C57F-14F0-CAC4-6CF6-9E4DA64A3102}"/>
                </a:ext>
              </a:extLst>
            </p:cNvPr>
            <p:cNvSpPr>
              <a:spLocks noChangeArrowheads="1"/>
            </p:cNvSpPr>
            <p:nvPr/>
          </p:nvSpPr>
          <p:spPr bwMode="auto">
            <a:xfrm>
              <a:off x="6678613" y="3646488"/>
              <a:ext cx="84137" cy="85725"/>
            </a:xfrm>
            <a:prstGeom prst="ellipse">
              <a:avLst/>
            </a:prstGeom>
            <a:noFill/>
            <a:ln w="0">
              <a:solidFill>
                <a:srgbClr val="FF0000"/>
              </a:solidFill>
              <a:round/>
              <a:headEnd/>
              <a:tailEnd/>
            </a:ln>
          </p:spPr>
          <p:txBody>
            <a:bodyPr/>
            <a:lstStyle/>
            <a:p>
              <a:endParaRPr lang="en-US"/>
            </a:p>
          </p:txBody>
        </p:sp>
        <p:sp>
          <p:nvSpPr>
            <p:cNvPr id="151" name="Freeform 334">
              <a:extLst>
                <a:ext uri="{FF2B5EF4-FFF2-40B4-BE49-F238E27FC236}">
                  <a16:creationId xmlns:a16="http://schemas.microsoft.com/office/drawing/2014/main" id="{8861408E-CB6E-3A7C-AA8F-6461BD9E87A7}"/>
                </a:ext>
              </a:extLst>
            </p:cNvPr>
            <p:cNvSpPr>
              <a:spLocks/>
            </p:cNvSpPr>
            <p:nvPr/>
          </p:nvSpPr>
          <p:spPr bwMode="auto">
            <a:xfrm>
              <a:off x="6640513" y="3541713"/>
              <a:ext cx="169862" cy="247650"/>
            </a:xfrm>
            <a:custGeom>
              <a:avLst/>
              <a:gdLst>
                <a:gd name="T0" fmla="*/ 0 w 107"/>
                <a:gd name="T1" fmla="*/ 2147483647 h 156"/>
                <a:gd name="T2" fmla="*/ 2147483647 w 107"/>
                <a:gd name="T3" fmla="*/ 2147483647 h 156"/>
                <a:gd name="T4" fmla="*/ 2147483647 w 107"/>
                <a:gd name="T5" fmla="*/ 0 h 156"/>
                <a:gd name="T6" fmla="*/ 0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009FFF"/>
            </a:solidFill>
            <a:ln w="9525">
              <a:noFill/>
              <a:round/>
              <a:headEnd/>
              <a:tailEnd/>
            </a:ln>
          </p:spPr>
          <p:txBody>
            <a:bodyPr/>
            <a:lstStyle/>
            <a:p>
              <a:endParaRPr lang="en-US"/>
            </a:p>
          </p:txBody>
        </p:sp>
        <p:sp>
          <p:nvSpPr>
            <p:cNvPr id="152" name="Freeform 335">
              <a:extLst>
                <a:ext uri="{FF2B5EF4-FFF2-40B4-BE49-F238E27FC236}">
                  <a16:creationId xmlns:a16="http://schemas.microsoft.com/office/drawing/2014/main" id="{8356173F-9DF5-801B-E849-7F8508A2D287}"/>
                </a:ext>
              </a:extLst>
            </p:cNvPr>
            <p:cNvSpPr>
              <a:spLocks/>
            </p:cNvSpPr>
            <p:nvPr/>
          </p:nvSpPr>
          <p:spPr bwMode="auto">
            <a:xfrm>
              <a:off x="6640513" y="3541713"/>
              <a:ext cx="169862"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153" name="Freeform 336">
              <a:extLst>
                <a:ext uri="{FF2B5EF4-FFF2-40B4-BE49-F238E27FC236}">
                  <a16:creationId xmlns:a16="http://schemas.microsoft.com/office/drawing/2014/main" id="{D81743D1-36DC-351C-F1E5-9E3DE607F8E0}"/>
                </a:ext>
              </a:extLst>
            </p:cNvPr>
            <p:cNvSpPr>
              <a:spLocks/>
            </p:cNvSpPr>
            <p:nvPr/>
          </p:nvSpPr>
          <p:spPr bwMode="auto">
            <a:xfrm>
              <a:off x="6630988" y="1828800"/>
              <a:ext cx="169862" cy="255588"/>
            </a:xfrm>
            <a:custGeom>
              <a:avLst/>
              <a:gdLst>
                <a:gd name="T0" fmla="*/ 0 w 107"/>
                <a:gd name="T1" fmla="*/ 2147483647 h 161"/>
                <a:gd name="T2" fmla="*/ 2147483647 w 107"/>
                <a:gd name="T3" fmla="*/ 2147483647 h 161"/>
                <a:gd name="T4" fmla="*/ 2147483647 w 107"/>
                <a:gd name="T5" fmla="*/ 0 h 161"/>
                <a:gd name="T6" fmla="*/ 0 w 107"/>
                <a:gd name="T7" fmla="*/ 2147483647 h 161"/>
                <a:gd name="T8" fmla="*/ 0 60000 65536"/>
                <a:gd name="T9" fmla="*/ 0 60000 65536"/>
                <a:gd name="T10" fmla="*/ 0 60000 65536"/>
                <a:gd name="T11" fmla="*/ 0 60000 65536"/>
                <a:gd name="T12" fmla="*/ 0 w 107"/>
                <a:gd name="T13" fmla="*/ 0 h 161"/>
                <a:gd name="T14" fmla="*/ 107 w 107"/>
                <a:gd name="T15" fmla="*/ 161 h 161"/>
              </a:gdLst>
              <a:ahLst/>
              <a:cxnLst>
                <a:cxn ang="T8">
                  <a:pos x="T0" y="T1"/>
                </a:cxn>
                <a:cxn ang="T9">
                  <a:pos x="T2" y="T3"/>
                </a:cxn>
                <a:cxn ang="T10">
                  <a:pos x="T4" y="T5"/>
                </a:cxn>
                <a:cxn ang="T11">
                  <a:pos x="T6" y="T7"/>
                </a:cxn>
              </a:cxnLst>
              <a:rect l="T12" t="T13" r="T14" b="T15"/>
              <a:pathLst>
                <a:path w="107" h="161">
                  <a:moveTo>
                    <a:pt x="0" y="161"/>
                  </a:moveTo>
                  <a:lnTo>
                    <a:pt x="107" y="143"/>
                  </a:lnTo>
                  <a:lnTo>
                    <a:pt x="30" y="0"/>
                  </a:lnTo>
                  <a:lnTo>
                    <a:pt x="0" y="161"/>
                  </a:lnTo>
                  <a:close/>
                </a:path>
              </a:pathLst>
            </a:custGeom>
            <a:solidFill>
              <a:srgbClr val="FF6000"/>
            </a:solidFill>
            <a:ln w="9525">
              <a:noFill/>
              <a:round/>
              <a:headEnd/>
              <a:tailEnd/>
            </a:ln>
          </p:spPr>
          <p:txBody>
            <a:bodyPr/>
            <a:lstStyle/>
            <a:p>
              <a:endParaRPr lang="en-US"/>
            </a:p>
          </p:txBody>
        </p:sp>
        <p:sp>
          <p:nvSpPr>
            <p:cNvPr id="154" name="Freeform 337">
              <a:extLst>
                <a:ext uri="{FF2B5EF4-FFF2-40B4-BE49-F238E27FC236}">
                  <a16:creationId xmlns:a16="http://schemas.microsoft.com/office/drawing/2014/main" id="{0E1BB808-41FA-D483-B25A-244B68B2D911}"/>
                </a:ext>
              </a:extLst>
            </p:cNvPr>
            <p:cNvSpPr>
              <a:spLocks/>
            </p:cNvSpPr>
            <p:nvPr/>
          </p:nvSpPr>
          <p:spPr bwMode="auto">
            <a:xfrm>
              <a:off x="6630988" y="1828800"/>
              <a:ext cx="169862" cy="255588"/>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155" name="Oval 338">
              <a:extLst>
                <a:ext uri="{FF2B5EF4-FFF2-40B4-BE49-F238E27FC236}">
                  <a16:creationId xmlns:a16="http://schemas.microsoft.com/office/drawing/2014/main" id="{2DED890B-3A5D-CE71-4B5A-D541260530C5}"/>
                </a:ext>
              </a:extLst>
            </p:cNvPr>
            <p:cNvSpPr>
              <a:spLocks noChangeArrowheads="1"/>
            </p:cNvSpPr>
            <p:nvPr/>
          </p:nvSpPr>
          <p:spPr bwMode="auto">
            <a:xfrm>
              <a:off x="6602413" y="1866900"/>
              <a:ext cx="85725" cy="84138"/>
            </a:xfrm>
            <a:prstGeom prst="ellipse">
              <a:avLst/>
            </a:prstGeom>
            <a:solidFill>
              <a:srgbClr val="FF0000"/>
            </a:solidFill>
            <a:ln w="9525">
              <a:noFill/>
              <a:round/>
              <a:headEnd/>
              <a:tailEnd/>
            </a:ln>
          </p:spPr>
          <p:txBody>
            <a:bodyPr/>
            <a:lstStyle/>
            <a:p>
              <a:endParaRPr lang="en-US"/>
            </a:p>
          </p:txBody>
        </p:sp>
        <p:sp>
          <p:nvSpPr>
            <p:cNvPr id="156" name="Oval 339">
              <a:extLst>
                <a:ext uri="{FF2B5EF4-FFF2-40B4-BE49-F238E27FC236}">
                  <a16:creationId xmlns:a16="http://schemas.microsoft.com/office/drawing/2014/main" id="{AB95F61E-B421-C583-2866-81E4CE8DC374}"/>
                </a:ext>
              </a:extLst>
            </p:cNvPr>
            <p:cNvSpPr>
              <a:spLocks noChangeArrowheads="1"/>
            </p:cNvSpPr>
            <p:nvPr/>
          </p:nvSpPr>
          <p:spPr bwMode="auto">
            <a:xfrm>
              <a:off x="6602413" y="1866900"/>
              <a:ext cx="85725" cy="84138"/>
            </a:xfrm>
            <a:prstGeom prst="ellipse">
              <a:avLst/>
            </a:prstGeom>
            <a:noFill/>
            <a:ln w="0">
              <a:solidFill>
                <a:srgbClr val="FF0000"/>
              </a:solidFill>
              <a:round/>
              <a:headEnd/>
              <a:tailEnd/>
            </a:ln>
          </p:spPr>
          <p:txBody>
            <a:bodyPr/>
            <a:lstStyle/>
            <a:p>
              <a:endParaRPr lang="en-US"/>
            </a:p>
          </p:txBody>
        </p:sp>
        <p:sp>
          <p:nvSpPr>
            <p:cNvPr id="157" name="Freeform 340">
              <a:extLst>
                <a:ext uri="{FF2B5EF4-FFF2-40B4-BE49-F238E27FC236}">
                  <a16:creationId xmlns:a16="http://schemas.microsoft.com/office/drawing/2014/main" id="{80A45455-ACD8-623B-1052-968C5F605399}"/>
                </a:ext>
              </a:extLst>
            </p:cNvPr>
            <p:cNvSpPr>
              <a:spLocks/>
            </p:cNvSpPr>
            <p:nvPr/>
          </p:nvSpPr>
          <p:spPr bwMode="auto">
            <a:xfrm>
              <a:off x="6507163" y="1828800"/>
              <a:ext cx="171450" cy="255588"/>
            </a:xfrm>
            <a:custGeom>
              <a:avLst/>
              <a:gdLst>
                <a:gd name="T0" fmla="*/ 2147483647 w 108"/>
                <a:gd name="T1" fmla="*/ 2147483647 h 161"/>
                <a:gd name="T2" fmla="*/ 0 w 108"/>
                <a:gd name="T3" fmla="*/ 2147483647 h 161"/>
                <a:gd name="T4" fmla="*/ 2147483647 w 108"/>
                <a:gd name="T5" fmla="*/ 0 h 161"/>
                <a:gd name="T6" fmla="*/ 2147483647 w 108"/>
                <a:gd name="T7" fmla="*/ 2147483647 h 161"/>
                <a:gd name="T8" fmla="*/ 0 60000 65536"/>
                <a:gd name="T9" fmla="*/ 0 60000 65536"/>
                <a:gd name="T10" fmla="*/ 0 60000 65536"/>
                <a:gd name="T11" fmla="*/ 0 60000 65536"/>
                <a:gd name="T12" fmla="*/ 0 w 108"/>
                <a:gd name="T13" fmla="*/ 0 h 161"/>
                <a:gd name="T14" fmla="*/ 108 w 108"/>
                <a:gd name="T15" fmla="*/ 161 h 161"/>
              </a:gdLst>
              <a:ahLst/>
              <a:cxnLst>
                <a:cxn ang="T8">
                  <a:pos x="T0" y="T1"/>
                </a:cxn>
                <a:cxn ang="T9">
                  <a:pos x="T2" y="T3"/>
                </a:cxn>
                <a:cxn ang="T10">
                  <a:pos x="T4" y="T5"/>
                </a:cxn>
                <a:cxn ang="T11">
                  <a:pos x="T6" y="T7"/>
                </a:cxn>
              </a:cxnLst>
              <a:rect l="T12" t="T13" r="T14" b="T15"/>
              <a:pathLst>
                <a:path w="108" h="161">
                  <a:moveTo>
                    <a:pt x="78" y="161"/>
                  </a:moveTo>
                  <a:lnTo>
                    <a:pt x="0" y="24"/>
                  </a:lnTo>
                  <a:lnTo>
                    <a:pt x="108" y="0"/>
                  </a:lnTo>
                  <a:lnTo>
                    <a:pt x="78" y="161"/>
                  </a:lnTo>
                  <a:close/>
                </a:path>
              </a:pathLst>
            </a:custGeom>
            <a:solidFill>
              <a:srgbClr val="FF6000"/>
            </a:solidFill>
            <a:ln w="9525">
              <a:noFill/>
              <a:round/>
              <a:headEnd/>
              <a:tailEnd/>
            </a:ln>
          </p:spPr>
          <p:txBody>
            <a:bodyPr/>
            <a:lstStyle/>
            <a:p>
              <a:endParaRPr lang="en-US"/>
            </a:p>
          </p:txBody>
        </p:sp>
        <p:sp>
          <p:nvSpPr>
            <p:cNvPr id="158" name="Freeform 341">
              <a:extLst>
                <a:ext uri="{FF2B5EF4-FFF2-40B4-BE49-F238E27FC236}">
                  <a16:creationId xmlns:a16="http://schemas.microsoft.com/office/drawing/2014/main" id="{0753B6C1-B365-736D-615A-52D9829B3024}"/>
                </a:ext>
              </a:extLst>
            </p:cNvPr>
            <p:cNvSpPr>
              <a:spLocks/>
            </p:cNvSpPr>
            <p:nvPr/>
          </p:nvSpPr>
          <p:spPr bwMode="auto">
            <a:xfrm>
              <a:off x="6507163" y="1828800"/>
              <a:ext cx="171450" cy="255588"/>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159" name="Freeform 342">
              <a:extLst>
                <a:ext uri="{FF2B5EF4-FFF2-40B4-BE49-F238E27FC236}">
                  <a16:creationId xmlns:a16="http://schemas.microsoft.com/office/drawing/2014/main" id="{64221D45-521C-C423-F6C1-997A37AA8C1A}"/>
                </a:ext>
              </a:extLst>
            </p:cNvPr>
            <p:cNvSpPr>
              <a:spLocks/>
            </p:cNvSpPr>
            <p:nvPr/>
          </p:nvSpPr>
          <p:spPr bwMode="auto">
            <a:xfrm>
              <a:off x="6630988" y="2055813"/>
              <a:ext cx="169862" cy="247650"/>
            </a:xfrm>
            <a:custGeom>
              <a:avLst/>
              <a:gdLst>
                <a:gd name="T0" fmla="*/ 2147483647 w 107"/>
                <a:gd name="T1" fmla="*/ 2147483647 h 156"/>
                <a:gd name="T2" fmla="*/ 0 w 107"/>
                <a:gd name="T3" fmla="*/ 2147483647 h 156"/>
                <a:gd name="T4" fmla="*/ 2147483647 w 107"/>
                <a:gd name="T5" fmla="*/ 0 h 156"/>
                <a:gd name="T6" fmla="*/ 2147483647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FFAF00"/>
            </a:solidFill>
            <a:ln w="9525">
              <a:noFill/>
              <a:round/>
              <a:headEnd/>
              <a:tailEnd/>
            </a:ln>
          </p:spPr>
          <p:txBody>
            <a:bodyPr/>
            <a:lstStyle/>
            <a:p>
              <a:endParaRPr lang="en-US"/>
            </a:p>
          </p:txBody>
        </p:sp>
        <p:sp>
          <p:nvSpPr>
            <p:cNvPr id="160" name="Freeform 343">
              <a:extLst>
                <a:ext uri="{FF2B5EF4-FFF2-40B4-BE49-F238E27FC236}">
                  <a16:creationId xmlns:a16="http://schemas.microsoft.com/office/drawing/2014/main" id="{83D5FEF6-2167-A191-11F3-345C1F8174BE}"/>
                </a:ext>
              </a:extLst>
            </p:cNvPr>
            <p:cNvSpPr>
              <a:spLocks/>
            </p:cNvSpPr>
            <p:nvPr/>
          </p:nvSpPr>
          <p:spPr bwMode="auto">
            <a:xfrm>
              <a:off x="6630988" y="2055813"/>
              <a:ext cx="169862"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61" name="Freeform 344">
              <a:extLst>
                <a:ext uri="{FF2B5EF4-FFF2-40B4-BE49-F238E27FC236}">
                  <a16:creationId xmlns:a16="http://schemas.microsoft.com/office/drawing/2014/main" id="{942348DF-E630-1917-D7F0-C0961B811499}"/>
                </a:ext>
              </a:extLst>
            </p:cNvPr>
            <p:cNvSpPr>
              <a:spLocks/>
            </p:cNvSpPr>
            <p:nvPr/>
          </p:nvSpPr>
          <p:spPr bwMode="auto">
            <a:xfrm>
              <a:off x="6611938" y="2808288"/>
              <a:ext cx="169862" cy="257175"/>
            </a:xfrm>
            <a:custGeom>
              <a:avLst/>
              <a:gdLst>
                <a:gd name="T0" fmla="*/ 0 w 107"/>
                <a:gd name="T1" fmla="*/ 2147483647 h 162"/>
                <a:gd name="T2" fmla="*/ 2147483647 w 107"/>
                <a:gd name="T3" fmla="*/ 2147483647 h 162"/>
                <a:gd name="T4" fmla="*/ 2147483647 w 107"/>
                <a:gd name="T5" fmla="*/ 0 h 162"/>
                <a:gd name="T6" fmla="*/ 0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44"/>
                  </a:lnTo>
                  <a:lnTo>
                    <a:pt x="30" y="0"/>
                  </a:lnTo>
                  <a:lnTo>
                    <a:pt x="0" y="162"/>
                  </a:lnTo>
                  <a:close/>
                </a:path>
              </a:pathLst>
            </a:custGeom>
            <a:solidFill>
              <a:srgbClr val="80FF80"/>
            </a:solidFill>
            <a:ln w="9525">
              <a:noFill/>
              <a:round/>
              <a:headEnd/>
              <a:tailEnd/>
            </a:ln>
          </p:spPr>
          <p:txBody>
            <a:bodyPr/>
            <a:lstStyle/>
            <a:p>
              <a:endParaRPr lang="en-US"/>
            </a:p>
          </p:txBody>
        </p:sp>
        <p:sp>
          <p:nvSpPr>
            <p:cNvPr id="162" name="Freeform 345">
              <a:extLst>
                <a:ext uri="{FF2B5EF4-FFF2-40B4-BE49-F238E27FC236}">
                  <a16:creationId xmlns:a16="http://schemas.microsoft.com/office/drawing/2014/main" id="{4BE00F7C-A90A-7EDD-430E-68DBFAF0E027}"/>
                </a:ext>
              </a:extLst>
            </p:cNvPr>
            <p:cNvSpPr>
              <a:spLocks/>
            </p:cNvSpPr>
            <p:nvPr/>
          </p:nvSpPr>
          <p:spPr bwMode="auto">
            <a:xfrm>
              <a:off x="6611938" y="2808288"/>
              <a:ext cx="169862"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163" name="Freeform 346">
              <a:extLst>
                <a:ext uri="{FF2B5EF4-FFF2-40B4-BE49-F238E27FC236}">
                  <a16:creationId xmlns:a16="http://schemas.microsoft.com/office/drawing/2014/main" id="{32CA5D8B-FD51-F9F6-0BAC-BAD3DABC56E4}"/>
                </a:ext>
              </a:extLst>
            </p:cNvPr>
            <p:cNvSpPr>
              <a:spLocks/>
            </p:cNvSpPr>
            <p:nvPr/>
          </p:nvSpPr>
          <p:spPr bwMode="auto">
            <a:xfrm>
              <a:off x="6611938" y="3036888"/>
              <a:ext cx="169862" cy="247650"/>
            </a:xfrm>
            <a:custGeom>
              <a:avLst/>
              <a:gdLst>
                <a:gd name="T0" fmla="*/ 2147483647 w 107"/>
                <a:gd name="T1" fmla="*/ 2147483647 h 156"/>
                <a:gd name="T2" fmla="*/ 0 w 107"/>
                <a:gd name="T3" fmla="*/ 2147483647 h 156"/>
                <a:gd name="T4" fmla="*/ 2147483647 w 107"/>
                <a:gd name="T5" fmla="*/ 0 h 156"/>
                <a:gd name="T6" fmla="*/ 2147483647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20FFDF"/>
            </a:solidFill>
            <a:ln w="9525">
              <a:noFill/>
              <a:round/>
              <a:headEnd/>
              <a:tailEnd/>
            </a:ln>
          </p:spPr>
          <p:txBody>
            <a:bodyPr/>
            <a:lstStyle/>
            <a:p>
              <a:endParaRPr lang="en-US"/>
            </a:p>
          </p:txBody>
        </p:sp>
        <p:sp>
          <p:nvSpPr>
            <p:cNvPr id="164" name="Freeform 347">
              <a:extLst>
                <a:ext uri="{FF2B5EF4-FFF2-40B4-BE49-F238E27FC236}">
                  <a16:creationId xmlns:a16="http://schemas.microsoft.com/office/drawing/2014/main" id="{014B11DE-0C21-A394-A86D-0ABBEC7E9B2C}"/>
                </a:ext>
              </a:extLst>
            </p:cNvPr>
            <p:cNvSpPr>
              <a:spLocks/>
            </p:cNvSpPr>
            <p:nvPr/>
          </p:nvSpPr>
          <p:spPr bwMode="auto">
            <a:xfrm>
              <a:off x="6611938" y="3036888"/>
              <a:ext cx="169862"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65" name="Freeform 348">
              <a:extLst>
                <a:ext uri="{FF2B5EF4-FFF2-40B4-BE49-F238E27FC236}">
                  <a16:creationId xmlns:a16="http://schemas.microsoft.com/office/drawing/2014/main" id="{4213F712-BC2B-5CF0-EFF6-718BF433B7D2}"/>
                </a:ext>
              </a:extLst>
            </p:cNvPr>
            <p:cNvSpPr>
              <a:spLocks/>
            </p:cNvSpPr>
            <p:nvPr/>
          </p:nvSpPr>
          <p:spPr bwMode="auto">
            <a:xfrm>
              <a:off x="6592888" y="3789363"/>
              <a:ext cx="169862" cy="255587"/>
            </a:xfrm>
            <a:custGeom>
              <a:avLst/>
              <a:gdLst>
                <a:gd name="T0" fmla="*/ 0 w 107"/>
                <a:gd name="T1" fmla="*/ 2147483647 h 161"/>
                <a:gd name="T2" fmla="*/ 2147483647 w 107"/>
                <a:gd name="T3" fmla="*/ 2147483647 h 161"/>
                <a:gd name="T4" fmla="*/ 2147483647 w 107"/>
                <a:gd name="T5" fmla="*/ 0 h 161"/>
                <a:gd name="T6" fmla="*/ 0 w 107"/>
                <a:gd name="T7" fmla="*/ 2147483647 h 161"/>
                <a:gd name="T8" fmla="*/ 0 60000 65536"/>
                <a:gd name="T9" fmla="*/ 0 60000 65536"/>
                <a:gd name="T10" fmla="*/ 0 60000 65536"/>
                <a:gd name="T11" fmla="*/ 0 60000 65536"/>
                <a:gd name="T12" fmla="*/ 0 w 107"/>
                <a:gd name="T13" fmla="*/ 0 h 161"/>
                <a:gd name="T14" fmla="*/ 107 w 107"/>
                <a:gd name="T15" fmla="*/ 161 h 161"/>
              </a:gdLst>
              <a:ahLst/>
              <a:cxnLst>
                <a:cxn ang="T8">
                  <a:pos x="T0" y="T1"/>
                </a:cxn>
                <a:cxn ang="T9">
                  <a:pos x="T2" y="T3"/>
                </a:cxn>
                <a:cxn ang="T10">
                  <a:pos x="T4" y="T5"/>
                </a:cxn>
                <a:cxn ang="T11">
                  <a:pos x="T6" y="T7"/>
                </a:cxn>
              </a:cxnLst>
              <a:rect l="T12" t="T13" r="T14" b="T15"/>
              <a:pathLst>
                <a:path w="107" h="161">
                  <a:moveTo>
                    <a:pt x="0" y="161"/>
                  </a:moveTo>
                  <a:lnTo>
                    <a:pt x="107" y="143"/>
                  </a:lnTo>
                  <a:lnTo>
                    <a:pt x="30" y="0"/>
                  </a:lnTo>
                  <a:lnTo>
                    <a:pt x="0" y="161"/>
                  </a:lnTo>
                  <a:close/>
                </a:path>
              </a:pathLst>
            </a:custGeom>
            <a:solidFill>
              <a:srgbClr val="0050FF"/>
            </a:solidFill>
            <a:ln w="9525">
              <a:noFill/>
              <a:round/>
              <a:headEnd/>
              <a:tailEnd/>
            </a:ln>
          </p:spPr>
          <p:txBody>
            <a:bodyPr/>
            <a:lstStyle/>
            <a:p>
              <a:endParaRPr lang="en-US"/>
            </a:p>
          </p:txBody>
        </p:sp>
        <p:sp>
          <p:nvSpPr>
            <p:cNvPr id="166" name="Freeform 349">
              <a:extLst>
                <a:ext uri="{FF2B5EF4-FFF2-40B4-BE49-F238E27FC236}">
                  <a16:creationId xmlns:a16="http://schemas.microsoft.com/office/drawing/2014/main" id="{2FB6E054-157E-F028-0375-968F8AA84B28}"/>
                </a:ext>
              </a:extLst>
            </p:cNvPr>
            <p:cNvSpPr>
              <a:spLocks/>
            </p:cNvSpPr>
            <p:nvPr/>
          </p:nvSpPr>
          <p:spPr bwMode="auto">
            <a:xfrm>
              <a:off x="6592888" y="3789363"/>
              <a:ext cx="169862" cy="255587"/>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167" name="Freeform 350">
              <a:extLst>
                <a:ext uri="{FF2B5EF4-FFF2-40B4-BE49-F238E27FC236}">
                  <a16:creationId xmlns:a16="http://schemas.microsoft.com/office/drawing/2014/main" id="{30BA926B-C06E-2759-6128-D431AB3E3573}"/>
                </a:ext>
              </a:extLst>
            </p:cNvPr>
            <p:cNvSpPr>
              <a:spLocks/>
            </p:cNvSpPr>
            <p:nvPr/>
          </p:nvSpPr>
          <p:spPr bwMode="auto">
            <a:xfrm>
              <a:off x="6459538" y="1866900"/>
              <a:ext cx="171450" cy="246063"/>
            </a:xfrm>
            <a:custGeom>
              <a:avLst/>
              <a:gdLst>
                <a:gd name="T0" fmla="*/ 0 w 108"/>
                <a:gd name="T1" fmla="*/ 2147483647 h 155"/>
                <a:gd name="T2" fmla="*/ 2147483647 w 108"/>
                <a:gd name="T3" fmla="*/ 2147483647 h 155"/>
                <a:gd name="T4" fmla="*/ 2147483647 w 108"/>
                <a:gd name="T5" fmla="*/ 0 h 155"/>
                <a:gd name="T6" fmla="*/ 0 w 108"/>
                <a:gd name="T7" fmla="*/ 2147483647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0" y="155"/>
                  </a:moveTo>
                  <a:lnTo>
                    <a:pt x="108" y="137"/>
                  </a:lnTo>
                  <a:lnTo>
                    <a:pt x="30" y="0"/>
                  </a:lnTo>
                  <a:lnTo>
                    <a:pt x="0" y="155"/>
                  </a:lnTo>
                  <a:close/>
                </a:path>
              </a:pathLst>
            </a:custGeom>
            <a:solidFill>
              <a:srgbClr val="FF4000"/>
            </a:solidFill>
            <a:ln w="9525">
              <a:noFill/>
              <a:round/>
              <a:headEnd/>
              <a:tailEnd/>
            </a:ln>
          </p:spPr>
          <p:txBody>
            <a:bodyPr/>
            <a:lstStyle/>
            <a:p>
              <a:endParaRPr lang="en-US"/>
            </a:p>
          </p:txBody>
        </p:sp>
        <p:sp>
          <p:nvSpPr>
            <p:cNvPr id="168" name="Freeform 351">
              <a:extLst>
                <a:ext uri="{FF2B5EF4-FFF2-40B4-BE49-F238E27FC236}">
                  <a16:creationId xmlns:a16="http://schemas.microsoft.com/office/drawing/2014/main" id="{6ECD64ED-52E8-D57D-266C-A031C4763960}"/>
                </a:ext>
              </a:extLst>
            </p:cNvPr>
            <p:cNvSpPr>
              <a:spLocks/>
            </p:cNvSpPr>
            <p:nvPr/>
          </p:nvSpPr>
          <p:spPr bwMode="auto">
            <a:xfrm>
              <a:off x="6459538" y="1866900"/>
              <a:ext cx="171450" cy="246063"/>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169" name="Freeform 352">
              <a:extLst>
                <a:ext uri="{FF2B5EF4-FFF2-40B4-BE49-F238E27FC236}">
                  <a16:creationId xmlns:a16="http://schemas.microsoft.com/office/drawing/2014/main" id="{CFB52D77-AA86-AFD0-4F4D-2CAB364B9A18}"/>
                </a:ext>
              </a:extLst>
            </p:cNvPr>
            <p:cNvSpPr>
              <a:spLocks/>
            </p:cNvSpPr>
            <p:nvPr/>
          </p:nvSpPr>
          <p:spPr bwMode="auto">
            <a:xfrm>
              <a:off x="6583363" y="2084388"/>
              <a:ext cx="169862" cy="247650"/>
            </a:xfrm>
            <a:custGeom>
              <a:avLst/>
              <a:gdLst>
                <a:gd name="T0" fmla="*/ 0 w 107"/>
                <a:gd name="T1" fmla="*/ 2147483647 h 156"/>
                <a:gd name="T2" fmla="*/ 2147483647 w 107"/>
                <a:gd name="T3" fmla="*/ 2147483647 h 156"/>
                <a:gd name="T4" fmla="*/ 2147483647 w 107"/>
                <a:gd name="T5" fmla="*/ 0 h 156"/>
                <a:gd name="T6" fmla="*/ 0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FF9F00"/>
            </a:solidFill>
            <a:ln w="9525">
              <a:noFill/>
              <a:round/>
              <a:headEnd/>
              <a:tailEnd/>
            </a:ln>
          </p:spPr>
          <p:txBody>
            <a:bodyPr/>
            <a:lstStyle/>
            <a:p>
              <a:endParaRPr lang="en-US"/>
            </a:p>
          </p:txBody>
        </p:sp>
        <p:sp>
          <p:nvSpPr>
            <p:cNvPr id="170" name="Freeform 353">
              <a:extLst>
                <a:ext uri="{FF2B5EF4-FFF2-40B4-BE49-F238E27FC236}">
                  <a16:creationId xmlns:a16="http://schemas.microsoft.com/office/drawing/2014/main" id="{84F60EC6-8EA1-0B3B-2EF7-22EC211AE68A}"/>
                </a:ext>
              </a:extLst>
            </p:cNvPr>
            <p:cNvSpPr>
              <a:spLocks/>
            </p:cNvSpPr>
            <p:nvPr/>
          </p:nvSpPr>
          <p:spPr bwMode="auto">
            <a:xfrm>
              <a:off x="6583363" y="2084388"/>
              <a:ext cx="169862"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171" name="Freeform 354">
              <a:extLst>
                <a:ext uri="{FF2B5EF4-FFF2-40B4-BE49-F238E27FC236}">
                  <a16:creationId xmlns:a16="http://schemas.microsoft.com/office/drawing/2014/main" id="{B5C1CB19-6BC0-D4FD-9621-15E28C6AB78E}"/>
                </a:ext>
              </a:extLst>
            </p:cNvPr>
            <p:cNvSpPr>
              <a:spLocks/>
            </p:cNvSpPr>
            <p:nvPr/>
          </p:nvSpPr>
          <p:spPr bwMode="auto">
            <a:xfrm>
              <a:off x="6583363" y="2303463"/>
              <a:ext cx="169862" cy="257175"/>
            </a:xfrm>
            <a:custGeom>
              <a:avLst/>
              <a:gdLst>
                <a:gd name="T0" fmla="*/ 2147483647 w 107"/>
                <a:gd name="T1" fmla="*/ 2147483647 h 162"/>
                <a:gd name="T2" fmla="*/ 0 w 107"/>
                <a:gd name="T3" fmla="*/ 2147483647 h 162"/>
                <a:gd name="T4" fmla="*/ 2147483647 w 107"/>
                <a:gd name="T5" fmla="*/ 0 h 162"/>
                <a:gd name="T6" fmla="*/ 2147483647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8" y="162"/>
                  </a:moveTo>
                  <a:lnTo>
                    <a:pt x="0" y="18"/>
                  </a:lnTo>
                  <a:lnTo>
                    <a:pt x="107" y="0"/>
                  </a:lnTo>
                  <a:lnTo>
                    <a:pt x="78" y="162"/>
                  </a:lnTo>
                  <a:close/>
                </a:path>
              </a:pathLst>
            </a:custGeom>
            <a:solidFill>
              <a:srgbClr val="FFFF00"/>
            </a:solidFill>
            <a:ln w="9525">
              <a:noFill/>
              <a:round/>
              <a:headEnd/>
              <a:tailEnd/>
            </a:ln>
          </p:spPr>
          <p:txBody>
            <a:bodyPr/>
            <a:lstStyle/>
            <a:p>
              <a:endParaRPr lang="en-US"/>
            </a:p>
          </p:txBody>
        </p:sp>
        <p:sp>
          <p:nvSpPr>
            <p:cNvPr id="172" name="Freeform 355">
              <a:extLst>
                <a:ext uri="{FF2B5EF4-FFF2-40B4-BE49-F238E27FC236}">
                  <a16:creationId xmlns:a16="http://schemas.microsoft.com/office/drawing/2014/main" id="{D8CE4291-6E9E-C456-555B-65DAC2A6C0BD}"/>
                </a:ext>
              </a:extLst>
            </p:cNvPr>
            <p:cNvSpPr>
              <a:spLocks/>
            </p:cNvSpPr>
            <p:nvPr/>
          </p:nvSpPr>
          <p:spPr bwMode="auto">
            <a:xfrm>
              <a:off x="6583363" y="2303463"/>
              <a:ext cx="169862"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73" name="Freeform 356">
              <a:extLst>
                <a:ext uri="{FF2B5EF4-FFF2-40B4-BE49-F238E27FC236}">
                  <a16:creationId xmlns:a16="http://schemas.microsoft.com/office/drawing/2014/main" id="{BD683D85-4FFF-B1E4-BAA7-08213A4EE362}"/>
                </a:ext>
              </a:extLst>
            </p:cNvPr>
            <p:cNvSpPr>
              <a:spLocks/>
            </p:cNvSpPr>
            <p:nvPr/>
          </p:nvSpPr>
          <p:spPr bwMode="auto">
            <a:xfrm>
              <a:off x="6564313" y="3065463"/>
              <a:ext cx="169862" cy="247650"/>
            </a:xfrm>
            <a:custGeom>
              <a:avLst/>
              <a:gdLst>
                <a:gd name="T0" fmla="*/ 0 w 107"/>
                <a:gd name="T1" fmla="*/ 2147483647 h 156"/>
                <a:gd name="T2" fmla="*/ 2147483647 w 107"/>
                <a:gd name="T3" fmla="*/ 2147483647 h 156"/>
                <a:gd name="T4" fmla="*/ 2147483647 w 107"/>
                <a:gd name="T5" fmla="*/ 0 h 156"/>
                <a:gd name="T6" fmla="*/ 0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40FFBF"/>
            </a:solidFill>
            <a:ln w="9525">
              <a:noFill/>
              <a:round/>
              <a:headEnd/>
              <a:tailEnd/>
            </a:ln>
          </p:spPr>
          <p:txBody>
            <a:bodyPr/>
            <a:lstStyle/>
            <a:p>
              <a:endParaRPr lang="en-US"/>
            </a:p>
          </p:txBody>
        </p:sp>
        <p:sp>
          <p:nvSpPr>
            <p:cNvPr id="174" name="Freeform 357">
              <a:extLst>
                <a:ext uri="{FF2B5EF4-FFF2-40B4-BE49-F238E27FC236}">
                  <a16:creationId xmlns:a16="http://schemas.microsoft.com/office/drawing/2014/main" id="{CA4F9590-57B7-20CF-D85C-443145CD89D5}"/>
                </a:ext>
              </a:extLst>
            </p:cNvPr>
            <p:cNvSpPr>
              <a:spLocks/>
            </p:cNvSpPr>
            <p:nvPr/>
          </p:nvSpPr>
          <p:spPr bwMode="auto">
            <a:xfrm>
              <a:off x="6564313" y="3065463"/>
              <a:ext cx="169862"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175" name="Freeform 358">
              <a:extLst>
                <a:ext uri="{FF2B5EF4-FFF2-40B4-BE49-F238E27FC236}">
                  <a16:creationId xmlns:a16="http://schemas.microsoft.com/office/drawing/2014/main" id="{D8F4EB7F-84D8-38AD-D58F-90A336ED5A85}"/>
                </a:ext>
              </a:extLst>
            </p:cNvPr>
            <p:cNvSpPr>
              <a:spLocks/>
            </p:cNvSpPr>
            <p:nvPr/>
          </p:nvSpPr>
          <p:spPr bwMode="auto">
            <a:xfrm>
              <a:off x="6564313" y="3284538"/>
              <a:ext cx="169862" cy="257175"/>
            </a:xfrm>
            <a:custGeom>
              <a:avLst/>
              <a:gdLst>
                <a:gd name="T0" fmla="*/ 2147483647 w 107"/>
                <a:gd name="T1" fmla="*/ 2147483647 h 162"/>
                <a:gd name="T2" fmla="*/ 0 w 107"/>
                <a:gd name="T3" fmla="*/ 2147483647 h 162"/>
                <a:gd name="T4" fmla="*/ 2147483647 w 107"/>
                <a:gd name="T5" fmla="*/ 0 h 162"/>
                <a:gd name="T6" fmla="*/ 2147483647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8" y="162"/>
                  </a:moveTo>
                  <a:lnTo>
                    <a:pt x="0" y="18"/>
                  </a:lnTo>
                  <a:lnTo>
                    <a:pt x="107" y="0"/>
                  </a:lnTo>
                  <a:lnTo>
                    <a:pt x="78" y="162"/>
                  </a:lnTo>
                  <a:close/>
                </a:path>
              </a:pathLst>
            </a:custGeom>
            <a:solidFill>
              <a:srgbClr val="00DFFF"/>
            </a:solidFill>
            <a:ln w="9525">
              <a:noFill/>
              <a:round/>
              <a:headEnd/>
              <a:tailEnd/>
            </a:ln>
          </p:spPr>
          <p:txBody>
            <a:bodyPr/>
            <a:lstStyle/>
            <a:p>
              <a:endParaRPr lang="en-US"/>
            </a:p>
          </p:txBody>
        </p:sp>
        <p:sp>
          <p:nvSpPr>
            <p:cNvPr id="176" name="Freeform 359">
              <a:extLst>
                <a:ext uri="{FF2B5EF4-FFF2-40B4-BE49-F238E27FC236}">
                  <a16:creationId xmlns:a16="http://schemas.microsoft.com/office/drawing/2014/main" id="{0C7D5D3F-1C39-A579-3291-873423C614C2}"/>
                </a:ext>
              </a:extLst>
            </p:cNvPr>
            <p:cNvSpPr>
              <a:spLocks/>
            </p:cNvSpPr>
            <p:nvPr/>
          </p:nvSpPr>
          <p:spPr bwMode="auto">
            <a:xfrm>
              <a:off x="6564313" y="3284538"/>
              <a:ext cx="169862"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77" name="Oval 360">
              <a:extLst>
                <a:ext uri="{FF2B5EF4-FFF2-40B4-BE49-F238E27FC236}">
                  <a16:creationId xmlns:a16="http://schemas.microsoft.com/office/drawing/2014/main" id="{3C775D9E-CECF-5F5E-091A-993DBFE6FE79}"/>
                </a:ext>
              </a:extLst>
            </p:cNvPr>
            <p:cNvSpPr>
              <a:spLocks noChangeArrowheads="1"/>
            </p:cNvSpPr>
            <p:nvPr/>
          </p:nvSpPr>
          <p:spPr bwMode="auto">
            <a:xfrm>
              <a:off x="6669088" y="3475038"/>
              <a:ext cx="84137" cy="85725"/>
            </a:xfrm>
            <a:prstGeom prst="ellipse">
              <a:avLst/>
            </a:prstGeom>
            <a:solidFill>
              <a:srgbClr val="FF0000"/>
            </a:solidFill>
            <a:ln w="9525">
              <a:noFill/>
              <a:round/>
              <a:headEnd/>
              <a:tailEnd/>
            </a:ln>
          </p:spPr>
          <p:txBody>
            <a:bodyPr/>
            <a:lstStyle/>
            <a:p>
              <a:endParaRPr lang="en-US"/>
            </a:p>
          </p:txBody>
        </p:sp>
        <p:sp>
          <p:nvSpPr>
            <p:cNvPr id="178" name="Oval 361">
              <a:extLst>
                <a:ext uri="{FF2B5EF4-FFF2-40B4-BE49-F238E27FC236}">
                  <a16:creationId xmlns:a16="http://schemas.microsoft.com/office/drawing/2014/main" id="{A1B283FB-FA58-FFCE-0819-389639A2EEB2}"/>
                </a:ext>
              </a:extLst>
            </p:cNvPr>
            <p:cNvSpPr>
              <a:spLocks noChangeArrowheads="1"/>
            </p:cNvSpPr>
            <p:nvPr/>
          </p:nvSpPr>
          <p:spPr bwMode="auto">
            <a:xfrm>
              <a:off x="6669088" y="3475038"/>
              <a:ext cx="84137" cy="85725"/>
            </a:xfrm>
            <a:prstGeom prst="ellipse">
              <a:avLst/>
            </a:prstGeom>
            <a:noFill/>
            <a:ln w="0">
              <a:solidFill>
                <a:srgbClr val="FF0000"/>
              </a:solidFill>
              <a:round/>
              <a:headEnd/>
              <a:tailEnd/>
            </a:ln>
          </p:spPr>
          <p:txBody>
            <a:bodyPr/>
            <a:lstStyle/>
            <a:p>
              <a:endParaRPr lang="en-US"/>
            </a:p>
          </p:txBody>
        </p:sp>
        <p:sp>
          <p:nvSpPr>
            <p:cNvPr id="179" name="Freeform 362">
              <a:extLst>
                <a:ext uri="{FF2B5EF4-FFF2-40B4-BE49-F238E27FC236}">
                  <a16:creationId xmlns:a16="http://schemas.microsoft.com/office/drawing/2014/main" id="{58EB1B6D-C322-5F85-DC19-C8D2F7349FE0}"/>
                </a:ext>
              </a:extLst>
            </p:cNvPr>
            <p:cNvSpPr>
              <a:spLocks/>
            </p:cNvSpPr>
            <p:nvPr/>
          </p:nvSpPr>
          <p:spPr bwMode="auto">
            <a:xfrm>
              <a:off x="6535738" y="233203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FFDF00"/>
            </a:solidFill>
            <a:ln w="9525">
              <a:noFill/>
              <a:round/>
              <a:headEnd/>
              <a:tailEnd/>
            </a:ln>
          </p:spPr>
          <p:txBody>
            <a:bodyPr/>
            <a:lstStyle/>
            <a:p>
              <a:endParaRPr lang="en-US"/>
            </a:p>
          </p:txBody>
        </p:sp>
        <p:sp>
          <p:nvSpPr>
            <p:cNvPr id="180" name="Freeform 363">
              <a:extLst>
                <a:ext uri="{FF2B5EF4-FFF2-40B4-BE49-F238E27FC236}">
                  <a16:creationId xmlns:a16="http://schemas.microsoft.com/office/drawing/2014/main" id="{39EA0AAB-E9F4-87BF-B689-09C823BB4B57}"/>
                </a:ext>
              </a:extLst>
            </p:cNvPr>
            <p:cNvSpPr>
              <a:spLocks/>
            </p:cNvSpPr>
            <p:nvPr/>
          </p:nvSpPr>
          <p:spPr bwMode="auto">
            <a:xfrm>
              <a:off x="6535738" y="233203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181" name="Oval 364">
              <a:extLst>
                <a:ext uri="{FF2B5EF4-FFF2-40B4-BE49-F238E27FC236}">
                  <a16:creationId xmlns:a16="http://schemas.microsoft.com/office/drawing/2014/main" id="{78DBC490-EE2F-0945-3D77-CD258DB94373}"/>
                </a:ext>
              </a:extLst>
            </p:cNvPr>
            <p:cNvSpPr>
              <a:spLocks noChangeArrowheads="1"/>
            </p:cNvSpPr>
            <p:nvPr/>
          </p:nvSpPr>
          <p:spPr bwMode="auto">
            <a:xfrm>
              <a:off x="6621463" y="2674938"/>
              <a:ext cx="85725" cy="85725"/>
            </a:xfrm>
            <a:prstGeom prst="ellipse">
              <a:avLst/>
            </a:prstGeom>
            <a:solidFill>
              <a:srgbClr val="FF0000"/>
            </a:solidFill>
            <a:ln w="9525">
              <a:noFill/>
              <a:round/>
              <a:headEnd/>
              <a:tailEnd/>
            </a:ln>
          </p:spPr>
          <p:txBody>
            <a:bodyPr/>
            <a:lstStyle/>
            <a:p>
              <a:endParaRPr lang="en-US"/>
            </a:p>
          </p:txBody>
        </p:sp>
        <p:sp>
          <p:nvSpPr>
            <p:cNvPr id="182" name="Freeform 365">
              <a:extLst>
                <a:ext uri="{FF2B5EF4-FFF2-40B4-BE49-F238E27FC236}">
                  <a16:creationId xmlns:a16="http://schemas.microsoft.com/office/drawing/2014/main" id="{796836EF-2A6F-BB0B-47A2-89E8CE086F00}"/>
                </a:ext>
              </a:extLst>
            </p:cNvPr>
            <p:cNvSpPr>
              <a:spLocks/>
            </p:cNvSpPr>
            <p:nvPr/>
          </p:nvSpPr>
          <p:spPr bwMode="auto">
            <a:xfrm>
              <a:off x="6535738" y="2560638"/>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BFFF40"/>
            </a:solidFill>
            <a:ln w="9525">
              <a:noFill/>
              <a:round/>
              <a:headEnd/>
              <a:tailEnd/>
            </a:ln>
          </p:spPr>
          <p:txBody>
            <a:bodyPr/>
            <a:lstStyle/>
            <a:p>
              <a:endParaRPr lang="en-US"/>
            </a:p>
          </p:txBody>
        </p:sp>
        <p:sp>
          <p:nvSpPr>
            <p:cNvPr id="183" name="Freeform 366">
              <a:extLst>
                <a:ext uri="{FF2B5EF4-FFF2-40B4-BE49-F238E27FC236}">
                  <a16:creationId xmlns:a16="http://schemas.microsoft.com/office/drawing/2014/main" id="{66585A0F-E8F8-FF1A-8AF7-8E2828725911}"/>
                </a:ext>
              </a:extLst>
            </p:cNvPr>
            <p:cNvSpPr>
              <a:spLocks/>
            </p:cNvSpPr>
            <p:nvPr/>
          </p:nvSpPr>
          <p:spPr bwMode="auto">
            <a:xfrm>
              <a:off x="6535738" y="2560638"/>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84" name="Oval 367">
              <a:extLst>
                <a:ext uri="{FF2B5EF4-FFF2-40B4-BE49-F238E27FC236}">
                  <a16:creationId xmlns:a16="http://schemas.microsoft.com/office/drawing/2014/main" id="{5DDF5B52-D687-2EB8-564A-83E39512DB7E}"/>
                </a:ext>
              </a:extLst>
            </p:cNvPr>
            <p:cNvSpPr>
              <a:spLocks noChangeArrowheads="1"/>
            </p:cNvSpPr>
            <p:nvPr/>
          </p:nvSpPr>
          <p:spPr bwMode="auto">
            <a:xfrm>
              <a:off x="6669088" y="1857375"/>
              <a:ext cx="84137" cy="84138"/>
            </a:xfrm>
            <a:prstGeom prst="ellipse">
              <a:avLst/>
            </a:prstGeom>
            <a:solidFill>
              <a:srgbClr val="FF0000"/>
            </a:solidFill>
            <a:ln w="9525">
              <a:noFill/>
              <a:round/>
              <a:headEnd/>
              <a:tailEnd/>
            </a:ln>
          </p:spPr>
          <p:txBody>
            <a:bodyPr/>
            <a:lstStyle/>
            <a:p>
              <a:endParaRPr lang="en-US"/>
            </a:p>
          </p:txBody>
        </p:sp>
        <p:sp>
          <p:nvSpPr>
            <p:cNvPr id="185" name="Oval 368">
              <a:extLst>
                <a:ext uri="{FF2B5EF4-FFF2-40B4-BE49-F238E27FC236}">
                  <a16:creationId xmlns:a16="http://schemas.microsoft.com/office/drawing/2014/main" id="{5B8258C4-C8DA-D641-692C-C9893A828561}"/>
                </a:ext>
              </a:extLst>
            </p:cNvPr>
            <p:cNvSpPr>
              <a:spLocks noChangeArrowheads="1"/>
            </p:cNvSpPr>
            <p:nvPr/>
          </p:nvSpPr>
          <p:spPr bwMode="auto">
            <a:xfrm>
              <a:off x="6669088" y="1857375"/>
              <a:ext cx="84137" cy="84138"/>
            </a:xfrm>
            <a:prstGeom prst="ellipse">
              <a:avLst/>
            </a:prstGeom>
            <a:noFill/>
            <a:ln w="0">
              <a:solidFill>
                <a:srgbClr val="FF0000"/>
              </a:solidFill>
              <a:round/>
              <a:headEnd/>
              <a:tailEnd/>
            </a:ln>
          </p:spPr>
          <p:txBody>
            <a:bodyPr/>
            <a:lstStyle/>
            <a:p>
              <a:endParaRPr lang="en-US"/>
            </a:p>
          </p:txBody>
        </p:sp>
        <p:sp>
          <p:nvSpPr>
            <p:cNvPr id="186" name="Freeform 369">
              <a:extLst>
                <a:ext uri="{FF2B5EF4-FFF2-40B4-BE49-F238E27FC236}">
                  <a16:creationId xmlns:a16="http://schemas.microsoft.com/office/drawing/2014/main" id="{CB26A3BC-F08F-6D8A-9A89-4559B9AA4250}"/>
                </a:ext>
              </a:extLst>
            </p:cNvPr>
            <p:cNvSpPr>
              <a:spLocks/>
            </p:cNvSpPr>
            <p:nvPr/>
          </p:nvSpPr>
          <p:spPr bwMode="auto">
            <a:xfrm>
              <a:off x="6516688" y="3541713"/>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009FFF"/>
            </a:solidFill>
            <a:ln w="9525">
              <a:noFill/>
              <a:round/>
              <a:headEnd/>
              <a:tailEnd/>
            </a:ln>
          </p:spPr>
          <p:txBody>
            <a:bodyPr/>
            <a:lstStyle/>
            <a:p>
              <a:endParaRPr lang="en-US"/>
            </a:p>
          </p:txBody>
        </p:sp>
        <p:sp>
          <p:nvSpPr>
            <p:cNvPr id="187" name="Freeform 370">
              <a:extLst>
                <a:ext uri="{FF2B5EF4-FFF2-40B4-BE49-F238E27FC236}">
                  <a16:creationId xmlns:a16="http://schemas.microsoft.com/office/drawing/2014/main" id="{031A66BD-0EFB-BF3A-BC13-4D8F2DCEA531}"/>
                </a:ext>
              </a:extLst>
            </p:cNvPr>
            <p:cNvSpPr>
              <a:spLocks/>
            </p:cNvSpPr>
            <p:nvPr/>
          </p:nvSpPr>
          <p:spPr bwMode="auto">
            <a:xfrm>
              <a:off x="6516688" y="3541713"/>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188" name="Freeform 371">
              <a:extLst>
                <a:ext uri="{FF2B5EF4-FFF2-40B4-BE49-F238E27FC236}">
                  <a16:creationId xmlns:a16="http://schemas.microsoft.com/office/drawing/2014/main" id="{5F0CB28B-E9D3-57BC-F996-F1FD64E686A0}"/>
                </a:ext>
              </a:extLst>
            </p:cNvPr>
            <p:cNvSpPr>
              <a:spLocks/>
            </p:cNvSpPr>
            <p:nvPr/>
          </p:nvSpPr>
          <p:spPr bwMode="auto">
            <a:xfrm>
              <a:off x="6516688" y="3313113"/>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00EFFF"/>
            </a:solidFill>
            <a:ln w="9525">
              <a:noFill/>
              <a:round/>
              <a:headEnd/>
              <a:tailEnd/>
            </a:ln>
          </p:spPr>
          <p:txBody>
            <a:bodyPr/>
            <a:lstStyle/>
            <a:p>
              <a:endParaRPr lang="en-US"/>
            </a:p>
          </p:txBody>
        </p:sp>
        <p:sp>
          <p:nvSpPr>
            <p:cNvPr id="189" name="Freeform 372">
              <a:extLst>
                <a:ext uri="{FF2B5EF4-FFF2-40B4-BE49-F238E27FC236}">
                  <a16:creationId xmlns:a16="http://schemas.microsoft.com/office/drawing/2014/main" id="{85049A8C-7A38-1BDB-176A-A88A1F3BB973}"/>
                </a:ext>
              </a:extLst>
            </p:cNvPr>
            <p:cNvSpPr>
              <a:spLocks/>
            </p:cNvSpPr>
            <p:nvPr/>
          </p:nvSpPr>
          <p:spPr bwMode="auto">
            <a:xfrm>
              <a:off x="6516688" y="3313113"/>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190" name="Freeform 373">
              <a:extLst>
                <a:ext uri="{FF2B5EF4-FFF2-40B4-BE49-F238E27FC236}">
                  <a16:creationId xmlns:a16="http://schemas.microsoft.com/office/drawing/2014/main" id="{E186B08D-C8BE-0F5C-1B6E-CA691A31F673}"/>
                </a:ext>
              </a:extLst>
            </p:cNvPr>
            <p:cNvSpPr>
              <a:spLocks/>
            </p:cNvSpPr>
            <p:nvPr/>
          </p:nvSpPr>
          <p:spPr bwMode="auto">
            <a:xfrm>
              <a:off x="6488113" y="2589213"/>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CFFF30"/>
            </a:solidFill>
            <a:ln w="9525">
              <a:noFill/>
              <a:round/>
              <a:headEnd/>
              <a:tailEnd/>
            </a:ln>
          </p:spPr>
          <p:txBody>
            <a:bodyPr/>
            <a:lstStyle/>
            <a:p>
              <a:endParaRPr lang="en-US"/>
            </a:p>
          </p:txBody>
        </p:sp>
        <p:sp>
          <p:nvSpPr>
            <p:cNvPr id="191" name="Freeform 374">
              <a:extLst>
                <a:ext uri="{FF2B5EF4-FFF2-40B4-BE49-F238E27FC236}">
                  <a16:creationId xmlns:a16="http://schemas.microsoft.com/office/drawing/2014/main" id="{D071A390-8C08-CB5F-E7A3-38F8993B3224}"/>
                </a:ext>
              </a:extLst>
            </p:cNvPr>
            <p:cNvSpPr>
              <a:spLocks/>
            </p:cNvSpPr>
            <p:nvPr/>
          </p:nvSpPr>
          <p:spPr bwMode="auto">
            <a:xfrm>
              <a:off x="6488113" y="2589213"/>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192" name="Freeform 375">
              <a:extLst>
                <a:ext uri="{FF2B5EF4-FFF2-40B4-BE49-F238E27FC236}">
                  <a16:creationId xmlns:a16="http://schemas.microsoft.com/office/drawing/2014/main" id="{30B9DB2F-8A68-BB57-D881-D74E89791E95}"/>
                </a:ext>
              </a:extLst>
            </p:cNvPr>
            <p:cNvSpPr>
              <a:spLocks/>
            </p:cNvSpPr>
            <p:nvPr/>
          </p:nvSpPr>
          <p:spPr bwMode="auto">
            <a:xfrm>
              <a:off x="6364288" y="2589213"/>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CFFF30"/>
            </a:solidFill>
            <a:ln w="9525">
              <a:noFill/>
              <a:round/>
              <a:headEnd/>
              <a:tailEnd/>
            </a:ln>
          </p:spPr>
          <p:txBody>
            <a:bodyPr/>
            <a:lstStyle/>
            <a:p>
              <a:endParaRPr lang="en-US"/>
            </a:p>
          </p:txBody>
        </p:sp>
        <p:sp>
          <p:nvSpPr>
            <p:cNvPr id="193" name="Freeform 376">
              <a:extLst>
                <a:ext uri="{FF2B5EF4-FFF2-40B4-BE49-F238E27FC236}">
                  <a16:creationId xmlns:a16="http://schemas.microsoft.com/office/drawing/2014/main" id="{4A022211-EC3D-3278-77EF-14580333528C}"/>
                </a:ext>
              </a:extLst>
            </p:cNvPr>
            <p:cNvSpPr>
              <a:spLocks/>
            </p:cNvSpPr>
            <p:nvPr/>
          </p:nvSpPr>
          <p:spPr bwMode="auto">
            <a:xfrm>
              <a:off x="6364288" y="2589213"/>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194" name="Freeform 377">
              <a:extLst>
                <a:ext uri="{FF2B5EF4-FFF2-40B4-BE49-F238E27FC236}">
                  <a16:creationId xmlns:a16="http://schemas.microsoft.com/office/drawing/2014/main" id="{DA577832-B801-84E3-5A78-EB607740290B}"/>
                </a:ext>
              </a:extLst>
            </p:cNvPr>
            <p:cNvSpPr>
              <a:spLocks/>
            </p:cNvSpPr>
            <p:nvPr/>
          </p:nvSpPr>
          <p:spPr bwMode="auto">
            <a:xfrm>
              <a:off x="6488113" y="280828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80FF80"/>
            </a:solidFill>
            <a:ln w="9525">
              <a:noFill/>
              <a:round/>
              <a:headEnd/>
              <a:tailEnd/>
            </a:ln>
          </p:spPr>
          <p:txBody>
            <a:bodyPr/>
            <a:lstStyle/>
            <a:p>
              <a:endParaRPr lang="en-US"/>
            </a:p>
          </p:txBody>
        </p:sp>
        <p:sp>
          <p:nvSpPr>
            <p:cNvPr id="195" name="Freeform 378">
              <a:extLst>
                <a:ext uri="{FF2B5EF4-FFF2-40B4-BE49-F238E27FC236}">
                  <a16:creationId xmlns:a16="http://schemas.microsoft.com/office/drawing/2014/main" id="{EF2D92C1-C85C-49C7-C1B4-C6DEF0D49B57}"/>
                </a:ext>
              </a:extLst>
            </p:cNvPr>
            <p:cNvSpPr>
              <a:spLocks/>
            </p:cNvSpPr>
            <p:nvPr/>
          </p:nvSpPr>
          <p:spPr bwMode="auto">
            <a:xfrm>
              <a:off x="6488113" y="280828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196" name="Freeform 379">
              <a:extLst>
                <a:ext uri="{FF2B5EF4-FFF2-40B4-BE49-F238E27FC236}">
                  <a16:creationId xmlns:a16="http://schemas.microsoft.com/office/drawing/2014/main" id="{56D303BC-A9EB-A457-8CB4-AEC273EFFB1B}"/>
                </a:ext>
              </a:extLst>
            </p:cNvPr>
            <p:cNvSpPr>
              <a:spLocks/>
            </p:cNvSpPr>
            <p:nvPr/>
          </p:nvSpPr>
          <p:spPr bwMode="auto">
            <a:xfrm>
              <a:off x="6469063" y="357028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00AFFF"/>
            </a:solidFill>
            <a:ln w="9525">
              <a:noFill/>
              <a:round/>
              <a:headEnd/>
              <a:tailEnd/>
            </a:ln>
          </p:spPr>
          <p:txBody>
            <a:bodyPr/>
            <a:lstStyle/>
            <a:p>
              <a:endParaRPr lang="en-US"/>
            </a:p>
          </p:txBody>
        </p:sp>
        <p:sp>
          <p:nvSpPr>
            <p:cNvPr id="197" name="Freeform 380">
              <a:extLst>
                <a:ext uri="{FF2B5EF4-FFF2-40B4-BE49-F238E27FC236}">
                  <a16:creationId xmlns:a16="http://schemas.microsoft.com/office/drawing/2014/main" id="{3DCE4D6B-FC13-B5C5-F2DD-5A8C03184BAD}"/>
                </a:ext>
              </a:extLst>
            </p:cNvPr>
            <p:cNvSpPr>
              <a:spLocks/>
            </p:cNvSpPr>
            <p:nvPr/>
          </p:nvSpPr>
          <p:spPr bwMode="auto">
            <a:xfrm>
              <a:off x="6469063" y="357028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198" name="Freeform 381">
              <a:extLst>
                <a:ext uri="{FF2B5EF4-FFF2-40B4-BE49-F238E27FC236}">
                  <a16:creationId xmlns:a16="http://schemas.microsoft.com/office/drawing/2014/main" id="{20C8ADD9-23E9-45AA-4FE9-148B6015841D}"/>
                </a:ext>
              </a:extLst>
            </p:cNvPr>
            <p:cNvSpPr>
              <a:spLocks/>
            </p:cNvSpPr>
            <p:nvPr/>
          </p:nvSpPr>
          <p:spPr bwMode="auto">
            <a:xfrm>
              <a:off x="6469063" y="3789363"/>
              <a:ext cx="171450" cy="255587"/>
            </a:xfrm>
            <a:custGeom>
              <a:avLst/>
              <a:gdLst>
                <a:gd name="T0" fmla="*/ 2147483647 w 108"/>
                <a:gd name="T1" fmla="*/ 2147483647 h 161"/>
                <a:gd name="T2" fmla="*/ 0 w 108"/>
                <a:gd name="T3" fmla="*/ 2147483647 h 161"/>
                <a:gd name="T4" fmla="*/ 2147483647 w 108"/>
                <a:gd name="T5" fmla="*/ 0 h 161"/>
                <a:gd name="T6" fmla="*/ 2147483647 w 108"/>
                <a:gd name="T7" fmla="*/ 2147483647 h 161"/>
                <a:gd name="T8" fmla="*/ 0 60000 65536"/>
                <a:gd name="T9" fmla="*/ 0 60000 65536"/>
                <a:gd name="T10" fmla="*/ 0 60000 65536"/>
                <a:gd name="T11" fmla="*/ 0 60000 65536"/>
                <a:gd name="T12" fmla="*/ 0 w 108"/>
                <a:gd name="T13" fmla="*/ 0 h 161"/>
                <a:gd name="T14" fmla="*/ 108 w 108"/>
                <a:gd name="T15" fmla="*/ 161 h 161"/>
              </a:gdLst>
              <a:ahLst/>
              <a:cxnLst>
                <a:cxn ang="T8">
                  <a:pos x="T0" y="T1"/>
                </a:cxn>
                <a:cxn ang="T9">
                  <a:pos x="T2" y="T3"/>
                </a:cxn>
                <a:cxn ang="T10">
                  <a:pos x="T4" y="T5"/>
                </a:cxn>
                <a:cxn ang="T11">
                  <a:pos x="T6" y="T7"/>
                </a:cxn>
              </a:cxnLst>
              <a:rect l="T12" t="T13" r="T14" b="T15"/>
              <a:pathLst>
                <a:path w="108" h="161">
                  <a:moveTo>
                    <a:pt x="78" y="161"/>
                  </a:moveTo>
                  <a:lnTo>
                    <a:pt x="0" y="24"/>
                  </a:lnTo>
                  <a:lnTo>
                    <a:pt x="108" y="0"/>
                  </a:lnTo>
                  <a:lnTo>
                    <a:pt x="78" y="161"/>
                  </a:lnTo>
                  <a:close/>
                </a:path>
              </a:pathLst>
            </a:custGeom>
            <a:solidFill>
              <a:srgbClr val="0050FF"/>
            </a:solidFill>
            <a:ln w="9525">
              <a:noFill/>
              <a:round/>
              <a:headEnd/>
              <a:tailEnd/>
            </a:ln>
          </p:spPr>
          <p:txBody>
            <a:bodyPr/>
            <a:lstStyle/>
            <a:p>
              <a:endParaRPr lang="en-US"/>
            </a:p>
          </p:txBody>
        </p:sp>
        <p:sp>
          <p:nvSpPr>
            <p:cNvPr id="199" name="Freeform 382">
              <a:extLst>
                <a:ext uri="{FF2B5EF4-FFF2-40B4-BE49-F238E27FC236}">
                  <a16:creationId xmlns:a16="http://schemas.microsoft.com/office/drawing/2014/main" id="{CC1A692B-C216-2B0C-82B2-B645EF9E58D2}"/>
                </a:ext>
              </a:extLst>
            </p:cNvPr>
            <p:cNvSpPr>
              <a:spLocks/>
            </p:cNvSpPr>
            <p:nvPr/>
          </p:nvSpPr>
          <p:spPr bwMode="auto">
            <a:xfrm>
              <a:off x="6469063" y="3789363"/>
              <a:ext cx="171450" cy="255587"/>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200" name="Freeform 383">
              <a:extLst>
                <a:ext uri="{FF2B5EF4-FFF2-40B4-BE49-F238E27FC236}">
                  <a16:creationId xmlns:a16="http://schemas.microsoft.com/office/drawing/2014/main" id="{EDD5F706-7BC0-658B-68C4-5AE96B17A3CF}"/>
                </a:ext>
              </a:extLst>
            </p:cNvPr>
            <p:cNvSpPr>
              <a:spLocks/>
            </p:cNvSpPr>
            <p:nvPr/>
          </p:nvSpPr>
          <p:spPr bwMode="auto">
            <a:xfrm>
              <a:off x="6459538" y="2084388"/>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FF9F00"/>
            </a:solidFill>
            <a:ln w="9525">
              <a:noFill/>
              <a:round/>
              <a:headEnd/>
              <a:tailEnd/>
            </a:ln>
          </p:spPr>
          <p:txBody>
            <a:bodyPr/>
            <a:lstStyle/>
            <a:p>
              <a:endParaRPr lang="en-US"/>
            </a:p>
          </p:txBody>
        </p:sp>
        <p:sp>
          <p:nvSpPr>
            <p:cNvPr id="201" name="Freeform 384">
              <a:extLst>
                <a:ext uri="{FF2B5EF4-FFF2-40B4-BE49-F238E27FC236}">
                  <a16:creationId xmlns:a16="http://schemas.microsoft.com/office/drawing/2014/main" id="{224C1381-1B04-D677-D09D-08534975A6B9}"/>
                </a:ext>
              </a:extLst>
            </p:cNvPr>
            <p:cNvSpPr>
              <a:spLocks/>
            </p:cNvSpPr>
            <p:nvPr/>
          </p:nvSpPr>
          <p:spPr bwMode="auto">
            <a:xfrm>
              <a:off x="6459538" y="2084388"/>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02" name="Freeform 385">
              <a:extLst>
                <a:ext uri="{FF2B5EF4-FFF2-40B4-BE49-F238E27FC236}">
                  <a16:creationId xmlns:a16="http://schemas.microsoft.com/office/drawing/2014/main" id="{D73461E3-4AD8-D909-0281-40391E8453E5}"/>
                </a:ext>
              </a:extLst>
            </p:cNvPr>
            <p:cNvSpPr>
              <a:spLocks/>
            </p:cNvSpPr>
            <p:nvPr/>
          </p:nvSpPr>
          <p:spPr bwMode="auto">
            <a:xfrm>
              <a:off x="6440488" y="3065463"/>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40FFBF"/>
            </a:solidFill>
            <a:ln w="9525">
              <a:noFill/>
              <a:round/>
              <a:headEnd/>
              <a:tailEnd/>
            </a:ln>
          </p:spPr>
          <p:txBody>
            <a:bodyPr/>
            <a:lstStyle/>
            <a:p>
              <a:endParaRPr lang="en-US"/>
            </a:p>
          </p:txBody>
        </p:sp>
        <p:sp>
          <p:nvSpPr>
            <p:cNvPr id="203" name="Freeform 386">
              <a:extLst>
                <a:ext uri="{FF2B5EF4-FFF2-40B4-BE49-F238E27FC236}">
                  <a16:creationId xmlns:a16="http://schemas.microsoft.com/office/drawing/2014/main" id="{7B4975CA-601B-9DBF-7B8D-5099E473DDFE}"/>
                </a:ext>
              </a:extLst>
            </p:cNvPr>
            <p:cNvSpPr>
              <a:spLocks/>
            </p:cNvSpPr>
            <p:nvPr/>
          </p:nvSpPr>
          <p:spPr bwMode="auto">
            <a:xfrm>
              <a:off x="6440488" y="3065463"/>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04" name="Freeform 387">
              <a:extLst>
                <a:ext uri="{FF2B5EF4-FFF2-40B4-BE49-F238E27FC236}">
                  <a16:creationId xmlns:a16="http://schemas.microsoft.com/office/drawing/2014/main" id="{3BC415A1-5081-3B9A-1815-E85A247D1201}"/>
                </a:ext>
              </a:extLst>
            </p:cNvPr>
            <p:cNvSpPr>
              <a:spLocks/>
            </p:cNvSpPr>
            <p:nvPr/>
          </p:nvSpPr>
          <p:spPr bwMode="auto">
            <a:xfrm>
              <a:off x="6316663" y="261778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EFFF10"/>
            </a:solidFill>
            <a:ln w="9525">
              <a:noFill/>
              <a:round/>
              <a:headEnd/>
              <a:tailEnd/>
            </a:ln>
          </p:spPr>
          <p:txBody>
            <a:bodyPr/>
            <a:lstStyle/>
            <a:p>
              <a:endParaRPr lang="en-US"/>
            </a:p>
          </p:txBody>
        </p:sp>
        <p:sp>
          <p:nvSpPr>
            <p:cNvPr id="205" name="Freeform 388">
              <a:extLst>
                <a:ext uri="{FF2B5EF4-FFF2-40B4-BE49-F238E27FC236}">
                  <a16:creationId xmlns:a16="http://schemas.microsoft.com/office/drawing/2014/main" id="{5DFA2D19-887E-84DA-ED5E-797E873E4C87}"/>
                </a:ext>
              </a:extLst>
            </p:cNvPr>
            <p:cNvSpPr>
              <a:spLocks/>
            </p:cNvSpPr>
            <p:nvPr/>
          </p:nvSpPr>
          <p:spPr bwMode="auto">
            <a:xfrm>
              <a:off x="6316663" y="261778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206" name="Freeform 389">
              <a:extLst>
                <a:ext uri="{FF2B5EF4-FFF2-40B4-BE49-F238E27FC236}">
                  <a16:creationId xmlns:a16="http://schemas.microsoft.com/office/drawing/2014/main" id="{BFE4F23C-DC48-2969-25CB-BEEFC6A60C1A}"/>
                </a:ext>
              </a:extLst>
            </p:cNvPr>
            <p:cNvSpPr>
              <a:spLocks/>
            </p:cNvSpPr>
            <p:nvPr/>
          </p:nvSpPr>
          <p:spPr bwMode="auto">
            <a:xfrm>
              <a:off x="6440488" y="2846388"/>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8FFF70"/>
            </a:solidFill>
            <a:ln w="9525">
              <a:noFill/>
              <a:round/>
              <a:headEnd/>
              <a:tailEnd/>
            </a:ln>
          </p:spPr>
          <p:txBody>
            <a:bodyPr/>
            <a:lstStyle/>
            <a:p>
              <a:endParaRPr lang="en-US"/>
            </a:p>
          </p:txBody>
        </p:sp>
        <p:sp>
          <p:nvSpPr>
            <p:cNvPr id="207" name="Freeform 390">
              <a:extLst>
                <a:ext uri="{FF2B5EF4-FFF2-40B4-BE49-F238E27FC236}">
                  <a16:creationId xmlns:a16="http://schemas.microsoft.com/office/drawing/2014/main" id="{7CC7842B-F5DA-05A9-9060-57110CA6FDE9}"/>
                </a:ext>
              </a:extLst>
            </p:cNvPr>
            <p:cNvSpPr>
              <a:spLocks/>
            </p:cNvSpPr>
            <p:nvPr/>
          </p:nvSpPr>
          <p:spPr bwMode="auto">
            <a:xfrm>
              <a:off x="6440488" y="2846388"/>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208" name="Oval 391">
              <a:extLst>
                <a:ext uri="{FF2B5EF4-FFF2-40B4-BE49-F238E27FC236}">
                  <a16:creationId xmlns:a16="http://schemas.microsoft.com/office/drawing/2014/main" id="{C2181AE4-5E0C-FD00-281D-B63B8FCBD98E}"/>
                </a:ext>
              </a:extLst>
            </p:cNvPr>
            <p:cNvSpPr>
              <a:spLocks noChangeArrowheads="1"/>
            </p:cNvSpPr>
            <p:nvPr/>
          </p:nvSpPr>
          <p:spPr bwMode="auto">
            <a:xfrm>
              <a:off x="6554788" y="3598863"/>
              <a:ext cx="85725" cy="85725"/>
            </a:xfrm>
            <a:prstGeom prst="ellipse">
              <a:avLst/>
            </a:prstGeom>
            <a:solidFill>
              <a:srgbClr val="FF0000"/>
            </a:solidFill>
            <a:ln w="9525">
              <a:noFill/>
              <a:round/>
              <a:headEnd/>
              <a:tailEnd/>
            </a:ln>
          </p:spPr>
          <p:txBody>
            <a:bodyPr/>
            <a:lstStyle/>
            <a:p>
              <a:endParaRPr lang="en-US"/>
            </a:p>
          </p:txBody>
        </p:sp>
        <p:sp>
          <p:nvSpPr>
            <p:cNvPr id="209" name="Oval 392">
              <a:extLst>
                <a:ext uri="{FF2B5EF4-FFF2-40B4-BE49-F238E27FC236}">
                  <a16:creationId xmlns:a16="http://schemas.microsoft.com/office/drawing/2014/main" id="{2473D2AC-253C-66CA-A406-21AEC87857C4}"/>
                </a:ext>
              </a:extLst>
            </p:cNvPr>
            <p:cNvSpPr>
              <a:spLocks noChangeArrowheads="1"/>
            </p:cNvSpPr>
            <p:nvPr/>
          </p:nvSpPr>
          <p:spPr bwMode="auto">
            <a:xfrm>
              <a:off x="6554788" y="3598863"/>
              <a:ext cx="85725" cy="85725"/>
            </a:xfrm>
            <a:prstGeom prst="ellipse">
              <a:avLst/>
            </a:prstGeom>
            <a:noFill/>
            <a:ln w="0">
              <a:solidFill>
                <a:srgbClr val="FF0000"/>
              </a:solidFill>
              <a:round/>
              <a:headEnd/>
              <a:tailEnd/>
            </a:ln>
          </p:spPr>
          <p:txBody>
            <a:bodyPr/>
            <a:lstStyle/>
            <a:p>
              <a:endParaRPr lang="en-US"/>
            </a:p>
          </p:txBody>
        </p:sp>
        <p:sp>
          <p:nvSpPr>
            <p:cNvPr id="210" name="Oval 393">
              <a:extLst>
                <a:ext uri="{FF2B5EF4-FFF2-40B4-BE49-F238E27FC236}">
                  <a16:creationId xmlns:a16="http://schemas.microsoft.com/office/drawing/2014/main" id="{2E2AF72B-A809-0858-2339-D17AC02070D7}"/>
                </a:ext>
              </a:extLst>
            </p:cNvPr>
            <p:cNvSpPr>
              <a:spLocks noChangeArrowheads="1"/>
            </p:cNvSpPr>
            <p:nvPr/>
          </p:nvSpPr>
          <p:spPr bwMode="auto">
            <a:xfrm>
              <a:off x="6545263" y="2389188"/>
              <a:ext cx="85725" cy="85725"/>
            </a:xfrm>
            <a:prstGeom prst="ellipse">
              <a:avLst/>
            </a:prstGeom>
            <a:solidFill>
              <a:srgbClr val="FF0000"/>
            </a:solidFill>
            <a:ln w="9525">
              <a:noFill/>
              <a:round/>
              <a:headEnd/>
              <a:tailEnd/>
            </a:ln>
          </p:spPr>
          <p:txBody>
            <a:bodyPr/>
            <a:lstStyle/>
            <a:p>
              <a:endParaRPr lang="en-US"/>
            </a:p>
          </p:txBody>
        </p:sp>
        <p:sp>
          <p:nvSpPr>
            <p:cNvPr id="211" name="Freeform 394">
              <a:extLst>
                <a:ext uri="{FF2B5EF4-FFF2-40B4-BE49-F238E27FC236}">
                  <a16:creationId xmlns:a16="http://schemas.microsoft.com/office/drawing/2014/main" id="{B2B6B29E-D551-E170-BB03-1943C68B15FC}"/>
                </a:ext>
              </a:extLst>
            </p:cNvPr>
            <p:cNvSpPr>
              <a:spLocks/>
            </p:cNvSpPr>
            <p:nvPr/>
          </p:nvSpPr>
          <p:spPr bwMode="auto">
            <a:xfrm>
              <a:off x="6411913" y="233203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FFDF00"/>
            </a:solidFill>
            <a:ln w="9525">
              <a:noFill/>
              <a:round/>
              <a:headEnd/>
              <a:tailEnd/>
            </a:ln>
          </p:spPr>
          <p:txBody>
            <a:bodyPr/>
            <a:lstStyle/>
            <a:p>
              <a:endParaRPr lang="en-US"/>
            </a:p>
          </p:txBody>
        </p:sp>
        <p:sp>
          <p:nvSpPr>
            <p:cNvPr id="212" name="Freeform 395">
              <a:extLst>
                <a:ext uri="{FF2B5EF4-FFF2-40B4-BE49-F238E27FC236}">
                  <a16:creationId xmlns:a16="http://schemas.microsoft.com/office/drawing/2014/main" id="{261249D1-C55D-2E10-826C-F768731FD1C4}"/>
                </a:ext>
              </a:extLst>
            </p:cNvPr>
            <p:cNvSpPr>
              <a:spLocks/>
            </p:cNvSpPr>
            <p:nvPr/>
          </p:nvSpPr>
          <p:spPr bwMode="auto">
            <a:xfrm>
              <a:off x="6411913" y="233203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213" name="Freeform 396">
              <a:extLst>
                <a:ext uri="{FF2B5EF4-FFF2-40B4-BE49-F238E27FC236}">
                  <a16:creationId xmlns:a16="http://schemas.microsoft.com/office/drawing/2014/main" id="{E718FD23-5675-2C28-F2BF-47A615818AEF}"/>
                </a:ext>
              </a:extLst>
            </p:cNvPr>
            <p:cNvSpPr>
              <a:spLocks/>
            </p:cNvSpPr>
            <p:nvPr/>
          </p:nvSpPr>
          <p:spPr bwMode="auto">
            <a:xfrm>
              <a:off x="6411913" y="2112963"/>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FF8F00"/>
            </a:solidFill>
            <a:ln w="9525">
              <a:noFill/>
              <a:round/>
              <a:headEnd/>
              <a:tailEnd/>
            </a:ln>
          </p:spPr>
          <p:txBody>
            <a:bodyPr/>
            <a:lstStyle/>
            <a:p>
              <a:endParaRPr lang="en-US"/>
            </a:p>
          </p:txBody>
        </p:sp>
        <p:sp>
          <p:nvSpPr>
            <p:cNvPr id="214" name="Freeform 397">
              <a:extLst>
                <a:ext uri="{FF2B5EF4-FFF2-40B4-BE49-F238E27FC236}">
                  <a16:creationId xmlns:a16="http://schemas.microsoft.com/office/drawing/2014/main" id="{C725CB17-1079-E6A0-57D3-C8BEBDBA05E3}"/>
                </a:ext>
              </a:extLst>
            </p:cNvPr>
            <p:cNvSpPr>
              <a:spLocks/>
            </p:cNvSpPr>
            <p:nvPr/>
          </p:nvSpPr>
          <p:spPr bwMode="auto">
            <a:xfrm>
              <a:off x="6411913" y="2112963"/>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215" name="Freeform 398">
              <a:extLst>
                <a:ext uri="{FF2B5EF4-FFF2-40B4-BE49-F238E27FC236}">
                  <a16:creationId xmlns:a16="http://schemas.microsoft.com/office/drawing/2014/main" id="{801D7202-CED4-A768-6FEC-195515D6BD44}"/>
                </a:ext>
              </a:extLst>
            </p:cNvPr>
            <p:cNvSpPr>
              <a:spLocks/>
            </p:cNvSpPr>
            <p:nvPr/>
          </p:nvSpPr>
          <p:spPr bwMode="auto">
            <a:xfrm>
              <a:off x="6392863" y="309403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50FFAF"/>
            </a:solidFill>
            <a:ln w="9525">
              <a:noFill/>
              <a:round/>
              <a:headEnd/>
              <a:tailEnd/>
            </a:ln>
          </p:spPr>
          <p:txBody>
            <a:bodyPr/>
            <a:lstStyle/>
            <a:p>
              <a:endParaRPr lang="en-US"/>
            </a:p>
          </p:txBody>
        </p:sp>
        <p:sp>
          <p:nvSpPr>
            <p:cNvPr id="216" name="Freeform 399">
              <a:extLst>
                <a:ext uri="{FF2B5EF4-FFF2-40B4-BE49-F238E27FC236}">
                  <a16:creationId xmlns:a16="http://schemas.microsoft.com/office/drawing/2014/main" id="{0FCBF587-6B49-A3CB-4F5B-69CE46620AC8}"/>
                </a:ext>
              </a:extLst>
            </p:cNvPr>
            <p:cNvSpPr>
              <a:spLocks/>
            </p:cNvSpPr>
            <p:nvPr/>
          </p:nvSpPr>
          <p:spPr bwMode="auto">
            <a:xfrm>
              <a:off x="6392863" y="309403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217" name="Freeform 400">
              <a:extLst>
                <a:ext uri="{FF2B5EF4-FFF2-40B4-BE49-F238E27FC236}">
                  <a16:creationId xmlns:a16="http://schemas.microsoft.com/office/drawing/2014/main" id="{20EFB70A-684E-354F-0334-327E515EF37D}"/>
                </a:ext>
              </a:extLst>
            </p:cNvPr>
            <p:cNvSpPr>
              <a:spLocks/>
            </p:cNvSpPr>
            <p:nvPr/>
          </p:nvSpPr>
          <p:spPr bwMode="auto">
            <a:xfrm>
              <a:off x="6392863" y="3313113"/>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00EFFF"/>
            </a:solidFill>
            <a:ln w="9525">
              <a:noFill/>
              <a:round/>
              <a:headEnd/>
              <a:tailEnd/>
            </a:ln>
          </p:spPr>
          <p:txBody>
            <a:bodyPr/>
            <a:lstStyle/>
            <a:p>
              <a:endParaRPr lang="en-US"/>
            </a:p>
          </p:txBody>
        </p:sp>
        <p:sp>
          <p:nvSpPr>
            <p:cNvPr id="218" name="Freeform 401">
              <a:extLst>
                <a:ext uri="{FF2B5EF4-FFF2-40B4-BE49-F238E27FC236}">
                  <a16:creationId xmlns:a16="http://schemas.microsoft.com/office/drawing/2014/main" id="{44182E9A-FC67-0F5F-51D5-BD8E12BF562F}"/>
                </a:ext>
              </a:extLst>
            </p:cNvPr>
            <p:cNvSpPr>
              <a:spLocks/>
            </p:cNvSpPr>
            <p:nvPr/>
          </p:nvSpPr>
          <p:spPr bwMode="auto">
            <a:xfrm>
              <a:off x="6392863" y="3313113"/>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219" name="Oval 402">
              <a:extLst>
                <a:ext uri="{FF2B5EF4-FFF2-40B4-BE49-F238E27FC236}">
                  <a16:creationId xmlns:a16="http://schemas.microsoft.com/office/drawing/2014/main" id="{F25AC3C5-ECAB-8858-17B0-FA547D388814}"/>
                </a:ext>
              </a:extLst>
            </p:cNvPr>
            <p:cNvSpPr>
              <a:spLocks noChangeArrowheads="1"/>
            </p:cNvSpPr>
            <p:nvPr/>
          </p:nvSpPr>
          <p:spPr bwMode="auto">
            <a:xfrm>
              <a:off x="6516688" y="1885950"/>
              <a:ext cx="85725" cy="84138"/>
            </a:xfrm>
            <a:prstGeom prst="ellipse">
              <a:avLst/>
            </a:prstGeom>
            <a:solidFill>
              <a:srgbClr val="FF0000"/>
            </a:solidFill>
            <a:ln w="9525">
              <a:noFill/>
              <a:round/>
              <a:headEnd/>
              <a:tailEnd/>
            </a:ln>
          </p:spPr>
          <p:txBody>
            <a:bodyPr/>
            <a:lstStyle/>
            <a:p>
              <a:endParaRPr lang="en-US"/>
            </a:p>
          </p:txBody>
        </p:sp>
        <p:sp>
          <p:nvSpPr>
            <p:cNvPr id="220" name="Oval 403">
              <a:extLst>
                <a:ext uri="{FF2B5EF4-FFF2-40B4-BE49-F238E27FC236}">
                  <a16:creationId xmlns:a16="http://schemas.microsoft.com/office/drawing/2014/main" id="{BD6EA75B-BA12-300B-6064-9A016E61A9E3}"/>
                </a:ext>
              </a:extLst>
            </p:cNvPr>
            <p:cNvSpPr>
              <a:spLocks noChangeArrowheads="1"/>
            </p:cNvSpPr>
            <p:nvPr/>
          </p:nvSpPr>
          <p:spPr bwMode="auto">
            <a:xfrm>
              <a:off x="6516688" y="1885950"/>
              <a:ext cx="85725" cy="84138"/>
            </a:xfrm>
            <a:prstGeom prst="ellipse">
              <a:avLst/>
            </a:prstGeom>
            <a:noFill/>
            <a:ln w="0">
              <a:solidFill>
                <a:srgbClr val="FF0000"/>
              </a:solidFill>
              <a:round/>
              <a:headEnd/>
              <a:tailEnd/>
            </a:ln>
          </p:spPr>
          <p:txBody>
            <a:bodyPr/>
            <a:lstStyle/>
            <a:p>
              <a:endParaRPr lang="en-US"/>
            </a:p>
          </p:txBody>
        </p:sp>
        <p:sp>
          <p:nvSpPr>
            <p:cNvPr id="221" name="Freeform 404">
              <a:extLst>
                <a:ext uri="{FF2B5EF4-FFF2-40B4-BE49-F238E27FC236}">
                  <a16:creationId xmlns:a16="http://schemas.microsoft.com/office/drawing/2014/main" id="{AC62133F-F3CB-5A65-1A76-33A4536E3510}"/>
                </a:ext>
              </a:extLst>
            </p:cNvPr>
            <p:cNvSpPr>
              <a:spLocks/>
            </p:cNvSpPr>
            <p:nvPr/>
          </p:nvSpPr>
          <p:spPr bwMode="auto">
            <a:xfrm>
              <a:off x="6364288" y="2370138"/>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FFCF00"/>
            </a:solidFill>
            <a:ln w="9525">
              <a:noFill/>
              <a:round/>
              <a:headEnd/>
              <a:tailEnd/>
            </a:ln>
          </p:spPr>
          <p:txBody>
            <a:bodyPr/>
            <a:lstStyle/>
            <a:p>
              <a:endParaRPr lang="en-US"/>
            </a:p>
          </p:txBody>
        </p:sp>
        <p:sp>
          <p:nvSpPr>
            <p:cNvPr id="222" name="Freeform 405">
              <a:extLst>
                <a:ext uri="{FF2B5EF4-FFF2-40B4-BE49-F238E27FC236}">
                  <a16:creationId xmlns:a16="http://schemas.microsoft.com/office/drawing/2014/main" id="{BAD8EB5E-65EB-8010-BC7B-EE61D016B736}"/>
                </a:ext>
              </a:extLst>
            </p:cNvPr>
            <p:cNvSpPr>
              <a:spLocks/>
            </p:cNvSpPr>
            <p:nvPr/>
          </p:nvSpPr>
          <p:spPr bwMode="auto">
            <a:xfrm>
              <a:off x="6364288" y="2370138"/>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223" name="Freeform 406">
              <a:extLst>
                <a:ext uri="{FF2B5EF4-FFF2-40B4-BE49-F238E27FC236}">
                  <a16:creationId xmlns:a16="http://schemas.microsoft.com/office/drawing/2014/main" id="{79C6B23A-92BD-3C21-58C4-DE653D4D09EF}"/>
                </a:ext>
              </a:extLst>
            </p:cNvPr>
            <p:cNvSpPr>
              <a:spLocks/>
            </p:cNvSpPr>
            <p:nvPr/>
          </p:nvSpPr>
          <p:spPr bwMode="auto">
            <a:xfrm>
              <a:off x="6345238" y="3351213"/>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10FFEF"/>
            </a:solidFill>
            <a:ln w="9525">
              <a:noFill/>
              <a:round/>
              <a:headEnd/>
              <a:tailEnd/>
            </a:ln>
          </p:spPr>
          <p:txBody>
            <a:bodyPr/>
            <a:lstStyle/>
            <a:p>
              <a:endParaRPr lang="en-US"/>
            </a:p>
          </p:txBody>
        </p:sp>
        <p:sp>
          <p:nvSpPr>
            <p:cNvPr id="224" name="Freeform 407">
              <a:extLst>
                <a:ext uri="{FF2B5EF4-FFF2-40B4-BE49-F238E27FC236}">
                  <a16:creationId xmlns:a16="http://schemas.microsoft.com/office/drawing/2014/main" id="{21622CA5-DCDF-95DA-59F7-E62CBAEB90E9}"/>
                </a:ext>
              </a:extLst>
            </p:cNvPr>
            <p:cNvSpPr>
              <a:spLocks/>
            </p:cNvSpPr>
            <p:nvPr/>
          </p:nvSpPr>
          <p:spPr bwMode="auto">
            <a:xfrm>
              <a:off x="6345238" y="3351213"/>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225" name="Freeform 408">
              <a:extLst>
                <a:ext uri="{FF2B5EF4-FFF2-40B4-BE49-F238E27FC236}">
                  <a16:creationId xmlns:a16="http://schemas.microsoft.com/office/drawing/2014/main" id="{D740CF1E-A6FF-05C5-80E7-2A37E64E811E}"/>
                </a:ext>
              </a:extLst>
            </p:cNvPr>
            <p:cNvSpPr>
              <a:spLocks/>
            </p:cNvSpPr>
            <p:nvPr/>
          </p:nvSpPr>
          <p:spPr bwMode="auto">
            <a:xfrm>
              <a:off x="6345238" y="357028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00AFFF"/>
            </a:solidFill>
            <a:ln w="9525">
              <a:noFill/>
              <a:round/>
              <a:headEnd/>
              <a:tailEnd/>
            </a:ln>
          </p:spPr>
          <p:txBody>
            <a:bodyPr/>
            <a:lstStyle/>
            <a:p>
              <a:endParaRPr lang="en-US"/>
            </a:p>
          </p:txBody>
        </p:sp>
        <p:sp>
          <p:nvSpPr>
            <p:cNvPr id="226" name="Freeform 409">
              <a:extLst>
                <a:ext uri="{FF2B5EF4-FFF2-40B4-BE49-F238E27FC236}">
                  <a16:creationId xmlns:a16="http://schemas.microsoft.com/office/drawing/2014/main" id="{02468559-F420-EF06-4053-5F8761C1F92B}"/>
                </a:ext>
              </a:extLst>
            </p:cNvPr>
            <p:cNvSpPr>
              <a:spLocks/>
            </p:cNvSpPr>
            <p:nvPr/>
          </p:nvSpPr>
          <p:spPr bwMode="auto">
            <a:xfrm>
              <a:off x="6345238" y="357028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227" name="Freeform 410">
              <a:extLst>
                <a:ext uri="{FF2B5EF4-FFF2-40B4-BE49-F238E27FC236}">
                  <a16:creationId xmlns:a16="http://schemas.microsoft.com/office/drawing/2014/main" id="{1D3226A9-6902-C019-28C9-1A96062FD7F1}"/>
                </a:ext>
              </a:extLst>
            </p:cNvPr>
            <p:cNvSpPr>
              <a:spLocks/>
            </p:cNvSpPr>
            <p:nvPr/>
          </p:nvSpPr>
          <p:spPr bwMode="auto">
            <a:xfrm>
              <a:off x="6335713" y="1866900"/>
              <a:ext cx="171450" cy="246063"/>
            </a:xfrm>
            <a:custGeom>
              <a:avLst/>
              <a:gdLst>
                <a:gd name="T0" fmla="*/ 2147483647 w 108"/>
                <a:gd name="T1" fmla="*/ 2147483647 h 155"/>
                <a:gd name="T2" fmla="*/ 0 w 108"/>
                <a:gd name="T3" fmla="*/ 2147483647 h 155"/>
                <a:gd name="T4" fmla="*/ 2147483647 w 108"/>
                <a:gd name="T5" fmla="*/ 0 h 155"/>
                <a:gd name="T6" fmla="*/ 2147483647 w 108"/>
                <a:gd name="T7" fmla="*/ 2147483647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78" y="155"/>
                  </a:moveTo>
                  <a:lnTo>
                    <a:pt x="0" y="18"/>
                  </a:lnTo>
                  <a:lnTo>
                    <a:pt x="108" y="0"/>
                  </a:lnTo>
                  <a:lnTo>
                    <a:pt x="78" y="155"/>
                  </a:lnTo>
                  <a:close/>
                </a:path>
              </a:pathLst>
            </a:custGeom>
            <a:solidFill>
              <a:srgbClr val="FF4000"/>
            </a:solidFill>
            <a:ln w="9525">
              <a:noFill/>
              <a:round/>
              <a:headEnd/>
              <a:tailEnd/>
            </a:ln>
          </p:spPr>
          <p:txBody>
            <a:bodyPr/>
            <a:lstStyle/>
            <a:p>
              <a:endParaRPr lang="en-US"/>
            </a:p>
          </p:txBody>
        </p:sp>
        <p:sp>
          <p:nvSpPr>
            <p:cNvPr id="228" name="Freeform 411">
              <a:extLst>
                <a:ext uri="{FF2B5EF4-FFF2-40B4-BE49-F238E27FC236}">
                  <a16:creationId xmlns:a16="http://schemas.microsoft.com/office/drawing/2014/main" id="{1A9446B5-484E-DC29-3962-C785FDA98F14}"/>
                </a:ext>
              </a:extLst>
            </p:cNvPr>
            <p:cNvSpPr>
              <a:spLocks/>
            </p:cNvSpPr>
            <p:nvPr/>
          </p:nvSpPr>
          <p:spPr bwMode="auto">
            <a:xfrm>
              <a:off x="6335713" y="1866900"/>
              <a:ext cx="171450" cy="246063"/>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29" name="Freeform 412">
              <a:extLst>
                <a:ext uri="{FF2B5EF4-FFF2-40B4-BE49-F238E27FC236}">
                  <a16:creationId xmlns:a16="http://schemas.microsoft.com/office/drawing/2014/main" id="{7BBD843B-3E48-677D-9593-3587F00F8EE2}"/>
                </a:ext>
              </a:extLst>
            </p:cNvPr>
            <p:cNvSpPr>
              <a:spLocks/>
            </p:cNvSpPr>
            <p:nvPr/>
          </p:nvSpPr>
          <p:spPr bwMode="auto">
            <a:xfrm>
              <a:off x="6316663" y="2846388"/>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8FFF70"/>
            </a:solidFill>
            <a:ln w="9525">
              <a:noFill/>
              <a:round/>
              <a:headEnd/>
              <a:tailEnd/>
            </a:ln>
          </p:spPr>
          <p:txBody>
            <a:bodyPr/>
            <a:lstStyle/>
            <a:p>
              <a:endParaRPr lang="en-US"/>
            </a:p>
          </p:txBody>
        </p:sp>
        <p:sp>
          <p:nvSpPr>
            <p:cNvPr id="230" name="Freeform 413">
              <a:extLst>
                <a:ext uri="{FF2B5EF4-FFF2-40B4-BE49-F238E27FC236}">
                  <a16:creationId xmlns:a16="http://schemas.microsoft.com/office/drawing/2014/main" id="{C1E126AC-7B2C-BCFF-A30E-70846A1D7A64}"/>
                </a:ext>
              </a:extLst>
            </p:cNvPr>
            <p:cNvSpPr>
              <a:spLocks/>
            </p:cNvSpPr>
            <p:nvPr/>
          </p:nvSpPr>
          <p:spPr bwMode="auto">
            <a:xfrm>
              <a:off x="6316663" y="2846388"/>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31" name="Oval 414">
              <a:extLst>
                <a:ext uri="{FF2B5EF4-FFF2-40B4-BE49-F238E27FC236}">
                  <a16:creationId xmlns:a16="http://schemas.microsoft.com/office/drawing/2014/main" id="{834F9D0A-CB5E-1182-31A9-2A1F656E2E6A}"/>
                </a:ext>
              </a:extLst>
            </p:cNvPr>
            <p:cNvSpPr>
              <a:spLocks noChangeArrowheads="1"/>
            </p:cNvSpPr>
            <p:nvPr/>
          </p:nvSpPr>
          <p:spPr bwMode="auto">
            <a:xfrm>
              <a:off x="6440488" y="1552575"/>
              <a:ext cx="85725" cy="85725"/>
            </a:xfrm>
            <a:prstGeom prst="ellipse">
              <a:avLst/>
            </a:prstGeom>
            <a:solidFill>
              <a:srgbClr val="FF0000"/>
            </a:solidFill>
            <a:ln w="9525">
              <a:noFill/>
              <a:round/>
              <a:headEnd/>
              <a:tailEnd/>
            </a:ln>
          </p:spPr>
          <p:txBody>
            <a:bodyPr/>
            <a:lstStyle/>
            <a:p>
              <a:endParaRPr lang="en-US"/>
            </a:p>
          </p:txBody>
        </p:sp>
        <p:sp>
          <p:nvSpPr>
            <p:cNvPr id="232" name="Oval 415">
              <a:extLst>
                <a:ext uri="{FF2B5EF4-FFF2-40B4-BE49-F238E27FC236}">
                  <a16:creationId xmlns:a16="http://schemas.microsoft.com/office/drawing/2014/main" id="{383A7D5E-2145-26BE-06D3-A9DB5F177480}"/>
                </a:ext>
              </a:extLst>
            </p:cNvPr>
            <p:cNvSpPr>
              <a:spLocks noChangeArrowheads="1"/>
            </p:cNvSpPr>
            <p:nvPr/>
          </p:nvSpPr>
          <p:spPr bwMode="auto">
            <a:xfrm>
              <a:off x="6440488" y="1552575"/>
              <a:ext cx="85725" cy="85725"/>
            </a:xfrm>
            <a:prstGeom prst="ellipse">
              <a:avLst/>
            </a:prstGeom>
            <a:noFill/>
            <a:ln w="0">
              <a:solidFill>
                <a:srgbClr val="FF0000"/>
              </a:solidFill>
              <a:round/>
              <a:headEnd/>
              <a:tailEnd/>
            </a:ln>
          </p:spPr>
          <p:txBody>
            <a:bodyPr/>
            <a:lstStyle/>
            <a:p>
              <a:endParaRPr lang="en-US"/>
            </a:p>
          </p:txBody>
        </p:sp>
        <p:sp>
          <p:nvSpPr>
            <p:cNvPr id="233" name="Freeform 416">
              <a:extLst>
                <a:ext uri="{FF2B5EF4-FFF2-40B4-BE49-F238E27FC236}">
                  <a16:creationId xmlns:a16="http://schemas.microsoft.com/office/drawing/2014/main" id="{4A3E78F3-6506-1AC1-5AB9-65D7ECA3BE84}"/>
                </a:ext>
              </a:extLst>
            </p:cNvPr>
            <p:cNvSpPr>
              <a:spLocks/>
            </p:cNvSpPr>
            <p:nvPr/>
          </p:nvSpPr>
          <p:spPr bwMode="auto">
            <a:xfrm>
              <a:off x="6288088" y="2112963"/>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FF8F00"/>
            </a:solidFill>
            <a:ln w="9525">
              <a:noFill/>
              <a:round/>
              <a:headEnd/>
              <a:tailEnd/>
            </a:ln>
          </p:spPr>
          <p:txBody>
            <a:bodyPr/>
            <a:lstStyle/>
            <a:p>
              <a:endParaRPr lang="en-US"/>
            </a:p>
          </p:txBody>
        </p:sp>
        <p:sp>
          <p:nvSpPr>
            <p:cNvPr id="234" name="Freeform 417">
              <a:extLst>
                <a:ext uri="{FF2B5EF4-FFF2-40B4-BE49-F238E27FC236}">
                  <a16:creationId xmlns:a16="http://schemas.microsoft.com/office/drawing/2014/main" id="{284D4C54-5903-0366-4B3A-DB097A17CDBF}"/>
                </a:ext>
              </a:extLst>
            </p:cNvPr>
            <p:cNvSpPr>
              <a:spLocks/>
            </p:cNvSpPr>
            <p:nvPr/>
          </p:nvSpPr>
          <p:spPr bwMode="auto">
            <a:xfrm>
              <a:off x="6288088" y="2112963"/>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235" name="Freeform 418">
              <a:extLst>
                <a:ext uri="{FF2B5EF4-FFF2-40B4-BE49-F238E27FC236}">
                  <a16:creationId xmlns:a16="http://schemas.microsoft.com/office/drawing/2014/main" id="{ADB5BE61-BC37-DC3B-C8F8-81433D6DCF0D}"/>
                </a:ext>
              </a:extLst>
            </p:cNvPr>
            <p:cNvSpPr>
              <a:spLocks/>
            </p:cNvSpPr>
            <p:nvPr/>
          </p:nvSpPr>
          <p:spPr bwMode="auto">
            <a:xfrm>
              <a:off x="6288088" y="1895475"/>
              <a:ext cx="171450" cy="246063"/>
            </a:xfrm>
            <a:custGeom>
              <a:avLst/>
              <a:gdLst>
                <a:gd name="T0" fmla="*/ 0 w 108"/>
                <a:gd name="T1" fmla="*/ 2147483647 h 155"/>
                <a:gd name="T2" fmla="*/ 2147483647 w 108"/>
                <a:gd name="T3" fmla="*/ 2147483647 h 155"/>
                <a:gd name="T4" fmla="*/ 2147483647 w 108"/>
                <a:gd name="T5" fmla="*/ 0 h 155"/>
                <a:gd name="T6" fmla="*/ 0 w 108"/>
                <a:gd name="T7" fmla="*/ 2147483647 h 155"/>
                <a:gd name="T8" fmla="*/ 0 60000 65536"/>
                <a:gd name="T9" fmla="*/ 0 60000 65536"/>
                <a:gd name="T10" fmla="*/ 0 60000 65536"/>
                <a:gd name="T11" fmla="*/ 0 60000 65536"/>
                <a:gd name="T12" fmla="*/ 0 w 108"/>
                <a:gd name="T13" fmla="*/ 0 h 155"/>
                <a:gd name="T14" fmla="*/ 108 w 108"/>
                <a:gd name="T15" fmla="*/ 155 h 155"/>
              </a:gdLst>
              <a:ahLst/>
              <a:cxnLst>
                <a:cxn ang="T8">
                  <a:pos x="T0" y="T1"/>
                </a:cxn>
                <a:cxn ang="T9">
                  <a:pos x="T2" y="T3"/>
                </a:cxn>
                <a:cxn ang="T10">
                  <a:pos x="T4" y="T5"/>
                </a:cxn>
                <a:cxn ang="T11">
                  <a:pos x="T6" y="T7"/>
                </a:cxn>
              </a:cxnLst>
              <a:rect l="T12" t="T13" r="T14" b="T15"/>
              <a:pathLst>
                <a:path w="108" h="155">
                  <a:moveTo>
                    <a:pt x="0" y="155"/>
                  </a:moveTo>
                  <a:lnTo>
                    <a:pt x="108" y="137"/>
                  </a:lnTo>
                  <a:lnTo>
                    <a:pt x="30" y="0"/>
                  </a:lnTo>
                  <a:lnTo>
                    <a:pt x="0" y="155"/>
                  </a:lnTo>
                  <a:close/>
                </a:path>
              </a:pathLst>
            </a:custGeom>
            <a:solidFill>
              <a:srgbClr val="FF3000"/>
            </a:solidFill>
            <a:ln w="9525">
              <a:noFill/>
              <a:round/>
              <a:headEnd/>
              <a:tailEnd/>
            </a:ln>
          </p:spPr>
          <p:txBody>
            <a:bodyPr/>
            <a:lstStyle/>
            <a:p>
              <a:endParaRPr lang="en-US"/>
            </a:p>
          </p:txBody>
        </p:sp>
        <p:sp>
          <p:nvSpPr>
            <p:cNvPr id="236" name="Freeform 419">
              <a:extLst>
                <a:ext uri="{FF2B5EF4-FFF2-40B4-BE49-F238E27FC236}">
                  <a16:creationId xmlns:a16="http://schemas.microsoft.com/office/drawing/2014/main" id="{722543AA-0554-D334-3513-D35DDD2338FF}"/>
                </a:ext>
              </a:extLst>
            </p:cNvPr>
            <p:cNvSpPr>
              <a:spLocks/>
            </p:cNvSpPr>
            <p:nvPr/>
          </p:nvSpPr>
          <p:spPr bwMode="auto">
            <a:xfrm>
              <a:off x="6288088" y="1895475"/>
              <a:ext cx="171450" cy="246063"/>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237" name="Oval 420">
              <a:extLst>
                <a:ext uri="{FF2B5EF4-FFF2-40B4-BE49-F238E27FC236}">
                  <a16:creationId xmlns:a16="http://schemas.microsoft.com/office/drawing/2014/main" id="{AF98E945-127D-AAA1-2DD1-1EF6CB88D55E}"/>
                </a:ext>
              </a:extLst>
            </p:cNvPr>
            <p:cNvSpPr>
              <a:spLocks noChangeArrowheads="1"/>
            </p:cNvSpPr>
            <p:nvPr/>
          </p:nvSpPr>
          <p:spPr bwMode="auto">
            <a:xfrm>
              <a:off x="6411913" y="3360738"/>
              <a:ext cx="85725" cy="85725"/>
            </a:xfrm>
            <a:prstGeom prst="ellipse">
              <a:avLst/>
            </a:prstGeom>
            <a:solidFill>
              <a:srgbClr val="FF0000"/>
            </a:solidFill>
            <a:ln w="9525">
              <a:noFill/>
              <a:round/>
              <a:headEnd/>
              <a:tailEnd/>
            </a:ln>
          </p:spPr>
          <p:txBody>
            <a:bodyPr/>
            <a:lstStyle/>
            <a:p>
              <a:endParaRPr lang="en-US"/>
            </a:p>
          </p:txBody>
        </p:sp>
        <p:sp>
          <p:nvSpPr>
            <p:cNvPr id="238" name="Oval 421">
              <a:extLst>
                <a:ext uri="{FF2B5EF4-FFF2-40B4-BE49-F238E27FC236}">
                  <a16:creationId xmlns:a16="http://schemas.microsoft.com/office/drawing/2014/main" id="{16D59825-6627-6176-4EC5-100AF1760548}"/>
                </a:ext>
              </a:extLst>
            </p:cNvPr>
            <p:cNvSpPr>
              <a:spLocks noChangeArrowheads="1"/>
            </p:cNvSpPr>
            <p:nvPr/>
          </p:nvSpPr>
          <p:spPr bwMode="auto">
            <a:xfrm>
              <a:off x="6411913" y="3360738"/>
              <a:ext cx="85725" cy="85725"/>
            </a:xfrm>
            <a:prstGeom prst="ellipse">
              <a:avLst/>
            </a:prstGeom>
            <a:noFill/>
            <a:ln w="0">
              <a:solidFill>
                <a:srgbClr val="FF0000"/>
              </a:solidFill>
              <a:round/>
              <a:headEnd/>
              <a:tailEnd/>
            </a:ln>
          </p:spPr>
          <p:txBody>
            <a:bodyPr/>
            <a:lstStyle/>
            <a:p>
              <a:endParaRPr lang="en-US"/>
            </a:p>
          </p:txBody>
        </p:sp>
        <p:sp>
          <p:nvSpPr>
            <p:cNvPr id="239" name="Freeform 422">
              <a:extLst>
                <a:ext uri="{FF2B5EF4-FFF2-40B4-BE49-F238E27FC236}">
                  <a16:creationId xmlns:a16="http://schemas.microsoft.com/office/drawing/2014/main" id="{7D4D71CF-FF86-6CAE-D71E-174003D027BF}"/>
                </a:ext>
              </a:extLst>
            </p:cNvPr>
            <p:cNvSpPr>
              <a:spLocks/>
            </p:cNvSpPr>
            <p:nvPr/>
          </p:nvSpPr>
          <p:spPr bwMode="auto">
            <a:xfrm>
              <a:off x="6269038" y="309403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50FFAF"/>
            </a:solidFill>
            <a:ln w="9525">
              <a:noFill/>
              <a:round/>
              <a:headEnd/>
              <a:tailEnd/>
            </a:ln>
          </p:spPr>
          <p:txBody>
            <a:bodyPr/>
            <a:lstStyle/>
            <a:p>
              <a:endParaRPr lang="en-US"/>
            </a:p>
          </p:txBody>
        </p:sp>
        <p:sp>
          <p:nvSpPr>
            <p:cNvPr id="240" name="Freeform 423">
              <a:extLst>
                <a:ext uri="{FF2B5EF4-FFF2-40B4-BE49-F238E27FC236}">
                  <a16:creationId xmlns:a16="http://schemas.microsoft.com/office/drawing/2014/main" id="{34615F21-7CA3-DA23-8914-133B399FB661}"/>
                </a:ext>
              </a:extLst>
            </p:cNvPr>
            <p:cNvSpPr>
              <a:spLocks/>
            </p:cNvSpPr>
            <p:nvPr/>
          </p:nvSpPr>
          <p:spPr bwMode="auto">
            <a:xfrm>
              <a:off x="6269038" y="309403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241" name="Freeform 424">
              <a:extLst>
                <a:ext uri="{FF2B5EF4-FFF2-40B4-BE49-F238E27FC236}">
                  <a16:creationId xmlns:a16="http://schemas.microsoft.com/office/drawing/2014/main" id="{80B075E5-C5BE-224E-BA59-922B67686282}"/>
                </a:ext>
              </a:extLst>
            </p:cNvPr>
            <p:cNvSpPr>
              <a:spLocks/>
            </p:cNvSpPr>
            <p:nvPr/>
          </p:nvSpPr>
          <p:spPr bwMode="auto">
            <a:xfrm>
              <a:off x="6269038" y="2874963"/>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AFFF50"/>
            </a:solidFill>
            <a:ln w="9525">
              <a:noFill/>
              <a:round/>
              <a:headEnd/>
              <a:tailEnd/>
            </a:ln>
          </p:spPr>
          <p:txBody>
            <a:bodyPr/>
            <a:lstStyle/>
            <a:p>
              <a:endParaRPr lang="en-US"/>
            </a:p>
          </p:txBody>
        </p:sp>
        <p:sp>
          <p:nvSpPr>
            <p:cNvPr id="242" name="Freeform 425">
              <a:extLst>
                <a:ext uri="{FF2B5EF4-FFF2-40B4-BE49-F238E27FC236}">
                  <a16:creationId xmlns:a16="http://schemas.microsoft.com/office/drawing/2014/main" id="{52FC94D3-1B2C-F3DC-F6F1-E32F16BAA6E3}"/>
                </a:ext>
              </a:extLst>
            </p:cNvPr>
            <p:cNvSpPr>
              <a:spLocks/>
            </p:cNvSpPr>
            <p:nvPr/>
          </p:nvSpPr>
          <p:spPr bwMode="auto">
            <a:xfrm>
              <a:off x="6269038" y="2874963"/>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243" name="Freeform 426">
              <a:extLst>
                <a:ext uri="{FF2B5EF4-FFF2-40B4-BE49-F238E27FC236}">
                  <a16:creationId xmlns:a16="http://schemas.microsoft.com/office/drawing/2014/main" id="{E3BE88FA-4FB0-9A9D-6CEF-0C325C84140A}"/>
                </a:ext>
              </a:extLst>
            </p:cNvPr>
            <p:cNvSpPr>
              <a:spLocks/>
            </p:cNvSpPr>
            <p:nvPr/>
          </p:nvSpPr>
          <p:spPr bwMode="auto">
            <a:xfrm>
              <a:off x="6240463" y="214153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FF7000"/>
            </a:solidFill>
            <a:ln w="9525">
              <a:noFill/>
              <a:round/>
              <a:headEnd/>
              <a:tailEnd/>
            </a:ln>
          </p:spPr>
          <p:txBody>
            <a:bodyPr/>
            <a:lstStyle/>
            <a:p>
              <a:endParaRPr lang="en-US"/>
            </a:p>
          </p:txBody>
        </p:sp>
        <p:sp>
          <p:nvSpPr>
            <p:cNvPr id="244" name="Freeform 427">
              <a:extLst>
                <a:ext uri="{FF2B5EF4-FFF2-40B4-BE49-F238E27FC236}">
                  <a16:creationId xmlns:a16="http://schemas.microsoft.com/office/drawing/2014/main" id="{3349D72B-CF5E-BC93-636C-7A0C88D0F707}"/>
                </a:ext>
              </a:extLst>
            </p:cNvPr>
            <p:cNvSpPr>
              <a:spLocks/>
            </p:cNvSpPr>
            <p:nvPr/>
          </p:nvSpPr>
          <p:spPr bwMode="auto">
            <a:xfrm>
              <a:off x="6240463" y="214153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245" name="Freeform 428">
              <a:extLst>
                <a:ext uri="{FF2B5EF4-FFF2-40B4-BE49-F238E27FC236}">
                  <a16:creationId xmlns:a16="http://schemas.microsoft.com/office/drawing/2014/main" id="{65CD2447-5C9F-F3D5-2E0F-0A0E82CE0037}"/>
                </a:ext>
              </a:extLst>
            </p:cNvPr>
            <p:cNvSpPr>
              <a:spLocks/>
            </p:cNvSpPr>
            <p:nvPr/>
          </p:nvSpPr>
          <p:spPr bwMode="auto">
            <a:xfrm>
              <a:off x="6240463" y="2370138"/>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FFCF00"/>
            </a:solidFill>
            <a:ln w="9525">
              <a:noFill/>
              <a:round/>
              <a:headEnd/>
              <a:tailEnd/>
            </a:ln>
          </p:spPr>
          <p:txBody>
            <a:bodyPr/>
            <a:lstStyle/>
            <a:p>
              <a:endParaRPr lang="en-US"/>
            </a:p>
          </p:txBody>
        </p:sp>
        <p:sp>
          <p:nvSpPr>
            <p:cNvPr id="246" name="Freeform 429">
              <a:extLst>
                <a:ext uri="{FF2B5EF4-FFF2-40B4-BE49-F238E27FC236}">
                  <a16:creationId xmlns:a16="http://schemas.microsoft.com/office/drawing/2014/main" id="{CEB2462D-B850-89AD-CCD0-42D161319B7A}"/>
                </a:ext>
              </a:extLst>
            </p:cNvPr>
            <p:cNvSpPr>
              <a:spLocks/>
            </p:cNvSpPr>
            <p:nvPr/>
          </p:nvSpPr>
          <p:spPr bwMode="auto">
            <a:xfrm>
              <a:off x="6240463" y="2370138"/>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47" name="Freeform 430">
              <a:extLst>
                <a:ext uri="{FF2B5EF4-FFF2-40B4-BE49-F238E27FC236}">
                  <a16:creationId xmlns:a16="http://schemas.microsoft.com/office/drawing/2014/main" id="{AFE3C7F2-74A8-95A3-2A0F-6A18D5A4A7B7}"/>
                </a:ext>
              </a:extLst>
            </p:cNvPr>
            <p:cNvSpPr>
              <a:spLocks/>
            </p:cNvSpPr>
            <p:nvPr/>
          </p:nvSpPr>
          <p:spPr bwMode="auto">
            <a:xfrm>
              <a:off x="6223000" y="3122613"/>
              <a:ext cx="169863" cy="257175"/>
            </a:xfrm>
            <a:custGeom>
              <a:avLst/>
              <a:gdLst>
                <a:gd name="T0" fmla="*/ 0 w 107"/>
                <a:gd name="T1" fmla="*/ 2147483647 h 162"/>
                <a:gd name="T2" fmla="*/ 2147483647 w 107"/>
                <a:gd name="T3" fmla="*/ 2147483647 h 162"/>
                <a:gd name="T4" fmla="*/ 2147483647 w 107"/>
                <a:gd name="T5" fmla="*/ 0 h 162"/>
                <a:gd name="T6" fmla="*/ 0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44"/>
                  </a:lnTo>
                  <a:lnTo>
                    <a:pt x="29" y="0"/>
                  </a:lnTo>
                  <a:lnTo>
                    <a:pt x="0" y="162"/>
                  </a:lnTo>
                  <a:close/>
                </a:path>
              </a:pathLst>
            </a:custGeom>
            <a:solidFill>
              <a:srgbClr val="60FF9F"/>
            </a:solidFill>
            <a:ln w="9525">
              <a:noFill/>
              <a:round/>
              <a:headEnd/>
              <a:tailEnd/>
            </a:ln>
          </p:spPr>
          <p:txBody>
            <a:bodyPr/>
            <a:lstStyle/>
            <a:p>
              <a:endParaRPr lang="en-US"/>
            </a:p>
          </p:txBody>
        </p:sp>
        <p:sp>
          <p:nvSpPr>
            <p:cNvPr id="248" name="Freeform 431">
              <a:extLst>
                <a:ext uri="{FF2B5EF4-FFF2-40B4-BE49-F238E27FC236}">
                  <a16:creationId xmlns:a16="http://schemas.microsoft.com/office/drawing/2014/main" id="{1F4D4572-3E43-7466-9DC6-B31614A29F8C}"/>
                </a:ext>
              </a:extLst>
            </p:cNvPr>
            <p:cNvSpPr>
              <a:spLocks/>
            </p:cNvSpPr>
            <p:nvPr/>
          </p:nvSpPr>
          <p:spPr bwMode="auto">
            <a:xfrm>
              <a:off x="6223000" y="3122613"/>
              <a:ext cx="169863"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249" name="Freeform 432">
              <a:extLst>
                <a:ext uri="{FF2B5EF4-FFF2-40B4-BE49-F238E27FC236}">
                  <a16:creationId xmlns:a16="http://schemas.microsoft.com/office/drawing/2014/main" id="{BB8464BB-BF40-91D3-AC9A-9D37FEE14E47}"/>
                </a:ext>
              </a:extLst>
            </p:cNvPr>
            <p:cNvSpPr>
              <a:spLocks/>
            </p:cNvSpPr>
            <p:nvPr/>
          </p:nvSpPr>
          <p:spPr bwMode="auto">
            <a:xfrm>
              <a:off x="6223000" y="3351213"/>
              <a:ext cx="169863" cy="247650"/>
            </a:xfrm>
            <a:custGeom>
              <a:avLst/>
              <a:gdLst>
                <a:gd name="T0" fmla="*/ 2147483647 w 107"/>
                <a:gd name="T1" fmla="*/ 2147483647 h 156"/>
                <a:gd name="T2" fmla="*/ 0 w 107"/>
                <a:gd name="T3" fmla="*/ 2147483647 h 156"/>
                <a:gd name="T4" fmla="*/ 2147483647 w 107"/>
                <a:gd name="T5" fmla="*/ 0 h 156"/>
                <a:gd name="T6" fmla="*/ 2147483647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10FFEF"/>
            </a:solidFill>
            <a:ln w="9525">
              <a:noFill/>
              <a:round/>
              <a:headEnd/>
              <a:tailEnd/>
            </a:ln>
          </p:spPr>
          <p:txBody>
            <a:bodyPr/>
            <a:lstStyle/>
            <a:p>
              <a:endParaRPr lang="en-US"/>
            </a:p>
          </p:txBody>
        </p:sp>
        <p:sp>
          <p:nvSpPr>
            <p:cNvPr id="250" name="Freeform 433">
              <a:extLst>
                <a:ext uri="{FF2B5EF4-FFF2-40B4-BE49-F238E27FC236}">
                  <a16:creationId xmlns:a16="http://schemas.microsoft.com/office/drawing/2014/main" id="{F9CBAAD5-F7D1-AC90-9860-68EF342C3F39}"/>
                </a:ext>
              </a:extLst>
            </p:cNvPr>
            <p:cNvSpPr>
              <a:spLocks/>
            </p:cNvSpPr>
            <p:nvPr/>
          </p:nvSpPr>
          <p:spPr bwMode="auto">
            <a:xfrm>
              <a:off x="6223000" y="3351213"/>
              <a:ext cx="169863"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51" name="Oval 434">
              <a:extLst>
                <a:ext uri="{FF2B5EF4-FFF2-40B4-BE49-F238E27FC236}">
                  <a16:creationId xmlns:a16="http://schemas.microsoft.com/office/drawing/2014/main" id="{EAADDB0A-3B83-9737-311A-62D7B237BE15}"/>
                </a:ext>
              </a:extLst>
            </p:cNvPr>
            <p:cNvSpPr>
              <a:spLocks noChangeArrowheads="1"/>
            </p:cNvSpPr>
            <p:nvPr/>
          </p:nvSpPr>
          <p:spPr bwMode="auto">
            <a:xfrm>
              <a:off x="6326188" y="3313113"/>
              <a:ext cx="85725" cy="85725"/>
            </a:xfrm>
            <a:prstGeom prst="ellipse">
              <a:avLst/>
            </a:prstGeom>
            <a:solidFill>
              <a:srgbClr val="FF0000"/>
            </a:solidFill>
            <a:ln w="9525">
              <a:noFill/>
              <a:round/>
              <a:headEnd/>
              <a:tailEnd/>
            </a:ln>
          </p:spPr>
          <p:txBody>
            <a:bodyPr/>
            <a:lstStyle/>
            <a:p>
              <a:endParaRPr lang="en-US"/>
            </a:p>
          </p:txBody>
        </p:sp>
        <p:sp>
          <p:nvSpPr>
            <p:cNvPr id="252" name="Oval 435">
              <a:extLst>
                <a:ext uri="{FF2B5EF4-FFF2-40B4-BE49-F238E27FC236}">
                  <a16:creationId xmlns:a16="http://schemas.microsoft.com/office/drawing/2014/main" id="{02197736-2B31-1F9D-794B-7CC1302ED699}"/>
                </a:ext>
              </a:extLst>
            </p:cNvPr>
            <p:cNvSpPr>
              <a:spLocks noChangeArrowheads="1"/>
            </p:cNvSpPr>
            <p:nvPr/>
          </p:nvSpPr>
          <p:spPr bwMode="auto">
            <a:xfrm>
              <a:off x="6326188" y="3313113"/>
              <a:ext cx="85725" cy="85725"/>
            </a:xfrm>
            <a:prstGeom prst="ellipse">
              <a:avLst/>
            </a:prstGeom>
            <a:noFill/>
            <a:ln w="0">
              <a:solidFill>
                <a:srgbClr val="FF0000"/>
              </a:solidFill>
              <a:round/>
              <a:headEnd/>
              <a:tailEnd/>
            </a:ln>
          </p:spPr>
          <p:txBody>
            <a:bodyPr/>
            <a:lstStyle/>
            <a:p>
              <a:endParaRPr lang="en-US"/>
            </a:p>
          </p:txBody>
        </p:sp>
        <p:sp>
          <p:nvSpPr>
            <p:cNvPr id="253" name="Freeform 436">
              <a:extLst>
                <a:ext uri="{FF2B5EF4-FFF2-40B4-BE49-F238E27FC236}">
                  <a16:creationId xmlns:a16="http://schemas.microsoft.com/office/drawing/2014/main" id="{A0469365-1A23-6D4D-0D08-18B8B96479AB}"/>
                </a:ext>
              </a:extLst>
            </p:cNvPr>
            <p:cNvSpPr>
              <a:spLocks/>
            </p:cNvSpPr>
            <p:nvPr/>
          </p:nvSpPr>
          <p:spPr bwMode="auto">
            <a:xfrm>
              <a:off x="6194425" y="2398713"/>
              <a:ext cx="169863" cy="247650"/>
            </a:xfrm>
            <a:custGeom>
              <a:avLst/>
              <a:gdLst>
                <a:gd name="T0" fmla="*/ 0 w 107"/>
                <a:gd name="T1" fmla="*/ 2147483647 h 156"/>
                <a:gd name="T2" fmla="*/ 2147483647 w 107"/>
                <a:gd name="T3" fmla="*/ 2147483647 h 156"/>
                <a:gd name="T4" fmla="*/ 2147483647 w 107"/>
                <a:gd name="T5" fmla="*/ 0 h 156"/>
                <a:gd name="T6" fmla="*/ 0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29" y="0"/>
                  </a:lnTo>
                  <a:lnTo>
                    <a:pt x="0" y="156"/>
                  </a:lnTo>
                  <a:close/>
                </a:path>
              </a:pathLst>
            </a:custGeom>
            <a:solidFill>
              <a:srgbClr val="FFAF00"/>
            </a:solidFill>
            <a:ln w="9525">
              <a:noFill/>
              <a:round/>
              <a:headEnd/>
              <a:tailEnd/>
            </a:ln>
          </p:spPr>
          <p:txBody>
            <a:bodyPr/>
            <a:lstStyle/>
            <a:p>
              <a:endParaRPr lang="en-US"/>
            </a:p>
          </p:txBody>
        </p:sp>
        <p:sp>
          <p:nvSpPr>
            <p:cNvPr id="254" name="Freeform 437">
              <a:extLst>
                <a:ext uri="{FF2B5EF4-FFF2-40B4-BE49-F238E27FC236}">
                  <a16:creationId xmlns:a16="http://schemas.microsoft.com/office/drawing/2014/main" id="{2CFEB501-B6FB-006C-9115-14136FB40D22}"/>
                </a:ext>
              </a:extLst>
            </p:cNvPr>
            <p:cNvSpPr>
              <a:spLocks/>
            </p:cNvSpPr>
            <p:nvPr/>
          </p:nvSpPr>
          <p:spPr bwMode="auto">
            <a:xfrm>
              <a:off x="6194425" y="2398713"/>
              <a:ext cx="169863"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255" name="Freeform 438">
              <a:extLst>
                <a:ext uri="{FF2B5EF4-FFF2-40B4-BE49-F238E27FC236}">
                  <a16:creationId xmlns:a16="http://schemas.microsoft.com/office/drawing/2014/main" id="{6D83BDB3-57BA-BC26-2872-4A251F3210D9}"/>
                </a:ext>
              </a:extLst>
            </p:cNvPr>
            <p:cNvSpPr>
              <a:spLocks/>
            </p:cNvSpPr>
            <p:nvPr/>
          </p:nvSpPr>
          <p:spPr bwMode="auto">
            <a:xfrm>
              <a:off x="6194425" y="2617788"/>
              <a:ext cx="169863" cy="257175"/>
            </a:xfrm>
            <a:custGeom>
              <a:avLst/>
              <a:gdLst>
                <a:gd name="T0" fmla="*/ 2147483647 w 107"/>
                <a:gd name="T1" fmla="*/ 2147483647 h 162"/>
                <a:gd name="T2" fmla="*/ 0 w 107"/>
                <a:gd name="T3" fmla="*/ 2147483647 h 162"/>
                <a:gd name="T4" fmla="*/ 2147483647 w 107"/>
                <a:gd name="T5" fmla="*/ 0 h 162"/>
                <a:gd name="T6" fmla="*/ 2147483647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7" y="162"/>
                  </a:moveTo>
                  <a:lnTo>
                    <a:pt x="0" y="18"/>
                  </a:lnTo>
                  <a:lnTo>
                    <a:pt x="107" y="0"/>
                  </a:lnTo>
                  <a:lnTo>
                    <a:pt x="77" y="162"/>
                  </a:lnTo>
                  <a:close/>
                </a:path>
              </a:pathLst>
            </a:custGeom>
            <a:solidFill>
              <a:srgbClr val="EFFF10"/>
            </a:solidFill>
            <a:ln w="9525">
              <a:noFill/>
              <a:round/>
              <a:headEnd/>
              <a:tailEnd/>
            </a:ln>
          </p:spPr>
          <p:txBody>
            <a:bodyPr/>
            <a:lstStyle/>
            <a:p>
              <a:endParaRPr lang="en-US"/>
            </a:p>
          </p:txBody>
        </p:sp>
        <p:sp>
          <p:nvSpPr>
            <p:cNvPr id="256" name="Freeform 439">
              <a:extLst>
                <a:ext uri="{FF2B5EF4-FFF2-40B4-BE49-F238E27FC236}">
                  <a16:creationId xmlns:a16="http://schemas.microsoft.com/office/drawing/2014/main" id="{CB4CA444-F9F9-AA94-D36B-23671361278B}"/>
                </a:ext>
              </a:extLst>
            </p:cNvPr>
            <p:cNvSpPr>
              <a:spLocks/>
            </p:cNvSpPr>
            <p:nvPr/>
          </p:nvSpPr>
          <p:spPr bwMode="auto">
            <a:xfrm>
              <a:off x="6194425" y="2617788"/>
              <a:ext cx="169863"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257" name="Freeform 440">
              <a:extLst>
                <a:ext uri="{FF2B5EF4-FFF2-40B4-BE49-F238E27FC236}">
                  <a16:creationId xmlns:a16="http://schemas.microsoft.com/office/drawing/2014/main" id="{8223AF21-DD5B-0A50-BE38-84C319573273}"/>
                </a:ext>
              </a:extLst>
            </p:cNvPr>
            <p:cNvSpPr>
              <a:spLocks/>
            </p:cNvSpPr>
            <p:nvPr/>
          </p:nvSpPr>
          <p:spPr bwMode="auto">
            <a:xfrm>
              <a:off x="6165850" y="1895475"/>
              <a:ext cx="169863" cy="246063"/>
            </a:xfrm>
            <a:custGeom>
              <a:avLst/>
              <a:gdLst>
                <a:gd name="T0" fmla="*/ 2147483647 w 107"/>
                <a:gd name="T1" fmla="*/ 2147483647 h 155"/>
                <a:gd name="T2" fmla="*/ 0 w 107"/>
                <a:gd name="T3" fmla="*/ 2147483647 h 155"/>
                <a:gd name="T4" fmla="*/ 2147483647 w 107"/>
                <a:gd name="T5" fmla="*/ 0 h 155"/>
                <a:gd name="T6" fmla="*/ 2147483647 w 107"/>
                <a:gd name="T7" fmla="*/ 2147483647 h 155"/>
                <a:gd name="T8" fmla="*/ 0 60000 65536"/>
                <a:gd name="T9" fmla="*/ 0 60000 65536"/>
                <a:gd name="T10" fmla="*/ 0 60000 65536"/>
                <a:gd name="T11" fmla="*/ 0 60000 65536"/>
                <a:gd name="T12" fmla="*/ 0 w 107"/>
                <a:gd name="T13" fmla="*/ 0 h 155"/>
                <a:gd name="T14" fmla="*/ 107 w 107"/>
                <a:gd name="T15" fmla="*/ 155 h 155"/>
              </a:gdLst>
              <a:ahLst/>
              <a:cxnLst>
                <a:cxn ang="T8">
                  <a:pos x="T0" y="T1"/>
                </a:cxn>
                <a:cxn ang="T9">
                  <a:pos x="T2" y="T3"/>
                </a:cxn>
                <a:cxn ang="T10">
                  <a:pos x="T4" y="T5"/>
                </a:cxn>
                <a:cxn ang="T11">
                  <a:pos x="T6" y="T7"/>
                </a:cxn>
              </a:cxnLst>
              <a:rect l="T12" t="T13" r="T14" b="T15"/>
              <a:pathLst>
                <a:path w="107" h="155">
                  <a:moveTo>
                    <a:pt x="77" y="155"/>
                  </a:moveTo>
                  <a:lnTo>
                    <a:pt x="0" y="18"/>
                  </a:lnTo>
                  <a:lnTo>
                    <a:pt x="107" y="0"/>
                  </a:lnTo>
                  <a:lnTo>
                    <a:pt x="77" y="155"/>
                  </a:lnTo>
                  <a:close/>
                </a:path>
              </a:pathLst>
            </a:custGeom>
            <a:solidFill>
              <a:srgbClr val="FF3000"/>
            </a:solidFill>
            <a:ln w="9525">
              <a:noFill/>
              <a:round/>
              <a:headEnd/>
              <a:tailEnd/>
            </a:ln>
          </p:spPr>
          <p:txBody>
            <a:bodyPr/>
            <a:lstStyle/>
            <a:p>
              <a:endParaRPr lang="en-US"/>
            </a:p>
          </p:txBody>
        </p:sp>
        <p:sp>
          <p:nvSpPr>
            <p:cNvPr id="258" name="Freeform 441">
              <a:extLst>
                <a:ext uri="{FF2B5EF4-FFF2-40B4-BE49-F238E27FC236}">
                  <a16:creationId xmlns:a16="http://schemas.microsoft.com/office/drawing/2014/main" id="{9AC4D4A2-D44E-B549-357E-90B7281DB755}"/>
                </a:ext>
              </a:extLst>
            </p:cNvPr>
            <p:cNvSpPr>
              <a:spLocks/>
            </p:cNvSpPr>
            <p:nvPr/>
          </p:nvSpPr>
          <p:spPr bwMode="auto">
            <a:xfrm>
              <a:off x="6165850" y="1895475"/>
              <a:ext cx="169863" cy="246063"/>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59" name="Oval 442">
              <a:extLst>
                <a:ext uri="{FF2B5EF4-FFF2-40B4-BE49-F238E27FC236}">
                  <a16:creationId xmlns:a16="http://schemas.microsoft.com/office/drawing/2014/main" id="{1C287E2A-2ED7-A5FE-2089-78D2E681FC56}"/>
                </a:ext>
              </a:extLst>
            </p:cNvPr>
            <p:cNvSpPr>
              <a:spLocks noChangeArrowheads="1"/>
            </p:cNvSpPr>
            <p:nvPr/>
          </p:nvSpPr>
          <p:spPr bwMode="auto">
            <a:xfrm>
              <a:off x="6288088" y="1809750"/>
              <a:ext cx="85725" cy="85725"/>
            </a:xfrm>
            <a:prstGeom prst="ellipse">
              <a:avLst/>
            </a:prstGeom>
            <a:solidFill>
              <a:srgbClr val="FF0000"/>
            </a:solidFill>
            <a:ln w="9525">
              <a:noFill/>
              <a:round/>
              <a:headEnd/>
              <a:tailEnd/>
            </a:ln>
          </p:spPr>
          <p:txBody>
            <a:bodyPr/>
            <a:lstStyle/>
            <a:p>
              <a:endParaRPr lang="en-US"/>
            </a:p>
          </p:txBody>
        </p:sp>
        <p:sp>
          <p:nvSpPr>
            <p:cNvPr id="260" name="Oval 443">
              <a:extLst>
                <a:ext uri="{FF2B5EF4-FFF2-40B4-BE49-F238E27FC236}">
                  <a16:creationId xmlns:a16="http://schemas.microsoft.com/office/drawing/2014/main" id="{C4FAF2E2-199C-992F-2831-58545F7CF7DD}"/>
                </a:ext>
              </a:extLst>
            </p:cNvPr>
            <p:cNvSpPr>
              <a:spLocks noChangeArrowheads="1"/>
            </p:cNvSpPr>
            <p:nvPr/>
          </p:nvSpPr>
          <p:spPr bwMode="auto">
            <a:xfrm>
              <a:off x="6288088" y="1809750"/>
              <a:ext cx="85725" cy="85725"/>
            </a:xfrm>
            <a:prstGeom prst="ellipse">
              <a:avLst/>
            </a:prstGeom>
            <a:noFill/>
            <a:ln w="0">
              <a:solidFill>
                <a:srgbClr val="FF0000"/>
              </a:solidFill>
              <a:round/>
              <a:headEnd/>
              <a:tailEnd/>
            </a:ln>
          </p:spPr>
          <p:txBody>
            <a:bodyPr/>
            <a:lstStyle/>
            <a:p>
              <a:endParaRPr lang="en-US"/>
            </a:p>
          </p:txBody>
        </p:sp>
        <p:sp>
          <p:nvSpPr>
            <p:cNvPr id="261" name="Freeform 444">
              <a:extLst>
                <a:ext uri="{FF2B5EF4-FFF2-40B4-BE49-F238E27FC236}">
                  <a16:creationId xmlns:a16="http://schemas.microsoft.com/office/drawing/2014/main" id="{24097CD6-1440-B76E-B553-77762061D09B}"/>
                </a:ext>
              </a:extLst>
            </p:cNvPr>
            <p:cNvSpPr>
              <a:spLocks/>
            </p:cNvSpPr>
            <p:nvPr/>
          </p:nvSpPr>
          <p:spPr bwMode="auto">
            <a:xfrm>
              <a:off x="6146800" y="2646363"/>
              <a:ext cx="169863" cy="257175"/>
            </a:xfrm>
            <a:custGeom>
              <a:avLst/>
              <a:gdLst>
                <a:gd name="T0" fmla="*/ 0 w 107"/>
                <a:gd name="T1" fmla="*/ 2147483647 h 162"/>
                <a:gd name="T2" fmla="*/ 2147483647 w 107"/>
                <a:gd name="T3" fmla="*/ 2147483647 h 162"/>
                <a:gd name="T4" fmla="*/ 2147483647 w 107"/>
                <a:gd name="T5" fmla="*/ 0 h 162"/>
                <a:gd name="T6" fmla="*/ 0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44"/>
                  </a:lnTo>
                  <a:lnTo>
                    <a:pt x="30" y="0"/>
                  </a:lnTo>
                  <a:lnTo>
                    <a:pt x="0" y="162"/>
                  </a:lnTo>
                  <a:close/>
                </a:path>
              </a:pathLst>
            </a:custGeom>
            <a:solidFill>
              <a:srgbClr val="FFFF00"/>
            </a:solidFill>
            <a:ln w="9525">
              <a:noFill/>
              <a:round/>
              <a:headEnd/>
              <a:tailEnd/>
            </a:ln>
          </p:spPr>
          <p:txBody>
            <a:bodyPr/>
            <a:lstStyle/>
            <a:p>
              <a:endParaRPr lang="en-US"/>
            </a:p>
          </p:txBody>
        </p:sp>
        <p:sp>
          <p:nvSpPr>
            <p:cNvPr id="262" name="Freeform 445">
              <a:extLst>
                <a:ext uri="{FF2B5EF4-FFF2-40B4-BE49-F238E27FC236}">
                  <a16:creationId xmlns:a16="http://schemas.microsoft.com/office/drawing/2014/main" id="{1580B28B-64F1-6501-D6FE-437C71A31644}"/>
                </a:ext>
              </a:extLst>
            </p:cNvPr>
            <p:cNvSpPr>
              <a:spLocks/>
            </p:cNvSpPr>
            <p:nvPr/>
          </p:nvSpPr>
          <p:spPr bwMode="auto">
            <a:xfrm>
              <a:off x="6146800" y="2646363"/>
              <a:ext cx="169863"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263" name="Freeform 446">
              <a:extLst>
                <a:ext uri="{FF2B5EF4-FFF2-40B4-BE49-F238E27FC236}">
                  <a16:creationId xmlns:a16="http://schemas.microsoft.com/office/drawing/2014/main" id="{D58F385E-CA35-AC6C-B78F-53F1D0C013AC}"/>
                </a:ext>
              </a:extLst>
            </p:cNvPr>
            <p:cNvSpPr>
              <a:spLocks/>
            </p:cNvSpPr>
            <p:nvPr/>
          </p:nvSpPr>
          <p:spPr bwMode="auto">
            <a:xfrm>
              <a:off x="6146800" y="2874963"/>
              <a:ext cx="169863" cy="247650"/>
            </a:xfrm>
            <a:custGeom>
              <a:avLst/>
              <a:gdLst>
                <a:gd name="T0" fmla="*/ 2147483647 w 107"/>
                <a:gd name="T1" fmla="*/ 2147483647 h 156"/>
                <a:gd name="T2" fmla="*/ 0 w 107"/>
                <a:gd name="T3" fmla="*/ 2147483647 h 156"/>
                <a:gd name="T4" fmla="*/ 2147483647 w 107"/>
                <a:gd name="T5" fmla="*/ 0 h 156"/>
                <a:gd name="T6" fmla="*/ 2147483647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7" y="156"/>
                  </a:moveTo>
                  <a:lnTo>
                    <a:pt x="0" y="18"/>
                  </a:lnTo>
                  <a:lnTo>
                    <a:pt x="107" y="0"/>
                  </a:lnTo>
                  <a:lnTo>
                    <a:pt x="77" y="156"/>
                  </a:lnTo>
                  <a:close/>
                </a:path>
              </a:pathLst>
            </a:custGeom>
            <a:solidFill>
              <a:srgbClr val="AFFF50"/>
            </a:solidFill>
            <a:ln w="9525">
              <a:noFill/>
              <a:round/>
              <a:headEnd/>
              <a:tailEnd/>
            </a:ln>
          </p:spPr>
          <p:txBody>
            <a:bodyPr/>
            <a:lstStyle/>
            <a:p>
              <a:endParaRPr lang="en-US"/>
            </a:p>
          </p:txBody>
        </p:sp>
        <p:sp>
          <p:nvSpPr>
            <p:cNvPr id="264" name="Freeform 447">
              <a:extLst>
                <a:ext uri="{FF2B5EF4-FFF2-40B4-BE49-F238E27FC236}">
                  <a16:creationId xmlns:a16="http://schemas.microsoft.com/office/drawing/2014/main" id="{C9C54166-0C6A-F55E-0A35-8FCFEEECC511}"/>
                </a:ext>
              </a:extLst>
            </p:cNvPr>
            <p:cNvSpPr>
              <a:spLocks/>
            </p:cNvSpPr>
            <p:nvPr/>
          </p:nvSpPr>
          <p:spPr bwMode="auto">
            <a:xfrm>
              <a:off x="6146800" y="2874963"/>
              <a:ext cx="169863"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65" name="Freeform 448">
              <a:extLst>
                <a:ext uri="{FF2B5EF4-FFF2-40B4-BE49-F238E27FC236}">
                  <a16:creationId xmlns:a16="http://schemas.microsoft.com/office/drawing/2014/main" id="{EE49BC48-D895-F24A-10DA-B9B8710FBABD}"/>
                </a:ext>
              </a:extLst>
            </p:cNvPr>
            <p:cNvSpPr>
              <a:spLocks/>
            </p:cNvSpPr>
            <p:nvPr/>
          </p:nvSpPr>
          <p:spPr bwMode="auto">
            <a:xfrm>
              <a:off x="6118225" y="1924050"/>
              <a:ext cx="169863" cy="255588"/>
            </a:xfrm>
            <a:custGeom>
              <a:avLst/>
              <a:gdLst>
                <a:gd name="T0" fmla="*/ 0 w 107"/>
                <a:gd name="T1" fmla="*/ 2147483647 h 161"/>
                <a:gd name="T2" fmla="*/ 2147483647 w 107"/>
                <a:gd name="T3" fmla="*/ 2147483647 h 161"/>
                <a:gd name="T4" fmla="*/ 2147483647 w 107"/>
                <a:gd name="T5" fmla="*/ 0 h 161"/>
                <a:gd name="T6" fmla="*/ 0 w 107"/>
                <a:gd name="T7" fmla="*/ 2147483647 h 161"/>
                <a:gd name="T8" fmla="*/ 0 60000 65536"/>
                <a:gd name="T9" fmla="*/ 0 60000 65536"/>
                <a:gd name="T10" fmla="*/ 0 60000 65536"/>
                <a:gd name="T11" fmla="*/ 0 60000 65536"/>
                <a:gd name="T12" fmla="*/ 0 w 107"/>
                <a:gd name="T13" fmla="*/ 0 h 161"/>
                <a:gd name="T14" fmla="*/ 107 w 107"/>
                <a:gd name="T15" fmla="*/ 161 h 161"/>
              </a:gdLst>
              <a:ahLst/>
              <a:cxnLst>
                <a:cxn ang="T8">
                  <a:pos x="T0" y="T1"/>
                </a:cxn>
                <a:cxn ang="T9">
                  <a:pos x="T2" y="T3"/>
                </a:cxn>
                <a:cxn ang="T10">
                  <a:pos x="T4" y="T5"/>
                </a:cxn>
                <a:cxn ang="T11">
                  <a:pos x="T6" y="T7"/>
                </a:cxn>
              </a:cxnLst>
              <a:rect l="T12" t="T13" r="T14" b="T15"/>
              <a:pathLst>
                <a:path w="107" h="161">
                  <a:moveTo>
                    <a:pt x="0" y="161"/>
                  </a:moveTo>
                  <a:lnTo>
                    <a:pt x="107" y="137"/>
                  </a:lnTo>
                  <a:lnTo>
                    <a:pt x="30" y="0"/>
                  </a:lnTo>
                  <a:lnTo>
                    <a:pt x="0" y="161"/>
                  </a:lnTo>
                  <a:close/>
                </a:path>
              </a:pathLst>
            </a:custGeom>
            <a:solidFill>
              <a:srgbClr val="FF1000"/>
            </a:solidFill>
            <a:ln w="9525">
              <a:noFill/>
              <a:round/>
              <a:headEnd/>
              <a:tailEnd/>
            </a:ln>
          </p:spPr>
          <p:txBody>
            <a:bodyPr/>
            <a:lstStyle/>
            <a:p>
              <a:endParaRPr lang="en-US"/>
            </a:p>
          </p:txBody>
        </p:sp>
        <p:sp>
          <p:nvSpPr>
            <p:cNvPr id="266" name="Freeform 449">
              <a:extLst>
                <a:ext uri="{FF2B5EF4-FFF2-40B4-BE49-F238E27FC236}">
                  <a16:creationId xmlns:a16="http://schemas.microsoft.com/office/drawing/2014/main" id="{08E2C8C8-E6A8-F823-3748-0CA1FF4C9ABE}"/>
                </a:ext>
              </a:extLst>
            </p:cNvPr>
            <p:cNvSpPr>
              <a:spLocks/>
            </p:cNvSpPr>
            <p:nvPr/>
          </p:nvSpPr>
          <p:spPr bwMode="auto">
            <a:xfrm>
              <a:off x="6118225" y="1924050"/>
              <a:ext cx="169863" cy="255588"/>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267" name="Freeform 450">
              <a:extLst>
                <a:ext uri="{FF2B5EF4-FFF2-40B4-BE49-F238E27FC236}">
                  <a16:creationId xmlns:a16="http://schemas.microsoft.com/office/drawing/2014/main" id="{0BA7D95E-2DC4-C409-F910-F488770198E3}"/>
                </a:ext>
              </a:extLst>
            </p:cNvPr>
            <p:cNvSpPr>
              <a:spLocks/>
            </p:cNvSpPr>
            <p:nvPr/>
          </p:nvSpPr>
          <p:spPr bwMode="auto">
            <a:xfrm>
              <a:off x="6118225" y="2141538"/>
              <a:ext cx="169863" cy="257175"/>
            </a:xfrm>
            <a:custGeom>
              <a:avLst/>
              <a:gdLst>
                <a:gd name="T0" fmla="*/ 2147483647 w 107"/>
                <a:gd name="T1" fmla="*/ 2147483647 h 162"/>
                <a:gd name="T2" fmla="*/ 0 w 107"/>
                <a:gd name="T3" fmla="*/ 2147483647 h 162"/>
                <a:gd name="T4" fmla="*/ 2147483647 w 107"/>
                <a:gd name="T5" fmla="*/ 0 h 162"/>
                <a:gd name="T6" fmla="*/ 2147483647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7" y="162"/>
                  </a:moveTo>
                  <a:lnTo>
                    <a:pt x="0" y="24"/>
                  </a:lnTo>
                  <a:lnTo>
                    <a:pt x="107" y="0"/>
                  </a:lnTo>
                  <a:lnTo>
                    <a:pt x="77" y="162"/>
                  </a:lnTo>
                  <a:close/>
                </a:path>
              </a:pathLst>
            </a:custGeom>
            <a:solidFill>
              <a:srgbClr val="FF7000"/>
            </a:solidFill>
            <a:ln w="9525">
              <a:noFill/>
              <a:round/>
              <a:headEnd/>
              <a:tailEnd/>
            </a:ln>
          </p:spPr>
          <p:txBody>
            <a:bodyPr/>
            <a:lstStyle/>
            <a:p>
              <a:endParaRPr lang="en-US"/>
            </a:p>
          </p:txBody>
        </p:sp>
        <p:sp>
          <p:nvSpPr>
            <p:cNvPr id="268" name="Freeform 451">
              <a:extLst>
                <a:ext uri="{FF2B5EF4-FFF2-40B4-BE49-F238E27FC236}">
                  <a16:creationId xmlns:a16="http://schemas.microsoft.com/office/drawing/2014/main" id="{A30B452E-2B7E-A916-5747-2BE90261AB64}"/>
                </a:ext>
              </a:extLst>
            </p:cNvPr>
            <p:cNvSpPr>
              <a:spLocks/>
            </p:cNvSpPr>
            <p:nvPr/>
          </p:nvSpPr>
          <p:spPr bwMode="auto">
            <a:xfrm>
              <a:off x="6118225" y="2141538"/>
              <a:ext cx="169863"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269" name="Freeform 452">
              <a:extLst>
                <a:ext uri="{FF2B5EF4-FFF2-40B4-BE49-F238E27FC236}">
                  <a16:creationId xmlns:a16="http://schemas.microsoft.com/office/drawing/2014/main" id="{6F8F4EC3-9175-BD06-1573-2C693DBA4C99}"/>
                </a:ext>
              </a:extLst>
            </p:cNvPr>
            <p:cNvSpPr>
              <a:spLocks/>
            </p:cNvSpPr>
            <p:nvPr/>
          </p:nvSpPr>
          <p:spPr bwMode="auto">
            <a:xfrm>
              <a:off x="6099175" y="3122613"/>
              <a:ext cx="169863" cy="257175"/>
            </a:xfrm>
            <a:custGeom>
              <a:avLst/>
              <a:gdLst>
                <a:gd name="T0" fmla="*/ 2147483647 w 107"/>
                <a:gd name="T1" fmla="*/ 2147483647 h 162"/>
                <a:gd name="T2" fmla="*/ 0 w 107"/>
                <a:gd name="T3" fmla="*/ 2147483647 h 162"/>
                <a:gd name="T4" fmla="*/ 2147483647 w 107"/>
                <a:gd name="T5" fmla="*/ 0 h 162"/>
                <a:gd name="T6" fmla="*/ 2147483647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8" y="162"/>
                  </a:moveTo>
                  <a:lnTo>
                    <a:pt x="0" y="24"/>
                  </a:lnTo>
                  <a:lnTo>
                    <a:pt x="107" y="0"/>
                  </a:lnTo>
                  <a:lnTo>
                    <a:pt x="78" y="162"/>
                  </a:lnTo>
                  <a:close/>
                </a:path>
              </a:pathLst>
            </a:custGeom>
            <a:solidFill>
              <a:srgbClr val="60FF9F"/>
            </a:solidFill>
            <a:ln w="9525">
              <a:noFill/>
              <a:round/>
              <a:headEnd/>
              <a:tailEnd/>
            </a:ln>
          </p:spPr>
          <p:txBody>
            <a:bodyPr/>
            <a:lstStyle/>
            <a:p>
              <a:endParaRPr lang="en-US"/>
            </a:p>
          </p:txBody>
        </p:sp>
        <p:sp>
          <p:nvSpPr>
            <p:cNvPr id="270" name="Freeform 453">
              <a:extLst>
                <a:ext uri="{FF2B5EF4-FFF2-40B4-BE49-F238E27FC236}">
                  <a16:creationId xmlns:a16="http://schemas.microsoft.com/office/drawing/2014/main" id="{5A00E672-2E4C-04AB-3664-45AC6852E53D}"/>
                </a:ext>
              </a:extLst>
            </p:cNvPr>
            <p:cNvSpPr>
              <a:spLocks/>
            </p:cNvSpPr>
            <p:nvPr/>
          </p:nvSpPr>
          <p:spPr bwMode="auto">
            <a:xfrm>
              <a:off x="6099175" y="3122613"/>
              <a:ext cx="169863"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271" name="Freeform 454">
              <a:extLst>
                <a:ext uri="{FF2B5EF4-FFF2-40B4-BE49-F238E27FC236}">
                  <a16:creationId xmlns:a16="http://schemas.microsoft.com/office/drawing/2014/main" id="{60037C1C-FF77-5976-4A25-D2A67F995DAF}"/>
                </a:ext>
              </a:extLst>
            </p:cNvPr>
            <p:cNvSpPr>
              <a:spLocks/>
            </p:cNvSpPr>
            <p:nvPr/>
          </p:nvSpPr>
          <p:spPr bwMode="auto">
            <a:xfrm>
              <a:off x="6099175" y="2903538"/>
              <a:ext cx="169863" cy="257175"/>
            </a:xfrm>
            <a:custGeom>
              <a:avLst/>
              <a:gdLst>
                <a:gd name="T0" fmla="*/ 0 w 107"/>
                <a:gd name="T1" fmla="*/ 2147483647 h 162"/>
                <a:gd name="T2" fmla="*/ 2147483647 w 107"/>
                <a:gd name="T3" fmla="*/ 2147483647 h 162"/>
                <a:gd name="T4" fmla="*/ 2147483647 w 107"/>
                <a:gd name="T5" fmla="*/ 0 h 162"/>
                <a:gd name="T6" fmla="*/ 0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0" y="162"/>
                  </a:moveTo>
                  <a:lnTo>
                    <a:pt x="107" y="138"/>
                  </a:lnTo>
                  <a:lnTo>
                    <a:pt x="30" y="0"/>
                  </a:lnTo>
                  <a:lnTo>
                    <a:pt x="0" y="162"/>
                  </a:lnTo>
                  <a:close/>
                </a:path>
              </a:pathLst>
            </a:custGeom>
            <a:solidFill>
              <a:srgbClr val="BFFF40"/>
            </a:solidFill>
            <a:ln w="9525">
              <a:noFill/>
              <a:round/>
              <a:headEnd/>
              <a:tailEnd/>
            </a:ln>
          </p:spPr>
          <p:txBody>
            <a:bodyPr/>
            <a:lstStyle/>
            <a:p>
              <a:endParaRPr lang="en-US"/>
            </a:p>
          </p:txBody>
        </p:sp>
        <p:sp>
          <p:nvSpPr>
            <p:cNvPr id="272" name="Freeform 455">
              <a:extLst>
                <a:ext uri="{FF2B5EF4-FFF2-40B4-BE49-F238E27FC236}">
                  <a16:creationId xmlns:a16="http://schemas.microsoft.com/office/drawing/2014/main" id="{6C84490E-72CF-D57C-274B-12D7DBABA210}"/>
                </a:ext>
              </a:extLst>
            </p:cNvPr>
            <p:cNvSpPr>
              <a:spLocks/>
            </p:cNvSpPr>
            <p:nvPr/>
          </p:nvSpPr>
          <p:spPr bwMode="auto">
            <a:xfrm>
              <a:off x="6099175" y="2903538"/>
              <a:ext cx="169863"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273" name="Oval 456">
              <a:extLst>
                <a:ext uri="{FF2B5EF4-FFF2-40B4-BE49-F238E27FC236}">
                  <a16:creationId xmlns:a16="http://schemas.microsoft.com/office/drawing/2014/main" id="{90589BAC-25FF-F1BA-9608-612E9B17E46E}"/>
                </a:ext>
              </a:extLst>
            </p:cNvPr>
            <p:cNvSpPr>
              <a:spLocks noChangeArrowheads="1"/>
            </p:cNvSpPr>
            <p:nvPr/>
          </p:nvSpPr>
          <p:spPr bwMode="auto">
            <a:xfrm>
              <a:off x="6223000" y="3141663"/>
              <a:ext cx="84138" cy="85725"/>
            </a:xfrm>
            <a:prstGeom prst="ellipse">
              <a:avLst/>
            </a:prstGeom>
            <a:solidFill>
              <a:srgbClr val="FF0000"/>
            </a:solidFill>
            <a:ln w="9525">
              <a:noFill/>
              <a:round/>
              <a:headEnd/>
              <a:tailEnd/>
            </a:ln>
          </p:spPr>
          <p:txBody>
            <a:bodyPr/>
            <a:lstStyle/>
            <a:p>
              <a:endParaRPr lang="en-US"/>
            </a:p>
          </p:txBody>
        </p:sp>
        <p:sp>
          <p:nvSpPr>
            <p:cNvPr id="274" name="Oval 457">
              <a:extLst>
                <a:ext uri="{FF2B5EF4-FFF2-40B4-BE49-F238E27FC236}">
                  <a16:creationId xmlns:a16="http://schemas.microsoft.com/office/drawing/2014/main" id="{2178E811-F11B-EDD7-321A-1B4D5E153CBB}"/>
                </a:ext>
              </a:extLst>
            </p:cNvPr>
            <p:cNvSpPr>
              <a:spLocks noChangeArrowheads="1"/>
            </p:cNvSpPr>
            <p:nvPr/>
          </p:nvSpPr>
          <p:spPr bwMode="auto">
            <a:xfrm>
              <a:off x="6223000" y="3141663"/>
              <a:ext cx="84138" cy="85725"/>
            </a:xfrm>
            <a:prstGeom prst="ellipse">
              <a:avLst/>
            </a:prstGeom>
            <a:noFill/>
            <a:ln w="0">
              <a:solidFill>
                <a:srgbClr val="FF0000"/>
              </a:solidFill>
              <a:round/>
              <a:headEnd/>
              <a:tailEnd/>
            </a:ln>
          </p:spPr>
          <p:txBody>
            <a:bodyPr/>
            <a:lstStyle/>
            <a:p>
              <a:endParaRPr lang="en-US"/>
            </a:p>
          </p:txBody>
        </p:sp>
        <p:sp>
          <p:nvSpPr>
            <p:cNvPr id="275" name="Freeform 458">
              <a:extLst>
                <a:ext uri="{FF2B5EF4-FFF2-40B4-BE49-F238E27FC236}">
                  <a16:creationId xmlns:a16="http://schemas.microsoft.com/office/drawing/2014/main" id="{93CB941C-6936-B8B7-4076-10C9E82A2DA8}"/>
                </a:ext>
              </a:extLst>
            </p:cNvPr>
            <p:cNvSpPr>
              <a:spLocks/>
            </p:cNvSpPr>
            <p:nvPr/>
          </p:nvSpPr>
          <p:spPr bwMode="auto">
            <a:xfrm>
              <a:off x="6070600" y="2179638"/>
              <a:ext cx="169863" cy="247650"/>
            </a:xfrm>
            <a:custGeom>
              <a:avLst/>
              <a:gdLst>
                <a:gd name="T0" fmla="*/ 0 w 107"/>
                <a:gd name="T1" fmla="*/ 2147483647 h 156"/>
                <a:gd name="T2" fmla="*/ 2147483647 w 107"/>
                <a:gd name="T3" fmla="*/ 2147483647 h 156"/>
                <a:gd name="T4" fmla="*/ 2147483647 w 107"/>
                <a:gd name="T5" fmla="*/ 0 h 156"/>
                <a:gd name="T6" fmla="*/ 0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FF6000"/>
            </a:solidFill>
            <a:ln w="9525">
              <a:noFill/>
              <a:round/>
              <a:headEnd/>
              <a:tailEnd/>
            </a:ln>
          </p:spPr>
          <p:txBody>
            <a:bodyPr/>
            <a:lstStyle/>
            <a:p>
              <a:endParaRPr lang="en-US"/>
            </a:p>
          </p:txBody>
        </p:sp>
        <p:sp>
          <p:nvSpPr>
            <p:cNvPr id="276" name="Freeform 459">
              <a:extLst>
                <a:ext uri="{FF2B5EF4-FFF2-40B4-BE49-F238E27FC236}">
                  <a16:creationId xmlns:a16="http://schemas.microsoft.com/office/drawing/2014/main" id="{9B5E52B5-7DD5-ECF2-1A91-BAE6D4DC1EA7}"/>
                </a:ext>
              </a:extLst>
            </p:cNvPr>
            <p:cNvSpPr>
              <a:spLocks/>
            </p:cNvSpPr>
            <p:nvPr/>
          </p:nvSpPr>
          <p:spPr bwMode="auto">
            <a:xfrm>
              <a:off x="6070600" y="2179638"/>
              <a:ext cx="169863"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277" name="Freeform 460">
              <a:extLst>
                <a:ext uri="{FF2B5EF4-FFF2-40B4-BE49-F238E27FC236}">
                  <a16:creationId xmlns:a16="http://schemas.microsoft.com/office/drawing/2014/main" id="{A77C14C4-BFB8-29F3-42B5-BAC5ECA89E3D}"/>
                </a:ext>
              </a:extLst>
            </p:cNvPr>
            <p:cNvSpPr>
              <a:spLocks/>
            </p:cNvSpPr>
            <p:nvPr/>
          </p:nvSpPr>
          <p:spPr bwMode="auto">
            <a:xfrm>
              <a:off x="6070600" y="2398713"/>
              <a:ext cx="169863" cy="247650"/>
            </a:xfrm>
            <a:custGeom>
              <a:avLst/>
              <a:gdLst>
                <a:gd name="T0" fmla="*/ 2147483647 w 107"/>
                <a:gd name="T1" fmla="*/ 2147483647 h 156"/>
                <a:gd name="T2" fmla="*/ 0 w 107"/>
                <a:gd name="T3" fmla="*/ 2147483647 h 156"/>
                <a:gd name="T4" fmla="*/ 2147483647 w 107"/>
                <a:gd name="T5" fmla="*/ 0 h 156"/>
                <a:gd name="T6" fmla="*/ 2147483647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78" y="156"/>
                  </a:moveTo>
                  <a:lnTo>
                    <a:pt x="0" y="18"/>
                  </a:lnTo>
                  <a:lnTo>
                    <a:pt x="107" y="0"/>
                  </a:lnTo>
                  <a:lnTo>
                    <a:pt x="78" y="156"/>
                  </a:lnTo>
                  <a:close/>
                </a:path>
              </a:pathLst>
            </a:custGeom>
            <a:solidFill>
              <a:srgbClr val="FFAF00"/>
            </a:solidFill>
            <a:ln w="9525">
              <a:noFill/>
              <a:round/>
              <a:headEnd/>
              <a:tailEnd/>
            </a:ln>
          </p:spPr>
          <p:txBody>
            <a:bodyPr/>
            <a:lstStyle/>
            <a:p>
              <a:endParaRPr lang="en-US"/>
            </a:p>
          </p:txBody>
        </p:sp>
        <p:sp>
          <p:nvSpPr>
            <p:cNvPr id="278" name="Freeform 461">
              <a:extLst>
                <a:ext uri="{FF2B5EF4-FFF2-40B4-BE49-F238E27FC236}">
                  <a16:creationId xmlns:a16="http://schemas.microsoft.com/office/drawing/2014/main" id="{A38E741D-509F-E727-B854-B90FB4981D3F}"/>
                </a:ext>
              </a:extLst>
            </p:cNvPr>
            <p:cNvSpPr>
              <a:spLocks/>
            </p:cNvSpPr>
            <p:nvPr/>
          </p:nvSpPr>
          <p:spPr bwMode="auto">
            <a:xfrm>
              <a:off x="6070600" y="2398713"/>
              <a:ext cx="169863"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279" name="Freeform 462">
              <a:extLst>
                <a:ext uri="{FF2B5EF4-FFF2-40B4-BE49-F238E27FC236}">
                  <a16:creationId xmlns:a16="http://schemas.microsoft.com/office/drawing/2014/main" id="{9B625F97-164C-362F-39C2-2722174B29F8}"/>
                </a:ext>
              </a:extLst>
            </p:cNvPr>
            <p:cNvSpPr>
              <a:spLocks/>
            </p:cNvSpPr>
            <p:nvPr/>
          </p:nvSpPr>
          <p:spPr bwMode="auto">
            <a:xfrm>
              <a:off x="6022975" y="2646363"/>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FFFF00"/>
            </a:solidFill>
            <a:ln w="9525">
              <a:noFill/>
              <a:round/>
              <a:headEnd/>
              <a:tailEnd/>
            </a:ln>
          </p:spPr>
          <p:txBody>
            <a:bodyPr/>
            <a:lstStyle/>
            <a:p>
              <a:endParaRPr lang="en-US"/>
            </a:p>
          </p:txBody>
        </p:sp>
        <p:sp>
          <p:nvSpPr>
            <p:cNvPr id="280" name="Freeform 463">
              <a:extLst>
                <a:ext uri="{FF2B5EF4-FFF2-40B4-BE49-F238E27FC236}">
                  <a16:creationId xmlns:a16="http://schemas.microsoft.com/office/drawing/2014/main" id="{649CF32B-C26D-BD0F-B8B9-BE6CEA5490BE}"/>
                </a:ext>
              </a:extLst>
            </p:cNvPr>
            <p:cNvSpPr>
              <a:spLocks/>
            </p:cNvSpPr>
            <p:nvPr/>
          </p:nvSpPr>
          <p:spPr bwMode="auto">
            <a:xfrm>
              <a:off x="6022975" y="2646363"/>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281" name="Freeform 464">
              <a:extLst>
                <a:ext uri="{FF2B5EF4-FFF2-40B4-BE49-F238E27FC236}">
                  <a16:creationId xmlns:a16="http://schemas.microsoft.com/office/drawing/2014/main" id="{1D047112-509A-9F09-8E49-B88D1595842A}"/>
                </a:ext>
              </a:extLst>
            </p:cNvPr>
            <p:cNvSpPr>
              <a:spLocks/>
            </p:cNvSpPr>
            <p:nvPr/>
          </p:nvSpPr>
          <p:spPr bwMode="auto">
            <a:xfrm>
              <a:off x="6022975" y="242728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38"/>
                  </a:lnTo>
                  <a:lnTo>
                    <a:pt x="30" y="0"/>
                  </a:lnTo>
                  <a:lnTo>
                    <a:pt x="0" y="162"/>
                  </a:lnTo>
                  <a:close/>
                </a:path>
              </a:pathLst>
            </a:custGeom>
            <a:solidFill>
              <a:srgbClr val="FF9F00"/>
            </a:solidFill>
            <a:ln w="9525">
              <a:noFill/>
              <a:round/>
              <a:headEnd/>
              <a:tailEnd/>
            </a:ln>
          </p:spPr>
          <p:txBody>
            <a:bodyPr/>
            <a:lstStyle/>
            <a:p>
              <a:endParaRPr lang="en-US"/>
            </a:p>
          </p:txBody>
        </p:sp>
        <p:sp>
          <p:nvSpPr>
            <p:cNvPr id="282" name="Freeform 465">
              <a:extLst>
                <a:ext uri="{FF2B5EF4-FFF2-40B4-BE49-F238E27FC236}">
                  <a16:creationId xmlns:a16="http://schemas.microsoft.com/office/drawing/2014/main" id="{EF172CC0-8016-8D65-3F57-285531CACB91}"/>
                </a:ext>
              </a:extLst>
            </p:cNvPr>
            <p:cNvSpPr>
              <a:spLocks/>
            </p:cNvSpPr>
            <p:nvPr/>
          </p:nvSpPr>
          <p:spPr bwMode="auto">
            <a:xfrm>
              <a:off x="6022975" y="242728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3"/>
                  </a:lnTo>
                  <a:lnTo>
                    <a:pt x="5" y="0"/>
                  </a:lnTo>
                </a:path>
              </a:pathLst>
            </a:custGeom>
            <a:noFill/>
            <a:ln w="0">
              <a:solidFill>
                <a:srgbClr val="000000"/>
              </a:solidFill>
              <a:round/>
              <a:headEnd/>
              <a:tailEnd/>
            </a:ln>
          </p:spPr>
          <p:txBody>
            <a:bodyPr/>
            <a:lstStyle/>
            <a:p>
              <a:endParaRPr lang="en-US"/>
            </a:p>
          </p:txBody>
        </p:sp>
        <p:sp>
          <p:nvSpPr>
            <p:cNvPr id="283" name="Oval 466">
              <a:extLst>
                <a:ext uri="{FF2B5EF4-FFF2-40B4-BE49-F238E27FC236}">
                  <a16:creationId xmlns:a16="http://schemas.microsoft.com/office/drawing/2014/main" id="{29E24F02-6FA5-DE1C-4097-C9CD88E598F7}"/>
                </a:ext>
              </a:extLst>
            </p:cNvPr>
            <p:cNvSpPr>
              <a:spLocks noChangeArrowheads="1"/>
            </p:cNvSpPr>
            <p:nvPr/>
          </p:nvSpPr>
          <p:spPr bwMode="auto">
            <a:xfrm>
              <a:off x="6127750" y="2055813"/>
              <a:ext cx="85725" cy="85725"/>
            </a:xfrm>
            <a:prstGeom prst="ellipse">
              <a:avLst/>
            </a:prstGeom>
            <a:solidFill>
              <a:srgbClr val="FF0000"/>
            </a:solidFill>
            <a:ln w="9525">
              <a:noFill/>
              <a:round/>
              <a:headEnd/>
              <a:tailEnd/>
            </a:ln>
          </p:spPr>
          <p:txBody>
            <a:bodyPr/>
            <a:lstStyle/>
            <a:p>
              <a:endParaRPr lang="en-US"/>
            </a:p>
          </p:txBody>
        </p:sp>
        <p:sp>
          <p:nvSpPr>
            <p:cNvPr id="284" name="Oval 467">
              <a:extLst>
                <a:ext uri="{FF2B5EF4-FFF2-40B4-BE49-F238E27FC236}">
                  <a16:creationId xmlns:a16="http://schemas.microsoft.com/office/drawing/2014/main" id="{E81F6B83-597A-EC27-8DA3-CC8E9B5AC078}"/>
                </a:ext>
              </a:extLst>
            </p:cNvPr>
            <p:cNvSpPr>
              <a:spLocks noChangeArrowheads="1"/>
            </p:cNvSpPr>
            <p:nvPr/>
          </p:nvSpPr>
          <p:spPr bwMode="auto">
            <a:xfrm>
              <a:off x="6127750" y="2055813"/>
              <a:ext cx="85725" cy="85725"/>
            </a:xfrm>
            <a:prstGeom prst="ellipse">
              <a:avLst/>
            </a:prstGeom>
            <a:noFill/>
            <a:ln w="0">
              <a:solidFill>
                <a:srgbClr val="FF0000"/>
              </a:solidFill>
              <a:round/>
              <a:headEnd/>
              <a:tailEnd/>
            </a:ln>
          </p:spPr>
          <p:txBody>
            <a:bodyPr/>
            <a:lstStyle/>
            <a:p>
              <a:endParaRPr lang="en-US"/>
            </a:p>
          </p:txBody>
        </p:sp>
        <p:sp>
          <p:nvSpPr>
            <p:cNvPr id="285" name="Oval 468">
              <a:extLst>
                <a:ext uri="{FF2B5EF4-FFF2-40B4-BE49-F238E27FC236}">
                  <a16:creationId xmlns:a16="http://schemas.microsoft.com/office/drawing/2014/main" id="{F6C6964F-29C9-1171-C115-7AE455C9248A}"/>
                </a:ext>
              </a:extLst>
            </p:cNvPr>
            <p:cNvSpPr>
              <a:spLocks noChangeArrowheads="1"/>
            </p:cNvSpPr>
            <p:nvPr/>
          </p:nvSpPr>
          <p:spPr bwMode="auto">
            <a:xfrm>
              <a:off x="6099175" y="1970088"/>
              <a:ext cx="85725" cy="85725"/>
            </a:xfrm>
            <a:prstGeom prst="ellipse">
              <a:avLst/>
            </a:prstGeom>
            <a:solidFill>
              <a:srgbClr val="FF0000"/>
            </a:solidFill>
            <a:ln w="9525">
              <a:noFill/>
              <a:round/>
              <a:headEnd/>
              <a:tailEnd/>
            </a:ln>
          </p:spPr>
          <p:txBody>
            <a:bodyPr/>
            <a:lstStyle/>
            <a:p>
              <a:endParaRPr lang="en-US"/>
            </a:p>
          </p:txBody>
        </p:sp>
        <p:sp>
          <p:nvSpPr>
            <p:cNvPr id="286" name="Oval 469">
              <a:extLst>
                <a:ext uri="{FF2B5EF4-FFF2-40B4-BE49-F238E27FC236}">
                  <a16:creationId xmlns:a16="http://schemas.microsoft.com/office/drawing/2014/main" id="{AD7C7C5E-DB8D-19B2-9E19-8B4841BE1AC0}"/>
                </a:ext>
              </a:extLst>
            </p:cNvPr>
            <p:cNvSpPr>
              <a:spLocks noChangeArrowheads="1"/>
            </p:cNvSpPr>
            <p:nvPr/>
          </p:nvSpPr>
          <p:spPr bwMode="auto">
            <a:xfrm>
              <a:off x="6099175" y="1970088"/>
              <a:ext cx="85725" cy="85725"/>
            </a:xfrm>
            <a:prstGeom prst="ellipse">
              <a:avLst/>
            </a:prstGeom>
            <a:noFill/>
            <a:ln w="0">
              <a:solidFill>
                <a:srgbClr val="FF0000"/>
              </a:solidFill>
              <a:round/>
              <a:headEnd/>
              <a:tailEnd/>
            </a:ln>
          </p:spPr>
          <p:txBody>
            <a:bodyPr/>
            <a:lstStyle/>
            <a:p>
              <a:endParaRPr lang="en-US"/>
            </a:p>
          </p:txBody>
        </p:sp>
        <p:sp>
          <p:nvSpPr>
            <p:cNvPr id="287" name="Freeform 470">
              <a:extLst>
                <a:ext uri="{FF2B5EF4-FFF2-40B4-BE49-F238E27FC236}">
                  <a16:creationId xmlns:a16="http://schemas.microsoft.com/office/drawing/2014/main" id="{5402FE87-5422-5370-7451-6FD6DA8EF854}"/>
                </a:ext>
              </a:extLst>
            </p:cNvPr>
            <p:cNvSpPr>
              <a:spLocks/>
            </p:cNvSpPr>
            <p:nvPr/>
          </p:nvSpPr>
          <p:spPr bwMode="auto">
            <a:xfrm>
              <a:off x="5994400" y="1924050"/>
              <a:ext cx="171450" cy="255588"/>
            </a:xfrm>
            <a:custGeom>
              <a:avLst/>
              <a:gdLst>
                <a:gd name="T0" fmla="*/ 2147483647 w 108"/>
                <a:gd name="T1" fmla="*/ 2147483647 h 161"/>
                <a:gd name="T2" fmla="*/ 0 w 108"/>
                <a:gd name="T3" fmla="*/ 2147483647 h 161"/>
                <a:gd name="T4" fmla="*/ 2147483647 w 108"/>
                <a:gd name="T5" fmla="*/ 0 h 161"/>
                <a:gd name="T6" fmla="*/ 2147483647 w 108"/>
                <a:gd name="T7" fmla="*/ 2147483647 h 161"/>
                <a:gd name="T8" fmla="*/ 0 60000 65536"/>
                <a:gd name="T9" fmla="*/ 0 60000 65536"/>
                <a:gd name="T10" fmla="*/ 0 60000 65536"/>
                <a:gd name="T11" fmla="*/ 0 60000 65536"/>
                <a:gd name="T12" fmla="*/ 0 w 108"/>
                <a:gd name="T13" fmla="*/ 0 h 161"/>
                <a:gd name="T14" fmla="*/ 108 w 108"/>
                <a:gd name="T15" fmla="*/ 161 h 161"/>
              </a:gdLst>
              <a:ahLst/>
              <a:cxnLst>
                <a:cxn ang="T8">
                  <a:pos x="T0" y="T1"/>
                </a:cxn>
                <a:cxn ang="T9">
                  <a:pos x="T2" y="T3"/>
                </a:cxn>
                <a:cxn ang="T10">
                  <a:pos x="T4" y="T5"/>
                </a:cxn>
                <a:cxn ang="T11">
                  <a:pos x="T6" y="T7"/>
                </a:cxn>
              </a:cxnLst>
              <a:rect l="T12" t="T13" r="T14" b="T15"/>
              <a:pathLst>
                <a:path w="108" h="161">
                  <a:moveTo>
                    <a:pt x="78" y="161"/>
                  </a:moveTo>
                  <a:lnTo>
                    <a:pt x="0" y="17"/>
                  </a:lnTo>
                  <a:lnTo>
                    <a:pt x="108" y="0"/>
                  </a:lnTo>
                  <a:lnTo>
                    <a:pt x="78" y="161"/>
                  </a:lnTo>
                  <a:close/>
                </a:path>
              </a:pathLst>
            </a:custGeom>
            <a:solidFill>
              <a:srgbClr val="FF1000"/>
            </a:solidFill>
            <a:ln w="9525">
              <a:noFill/>
              <a:round/>
              <a:headEnd/>
              <a:tailEnd/>
            </a:ln>
          </p:spPr>
          <p:txBody>
            <a:bodyPr/>
            <a:lstStyle/>
            <a:p>
              <a:endParaRPr lang="en-US"/>
            </a:p>
          </p:txBody>
        </p:sp>
        <p:sp>
          <p:nvSpPr>
            <p:cNvPr id="288" name="Freeform 471">
              <a:extLst>
                <a:ext uri="{FF2B5EF4-FFF2-40B4-BE49-F238E27FC236}">
                  <a16:creationId xmlns:a16="http://schemas.microsoft.com/office/drawing/2014/main" id="{7F661D0F-1CBB-F289-06CC-39D5D1054BBF}"/>
                </a:ext>
              </a:extLst>
            </p:cNvPr>
            <p:cNvSpPr>
              <a:spLocks/>
            </p:cNvSpPr>
            <p:nvPr/>
          </p:nvSpPr>
          <p:spPr bwMode="auto">
            <a:xfrm>
              <a:off x="5994400" y="1924050"/>
              <a:ext cx="171450" cy="255588"/>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289" name="Oval 472">
              <a:extLst>
                <a:ext uri="{FF2B5EF4-FFF2-40B4-BE49-F238E27FC236}">
                  <a16:creationId xmlns:a16="http://schemas.microsoft.com/office/drawing/2014/main" id="{9D900EB6-2DA6-FFB1-025E-5A7A6CD3067E}"/>
                </a:ext>
              </a:extLst>
            </p:cNvPr>
            <p:cNvSpPr>
              <a:spLocks noChangeArrowheads="1"/>
            </p:cNvSpPr>
            <p:nvPr/>
          </p:nvSpPr>
          <p:spPr bwMode="auto">
            <a:xfrm>
              <a:off x="6070600" y="2874963"/>
              <a:ext cx="85725" cy="85725"/>
            </a:xfrm>
            <a:prstGeom prst="ellipse">
              <a:avLst/>
            </a:prstGeom>
            <a:solidFill>
              <a:srgbClr val="FF0000"/>
            </a:solidFill>
            <a:ln w="9525">
              <a:noFill/>
              <a:round/>
              <a:headEnd/>
              <a:tailEnd/>
            </a:ln>
          </p:spPr>
          <p:txBody>
            <a:bodyPr/>
            <a:lstStyle/>
            <a:p>
              <a:endParaRPr lang="en-US"/>
            </a:p>
          </p:txBody>
        </p:sp>
        <p:sp>
          <p:nvSpPr>
            <p:cNvPr id="290" name="Oval 473">
              <a:extLst>
                <a:ext uri="{FF2B5EF4-FFF2-40B4-BE49-F238E27FC236}">
                  <a16:creationId xmlns:a16="http://schemas.microsoft.com/office/drawing/2014/main" id="{275BB308-C25C-6E9E-EB46-EC40579D6F4C}"/>
                </a:ext>
              </a:extLst>
            </p:cNvPr>
            <p:cNvSpPr>
              <a:spLocks noChangeArrowheads="1"/>
            </p:cNvSpPr>
            <p:nvPr/>
          </p:nvSpPr>
          <p:spPr bwMode="auto">
            <a:xfrm>
              <a:off x="6070600" y="2874963"/>
              <a:ext cx="85725" cy="85725"/>
            </a:xfrm>
            <a:prstGeom prst="ellipse">
              <a:avLst/>
            </a:prstGeom>
            <a:noFill/>
            <a:ln w="0">
              <a:solidFill>
                <a:srgbClr val="FF0000"/>
              </a:solidFill>
              <a:round/>
              <a:headEnd/>
              <a:tailEnd/>
            </a:ln>
          </p:spPr>
          <p:txBody>
            <a:bodyPr/>
            <a:lstStyle/>
            <a:p>
              <a:endParaRPr lang="en-US"/>
            </a:p>
          </p:txBody>
        </p:sp>
        <p:sp>
          <p:nvSpPr>
            <p:cNvPr id="291" name="Freeform 474">
              <a:extLst>
                <a:ext uri="{FF2B5EF4-FFF2-40B4-BE49-F238E27FC236}">
                  <a16:creationId xmlns:a16="http://schemas.microsoft.com/office/drawing/2014/main" id="{0F1B9F32-D87E-7284-F63F-BC75F7F4134D}"/>
                </a:ext>
              </a:extLst>
            </p:cNvPr>
            <p:cNvSpPr>
              <a:spLocks/>
            </p:cNvSpPr>
            <p:nvPr/>
          </p:nvSpPr>
          <p:spPr bwMode="auto">
            <a:xfrm>
              <a:off x="5965825" y="2684463"/>
              <a:ext cx="180975" cy="247650"/>
            </a:xfrm>
            <a:custGeom>
              <a:avLst/>
              <a:gdLst>
                <a:gd name="T0" fmla="*/ 0 w 114"/>
                <a:gd name="T1" fmla="*/ 2147483647 h 156"/>
                <a:gd name="T2" fmla="*/ 2147483647 w 114"/>
                <a:gd name="T3" fmla="*/ 2147483647 h 156"/>
                <a:gd name="T4" fmla="*/ 2147483647 w 114"/>
                <a:gd name="T5" fmla="*/ 0 h 156"/>
                <a:gd name="T6" fmla="*/ 0 w 114"/>
                <a:gd name="T7" fmla="*/ 2147483647 h 156"/>
                <a:gd name="T8" fmla="*/ 0 60000 65536"/>
                <a:gd name="T9" fmla="*/ 0 60000 65536"/>
                <a:gd name="T10" fmla="*/ 0 60000 65536"/>
                <a:gd name="T11" fmla="*/ 0 60000 65536"/>
                <a:gd name="T12" fmla="*/ 0 w 114"/>
                <a:gd name="T13" fmla="*/ 0 h 156"/>
                <a:gd name="T14" fmla="*/ 114 w 114"/>
                <a:gd name="T15" fmla="*/ 156 h 156"/>
              </a:gdLst>
              <a:ahLst/>
              <a:cxnLst>
                <a:cxn ang="T8">
                  <a:pos x="T0" y="T1"/>
                </a:cxn>
                <a:cxn ang="T9">
                  <a:pos x="T2" y="T3"/>
                </a:cxn>
                <a:cxn ang="T10">
                  <a:pos x="T4" y="T5"/>
                </a:cxn>
                <a:cxn ang="T11">
                  <a:pos x="T6" y="T7"/>
                </a:cxn>
              </a:cxnLst>
              <a:rect l="T12" t="T13" r="T14" b="T15"/>
              <a:pathLst>
                <a:path w="114" h="156">
                  <a:moveTo>
                    <a:pt x="0" y="156"/>
                  </a:moveTo>
                  <a:lnTo>
                    <a:pt x="114" y="138"/>
                  </a:lnTo>
                  <a:lnTo>
                    <a:pt x="36" y="0"/>
                  </a:lnTo>
                  <a:lnTo>
                    <a:pt x="0" y="156"/>
                  </a:lnTo>
                  <a:close/>
                </a:path>
              </a:pathLst>
            </a:custGeom>
            <a:solidFill>
              <a:srgbClr val="FFDF00"/>
            </a:solidFill>
            <a:ln w="9525">
              <a:noFill/>
              <a:round/>
              <a:headEnd/>
              <a:tailEnd/>
            </a:ln>
          </p:spPr>
          <p:txBody>
            <a:bodyPr/>
            <a:lstStyle/>
            <a:p>
              <a:endParaRPr lang="en-US"/>
            </a:p>
          </p:txBody>
        </p:sp>
        <p:sp>
          <p:nvSpPr>
            <p:cNvPr id="292" name="Freeform 475">
              <a:extLst>
                <a:ext uri="{FF2B5EF4-FFF2-40B4-BE49-F238E27FC236}">
                  <a16:creationId xmlns:a16="http://schemas.microsoft.com/office/drawing/2014/main" id="{8BDD028C-B8ED-55D3-70AD-1E3A9BFEEDD9}"/>
                </a:ext>
              </a:extLst>
            </p:cNvPr>
            <p:cNvSpPr>
              <a:spLocks/>
            </p:cNvSpPr>
            <p:nvPr/>
          </p:nvSpPr>
          <p:spPr bwMode="auto">
            <a:xfrm>
              <a:off x="5965825" y="2684463"/>
              <a:ext cx="180975" cy="247650"/>
            </a:xfrm>
            <a:custGeom>
              <a:avLst/>
              <a:gdLst>
                <a:gd name="T0" fmla="*/ 0 w 19"/>
                <a:gd name="T1" fmla="*/ 2147483647 h 26"/>
                <a:gd name="T2" fmla="*/ 2147483647 w 19"/>
                <a:gd name="T3" fmla="*/ 2147483647 h 26"/>
                <a:gd name="T4" fmla="*/ 2147483647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0" y="26"/>
                  </a:moveTo>
                  <a:lnTo>
                    <a:pt x="19" y="23"/>
                  </a:lnTo>
                  <a:lnTo>
                    <a:pt x="6" y="0"/>
                  </a:lnTo>
                </a:path>
              </a:pathLst>
            </a:custGeom>
            <a:noFill/>
            <a:ln w="0">
              <a:solidFill>
                <a:srgbClr val="000000"/>
              </a:solidFill>
              <a:round/>
              <a:headEnd/>
              <a:tailEnd/>
            </a:ln>
          </p:spPr>
          <p:txBody>
            <a:bodyPr/>
            <a:lstStyle/>
            <a:p>
              <a:endParaRPr lang="en-US"/>
            </a:p>
          </p:txBody>
        </p:sp>
        <p:sp>
          <p:nvSpPr>
            <p:cNvPr id="293" name="Freeform 476">
              <a:extLst>
                <a:ext uri="{FF2B5EF4-FFF2-40B4-BE49-F238E27FC236}">
                  <a16:creationId xmlns:a16="http://schemas.microsoft.com/office/drawing/2014/main" id="{B4DBAD64-E216-62B2-7A81-60923CE502B9}"/>
                </a:ext>
              </a:extLst>
            </p:cNvPr>
            <p:cNvSpPr>
              <a:spLocks/>
            </p:cNvSpPr>
            <p:nvPr/>
          </p:nvSpPr>
          <p:spPr bwMode="auto">
            <a:xfrm>
              <a:off x="5842000" y="2684463"/>
              <a:ext cx="180975" cy="247650"/>
            </a:xfrm>
            <a:custGeom>
              <a:avLst/>
              <a:gdLst>
                <a:gd name="T0" fmla="*/ 2147483647 w 114"/>
                <a:gd name="T1" fmla="*/ 2147483647 h 156"/>
                <a:gd name="T2" fmla="*/ 0 w 114"/>
                <a:gd name="T3" fmla="*/ 2147483647 h 156"/>
                <a:gd name="T4" fmla="*/ 2147483647 w 114"/>
                <a:gd name="T5" fmla="*/ 0 h 156"/>
                <a:gd name="T6" fmla="*/ 2147483647 w 114"/>
                <a:gd name="T7" fmla="*/ 2147483647 h 156"/>
                <a:gd name="T8" fmla="*/ 0 60000 65536"/>
                <a:gd name="T9" fmla="*/ 0 60000 65536"/>
                <a:gd name="T10" fmla="*/ 0 60000 65536"/>
                <a:gd name="T11" fmla="*/ 0 60000 65536"/>
                <a:gd name="T12" fmla="*/ 0 w 114"/>
                <a:gd name="T13" fmla="*/ 0 h 156"/>
                <a:gd name="T14" fmla="*/ 114 w 114"/>
                <a:gd name="T15" fmla="*/ 156 h 156"/>
              </a:gdLst>
              <a:ahLst/>
              <a:cxnLst>
                <a:cxn ang="T8">
                  <a:pos x="T0" y="T1"/>
                </a:cxn>
                <a:cxn ang="T9">
                  <a:pos x="T2" y="T3"/>
                </a:cxn>
                <a:cxn ang="T10">
                  <a:pos x="T4" y="T5"/>
                </a:cxn>
                <a:cxn ang="T11">
                  <a:pos x="T6" y="T7"/>
                </a:cxn>
              </a:cxnLst>
              <a:rect l="T12" t="T13" r="T14" b="T15"/>
              <a:pathLst>
                <a:path w="114" h="156">
                  <a:moveTo>
                    <a:pt x="78" y="156"/>
                  </a:moveTo>
                  <a:lnTo>
                    <a:pt x="0" y="18"/>
                  </a:lnTo>
                  <a:lnTo>
                    <a:pt x="114" y="0"/>
                  </a:lnTo>
                  <a:lnTo>
                    <a:pt x="78" y="156"/>
                  </a:lnTo>
                  <a:close/>
                </a:path>
              </a:pathLst>
            </a:custGeom>
            <a:solidFill>
              <a:srgbClr val="FFDF00"/>
            </a:solidFill>
            <a:ln w="9525">
              <a:noFill/>
              <a:round/>
              <a:headEnd/>
              <a:tailEnd/>
            </a:ln>
          </p:spPr>
          <p:txBody>
            <a:bodyPr/>
            <a:lstStyle/>
            <a:p>
              <a:endParaRPr lang="en-US"/>
            </a:p>
          </p:txBody>
        </p:sp>
        <p:sp>
          <p:nvSpPr>
            <p:cNvPr id="294" name="Freeform 477">
              <a:extLst>
                <a:ext uri="{FF2B5EF4-FFF2-40B4-BE49-F238E27FC236}">
                  <a16:creationId xmlns:a16="http://schemas.microsoft.com/office/drawing/2014/main" id="{96527124-7CC6-1DB3-CDBB-C43E43398ACD}"/>
                </a:ext>
              </a:extLst>
            </p:cNvPr>
            <p:cNvSpPr>
              <a:spLocks/>
            </p:cNvSpPr>
            <p:nvPr/>
          </p:nvSpPr>
          <p:spPr bwMode="auto">
            <a:xfrm>
              <a:off x="5842000" y="2684463"/>
              <a:ext cx="180975" cy="247650"/>
            </a:xfrm>
            <a:custGeom>
              <a:avLst/>
              <a:gdLst>
                <a:gd name="T0" fmla="*/ 2147483647 w 19"/>
                <a:gd name="T1" fmla="*/ 2147483647 h 26"/>
                <a:gd name="T2" fmla="*/ 0 w 19"/>
                <a:gd name="T3" fmla="*/ 2147483647 h 26"/>
                <a:gd name="T4" fmla="*/ 2147483647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13" y="26"/>
                  </a:moveTo>
                  <a:lnTo>
                    <a:pt x="0" y="3"/>
                  </a:lnTo>
                  <a:lnTo>
                    <a:pt x="19" y="0"/>
                  </a:lnTo>
                </a:path>
              </a:pathLst>
            </a:custGeom>
            <a:noFill/>
            <a:ln w="0">
              <a:solidFill>
                <a:srgbClr val="000000"/>
              </a:solidFill>
              <a:round/>
              <a:headEnd/>
              <a:tailEnd/>
            </a:ln>
          </p:spPr>
          <p:txBody>
            <a:bodyPr/>
            <a:lstStyle/>
            <a:p>
              <a:endParaRPr lang="en-US"/>
            </a:p>
          </p:txBody>
        </p:sp>
        <p:sp>
          <p:nvSpPr>
            <p:cNvPr id="295" name="Freeform 478">
              <a:extLst>
                <a:ext uri="{FF2B5EF4-FFF2-40B4-BE49-F238E27FC236}">
                  <a16:creationId xmlns:a16="http://schemas.microsoft.com/office/drawing/2014/main" id="{99F5822F-791D-50EA-86D4-9C0F878E7ACA}"/>
                </a:ext>
              </a:extLst>
            </p:cNvPr>
            <p:cNvSpPr>
              <a:spLocks/>
            </p:cNvSpPr>
            <p:nvPr/>
          </p:nvSpPr>
          <p:spPr bwMode="auto">
            <a:xfrm>
              <a:off x="5965825" y="2903538"/>
              <a:ext cx="180975" cy="257175"/>
            </a:xfrm>
            <a:custGeom>
              <a:avLst/>
              <a:gdLst>
                <a:gd name="T0" fmla="*/ 2147483647 w 114"/>
                <a:gd name="T1" fmla="*/ 2147483647 h 162"/>
                <a:gd name="T2" fmla="*/ 0 w 114"/>
                <a:gd name="T3" fmla="*/ 2147483647 h 162"/>
                <a:gd name="T4" fmla="*/ 2147483647 w 114"/>
                <a:gd name="T5" fmla="*/ 0 h 162"/>
                <a:gd name="T6" fmla="*/ 2147483647 w 114"/>
                <a:gd name="T7" fmla="*/ 2147483647 h 162"/>
                <a:gd name="T8" fmla="*/ 0 60000 65536"/>
                <a:gd name="T9" fmla="*/ 0 60000 65536"/>
                <a:gd name="T10" fmla="*/ 0 60000 65536"/>
                <a:gd name="T11" fmla="*/ 0 60000 65536"/>
                <a:gd name="T12" fmla="*/ 0 w 114"/>
                <a:gd name="T13" fmla="*/ 0 h 162"/>
                <a:gd name="T14" fmla="*/ 114 w 114"/>
                <a:gd name="T15" fmla="*/ 162 h 162"/>
              </a:gdLst>
              <a:ahLst/>
              <a:cxnLst>
                <a:cxn ang="T8">
                  <a:pos x="T0" y="T1"/>
                </a:cxn>
                <a:cxn ang="T9">
                  <a:pos x="T2" y="T3"/>
                </a:cxn>
                <a:cxn ang="T10">
                  <a:pos x="T4" y="T5"/>
                </a:cxn>
                <a:cxn ang="T11">
                  <a:pos x="T6" y="T7"/>
                </a:cxn>
              </a:cxnLst>
              <a:rect l="T12" t="T13" r="T14" b="T15"/>
              <a:pathLst>
                <a:path w="114" h="162">
                  <a:moveTo>
                    <a:pt x="84" y="162"/>
                  </a:moveTo>
                  <a:lnTo>
                    <a:pt x="0" y="18"/>
                  </a:lnTo>
                  <a:lnTo>
                    <a:pt x="114" y="0"/>
                  </a:lnTo>
                  <a:lnTo>
                    <a:pt x="84" y="162"/>
                  </a:lnTo>
                  <a:close/>
                </a:path>
              </a:pathLst>
            </a:custGeom>
            <a:solidFill>
              <a:srgbClr val="BFFF40"/>
            </a:solidFill>
            <a:ln w="9525">
              <a:noFill/>
              <a:round/>
              <a:headEnd/>
              <a:tailEnd/>
            </a:ln>
          </p:spPr>
          <p:txBody>
            <a:bodyPr/>
            <a:lstStyle/>
            <a:p>
              <a:endParaRPr lang="en-US"/>
            </a:p>
          </p:txBody>
        </p:sp>
        <p:sp>
          <p:nvSpPr>
            <p:cNvPr id="296" name="Freeform 479">
              <a:extLst>
                <a:ext uri="{FF2B5EF4-FFF2-40B4-BE49-F238E27FC236}">
                  <a16:creationId xmlns:a16="http://schemas.microsoft.com/office/drawing/2014/main" id="{02E37AA9-5473-7B0D-B3DB-3A083C29A690}"/>
                </a:ext>
              </a:extLst>
            </p:cNvPr>
            <p:cNvSpPr>
              <a:spLocks/>
            </p:cNvSpPr>
            <p:nvPr/>
          </p:nvSpPr>
          <p:spPr bwMode="auto">
            <a:xfrm>
              <a:off x="5965825" y="2903538"/>
              <a:ext cx="180975" cy="257175"/>
            </a:xfrm>
            <a:custGeom>
              <a:avLst/>
              <a:gdLst>
                <a:gd name="T0" fmla="*/ 2147483647 w 19"/>
                <a:gd name="T1" fmla="*/ 2147483647 h 27"/>
                <a:gd name="T2" fmla="*/ 0 w 19"/>
                <a:gd name="T3" fmla="*/ 2147483647 h 27"/>
                <a:gd name="T4" fmla="*/ 2147483647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14" y="27"/>
                  </a:moveTo>
                  <a:lnTo>
                    <a:pt x="0" y="3"/>
                  </a:lnTo>
                  <a:lnTo>
                    <a:pt x="19" y="0"/>
                  </a:lnTo>
                </a:path>
              </a:pathLst>
            </a:custGeom>
            <a:noFill/>
            <a:ln w="0">
              <a:solidFill>
                <a:srgbClr val="000000"/>
              </a:solidFill>
              <a:round/>
              <a:headEnd/>
              <a:tailEnd/>
            </a:ln>
          </p:spPr>
          <p:txBody>
            <a:bodyPr/>
            <a:lstStyle/>
            <a:p>
              <a:endParaRPr lang="en-US"/>
            </a:p>
          </p:txBody>
        </p:sp>
        <p:sp>
          <p:nvSpPr>
            <p:cNvPr id="297" name="Oval 480">
              <a:extLst>
                <a:ext uri="{FF2B5EF4-FFF2-40B4-BE49-F238E27FC236}">
                  <a16:creationId xmlns:a16="http://schemas.microsoft.com/office/drawing/2014/main" id="{C8F203E1-3DF7-56CA-360D-8E635D946419}"/>
                </a:ext>
              </a:extLst>
            </p:cNvPr>
            <p:cNvSpPr>
              <a:spLocks noChangeArrowheads="1"/>
            </p:cNvSpPr>
            <p:nvPr/>
          </p:nvSpPr>
          <p:spPr bwMode="auto">
            <a:xfrm>
              <a:off x="6089650" y="2065338"/>
              <a:ext cx="85725" cy="85725"/>
            </a:xfrm>
            <a:prstGeom prst="ellipse">
              <a:avLst/>
            </a:prstGeom>
            <a:solidFill>
              <a:srgbClr val="FF0000"/>
            </a:solidFill>
            <a:ln w="9525">
              <a:noFill/>
              <a:round/>
              <a:headEnd/>
              <a:tailEnd/>
            </a:ln>
          </p:spPr>
          <p:txBody>
            <a:bodyPr/>
            <a:lstStyle/>
            <a:p>
              <a:endParaRPr lang="en-US"/>
            </a:p>
          </p:txBody>
        </p:sp>
        <p:sp>
          <p:nvSpPr>
            <p:cNvPr id="298" name="Oval 481">
              <a:extLst>
                <a:ext uri="{FF2B5EF4-FFF2-40B4-BE49-F238E27FC236}">
                  <a16:creationId xmlns:a16="http://schemas.microsoft.com/office/drawing/2014/main" id="{85E05C6D-AE38-D424-3C07-D9AB421B7A82}"/>
                </a:ext>
              </a:extLst>
            </p:cNvPr>
            <p:cNvSpPr>
              <a:spLocks noChangeArrowheads="1"/>
            </p:cNvSpPr>
            <p:nvPr/>
          </p:nvSpPr>
          <p:spPr bwMode="auto">
            <a:xfrm>
              <a:off x="6089650" y="2065338"/>
              <a:ext cx="85725" cy="85725"/>
            </a:xfrm>
            <a:prstGeom prst="ellipse">
              <a:avLst/>
            </a:prstGeom>
            <a:noFill/>
            <a:ln w="0">
              <a:solidFill>
                <a:srgbClr val="FF0000"/>
              </a:solidFill>
              <a:round/>
              <a:headEnd/>
              <a:tailEnd/>
            </a:ln>
          </p:spPr>
          <p:txBody>
            <a:bodyPr/>
            <a:lstStyle/>
            <a:p>
              <a:endParaRPr lang="en-US"/>
            </a:p>
          </p:txBody>
        </p:sp>
        <p:sp>
          <p:nvSpPr>
            <p:cNvPr id="299" name="Freeform 482">
              <a:extLst>
                <a:ext uri="{FF2B5EF4-FFF2-40B4-BE49-F238E27FC236}">
                  <a16:creationId xmlns:a16="http://schemas.microsoft.com/office/drawing/2014/main" id="{90F04844-AFA1-52B3-D96B-AD82A3954897}"/>
                </a:ext>
              </a:extLst>
            </p:cNvPr>
            <p:cNvSpPr>
              <a:spLocks/>
            </p:cNvSpPr>
            <p:nvPr/>
          </p:nvSpPr>
          <p:spPr bwMode="auto">
            <a:xfrm>
              <a:off x="5946775" y="1951038"/>
              <a:ext cx="171450" cy="257175"/>
            </a:xfrm>
            <a:custGeom>
              <a:avLst/>
              <a:gdLst>
                <a:gd name="T0" fmla="*/ 0 w 108"/>
                <a:gd name="T1" fmla="*/ 2147483647 h 162"/>
                <a:gd name="T2" fmla="*/ 2147483647 w 108"/>
                <a:gd name="T3" fmla="*/ 2147483647 h 162"/>
                <a:gd name="T4" fmla="*/ 2147483647 w 108"/>
                <a:gd name="T5" fmla="*/ 0 h 162"/>
                <a:gd name="T6" fmla="*/ 0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0" y="162"/>
                  </a:moveTo>
                  <a:lnTo>
                    <a:pt x="108" y="144"/>
                  </a:lnTo>
                  <a:lnTo>
                    <a:pt x="30" y="0"/>
                  </a:lnTo>
                  <a:lnTo>
                    <a:pt x="0" y="162"/>
                  </a:lnTo>
                  <a:close/>
                </a:path>
              </a:pathLst>
            </a:custGeom>
            <a:solidFill>
              <a:srgbClr val="FF0000"/>
            </a:solidFill>
            <a:ln w="9525">
              <a:noFill/>
              <a:round/>
              <a:headEnd/>
              <a:tailEnd/>
            </a:ln>
          </p:spPr>
          <p:txBody>
            <a:bodyPr/>
            <a:lstStyle/>
            <a:p>
              <a:endParaRPr lang="en-US"/>
            </a:p>
          </p:txBody>
        </p:sp>
        <p:sp>
          <p:nvSpPr>
            <p:cNvPr id="300" name="Freeform 483">
              <a:extLst>
                <a:ext uri="{FF2B5EF4-FFF2-40B4-BE49-F238E27FC236}">
                  <a16:creationId xmlns:a16="http://schemas.microsoft.com/office/drawing/2014/main" id="{27629F9C-AA13-AA79-BBBB-B7C156738738}"/>
                </a:ext>
              </a:extLst>
            </p:cNvPr>
            <p:cNvSpPr>
              <a:spLocks/>
            </p:cNvSpPr>
            <p:nvPr/>
          </p:nvSpPr>
          <p:spPr bwMode="auto">
            <a:xfrm>
              <a:off x="5946775" y="1951038"/>
              <a:ext cx="171450" cy="257175"/>
            </a:xfrm>
            <a:custGeom>
              <a:avLst/>
              <a:gdLst>
                <a:gd name="T0" fmla="*/ 0 w 18"/>
                <a:gd name="T1" fmla="*/ 2147483647 h 27"/>
                <a:gd name="T2" fmla="*/ 2147483647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0" y="27"/>
                  </a:moveTo>
                  <a:lnTo>
                    <a:pt x="18" y="24"/>
                  </a:lnTo>
                  <a:lnTo>
                    <a:pt x="5" y="0"/>
                  </a:lnTo>
                </a:path>
              </a:pathLst>
            </a:custGeom>
            <a:noFill/>
            <a:ln w="0">
              <a:solidFill>
                <a:srgbClr val="000000"/>
              </a:solidFill>
              <a:round/>
              <a:headEnd/>
              <a:tailEnd/>
            </a:ln>
          </p:spPr>
          <p:txBody>
            <a:bodyPr/>
            <a:lstStyle/>
            <a:p>
              <a:endParaRPr lang="en-US"/>
            </a:p>
          </p:txBody>
        </p:sp>
        <p:sp>
          <p:nvSpPr>
            <p:cNvPr id="301" name="Freeform 484">
              <a:extLst>
                <a:ext uri="{FF2B5EF4-FFF2-40B4-BE49-F238E27FC236}">
                  <a16:creationId xmlns:a16="http://schemas.microsoft.com/office/drawing/2014/main" id="{A1BB17C1-8CD7-3BF4-4341-16ADD68877FC}"/>
                </a:ext>
              </a:extLst>
            </p:cNvPr>
            <p:cNvSpPr>
              <a:spLocks/>
            </p:cNvSpPr>
            <p:nvPr/>
          </p:nvSpPr>
          <p:spPr bwMode="auto">
            <a:xfrm>
              <a:off x="5946775" y="2179638"/>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FF6000"/>
            </a:solidFill>
            <a:ln w="9525">
              <a:noFill/>
              <a:round/>
              <a:headEnd/>
              <a:tailEnd/>
            </a:ln>
          </p:spPr>
          <p:txBody>
            <a:bodyPr/>
            <a:lstStyle/>
            <a:p>
              <a:endParaRPr lang="en-US"/>
            </a:p>
          </p:txBody>
        </p:sp>
        <p:sp>
          <p:nvSpPr>
            <p:cNvPr id="302" name="Freeform 485">
              <a:extLst>
                <a:ext uri="{FF2B5EF4-FFF2-40B4-BE49-F238E27FC236}">
                  <a16:creationId xmlns:a16="http://schemas.microsoft.com/office/drawing/2014/main" id="{8233F422-7DF8-9A18-6E62-A7585DE423B5}"/>
                </a:ext>
              </a:extLst>
            </p:cNvPr>
            <p:cNvSpPr>
              <a:spLocks/>
            </p:cNvSpPr>
            <p:nvPr/>
          </p:nvSpPr>
          <p:spPr bwMode="auto">
            <a:xfrm>
              <a:off x="5946775" y="2179638"/>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303" name="Freeform 486">
              <a:extLst>
                <a:ext uri="{FF2B5EF4-FFF2-40B4-BE49-F238E27FC236}">
                  <a16:creationId xmlns:a16="http://schemas.microsoft.com/office/drawing/2014/main" id="{1E65EE84-3C46-E64D-848F-2B8BB6728182}"/>
                </a:ext>
              </a:extLst>
            </p:cNvPr>
            <p:cNvSpPr>
              <a:spLocks/>
            </p:cNvSpPr>
            <p:nvPr/>
          </p:nvSpPr>
          <p:spPr bwMode="auto">
            <a:xfrm>
              <a:off x="5899150" y="2208213"/>
              <a:ext cx="171450" cy="247650"/>
            </a:xfrm>
            <a:custGeom>
              <a:avLst/>
              <a:gdLst>
                <a:gd name="T0" fmla="*/ 0 w 108"/>
                <a:gd name="T1" fmla="*/ 2147483647 h 156"/>
                <a:gd name="T2" fmla="*/ 2147483647 w 108"/>
                <a:gd name="T3" fmla="*/ 2147483647 h 156"/>
                <a:gd name="T4" fmla="*/ 2147483647 w 108"/>
                <a:gd name="T5" fmla="*/ 0 h 156"/>
                <a:gd name="T6" fmla="*/ 0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0" y="156"/>
                  </a:moveTo>
                  <a:lnTo>
                    <a:pt x="108" y="138"/>
                  </a:lnTo>
                  <a:lnTo>
                    <a:pt x="30" y="0"/>
                  </a:lnTo>
                  <a:lnTo>
                    <a:pt x="0" y="156"/>
                  </a:lnTo>
                  <a:close/>
                </a:path>
              </a:pathLst>
            </a:custGeom>
            <a:solidFill>
              <a:srgbClr val="FF4000"/>
            </a:solidFill>
            <a:ln w="9525">
              <a:noFill/>
              <a:round/>
              <a:headEnd/>
              <a:tailEnd/>
            </a:ln>
          </p:spPr>
          <p:txBody>
            <a:bodyPr/>
            <a:lstStyle/>
            <a:p>
              <a:endParaRPr lang="en-US"/>
            </a:p>
          </p:txBody>
        </p:sp>
        <p:sp>
          <p:nvSpPr>
            <p:cNvPr id="304" name="Freeform 487">
              <a:extLst>
                <a:ext uri="{FF2B5EF4-FFF2-40B4-BE49-F238E27FC236}">
                  <a16:creationId xmlns:a16="http://schemas.microsoft.com/office/drawing/2014/main" id="{F7B72E65-5885-BC55-F3A0-804FF0504F10}"/>
                </a:ext>
              </a:extLst>
            </p:cNvPr>
            <p:cNvSpPr>
              <a:spLocks/>
            </p:cNvSpPr>
            <p:nvPr/>
          </p:nvSpPr>
          <p:spPr bwMode="auto">
            <a:xfrm>
              <a:off x="5899150" y="2208213"/>
              <a:ext cx="171450"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305" name="Freeform 488">
              <a:extLst>
                <a:ext uri="{FF2B5EF4-FFF2-40B4-BE49-F238E27FC236}">
                  <a16:creationId xmlns:a16="http://schemas.microsoft.com/office/drawing/2014/main" id="{E919F0D4-28DA-3228-DB30-A254CD6B5D33}"/>
                </a:ext>
              </a:extLst>
            </p:cNvPr>
            <p:cNvSpPr>
              <a:spLocks/>
            </p:cNvSpPr>
            <p:nvPr/>
          </p:nvSpPr>
          <p:spPr bwMode="auto">
            <a:xfrm>
              <a:off x="5899150" y="242728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18"/>
                  </a:lnTo>
                  <a:lnTo>
                    <a:pt x="108" y="0"/>
                  </a:lnTo>
                  <a:lnTo>
                    <a:pt x="78" y="162"/>
                  </a:lnTo>
                  <a:close/>
                </a:path>
              </a:pathLst>
            </a:custGeom>
            <a:solidFill>
              <a:srgbClr val="FF9F00"/>
            </a:solidFill>
            <a:ln w="9525">
              <a:noFill/>
              <a:round/>
              <a:headEnd/>
              <a:tailEnd/>
            </a:ln>
          </p:spPr>
          <p:txBody>
            <a:bodyPr/>
            <a:lstStyle/>
            <a:p>
              <a:endParaRPr lang="en-US"/>
            </a:p>
          </p:txBody>
        </p:sp>
        <p:sp>
          <p:nvSpPr>
            <p:cNvPr id="306" name="Freeform 489">
              <a:extLst>
                <a:ext uri="{FF2B5EF4-FFF2-40B4-BE49-F238E27FC236}">
                  <a16:creationId xmlns:a16="http://schemas.microsoft.com/office/drawing/2014/main" id="{E4CD620C-721B-6D21-D4AF-C71538F07938}"/>
                </a:ext>
              </a:extLst>
            </p:cNvPr>
            <p:cNvSpPr>
              <a:spLocks/>
            </p:cNvSpPr>
            <p:nvPr/>
          </p:nvSpPr>
          <p:spPr bwMode="auto">
            <a:xfrm>
              <a:off x="5899150" y="242728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307" name="Freeform 490">
              <a:extLst>
                <a:ext uri="{FF2B5EF4-FFF2-40B4-BE49-F238E27FC236}">
                  <a16:creationId xmlns:a16="http://schemas.microsoft.com/office/drawing/2014/main" id="{69FBE66D-E4FD-4854-2EE9-83EC34D4EE9D}"/>
                </a:ext>
              </a:extLst>
            </p:cNvPr>
            <p:cNvSpPr>
              <a:spLocks/>
            </p:cNvSpPr>
            <p:nvPr/>
          </p:nvSpPr>
          <p:spPr bwMode="auto">
            <a:xfrm>
              <a:off x="5842000" y="2455863"/>
              <a:ext cx="180975" cy="257175"/>
            </a:xfrm>
            <a:custGeom>
              <a:avLst/>
              <a:gdLst>
                <a:gd name="T0" fmla="*/ 0 w 114"/>
                <a:gd name="T1" fmla="*/ 2147483647 h 162"/>
                <a:gd name="T2" fmla="*/ 2147483647 w 114"/>
                <a:gd name="T3" fmla="*/ 2147483647 h 162"/>
                <a:gd name="T4" fmla="*/ 2147483647 w 114"/>
                <a:gd name="T5" fmla="*/ 0 h 162"/>
                <a:gd name="T6" fmla="*/ 0 w 114"/>
                <a:gd name="T7" fmla="*/ 2147483647 h 162"/>
                <a:gd name="T8" fmla="*/ 0 60000 65536"/>
                <a:gd name="T9" fmla="*/ 0 60000 65536"/>
                <a:gd name="T10" fmla="*/ 0 60000 65536"/>
                <a:gd name="T11" fmla="*/ 0 60000 65536"/>
                <a:gd name="T12" fmla="*/ 0 w 114"/>
                <a:gd name="T13" fmla="*/ 0 h 162"/>
                <a:gd name="T14" fmla="*/ 114 w 114"/>
                <a:gd name="T15" fmla="*/ 162 h 162"/>
              </a:gdLst>
              <a:ahLst/>
              <a:cxnLst>
                <a:cxn ang="T8">
                  <a:pos x="T0" y="T1"/>
                </a:cxn>
                <a:cxn ang="T9">
                  <a:pos x="T2" y="T3"/>
                </a:cxn>
                <a:cxn ang="T10">
                  <a:pos x="T4" y="T5"/>
                </a:cxn>
                <a:cxn ang="T11">
                  <a:pos x="T6" y="T7"/>
                </a:cxn>
              </a:cxnLst>
              <a:rect l="T12" t="T13" r="T14" b="T15"/>
              <a:pathLst>
                <a:path w="114" h="162">
                  <a:moveTo>
                    <a:pt x="0" y="162"/>
                  </a:moveTo>
                  <a:lnTo>
                    <a:pt x="114" y="144"/>
                  </a:lnTo>
                  <a:lnTo>
                    <a:pt x="36" y="0"/>
                  </a:lnTo>
                  <a:lnTo>
                    <a:pt x="0" y="162"/>
                  </a:lnTo>
                  <a:close/>
                </a:path>
              </a:pathLst>
            </a:custGeom>
            <a:solidFill>
              <a:srgbClr val="FF8F00"/>
            </a:solidFill>
            <a:ln w="9525">
              <a:noFill/>
              <a:round/>
              <a:headEnd/>
              <a:tailEnd/>
            </a:ln>
          </p:spPr>
          <p:txBody>
            <a:bodyPr/>
            <a:lstStyle/>
            <a:p>
              <a:endParaRPr lang="en-US"/>
            </a:p>
          </p:txBody>
        </p:sp>
        <p:sp>
          <p:nvSpPr>
            <p:cNvPr id="308" name="Freeform 491">
              <a:extLst>
                <a:ext uri="{FF2B5EF4-FFF2-40B4-BE49-F238E27FC236}">
                  <a16:creationId xmlns:a16="http://schemas.microsoft.com/office/drawing/2014/main" id="{24FA3D33-F93F-1B5C-3A21-22B416ECF5BC}"/>
                </a:ext>
              </a:extLst>
            </p:cNvPr>
            <p:cNvSpPr>
              <a:spLocks/>
            </p:cNvSpPr>
            <p:nvPr/>
          </p:nvSpPr>
          <p:spPr bwMode="auto">
            <a:xfrm>
              <a:off x="5842000" y="2455863"/>
              <a:ext cx="180975" cy="257175"/>
            </a:xfrm>
            <a:custGeom>
              <a:avLst/>
              <a:gdLst>
                <a:gd name="T0" fmla="*/ 0 w 19"/>
                <a:gd name="T1" fmla="*/ 2147483647 h 27"/>
                <a:gd name="T2" fmla="*/ 2147483647 w 19"/>
                <a:gd name="T3" fmla="*/ 2147483647 h 27"/>
                <a:gd name="T4" fmla="*/ 2147483647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0" y="27"/>
                  </a:moveTo>
                  <a:lnTo>
                    <a:pt x="19" y="24"/>
                  </a:lnTo>
                  <a:lnTo>
                    <a:pt x="6" y="0"/>
                  </a:lnTo>
                </a:path>
              </a:pathLst>
            </a:custGeom>
            <a:noFill/>
            <a:ln w="0">
              <a:solidFill>
                <a:srgbClr val="000000"/>
              </a:solidFill>
              <a:round/>
              <a:headEnd/>
              <a:tailEnd/>
            </a:ln>
          </p:spPr>
          <p:txBody>
            <a:bodyPr/>
            <a:lstStyle/>
            <a:p>
              <a:endParaRPr lang="en-US"/>
            </a:p>
          </p:txBody>
        </p:sp>
        <p:sp>
          <p:nvSpPr>
            <p:cNvPr id="309" name="Oval 492">
              <a:extLst>
                <a:ext uri="{FF2B5EF4-FFF2-40B4-BE49-F238E27FC236}">
                  <a16:creationId xmlns:a16="http://schemas.microsoft.com/office/drawing/2014/main" id="{E5E21598-7DF0-46B2-FD60-45EEF717DA26}"/>
                </a:ext>
              </a:extLst>
            </p:cNvPr>
            <p:cNvSpPr>
              <a:spLocks noChangeArrowheads="1"/>
            </p:cNvSpPr>
            <p:nvPr/>
          </p:nvSpPr>
          <p:spPr bwMode="auto">
            <a:xfrm>
              <a:off x="5956300" y="2951163"/>
              <a:ext cx="85725" cy="85725"/>
            </a:xfrm>
            <a:prstGeom prst="ellipse">
              <a:avLst/>
            </a:prstGeom>
            <a:solidFill>
              <a:srgbClr val="FF0000"/>
            </a:solidFill>
            <a:ln w="9525">
              <a:noFill/>
              <a:round/>
              <a:headEnd/>
              <a:tailEnd/>
            </a:ln>
          </p:spPr>
          <p:txBody>
            <a:bodyPr/>
            <a:lstStyle/>
            <a:p>
              <a:endParaRPr lang="en-US"/>
            </a:p>
          </p:txBody>
        </p:sp>
        <p:sp>
          <p:nvSpPr>
            <p:cNvPr id="310" name="Oval 493">
              <a:extLst>
                <a:ext uri="{FF2B5EF4-FFF2-40B4-BE49-F238E27FC236}">
                  <a16:creationId xmlns:a16="http://schemas.microsoft.com/office/drawing/2014/main" id="{9E58F5C2-0067-2E1A-5E3E-1624E4C7B8BB}"/>
                </a:ext>
              </a:extLst>
            </p:cNvPr>
            <p:cNvSpPr>
              <a:spLocks noChangeArrowheads="1"/>
            </p:cNvSpPr>
            <p:nvPr/>
          </p:nvSpPr>
          <p:spPr bwMode="auto">
            <a:xfrm>
              <a:off x="5956300" y="2951163"/>
              <a:ext cx="85725" cy="85725"/>
            </a:xfrm>
            <a:prstGeom prst="ellipse">
              <a:avLst/>
            </a:prstGeom>
            <a:noFill/>
            <a:ln w="0">
              <a:solidFill>
                <a:srgbClr val="FF0000"/>
              </a:solidFill>
              <a:round/>
              <a:headEnd/>
              <a:tailEnd/>
            </a:ln>
          </p:spPr>
          <p:txBody>
            <a:bodyPr/>
            <a:lstStyle/>
            <a:p>
              <a:endParaRPr lang="en-US"/>
            </a:p>
          </p:txBody>
        </p:sp>
        <p:sp>
          <p:nvSpPr>
            <p:cNvPr id="311" name="Freeform 494">
              <a:extLst>
                <a:ext uri="{FF2B5EF4-FFF2-40B4-BE49-F238E27FC236}">
                  <a16:creationId xmlns:a16="http://schemas.microsoft.com/office/drawing/2014/main" id="{141BB8AF-60E8-587A-1A56-B969CE75527E}"/>
                </a:ext>
              </a:extLst>
            </p:cNvPr>
            <p:cNvSpPr>
              <a:spLocks/>
            </p:cNvSpPr>
            <p:nvPr/>
          </p:nvSpPr>
          <p:spPr bwMode="auto">
            <a:xfrm>
              <a:off x="5822950" y="1951038"/>
              <a:ext cx="171450" cy="257175"/>
            </a:xfrm>
            <a:custGeom>
              <a:avLst/>
              <a:gdLst>
                <a:gd name="T0" fmla="*/ 2147483647 w 108"/>
                <a:gd name="T1" fmla="*/ 2147483647 h 162"/>
                <a:gd name="T2" fmla="*/ 0 w 108"/>
                <a:gd name="T3" fmla="*/ 2147483647 h 162"/>
                <a:gd name="T4" fmla="*/ 2147483647 w 108"/>
                <a:gd name="T5" fmla="*/ 0 h 162"/>
                <a:gd name="T6" fmla="*/ 2147483647 w 108"/>
                <a:gd name="T7" fmla="*/ 2147483647 h 162"/>
                <a:gd name="T8" fmla="*/ 0 60000 65536"/>
                <a:gd name="T9" fmla="*/ 0 60000 65536"/>
                <a:gd name="T10" fmla="*/ 0 60000 65536"/>
                <a:gd name="T11" fmla="*/ 0 60000 65536"/>
                <a:gd name="T12" fmla="*/ 0 w 108"/>
                <a:gd name="T13" fmla="*/ 0 h 162"/>
                <a:gd name="T14" fmla="*/ 108 w 108"/>
                <a:gd name="T15" fmla="*/ 162 h 162"/>
              </a:gdLst>
              <a:ahLst/>
              <a:cxnLst>
                <a:cxn ang="T8">
                  <a:pos x="T0" y="T1"/>
                </a:cxn>
                <a:cxn ang="T9">
                  <a:pos x="T2" y="T3"/>
                </a:cxn>
                <a:cxn ang="T10">
                  <a:pos x="T4" y="T5"/>
                </a:cxn>
                <a:cxn ang="T11">
                  <a:pos x="T6" y="T7"/>
                </a:cxn>
              </a:cxnLst>
              <a:rect l="T12" t="T13" r="T14" b="T15"/>
              <a:pathLst>
                <a:path w="108" h="162">
                  <a:moveTo>
                    <a:pt x="78" y="162"/>
                  </a:moveTo>
                  <a:lnTo>
                    <a:pt x="0" y="24"/>
                  </a:lnTo>
                  <a:lnTo>
                    <a:pt x="108" y="0"/>
                  </a:lnTo>
                  <a:lnTo>
                    <a:pt x="78" y="162"/>
                  </a:lnTo>
                  <a:close/>
                </a:path>
              </a:pathLst>
            </a:custGeom>
            <a:solidFill>
              <a:srgbClr val="FF0000"/>
            </a:solidFill>
            <a:ln w="9525">
              <a:noFill/>
              <a:round/>
              <a:headEnd/>
              <a:tailEnd/>
            </a:ln>
          </p:spPr>
          <p:txBody>
            <a:bodyPr/>
            <a:lstStyle/>
            <a:p>
              <a:endParaRPr lang="en-US"/>
            </a:p>
          </p:txBody>
        </p:sp>
        <p:sp>
          <p:nvSpPr>
            <p:cNvPr id="312" name="Freeform 495">
              <a:extLst>
                <a:ext uri="{FF2B5EF4-FFF2-40B4-BE49-F238E27FC236}">
                  <a16:creationId xmlns:a16="http://schemas.microsoft.com/office/drawing/2014/main" id="{77783D78-D165-C616-271E-F1B28FE7AFB6}"/>
                </a:ext>
              </a:extLst>
            </p:cNvPr>
            <p:cNvSpPr>
              <a:spLocks/>
            </p:cNvSpPr>
            <p:nvPr/>
          </p:nvSpPr>
          <p:spPr bwMode="auto">
            <a:xfrm>
              <a:off x="5822950" y="1951038"/>
              <a:ext cx="171450"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4"/>
                  </a:lnTo>
                  <a:lnTo>
                    <a:pt x="18" y="0"/>
                  </a:lnTo>
                </a:path>
              </a:pathLst>
            </a:custGeom>
            <a:noFill/>
            <a:ln w="0">
              <a:solidFill>
                <a:srgbClr val="000000"/>
              </a:solidFill>
              <a:round/>
              <a:headEnd/>
              <a:tailEnd/>
            </a:ln>
          </p:spPr>
          <p:txBody>
            <a:bodyPr/>
            <a:lstStyle/>
            <a:p>
              <a:endParaRPr lang="en-US"/>
            </a:p>
          </p:txBody>
        </p:sp>
        <p:sp>
          <p:nvSpPr>
            <p:cNvPr id="313" name="Oval 496">
              <a:extLst>
                <a:ext uri="{FF2B5EF4-FFF2-40B4-BE49-F238E27FC236}">
                  <a16:creationId xmlns:a16="http://schemas.microsoft.com/office/drawing/2014/main" id="{E4F0BBA4-3C3A-6BC1-8DD0-7236D0E119DF}"/>
                </a:ext>
              </a:extLst>
            </p:cNvPr>
            <p:cNvSpPr>
              <a:spLocks noChangeArrowheads="1"/>
            </p:cNvSpPr>
            <p:nvPr/>
          </p:nvSpPr>
          <p:spPr bwMode="auto">
            <a:xfrm>
              <a:off x="5937250" y="1685925"/>
              <a:ext cx="85725" cy="85725"/>
            </a:xfrm>
            <a:prstGeom prst="ellipse">
              <a:avLst/>
            </a:prstGeom>
            <a:solidFill>
              <a:srgbClr val="FF0000"/>
            </a:solidFill>
            <a:ln w="9525">
              <a:noFill/>
              <a:round/>
              <a:headEnd/>
              <a:tailEnd/>
            </a:ln>
          </p:spPr>
          <p:txBody>
            <a:bodyPr/>
            <a:lstStyle/>
            <a:p>
              <a:endParaRPr lang="en-US"/>
            </a:p>
          </p:txBody>
        </p:sp>
        <p:sp>
          <p:nvSpPr>
            <p:cNvPr id="314" name="Oval 497">
              <a:extLst>
                <a:ext uri="{FF2B5EF4-FFF2-40B4-BE49-F238E27FC236}">
                  <a16:creationId xmlns:a16="http://schemas.microsoft.com/office/drawing/2014/main" id="{DD685FF9-DF69-D421-C284-31C170D5D028}"/>
                </a:ext>
              </a:extLst>
            </p:cNvPr>
            <p:cNvSpPr>
              <a:spLocks noChangeArrowheads="1"/>
            </p:cNvSpPr>
            <p:nvPr/>
          </p:nvSpPr>
          <p:spPr bwMode="auto">
            <a:xfrm>
              <a:off x="5937250" y="1685925"/>
              <a:ext cx="85725" cy="85725"/>
            </a:xfrm>
            <a:prstGeom prst="ellipse">
              <a:avLst/>
            </a:prstGeom>
            <a:noFill/>
            <a:ln w="0">
              <a:solidFill>
                <a:srgbClr val="FF0000"/>
              </a:solidFill>
              <a:round/>
              <a:headEnd/>
              <a:tailEnd/>
            </a:ln>
          </p:spPr>
          <p:txBody>
            <a:bodyPr/>
            <a:lstStyle/>
            <a:p>
              <a:endParaRPr lang="en-US"/>
            </a:p>
          </p:txBody>
        </p:sp>
        <p:sp>
          <p:nvSpPr>
            <p:cNvPr id="315" name="Oval 498">
              <a:extLst>
                <a:ext uri="{FF2B5EF4-FFF2-40B4-BE49-F238E27FC236}">
                  <a16:creationId xmlns:a16="http://schemas.microsoft.com/office/drawing/2014/main" id="{75B01D9E-739E-0108-28DA-F1A04B123043}"/>
                </a:ext>
              </a:extLst>
            </p:cNvPr>
            <p:cNvSpPr>
              <a:spLocks noChangeArrowheads="1"/>
            </p:cNvSpPr>
            <p:nvPr/>
          </p:nvSpPr>
          <p:spPr bwMode="auto">
            <a:xfrm>
              <a:off x="5937250" y="2055813"/>
              <a:ext cx="85725" cy="85725"/>
            </a:xfrm>
            <a:prstGeom prst="ellipse">
              <a:avLst/>
            </a:prstGeom>
            <a:solidFill>
              <a:srgbClr val="FF0000"/>
            </a:solidFill>
            <a:ln w="9525">
              <a:noFill/>
              <a:round/>
              <a:headEnd/>
              <a:tailEnd/>
            </a:ln>
          </p:spPr>
          <p:txBody>
            <a:bodyPr/>
            <a:lstStyle/>
            <a:p>
              <a:endParaRPr lang="en-US"/>
            </a:p>
          </p:txBody>
        </p:sp>
        <p:sp>
          <p:nvSpPr>
            <p:cNvPr id="316" name="Oval 499">
              <a:extLst>
                <a:ext uri="{FF2B5EF4-FFF2-40B4-BE49-F238E27FC236}">
                  <a16:creationId xmlns:a16="http://schemas.microsoft.com/office/drawing/2014/main" id="{10828085-5D9F-8E24-9476-F939749005B7}"/>
                </a:ext>
              </a:extLst>
            </p:cNvPr>
            <p:cNvSpPr>
              <a:spLocks noChangeArrowheads="1"/>
            </p:cNvSpPr>
            <p:nvPr/>
          </p:nvSpPr>
          <p:spPr bwMode="auto">
            <a:xfrm>
              <a:off x="5937250" y="2055813"/>
              <a:ext cx="85725" cy="85725"/>
            </a:xfrm>
            <a:prstGeom prst="ellipse">
              <a:avLst/>
            </a:prstGeom>
            <a:noFill/>
            <a:ln w="0">
              <a:solidFill>
                <a:srgbClr val="FF0000"/>
              </a:solidFill>
              <a:round/>
              <a:headEnd/>
              <a:tailEnd/>
            </a:ln>
          </p:spPr>
          <p:txBody>
            <a:bodyPr/>
            <a:lstStyle/>
            <a:p>
              <a:endParaRPr lang="en-US"/>
            </a:p>
          </p:txBody>
        </p:sp>
        <p:sp>
          <p:nvSpPr>
            <p:cNvPr id="317" name="Oval 500">
              <a:extLst>
                <a:ext uri="{FF2B5EF4-FFF2-40B4-BE49-F238E27FC236}">
                  <a16:creationId xmlns:a16="http://schemas.microsoft.com/office/drawing/2014/main" id="{770F746A-FFD8-B47D-1AA8-4EB277D8607E}"/>
                </a:ext>
              </a:extLst>
            </p:cNvPr>
            <p:cNvSpPr>
              <a:spLocks noChangeArrowheads="1"/>
            </p:cNvSpPr>
            <p:nvPr/>
          </p:nvSpPr>
          <p:spPr bwMode="auto">
            <a:xfrm>
              <a:off x="5908675" y="2398713"/>
              <a:ext cx="85725" cy="85725"/>
            </a:xfrm>
            <a:prstGeom prst="ellipse">
              <a:avLst/>
            </a:prstGeom>
            <a:solidFill>
              <a:srgbClr val="FF0000"/>
            </a:solidFill>
            <a:ln w="9525">
              <a:noFill/>
              <a:round/>
              <a:headEnd/>
              <a:tailEnd/>
            </a:ln>
          </p:spPr>
          <p:txBody>
            <a:bodyPr/>
            <a:lstStyle/>
            <a:p>
              <a:endParaRPr lang="en-US"/>
            </a:p>
          </p:txBody>
        </p:sp>
        <p:sp>
          <p:nvSpPr>
            <p:cNvPr id="318" name="Oval 501">
              <a:extLst>
                <a:ext uri="{FF2B5EF4-FFF2-40B4-BE49-F238E27FC236}">
                  <a16:creationId xmlns:a16="http://schemas.microsoft.com/office/drawing/2014/main" id="{59320801-0AD4-3515-306F-32F4543391FE}"/>
                </a:ext>
              </a:extLst>
            </p:cNvPr>
            <p:cNvSpPr>
              <a:spLocks noChangeArrowheads="1"/>
            </p:cNvSpPr>
            <p:nvPr/>
          </p:nvSpPr>
          <p:spPr bwMode="auto">
            <a:xfrm>
              <a:off x="5908675" y="2398713"/>
              <a:ext cx="85725" cy="85725"/>
            </a:xfrm>
            <a:prstGeom prst="ellipse">
              <a:avLst/>
            </a:prstGeom>
            <a:noFill/>
            <a:ln w="0">
              <a:solidFill>
                <a:srgbClr val="FF0000"/>
              </a:solidFill>
              <a:round/>
              <a:headEnd/>
              <a:tailEnd/>
            </a:ln>
          </p:spPr>
          <p:txBody>
            <a:bodyPr/>
            <a:lstStyle/>
            <a:p>
              <a:endParaRPr lang="en-US"/>
            </a:p>
          </p:txBody>
        </p:sp>
        <p:sp>
          <p:nvSpPr>
            <p:cNvPr id="319" name="Freeform 502">
              <a:extLst>
                <a:ext uri="{FF2B5EF4-FFF2-40B4-BE49-F238E27FC236}">
                  <a16:creationId xmlns:a16="http://schemas.microsoft.com/office/drawing/2014/main" id="{3AC8C74D-786D-FADB-A14E-53790D5446E1}"/>
                </a:ext>
              </a:extLst>
            </p:cNvPr>
            <p:cNvSpPr>
              <a:spLocks/>
            </p:cNvSpPr>
            <p:nvPr/>
          </p:nvSpPr>
          <p:spPr bwMode="auto">
            <a:xfrm>
              <a:off x="5765800" y="1989138"/>
              <a:ext cx="180975" cy="247650"/>
            </a:xfrm>
            <a:custGeom>
              <a:avLst/>
              <a:gdLst>
                <a:gd name="T0" fmla="*/ 0 w 114"/>
                <a:gd name="T1" fmla="*/ 2147483647 h 156"/>
                <a:gd name="T2" fmla="*/ 2147483647 w 114"/>
                <a:gd name="T3" fmla="*/ 2147483647 h 156"/>
                <a:gd name="T4" fmla="*/ 2147483647 w 114"/>
                <a:gd name="T5" fmla="*/ 0 h 156"/>
                <a:gd name="T6" fmla="*/ 0 w 114"/>
                <a:gd name="T7" fmla="*/ 2147483647 h 156"/>
                <a:gd name="T8" fmla="*/ 0 60000 65536"/>
                <a:gd name="T9" fmla="*/ 0 60000 65536"/>
                <a:gd name="T10" fmla="*/ 0 60000 65536"/>
                <a:gd name="T11" fmla="*/ 0 60000 65536"/>
                <a:gd name="T12" fmla="*/ 0 w 114"/>
                <a:gd name="T13" fmla="*/ 0 h 156"/>
                <a:gd name="T14" fmla="*/ 114 w 114"/>
                <a:gd name="T15" fmla="*/ 156 h 156"/>
              </a:gdLst>
              <a:ahLst/>
              <a:cxnLst>
                <a:cxn ang="T8">
                  <a:pos x="T0" y="T1"/>
                </a:cxn>
                <a:cxn ang="T9">
                  <a:pos x="T2" y="T3"/>
                </a:cxn>
                <a:cxn ang="T10">
                  <a:pos x="T4" y="T5"/>
                </a:cxn>
                <a:cxn ang="T11">
                  <a:pos x="T6" y="T7"/>
                </a:cxn>
              </a:cxnLst>
              <a:rect l="T12" t="T13" r="T14" b="T15"/>
              <a:pathLst>
                <a:path w="114" h="156">
                  <a:moveTo>
                    <a:pt x="0" y="156"/>
                  </a:moveTo>
                  <a:lnTo>
                    <a:pt x="114" y="138"/>
                  </a:lnTo>
                  <a:lnTo>
                    <a:pt x="36" y="0"/>
                  </a:lnTo>
                  <a:lnTo>
                    <a:pt x="0" y="156"/>
                  </a:lnTo>
                  <a:close/>
                </a:path>
              </a:pathLst>
            </a:custGeom>
            <a:solidFill>
              <a:srgbClr val="EF0000"/>
            </a:solidFill>
            <a:ln w="9525">
              <a:noFill/>
              <a:round/>
              <a:headEnd/>
              <a:tailEnd/>
            </a:ln>
          </p:spPr>
          <p:txBody>
            <a:bodyPr/>
            <a:lstStyle/>
            <a:p>
              <a:endParaRPr lang="en-US"/>
            </a:p>
          </p:txBody>
        </p:sp>
        <p:sp>
          <p:nvSpPr>
            <p:cNvPr id="320" name="Freeform 503">
              <a:extLst>
                <a:ext uri="{FF2B5EF4-FFF2-40B4-BE49-F238E27FC236}">
                  <a16:creationId xmlns:a16="http://schemas.microsoft.com/office/drawing/2014/main" id="{4A776457-CEBF-715E-3BB5-EF06A9F9605F}"/>
                </a:ext>
              </a:extLst>
            </p:cNvPr>
            <p:cNvSpPr>
              <a:spLocks/>
            </p:cNvSpPr>
            <p:nvPr/>
          </p:nvSpPr>
          <p:spPr bwMode="auto">
            <a:xfrm>
              <a:off x="5765800" y="1989138"/>
              <a:ext cx="180975" cy="247650"/>
            </a:xfrm>
            <a:custGeom>
              <a:avLst/>
              <a:gdLst>
                <a:gd name="T0" fmla="*/ 0 w 19"/>
                <a:gd name="T1" fmla="*/ 2147483647 h 26"/>
                <a:gd name="T2" fmla="*/ 2147483647 w 19"/>
                <a:gd name="T3" fmla="*/ 2147483647 h 26"/>
                <a:gd name="T4" fmla="*/ 2147483647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0" y="26"/>
                  </a:moveTo>
                  <a:lnTo>
                    <a:pt x="19" y="23"/>
                  </a:lnTo>
                  <a:lnTo>
                    <a:pt x="6" y="0"/>
                  </a:lnTo>
                </a:path>
              </a:pathLst>
            </a:custGeom>
            <a:noFill/>
            <a:ln w="0">
              <a:solidFill>
                <a:srgbClr val="000000"/>
              </a:solidFill>
              <a:round/>
              <a:headEnd/>
              <a:tailEnd/>
            </a:ln>
          </p:spPr>
          <p:txBody>
            <a:bodyPr/>
            <a:lstStyle/>
            <a:p>
              <a:endParaRPr lang="en-US"/>
            </a:p>
          </p:txBody>
        </p:sp>
        <p:sp>
          <p:nvSpPr>
            <p:cNvPr id="321" name="Oval 504">
              <a:extLst>
                <a:ext uri="{FF2B5EF4-FFF2-40B4-BE49-F238E27FC236}">
                  <a16:creationId xmlns:a16="http://schemas.microsoft.com/office/drawing/2014/main" id="{5D371B14-FB68-6A31-4A08-4EFB8781BC83}"/>
                </a:ext>
              </a:extLst>
            </p:cNvPr>
            <p:cNvSpPr>
              <a:spLocks noChangeArrowheads="1"/>
            </p:cNvSpPr>
            <p:nvPr/>
          </p:nvSpPr>
          <p:spPr bwMode="auto">
            <a:xfrm>
              <a:off x="5710238" y="2065338"/>
              <a:ext cx="84137" cy="85725"/>
            </a:xfrm>
            <a:prstGeom prst="ellipse">
              <a:avLst/>
            </a:prstGeom>
            <a:solidFill>
              <a:srgbClr val="FF0000"/>
            </a:solidFill>
            <a:ln w="9525">
              <a:noFill/>
              <a:round/>
              <a:headEnd/>
              <a:tailEnd/>
            </a:ln>
          </p:spPr>
          <p:txBody>
            <a:bodyPr/>
            <a:lstStyle/>
            <a:p>
              <a:endParaRPr lang="en-US"/>
            </a:p>
          </p:txBody>
        </p:sp>
        <p:sp>
          <p:nvSpPr>
            <p:cNvPr id="322" name="Oval 505">
              <a:extLst>
                <a:ext uri="{FF2B5EF4-FFF2-40B4-BE49-F238E27FC236}">
                  <a16:creationId xmlns:a16="http://schemas.microsoft.com/office/drawing/2014/main" id="{11D0C0F2-AD0E-5F96-4719-A6D94E48AE00}"/>
                </a:ext>
              </a:extLst>
            </p:cNvPr>
            <p:cNvSpPr>
              <a:spLocks noChangeArrowheads="1"/>
            </p:cNvSpPr>
            <p:nvPr/>
          </p:nvSpPr>
          <p:spPr bwMode="auto">
            <a:xfrm>
              <a:off x="5710238" y="2065338"/>
              <a:ext cx="84137" cy="85725"/>
            </a:xfrm>
            <a:prstGeom prst="ellipse">
              <a:avLst/>
            </a:prstGeom>
            <a:noFill/>
            <a:ln w="0">
              <a:solidFill>
                <a:srgbClr val="FF0000"/>
              </a:solidFill>
              <a:round/>
              <a:headEnd/>
              <a:tailEnd/>
            </a:ln>
          </p:spPr>
          <p:txBody>
            <a:bodyPr/>
            <a:lstStyle/>
            <a:p>
              <a:endParaRPr lang="en-US"/>
            </a:p>
          </p:txBody>
        </p:sp>
        <p:sp>
          <p:nvSpPr>
            <p:cNvPr id="323" name="Freeform 506">
              <a:extLst>
                <a:ext uri="{FF2B5EF4-FFF2-40B4-BE49-F238E27FC236}">
                  <a16:creationId xmlns:a16="http://schemas.microsoft.com/office/drawing/2014/main" id="{49EC22F7-BD12-44EA-5A24-5F3FDAE8B1B0}"/>
                </a:ext>
              </a:extLst>
            </p:cNvPr>
            <p:cNvSpPr>
              <a:spLocks/>
            </p:cNvSpPr>
            <p:nvPr/>
          </p:nvSpPr>
          <p:spPr bwMode="auto">
            <a:xfrm>
              <a:off x="5643563" y="1989138"/>
              <a:ext cx="179387" cy="247650"/>
            </a:xfrm>
            <a:custGeom>
              <a:avLst/>
              <a:gdLst>
                <a:gd name="T0" fmla="*/ 2147483647 w 113"/>
                <a:gd name="T1" fmla="*/ 2147483647 h 156"/>
                <a:gd name="T2" fmla="*/ 0 w 113"/>
                <a:gd name="T3" fmla="*/ 2147483647 h 156"/>
                <a:gd name="T4" fmla="*/ 2147483647 w 113"/>
                <a:gd name="T5" fmla="*/ 0 h 156"/>
                <a:gd name="T6" fmla="*/ 2147483647 w 113"/>
                <a:gd name="T7" fmla="*/ 2147483647 h 156"/>
                <a:gd name="T8" fmla="*/ 0 60000 65536"/>
                <a:gd name="T9" fmla="*/ 0 60000 65536"/>
                <a:gd name="T10" fmla="*/ 0 60000 65536"/>
                <a:gd name="T11" fmla="*/ 0 60000 65536"/>
                <a:gd name="T12" fmla="*/ 0 w 113"/>
                <a:gd name="T13" fmla="*/ 0 h 156"/>
                <a:gd name="T14" fmla="*/ 113 w 113"/>
                <a:gd name="T15" fmla="*/ 156 h 156"/>
              </a:gdLst>
              <a:ahLst/>
              <a:cxnLst>
                <a:cxn ang="T8">
                  <a:pos x="T0" y="T1"/>
                </a:cxn>
                <a:cxn ang="T9">
                  <a:pos x="T2" y="T3"/>
                </a:cxn>
                <a:cxn ang="T10">
                  <a:pos x="T4" y="T5"/>
                </a:cxn>
                <a:cxn ang="T11">
                  <a:pos x="T6" y="T7"/>
                </a:cxn>
              </a:cxnLst>
              <a:rect l="T12" t="T13" r="T14" b="T15"/>
              <a:pathLst>
                <a:path w="113" h="156">
                  <a:moveTo>
                    <a:pt x="77" y="156"/>
                  </a:moveTo>
                  <a:lnTo>
                    <a:pt x="0" y="18"/>
                  </a:lnTo>
                  <a:lnTo>
                    <a:pt x="113" y="0"/>
                  </a:lnTo>
                  <a:lnTo>
                    <a:pt x="77" y="156"/>
                  </a:lnTo>
                  <a:close/>
                </a:path>
              </a:pathLst>
            </a:custGeom>
            <a:solidFill>
              <a:srgbClr val="EF0000"/>
            </a:solidFill>
            <a:ln w="9525">
              <a:noFill/>
              <a:round/>
              <a:headEnd/>
              <a:tailEnd/>
            </a:ln>
          </p:spPr>
          <p:txBody>
            <a:bodyPr/>
            <a:lstStyle/>
            <a:p>
              <a:endParaRPr lang="en-US"/>
            </a:p>
          </p:txBody>
        </p:sp>
        <p:sp>
          <p:nvSpPr>
            <p:cNvPr id="324" name="Freeform 507">
              <a:extLst>
                <a:ext uri="{FF2B5EF4-FFF2-40B4-BE49-F238E27FC236}">
                  <a16:creationId xmlns:a16="http://schemas.microsoft.com/office/drawing/2014/main" id="{0E797F8F-461A-98E8-9818-899263E7A6AD}"/>
                </a:ext>
              </a:extLst>
            </p:cNvPr>
            <p:cNvSpPr>
              <a:spLocks/>
            </p:cNvSpPr>
            <p:nvPr/>
          </p:nvSpPr>
          <p:spPr bwMode="auto">
            <a:xfrm>
              <a:off x="5643563" y="1989138"/>
              <a:ext cx="179387" cy="247650"/>
            </a:xfrm>
            <a:custGeom>
              <a:avLst/>
              <a:gdLst>
                <a:gd name="T0" fmla="*/ 2147483647 w 19"/>
                <a:gd name="T1" fmla="*/ 2147483647 h 26"/>
                <a:gd name="T2" fmla="*/ 0 w 19"/>
                <a:gd name="T3" fmla="*/ 2147483647 h 26"/>
                <a:gd name="T4" fmla="*/ 2147483647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13" y="26"/>
                  </a:moveTo>
                  <a:lnTo>
                    <a:pt x="0" y="3"/>
                  </a:lnTo>
                  <a:lnTo>
                    <a:pt x="19" y="0"/>
                  </a:lnTo>
                </a:path>
              </a:pathLst>
            </a:custGeom>
            <a:noFill/>
            <a:ln w="0">
              <a:solidFill>
                <a:srgbClr val="000000"/>
              </a:solidFill>
              <a:round/>
              <a:headEnd/>
              <a:tailEnd/>
            </a:ln>
          </p:spPr>
          <p:txBody>
            <a:bodyPr/>
            <a:lstStyle/>
            <a:p>
              <a:endParaRPr lang="en-US"/>
            </a:p>
          </p:txBody>
        </p:sp>
        <p:sp>
          <p:nvSpPr>
            <p:cNvPr id="325" name="Freeform 508">
              <a:extLst>
                <a:ext uri="{FF2B5EF4-FFF2-40B4-BE49-F238E27FC236}">
                  <a16:creationId xmlns:a16="http://schemas.microsoft.com/office/drawing/2014/main" id="{5B6E18F4-AA27-47A0-E31B-E5BA5CB99944}"/>
                </a:ext>
              </a:extLst>
            </p:cNvPr>
            <p:cNvSpPr>
              <a:spLocks/>
            </p:cNvSpPr>
            <p:nvPr/>
          </p:nvSpPr>
          <p:spPr bwMode="auto">
            <a:xfrm>
              <a:off x="5765800" y="2208213"/>
              <a:ext cx="180975" cy="247650"/>
            </a:xfrm>
            <a:custGeom>
              <a:avLst/>
              <a:gdLst>
                <a:gd name="T0" fmla="*/ 2147483647 w 114"/>
                <a:gd name="T1" fmla="*/ 2147483647 h 156"/>
                <a:gd name="T2" fmla="*/ 0 w 114"/>
                <a:gd name="T3" fmla="*/ 2147483647 h 156"/>
                <a:gd name="T4" fmla="*/ 2147483647 w 114"/>
                <a:gd name="T5" fmla="*/ 0 h 156"/>
                <a:gd name="T6" fmla="*/ 2147483647 w 114"/>
                <a:gd name="T7" fmla="*/ 2147483647 h 156"/>
                <a:gd name="T8" fmla="*/ 0 60000 65536"/>
                <a:gd name="T9" fmla="*/ 0 60000 65536"/>
                <a:gd name="T10" fmla="*/ 0 60000 65536"/>
                <a:gd name="T11" fmla="*/ 0 60000 65536"/>
                <a:gd name="T12" fmla="*/ 0 w 114"/>
                <a:gd name="T13" fmla="*/ 0 h 156"/>
                <a:gd name="T14" fmla="*/ 114 w 114"/>
                <a:gd name="T15" fmla="*/ 156 h 156"/>
              </a:gdLst>
              <a:ahLst/>
              <a:cxnLst>
                <a:cxn ang="T8">
                  <a:pos x="T0" y="T1"/>
                </a:cxn>
                <a:cxn ang="T9">
                  <a:pos x="T2" y="T3"/>
                </a:cxn>
                <a:cxn ang="T10">
                  <a:pos x="T4" y="T5"/>
                </a:cxn>
                <a:cxn ang="T11">
                  <a:pos x="T6" y="T7"/>
                </a:cxn>
              </a:cxnLst>
              <a:rect l="T12" t="T13" r="T14" b="T15"/>
              <a:pathLst>
                <a:path w="114" h="156">
                  <a:moveTo>
                    <a:pt x="84" y="156"/>
                  </a:moveTo>
                  <a:lnTo>
                    <a:pt x="0" y="18"/>
                  </a:lnTo>
                  <a:lnTo>
                    <a:pt x="114" y="0"/>
                  </a:lnTo>
                  <a:lnTo>
                    <a:pt x="84" y="156"/>
                  </a:lnTo>
                  <a:close/>
                </a:path>
              </a:pathLst>
            </a:custGeom>
            <a:solidFill>
              <a:srgbClr val="FF4000"/>
            </a:solidFill>
            <a:ln w="9525">
              <a:noFill/>
              <a:round/>
              <a:headEnd/>
              <a:tailEnd/>
            </a:ln>
          </p:spPr>
          <p:txBody>
            <a:bodyPr/>
            <a:lstStyle/>
            <a:p>
              <a:endParaRPr lang="en-US"/>
            </a:p>
          </p:txBody>
        </p:sp>
        <p:sp>
          <p:nvSpPr>
            <p:cNvPr id="326" name="Freeform 509">
              <a:extLst>
                <a:ext uri="{FF2B5EF4-FFF2-40B4-BE49-F238E27FC236}">
                  <a16:creationId xmlns:a16="http://schemas.microsoft.com/office/drawing/2014/main" id="{C6070EDC-5257-493F-C45A-A235FC88FB2D}"/>
                </a:ext>
              </a:extLst>
            </p:cNvPr>
            <p:cNvSpPr>
              <a:spLocks/>
            </p:cNvSpPr>
            <p:nvPr/>
          </p:nvSpPr>
          <p:spPr bwMode="auto">
            <a:xfrm>
              <a:off x="5765800" y="2208213"/>
              <a:ext cx="180975" cy="247650"/>
            </a:xfrm>
            <a:custGeom>
              <a:avLst/>
              <a:gdLst>
                <a:gd name="T0" fmla="*/ 2147483647 w 19"/>
                <a:gd name="T1" fmla="*/ 2147483647 h 26"/>
                <a:gd name="T2" fmla="*/ 0 w 19"/>
                <a:gd name="T3" fmla="*/ 2147483647 h 26"/>
                <a:gd name="T4" fmla="*/ 2147483647 w 19"/>
                <a:gd name="T5" fmla="*/ 0 h 26"/>
                <a:gd name="T6" fmla="*/ 0 60000 65536"/>
                <a:gd name="T7" fmla="*/ 0 60000 65536"/>
                <a:gd name="T8" fmla="*/ 0 60000 65536"/>
                <a:gd name="T9" fmla="*/ 0 w 19"/>
                <a:gd name="T10" fmla="*/ 0 h 26"/>
                <a:gd name="T11" fmla="*/ 19 w 19"/>
                <a:gd name="T12" fmla="*/ 26 h 26"/>
              </a:gdLst>
              <a:ahLst/>
              <a:cxnLst>
                <a:cxn ang="T6">
                  <a:pos x="T0" y="T1"/>
                </a:cxn>
                <a:cxn ang="T7">
                  <a:pos x="T2" y="T3"/>
                </a:cxn>
                <a:cxn ang="T8">
                  <a:pos x="T4" y="T5"/>
                </a:cxn>
              </a:cxnLst>
              <a:rect l="T9" t="T10" r="T11" b="T12"/>
              <a:pathLst>
                <a:path w="19" h="26">
                  <a:moveTo>
                    <a:pt x="14" y="26"/>
                  </a:moveTo>
                  <a:lnTo>
                    <a:pt x="0" y="3"/>
                  </a:lnTo>
                  <a:lnTo>
                    <a:pt x="19" y="0"/>
                  </a:lnTo>
                </a:path>
              </a:pathLst>
            </a:custGeom>
            <a:noFill/>
            <a:ln w="0">
              <a:solidFill>
                <a:srgbClr val="000000"/>
              </a:solidFill>
              <a:round/>
              <a:headEnd/>
              <a:tailEnd/>
            </a:ln>
          </p:spPr>
          <p:txBody>
            <a:bodyPr/>
            <a:lstStyle/>
            <a:p>
              <a:endParaRPr lang="en-US"/>
            </a:p>
          </p:txBody>
        </p:sp>
        <p:sp>
          <p:nvSpPr>
            <p:cNvPr id="327" name="Oval 510">
              <a:extLst>
                <a:ext uri="{FF2B5EF4-FFF2-40B4-BE49-F238E27FC236}">
                  <a16:creationId xmlns:a16="http://schemas.microsoft.com/office/drawing/2014/main" id="{6BB92176-CBFD-3CA0-B20E-D619BCCD79E3}"/>
                </a:ext>
              </a:extLst>
            </p:cNvPr>
            <p:cNvSpPr>
              <a:spLocks noChangeArrowheads="1"/>
            </p:cNvSpPr>
            <p:nvPr/>
          </p:nvSpPr>
          <p:spPr bwMode="auto">
            <a:xfrm>
              <a:off x="5634038" y="2189163"/>
              <a:ext cx="85725" cy="85725"/>
            </a:xfrm>
            <a:prstGeom prst="ellipse">
              <a:avLst/>
            </a:prstGeom>
            <a:solidFill>
              <a:srgbClr val="FF0000"/>
            </a:solidFill>
            <a:ln w="9525">
              <a:noFill/>
              <a:round/>
              <a:headEnd/>
              <a:tailEnd/>
            </a:ln>
          </p:spPr>
          <p:txBody>
            <a:bodyPr/>
            <a:lstStyle/>
            <a:p>
              <a:endParaRPr lang="en-US"/>
            </a:p>
          </p:txBody>
        </p:sp>
        <p:sp>
          <p:nvSpPr>
            <p:cNvPr id="328" name="Oval 511">
              <a:extLst>
                <a:ext uri="{FF2B5EF4-FFF2-40B4-BE49-F238E27FC236}">
                  <a16:creationId xmlns:a16="http://schemas.microsoft.com/office/drawing/2014/main" id="{69DE878C-2ACB-537A-6F7F-27845E18952B}"/>
                </a:ext>
              </a:extLst>
            </p:cNvPr>
            <p:cNvSpPr>
              <a:spLocks noChangeArrowheads="1"/>
            </p:cNvSpPr>
            <p:nvPr/>
          </p:nvSpPr>
          <p:spPr bwMode="auto">
            <a:xfrm>
              <a:off x="5634038" y="2189163"/>
              <a:ext cx="85725" cy="85725"/>
            </a:xfrm>
            <a:prstGeom prst="ellipse">
              <a:avLst/>
            </a:prstGeom>
            <a:noFill/>
            <a:ln w="0">
              <a:solidFill>
                <a:srgbClr val="FF0000"/>
              </a:solidFill>
              <a:round/>
              <a:headEnd/>
              <a:tailEnd/>
            </a:ln>
          </p:spPr>
          <p:txBody>
            <a:bodyPr/>
            <a:lstStyle/>
            <a:p>
              <a:endParaRPr lang="en-US"/>
            </a:p>
          </p:txBody>
        </p:sp>
        <p:sp>
          <p:nvSpPr>
            <p:cNvPr id="329" name="Freeform 512">
              <a:extLst>
                <a:ext uri="{FF2B5EF4-FFF2-40B4-BE49-F238E27FC236}">
                  <a16:creationId xmlns:a16="http://schemas.microsoft.com/office/drawing/2014/main" id="{E0513A7E-A402-3A1E-557D-5B2FB55C4B9D}"/>
                </a:ext>
              </a:extLst>
            </p:cNvPr>
            <p:cNvSpPr>
              <a:spLocks/>
            </p:cNvSpPr>
            <p:nvPr/>
          </p:nvSpPr>
          <p:spPr bwMode="auto">
            <a:xfrm>
              <a:off x="5595938" y="2017713"/>
              <a:ext cx="169862" cy="247650"/>
            </a:xfrm>
            <a:custGeom>
              <a:avLst/>
              <a:gdLst>
                <a:gd name="T0" fmla="*/ 0 w 107"/>
                <a:gd name="T1" fmla="*/ 2147483647 h 156"/>
                <a:gd name="T2" fmla="*/ 2147483647 w 107"/>
                <a:gd name="T3" fmla="*/ 2147483647 h 156"/>
                <a:gd name="T4" fmla="*/ 2147483647 w 107"/>
                <a:gd name="T5" fmla="*/ 0 h 156"/>
                <a:gd name="T6" fmla="*/ 0 w 107"/>
                <a:gd name="T7" fmla="*/ 2147483647 h 156"/>
                <a:gd name="T8" fmla="*/ 0 60000 65536"/>
                <a:gd name="T9" fmla="*/ 0 60000 65536"/>
                <a:gd name="T10" fmla="*/ 0 60000 65536"/>
                <a:gd name="T11" fmla="*/ 0 60000 65536"/>
                <a:gd name="T12" fmla="*/ 0 w 107"/>
                <a:gd name="T13" fmla="*/ 0 h 156"/>
                <a:gd name="T14" fmla="*/ 107 w 107"/>
                <a:gd name="T15" fmla="*/ 156 h 156"/>
              </a:gdLst>
              <a:ahLst/>
              <a:cxnLst>
                <a:cxn ang="T8">
                  <a:pos x="T0" y="T1"/>
                </a:cxn>
                <a:cxn ang="T9">
                  <a:pos x="T2" y="T3"/>
                </a:cxn>
                <a:cxn ang="T10">
                  <a:pos x="T4" y="T5"/>
                </a:cxn>
                <a:cxn ang="T11">
                  <a:pos x="T6" y="T7"/>
                </a:cxn>
              </a:cxnLst>
              <a:rect l="T12" t="T13" r="T14" b="T15"/>
              <a:pathLst>
                <a:path w="107" h="156">
                  <a:moveTo>
                    <a:pt x="0" y="156"/>
                  </a:moveTo>
                  <a:lnTo>
                    <a:pt x="107" y="138"/>
                  </a:lnTo>
                  <a:lnTo>
                    <a:pt x="30" y="0"/>
                  </a:lnTo>
                  <a:lnTo>
                    <a:pt x="0" y="156"/>
                  </a:lnTo>
                  <a:close/>
                </a:path>
              </a:pathLst>
            </a:custGeom>
            <a:solidFill>
              <a:srgbClr val="CF0000"/>
            </a:solidFill>
            <a:ln w="9525">
              <a:noFill/>
              <a:round/>
              <a:headEnd/>
              <a:tailEnd/>
            </a:ln>
          </p:spPr>
          <p:txBody>
            <a:bodyPr/>
            <a:lstStyle/>
            <a:p>
              <a:endParaRPr lang="en-US"/>
            </a:p>
          </p:txBody>
        </p:sp>
        <p:sp>
          <p:nvSpPr>
            <p:cNvPr id="330" name="Freeform 513">
              <a:extLst>
                <a:ext uri="{FF2B5EF4-FFF2-40B4-BE49-F238E27FC236}">
                  <a16:creationId xmlns:a16="http://schemas.microsoft.com/office/drawing/2014/main" id="{19DDD56C-42C1-3643-DF7C-91A29E241B4E}"/>
                </a:ext>
              </a:extLst>
            </p:cNvPr>
            <p:cNvSpPr>
              <a:spLocks/>
            </p:cNvSpPr>
            <p:nvPr/>
          </p:nvSpPr>
          <p:spPr bwMode="auto">
            <a:xfrm>
              <a:off x="5595938" y="2017713"/>
              <a:ext cx="169862" cy="247650"/>
            </a:xfrm>
            <a:custGeom>
              <a:avLst/>
              <a:gdLst>
                <a:gd name="T0" fmla="*/ 0 w 18"/>
                <a:gd name="T1" fmla="*/ 2147483647 h 26"/>
                <a:gd name="T2" fmla="*/ 2147483647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0" y="26"/>
                  </a:moveTo>
                  <a:lnTo>
                    <a:pt x="18" y="23"/>
                  </a:lnTo>
                  <a:lnTo>
                    <a:pt x="5" y="0"/>
                  </a:lnTo>
                </a:path>
              </a:pathLst>
            </a:custGeom>
            <a:noFill/>
            <a:ln w="0">
              <a:solidFill>
                <a:srgbClr val="000000"/>
              </a:solidFill>
              <a:round/>
              <a:headEnd/>
              <a:tailEnd/>
            </a:ln>
          </p:spPr>
          <p:txBody>
            <a:bodyPr/>
            <a:lstStyle/>
            <a:p>
              <a:endParaRPr lang="en-US"/>
            </a:p>
          </p:txBody>
        </p:sp>
        <p:sp>
          <p:nvSpPr>
            <p:cNvPr id="331" name="Freeform 514">
              <a:extLst>
                <a:ext uri="{FF2B5EF4-FFF2-40B4-BE49-F238E27FC236}">
                  <a16:creationId xmlns:a16="http://schemas.microsoft.com/office/drawing/2014/main" id="{6FDCA438-80ED-9DF1-B89F-D6C0ACCE3A4E}"/>
                </a:ext>
              </a:extLst>
            </p:cNvPr>
            <p:cNvSpPr>
              <a:spLocks/>
            </p:cNvSpPr>
            <p:nvPr/>
          </p:nvSpPr>
          <p:spPr bwMode="auto">
            <a:xfrm>
              <a:off x="5719763" y="2236788"/>
              <a:ext cx="179387" cy="257175"/>
            </a:xfrm>
            <a:custGeom>
              <a:avLst/>
              <a:gdLst>
                <a:gd name="T0" fmla="*/ 0 w 113"/>
                <a:gd name="T1" fmla="*/ 2147483647 h 162"/>
                <a:gd name="T2" fmla="*/ 2147483647 w 113"/>
                <a:gd name="T3" fmla="*/ 2147483647 h 162"/>
                <a:gd name="T4" fmla="*/ 2147483647 w 113"/>
                <a:gd name="T5" fmla="*/ 0 h 162"/>
                <a:gd name="T6" fmla="*/ 0 w 113"/>
                <a:gd name="T7" fmla="*/ 2147483647 h 162"/>
                <a:gd name="T8" fmla="*/ 0 60000 65536"/>
                <a:gd name="T9" fmla="*/ 0 60000 65536"/>
                <a:gd name="T10" fmla="*/ 0 60000 65536"/>
                <a:gd name="T11" fmla="*/ 0 60000 65536"/>
                <a:gd name="T12" fmla="*/ 0 w 113"/>
                <a:gd name="T13" fmla="*/ 0 h 162"/>
                <a:gd name="T14" fmla="*/ 113 w 113"/>
                <a:gd name="T15" fmla="*/ 162 h 162"/>
              </a:gdLst>
              <a:ahLst/>
              <a:cxnLst>
                <a:cxn ang="T8">
                  <a:pos x="T0" y="T1"/>
                </a:cxn>
                <a:cxn ang="T9">
                  <a:pos x="T2" y="T3"/>
                </a:cxn>
                <a:cxn ang="T10">
                  <a:pos x="T4" y="T5"/>
                </a:cxn>
                <a:cxn ang="T11">
                  <a:pos x="T6" y="T7"/>
                </a:cxn>
              </a:cxnLst>
              <a:rect l="T12" t="T13" r="T14" b="T15"/>
              <a:pathLst>
                <a:path w="113" h="162">
                  <a:moveTo>
                    <a:pt x="0" y="162"/>
                  </a:moveTo>
                  <a:lnTo>
                    <a:pt x="113" y="138"/>
                  </a:lnTo>
                  <a:lnTo>
                    <a:pt x="29" y="0"/>
                  </a:lnTo>
                  <a:lnTo>
                    <a:pt x="0" y="162"/>
                  </a:lnTo>
                  <a:close/>
                </a:path>
              </a:pathLst>
            </a:custGeom>
            <a:solidFill>
              <a:srgbClr val="FF3000"/>
            </a:solidFill>
            <a:ln w="9525">
              <a:noFill/>
              <a:round/>
              <a:headEnd/>
              <a:tailEnd/>
            </a:ln>
          </p:spPr>
          <p:txBody>
            <a:bodyPr/>
            <a:lstStyle/>
            <a:p>
              <a:endParaRPr lang="en-US"/>
            </a:p>
          </p:txBody>
        </p:sp>
        <p:sp>
          <p:nvSpPr>
            <p:cNvPr id="332" name="Freeform 515">
              <a:extLst>
                <a:ext uri="{FF2B5EF4-FFF2-40B4-BE49-F238E27FC236}">
                  <a16:creationId xmlns:a16="http://schemas.microsoft.com/office/drawing/2014/main" id="{83A85746-8C69-795C-4F75-94DE635D457B}"/>
                </a:ext>
              </a:extLst>
            </p:cNvPr>
            <p:cNvSpPr>
              <a:spLocks/>
            </p:cNvSpPr>
            <p:nvPr/>
          </p:nvSpPr>
          <p:spPr bwMode="auto">
            <a:xfrm>
              <a:off x="5719763" y="2236788"/>
              <a:ext cx="179387" cy="257175"/>
            </a:xfrm>
            <a:custGeom>
              <a:avLst/>
              <a:gdLst>
                <a:gd name="T0" fmla="*/ 0 w 19"/>
                <a:gd name="T1" fmla="*/ 2147483647 h 27"/>
                <a:gd name="T2" fmla="*/ 2147483647 w 19"/>
                <a:gd name="T3" fmla="*/ 2147483647 h 27"/>
                <a:gd name="T4" fmla="*/ 2147483647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0" y="27"/>
                  </a:moveTo>
                  <a:lnTo>
                    <a:pt x="19" y="23"/>
                  </a:lnTo>
                  <a:lnTo>
                    <a:pt x="5" y="0"/>
                  </a:lnTo>
                </a:path>
              </a:pathLst>
            </a:custGeom>
            <a:noFill/>
            <a:ln w="0">
              <a:solidFill>
                <a:srgbClr val="000000"/>
              </a:solidFill>
              <a:round/>
              <a:headEnd/>
              <a:tailEnd/>
            </a:ln>
          </p:spPr>
          <p:txBody>
            <a:bodyPr/>
            <a:lstStyle/>
            <a:p>
              <a:endParaRPr lang="en-US"/>
            </a:p>
          </p:txBody>
        </p:sp>
        <p:sp>
          <p:nvSpPr>
            <p:cNvPr id="333" name="Freeform 516">
              <a:extLst>
                <a:ext uri="{FF2B5EF4-FFF2-40B4-BE49-F238E27FC236}">
                  <a16:creationId xmlns:a16="http://schemas.microsoft.com/office/drawing/2014/main" id="{6041F6E4-733F-53B6-A1FD-4106330C19F7}"/>
                </a:ext>
              </a:extLst>
            </p:cNvPr>
            <p:cNvSpPr>
              <a:spLocks/>
            </p:cNvSpPr>
            <p:nvPr/>
          </p:nvSpPr>
          <p:spPr bwMode="auto">
            <a:xfrm>
              <a:off x="5719763" y="2455863"/>
              <a:ext cx="179387" cy="257175"/>
            </a:xfrm>
            <a:custGeom>
              <a:avLst/>
              <a:gdLst>
                <a:gd name="T0" fmla="*/ 2147483647 w 113"/>
                <a:gd name="T1" fmla="*/ 2147483647 h 162"/>
                <a:gd name="T2" fmla="*/ 0 w 113"/>
                <a:gd name="T3" fmla="*/ 2147483647 h 162"/>
                <a:gd name="T4" fmla="*/ 2147483647 w 113"/>
                <a:gd name="T5" fmla="*/ 0 h 162"/>
                <a:gd name="T6" fmla="*/ 2147483647 w 113"/>
                <a:gd name="T7" fmla="*/ 2147483647 h 162"/>
                <a:gd name="T8" fmla="*/ 0 60000 65536"/>
                <a:gd name="T9" fmla="*/ 0 60000 65536"/>
                <a:gd name="T10" fmla="*/ 0 60000 65536"/>
                <a:gd name="T11" fmla="*/ 0 60000 65536"/>
                <a:gd name="T12" fmla="*/ 0 w 113"/>
                <a:gd name="T13" fmla="*/ 0 h 162"/>
                <a:gd name="T14" fmla="*/ 113 w 113"/>
                <a:gd name="T15" fmla="*/ 162 h 162"/>
              </a:gdLst>
              <a:ahLst/>
              <a:cxnLst>
                <a:cxn ang="T8">
                  <a:pos x="T0" y="T1"/>
                </a:cxn>
                <a:cxn ang="T9">
                  <a:pos x="T2" y="T3"/>
                </a:cxn>
                <a:cxn ang="T10">
                  <a:pos x="T4" y="T5"/>
                </a:cxn>
                <a:cxn ang="T11">
                  <a:pos x="T6" y="T7"/>
                </a:cxn>
              </a:cxnLst>
              <a:rect l="T12" t="T13" r="T14" b="T15"/>
              <a:pathLst>
                <a:path w="113" h="162">
                  <a:moveTo>
                    <a:pt x="77" y="162"/>
                  </a:moveTo>
                  <a:lnTo>
                    <a:pt x="0" y="24"/>
                  </a:lnTo>
                  <a:lnTo>
                    <a:pt x="113" y="0"/>
                  </a:lnTo>
                  <a:lnTo>
                    <a:pt x="77" y="162"/>
                  </a:lnTo>
                  <a:close/>
                </a:path>
              </a:pathLst>
            </a:custGeom>
            <a:solidFill>
              <a:srgbClr val="FF8F00"/>
            </a:solidFill>
            <a:ln w="9525">
              <a:noFill/>
              <a:round/>
              <a:headEnd/>
              <a:tailEnd/>
            </a:ln>
          </p:spPr>
          <p:txBody>
            <a:bodyPr/>
            <a:lstStyle/>
            <a:p>
              <a:endParaRPr lang="en-US"/>
            </a:p>
          </p:txBody>
        </p:sp>
        <p:sp>
          <p:nvSpPr>
            <p:cNvPr id="334" name="Freeform 517">
              <a:extLst>
                <a:ext uri="{FF2B5EF4-FFF2-40B4-BE49-F238E27FC236}">
                  <a16:creationId xmlns:a16="http://schemas.microsoft.com/office/drawing/2014/main" id="{E859D9CF-45B3-B120-2F0B-ADA6FC585028}"/>
                </a:ext>
              </a:extLst>
            </p:cNvPr>
            <p:cNvSpPr>
              <a:spLocks/>
            </p:cNvSpPr>
            <p:nvPr/>
          </p:nvSpPr>
          <p:spPr bwMode="auto">
            <a:xfrm>
              <a:off x="5719763" y="2455863"/>
              <a:ext cx="179387" cy="257175"/>
            </a:xfrm>
            <a:custGeom>
              <a:avLst/>
              <a:gdLst>
                <a:gd name="T0" fmla="*/ 2147483647 w 19"/>
                <a:gd name="T1" fmla="*/ 2147483647 h 27"/>
                <a:gd name="T2" fmla="*/ 0 w 19"/>
                <a:gd name="T3" fmla="*/ 2147483647 h 27"/>
                <a:gd name="T4" fmla="*/ 2147483647 w 19"/>
                <a:gd name="T5" fmla="*/ 0 h 27"/>
                <a:gd name="T6" fmla="*/ 0 60000 65536"/>
                <a:gd name="T7" fmla="*/ 0 60000 65536"/>
                <a:gd name="T8" fmla="*/ 0 60000 65536"/>
                <a:gd name="T9" fmla="*/ 0 w 19"/>
                <a:gd name="T10" fmla="*/ 0 h 27"/>
                <a:gd name="T11" fmla="*/ 19 w 19"/>
                <a:gd name="T12" fmla="*/ 27 h 27"/>
              </a:gdLst>
              <a:ahLst/>
              <a:cxnLst>
                <a:cxn ang="T6">
                  <a:pos x="T0" y="T1"/>
                </a:cxn>
                <a:cxn ang="T7">
                  <a:pos x="T2" y="T3"/>
                </a:cxn>
                <a:cxn ang="T8">
                  <a:pos x="T4" y="T5"/>
                </a:cxn>
              </a:cxnLst>
              <a:rect l="T9" t="T10" r="T11" b="T12"/>
              <a:pathLst>
                <a:path w="19" h="27">
                  <a:moveTo>
                    <a:pt x="13" y="27"/>
                  </a:moveTo>
                  <a:lnTo>
                    <a:pt x="0" y="4"/>
                  </a:lnTo>
                  <a:lnTo>
                    <a:pt x="19" y="0"/>
                  </a:lnTo>
                </a:path>
              </a:pathLst>
            </a:custGeom>
            <a:noFill/>
            <a:ln w="0">
              <a:solidFill>
                <a:srgbClr val="000000"/>
              </a:solidFill>
              <a:round/>
              <a:headEnd/>
              <a:tailEnd/>
            </a:ln>
          </p:spPr>
          <p:txBody>
            <a:bodyPr/>
            <a:lstStyle/>
            <a:p>
              <a:endParaRPr lang="en-US"/>
            </a:p>
          </p:txBody>
        </p:sp>
        <p:sp>
          <p:nvSpPr>
            <p:cNvPr id="335" name="Oval 518">
              <a:extLst>
                <a:ext uri="{FF2B5EF4-FFF2-40B4-BE49-F238E27FC236}">
                  <a16:creationId xmlns:a16="http://schemas.microsoft.com/office/drawing/2014/main" id="{7EC84404-7DA9-C9E9-101E-0761F9AAD290}"/>
                </a:ext>
              </a:extLst>
            </p:cNvPr>
            <p:cNvSpPr>
              <a:spLocks noChangeArrowheads="1"/>
            </p:cNvSpPr>
            <p:nvPr/>
          </p:nvSpPr>
          <p:spPr bwMode="auto">
            <a:xfrm>
              <a:off x="5822950" y="1695450"/>
              <a:ext cx="85725" cy="85725"/>
            </a:xfrm>
            <a:prstGeom prst="ellipse">
              <a:avLst/>
            </a:prstGeom>
            <a:solidFill>
              <a:srgbClr val="FF0000"/>
            </a:solidFill>
            <a:ln w="9525">
              <a:noFill/>
              <a:round/>
              <a:headEnd/>
              <a:tailEnd/>
            </a:ln>
          </p:spPr>
          <p:txBody>
            <a:bodyPr/>
            <a:lstStyle/>
            <a:p>
              <a:endParaRPr lang="en-US"/>
            </a:p>
          </p:txBody>
        </p:sp>
        <p:sp>
          <p:nvSpPr>
            <p:cNvPr id="336" name="Oval 519">
              <a:extLst>
                <a:ext uri="{FF2B5EF4-FFF2-40B4-BE49-F238E27FC236}">
                  <a16:creationId xmlns:a16="http://schemas.microsoft.com/office/drawing/2014/main" id="{6E472681-D024-66D6-7BAE-BABEBB5855D6}"/>
                </a:ext>
              </a:extLst>
            </p:cNvPr>
            <p:cNvSpPr>
              <a:spLocks noChangeArrowheads="1"/>
            </p:cNvSpPr>
            <p:nvPr/>
          </p:nvSpPr>
          <p:spPr bwMode="auto">
            <a:xfrm>
              <a:off x="5822950" y="1695450"/>
              <a:ext cx="85725" cy="85725"/>
            </a:xfrm>
            <a:prstGeom prst="ellipse">
              <a:avLst/>
            </a:prstGeom>
            <a:noFill/>
            <a:ln w="0">
              <a:solidFill>
                <a:srgbClr val="FF0000"/>
              </a:solidFill>
              <a:round/>
              <a:headEnd/>
              <a:tailEnd/>
            </a:ln>
          </p:spPr>
          <p:txBody>
            <a:bodyPr/>
            <a:lstStyle/>
            <a:p>
              <a:endParaRPr lang="en-US"/>
            </a:p>
          </p:txBody>
        </p:sp>
        <p:sp>
          <p:nvSpPr>
            <p:cNvPr id="337" name="Oval 520">
              <a:extLst>
                <a:ext uri="{FF2B5EF4-FFF2-40B4-BE49-F238E27FC236}">
                  <a16:creationId xmlns:a16="http://schemas.microsoft.com/office/drawing/2014/main" id="{DCB7A7E2-14F4-92A9-546B-828A4230DEDA}"/>
                </a:ext>
              </a:extLst>
            </p:cNvPr>
            <p:cNvSpPr>
              <a:spLocks noChangeArrowheads="1"/>
            </p:cNvSpPr>
            <p:nvPr/>
          </p:nvSpPr>
          <p:spPr bwMode="auto">
            <a:xfrm>
              <a:off x="5775325" y="2674938"/>
              <a:ext cx="85725" cy="85725"/>
            </a:xfrm>
            <a:prstGeom prst="ellipse">
              <a:avLst/>
            </a:prstGeom>
            <a:solidFill>
              <a:srgbClr val="FF0000"/>
            </a:solidFill>
            <a:ln w="9525">
              <a:noFill/>
              <a:round/>
              <a:headEnd/>
              <a:tailEnd/>
            </a:ln>
          </p:spPr>
          <p:txBody>
            <a:bodyPr/>
            <a:lstStyle/>
            <a:p>
              <a:endParaRPr lang="en-US"/>
            </a:p>
          </p:txBody>
        </p:sp>
        <p:sp>
          <p:nvSpPr>
            <p:cNvPr id="338" name="Oval 521">
              <a:extLst>
                <a:ext uri="{FF2B5EF4-FFF2-40B4-BE49-F238E27FC236}">
                  <a16:creationId xmlns:a16="http://schemas.microsoft.com/office/drawing/2014/main" id="{2575A4F1-9713-2FFE-9D19-B31C2C69CE4C}"/>
                </a:ext>
              </a:extLst>
            </p:cNvPr>
            <p:cNvSpPr>
              <a:spLocks noChangeArrowheads="1"/>
            </p:cNvSpPr>
            <p:nvPr/>
          </p:nvSpPr>
          <p:spPr bwMode="auto">
            <a:xfrm>
              <a:off x="5775325" y="2674938"/>
              <a:ext cx="85725" cy="85725"/>
            </a:xfrm>
            <a:prstGeom prst="ellipse">
              <a:avLst/>
            </a:prstGeom>
            <a:noFill/>
            <a:ln w="0">
              <a:solidFill>
                <a:srgbClr val="FF0000"/>
              </a:solidFill>
              <a:round/>
              <a:headEnd/>
              <a:tailEnd/>
            </a:ln>
          </p:spPr>
          <p:txBody>
            <a:bodyPr/>
            <a:lstStyle/>
            <a:p>
              <a:endParaRPr lang="en-US"/>
            </a:p>
          </p:txBody>
        </p:sp>
        <p:sp>
          <p:nvSpPr>
            <p:cNvPr id="339" name="Freeform 522">
              <a:extLst>
                <a:ext uri="{FF2B5EF4-FFF2-40B4-BE49-F238E27FC236}">
                  <a16:creationId xmlns:a16="http://schemas.microsoft.com/office/drawing/2014/main" id="{4B6599DA-C055-3E49-7F23-9050B3DF24BB}"/>
                </a:ext>
              </a:extLst>
            </p:cNvPr>
            <p:cNvSpPr>
              <a:spLocks/>
            </p:cNvSpPr>
            <p:nvPr/>
          </p:nvSpPr>
          <p:spPr bwMode="auto">
            <a:xfrm>
              <a:off x="5472113" y="2017713"/>
              <a:ext cx="171450" cy="247650"/>
            </a:xfrm>
            <a:custGeom>
              <a:avLst/>
              <a:gdLst>
                <a:gd name="T0" fmla="*/ 2147483647 w 108"/>
                <a:gd name="T1" fmla="*/ 2147483647 h 156"/>
                <a:gd name="T2" fmla="*/ 0 w 108"/>
                <a:gd name="T3" fmla="*/ 2147483647 h 156"/>
                <a:gd name="T4" fmla="*/ 2147483647 w 108"/>
                <a:gd name="T5" fmla="*/ 0 h 156"/>
                <a:gd name="T6" fmla="*/ 2147483647 w 108"/>
                <a:gd name="T7" fmla="*/ 2147483647 h 156"/>
                <a:gd name="T8" fmla="*/ 0 60000 65536"/>
                <a:gd name="T9" fmla="*/ 0 60000 65536"/>
                <a:gd name="T10" fmla="*/ 0 60000 65536"/>
                <a:gd name="T11" fmla="*/ 0 60000 65536"/>
                <a:gd name="T12" fmla="*/ 0 w 108"/>
                <a:gd name="T13" fmla="*/ 0 h 156"/>
                <a:gd name="T14" fmla="*/ 108 w 108"/>
                <a:gd name="T15" fmla="*/ 156 h 156"/>
              </a:gdLst>
              <a:ahLst/>
              <a:cxnLst>
                <a:cxn ang="T8">
                  <a:pos x="T0" y="T1"/>
                </a:cxn>
                <a:cxn ang="T9">
                  <a:pos x="T2" y="T3"/>
                </a:cxn>
                <a:cxn ang="T10">
                  <a:pos x="T4" y="T5"/>
                </a:cxn>
                <a:cxn ang="T11">
                  <a:pos x="T6" y="T7"/>
                </a:cxn>
              </a:cxnLst>
              <a:rect l="T12" t="T13" r="T14" b="T15"/>
              <a:pathLst>
                <a:path w="108" h="156">
                  <a:moveTo>
                    <a:pt x="78" y="156"/>
                  </a:moveTo>
                  <a:lnTo>
                    <a:pt x="0" y="18"/>
                  </a:lnTo>
                  <a:lnTo>
                    <a:pt x="108" y="0"/>
                  </a:lnTo>
                  <a:lnTo>
                    <a:pt x="78" y="156"/>
                  </a:lnTo>
                  <a:close/>
                </a:path>
              </a:pathLst>
            </a:custGeom>
            <a:solidFill>
              <a:srgbClr val="CF0000"/>
            </a:solidFill>
            <a:ln w="9525">
              <a:noFill/>
              <a:round/>
              <a:headEnd/>
              <a:tailEnd/>
            </a:ln>
          </p:spPr>
          <p:txBody>
            <a:bodyPr/>
            <a:lstStyle/>
            <a:p>
              <a:endParaRPr lang="en-US"/>
            </a:p>
          </p:txBody>
        </p:sp>
        <p:sp>
          <p:nvSpPr>
            <p:cNvPr id="340" name="Freeform 523">
              <a:extLst>
                <a:ext uri="{FF2B5EF4-FFF2-40B4-BE49-F238E27FC236}">
                  <a16:creationId xmlns:a16="http://schemas.microsoft.com/office/drawing/2014/main" id="{D8A741FC-31EB-0F26-0FF5-A37503340F8D}"/>
                </a:ext>
              </a:extLst>
            </p:cNvPr>
            <p:cNvSpPr>
              <a:spLocks/>
            </p:cNvSpPr>
            <p:nvPr/>
          </p:nvSpPr>
          <p:spPr bwMode="auto">
            <a:xfrm>
              <a:off x="5472113" y="2017713"/>
              <a:ext cx="171450" cy="247650"/>
            </a:xfrm>
            <a:custGeom>
              <a:avLst/>
              <a:gdLst>
                <a:gd name="T0" fmla="*/ 2147483647 w 18"/>
                <a:gd name="T1" fmla="*/ 2147483647 h 26"/>
                <a:gd name="T2" fmla="*/ 0 w 18"/>
                <a:gd name="T3" fmla="*/ 2147483647 h 26"/>
                <a:gd name="T4" fmla="*/ 2147483647 w 18"/>
                <a:gd name="T5" fmla="*/ 0 h 26"/>
                <a:gd name="T6" fmla="*/ 0 60000 65536"/>
                <a:gd name="T7" fmla="*/ 0 60000 65536"/>
                <a:gd name="T8" fmla="*/ 0 60000 65536"/>
                <a:gd name="T9" fmla="*/ 0 w 18"/>
                <a:gd name="T10" fmla="*/ 0 h 26"/>
                <a:gd name="T11" fmla="*/ 18 w 18"/>
                <a:gd name="T12" fmla="*/ 26 h 26"/>
              </a:gdLst>
              <a:ahLst/>
              <a:cxnLst>
                <a:cxn ang="T6">
                  <a:pos x="T0" y="T1"/>
                </a:cxn>
                <a:cxn ang="T7">
                  <a:pos x="T2" y="T3"/>
                </a:cxn>
                <a:cxn ang="T8">
                  <a:pos x="T4" y="T5"/>
                </a:cxn>
              </a:cxnLst>
              <a:rect l="T9" t="T10" r="T11" b="T12"/>
              <a:pathLst>
                <a:path w="18" h="26">
                  <a:moveTo>
                    <a:pt x="13" y="26"/>
                  </a:moveTo>
                  <a:lnTo>
                    <a:pt x="0" y="3"/>
                  </a:lnTo>
                  <a:lnTo>
                    <a:pt x="18" y="0"/>
                  </a:lnTo>
                </a:path>
              </a:pathLst>
            </a:custGeom>
            <a:noFill/>
            <a:ln w="0">
              <a:solidFill>
                <a:srgbClr val="000000"/>
              </a:solidFill>
              <a:round/>
              <a:headEnd/>
              <a:tailEnd/>
            </a:ln>
          </p:spPr>
          <p:txBody>
            <a:bodyPr/>
            <a:lstStyle/>
            <a:p>
              <a:endParaRPr lang="en-US"/>
            </a:p>
          </p:txBody>
        </p:sp>
        <p:sp>
          <p:nvSpPr>
            <p:cNvPr id="341" name="Freeform 524">
              <a:extLst>
                <a:ext uri="{FF2B5EF4-FFF2-40B4-BE49-F238E27FC236}">
                  <a16:creationId xmlns:a16="http://schemas.microsoft.com/office/drawing/2014/main" id="{6CDC5BEE-8029-0CA3-5CDF-DD800E4E7310}"/>
                </a:ext>
              </a:extLst>
            </p:cNvPr>
            <p:cNvSpPr>
              <a:spLocks/>
            </p:cNvSpPr>
            <p:nvPr/>
          </p:nvSpPr>
          <p:spPr bwMode="auto">
            <a:xfrm>
              <a:off x="5595938" y="2236788"/>
              <a:ext cx="169862" cy="257175"/>
            </a:xfrm>
            <a:custGeom>
              <a:avLst/>
              <a:gdLst>
                <a:gd name="T0" fmla="*/ 2147483647 w 107"/>
                <a:gd name="T1" fmla="*/ 2147483647 h 162"/>
                <a:gd name="T2" fmla="*/ 0 w 107"/>
                <a:gd name="T3" fmla="*/ 2147483647 h 162"/>
                <a:gd name="T4" fmla="*/ 2147483647 w 107"/>
                <a:gd name="T5" fmla="*/ 0 h 162"/>
                <a:gd name="T6" fmla="*/ 2147483647 w 107"/>
                <a:gd name="T7" fmla="*/ 2147483647 h 162"/>
                <a:gd name="T8" fmla="*/ 0 60000 65536"/>
                <a:gd name="T9" fmla="*/ 0 60000 65536"/>
                <a:gd name="T10" fmla="*/ 0 60000 65536"/>
                <a:gd name="T11" fmla="*/ 0 60000 65536"/>
                <a:gd name="T12" fmla="*/ 0 w 107"/>
                <a:gd name="T13" fmla="*/ 0 h 162"/>
                <a:gd name="T14" fmla="*/ 107 w 107"/>
                <a:gd name="T15" fmla="*/ 162 h 162"/>
              </a:gdLst>
              <a:ahLst/>
              <a:cxnLst>
                <a:cxn ang="T8">
                  <a:pos x="T0" y="T1"/>
                </a:cxn>
                <a:cxn ang="T9">
                  <a:pos x="T2" y="T3"/>
                </a:cxn>
                <a:cxn ang="T10">
                  <a:pos x="T4" y="T5"/>
                </a:cxn>
                <a:cxn ang="T11">
                  <a:pos x="T6" y="T7"/>
                </a:cxn>
              </a:cxnLst>
              <a:rect l="T12" t="T13" r="T14" b="T15"/>
              <a:pathLst>
                <a:path w="107" h="162">
                  <a:moveTo>
                    <a:pt x="78" y="162"/>
                  </a:moveTo>
                  <a:lnTo>
                    <a:pt x="0" y="18"/>
                  </a:lnTo>
                  <a:lnTo>
                    <a:pt x="107" y="0"/>
                  </a:lnTo>
                  <a:lnTo>
                    <a:pt x="78" y="162"/>
                  </a:lnTo>
                  <a:close/>
                </a:path>
              </a:pathLst>
            </a:custGeom>
            <a:solidFill>
              <a:srgbClr val="FF3000"/>
            </a:solidFill>
            <a:ln w="9525">
              <a:noFill/>
              <a:round/>
              <a:headEnd/>
              <a:tailEnd/>
            </a:ln>
          </p:spPr>
          <p:txBody>
            <a:bodyPr/>
            <a:lstStyle/>
            <a:p>
              <a:endParaRPr lang="en-US"/>
            </a:p>
          </p:txBody>
        </p:sp>
        <p:sp>
          <p:nvSpPr>
            <p:cNvPr id="342" name="Freeform 525">
              <a:extLst>
                <a:ext uri="{FF2B5EF4-FFF2-40B4-BE49-F238E27FC236}">
                  <a16:creationId xmlns:a16="http://schemas.microsoft.com/office/drawing/2014/main" id="{6ED44D4A-6C3A-E541-B978-3F7A47A773CF}"/>
                </a:ext>
              </a:extLst>
            </p:cNvPr>
            <p:cNvSpPr>
              <a:spLocks/>
            </p:cNvSpPr>
            <p:nvPr/>
          </p:nvSpPr>
          <p:spPr bwMode="auto">
            <a:xfrm>
              <a:off x="5595938" y="2236788"/>
              <a:ext cx="169862" cy="257175"/>
            </a:xfrm>
            <a:custGeom>
              <a:avLst/>
              <a:gdLst>
                <a:gd name="T0" fmla="*/ 2147483647 w 18"/>
                <a:gd name="T1" fmla="*/ 2147483647 h 27"/>
                <a:gd name="T2" fmla="*/ 0 w 18"/>
                <a:gd name="T3" fmla="*/ 2147483647 h 27"/>
                <a:gd name="T4" fmla="*/ 2147483647 w 18"/>
                <a:gd name="T5" fmla="*/ 0 h 27"/>
                <a:gd name="T6" fmla="*/ 0 60000 65536"/>
                <a:gd name="T7" fmla="*/ 0 60000 65536"/>
                <a:gd name="T8" fmla="*/ 0 60000 65536"/>
                <a:gd name="T9" fmla="*/ 0 w 18"/>
                <a:gd name="T10" fmla="*/ 0 h 27"/>
                <a:gd name="T11" fmla="*/ 18 w 18"/>
                <a:gd name="T12" fmla="*/ 27 h 27"/>
              </a:gdLst>
              <a:ahLst/>
              <a:cxnLst>
                <a:cxn ang="T6">
                  <a:pos x="T0" y="T1"/>
                </a:cxn>
                <a:cxn ang="T7">
                  <a:pos x="T2" y="T3"/>
                </a:cxn>
                <a:cxn ang="T8">
                  <a:pos x="T4" y="T5"/>
                </a:cxn>
              </a:cxnLst>
              <a:rect l="T9" t="T10" r="T11" b="T12"/>
              <a:pathLst>
                <a:path w="18" h="27">
                  <a:moveTo>
                    <a:pt x="13" y="27"/>
                  </a:moveTo>
                  <a:lnTo>
                    <a:pt x="0" y="3"/>
                  </a:lnTo>
                  <a:lnTo>
                    <a:pt x="18" y="0"/>
                  </a:lnTo>
                </a:path>
              </a:pathLst>
            </a:custGeom>
            <a:noFill/>
            <a:ln w="0">
              <a:solidFill>
                <a:srgbClr val="000000"/>
              </a:solidFill>
              <a:round/>
              <a:headEnd/>
              <a:tailEnd/>
            </a:ln>
          </p:spPr>
          <p:txBody>
            <a:bodyPr/>
            <a:lstStyle/>
            <a:p>
              <a:endParaRPr lang="en-US"/>
            </a:p>
          </p:txBody>
        </p:sp>
        <p:sp>
          <p:nvSpPr>
            <p:cNvPr id="343" name="Oval 526">
              <a:extLst>
                <a:ext uri="{FF2B5EF4-FFF2-40B4-BE49-F238E27FC236}">
                  <a16:creationId xmlns:a16="http://schemas.microsoft.com/office/drawing/2014/main" id="{76354DA5-7A98-2411-E35A-9A0E101C754A}"/>
                </a:ext>
              </a:extLst>
            </p:cNvPr>
            <p:cNvSpPr>
              <a:spLocks noChangeArrowheads="1"/>
            </p:cNvSpPr>
            <p:nvPr/>
          </p:nvSpPr>
          <p:spPr bwMode="auto">
            <a:xfrm>
              <a:off x="5510213" y="2265363"/>
              <a:ext cx="85725" cy="85725"/>
            </a:xfrm>
            <a:prstGeom prst="ellipse">
              <a:avLst/>
            </a:prstGeom>
            <a:solidFill>
              <a:srgbClr val="FF0000"/>
            </a:solidFill>
            <a:ln w="9525">
              <a:noFill/>
              <a:round/>
              <a:headEnd/>
              <a:tailEnd/>
            </a:ln>
          </p:spPr>
          <p:txBody>
            <a:bodyPr/>
            <a:lstStyle/>
            <a:p>
              <a:endParaRPr lang="en-US"/>
            </a:p>
          </p:txBody>
        </p:sp>
        <p:sp>
          <p:nvSpPr>
            <p:cNvPr id="344" name="Oval 527">
              <a:extLst>
                <a:ext uri="{FF2B5EF4-FFF2-40B4-BE49-F238E27FC236}">
                  <a16:creationId xmlns:a16="http://schemas.microsoft.com/office/drawing/2014/main" id="{C28A3EA4-35B2-1582-ED91-D0B31DFEEF32}"/>
                </a:ext>
              </a:extLst>
            </p:cNvPr>
            <p:cNvSpPr>
              <a:spLocks noChangeArrowheads="1"/>
            </p:cNvSpPr>
            <p:nvPr/>
          </p:nvSpPr>
          <p:spPr bwMode="auto">
            <a:xfrm>
              <a:off x="5510213" y="2265363"/>
              <a:ext cx="85725" cy="85725"/>
            </a:xfrm>
            <a:prstGeom prst="ellipse">
              <a:avLst/>
            </a:prstGeom>
            <a:noFill/>
            <a:ln w="0">
              <a:solidFill>
                <a:srgbClr val="FF0000"/>
              </a:solidFill>
              <a:round/>
              <a:headEnd/>
              <a:tailEnd/>
            </a:ln>
          </p:spPr>
          <p:txBody>
            <a:bodyPr/>
            <a:lstStyle/>
            <a:p>
              <a:endParaRPr lang="en-US"/>
            </a:p>
          </p:txBody>
        </p:sp>
        <p:sp>
          <p:nvSpPr>
            <p:cNvPr id="345" name="Oval 532">
              <a:extLst>
                <a:ext uri="{FF2B5EF4-FFF2-40B4-BE49-F238E27FC236}">
                  <a16:creationId xmlns:a16="http://schemas.microsoft.com/office/drawing/2014/main" id="{BF834ECB-BC9F-7F5F-2011-982024C5B198}"/>
                </a:ext>
              </a:extLst>
            </p:cNvPr>
            <p:cNvSpPr>
              <a:spLocks noChangeArrowheads="1"/>
            </p:cNvSpPr>
            <p:nvPr/>
          </p:nvSpPr>
          <p:spPr bwMode="auto">
            <a:xfrm>
              <a:off x="6545263" y="2389188"/>
              <a:ext cx="85725" cy="85725"/>
            </a:xfrm>
            <a:prstGeom prst="ellipse">
              <a:avLst/>
            </a:prstGeom>
            <a:noFill/>
            <a:ln w="0">
              <a:solidFill>
                <a:srgbClr val="FF0000"/>
              </a:solidFill>
              <a:round/>
              <a:headEnd/>
              <a:tailEnd/>
            </a:ln>
          </p:spPr>
          <p:txBody>
            <a:bodyPr/>
            <a:lstStyle/>
            <a:p>
              <a:endParaRPr lang="en-US"/>
            </a:p>
          </p:txBody>
        </p:sp>
        <p:sp>
          <p:nvSpPr>
            <p:cNvPr id="346" name="Oval 533">
              <a:extLst>
                <a:ext uri="{FF2B5EF4-FFF2-40B4-BE49-F238E27FC236}">
                  <a16:creationId xmlns:a16="http://schemas.microsoft.com/office/drawing/2014/main" id="{C910C47A-E4A6-240B-5E33-426050002F20}"/>
                </a:ext>
              </a:extLst>
            </p:cNvPr>
            <p:cNvSpPr>
              <a:spLocks noChangeArrowheads="1"/>
            </p:cNvSpPr>
            <p:nvPr/>
          </p:nvSpPr>
          <p:spPr bwMode="auto">
            <a:xfrm>
              <a:off x="6621463" y="2674938"/>
              <a:ext cx="85725" cy="85725"/>
            </a:xfrm>
            <a:prstGeom prst="ellipse">
              <a:avLst/>
            </a:prstGeom>
            <a:solidFill>
              <a:srgbClr val="FF0000"/>
            </a:solidFill>
            <a:ln w="0">
              <a:solidFill>
                <a:srgbClr val="FF0000"/>
              </a:solidFill>
              <a:round/>
              <a:headEnd/>
              <a:tailEnd/>
            </a:ln>
          </p:spPr>
          <p:txBody>
            <a:bodyPr/>
            <a:lstStyle/>
            <a:p>
              <a:endParaRPr lang="en-US"/>
            </a:p>
          </p:txBody>
        </p:sp>
      </p:grpSp>
      <mc:AlternateContent xmlns:mc="http://schemas.openxmlformats.org/markup-compatibility/2006">
        <mc:Choice xmlns:a14="http://schemas.microsoft.com/office/drawing/2010/main" Requires="a14">
          <p:sp>
            <p:nvSpPr>
              <p:cNvPr id="553" name="TextBox 552">
                <a:extLst>
                  <a:ext uri="{FF2B5EF4-FFF2-40B4-BE49-F238E27FC236}">
                    <a16:creationId xmlns:a16="http://schemas.microsoft.com/office/drawing/2014/main" id="{A5BE696C-C7DF-4C45-9ACB-2B73991B2C27}"/>
                  </a:ext>
                </a:extLst>
              </p:cNvPr>
              <p:cNvSpPr txBox="1"/>
              <p:nvPr/>
            </p:nvSpPr>
            <p:spPr>
              <a:xfrm>
                <a:off x="4516918" y="4120777"/>
                <a:ext cx="2380460" cy="369332"/>
              </a:xfrm>
              <a:prstGeom prst="rect">
                <a:avLst/>
              </a:prstGeom>
              <a:noFill/>
            </p:spPr>
            <p:txBody>
              <a:bodyPr wrap="none" lIns="0" tIns="0" rIns="0" bIns="0" rtlCol="0">
                <a:spAutoFit/>
              </a:bodyPr>
              <a:lstStyle/>
              <a:p>
                <a14:m>
                  <m:oMathPara xmlns:m="http://schemas.openxmlformats.org/officeDocument/2006/math">
                    <m:oMath>
                      <m:acc>
                        <m:accPr>
                          <m:chr m:val="̂"/>
                          <m:ctrlPr>
                            <a:rPr lang="en-US" sz="2400" b="0" i="1" smtClean="0">
                              <a:latin typeface="Cambria Math" panose="02040503050406030204" pitchFamily="18" charset="0"/>
                            </a:rPr>
                          </m:ctrlPr>
                        </m:accPr>
                        <m:e>
                          <m:r>
                            <m:rPr>
                              <m:sty m:val="p"/>
                            </m:rPr>
                            <a:rPr lang="en-US" sz="2400" b="0" i="1" smtClean="0">
                              <a:latin typeface="Cambria Math" panose="02040503050406030204" pitchFamily="18" charset="0"/>
                            </a:rPr>
                            <m:t>y</m:t>
                          </m:r>
                        </m:e>
                      </m:acc>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w</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w</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f</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r>
                        <m:rPr>
                          <m:sty m:val="p"/>
                        </m:rPr>
                        <a:rPr lang="en-US" sz="2400" b="0" i="1" smtClean="0">
                          <a:latin typeface="Cambria Math" panose="02040503050406030204" pitchFamily="18" charset="0"/>
                        </a:rPr>
                        <m:t>x</m:t>
                      </m:r>
                      <m:r>
                        <a:rPr lang="en-US" sz="2400" b="0" i="1" smtClean="0">
                          <a:latin typeface="Cambria Math" panose="02040503050406030204" pitchFamily="18" charset="0"/>
                        </a:rPr>
                        <m:t>)</m:t>
                      </m:r>
                    </m:oMath>
                  </m:oMathPara>
                </a14:m>
                <a:endParaRPr lang="en-US" sz="2400" dirty="0"/>
              </a:p>
            </p:txBody>
          </p:sp>
        </mc:Choice>
        <mc:Fallback>
          <p:sp>
            <p:nvSpPr>
              <p:cNvPr id="553" name="TextBox 552">
                <a:extLst>
                  <a:ext uri="{FF2B5EF4-FFF2-40B4-BE49-F238E27FC236}">
                    <a16:creationId xmlns:a16="http://schemas.microsoft.com/office/drawing/2014/main" id="{A5BE696C-C7DF-4C45-9ACB-2B73991B2C27}"/>
                  </a:ext>
                </a:extLst>
              </p:cNvPr>
              <p:cNvSpPr txBox="1">
                <a:spLocks noRot="1" noChangeAspect="1" noMove="1" noResize="1" noEditPoints="1" noAdjustHandles="1" noChangeArrowheads="1" noChangeShapeType="1" noTextEdit="1"/>
              </p:cNvSpPr>
              <p:nvPr/>
            </p:nvSpPr>
            <p:spPr>
              <a:xfrm>
                <a:off x="4516918" y="4120777"/>
                <a:ext cx="2380460" cy="369332"/>
              </a:xfrm>
              <a:prstGeom prst="rect">
                <a:avLst/>
              </a:prstGeom>
              <a:blipFill>
                <a:blip r:embed="rId7"/>
                <a:stretch>
                  <a:fillRect l="-2821" t="-18033" r="-4103" b="-3278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55" name="TextBox 554">
                <a:extLst>
                  <a:ext uri="{FF2B5EF4-FFF2-40B4-BE49-F238E27FC236}">
                    <a16:creationId xmlns:a16="http://schemas.microsoft.com/office/drawing/2014/main" id="{9E1489D7-625B-AC8D-641F-7F3940D9B2E7}"/>
                  </a:ext>
                </a:extLst>
              </p:cNvPr>
              <p:cNvSpPr txBox="1"/>
              <p:nvPr/>
            </p:nvSpPr>
            <p:spPr>
              <a:xfrm>
                <a:off x="8251891" y="5511136"/>
                <a:ext cx="2837572" cy="276999"/>
              </a:xfrm>
              <a:prstGeom prst="rect">
                <a:avLst/>
              </a:prstGeom>
              <a:noFill/>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r>
                            <m:rPr>
                              <m:sty m:val="p"/>
                            </m:rPr>
                            <a:rPr lang="en-US" b="0" i="1" smtClean="0">
                              <a:latin typeface="Cambria Math" panose="02040503050406030204" pitchFamily="18" charset="0"/>
                            </a:rPr>
                            <m:t>y</m:t>
                          </m:r>
                        </m:e>
                      </m:ac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f</m:t>
                          </m:r>
                        </m:e>
                        <m:sub>
                          <m:r>
                            <a:rPr lang="en-US" b="0" i="1" smtClean="0">
                              <a:latin typeface="Cambria Math" panose="02040503050406030204" pitchFamily="18" charset="0"/>
                            </a:rPr>
                            <m:t>1</m:t>
                          </m:r>
                        </m:sub>
                      </m:sSub>
                      <m:r>
                        <a:rPr lang="en-US" b="0" i="1" smtClean="0">
                          <a:latin typeface="Cambria Math" panose="02040503050406030204" pitchFamily="18" charset="0"/>
                        </a:rPr>
                        <m:t>(</m:t>
                      </m:r>
                      <m:r>
                        <m:rPr>
                          <m:sty m:val="p"/>
                        </m:rPr>
                        <a:rPr lang="en-US" b="0" i="1" smtClean="0">
                          <a:latin typeface="Cambria Math" panose="02040503050406030204" pitchFamily="18" charset="0"/>
                        </a:rPr>
                        <m:t>x</m:t>
                      </m:r>
                      <m:r>
                        <a:rPr lang="en-US" b="0" i="1" smtClean="0">
                          <a:latin typeface="Cambria Math" panose="02040503050406030204" pitchFamily="18" charset="0"/>
                        </a:rPr>
                        <m:t>)+</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b="0" i="1" smtClean="0">
                              <a:latin typeface="Cambria Math" panose="02040503050406030204" pitchFamily="18" charset="0"/>
                            </a:rPr>
                            <m:t>2</m:t>
                          </m:r>
                        </m:sub>
                      </m:sSub>
                      <m:sSub>
                        <m:sSubPr>
                          <m:ctrlPr>
                            <a:rPr lang="en-US" i="1">
                              <a:latin typeface="Cambria Math" panose="02040503050406030204" pitchFamily="18" charset="0"/>
                            </a:rPr>
                          </m:ctrlPr>
                        </m:sSubPr>
                        <m:e>
                          <m:r>
                            <m:rPr>
                              <m:sty m:val="p"/>
                            </m:rPr>
                            <a:rPr lang="en-US" i="1">
                              <a:latin typeface="Cambria Math" panose="02040503050406030204" pitchFamily="18" charset="0"/>
                            </a:rPr>
                            <m:t>f</m:t>
                          </m:r>
                        </m:e>
                        <m:sub>
                          <m:r>
                            <a:rPr lang="en-US" b="0" i="1" smtClean="0">
                              <a:latin typeface="Cambria Math" panose="02040503050406030204" pitchFamily="18" charset="0"/>
                            </a:rPr>
                            <m:t>2</m:t>
                          </m:r>
                        </m:sub>
                      </m:sSub>
                      <m:r>
                        <a:rPr lang="en-US" i="1">
                          <a:latin typeface="Cambria Math" panose="02040503050406030204" pitchFamily="18" charset="0"/>
                        </a:rPr>
                        <m:t>(</m:t>
                      </m:r>
                      <m:r>
                        <m:rPr>
                          <m:sty m:val="p"/>
                        </m:rPr>
                        <a:rPr lang="en-US" i="1">
                          <a:latin typeface="Cambria Math" panose="02040503050406030204" pitchFamily="18" charset="0"/>
                        </a:rPr>
                        <m:t>x</m:t>
                      </m:r>
                      <m:r>
                        <a:rPr lang="en-US" i="1">
                          <a:latin typeface="Cambria Math" panose="02040503050406030204" pitchFamily="18" charset="0"/>
                        </a:rPr>
                        <m:t>)</m:t>
                      </m:r>
                    </m:oMath>
                  </m:oMathPara>
                </a14:m>
                <a:endParaRPr lang="en-US" dirty="0"/>
              </a:p>
            </p:txBody>
          </p:sp>
        </mc:Choice>
        <mc:Fallback>
          <p:sp>
            <p:nvSpPr>
              <p:cNvPr id="555" name="TextBox 554">
                <a:extLst>
                  <a:ext uri="{FF2B5EF4-FFF2-40B4-BE49-F238E27FC236}">
                    <a16:creationId xmlns:a16="http://schemas.microsoft.com/office/drawing/2014/main" id="{9E1489D7-625B-AC8D-641F-7F3940D9B2E7}"/>
                  </a:ext>
                </a:extLst>
              </p:cNvPr>
              <p:cNvSpPr txBox="1">
                <a:spLocks noRot="1" noChangeAspect="1" noMove="1" noResize="1" noEditPoints="1" noAdjustHandles="1" noChangeArrowheads="1" noChangeShapeType="1" noTextEdit="1"/>
              </p:cNvSpPr>
              <p:nvPr/>
            </p:nvSpPr>
            <p:spPr>
              <a:xfrm>
                <a:off x="8251891" y="5511136"/>
                <a:ext cx="2837572" cy="276999"/>
              </a:xfrm>
              <a:prstGeom prst="rect">
                <a:avLst/>
              </a:prstGeom>
              <a:blipFill>
                <a:blip r:embed="rId8"/>
                <a:stretch>
                  <a:fillRect l="-1720" t="-24444" r="-2796" b="-35556"/>
                </a:stretch>
              </a:blipFill>
            </p:spPr>
            <p:txBody>
              <a:bodyPr/>
              <a:lstStyle/>
              <a:p>
                <a:r>
                  <a:rPr lang="en-US">
                    <a:noFill/>
                  </a:rPr>
                  <a:t> </a:t>
                </a:r>
              </a:p>
            </p:txBody>
          </p:sp>
        </mc:Fallback>
      </mc:AlternateContent>
    </p:spTree>
    <p:extLst>
      <p:ext uri="{BB962C8B-B14F-4D97-AF65-F5344CB8AC3E}">
        <p14:creationId xmlns:p14="http://schemas.microsoft.com/office/powerpoint/2010/main" val="163210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 grpId="0"/>
      <p:bldP spid="55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Least Squares Minimizing Error</a:t>
            </a:r>
          </a:p>
        </p:txBody>
      </p:sp>
      <mc:AlternateContent xmlns:mc="http://schemas.openxmlformats.org/markup-compatibility/2006">
        <mc:Choice xmlns:a14="http://schemas.microsoft.com/office/drawing/2010/main" Requires="a14">
          <p:sp>
            <p:nvSpPr>
              <p:cNvPr id="17" name="Text Box 12"/>
              <p:cNvSpPr txBox="1">
                <a:spLocks noChangeArrowheads="1"/>
              </p:cNvSpPr>
              <p:nvPr/>
            </p:nvSpPr>
            <p:spPr bwMode="auto">
              <a:xfrm>
                <a:off x="457199" y="1295400"/>
                <a:ext cx="11106444" cy="3792641"/>
              </a:xfrm>
              <a:prstGeom prst="rect">
                <a:avLst/>
              </a:prstGeom>
              <a:noFill/>
              <a:ln w="9525">
                <a:noFill/>
                <a:miter lim="800000"/>
                <a:headEnd/>
                <a:tailEnd/>
              </a:ln>
            </p:spPr>
            <p:txBody>
              <a:bodyPr wrap="square">
                <a:spAutoFit/>
              </a:bodyPr>
              <a:lstStyle/>
              <a:p>
                <a:pPr>
                  <a:spcBef>
                    <a:spcPct val="50000"/>
                  </a:spcBef>
                </a:pPr>
                <a:r>
                  <a:rPr lang="en-US" sz="2400" dirty="0">
                    <a:latin typeface="Calibri" pitchFamily="34" charset="0"/>
                  </a:rPr>
                  <a:t>Imagine we had only one point x, with features f(x), target value y, and weights w:</a:t>
                </a:r>
              </a:p>
              <a:p>
                <a:pPr marL="457200" indent="-457200">
                  <a:spcBef>
                    <a:spcPct val="50000"/>
                  </a:spcBef>
                  <a:buAutoNum type="arabicPeriod"/>
                </a:pPr>
                <a:r>
                  <a:rPr lang="en-US" sz="2400" dirty="0">
                    <a:latin typeface="Calibri" pitchFamily="34" charset="0"/>
                  </a:rPr>
                  <a:t>Calculate the total error: </a:t>
                </a:r>
                <a14:m>
                  <m:oMath xmlns:m="http://schemas.openxmlformats.org/officeDocument/2006/math">
                    <m:r>
                      <m:rPr>
                        <m:sty m:val="p"/>
                      </m:rPr>
                      <a:rPr lang="en-US" sz="2400">
                        <a:latin typeface="Cambria Math" panose="02040503050406030204" pitchFamily="18" charset="0"/>
                      </a:rPr>
                      <m:t>E</m:t>
                    </m:r>
                    <m:r>
                      <a:rPr lang="en-US" sz="240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nary>
                      <m:naryPr>
                        <m:chr m:val="∑"/>
                        <m:supHide m:val="on"/>
                        <m:ctrlPr>
                          <a:rPr lang="en-US" sz="2400" i="1">
                            <a:latin typeface="Cambria Math" panose="02040503050406030204" pitchFamily="18" charset="0"/>
                          </a:rPr>
                        </m:ctrlPr>
                      </m:naryPr>
                      <m:sub>
                        <m:r>
                          <m:rPr>
                            <m:sty m:val="p"/>
                            <m:brk m:alnAt="7"/>
                          </m:rPr>
                          <a:rPr lang="en-US" sz="2400" i="1">
                            <a:latin typeface="Cambria Math" panose="02040503050406030204" pitchFamily="18" charset="0"/>
                          </a:rPr>
                          <m:t>i</m:t>
                        </m:r>
                      </m:sub>
                      <m:sup/>
                      <m:e>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m:rPr>
                                        <m:sty m:val="p"/>
                                      </m:rPr>
                                      <a:rPr lang="en-US" sz="2400" i="1">
                                        <a:latin typeface="Cambria Math" panose="02040503050406030204" pitchFamily="18" charset="0"/>
                                      </a:rPr>
                                      <m:t>y</m:t>
                                    </m:r>
                                  </m:e>
                                  <m:sub>
                                    <m:r>
                                      <m:rPr>
                                        <m:sty m:val="p"/>
                                      </m:rPr>
                                      <a:rPr lang="en-US" sz="2400" i="1">
                                        <a:latin typeface="Cambria Math" panose="02040503050406030204" pitchFamily="18" charset="0"/>
                                      </a:rPr>
                                      <m:t>i</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m:rPr>
                                            <m:sty m:val="p"/>
                                          </m:rPr>
                                          <a:rPr lang="en-US" sz="2400" i="1">
                                            <a:latin typeface="Cambria Math" panose="02040503050406030204" pitchFamily="18" charset="0"/>
                                          </a:rPr>
                                          <m:t>y</m:t>
                                        </m:r>
                                      </m:e>
                                    </m:acc>
                                  </m:e>
                                  <m:sub>
                                    <m:r>
                                      <m:rPr>
                                        <m:sty m:val="p"/>
                                      </m:rPr>
                                      <a:rPr lang="en-US" sz="2400" i="1">
                                        <a:latin typeface="Cambria Math" panose="02040503050406030204" pitchFamily="18" charset="0"/>
                                      </a:rPr>
                                      <m:t>i</m:t>
                                    </m:r>
                                  </m:sub>
                                </m:sSub>
                              </m:e>
                            </m:d>
                          </m:e>
                          <m:sup>
                            <m:r>
                              <a:rPr lang="en-US" sz="2400" i="1">
                                <a:latin typeface="Cambria Math" panose="02040503050406030204" pitchFamily="18" charset="0"/>
                              </a:rPr>
                              <m:t>2</m:t>
                            </m:r>
                          </m:sup>
                        </m:sSup>
                      </m:e>
                    </m:nary>
                    <m:r>
                      <a:rPr lang="en-US" sz="2400" i="1">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nary>
                      <m:naryPr>
                        <m:chr m:val="∑"/>
                        <m:supHide m:val="on"/>
                        <m:ctrlPr>
                          <a:rPr lang="en-US" sz="2400" i="1">
                            <a:latin typeface="Cambria Math" panose="02040503050406030204" pitchFamily="18" charset="0"/>
                          </a:rPr>
                        </m:ctrlPr>
                      </m:naryPr>
                      <m:sub>
                        <m:r>
                          <m:rPr>
                            <m:sty m:val="p"/>
                            <m:brk m:alnAt="7"/>
                          </m:rPr>
                          <a:rPr lang="en-US" sz="2400" i="1">
                            <a:latin typeface="Cambria Math" panose="02040503050406030204" pitchFamily="18" charset="0"/>
                          </a:rPr>
                          <m:t>i</m:t>
                        </m:r>
                      </m:sub>
                      <m:sup/>
                      <m:e>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m:rPr>
                                        <m:sty m:val="p"/>
                                      </m:rPr>
                                      <a:rPr lang="en-US" sz="2400" i="1">
                                        <a:latin typeface="Cambria Math" panose="02040503050406030204" pitchFamily="18" charset="0"/>
                                      </a:rPr>
                                      <m:t>y</m:t>
                                    </m:r>
                                  </m:e>
                                  <m:sub>
                                    <m:r>
                                      <m:rPr>
                                        <m:sty m:val="p"/>
                                      </m:rPr>
                                      <a:rPr lang="en-US" sz="2400" i="1">
                                        <a:latin typeface="Cambria Math" panose="02040503050406030204" pitchFamily="18" charset="0"/>
                                      </a:rPr>
                                      <m:t>i</m:t>
                                    </m:r>
                                  </m:sub>
                                </m:sSub>
                                <m:r>
                                  <a:rPr lang="en-US" sz="2400" i="1">
                                    <a:latin typeface="Cambria Math" panose="02040503050406030204" pitchFamily="18" charset="0"/>
                                  </a:rPr>
                                  <m:t>−</m:t>
                                </m:r>
                                <m:nary>
                                  <m:naryPr>
                                    <m:chr m:val="∑"/>
                                    <m:supHide m:val="on"/>
                                    <m:ctrlPr>
                                      <a:rPr lang="en-US" sz="2400" i="1">
                                        <a:latin typeface="Cambria Math" panose="02040503050406030204" pitchFamily="18" charset="0"/>
                                      </a:rPr>
                                    </m:ctrlPr>
                                  </m:naryPr>
                                  <m:sub>
                                    <m:r>
                                      <m:rPr>
                                        <m:sty m:val="p"/>
                                        <m:brk m:alnAt="7"/>
                                      </m:rPr>
                                      <a:rPr lang="en-US" sz="2400" i="1">
                                        <a:latin typeface="Cambria Math" panose="02040503050406030204" pitchFamily="18" charset="0"/>
                                      </a:rPr>
                                      <m:t>k</m:t>
                                    </m:r>
                                  </m:sub>
                                  <m:sup/>
                                  <m:e>
                                    <m:sSub>
                                      <m:sSubPr>
                                        <m:ctrlPr>
                                          <a:rPr lang="en-US" sz="2400" i="1">
                                            <a:latin typeface="Cambria Math" panose="02040503050406030204" pitchFamily="18" charset="0"/>
                                          </a:rPr>
                                        </m:ctrlPr>
                                      </m:sSubPr>
                                      <m:e>
                                        <m:r>
                                          <m:rPr>
                                            <m:sty m:val="p"/>
                                          </m:rPr>
                                          <a:rPr lang="en-US" sz="2400" i="1">
                                            <a:latin typeface="Cambria Math" panose="02040503050406030204" pitchFamily="18" charset="0"/>
                                          </a:rPr>
                                          <m:t>w</m:t>
                                        </m:r>
                                      </m:e>
                                      <m:sub>
                                        <m:r>
                                          <m:rPr>
                                            <m:sty m:val="p"/>
                                          </m:rPr>
                                          <a:rPr lang="en-US" sz="2400" i="1">
                                            <a:latin typeface="Cambria Math" panose="02040503050406030204" pitchFamily="18" charset="0"/>
                                          </a:rPr>
                                          <m:t>k</m:t>
                                        </m:r>
                                      </m:sub>
                                    </m:sSub>
                                    <m:sSub>
                                      <m:sSubPr>
                                        <m:ctrlPr>
                                          <a:rPr lang="en-US" sz="2400" i="1">
                                            <a:latin typeface="Cambria Math" panose="02040503050406030204" pitchFamily="18" charset="0"/>
                                          </a:rPr>
                                        </m:ctrlPr>
                                      </m:sSubPr>
                                      <m:e>
                                        <m:r>
                                          <m:rPr>
                                            <m:sty m:val="p"/>
                                          </m:rPr>
                                          <a:rPr lang="en-US" sz="2400" i="1">
                                            <a:latin typeface="Cambria Math" panose="02040503050406030204" pitchFamily="18" charset="0"/>
                                          </a:rPr>
                                          <m:t>f</m:t>
                                        </m:r>
                                      </m:e>
                                      <m:sub>
                                        <m:r>
                                          <m:rPr>
                                            <m:sty m:val="p"/>
                                          </m:rPr>
                                          <a:rPr lang="en-US" sz="2400" i="1">
                                            <a:latin typeface="Cambria Math" panose="02040503050406030204" pitchFamily="18" charset="0"/>
                                          </a:rPr>
                                          <m:t>k</m:t>
                                        </m:r>
                                      </m:sub>
                                    </m:sSub>
                                  </m:e>
                                </m:nary>
                              </m:e>
                            </m:d>
                          </m:e>
                          <m:sup>
                            <m:r>
                              <a:rPr lang="en-US" sz="2400" i="1">
                                <a:latin typeface="Cambria Math" panose="02040503050406030204" pitchFamily="18" charset="0"/>
                              </a:rPr>
                              <m:t>2</m:t>
                            </m:r>
                          </m:sup>
                        </m:sSup>
                      </m:e>
                    </m:nary>
                  </m:oMath>
                </a14:m>
                <a:endParaRPr lang="en-US" sz="2400" dirty="0">
                  <a:latin typeface="Calibri" pitchFamily="34" charset="0"/>
                </a:endParaRPr>
              </a:p>
              <a:p>
                <a:pPr marL="457200" indent="-457200">
                  <a:spcBef>
                    <a:spcPct val="50000"/>
                  </a:spcBef>
                  <a:buAutoNum type="arabicPeriod"/>
                </a:pPr>
                <a:r>
                  <a:rPr lang="en-US" sz="2400" dirty="0">
                    <a:latin typeface="Calibri" pitchFamily="34" charset="0"/>
                  </a:rPr>
                  <a:t>Calculate the slope with respect to the weight: </a:t>
                </a:r>
                <a14:m>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m:t>
                        </m:r>
                        <m:r>
                          <m:rPr>
                            <m:sty m:val="p"/>
                          </m:rPr>
                          <a:rPr lang="en-US" sz="2400" b="0" i="1" smtClean="0">
                            <a:latin typeface="Cambria Math" panose="02040503050406030204" pitchFamily="18" charset="0"/>
                          </a:rPr>
                          <m:t>E</m:t>
                        </m:r>
                      </m:num>
                      <m:den>
                        <m:r>
                          <a:rPr lang="en-US" sz="2400" i="1" smtClean="0">
                            <a:latin typeface="Cambria Math" panose="02040503050406030204" pitchFamily="18" charset="0"/>
                          </a:rPr>
                          <m:t>𝜕</m:t>
                        </m:r>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w</m:t>
                            </m:r>
                          </m:e>
                          <m:sub>
                            <m:r>
                              <m:rPr>
                                <m:sty m:val="p"/>
                              </m:rPr>
                              <a:rPr lang="en-US" sz="2400" b="0" i="1" smtClean="0">
                                <a:latin typeface="Cambria Math" panose="02040503050406030204" pitchFamily="18" charset="0"/>
                              </a:rPr>
                              <m:t>k</m:t>
                            </m:r>
                          </m:sub>
                        </m:sSub>
                      </m:den>
                    </m:f>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m:rPr>
                            <m:sty m:val="p"/>
                          </m:rPr>
                          <a:rPr lang="en-US" sz="2400" b="0" i="1" smtClean="0">
                            <a:latin typeface="Cambria Math" panose="02040503050406030204" pitchFamily="18" charset="0"/>
                          </a:rPr>
                          <m:t>y</m:t>
                        </m:r>
                        <m:r>
                          <a:rPr lang="en-US" sz="2400" b="0" i="1" smtClean="0">
                            <a:latin typeface="Cambria Math" panose="02040503050406030204" pitchFamily="18" charset="0"/>
                          </a:rPr>
                          <m:t>-</m:t>
                        </m:r>
                        <m:nary>
                          <m:naryPr>
                            <m:chr m:val="∑"/>
                            <m:supHide m:val="on"/>
                            <m:ctrlPr>
                              <a:rPr lang="en-US" sz="2400" i="1">
                                <a:latin typeface="Cambria Math" panose="02040503050406030204" pitchFamily="18" charset="0"/>
                              </a:rPr>
                            </m:ctrlPr>
                          </m:naryPr>
                          <m:sub>
                            <m:r>
                              <m:rPr>
                                <m:sty m:val="p"/>
                                <m:brk m:alnAt="7"/>
                              </m:rPr>
                              <a:rPr lang="en-US" sz="2400" i="1">
                                <a:latin typeface="Cambria Math" panose="02040503050406030204" pitchFamily="18" charset="0"/>
                              </a:rPr>
                              <m:t>k</m:t>
                            </m:r>
                          </m:sub>
                          <m:sup/>
                          <m:e>
                            <m:sSub>
                              <m:sSubPr>
                                <m:ctrlPr>
                                  <a:rPr lang="en-US" sz="2400" i="1">
                                    <a:latin typeface="Cambria Math" panose="02040503050406030204" pitchFamily="18" charset="0"/>
                                  </a:rPr>
                                </m:ctrlPr>
                              </m:sSubPr>
                              <m:e>
                                <m:r>
                                  <m:rPr>
                                    <m:sty m:val="p"/>
                                  </m:rPr>
                                  <a:rPr lang="en-US" sz="2400" i="1">
                                    <a:latin typeface="Cambria Math" panose="02040503050406030204" pitchFamily="18" charset="0"/>
                                  </a:rPr>
                                  <m:t>w</m:t>
                                </m:r>
                              </m:e>
                              <m:sub>
                                <m:r>
                                  <m:rPr>
                                    <m:sty m:val="p"/>
                                  </m:rPr>
                                  <a:rPr lang="en-US" sz="2400" i="1">
                                    <a:latin typeface="Cambria Math" panose="02040503050406030204" pitchFamily="18" charset="0"/>
                                  </a:rPr>
                                  <m:t>k</m:t>
                                </m:r>
                              </m:sub>
                            </m:sSub>
                            <m:sSub>
                              <m:sSubPr>
                                <m:ctrlPr>
                                  <a:rPr lang="en-US" sz="2400" i="1">
                                    <a:latin typeface="Cambria Math" panose="02040503050406030204" pitchFamily="18" charset="0"/>
                                  </a:rPr>
                                </m:ctrlPr>
                              </m:sSubPr>
                              <m:e>
                                <m:r>
                                  <m:rPr>
                                    <m:sty m:val="p"/>
                                  </m:rPr>
                                  <a:rPr lang="en-US" sz="2400" i="1">
                                    <a:latin typeface="Cambria Math" panose="02040503050406030204" pitchFamily="18" charset="0"/>
                                  </a:rPr>
                                  <m:t>f</m:t>
                                </m:r>
                              </m:e>
                              <m:sub>
                                <m:r>
                                  <m:rPr>
                                    <m:sty m:val="p"/>
                                  </m:rPr>
                                  <a:rPr lang="en-US" sz="2400" i="1">
                                    <a:latin typeface="Cambria Math" panose="02040503050406030204" pitchFamily="18" charset="0"/>
                                  </a:rPr>
                                  <m:t>k</m:t>
                                </m:r>
                              </m:sub>
                            </m:sSub>
                            <m:r>
                              <a:rPr lang="en-US" sz="2400" b="0" i="1" smtClean="0">
                                <a:latin typeface="Cambria Math" panose="02040503050406030204" pitchFamily="18" charset="0"/>
                              </a:rPr>
                              <m:t>(</m:t>
                            </m:r>
                            <m:r>
                              <m:rPr>
                                <m:sty m:val="p"/>
                              </m:rPr>
                              <a:rPr lang="en-US" sz="2400" b="0" i="1" smtClean="0">
                                <a:latin typeface="Cambria Math" panose="02040503050406030204" pitchFamily="18" charset="0"/>
                              </a:rPr>
                              <m:t>x</m:t>
                            </m:r>
                            <m:r>
                              <a:rPr lang="en-US" sz="2400" b="0" i="1" smtClean="0">
                                <a:latin typeface="Cambria Math" panose="02040503050406030204" pitchFamily="18" charset="0"/>
                              </a:rPr>
                              <m:t>)</m:t>
                            </m:r>
                          </m:e>
                        </m:nary>
                      </m:e>
                    </m:d>
                    <m:sSub>
                      <m:sSubPr>
                        <m:ctrlPr>
                          <a:rPr lang="en-US" sz="2400" i="1">
                            <a:latin typeface="Cambria Math" panose="02040503050406030204" pitchFamily="18" charset="0"/>
                          </a:rPr>
                        </m:ctrlPr>
                      </m:sSubPr>
                      <m:e>
                        <m:r>
                          <m:rPr>
                            <m:sty m:val="p"/>
                          </m:rPr>
                          <a:rPr lang="en-US" sz="2400" i="1">
                            <a:latin typeface="Cambria Math" panose="02040503050406030204" pitchFamily="18" charset="0"/>
                          </a:rPr>
                          <m:t>f</m:t>
                        </m:r>
                      </m:e>
                      <m:sub>
                        <m:r>
                          <m:rPr>
                            <m:sty m:val="p"/>
                          </m:rPr>
                          <a:rPr lang="en-US" sz="2400" i="1">
                            <a:latin typeface="Cambria Math" panose="02040503050406030204" pitchFamily="18" charset="0"/>
                          </a:rPr>
                          <m:t>k</m:t>
                        </m:r>
                      </m:sub>
                    </m:sSub>
                    <m:r>
                      <a:rPr lang="en-US" sz="2400" i="1">
                        <a:latin typeface="Cambria Math" panose="02040503050406030204" pitchFamily="18" charset="0"/>
                      </a:rPr>
                      <m:t>(</m:t>
                    </m:r>
                    <m:r>
                      <m:rPr>
                        <m:sty m:val="p"/>
                      </m:rPr>
                      <a:rPr lang="en-US" sz="2400" i="1">
                        <a:latin typeface="Cambria Math" panose="02040503050406030204" pitchFamily="18" charset="0"/>
                      </a:rPr>
                      <m:t>x</m:t>
                    </m:r>
                    <m:r>
                      <a:rPr lang="en-US" sz="2400" i="1">
                        <a:latin typeface="Cambria Math" panose="02040503050406030204" pitchFamily="18" charset="0"/>
                      </a:rPr>
                      <m:t>)</m:t>
                    </m:r>
                  </m:oMath>
                </a14:m>
                <a:endParaRPr lang="en-US" sz="2400" dirty="0">
                  <a:latin typeface="Calibri" pitchFamily="34" charset="0"/>
                </a:endParaRPr>
              </a:p>
              <a:p>
                <a:pPr marL="457200" indent="-457200">
                  <a:spcBef>
                    <a:spcPct val="50000"/>
                  </a:spcBef>
                  <a:buFontTx/>
                  <a:buAutoNum type="arabicPeriod"/>
                </a:pPr>
                <a:r>
                  <a:rPr lang="en-US" sz="2400" dirty="0">
                    <a:latin typeface="Calibri" pitchFamily="34" charset="0"/>
                  </a:rPr>
                  <a:t>Update weights in downhill direction: </a:t>
                </a:r>
                <a14:m>
                  <m:oMath xmlns:m="http://schemas.openxmlformats.org/officeDocument/2006/math">
                    <m:sSub>
                      <m:sSubPr>
                        <m:ctrlPr>
                          <a:rPr lang="en-US" sz="2400" b="0" i="1" smtClean="0">
                            <a:solidFill>
                              <a:schemeClr val="accent3"/>
                            </a:solidFill>
                            <a:latin typeface="Cambria Math" panose="02040503050406030204" pitchFamily="18" charset="0"/>
                          </a:rPr>
                        </m:ctrlPr>
                      </m:sSubPr>
                      <m:e>
                        <m:r>
                          <m:rPr>
                            <m:sty m:val="p"/>
                          </m:rPr>
                          <a:rPr lang="en-US" sz="2400" b="0" i="1" smtClean="0">
                            <a:solidFill>
                              <a:schemeClr val="accent3"/>
                            </a:solidFill>
                            <a:latin typeface="Cambria Math" panose="02040503050406030204" pitchFamily="18" charset="0"/>
                          </a:rPr>
                          <m:t>w</m:t>
                        </m:r>
                      </m:e>
                      <m:sub>
                        <m:r>
                          <m:rPr>
                            <m:sty m:val="p"/>
                          </m:rPr>
                          <a:rPr lang="en-US" sz="2400" b="0" i="1" smtClean="0">
                            <a:solidFill>
                              <a:schemeClr val="accent3"/>
                            </a:solidFill>
                            <a:latin typeface="Cambria Math" panose="02040503050406030204" pitchFamily="18" charset="0"/>
                          </a:rPr>
                          <m:t>k</m:t>
                        </m:r>
                      </m:sub>
                    </m:sSub>
                    <m:r>
                      <a:rPr lang="en-US" sz="2400" i="1" smtClean="0">
                        <a:solidFill>
                          <a:schemeClr val="accent3"/>
                        </a:solidFill>
                        <a:latin typeface="Cambria Math" panose="02040503050406030204" pitchFamily="18" charset="0"/>
                        <a:ea typeface="Cambria Math" panose="02040503050406030204" pitchFamily="18" charset="0"/>
                      </a:rPr>
                      <m:t>←</m:t>
                    </m:r>
                    <m:sSub>
                      <m:sSubPr>
                        <m:ctrlPr>
                          <a:rPr lang="en-US" sz="2400" b="0" i="1" smtClean="0">
                            <a:solidFill>
                              <a:schemeClr val="accent3"/>
                            </a:solidFill>
                            <a:latin typeface="Cambria Math" panose="02040503050406030204" pitchFamily="18" charset="0"/>
                            <a:ea typeface="Cambria Math" panose="02040503050406030204" pitchFamily="18" charset="0"/>
                          </a:rPr>
                        </m:ctrlPr>
                      </m:sSubPr>
                      <m:e>
                        <m:r>
                          <m:rPr>
                            <m:sty m:val="p"/>
                          </m:rPr>
                          <a:rPr lang="en-US" sz="2400" b="0" i="1" smtClean="0">
                            <a:solidFill>
                              <a:schemeClr val="accent3"/>
                            </a:solidFill>
                            <a:latin typeface="Cambria Math" panose="02040503050406030204" pitchFamily="18" charset="0"/>
                            <a:ea typeface="Cambria Math" panose="02040503050406030204" pitchFamily="18" charset="0"/>
                          </a:rPr>
                          <m:t>w</m:t>
                        </m:r>
                      </m:e>
                      <m:sub>
                        <m:r>
                          <m:rPr>
                            <m:sty m:val="p"/>
                          </m:rPr>
                          <a:rPr lang="en-US" sz="2400" b="0" i="1" smtClean="0">
                            <a:solidFill>
                              <a:schemeClr val="accent3"/>
                            </a:solidFill>
                            <a:latin typeface="Cambria Math" panose="02040503050406030204" pitchFamily="18" charset="0"/>
                            <a:ea typeface="Cambria Math" panose="02040503050406030204" pitchFamily="18" charset="0"/>
                          </a:rPr>
                          <m:t>k</m:t>
                        </m:r>
                      </m:sub>
                    </m:sSub>
                    <m:r>
                      <a:rPr lang="en-US" sz="2400" b="0" i="1" smtClean="0">
                        <a:solidFill>
                          <a:schemeClr val="accent3"/>
                        </a:solidFill>
                        <a:latin typeface="Cambria Math" panose="02040503050406030204" pitchFamily="18" charset="0"/>
                        <a:ea typeface="Cambria Math" panose="02040503050406030204" pitchFamily="18" charset="0"/>
                      </a:rPr>
                      <m:t>+</m:t>
                    </m:r>
                    <m:r>
                      <a:rPr lang="en-US" sz="2400" b="0" i="1" smtClean="0">
                        <a:solidFill>
                          <a:schemeClr val="accent3"/>
                        </a:solidFill>
                        <a:latin typeface="Cambria Math" panose="02040503050406030204" pitchFamily="18" charset="0"/>
                        <a:ea typeface="Cambria Math" panose="02040503050406030204" pitchFamily="18" charset="0"/>
                      </a:rPr>
                      <m:t>𝛼</m:t>
                    </m:r>
                    <m:d>
                      <m:dPr>
                        <m:ctrlPr>
                          <a:rPr lang="en-US" sz="2400" i="1">
                            <a:solidFill>
                              <a:schemeClr val="accent3"/>
                            </a:solidFill>
                            <a:latin typeface="Cambria Math" panose="02040503050406030204" pitchFamily="18" charset="0"/>
                          </a:rPr>
                        </m:ctrlPr>
                      </m:dPr>
                      <m:e>
                        <m:r>
                          <m:rPr>
                            <m:sty m:val="p"/>
                          </m:rPr>
                          <a:rPr lang="en-US" sz="2400" i="1">
                            <a:solidFill>
                              <a:schemeClr val="accent3"/>
                            </a:solidFill>
                            <a:latin typeface="Cambria Math" panose="02040503050406030204" pitchFamily="18" charset="0"/>
                          </a:rPr>
                          <m:t>y</m:t>
                        </m:r>
                        <m:r>
                          <a:rPr lang="en-US" sz="2400" i="1">
                            <a:solidFill>
                              <a:schemeClr val="accent3"/>
                            </a:solidFill>
                            <a:latin typeface="Cambria Math" panose="02040503050406030204" pitchFamily="18" charset="0"/>
                          </a:rPr>
                          <m:t>−</m:t>
                        </m:r>
                        <m:nary>
                          <m:naryPr>
                            <m:chr m:val="∑"/>
                            <m:supHide m:val="on"/>
                            <m:ctrlPr>
                              <a:rPr lang="en-US" sz="2400" i="1">
                                <a:solidFill>
                                  <a:schemeClr val="accent3"/>
                                </a:solidFill>
                                <a:latin typeface="Cambria Math" panose="02040503050406030204" pitchFamily="18" charset="0"/>
                              </a:rPr>
                            </m:ctrlPr>
                          </m:naryPr>
                          <m:sub>
                            <m:r>
                              <m:rPr>
                                <m:sty m:val="p"/>
                                <m:brk m:alnAt="7"/>
                              </m:rPr>
                              <a:rPr lang="en-US" sz="2400" i="1">
                                <a:solidFill>
                                  <a:schemeClr val="accent3"/>
                                </a:solidFill>
                                <a:latin typeface="Cambria Math" panose="02040503050406030204" pitchFamily="18" charset="0"/>
                              </a:rPr>
                              <m:t>k</m:t>
                            </m:r>
                          </m:sub>
                          <m:sup/>
                          <m:e>
                            <m:sSub>
                              <m:sSubPr>
                                <m:ctrlPr>
                                  <a:rPr lang="en-US" sz="2400" i="1">
                                    <a:solidFill>
                                      <a:schemeClr val="accent3"/>
                                    </a:solidFill>
                                    <a:latin typeface="Cambria Math" panose="02040503050406030204" pitchFamily="18" charset="0"/>
                                  </a:rPr>
                                </m:ctrlPr>
                              </m:sSubPr>
                              <m:e>
                                <m:r>
                                  <m:rPr>
                                    <m:sty m:val="p"/>
                                  </m:rPr>
                                  <a:rPr lang="en-US" sz="2400" i="1">
                                    <a:solidFill>
                                      <a:schemeClr val="accent3"/>
                                    </a:solidFill>
                                    <a:latin typeface="Cambria Math" panose="02040503050406030204" pitchFamily="18" charset="0"/>
                                  </a:rPr>
                                  <m:t>w</m:t>
                                </m:r>
                              </m:e>
                              <m:sub>
                                <m:r>
                                  <m:rPr>
                                    <m:sty m:val="p"/>
                                  </m:rPr>
                                  <a:rPr lang="en-US" sz="2400" i="1">
                                    <a:solidFill>
                                      <a:schemeClr val="accent3"/>
                                    </a:solidFill>
                                    <a:latin typeface="Cambria Math" panose="02040503050406030204" pitchFamily="18" charset="0"/>
                                  </a:rPr>
                                  <m:t>k</m:t>
                                </m:r>
                              </m:sub>
                            </m:sSub>
                            <m:sSub>
                              <m:sSubPr>
                                <m:ctrlPr>
                                  <a:rPr lang="en-US" sz="2400" i="1">
                                    <a:solidFill>
                                      <a:schemeClr val="accent3"/>
                                    </a:solidFill>
                                    <a:latin typeface="Cambria Math" panose="02040503050406030204" pitchFamily="18" charset="0"/>
                                  </a:rPr>
                                </m:ctrlPr>
                              </m:sSubPr>
                              <m:e>
                                <m:r>
                                  <m:rPr>
                                    <m:sty m:val="p"/>
                                  </m:rPr>
                                  <a:rPr lang="en-US" sz="2400" i="1">
                                    <a:solidFill>
                                      <a:schemeClr val="accent3"/>
                                    </a:solidFill>
                                    <a:latin typeface="Cambria Math" panose="02040503050406030204" pitchFamily="18" charset="0"/>
                                  </a:rPr>
                                  <m:t>f</m:t>
                                </m:r>
                              </m:e>
                              <m:sub>
                                <m:r>
                                  <m:rPr>
                                    <m:sty m:val="p"/>
                                  </m:rPr>
                                  <a:rPr lang="en-US" sz="2400" i="1">
                                    <a:solidFill>
                                      <a:schemeClr val="accent3"/>
                                    </a:solidFill>
                                    <a:latin typeface="Cambria Math" panose="02040503050406030204" pitchFamily="18" charset="0"/>
                                  </a:rPr>
                                  <m:t>k</m:t>
                                </m:r>
                              </m:sub>
                            </m:sSub>
                            <m:r>
                              <a:rPr lang="en-US" sz="2400" i="1">
                                <a:solidFill>
                                  <a:schemeClr val="accent3"/>
                                </a:solidFill>
                                <a:latin typeface="Cambria Math" panose="02040503050406030204" pitchFamily="18" charset="0"/>
                              </a:rPr>
                              <m:t>(</m:t>
                            </m:r>
                            <m:r>
                              <m:rPr>
                                <m:sty m:val="p"/>
                              </m:rPr>
                              <a:rPr lang="en-US" sz="2400" i="1">
                                <a:solidFill>
                                  <a:schemeClr val="accent3"/>
                                </a:solidFill>
                                <a:latin typeface="Cambria Math" panose="02040503050406030204" pitchFamily="18" charset="0"/>
                              </a:rPr>
                              <m:t>x</m:t>
                            </m:r>
                            <m:r>
                              <a:rPr lang="en-US" sz="2400" i="1">
                                <a:solidFill>
                                  <a:schemeClr val="accent3"/>
                                </a:solidFill>
                                <a:latin typeface="Cambria Math" panose="02040503050406030204" pitchFamily="18" charset="0"/>
                              </a:rPr>
                              <m:t>)</m:t>
                            </m:r>
                          </m:e>
                        </m:nary>
                      </m:e>
                    </m:d>
                    <m:sSub>
                      <m:sSubPr>
                        <m:ctrlPr>
                          <a:rPr lang="en-US" sz="2400" i="1">
                            <a:solidFill>
                              <a:schemeClr val="accent3"/>
                            </a:solidFill>
                            <a:latin typeface="Cambria Math" panose="02040503050406030204" pitchFamily="18" charset="0"/>
                          </a:rPr>
                        </m:ctrlPr>
                      </m:sSubPr>
                      <m:e>
                        <m:r>
                          <m:rPr>
                            <m:sty m:val="p"/>
                          </m:rPr>
                          <a:rPr lang="en-US" sz="2400" i="1">
                            <a:solidFill>
                              <a:schemeClr val="accent3"/>
                            </a:solidFill>
                            <a:latin typeface="Cambria Math" panose="02040503050406030204" pitchFamily="18" charset="0"/>
                          </a:rPr>
                          <m:t>f</m:t>
                        </m:r>
                      </m:e>
                      <m:sub>
                        <m:r>
                          <m:rPr>
                            <m:sty m:val="p"/>
                          </m:rPr>
                          <a:rPr lang="en-US" sz="2400" i="1">
                            <a:solidFill>
                              <a:schemeClr val="accent3"/>
                            </a:solidFill>
                            <a:latin typeface="Cambria Math" panose="02040503050406030204" pitchFamily="18" charset="0"/>
                          </a:rPr>
                          <m:t>k</m:t>
                        </m:r>
                      </m:sub>
                    </m:sSub>
                    <m:r>
                      <a:rPr lang="en-US" sz="2400" i="1">
                        <a:solidFill>
                          <a:schemeClr val="accent3"/>
                        </a:solidFill>
                        <a:latin typeface="Cambria Math" panose="02040503050406030204" pitchFamily="18" charset="0"/>
                      </a:rPr>
                      <m:t>(</m:t>
                    </m:r>
                    <m:r>
                      <m:rPr>
                        <m:sty m:val="p"/>
                      </m:rPr>
                      <a:rPr lang="en-US" sz="2400" i="1">
                        <a:solidFill>
                          <a:schemeClr val="accent3"/>
                        </a:solidFill>
                        <a:latin typeface="Cambria Math" panose="02040503050406030204" pitchFamily="18" charset="0"/>
                      </a:rPr>
                      <m:t>x</m:t>
                    </m:r>
                    <m:r>
                      <a:rPr lang="en-US" sz="2400" i="1">
                        <a:solidFill>
                          <a:schemeClr val="accent3"/>
                        </a:solidFill>
                        <a:latin typeface="Cambria Math" panose="02040503050406030204" pitchFamily="18" charset="0"/>
                      </a:rPr>
                      <m:t>)</m:t>
                    </m:r>
                  </m:oMath>
                </a14:m>
                <a:endParaRPr lang="en-US" sz="2400" dirty="0">
                  <a:latin typeface="Calibri" pitchFamily="34" charset="0"/>
                </a:endParaRPr>
              </a:p>
              <a:p>
                <a:pPr marL="457200" indent="-457200">
                  <a:spcBef>
                    <a:spcPct val="50000"/>
                  </a:spcBef>
                  <a:buAutoNum type="arabicPeriod"/>
                </a:pPr>
                <a:endParaRPr lang="en-US" sz="2400" i="1" dirty="0">
                  <a:latin typeface="Cambria Math" panose="02040503050406030204" pitchFamily="18" charset="0"/>
                </a:endParaRPr>
              </a:p>
              <a:p>
                <a:pPr>
                  <a:spcBef>
                    <a:spcPct val="50000"/>
                  </a:spcBef>
                </a:pPr>
                <a:endParaRPr lang="en-US" sz="2400" dirty="0">
                  <a:latin typeface="Calibri" pitchFamily="34" charset="0"/>
                </a:endParaRPr>
              </a:p>
            </p:txBody>
          </p:sp>
        </mc:Choice>
        <mc:Fallback>
          <p:sp>
            <p:nvSpPr>
              <p:cNvPr id="17" name="Text Box 12"/>
              <p:cNvSpPr txBox="1">
                <a:spLocks noRot="1" noChangeAspect="1" noMove="1" noResize="1" noEditPoints="1" noAdjustHandles="1" noChangeArrowheads="1" noChangeShapeType="1" noTextEdit="1"/>
              </p:cNvSpPr>
              <p:nvPr/>
            </p:nvSpPr>
            <p:spPr bwMode="auto">
              <a:xfrm>
                <a:off x="457199" y="1295400"/>
                <a:ext cx="11106444" cy="3792641"/>
              </a:xfrm>
              <a:prstGeom prst="rect">
                <a:avLst/>
              </a:prstGeom>
              <a:blipFill>
                <a:blip r:embed="rId5"/>
                <a:stretch>
                  <a:fillRect l="-878" t="-1286"/>
                </a:stretch>
              </a:blipFill>
              <a:ln w="9525">
                <a:noFill/>
                <a:miter lim="800000"/>
                <a:headEnd/>
                <a:tailEnd/>
              </a:ln>
            </p:spPr>
            <p:txBody>
              <a:bodyPr/>
              <a:lstStyle/>
              <a:p>
                <a:r>
                  <a:rPr lang="en-US">
                    <a:noFill/>
                  </a:rPr>
                  <a:t> </a:t>
                </a:r>
              </a:p>
            </p:txBody>
          </p:sp>
        </mc:Fallback>
      </mc:AlternateContent>
      <p:grpSp>
        <p:nvGrpSpPr>
          <p:cNvPr id="2" name="Group 1">
            <a:extLst>
              <a:ext uri="{FF2B5EF4-FFF2-40B4-BE49-F238E27FC236}">
                <a16:creationId xmlns:a16="http://schemas.microsoft.com/office/drawing/2014/main" id="{252ACDFF-52EB-896A-D3BC-761C11E185BA}"/>
              </a:ext>
            </a:extLst>
          </p:cNvPr>
          <p:cNvGrpSpPr/>
          <p:nvPr/>
        </p:nvGrpSpPr>
        <p:grpSpPr>
          <a:xfrm>
            <a:off x="844293" y="4190898"/>
            <a:ext cx="2691620" cy="2082020"/>
            <a:chOff x="917575" y="1612900"/>
            <a:chExt cx="4340225" cy="3340100"/>
          </a:xfrm>
        </p:grpSpPr>
        <p:sp>
          <p:nvSpPr>
            <p:cNvPr id="3" name="Line 3">
              <a:extLst>
                <a:ext uri="{FF2B5EF4-FFF2-40B4-BE49-F238E27FC236}">
                  <a16:creationId xmlns:a16="http://schemas.microsoft.com/office/drawing/2014/main" id="{1018E4BD-0145-FAC8-19A2-2031125F1F56}"/>
                </a:ext>
              </a:extLst>
            </p:cNvPr>
            <p:cNvSpPr>
              <a:spLocks noChangeShapeType="1"/>
            </p:cNvSpPr>
            <p:nvPr/>
          </p:nvSpPr>
          <p:spPr bwMode="auto">
            <a:xfrm flipV="1">
              <a:off x="1398588" y="2198687"/>
              <a:ext cx="3781425" cy="1531938"/>
            </a:xfrm>
            <a:prstGeom prst="line">
              <a:avLst/>
            </a:prstGeom>
            <a:noFill/>
            <a:ln w="38100">
              <a:solidFill>
                <a:srgbClr val="000000"/>
              </a:solidFill>
              <a:round/>
              <a:headEnd/>
              <a:tailEnd/>
            </a:ln>
          </p:spPr>
          <p:txBody>
            <a:bodyPr/>
            <a:lstStyle/>
            <a:p>
              <a:endParaRPr lang="en-US"/>
            </a:p>
          </p:txBody>
        </p:sp>
        <p:sp>
          <p:nvSpPr>
            <p:cNvPr id="4" name="Line 4">
              <a:extLst>
                <a:ext uri="{FF2B5EF4-FFF2-40B4-BE49-F238E27FC236}">
                  <a16:creationId xmlns:a16="http://schemas.microsoft.com/office/drawing/2014/main" id="{7786D10F-BCAF-016B-0E93-475DC1FE2C8A}"/>
                </a:ext>
              </a:extLst>
            </p:cNvPr>
            <p:cNvSpPr>
              <a:spLocks noChangeShapeType="1"/>
            </p:cNvSpPr>
            <p:nvPr/>
          </p:nvSpPr>
          <p:spPr bwMode="auto">
            <a:xfrm>
              <a:off x="1398588" y="4419600"/>
              <a:ext cx="3763962" cy="1587"/>
            </a:xfrm>
            <a:prstGeom prst="line">
              <a:avLst/>
            </a:prstGeom>
            <a:noFill/>
            <a:ln w="0">
              <a:solidFill>
                <a:srgbClr val="000000"/>
              </a:solidFill>
              <a:round/>
              <a:headEnd/>
              <a:tailEnd/>
            </a:ln>
          </p:spPr>
          <p:txBody>
            <a:bodyPr/>
            <a:lstStyle/>
            <a:p>
              <a:endParaRPr lang="en-US"/>
            </a:p>
          </p:txBody>
        </p:sp>
        <p:sp>
          <p:nvSpPr>
            <p:cNvPr id="5" name="Line 5">
              <a:extLst>
                <a:ext uri="{FF2B5EF4-FFF2-40B4-BE49-F238E27FC236}">
                  <a16:creationId xmlns:a16="http://schemas.microsoft.com/office/drawing/2014/main" id="{3E441545-E4C4-DC34-C497-08C68C7041FC}"/>
                </a:ext>
              </a:extLst>
            </p:cNvPr>
            <p:cNvSpPr>
              <a:spLocks noChangeShapeType="1"/>
            </p:cNvSpPr>
            <p:nvPr/>
          </p:nvSpPr>
          <p:spPr bwMode="auto">
            <a:xfrm flipV="1">
              <a:off x="1398588" y="1676400"/>
              <a:ext cx="1587" cy="2743200"/>
            </a:xfrm>
            <a:prstGeom prst="line">
              <a:avLst/>
            </a:prstGeom>
            <a:noFill/>
            <a:ln w="0">
              <a:solidFill>
                <a:srgbClr val="000000"/>
              </a:solidFill>
              <a:round/>
              <a:headEnd/>
              <a:tailEnd/>
            </a:ln>
          </p:spPr>
          <p:txBody>
            <a:bodyPr/>
            <a:lstStyle/>
            <a:p>
              <a:endParaRPr lang="en-US"/>
            </a:p>
          </p:txBody>
        </p:sp>
        <p:sp>
          <p:nvSpPr>
            <p:cNvPr id="6" name="Line 6">
              <a:extLst>
                <a:ext uri="{FF2B5EF4-FFF2-40B4-BE49-F238E27FC236}">
                  <a16:creationId xmlns:a16="http://schemas.microsoft.com/office/drawing/2014/main" id="{F9868278-D0C1-512F-9182-29A163CC80DA}"/>
                </a:ext>
              </a:extLst>
            </p:cNvPr>
            <p:cNvSpPr>
              <a:spLocks noChangeShapeType="1"/>
            </p:cNvSpPr>
            <p:nvPr/>
          </p:nvSpPr>
          <p:spPr bwMode="auto">
            <a:xfrm flipV="1">
              <a:off x="1398588" y="4378325"/>
              <a:ext cx="1587" cy="41275"/>
            </a:xfrm>
            <a:prstGeom prst="line">
              <a:avLst/>
            </a:prstGeom>
            <a:noFill/>
            <a:ln w="0">
              <a:solidFill>
                <a:srgbClr val="000000"/>
              </a:solidFill>
              <a:round/>
              <a:headEnd/>
              <a:tailEnd/>
            </a:ln>
          </p:spPr>
          <p:txBody>
            <a:bodyPr/>
            <a:lstStyle/>
            <a:p>
              <a:endParaRPr lang="en-US"/>
            </a:p>
          </p:txBody>
        </p:sp>
        <p:sp>
          <p:nvSpPr>
            <p:cNvPr id="7" name="Rectangle 7">
              <a:extLst>
                <a:ext uri="{FF2B5EF4-FFF2-40B4-BE49-F238E27FC236}">
                  <a16:creationId xmlns:a16="http://schemas.microsoft.com/office/drawing/2014/main" id="{5F8ABA91-0520-A5F2-22AC-9D530714986A}"/>
                </a:ext>
              </a:extLst>
            </p:cNvPr>
            <p:cNvSpPr>
              <a:spLocks noChangeArrowheads="1"/>
            </p:cNvSpPr>
            <p:nvPr/>
          </p:nvSpPr>
          <p:spPr bwMode="auto">
            <a:xfrm>
              <a:off x="1393825" y="4443412"/>
              <a:ext cx="6985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8" name="Rectangle 9">
              <a:extLst>
                <a:ext uri="{FF2B5EF4-FFF2-40B4-BE49-F238E27FC236}">
                  <a16:creationId xmlns:a16="http://schemas.microsoft.com/office/drawing/2014/main" id="{97107E30-3507-FF9B-16C7-8FD372F995FB}"/>
                </a:ext>
              </a:extLst>
            </p:cNvPr>
            <p:cNvSpPr>
              <a:spLocks noChangeArrowheads="1"/>
            </p:cNvSpPr>
            <p:nvPr/>
          </p:nvSpPr>
          <p:spPr bwMode="auto">
            <a:xfrm>
              <a:off x="5118100" y="4443412"/>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9" name="Line 10">
              <a:extLst>
                <a:ext uri="{FF2B5EF4-FFF2-40B4-BE49-F238E27FC236}">
                  <a16:creationId xmlns:a16="http://schemas.microsoft.com/office/drawing/2014/main" id="{C6F587D7-77CE-9E9A-8EEE-38CC3C30398D}"/>
                </a:ext>
              </a:extLst>
            </p:cNvPr>
            <p:cNvSpPr>
              <a:spLocks noChangeShapeType="1"/>
            </p:cNvSpPr>
            <p:nvPr/>
          </p:nvSpPr>
          <p:spPr bwMode="auto">
            <a:xfrm>
              <a:off x="1398588" y="4419600"/>
              <a:ext cx="33337" cy="1587"/>
            </a:xfrm>
            <a:prstGeom prst="line">
              <a:avLst/>
            </a:prstGeom>
            <a:noFill/>
            <a:ln w="0">
              <a:solidFill>
                <a:srgbClr val="000000"/>
              </a:solidFill>
              <a:round/>
              <a:headEnd/>
              <a:tailEnd/>
            </a:ln>
          </p:spPr>
          <p:txBody>
            <a:bodyPr/>
            <a:lstStyle/>
            <a:p>
              <a:endParaRPr lang="en-US"/>
            </a:p>
          </p:txBody>
        </p:sp>
        <p:sp>
          <p:nvSpPr>
            <p:cNvPr id="10" name="Rectangle 11">
              <a:extLst>
                <a:ext uri="{FF2B5EF4-FFF2-40B4-BE49-F238E27FC236}">
                  <a16:creationId xmlns:a16="http://schemas.microsoft.com/office/drawing/2014/main" id="{155A4914-0AC4-46CE-6056-AA882636C93B}"/>
                </a:ext>
              </a:extLst>
            </p:cNvPr>
            <p:cNvSpPr>
              <a:spLocks noChangeArrowheads="1"/>
            </p:cNvSpPr>
            <p:nvPr/>
          </p:nvSpPr>
          <p:spPr bwMode="auto">
            <a:xfrm>
              <a:off x="1323975" y="4352925"/>
              <a:ext cx="69850" cy="153987"/>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11" name="Line 12">
              <a:extLst>
                <a:ext uri="{FF2B5EF4-FFF2-40B4-BE49-F238E27FC236}">
                  <a16:creationId xmlns:a16="http://schemas.microsoft.com/office/drawing/2014/main" id="{A56157A0-A04D-3673-A0EB-245D95F9D9D3}"/>
                </a:ext>
              </a:extLst>
            </p:cNvPr>
            <p:cNvSpPr>
              <a:spLocks noChangeShapeType="1"/>
            </p:cNvSpPr>
            <p:nvPr/>
          </p:nvSpPr>
          <p:spPr bwMode="auto">
            <a:xfrm>
              <a:off x="1398588" y="3048000"/>
              <a:ext cx="33337" cy="1587"/>
            </a:xfrm>
            <a:prstGeom prst="line">
              <a:avLst/>
            </a:prstGeom>
            <a:noFill/>
            <a:ln w="0">
              <a:solidFill>
                <a:srgbClr val="000000"/>
              </a:solidFill>
              <a:round/>
              <a:headEnd/>
              <a:tailEnd/>
            </a:ln>
          </p:spPr>
          <p:txBody>
            <a:bodyPr/>
            <a:lstStyle/>
            <a:p>
              <a:endParaRPr lang="en-US"/>
            </a:p>
          </p:txBody>
        </p:sp>
        <p:sp>
          <p:nvSpPr>
            <p:cNvPr id="12" name="Rectangle 13">
              <a:extLst>
                <a:ext uri="{FF2B5EF4-FFF2-40B4-BE49-F238E27FC236}">
                  <a16:creationId xmlns:a16="http://schemas.microsoft.com/office/drawing/2014/main" id="{FC114656-7DF3-826C-9D80-4BC247FDBAF4}"/>
                </a:ext>
              </a:extLst>
            </p:cNvPr>
            <p:cNvSpPr>
              <a:spLocks noChangeArrowheads="1"/>
            </p:cNvSpPr>
            <p:nvPr/>
          </p:nvSpPr>
          <p:spPr bwMode="auto">
            <a:xfrm>
              <a:off x="1258888" y="2984500"/>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14" name="Line 14">
              <a:extLst>
                <a:ext uri="{FF2B5EF4-FFF2-40B4-BE49-F238E27FC236}">
                  <a16:creationId xmlns:a16="http://schemas.microsoft.com/office/drawing/2014/main" id="{2F096CD6-5A41-76FF-13A8-403AC70EF34B}"/>
                </a:ext>
              </a:extLst>
            </p:cNvPr>
            <p:cNvSpPr>
              <a:spLocks noChangeShapeType="1"/>
            </p:cNvSpPr>
            <p:nvPr/>
          </p:nvSpPr>
          <p:spPr bwMode="auto">
            <a:xfrm>
              <a:off x="1398588" y="1676400"/>
              <a:ext cx="33337" cy="1587"/>
            </a:xfrm>
            <a:prstGeom prst="line">
              <a:avLst/>
            </a:prstGeom>
            <a:noFill/>
            <a:ln w="0">
              <a:solidFill>
                <a:srgbClr val="000000"/>
              </a:solidFill>
              <a:round/>
              <a:headEnd/>
              <a:tailEnd/>
            </a:ln>
          </p:spPr>
          <p:txBody>
            <a:bodyPr/>
            <a:lstStyle/>
            <a:p>
              <a:endParaRPr lang="en-US"/>
            </a:p>
          </p:txBody>
        </p:sp>
        <p:sp>
          <p:nvSpPr>
            <p:cNvPr id="15" name="Rectangle 15">
              <a:extLst>
                <a:ext uri="{FF2B5EF4-FFF2-40B4-BE49-F238E27FC236}">
                  <a16:creationId xmlns:a16="http://schemas.microsoft.com/office/drawing/2014/main" id="{1A3FFF51-F0DF-7F68-0427-B83DE013C159}"/>
                </a:ext>
              </a:extLst>
            </p:cNvPr>
            <p:cNvSpPr>
              <a:spLocks noChangeArrowheads="1"/>
            </p:cNvSpPr>
            <p:nvPr/>
          </p:nvSpPr>
          <p:spPr bwMode="auto">
            <a:xfrm>
              <a:off x="1258888" y="1612900"/>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40</a:t>
              </a:r>
              <a:endParaRPr lang="en-US" sz="2400">
                <a:cs typeface="Arial" charset="0"/>
              </a:endParaRPr>
            </a:p>
          </p:txBody>
        </p:sp>
        <p:sp>
          <p:nvSpPr>
            <p:cNvPr id="16" name="Oval 16">
              <a:extLst>
                <a:ext uri="{FF2B5EF4-FFF2-40B4-BE49-F238E27FC236}">
                  <a16:creationId xmlns:a16="http://schemas.microsoft.com/office/drawing/2014/main" id="{33C1B74E-D0F0-EDD2-0A70-55BC7EBE3E26}"/>
                </a:ext>
              </a:extLst>
            </p:cNvPr>
            <p:cNvSpPr>
              <a:spLocks noChangeArrowheads="1"/>
            </p:cNvSpPr>
            <p:nvPr/>
          </p:nvSpPr>
          <p:spPr bwMode="auto">
            <a:xfrm>
              <a:off x="1544638" y="3633787"/>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18" name="Oval 17">
              <a:extLst>
                <a:ext uri="{FF2B5EF4-FFF2-40B4-BE49-F238E27FC236}">
                  <a16:creationId xmlns:a16="http://schemas.microsoft.com/office/drawing/2014/main" id="{1C04AA90-D260-E0D9-5F80-34744E1EFEE1}"/>
                </a:ext>
              </a:extLst>
            </p:cNvPr>
            <p:cNvSpPr>
              <a:spLocks noChangeArrowheads="1"/>
            </p:cNvSpPr>
            <p:nvPr/>
          </p:nvSpPr>
          <p:spPr bwMode="auto">
            <a:xfrm>
              <a:off x="1544638" y="3633787"/>
              <a:ext cx="77787" cy="73025"/>
            </a:xfrm>
            <a:prstGeom prst="ellipse">
              <a:avLst/>
            </a:prstGeom>
            <a:solidFill>
              <a:srgbClr val="FF0000"/>
            </a:solidFill>
            <a:ln w="0">
              <a:solidFill>
                <a:srgbClr val="FF0000"/>
              </a:solidFill>
              <a:round/>
              <a:headEnd/>
              <a:tailEnd/>
            </a:ln>
          </p:spPr>
          <p:txBody>
            <a:bodyPr/>
            <a:lstStyle/>
            <a:p>
              <a:endParaRPr lang="en-US"/>
            </a:p>
          </p:txBody>
        </p:sp>
        <p:sp>
          <p:nvSpPr>
            <p:cNvPr id="19" name="Oval 18">
              <a:extLst>
                <a:ext uri="{FF2B5EF4-FFF2-40B4-BE49-F238E27FC236}">
                  <a16:creationId xmlns:a16="http://schemas.microsoft.com/office/drawing/2014/main" id="{EC869022-7670-9F61-AF23-229E02274250}"/>
                </a:ext>
              </a:extLst>
            </p:cNvPr>
            <p:cNvSpPr>
              <a:spLocks noChangeArrowheads="1"/>
            </p:cNvSpPr>
            <p:nvPr/>
          </p:nvSpPr>
          <p:spPr bwMode="auto">
            <a:xfrm>
              <a:off x="1736725" y="3208337"/>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21" name="Oval 19">
              <a:extLst>
                <a:ext uri="{FF2B5EF4-FFF2-40B4-BE49-F238E27FC236}">
                  <a16:creationId xmlns:a16="http://schemas.microsoft.com/office/drawing/2014/main" id="{F4BD5D4B-AF3E-922E-40BA-9EBEEF7B5BE7}"/>
                </a:ext>
              </a:extLst>
            </p:cNvPr>
            <p:cNvSpPr>
              <a:spLocks noChangeArrowheads="1"/>
            </p:cNvSpPr>
            <p:nvPr/>
          </p:nvSpPr>
          <p:spPr bwMode="auto">
            <a:xfrm>
              <a:off x="1736725" y="3208337"/>
              <a:ext cx="77788" cy="73025"/>
            </a:xfrm>
            <a:prstGeom prst="ellipse">
              <a:avLst/>
            </a:prstGeom>
            <a:solidFill>
              <a:srgbClr val="FF0000"/>
            </a:solidFill>
            <a:ln w="0">
              <a:solidFill>
                <a:srgbClr val="FF0000"/>
              </a:solidFill>
              <a:round/>
              <a:headEnd/>
              <a:tailEnd/>
            </a:ln>
          </p:spPr>
          <p:txBody>
            <a:bodyPr/>
            <a:lstStyle/>
            <a:p>
              <a:endParaRPr lang="en-US"/>
            </a:p>
          </p:txBody>
        </p:sp>
        <p:sp>
          <p:nvSpPr>
            <p:cNvPr id="22" name="Oval 20">
              <a:extLst>
                <a:ext uri="{FF2B5EF4-FFF2-40B4-BE49-F238E27FC236}">
                  <a16:creationId xmlns:a16="http://schemas.microsoft.com/office/drawing/2014/main" id="{BAF7F6DE-C188-0E28-26FD-6E23B6106C85}"/>
                </a:ext>
              </a:extLst>
            </p:cNvPr>
            <p:cNvSpPr>
              <a:spLocks noChangeArrowheads="1"/>
            </p:cNvSpPr>
            <p:nvPr/>
          </p:nvSpPr>
          <p:spPr bwMode="auto">
            <a:xfrm>
              <a:off x="1925638" y="3586162"/>
              <a:ext cx="79375" cy="71438"/>
            </a:xfrm>
            <a:prstGeom prst="ellipse">
              <a:avLst/>
            </a:prstGeom>
            <a:solidFill>
              <a:srgbClr val="FF0000"/>
            </a:solidFill>
            <a:ln w="9525">
              <a:solidFill>
                <a:srgbClr val="FF0000"/>
              </a:solidFill>
              <a:round/>
              <a:headEnd/>
              <a:tailEnd/>
            </a:ln>
          </p:spPr>
          <p:txBody>
            <a:bodyPr/>
            <a:lstStyle/>
            <a:p>
              <a:endParaRPr lang="en-US"/>
            </a:p>
          </p:txBody>
        </p:sp>
        <p:sp>
          <p:nvSpPr>
            <p:cNvPr id="24" name="Oval 21">
              <a:extLst>
                <a:ext uri="{FF2B5EF4-FFF2-40B4-BE49-F238E27FC236}">
                  <a16:creationId xmlns:a16="http://schemas.microsoft.com/office/drawing/2014/main" id="{7288E618-CE25-F8AF-E915-546A7AA8875C}"/>
                </a:ext>
              </a:extLst>
            </p:cNvPr>
            <p:cNvSpPr>
              <a:spLocks noChangeArrowheads="1"/>
            </p:cNvSpPr>
            <p:nvPr/>
          </p:nvSpPr>
          <p:spPr bwMode="auto">
            <a:xfrm>
              <a:off x="1925638" y="3586162"/>
              <a:ext cx="79375" cy="71438"/>
            </a:xfrm>
            <a:prstGeom prst="ellipse">
              <a:avLst/>
            </a:prstGeom>
            <a:solidFill>
              <a:srgbClr val="FF0000"/>
            </a:solidFill>
            <a:ln w="0">
              <a:solidFill>
                <a:srgbClr val="FF0000"/>
              </a:solidFill>
              <a:round/>
              <a:headEnd/>
              <a:tailEnd/>
            </a:ln>
          </p:spPr>
          <p:txBody>
            <a:bodyPr/>
            <a:lstStyle/>
            <a:p>
              <a:endParaRPr lang="en-US"/>
            </a:p>
          </p:txBody>
        </p:sp>
        <p:sp>
          <p:nvSpPr>
            <p:cNvPr id="26" name="Oval 22">
              <a:extLst>
                <a:ext uri="{FF2B5EF4-FFF2-40B4-BE49-F238E27FC236}">
                  <a16:creationId xmlns:a16="http://schemas.microsoft.com/office/drawing/2014/main" id="{6AA46573-8700-358F-4565-E97A89EAB7A2}"/>
                </a:ext>
              </a:extLst>
            </p:cNvPr>
            <p:cNvSpPr>
              <a:spLocks noChangeArrowheads="1"/>
            </p:cNvSpPr>
            <p:nvPr/>
          </p:nvSpPr>
          <p:spPr bwMode="auto">
            <a:xfrm>
              <a:off x="2108200" y="3641725"/>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28" name="Oval 23">
              <a:extLst>
                <a:ext uri="{FF2B5EF4-FFF2-40B4-BE49-F238E27FC236}">
                  <a16:creationId xmlns:a16="http://schemas.microsoft.com/office/drawing/2014/main" id="{38DB895C-844A-2AAA-B1EB-240C749000B1}"/>
                </a:ext>
              </a:extLst>
            </p:cNvPr>
            <p:cNvSpPr>
              <a:spLocks noChangeArrowheads="1"/>
            </p:cNvSpPr>
            <p:nvPr/>
          </p:nvSpPr>
          <p:spPr bwMode="auto">
            <a:xfrm>
              <a:off x="2108200" y="3641725"/>
              <a:ext cx="79375" cy="73025"/>
            </a:xfrm>
            <a:prstGeom prst="ellipse">
              <a:avLst/>
            </a:prstGeom>
            <a:solidFill>
              <a:srgbClr val="FF0000"/>
            </a:solidFill>
            <a:ln w="0">
              <a:solidFill>
                <a:srgbClr val="FF0000"/>
              </a:solidFill>
              <a:round/>
              <a:headEnd/>
              <a:tailEnd/>
            </a:ln>
          </p:spPr>
          <p:txBody>
            <a:bodyPr/>
            <a:lstStyle/>
            <a:p>
              <a:endParaRPr lang="en-US"/>
            </a:p>
          </p:txBody>
        </p:sp>
        <p:sp>
          <p:nvSpPr>
            <p:cNvPr id="29" name="Oval 24">
              <a:extLst>
                <a:ext uri="{FF2B5EF4-FFF2-40B4-BE49-F238E27FC236}">
                  <a16:creationId xmlns:a16="http://schemas.microsoft.com/office/drawing/2014/main" id="{F846431E-D0F8-F207-B40A-DBDC298A6C54}"/>
                </a:ext>
              </a:extLst>
            </p:cNvPr>
            <p:cNvSpPr>
              <a:spLocks noChangeArrowheads="1"/>
            </p:cNvSpPr>
            <p:nvPr/>
          </p:nvSpPr>
          <p:spPr bwMode="auto">
            <a:xfrm>
              <a:off x="2300288" y="3441700"/>
              <a:ext cx="76200" cy="71437"/>
            </a:xfrm>
            <a:prstGeom prst="ellipse">
              <a:avLst/>
            </a:prstGeom>
            <a:solidFill>
              <a:srgbClr val="FF0000"/>
            </a:solidFill>
            <a:ln w="9525">
              <a:solidFill>
                <a:srgbClr val="FF0000"/>
              </a:solidFill>
              <a:round/>
              <a:headEnd/>
              <a:tailEnd/>
            </a:ln>
          </p:spPr>
          <p:txBody>
            <a:bodyPr/>
            <a:lstStyle/>
            <a:p>
              <a:endParaRPr lang="en-US"/>
            </a:p>
          </p:txBody>
        </p:sp>
        <p:sp>
          <p:nvSpPr>
            <p:cNvPr id="30" name="Oval 25">
              <a:extLst>
                <a:ext uri="{FF2B5EF4-FFF2-40B4-BE49-F238E27FC236}">
                  <a16:creationId xmlns:a16="http://schemas.microsoft.com/office/drawing/2014/main" id="{1CDAF80D-F0D3-9A1F-C326-5A5F77C9B1B5}"/>
                </a:ext>
              </a:extLst>
            </p:cNvPr>
            <p:cNvSpPr>
              <a:spLocks noChangeArrowheads="1"/>
            </p:cNvSpPr>
            <p:nvPr/>
          </p:nvSpPr>
          <p:spPr bwMode="auto">
            <a:xfrm>
              <a:off x="2300288" y="3441700"/>
              <a:ext cx="76200" cy="71437"/>
            </a:xfrm>
            <a:prstGeom prst="ellipse">
              <a:avLst/>
            </a:prstGeom>
            <a:solidFill>
              <a:srgbClr val="FF0000"/>
            </a:solidFill>
            <a:ln w="0">
              <a:solidFill>
                <a:srgbClr val="FF0000"/>
              </a:solidFill>
              <a:round/>
              <a:headEnd/>
              <a:tailEnd/>
            </a:ln>
          </p:spPr>
          <p:txBody>
            <a:bodyPr/>
            <a:lstStyle/>
            <a:p>
              <a:endParaRPr lang="en-US"/>
            </a:p>
          </p:txBody>
        </p:sp>
        <p:sp>
          <p:nvSpPr>
            <p:cNvPr id="31" name="Oval 26">
              <a:extLst>
                <a:ext uri="{FF2B5EF4-FFF2-40B4-BE49-F238E27FC236}">
                  <a16:creationId xmlns:a16="http://schemas.microsoft.com/office/drawing/2014/main" id="{679879FA-A6D7-65B6-AF4C-AAA059D1C27B}"/>
                </a:ext>
              </a:extLst>
            </p:cNvPr>
            <p:cNvSpPr>
              <a:spLocks noChangeArrowheads="1"/>
            </p:cNvSpPr>
            <p:nvPr/>
          </p:nvSpPr>
          <p:spPr bwMode="auto">
            <a:xfrm>
              <a:off x="2490788" y="3232150"/>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32" name="Oval 27">
              <a:extLst>
                <a:ext uri="{FF2B5EF4-FFF2-40B4-BE49-F238E27FC236}">
                  <a16:creationId xmlns:a16="http://schemas.microsoft.com/office/drawing/2014/main" id="{A0FE2585-E19E-EF7D-F4F5-4827E48724F1}"/>
                </a:ext>
              </a:extLst>
            </p:cNvPr>
            <p:cNvSpPr>
              <a:spLocks noChangeArrowheads="1"/>
            </p:cNvSpPr>
            <p:nvPr/>
          </p:nvSpPr>
          <p:spPr bwMode="auto">
            <a:xfrm>
              <a:off x="2490788" y="3232150"/>
              <a:ext cx="77787" cy="73025"/>
            </a:xfrm>
            <a:prstGeom prst="ellipse">
              <a:avLst/>
            </a:prstGeom>
            <a:solidFill>
              <a:srgbClr val="FF0000"/>
            </a:solidFill>
            <a:ln w="0">
              <a:solidFill>
                <a:srgbClr val="FF0000"/>
              </a:solidFill>
              <a:round/>
              <a:headEnd/>
              <a:tailEnd/>
            </a:ln>
          </p:spPr>
          <p:txBody>
            <a:bodyPr/>
            <a:lstStyle/>
            <a:p>
              <a:endParaRPr lang="en-US"/>
            </a:p>
          </p:txBody>
        </p:sp>
        <p:sp>
          <p:nvSpPr>
            <p:cNvPr id="33" name="Oval 28">
              <a:extLst>
                <a:ext uri="{FF2B5EF4-FFF2-40B4-BE49-F238E27FC236}">
                  <a16:creationId xmlns:a16="http://schemas.microsoft.com/office/drawing/2014/main" id="{A699BD87-D2DB-EADA-4A1B-BD806F3A33AE}"/>
                </a:ext>
              </a:extLst>
            </p:cNvPr>
            <p:cNvSpPr>
              <a:spLocks noChangeArrowheads="1"/>
            </p:cNvSpPr>
            <p:nvPr/>
          </p:nvSpPr>
          <p:spPr bwMode="auto">
            <a:xfrm>
              <a:off x="2673350" y="3040062"/>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34" name="Oval 29">
              <a:extLst>
                <a:ext uri="{FF2B5EF4-FFF2-40B4-BE49-F238E27FC236}">
                  <a16:creationId xmlns:a16="http://schemas.microsoft.com/office/drawing/2014/main" id="{F8469BEE-025E-6CA3-4B34-8FCDC1534F76}"/>
                </a:ext>
              </a:extLst>
            </p:cNvPr>
            <p:cNvSpPr>
              <a:spLocks noChangeArrowheads="1"/>
            </p:cNvSpPr>
            <p:nvPr/>
          </p:nvSpPr>
          <p:spPr bwMode="auto">
            <a:xfrm>
              <a:off x="2673350" y="3040062"/>
              <a:ext cx="77788" cy="73025"/>
            </a:xfrm>
            <a:prstGeom prst="ellipse">
              <a:avLst/>
            </a:prstGeom>
            <a:solidFill>
              <a:srgbClr val="FF0000"/>
            </a:solidFill>
            <a:ln w="0">
              <a:solidFill>
                <a:srgbClr val="FF0000"/>
              </a:solidFill>
              <a:round/>
              <a:headEnd/>
              <a:tailEnd/>
            </a:ln>
          </p:spPr>
          <p:txBody>
            <a:bodyPr/>
            <a:lstStyle/>
            <a:p>
              <a:endParaRPr lang="en-US"/>
            </a:p>
          </p:txBody>
        </p:sp>
        <p:sp>
          <p:nvSpPr>
            <p:cNvPr id="35" name="Oval 30">
              <a:extLst>
                <a:ext uri="{FF2B5EF4-FFF2-40B4-BE49-F238E27FC236}">
                  <a16:creationId xmlns:a16="http://schemas.microsoft.com/office/drawing/2014/main" id="{4748C7B2-0F0E-4FC4-AE3A-1A1DD7218306}"/>
                </a:ext>
              </a:extLst>
            </p:cNvPr>
            <p:cNvSpPr>
              <a:spLocks noChangeArrowheads="1"/>
            </p:cNvSpPr>
            <p:nvPr/>
          </p:nvSpPr>
          <p:spPr bwMode="auto">
            <a:xfrm>
              <a:off x="2863850" y="3232150"/>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36" name="Oval 31">
              <a:extLst>
                <a:ext uri="{FF2B5EF4-FFF2-40B4-BE49-F238E27FC236}">
                  <a16:creationId xmlns:a16="http://schemas.microsoft.com/office/drawing/2014/main" id="{ECD9DBEA-39AE-64DE-A2DE-588B336FED6F}"/>
                </a:ext>
              </a:extLst>
            </p:cNvPr>
            <p:cNvSpPr>
              <a:spLocks noChangeArrowheads="1"/>
            </p:cNvSpPr>
            <p:nvPr/>
          </p:nvSpPr>
          <p:spPr bwMode="auto">
            <a:xfrm>
              <a:off x="2863850" y="3232150"/>
              <a:ext cx="77788" cy="73025"/>
            </a:xfrm>
            <a:prstGeom prst="ellipse">
              <a:avLst/>
            </a:prstGeom>
            <a:solidFill>
              <a:srgbClr val="FF0000"/>
            </a:solidFill>
            <a:ln w="0">
              <a:solidFill>
                <a:srgbClr val="FF0000"/>
              </a:solidFill>
              <a:round/>
              <a:headEnd/>
              <a:tailEnd/>
            </a:ln>
          </p:spPr>
          <p:txBody>
            <a:bodyPr/>
            <a:lstStyle/>
            <a:p>
              <a:endParaRPr lang="en-US"/>
            </a:p>
          </p:txBody>
        </p:sp>
        <p:sp>
          <p:nvSpPr>
            <p:cNvPr id="37" name="Oval 32">
              <a:extLst>
                <a:ext uri="{FF2B5EF4-FFF2-40B4-BE49-F238E27FC236}">
                  <a16:creationId xmlns:a16="http://schemas.microsoft.com/office/drawing/2014/main" id="{0B2B6795-4FA4-F134-CC64-6C930D953B66}"/>
                </a:ext>
              </a:extLst>
            </p:cNvPr>
            <p:cNvSpPr>
              <a:spLocks noChangeArrowheads="1"/>
            </p:cNvSpPr>
            <p:nvPr/>
          </p:nvSpPr>
          <p:spPr bwMode="auto">
            <a:xfrm>
              <a:off x="3054350" y="2774950"/>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38" name="Oval 33">
              <a:extLst>
                <a:ext uri="{FF2B5EF4-FFF2-40B4-BE49-F238E27FC236}">
                  <a16:creationId xmlns:a16="http://schemas.microsoft.com/office/drawing/2014/main" id="{1862F80A-1027-5957-0B2E-E06BCE58D6E4}"/>
                </a:ext>
              </a:extLst>
            </p:cNvPr>
            <p:cNvSpPr>
              <a:spLocks noChangeArrowheads="1"/>
            </p:cNvSpPr>
            <p:nvPr/>
          </p:nvSpPr>
          <p:spPr bwMode="auto">
            <a:xfrm>
              <a:off x="3054350" y="2774950"/>
              <a:ext cx="77788" cy="73025"/>
            </a:xfrm>
            <a:prstGeom prst="ellipse">
              <a:avLst/>
            </a:prstGeom>
            <a:solidFill>
              <a:srgbClr val="FF0000"/>
            </a:solidFill>
            <a:ln w="0">
              <a:solidFill>
                <a:srgbClr val="FF0000"/>
              </a:solidFill>
              <a:round/>
              <a:headEnd/>
              <a:tailEnd/>
            </a:ln>
          </p:spPr>
          <p:txBody>
            <a:bodyPr/>
            <a:lstStyle/>
            <a:p>
              <a:endParaRPr lang="en-US"/>
            </a:p>
          </p:txBody>
        </p:sp>
        <p:sp>
          <p:nvSpPr>
            <p:cNvPr id="39" name="Oval 34">
              <a:extLst>
                <a:ext uri="{FF2B5EF4-FFF2-40B4-BE49-F238E27FC236}">
                  <a16:creationId xmlns:a16="http://schemas.microsoft.com/office/drawing/2014/main" id="{51AEBD11-6F3A-893E-F9F7-6A1BDE05C15B}"/>
                </a:ext>
              </a:extLst>
            </p:cNvPr>
            <p:cNvSpPr>
              <a:spLocks noChangeArrowheads="1"/>
            </p:cNvSpPr>
            <p:nvPr/>
          </p:nvSpPr>
          <p:spPr bwMode="auto">
            <a:xfrm>
              <a:off x="3244850" y="3016250"/>
              <a:ext cx="77788" cy="71437"/>
            </a:xfrm>
            <a:prstGeom prst="ellipse">
              <a:avLst/>
            </a:prstGeom>
            <a:solidFill>
              <a:srgbClr val="FF0000"/>
            </a:solidFill>
            <a:ln w="9525">
              <a:solidFill>
                <a:srgbClr val="FF0000"/>
              </a:solidFill>
              <a:round/>
              <a:headEnd/>
              <a:tailEnd/>
            </a:ln>
          </p:spPr>
          <p:txBody>
            <a:bodyPr/>
            <a:lstStyle/>
            <a:p>
              <a:endParaRPr lang="en-US"/>
            </a:p>
          </p:txBody>
        </p:sp>
        <p:sp>
          <p:nvSpPr>
            <p:cNvPr id="40" name="Oval 35">
              <a:extLst>
                <a:ext uri="{FF2B5EF4-FFF2-40B4-BE49-F238E27FC236}">
                  <a16:creationId xmlns:a16="http://schemas.microsoft.com/office/drawing/2014/main" id="{296A4B78-8343-2FDE-97E2-1B1F8253BDF1}"/>
                </a:ext>
              </a:extLst>
            </p:cNvPr>
            <p:cNvSpPr>
              <a:spLocks noChangeArrowheads="1"/>
            </p:cNvSpPr>
            <p:nvPr/>
          </p:nvSpPr>
          <p:spPr bwMode="auto">
            <a:xfrm>
              <a:off x="3244850" y="3016250"/>
              <a:ext cx="77788" cy="71437"/>
            </a:xfrm>
            <a:prstGeom prst="ellipse">
              <a:avLst/>
            </a:prstGeom>
            <a:solidFill>
              <a:srgbClr val="FF0000"/>
            </a:solidFill>
            <a:ln w="0">
              <a:solidFill>
                <a:srgbClr val="FF0000"/>
              </a:solidFill>
              <a:round/>
              <a:headEnd/>
              <a:tailEnd/>
            </a:ln>
          </p:spPr>
          <p:txBody>
            <a:bodyPr/>
            <a:lstStyle/>
            <a:p>
              <a:endParaRPr lang="en-US"/>
            </a:p>
          </p:txBody>
        </p:sp>
        <p:sp>
          <p:nvSpPr>
            <p:cNvPr id="41" name="Oval 36">
              <a:extLst>
                <a:ext uri="{FF2B5EF4-FFF2-40B4-BE49-F238E27FC236}">
                  <a16:creationId xmlns:a16="http://schemas.microsoft.com/office/drawing/2014/main" id="{F17E5321-45A3-C40C-ACB7-292626346521}"/>
                </a:ext>
              </a:extLst>
            </p:cNvPr>
            <p:cNvSpPr>
              <a:spLocks noChangeArrowheads="1"/>
            </p:cNvSpPr>
            <p:nvPr/>
          </p:nvSpPr>
          <p:spPr bwMode="auto">
            <a:xfrm>
              <a:off x="3427413" y="2840037"/>
              <a:ext cx="77787" cy="71438"/>
            </a:xfrm>
            <a:prstGeom prst="ellipse">
              <a:avLst/>
            </a:prstGeom>
            <a:solidFill>
              <a:srgbClr val="FF0000"/>
            </a:solidFill>
            <a:ln w="9525">
              <a:solidFill>
                <a:srgbClr val="FF0000"/>
              </a:solidFill>
              <a:round/>
              <a:headEnd/>
              <a:tailEnd/>
            </a:ln>
          </p:spPr>
          <p:txBody>
            <a:bodyPr/>
            <a:lstStyle/>
            <a:p>
              <a:endParaRPr lang="en-US"/>
            </a:p>
          </p:txBody>
        </p:sp>
        <p:sp>
          <p:nvSpPr>
            <p:cNvPr id="42" name="Oval 37">
              <a:extLst>
                <a:ext uri="{FF2B5EF4-FFF2-40B4-BE49-F238E27FC236}">
                  <a16:creationId xmlns:a16="http://schemas.microsoft.com/office/drawing/2014/main" id="{1CE9E3BF-E47D-DD0C-BEB3-95E18D39DEC9}"/>
                </a:ext>
              </a:extLst>
            </p:cNvPr>
            <p:cNvSpPr>
              <a:spLocks noChangeArrowheads="1"/>
            </p:cNvSpPr>
            <p:nvPr/>
          </p:nvSpPr>
          <p:spPr bwMode="auto">
            <a:xfrm>
              <a:off x="3427413" y="2840037"/>
              <a:ext cx="77787" cy="71438"/>
            </a:xfrm>
            <a:prstGeom prst="ellipse">
              <a:avLst/>
            </a:prstGeom>
            <a:solidFill>
              <a:srgbClr val="FF0000"/>
            </a:solidFill>
            <a:ln w="0">
              <a:solidFill>
                <a:srgbClr val="FF0000"/>
              </a:solidFill>
              <a:round/>
              <a:headEnd/>
              <a:tailEnd/>
            </a:ln>
          </p:spPr>
          <p:txBody>
            <a:bodyPr/>
            <a:lstStyle/>
            <a:p>
              <a:endParaRPr lang="en-US"/>
            </a:p>
          </p:txBody>
        </p:sp>
        <p:sp>
          <p:nvSpPr>
            <p:cNvPr id="43" name="Oval 38">
              <a:extLst>
                <a:ext uri="{FF2B5EF4-FFF2-40B4-BE49-F238E27FC236}">
                  <a16:creationId xmlns:a16="http://schemas.microsoft.com/office/drawing/2014/main" id="{C3317155-F44B-1BCA-2EE7-2FB46D45E34A}"/>
                </a:ext>
              </a:extLst>
            </p:cNvPr>
            <p:cNvSpPr>
              <a:spLocks noChangeArrowheads="1"/>
            </p:cNvSpPr>
            <p:nvPr/>
          </p:nvSpPr>
          <p:spPr bwMode="auto">
            <a:xfrm>
              <a:off x="3619500" y="2959100"/>
              <a:ext cx="76200" cy="73025"/>
            </a:xfrm>
            <a:prstGeom prst="ellipse">
              <a:avLst/>
            </a:prstGeom>
            <a:solidFill>
              <a:srgbClr val="FF0000"/>
            </a:solidFill>
            <a:ln w="9525">
              <a:solidFill>
                <a:srgbClr val="FF0000"/>
              </a:solidFill>
              <a:round/>
              <a:headEnd/>
              <a:tailEnd/>
            </a:ln>
          </p:spPr>
          <p:txBody>
            <a:bodyPr/>
            <a:lstStyle/>
            <a:p>
              <a:endParaRPr lang="en-US"/>
            </a:p>
          </p:txBody>
        </p:sp>
        <p:sp>
          <p:nvSpPr>
            <p:cNvPr id="44" name="Oval 39">
              <a:extLst>
                <a:ext uri="{FF2B5EF4-FFF2-40B4-BE49-F238E27FC236}">
                  <a16:creationId xmlns:a16="http://schemas.microsoft.com/office/drawing/2014/main" id="{B77940EB-E0E3-E0AE-9A17-56C3B39D8A6D}"/>
                </a:ext>
              </a:extLst>
            </p:cNvPr>
            <p:cNvSpPr>
              <a:spLocks noChangeArrowheads="1"/>
            </p:cNvSpPr>
            <p:nvPr/>
          </p:nvSpPr>
          <p:spPr bwMode="auto">
            <a:xfrm>
              <a:off x="3619500" y="2959100"/>
              <a:ext cx="76200" cy="73025"/>
            </a:xfrm>
            <a:prstGeom prst="ellipse">
              <a:avLst/>
            </a:prstGeom>
            <a:solidFill>
              <a:srgbClr val="FF0000"/>
            </a:solidFill>
            <a:ln w="0">
              <a:solidFill>
                <a:srgbClr val="FF0000"/>
              </a:solidFill>
              <a:round/>
              <a:headEnd/>
              <a:tailEnd/>
            </a:ln>
          </p:spPr>
          <p:txBody>
            <a:bodyPr/>
            <a:lstStyle/>
            <a:p>
              <a:endParaRPr lang="en-US"/>
            </a:p>
          </p:txBody>
        </p:sp>
        <p:sp>
          <p:nvSpPr>
            <p:cNvPr id="45" name="Oval 40">
              <a:extLst>
                <a:ext uri="{FF2B5EF4-FFF2-40B4-BE49-F238E27FC236}">
                  <a16:creationId xmlns:a16="http://schemas.microsoft.com/office/drawing/2014/main" id="{831FECD2-7485-6AFA-A0C1-14038A8EB5E9}"/>
                </a:ext>
              </a:extLst>
            </p:cNvPr>
            <p:cNvSpPr>
              <a:spLocks noChangeArrowheads="1"/>
            </p:cNvSpPr>
            <p:nvPr/>
          </p:nvSpPr>
          <p:spPr bwMode="auto">
            <a:xfrm>
              <a:off x="3808413" y="2606675"/>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46" name="Oval 41">
              <a:extLst>
                <a:ext uri="{FF2B5EF4-FFF2-40B4-BE49-F238E27FC236}">
                  <a16:creationId xmlns:a16="http://schemas.microsoft.com/office/drawing/2014/main" id="{571221FB-B6EC-915C-A703-8BE1DFEBD297}"/>
                </a:ext>
              </a:extLst>
            </p:cNvPr>
            <p:cNvSpPr>
              <a:spLocks noChangeArrowheads="1"/>
            </p:cNvSpPr>
            <p:nvPr/>
          </p:nvSpPr>
          <p:spPr bwMode="auto">
            <a:xfrm>
              <a:off x="3808413" y="2606675"/>
              <a:ext cx="79375" cy="73025"/>
            </a:xfrm>
            <a:prstGeom prst="ellipse">
              <a:avLst/>
            </a:prstGeom>
            <a:solidFill>
              <a:srgbClr val="FF0000"/>
            </a:solidFill>
            <a:ln w="0">
              <a:solidFill>
                <a:srgbClr val="FF0000"/>
              </a:solidFill>
              <a:round/>
              <a:headEnd/>
              <a:tailEnd/>
            </a:ln>
          </p:spPr>
          <p:txBody>
            <a:bodyPr/>
            <a:lstStyle/>
            <a:p>
              <a:endParaRPr lang="en-US"/>
            </a:p>
          </p:txBody>
        </p:sp>
        <p:sp>
          <p:nvSpPr>
            <p:cNvPr id="47" name="Oval 42">
              <a:extLst>
                <a:ext uri="{FF2B5EF4-FFF2-40B4-BE49-F238E27FC236}">
                  <a16:creationId xmlns:a16="http://schemas.microsoft.com/office/drawing/2014/main" id="{4350B813-D1D6-312A-13D0-97E53BB8B3B7}"/>
                </a:ext>
              </a:extLst>
            </p:cNvPr>
            <p:cNvSpPr>
              <a:spLocks noChangeArrowheads="1"/>
            </p:cNvSpPr>
            <p:nvPr/>
          </p:nvSpPr>
          <p:spPr bwMode="auto">
            <a:xfrm>
              <a:off x="3990975" y="2895600"/>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48" name="Oval 43">
              <a:extLst>
                <a:ext uri="{FF2B5EF4-FFF2-40B4-BE49-F238E27FC236}">
                  <a16:creationId xmlns:a16="http://schemas.microsoft.com/office/drawing/2014/main" id="{CE195546-B042-25A0-37BB-74D5FD232C0D}"/>
                </a:ext>
              </a:extLst>
            </p:cNvPr>
            <p:cNvSpPr>
              <a:spLocks noChangeArrowheads="1"/>
            </p:cNvSpPr>
            <p:nvPr/>
          </p:nvSpPr>
          <p:spPr bwMode="auto">
            <a:xfrm>
              <a:off x="3990975" y="2895600"/>
              <a:ext cx="79375" cy="73025"/>
            </a:xfrm>
            <a:prstGeom prst="ellipse">
              <a:avLst/>
            </a:prstGeom>
            <a:solidFill>
              <a:srgbClr val="FF0000"/>
            </a:solidFill>
            <a:ln w="0">
              <a:solidFill>
                <a:srgbClr val="FF0000"/>
              </a:solidFill>
              <a:round/>
              <a:headEnd/>
              <a:tailEnd/>
            </a:ln>
          </p:spPr>
          <p:txBody>
            <a:bodyPr/>
            <a:lstStyle/>
            <a:p>
              <a:endParaRPr lang="en-US"/>
            </a:p>
          </p:txBody>
        </p:sp>
        <p:sp>
          <p:nvSpPr>
            <p:cNvPr id="49" name="Oval 44">
              <a:extLst>
                <a:ext uri="{FF2B5EF4-FFF2-40B4-BE49-F238E27FC236}">
                  <a16:creationId xmlns:a16="http://schemas.microsoft.com/office/drawing/2014/main" id="{FE7E3FAC-94CF-2185-5F01-0BFA1D0FEA0D}"/>
                </a:ext>
              </a:extLst>
            </p:cNvPr>
            <p:cNvSpPr>
              <a:spLocks noChangeArrowheads="1"/>
            </p:cNvSpPr>
            <p:nvPr/>
          </p:nvSpPr>
          <p:spPr bwMode="auto">
            <a:xfrm>
              <a:off x="4181475" y="2574925"/>
              <a:ext cx="77788" cy="71437"/>
            </a:xfrm>
            <a:prstGeom prst="ellipse">
              <a:avLst/>
            </a:prstGeom>
            <a:solidFill>
              <a:srgbClr val="FF0000"/>
            </a:solidFill>
            <a:ln w="9525">
              <a:solidFill>
                <a:srgbClr val="FF0000"/>
              </a:solidFill>
              <a:round/>
              <a:headEnd/>
              <a:tailEnd/>
            </a:ln>
          </p:spPr>
          <p:txBody>
            <a:bodyPr/>
            <a:lstStyle/>
            <a:p>
              <a:endParaRPr lang="en-US"/>
            </a:p>
          </p:txBody>
        </p:sp>
        <p:sp>
          <p:nvSpPr>
            <p:cNvPr id="50" name="Oval 45">
              <a:extLst>
                <a:ext uri="{FF2B5EF4-FFF2-40B4-BE49-F238E27FC236}">
                  <a16:creationId xmlns:a16="http://schemas.microsoft.com/office/drawing/2014/main" id="{4E3CBFE0-6C74-E0ED-B813-A4860882DAB1}"/>
                </a:ext>
              </a:extLst>
            </p:cNvPr>
            <p:cNvSpPr>
              <a:spLocks noChangeArrowheads="1"/>
            </p:cNvSpPr>
            <p:nvPr/>
          </p:nvSpPr>
          <p:spPr bwMode="auto">
            <a:xfrm>
              <a:off x="4181475" y="2574925"/>
              <a:ext cx="77788" cy="71437"/>
            </a:xfrm>
            <a:prstGeom prst="ellipse">
              <a:avLst/>
            </a:prstGeom>
            <a:solidFill>
              <a:srgbClr val="FF0000"/>
            </a:solidFill>
            <a:ln w="0">
              <a:solidFill>
                <a:srgbClr val="FF0000"/>
              </a:solidFill>
              <a:round/>
              <a:headEnd/>
              <a:tailEnd/>
            </a:ln>
          </p:spPr>
          <p:txBody>
            <a:bodyPr/>
            <a:lstStyle/>
            <a:p>
              <a:endParaRPr lang="en-US"/>
            </a:p>
          </p:txBody>
        </p:sp>
        <p:sp>
          <p:nvSpPr>
            <p:cNvPr id="51" name="Oval 46">
              <a:extLst>
                <a:ext uri="{FF2B5EF4-FFF2-40B4-BE49-F238E27FC236}">
                  <a16:creationId xmlns:a16="http://schemas.microsoft.com/office/drawing/2014/main" id="{FCFC9F17-255C-585B-4EFA-C7B8CBAF6C1C}"/>
                </a:ext>
              </a:extLst>
            </p:cNvPr>
            <p:cNvSpPr>
              <a:spLocks noChangeArrowheads="1"/>
            </p:cNvSpPr>
            <p:nvPr/>
          </p:nvSpPr>
          <p:spPr bwMode="auto">
            <a:xfrm>
              <a:off x="4373563" y="2501900"/>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52" name="Oval 47">
              <a:extLst>
                <a:ext uri="{FF2B5EF4-FFF2-40B4-BE49-F238E27FC236}">
                  <a16:creationId xmlns:a16="http://schemas.microsoft.com/office/drawing/2014/main" id="{D43B0EC2-530E-349E-766B-D9974B5222EF}"/>
                </a:ext>
              </a:extLst>
            </p:cNvPr>
            <p:cNvSpPr>
              <a:spLocks noChangeArrowheads="1"/>
            </p:cNvSpPr>
            <p:nvPr/>
          </p:nvSpPr>
          <p:spPr bwMode="auto">
            <a:xfrm>
              <a:off x="4373563" y="2501900"/>
              <a:ext cx="77787" cy="73025"/>
            </a:xfrm>
            <a:prstGeom prst="ellipse">
              <a:avLst/>
            </a:prstGeom>
            <a:solidFill>
              <a:srgbClr val="FF0000"/>
            </a:solidFill>
            <a:ln w="0">
              <a:solidFill>
                <a:srgbClr val="FF0000"/>
              </a:solidFill>
              <a:round/>
              <a:headEnd/>
              <a:tailEnd/>
            </a:ln>
          </p:spPr>
          <p:txBody>
            <a:bodyPr/>
            <a:lstStyle/>
            <a:p>
              <a:endParaRPr lang="en-US"/>
            </a:p>
          </p:txBody>
        </p:sp>
        <p:sp>
          <p:nvSpPr>
            <p:cNvPr id="53" name="Oval 48">
              <a:extLst>
                <a:ext uri="{FF2B5EF4-FFF2-40B4-BE49-F238E27FC236}">
                  <a16:creationId xmlns:a16="http://schemas.microsoft.com/office/drawing/2014/main" id="{C310FAC8-7396-85F8-E744-99196F3F7F7F}"/>
                </a:ext>
              </a:extLst>
            </p:cNvPr>
            <p:cNvSpPr>
              <a:spLocks noChangeArrowheads="1"/>
            </p:cNvSpPr>
            <p:nvPr/>
          </p:nvSpPr>
          <p:spPr bwMode="auto">
            <a:xfrm>
              <a:off x="4554538" y="2462212"/>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54" name="Oval 49">
              <a:extLst>
                <a:ext uri="{FF2B5EF4-FFF2-40B4-BE49-F238E27FC236}">
                  <a16:creationId xmlns:a16="http://schemas.microsoft.com/office/drawing/2014/main" id="{64E45D16-50CE-30C1-6108-4BB5E8B91040}"/>
                </a:ext>
              </a:extLst>
            </p:cNvPr>
            <p:cNvSpPr>
              <a:spLocks noChangeArrowheads="1"/>
            </p:cNvSpPr>
            <p:nvPr/>
          </p:nvSpPr>
          <p:spPr bwMode="auto">
            <a:xfrm>
              <a:off x="4554538" y="2462212"/>
              <a:ext cx="77787" cy="73025"/>
            </a:xfrm>
            <a:prstGeom prst="ellipse">
              <a:avLst/>
            </a:prstGeom>
            <a:solidFill>
              <a:srgbClr val="FF0000"/>
            </a:solidFill>
            <a:ln w="0">
              <a:solidFill>
                <a:srgbClr val="FF0000"/>
              </a:solidFill>
              <a:round/>
              <a:headEnd/>
              <a:tailEnd/>
            </a:ln>
          </p:spPr>
          <p:txBody>
            <a:bodyPr/>
            <a:lstStyle/>
            <a:p>
              <a:endParaRPr lang="en-US"/>
            </a:p>
          </p:txBody>
        </p:sp>
        <p:sp>
          <p:nvSpPr>
            <p:cNvPr id="55" name="Oval 50">
              <a:extLst>
                <a:ext uri="{FF2B5EF4-FFF2-40B4-BE49-F238E27FC236}">
                  <a16:creationId xmlns:a16="http://schemas.microsoft.com/office/drawing/2014/main" id="{2AA617F5-745A-022F-82D1-32B5723BF7D6}"/>
                </a:ext>
              </a:extLst>
            </p:cNvPr>
            <p:cNvSpPr>
              <a:spLocks noChangeArrowheads="1"/>
            </p:cNvSpPr>
            <p:nvPr/>
          </p:nvSpPr>
          <p:spPr bwMode="auto">
            <a:xfrm>
              <a:off x="4745038" y="2230437"/>
              <a:ext cx="79375" cy="71438"/>
            </a:xfrm>
            <a:prstGeom prst="ellipse">
              <a:avLst/>
            </a:prstGeom>
            <a:solidFill>
              <a:srgbClr val="FF0000"/>
            </a:solidFill>
            <a:ln w="9525">
              <a:solidFill>
                <a:srgbClr val="FF0000"/>
              </a:solidFill>
              <a:round/>
              <a:headEnd/>
              <a:tailEnd/>
            </a:ln>
          </p:spPr>
          <p:txBody>
            <a:bodyPr/>
            <a:lstStyle/>
            <a:p>
              <a:endParaRPr lang="en-US"/>
            </a:p>
          </p:txBody>
        </p:sp>
        <p:sp>
          <p:nvSpPr>
            <p:cNvPr id="56" name="Oval 51">
              <a:extLst>
                <a:ext uri="{FF2B5EF4-FFF2-40B4-BE49-F238E27FC236}">
                  <a16:creationId xmlns:a16="http://schemas.microsoft.com/office/drawing/2014/main" id="{CACAEC99-8BCF-01A7-3E2E-5D021CF81CD1}"/>
                </a:ext>
              </a:extLst>
            </p:cNvPr>
            <p:cNvSpPr>
              <a:spLocks noChangeArrowheads="1"/>
            </p:cNvSpPr>
            <p:nvPr/>
          </p:nvSpPr>
          <p:spPr bwMode="auto">
            <a:xfrm>
              <a:off x="4745038" y="2230437"/>
              <a:ext cx="79375" cy="71438"/>
            </a:xfrm>
            <a:prstGeom prst="ellipse">
              <a:avLst/>
            </a:prstGeom>
            <a:solidFill>
              <a:srgbClr val="FF0000"/>
            </a:solidFill>
            <a:ln w="0">
              <a:solidFill>
                <a:srgbClr val="FF0000"/>
              </a:solidFill>
              <a:round/>
              <a:headEnd/>
              <a:tailEnd/>
            </a:ln>
          </p:spPr>
          <p:txBody>
            <a:bodyPr/>
            <a:lstStyle/>
            <a:p>
              <a:endParaRPr lang="en-US"/>
            </a:p>
          </p:txBody>
        </p:sp>
        <p:sp>
          <p:nvSpPr>
            <p:cNvPr id="57" name="Oval 52">
              <a:extLst>
                <a:ext uri="{FF2B5EF4-FFF2-40B4-BE49-F238E27FC236}">
                  <a16:creationId xmlns:a16="http://schemas.microsoft.com/office/drawing/2014/main" id="{6188D290-7F9C-DCC6-FA3C-B0CA14E9F6F3}"/>
                </a:ext>
              </a:extLst>
            </p:cNvPr>
            <p:cNvSpPr>
              <a:spLocks noChangeArrowheads="1"/>
            </p:cNvSpPr>
            <p:nvPr/>
          </p:nvSpPr>
          <p:spPr bwMode="auto">
            <a:xfrm>
              <a:off x="4937125" y="2486025"/>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58" name="Oval 53">
              <a:extLst>
                <a:ext uri="{FF2B5EF4-FFF2-40B4-BE49-F238E27FC236}">
                  <a16:creationId xmlns:a16="http://schemas.microsoft.com/office/drawing/2014/main" id="{6BACE051-E979-F683-F7B8-1CE67DD8BFD2}"/>
                </a:ext>
              </a:extLst>
            </p:cNvPr>
            <p:cNvSpPr>
              <a:spLocks noChangeArrowheads="1"/>
            </p:cNvSpPr>
            <p:nvPr/>
          </p:nvSpPr>
          <p:spPr bwMode="auto">
            <a:xfrm>
              <a:off x="4937125" y="2486025"/>
              <a:ext cx="77788" cy="73025"/>
            </a:xfrm>
            <a:prstGeom prst="ellipse">
              <a:avLst/>
            </a:prstGeom>
            <a:solidFill>
              <a:srgbClr val="FF0000"/>
            </a:solidFill>
            <a:ln w="0">
              <a:solidFill>
                <a:srgbClr val="FF0000"/>
              </a:solidFill>
              <a:round/>
              <a:headEnd/>
              <a:tailEnd/>
            </a:ln>
          </p:spPr>
          <p:txBody>
            <a:bodyPr/>
            <a:lstStyle/>
            <a:p>
              <a:endParaRPr lang="en-US"/>
            </a:p>
          </p:txBody>
        </p:sp>
        <p:sp>
          <p:nvSpPr>
            <p:cNvPr id="59" name="Oval 54">
              <a:extLst>
                <a:ext uri="{FF2B5EF4-FFF2-40B4-BE49-F238E27FC236}">
                  <a16:creationId xmlns:a16="http://schemas.microsoft.com/office/drawing/2014/main" id="{E47D2A06-CAD6-3556-FE1C-97EDF7C7284F}"/>
                </a:ext>
              </a:extLst>
            </p:cNvPr>
            <p:cNvSpPr>
              <a:spLocks noChangeArrowheads="1"/>
            </p:cNvSpPr>
            <p:nvPr/>
          </p:nvSpPr>
          <p:spPr bwMode="auto">
            <a:xfrm>
              <a:off x="5127625" y="1862137"/>
              <a:ext cx="77788" cy="71438"/>
            </a:xfrm>
            <a:prstGeom prst="ellipse">
              <a:avLst/>
            </a:prstGeom>
            <a:solidFill>
              <a:srgbClr val="FF0000"/>
            </a:solidFill>
            <a:ln w="9525">
              <a:solidFill>
                <a:srgbClr val="FF0000"/>
              </a:solidFill>
              <a:round/>
              <a:headEnd/>
              <a:tailEnd/>
            </a:ln>
          </p:spPr>
          <p:txBody>
            <a:bodyPr/>
            <a:lstStyle/>
            <a:p>
              <a:endParaRPr lang="en-US"/>
            </a:p>
          </p:txBody>
        </p:sp>
        <p:sp>
          <p:nvSpPr>
            <p:cNvPr id="60" name="Oval 55">
              <a:extLst>
                <a:ext uri="{FF2B5EF4-FFF2-40B4-BE49-F238E27FC236}">
                  <a16:creationId xmlns:a16="http://schemas.microsoft.com/office/drawing/2014/main" id="{E06DF077-1E3B-1FF4-609A-BD2E288D41B9}"/>
                </a:ext>
              </a:extLst>
            </p:cNvPr>
            <p:cNvSpPr>
              <a:spLocks noChangeArrowheads="1"/>
            </p:cNvSpPr>
            <p:nvPr/>
          </p:nvSpPr>
          <p:spPr bwMode="auto">
            <a:xfrm>
              <a:off x="5127625" y="1862137"/>
              <a:ext cx="77788" cy="71438"/>
            </a:xfrm>
            <a:prstGeom prst="ellipse">
              <a:avLst/>
            </a:prstGeom>
            <a:solidFill>
              <a:srgbClr val="FF0000"/>
            </a:solidFill>
            <a:ln w="0">
              <a:solidFill>
                <a:srgbClr val="FF0000"/>
              </a:solidFill>
              <a:round/>
              <a:headEnd/>
              <a:tailEnd/>
            </a:ln>
          </p:spPr>
          <p:txBody>
            <a:bodyPr/>
            <a:lstStyle/>
            <a:p>
              <a:endParaRPr lang="en-US"/>
            </a:p>
          </p:txBody>
        </p:sp>
        <p:sp>
          <p:nvSpPr>
            <p:cNvPr id="61" name="Line 528">
              <a:extLst>
                <a:ext uri="{FF2B5EF4-FFF2-40B4-BE49-F238E27FC236}">
                  <a16:creationId xmlns:a16="http://schemas.microsoft.com/office/drawing/2014/main" id="{C9DF1BB6-ECBF-0816-006A-C191B5B4F8E0}"/>
                </a:ext>
              </a:extLst>
            </p:cNvPr>
            <p:cNvSpPr>
              <a:spLocks noChangeShapeType="1"/>
            </p:cNvSpPr>
            <p:nvPr/>
          </p:nvSpPr>
          <p:spPr bwMode="auto">
            <a:xfrm flipV="1">
              <a:off x="3692525" y="2795587"/>
              <a:ext cx="0" cy="1624013"/>
            </a:xfrm>
            <a:prstGeom prst="line">
              <a:avLst/>
            </a:prstGeom>
            <a:noFill/>
            <a:ln w="28575">
              <a:solidFill>
                <a:schemeClr val="tx1"/>
              </a:solidFill>
              <a:prstDash val="dash"/>
              <a:round/>
              <a:headEnd/>
              <a:tailEnd/>
            </a:ln>
          </p:spPr>
          <p:txBody>
            <a:bodyPr wrap="none" anchor="ctr">
              <a:spAutoFit/>
            </a:bodyPr>
            <a:lstStyle/>
            <a:p>
              <a:endParaRPr lang="en-US"/>
            </a:p>
          </p:txBody>
        </p:sp>
        <p:grpSp>
          <p:nvGrpSpPr>
            <p:cNvPr id="62" name="Group 529">
              <a:extLst>
                <a:ext uri="{FF2B5EF4-FFF2-40B4-BE49-F238E27FC236}">
                  <a16:creationId xmlns:a16="http://schemas.microsoft.com/office/drawing/2014/main" id="{E2AC1920-9920-401A-E5FC-E7D99E67D56D}"/>
                </a:ext>
              </a:extLst>
            </p:cNvPr>
            <p:cNvGrpSpPr>
              <a:grpSpLocks/>
            </p:cNvGrpSpPr>
            <p:nvPr/>
          </p:nvGrpSpPr>
          <p:grpSpPr bwMode="auto">
            <a:xfrm>
              <a:off x="1311275" y="2701925"/>
              <a:ext cx="2381250" cy="174625"/>
              <a:chOff x="288" y="1897"/>
              <a:chExt cx="1500" cy="110"/>
            </a:xfrm>
          </p:grpSpPr>
          <p:sp>
            <p:nvSpPr>
              <p:cNvPr id="21505" name="Line 530">
                <a:extLst>
                  <a:ext uri="{FF2B5EF4-FFF2-40B4-BE49-F238E27FC236}">
                    <a16:creationId xmlns:a16="http://schemas.microsoft.com/office/drawing/2014/main" id="{97DC67A5-1367-7FC4-346C-C03429CB7775}"/>
                  </a:ext>
                </a:extLst>
              </p:cNvPr>
              <p:cNvSpPr>
                <a:spLocks noChangeShapeType="1"/>
              </p:cNvSpPr>
              <p:nvPr/>
            </p:nvSpPr>
            <p:spPr bwMode="auto">
              <a:xfrm flipH="1">
                <a:off x="348" y="1956"/>
                <a:ext cx="1440" cy="0"/>
              </a:xfrm>
              <a:prstGeom prst="line">
                <a:avLst/>
              </a:prstGeom>
              <a:noFill/>
              <a:ln w="28575">
                <a:solidFill>
                  <a:schemeClr val="tx1"/>
                </a:solidFill>
                <a:prstDash val="dash"/>
                <a:round/>
                <a:headEnd/>
                <a:tailEnd/>
              </a:ln>
            </p:spPr>
            <p:txBody>
              <a:bodyPr wrap="none" anchor="ctr">
                <a:spAutoFit/>
              </a:bodyPr>
              <a:lstStyle/>
              <a:p>
                <a:endParaRPr lang="en-US"/>
              </a:p>
            </p:txBody>
          </p:sp>
          <p:sp>
            <p:nvSpPr>
              <p:cNvPr id="21507" name="Oval 531">
                <a:extLst>
                  <a:ext uri="{FF2B5EF4-FFF2-40B4-BE49-F238E27FC236}">
                    <a16:creationId xmlns:a16="http://schemas.microsoft.com/office/drawing/2014/main" id="{D1371A3F-3A6C-A4DA-D136-44D42909047D}"/>
                  </a:ext>
                </a:extLst>
              </p:cNvPr>
              <p:cNvSpPr>
                <a:spLocks noChangeArrowheads="1"/>
              </p:cNvSpPr>
              <p:nvPr/>
            </p:nvSpPr>
            <p:spPr bwMode="auto">
              <a:xfrm>
                <a:off x="288" y="1897"/>
                <a:ext cx="110" cy="110"/>
              </a:xfrm>
              <a:prstGeom prst="ellipse">
                <a:avLst/>
              </a:prstGeom>
              <a:solidFill>
                <a:schemeClr val="tx1"/>
              </a:solidFill>
              <a:ln w="28575" algn="ctr">
                <a:solidFill>
                  <a:schemeClr val="tx1"/>
                </a:solidFill>
                <a:round/>
                <a:headEnd/>
                <a:tailEnd/>
              </a:ln>
            </p:spPr>
            <p:txBody>
              <a:bodyPr anchor="ctr">
                <a:spAutoFit/>
              </a:bodyPr>
              <a:lstStyle/>
              <a:p>
                <a:endParaRPr lang="en-US"/>
              </a:p>
            </p:txBody>
          </p:sp>
        </p:grpSp>
        <p:pic>
          <p:nvPicPr>
            <p:cNvPr id="63" name="Picture 62" descr="txp_fig">
              <a:extLst>
                <a:ext uri="{FF2B5EF4-FFF2-40B4-BE49-F238E27FC236}">
                  <a16:creationId xmlns:a16="http://schemas.microsoft.com/office/drawing/2014/main" id="{CC099BD0-E308-AFCE-F807-CECC58B938D2}"/>
                </a:ext>
              </a:extLst>
            </p:cNvPr>
            <p:cNvPicPr>
              <a:picLocks noChangeAspect="1"/>
            </p:cNvPicPr>
            <p:nvPr>
              <p:custDataLst>
                <p:tags r:id="rId1"/>
              </p:custDataLst>
            </p:nvPr>
          </p:nvPicPr>
          <p:blipFill>
            <a:blip r:embed="rId6" cstate="print"/>
            <a:srcRect/>
            <a:stretch>
              <a:fillRect/>
            </a:stretch>
          </p:blipFill>
          <p:spPr bwMode="auto">
            <a:xfrm>
              <a:off x="3240088" y="4575175"/>
              <a:ext cx="946150" cy="377825"/>
            </a:xfrm>
            <a:prstGeom prst="rect">
              <a:avLst/>
            </a:prstGeom>
            <a:noFill/>
            <a:ln w="9525">
              <a:noFill/>
              <a:miter lim="800000"/>
              <a:headEnd/>
              <a:tailEnd/>
            </a:ln>
          </p:spPr>
        </p:pic>
        <p:pic>
          <p:nvPicPr>
            <p:cNvPr id="21504" name="Picture 21503" descr="txp_fig">
              <a:extLst>
                <a:ext uri="{FF2B5EF4-FFF2-40B4-BE49-F238E27FC236}">
                  <a16:creationId xmlns:a16="http://schemas.microsoft.com/office/drawing/2014/main" id="{174BF8BC-FD40-FC08-3AFD-F408B91BC6B2}"/>
                </a:ext>
              </a:extLst>
            </p:cNvPr>
            <p:cNvPicPr>
              <a:picLocks noChangeAspect="1"/>
            </p:cNvPicPr>
            <p:nvPr>
              <p:custDataLst>
                <p:tags r:id="rId2"/>
              </p:custDataLst>
            </p:nvPr>
          </p:nvPicPr>
          <p:blipFill>
            <a:blip r:embed="rId7" cstate="print"/>
            <a:srcRect/>
            <a:stretch>
              <a:fillRect/>
            </a:stretch>
          </p:blipFill>
          <p:spPr bwMode="auto">
            <a:xfrm>
              <a:off x="917575" y="2535238"/>
              <a:ext cx="225425" cy="360362"/>
            </a:xfrm>
            <a:prstGeom prst="rect">
              <a:avLst/>
            </a:prstGeom>
            <a:noFill/>
            <a:ln w="9525">
              <a:noFill/>
              <a:miter lim="800000"/>
              <a:headEnd/>
              <a:tailEnd/>
            </a:ln>
          </p:spPr>
        </p:pic>
      </p:grpSp>
      <mc:AlternateContent xmlns:mc="http://schemas.openxmlformats.org/markup-compatibility/2006">
        <mc:Choice xmlns:a14="http://schemas.microsoft.com/office/drawing/2010/main" Requires="a14">
          <p:sp>
            <p:nvSpPr>
              <p:cNvPr id="21508" name="TextBox 21507">
                <a:extLst>
                  <a:ext uri="{FF2B5EF4-FFF2-40B4-BE49-F238E27FC236}">
                    <a16:creationId xmlns:a16="http://schemas.microsoft.com/office/drawing/2014/main" id="{02253070-F11F-DCE7-58A6-D74AAC41E364}"/>
                  </a:ext>
                </a:extLst>
              </p:cNvPr>
              <p:cNvSpPr txBox="1"/>
              <p:nvPr/>
            </p:nvSpPr>
            <p:spPr>
              <a:xfrm>
                <a:off x="4290040" y="4805791"/>
                <a:ext cx="2380460" cy="369332"/>
              </a:xfrm>
              <a:prstGeom prst="rect">
                <a:avLst/>
              </a:prstGeom>
              <a:noFill/>
            </p:spPr>
            <p:txBody>
              <a:bodyPr wrap="none" lIns="0" tIns="0" rIns="0" bIns="0" rtlCol="0">
                <a:spAutoFit/>
              </a:bodyPr>
              <a:lstStyle/>
              <a:p>
                <a14:m>
                  <m:oMathPara xmlns:m="http://schemas.openxmlformats.org/officeDocument/2006/math">
                    <m:oMath>
                      <m:acc>
                        <m:accPr>
                          <m:chr m:val="̂"/>
                          <m:ctrlPr>
                            <a:rPr lang="en-US" sz="2400" b="0" i="1" smtClean="0">
                              <a:latin typeface="Cambria Math" panose="02040503050406030204" pitchFamily="18" charset="0"/>
                            </a:rPr>
                          </m:ctrlPr>
                        </m:accPr>
                        <m:e>
                          <m:r>
                            <m:rPr>
                              <m:sty m:val="p"/>
                            </m:rPr>
                            <a:rPr lang="en-US" sz="2400" b="0" i="1" smtClean="0">
                              <a:latin typeface="Cambria Math" panose="02040503050406030204" pitchFamily="18" charset="0"/>
                            </a:rPr>
                            <m:t>y</m:t>
                          </m:r>
                        </m:e>
                      </m:acc>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w</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w</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f</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r>
                        <m:rPr>
                          <m:sty m:val="p"/>
                        </m:rPr>
                        <a:rPr lang="en-US" sz="2400" b="0" i="1" smtClean="0">
                          <a:latin typeface="Cambria Math" panose="02040503050406030204" pitchFamily="18" charset="0"/>
                        </a:rPr>
                        <m:t>x</m:t>
                      </m:r>
                      <m:r>
                        <a:rPr lang="en-US" sz="2400" b="0" i="1" smtClean="0">
                          <a:latin typeface="Cambria Math" panose="02040503050406030204" pitchFamily="18" charset="0"/>
                        </a:rPr>
                        <m:t>)</m:t>
                      </m:r>
                    </m:oMath>
                  </m:oMathPara>
                </a14:m>
                <a:endParaRPr lang="en-US" sz="2400" dirty="0"/>
              </a:p>
            </p:txBody>
          </p:sp>
        </mc:Choice>
        <mc:Fallback>
          <p:sp>
            <p:nvSpPr>
              <p:cNvPr id="21508" name="TextBox 21507">
                <a:extLst>
                  <a:ext uri="{FF2B5EF4-FFF2-40B4-BE49-F238E27FC236}">
                    <a16:creationId xmlns:a16="http://schemas.microsoft.com/office/drawing/2014/main" id="{02253070-F11F-DCE7-58A6-D74AAC41E364}"/>
                  </a:ext>
                </a:extLst>
              </p:cNvPr>
              <p:cNvSpPr txBox="1">
                <a:spLocks noRot="1" noChangeAspect="1" noMove="1" noResize="1" noEditPoints="1" noAdjustHandles="1" noChangeArrowheads="1" noChangeShapeType="1" noTextEdit="1"/>
              </p:cNvSpPr>
              <p:nvPr/>
            </p:nvSpPr>
            <p:spPr>
              <a:xfrm>
                <a:off x="4290040" y="4805791"/>
                <a:ext cx="2380460" cy="369332"/>
              </a:xfrm>
              <a:prstGeom prst="rect">
                <a:avLst/>
              </a:prstGeom>
              <a:blipFill>
                <a:blip r:embed="rId8"/>
                <a:stretch>
                  <a:fillRect l="-2821" t="-16393" r="-4103" b="-34426"/>
                </a:stretch>
              </a:blipFill>
            </p:spPr>
            <p:txBody>
              <a:bodyPr/>
              <a:lstStyle/>
              <a:p>
                <a:r>
                  <a:rPr lang="en-US">
                    <a:noFill/>
                  </a:rPr>
                  <a:t> </a:t>
                </a:r>
              </a:p>
            </p:txBody>
          </p:sp>
        </mc:Fallback>
      </mc:AlternateContent>
    </p:spTree>
    <p:extLst>
      <p:ext uri="{BB962C8B-B14F-4D97-AF65-F5344CB8AC3E}">
        <p14:creationId xmlns:p14="http://schemas.microsoft.com/office/powerpoint/2010/main" val="239610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7FE11-5DD8-5E80-58BB-FB31D870C9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6F4808C-04B3-1CCF-121D-C30C2E9440D8}"/>
              </a:ext>
            </a:extLst>
          </p:cNvPr>
          <p:cNvSpPr>
            <a:spLocks noGrp="1"/>
          </p:cNvSpPr>
          <p:nvPr>
            <p:ph type="title"/>
          </p:nvPr>
        </p:nvSpPr>
        <p:spPr/>
        <p:txBody>
          <a:bodyPr/>
          <a:lstStyle/>
          <a:p>
            <a:r>
              <a:rPr lang="en-US" dirty="0"/>
              <a:t>Update Q-values or Least-square weights</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CD94580A-9360-70BF-19A4-6CF4F1D2CF44}"/>
                  </a:ext>
                </a:extLst>
              </p:cNvPr>
              <p:cNvSpPr>
                <a:spLocks noGrp="1"/>
              </p:cNvSpPr>
              <p:nvPr>
                <p:ph idx="1"/>
              </p:nvPr>
            </p:nvSpPr>
            <p:spPr/>
            <p:txBody>
              <a:bodyPr>
                <a:normAutofit/>
              </a:bodyPr>
              <a:lstStyle/>
              <a:p>
                <a:pPr>
                  <a:buClr>
                    <a:schemeClr val="tx1"/>
                  </a:buClr>
                </a:pPr>
                <a:r>
                  <a:rPr lang="en-US" b="1" dirty="0">
                    <a:solidFill>
                      <a:schemeClr val="accent1"/>
                    </a:solidFill>
                    <a:latin typeface="Avenir Next" panose="020B0503020202020204" pitchFamily="34" charset="0"/>
                  </a:rPr>
                  <a:t>Approximate Q-Values</a:t>
                </a:r>
                <a:r>
                  <a:rPr lang="en-US" b="1" dirty="0">
                    <a:latin typeface="Avenir Next" panose="020B0503020202020204" pitchFamily="34" charset="0"/>
                  </a:rPr>
                  <a:t>:</a:t>
                </a:r>
              </a:p>
              <a:p>
                <a:pPr marL="0" indent="0">
                  <a:buNone/>
                </a:pPr>
                <a14:m>
                  <m:oMathPara xmlns:m="http://schemas.openxmlformats.org/officeDocument/2006/math">
                    <m:oMath>
                      <m:r>
                        <a:rPr lang="en-US" i="1" smtClean="0">
                          <a:solidFill>
                            <a:schemeClr val="accent1"/>
                          </a:solidFill>
                          <a:latin typeface="Cambria Math" panose="02040503050406030204" pitchFamily="18" charset="0"/>
                        </a:rPr>
                        <m:t>𝑄</m:t>
                      </m:r>
                      <m:d>
                        <m:dPr>
                          <m:ctrlPr>
                            <a:rPr lang="en-US" i="1">
                              <a:solidFill>
                                <a:schemeClr val="accent1"/>
                              </a:solidFill>
                              <a:latin typeface="Cambria Math" panose="02040503050406030204" pitchFamily="18" charset="0"/>
                            </a:rPr>
                          </m:ctrlPr>
                        </m:dPr>
                        <m:e>
                          <m:r>
                            <a:rPr lang="en-US" i="1">
                              <a:solidFill>
                                <a:schemeClr val="accent1"/>
                              </a:solidFill>
                              <a:latin typeface="Cambria Math" panose="02040503050406030204" pitchFamily="18" charset="0"/>
                            </a:rPr>
                            <m:t>𝑠</m:t>
                          </m:r>
                          <m:r>
                            <a:rPr lang="en-US" i="1">
                              <a:solidFill>
                                <a:schemeClr val="accent1"/>
                              </a:solidFill>
                              <a:latin typeface="Cambria Math" panose="02040503050406030204" pitchFamily="18" charset="0"/>
                            </a:rPr>
                            <m:t>,</m:t>
                          </m:r>
                          <m:r>
                            <a:rPr lang="en-US" i="1">
                              <a:solidFill>
                                <a:schemeClr val="accent1"/>
                              </a:solidFill>
                              <a:latin typeface="Cambria Math" panose="02040503050406030204" pitchFamily="18" charset="0"/>
                            </a:rPr>
                            <m:t>𝑎</m:t>
                          </m:r>
                        </m:e>
                      </m:d>
                      <m:r>
                        <a:rPr lang="en-US" i="1">
                          <a:solidFill>
                            <a:schemeClr val="accent1"/>
                          </a:solidFill>
                          <a:latin typeface="Cambria Math" panose="02040503050406030204" pitchFamily="18" charset="0"/>
                        </a:rPr>
                        <m:t>=</m:t>
                      </m:r>
                      <m:sSub>
                        <m:sSubPr>
                          <m:ctrlPr>
                            <a:rPr lang="en-US" i="1">
                              <a:solidFill>
                                <a:schemeClr val="accent1"/>
                              </a:solidFill>
                              <a:latin typeface="Cambria Math" panose="02040503050406030204" pitchFamily="18" charset="0"/>
                            </a:rPr>
                          </m:ctrlPr>
                        </m:sSubPr>
                        <m:e>
                          <m:r>
                            <a:rPr lang="en-US" i="1">
                              <a:solidFill>
                                <a:schemeClr val="accent1"/>
                              </a:solidFill>
                              <a:latin typeface="Cambria Math" panose="02040503050406030204" pitchFamily="18" charset="0"/>
                            </a:rPr>
                            <m:t>𝑤</m:t>
                          </m:r>
                        </m:e>
                        <m:sub>
                          <m:r>
                            <a:rPr lang="en-US" i="1">
                              <a:solidFill>
                                <a:schemeClr val="accent1"/>
                              </a:solidFill>
                              <a:latin typeface="Cambria Math" panose="02040503050406030204" pitchFamily="18" charset="0"/>
                            </a:rPr>
                            <m:t>1</m:t>
                          </m:r>
                        </m:sub>
                      </m:sSub>
                      <m:sSub>
                        <m:sSubPr>
                          <m:ctrlPr>
                            <a:rPr lang="en-US" i="1">
                              <a:solidFill>
                                <a:schemeClr val="accent1"/>
                              </a:solidFill>
                              <a:latin typeface="Cambria Math" panose="02040503050406030204" pitchFamily="18" charset="0"/>
                            </a:rPr>
                          </m:ctrlPr>
                        </m:sSubPr>
                        <m:e>
                          <m:r>
                            <a:rPr lang="en-US" i="1">
                              <a:solidFill>
                                <a:schemeClr val="accent1"/>
                              </a:solidFill>
                              <a:latin typeface="Cambria Math" panose="02040503050406030204" pitchFamily="18" charset="0"/>
                            </a:rPr>
                            <m:t>𝑓</m:t>
                          </m:r>
                        </m:e>
                        <m:sub>
                          <m:r>
                            <a:rPr lang="en-US" i="1">
                              <a:solidFill>
                                <a:schemeClr val="accent1"/>
                              </a:solidFill>
                              <a:latin typeface="Cambria Math" panose="02040503050406030204" pitchFamily="18" charset="0"/>
                            </a:rPr>
                            <m:t>1</m:t>
                          </m:r>
                        </m:sub>
                      </m:sSub>
                      <m:d>
                        <m:dPr>
                          <m:ctrlPr>
                            <a:rPr lang="en-US" i="1">
                              <a:solidFill>
                                <a:schemeClr val="accent1"/>
                              </a:solidFill>
                              <a:latin typeface="Cambria Math" panose="02040503050406030204" pitchFamily="18" charset="0"/>
                            </a:rPr>
                          </m:ctrlPr>
                        </m:dPr>
                        <m:e>
                          <m:r>
                            <a:rPr lang="en-US" i="1">
                              <a:solidFill>
                                <a:schemeClr val="accent1"/>
                              </a:solidFill>
                              <a:latin typeface="Cambria Math" panose="02040503050406030204" pitchFamily="18" charset="0"/>
                            </a:rPr>
                            <m:t>𝑠</m:t>
                          </m:r>
                          <m:r>
                            <a:rPr lang="en-US" i="1">
                              <a:solidFill>
                                <a:schemeClr val="accent1"/>
                              </a:solidFill>
                              <a:latin typeface="Cambria Math" panose="02040503050406030204" pitchFamily="18" charset="0"/>
                            </a:rPr>
                            <m:t>,</m:t>
                          </m:r>
                          <m:r>
                            <a:rPr lang="en-US" i="1">
                              <a:solidFill>
                                <a:schemeClr val="accent1"/>
                              </a:solidFill>
                              <a:latin typeface="Cambria Math" panose="02040503050406030204" pitchFamily="18" charset="0"/>
                            </a:rPr>
                            <m:t>𝑎</m:t>
                          </m:r>
                        </m:e>
                      </m:d>
                      <m:r>
                        <a:rPr lang="en-US" i="1">
                          <a:solidFill>
                            <a:schemeClr val="accent1"/>
                          </a:solidFill>
                          <a:latin typeface="Cambria Math" panose="02040503050406030204" pitchFamily="18" charset="0"/>
                        </a:rPr>
                        <m:t>+</m:t>
                      </m:r>
                      <m:sSub>
                        <m:sSubPr>
                          <m:ctrlPr>
                            <a:rPr lang="en-US" i="1">
                              <a:solidFill>
                                <a:schemeClr val="accent1"/>
                              </a:solidFill>
                              <a:latin typeface="Cambria Math" panose="02040503050406030204" pitchFamily="18" charset="0"/>
                            </a:rPr>
                          </m:ctrlPr>
                        </m:sSubPr>
                        <m:e>
                          <m:r>
                            <a:rPr lang="en-US" i="1">
                              <a:solidFill>
                                <a:schemeClr val="accent1"/>
                              </a:solidFill>
                              <a:latin typeface="Cambria Math" panose="02040503050406030204" pitchFamily="18" charset="0"/>
                            </a:rPr>
                            <m:t>𝑤</m:t>
                          </m:r>
                        </m:e>
                        <m:sub>
                          <m:r>
                            <a:rPr lang="en-US" i="1">
                              <a:solidFill>
                                <a:schemeClr val="accent1"/>
                              </a:solidFill>
                              <a:latin typeface="Cambria Math" panose="02040503050406030204" pitchFamily="18" charset="0"/>
                            </a:rPr>
                            <m:t>2</m:t>
                          </m:r>
                        </m:sub>
                      </m:sSub>
                      <m:sSub>
                        <m:sSubPr>
                          <m:ctrlPr>
                            <a:rPr lang="en-US" i="1">
                              <a:solidFill>
                                <a:schemeClr val="accent1"/>
                              </a:solidFill>
                              <a:latin typeface="Cambria Math" panose="02040503050406030204" pitchFamily="18" charset="0"/>
                            </a:rPr>
                          </m:ctrlPr>
                        </m:sSubPr>
                        <m:e>
                          <m:r>
                            <a:rPr lang="en-US" i="1">
                              <a:solidFill>
                                <a:schemeClr val="accent1"/>
                              </a:solidFill>
                              <a:latin typeface="Cambria Math" panose="02040503050406030204" pitchFamily="18" charset="0"/>
                            </a:rPr>
                            <m:t>𝑓</m:t>
                          </m:r>
                        </m:e>
                        <m:sub>
                          <m:r>
                            <a:rPr lang="en-US" i="1">
                              <a:solidFill>
                                <a:schemeClr val="accent1"/>
                              </a:solidFill>
                              <a:latin typeface="Cambria Math" panose="02040503050406030204" pitchFamily="18" charset="0"/>
                            </a:rPr>
                            <m:t>2</m:t>
                          </m:r>
                        </m:sub>
                      </m:sSub>
                      <m:d>
                        <m:dPr>
                          <m:ctrlPr>
                            <a:rPr lang="en-US" i="1">
                              <a:solidFill>
                                <a:schemeClr val="accent1"/>
                              </a:solidFill>
                              <a:latin typeface="Cambria Math" panose="02040503050406030204" pitchFamily="18" charset="0"/>
                            </a:rPr>
                          </m:ctrlPr>
                        </m:dPr>
                        <m:e>
                          <m:r>
                            <a:rPr lang="en-US" i="1">
                              <a:solidFill>
                                <a:schemeClr val="accent1"/>
                              </a:solidFill>
                              <a:latin typeface="Cambria Math" panose="02040503050406030204" pitchFamily="18" charset="0"/>
                            </a:rPr>
                            <m:t>𝑠</m:t>
                          </m:r>
                          <m:r>
                            <a:rPr lang="en-US" i="1">
                              <a:solidFill>
                                <a:schemeClr val="accent1"/>
                              </a:solidFill>
                              <a:latin typeface="Cambria Math" panose="02040503050406030204" pitchFamily="18" charset="0"/>
                            </a:rPr>
                            <m:t>,</m:t>
                          </m:r>
                          <m:r>
                            <a:rPr lang="en-US" i="1">
                              <a:solidFill>
                                <a:schemeClr val="accent1"/>
                              </a:solidFill>
                              <a:latin typeface="Cambria Math" panose="02040503050406030204" pitchFamily="18" charset="0"/>
                            </a:rPr>
                            <m:t>𝑎</m:t>
                          </m:r>
                        </m:e>
                      </m:d>
                      <m:r>
                        <a:rPr lang="en-US" i="1">
                          <a:solidFill>
                            <a:schemeClr val="accent1"/>
                          </a:solidFill>
                          <a:latin typeface="Cambria Math" panose="02040503050406030204" pitchFamily="18" charset="0"/>
                        </a:rPr>
                        <m:t>+…+</m:t>
                      </m:r>
                      <m:sSub>
                        <m:sSubPr>
                          <m:ctrlPr>
                            <a:rPr lang="en-US" i="1">
                              <a:solidFill>
                                <a:schemeClr val="accent1"/>
                              </a:solidFill>
                              <a:latin typeface="Cambria Math" panose="02040503050406030204" pitchFamily="18" charset="0"/>
                            </a:rPr>
                          </m:ctrlPr>
                        </m:sSubPr>
                        <m:e>
                          <m:r>
                            <a:rPr lang="en-US" i="1">
                              <a:solidFill>
                                <a:schemeClr val="accent1"/>
                              </a:solidFill>
                              <a:latin typeface="Cambria Math" panose="02040503050406030204" pitchFamily="18" charset="0"/>
                            </a:rPr>
                            <m:t>𝑤</m:t>
                          </m:r>
                        </m:e>
                        <m:sub>
                          <m:r>
                            <a:rPr lang="en-US" i="1">
                              <a:solidFill>
                                <a:schemeClr val="accent1"/>
                              </a:solidFill>
                              <a:latin typeface="Cambria Math" panose="02040503050406030204" pitchFamily="18" charset="0"/>
                            </a:rPr>
                            <m:t>𝑛</m:t>
                          </m:r>
                        </m:sub>
                      </m:sSub>
                      <m:sSub>
                        <m:sSubPr>
                          <m:ctrlPr>
                            <a:rPr lang="en-US" i="1">
                              <a:solidFill>
                                <a:schemeClr val="accent1"/>
                              </a:solidFill>
                              <a:latin typeface="Cambria Math" panose="02040503050406030204" pitchFamily="18" charset="0"/>
                            </a:rPr>
                          </m:ctrlPr>
                        </m:sSubPr>
                        <m:e>
                          <m:r>
                            <a:rPr lang="en-US" i="1">
                              <a:solidFill>
                                <a:schemeClr val="accent1"/>
                              </a:solidFill>
                              <a:latin typeface="Cambria Math" panose="02040503050406030204" pitchFamily="18" charset="0"/>
                            </a:rPr>
                            <m:t>𝑓</m:t>
                          </m:r>
                        </m:e>
                        <m:sub>
                          <m:r>
                            <a:rPr lang="en-US" i="1">
                              <a:solidFill>
                                <a:schemeClr val="accent1"/>
                              </a:solidFill>
                              <a:latin typeface="Cambria Math" panose="02040503050406030204" pitchFamily="18" charset="0"/>
                            </a:rPr>
                            <m:t>𝑛</m:t>
                          </m:r>
                        </m:sub>
                      </m:sSub>
                      <m:d>
                        <m:dPr>
                          <m:ctrlPr>
                            <a:rPr lang="en-US" i="1">
                              <a:solidFill>
                                <a:schemeClr val="accent1"/>
                              </a:solidFill>
                              <a:latin typeface="Cambria Math" panose="02040503050406030204" pitchFamily="18" charset="0"/>
                            </a:rPr>
                          </m:ctrlPr>
                        </m:dPr>
                        <m:e>
                          <m:r>
                            <a:rPr lang="en-US" i="1">
                              <a:solidFill>
                                <a:schemeClr val="accent1"/>
                              </a:solidFill>
                              <a:latin typeface="Cambria Math" panose="02040503050406030204" pitchFamily="18" charset="0"/>
                            </a:rPr>
                            <m:t>𝑠</m:t>
                          </m:r>
                          <m:r>
                            <a:rPr lang="en-US" i="1">
                              <a:solidFill>
                                <a:schemeClr val="accent1"/>
                              </a:solidFill>
                              <a:latin typeface="Cambria Math" panose="02040503050406030204" pitchFamily="18" charset="0"/>
                            </a:rPr>
                            <m:t>,</m:t>
                          </m:r>
                          <m:r>
                            <a:rPr lang="en-US" i="1">
                              <a:solidFill>
                                <a:schemeClr val="accent1"/>
                              </a:solidFill>
                              <a:latin typeface="Cambria Math" panose="02040503050406030204" pitchFamily="18" charset="0"/>
                            </a:rPr>
                            <m:t>𝑎</m:t>
                          </m:r>
                        </m:e>
                      </m:d>
                    </m:oMath>
                  </m:oMathPara>
                </a14:m>
                <a:endParaRPr lang="en-US" sz="2400" i="1" dirty="0">
                  <a:solidFill>
                    <a:schemeClr val="accent1"/>
                  </a:solidFill>
                  <a:latin typeface="Cambria Math" panose="02040503050406030204" pitchFamily="18" charset="0"/>
                </a:endParaRPr>
              </a:p>
              <a:p>
                <a:pPr marL="457200" lvl="1" indent="0">
                  <a:buNone/>
                </a:pPr>
                <a14:m>
                  <m:oMathPara xmlns:m="http://schemas.openxmlformats.org/officeDocument/2006/math">
                    <m:oMath>
                      <m:sSub>
                        <m:sSubPr>
                          <m:ctrlPr>
                            <a:rPr lang="en-US" sz="2400" i="1">
                              <a:solidFill>
                                <a:schemeClr val="accent1"/>
                              </a:solidFill>
                              <a:latin typeface="Cambria Math" panose="02040503050406030204" pitchFamily="18" charset="0"/>
                            </a:rPr>
                          </m:ctrlPr>
                        </m:sSubPr>
                        <m:e>
                          <m:r>
                            <a:rPr lang="en-US" sz="2400" i="1">
                              <a:solidFill>
                                <a:schemeClr val="accent1"/>
                              </a:solidFill>
                              <a:latin typeface="Cambria Math" panose="02040503050406030204" pitchFamily="18" charset="0"/>
                            </a:rPr>
                            <m:t>𝑤</m:t>
                          </m:r>
                        </m:e>
                        <m:sub>
                          <m:r>
                            <a:rPr lang="en-US" sz="2400" i="1">
                              <a:solidFill>
                                <a:schemeClr val="accent1"/>
                              </a:solidFill>
                              <a:latin typeface="Cambria Math" panose="02040503050406030204" pitchFamily="18" charset="0"/>
                            </a:rPr>
                            <m:t>𝑖</m:t>
                          </m:r>
                        </m:sub>
                      </m:sSub>
                      <m:r>
                        <a:rPr lang="en-US" sz="2400" i="1">
                          <a:solidFill>
                            <a:schemeClr val="accent1"/>
                          </a:solidFill>
                          <a:latin typeface="Cambria Math" panose="02040503050406030204" pitchFamily="18" charset="0"/>
                          <a:ea typeface="Cambria Math" panose="02040503050406030204" pitchFamily="18" charset="0"/>
                        </a:rPr>
                        <m:t>←</m:t>
                      </m:r>
                      <m:sSub>
                        <m:sSubPr>
                          <m:ctrlPr>
                            <a:rPr lang="en-US" sz="2400" i="1">
                              <a:solidFill>
                                <a:schemeClr val="accent1"/>
                              </a:solidFill>
                              <a:latin typeface="Cambria Math" panose="02040503050406030204" pitchFamily="18" charset="0"/>
                              <a:ea typeface="Cambria Math" panose="02040503050406030204" pitchFamily="18" charset="0"/>
                            </a:rPr>
                          </m:ctrlPr>
                        </m:sSubPr>
                        <m:e>
                          <m:r>
                            <a:rPr lang="en-US" sz="2400" i="1">
                              <a:solidFill>
                                <a:schemeClr val="accent1"/>
                              </a:solidFill>
                              <a:latin typeface="Cambria Math" panose="02040503050406030204" pitchFamily="18" charset="0"/>
                              <a:ea typeface="Cambria Math" panose="02040503050406030204" pitchFamily="18" charset="0"/>
                            </a:rPr>
                            <m:t>𝑤</m:t>
                          </m:r>
                        </m:e>
                        <m:sub>
                          <m:r>
                            <a:rPr lang="en-US" sz="2400" i="1">
                              <a:solidFill>
                                <a:schemeClr val="accent1"/>
                              </a:solidFill>
                              <a:latin typeface="Cambria Math" panose="02040503050406030204" pitchFamily="18" charset="0"/>
                              <a:ea typeface="Cambria Math" panose="02040503050406030204" pitchFamily="18" charset="0"/>
                            </a:rPr>
                            <m:t>𝑖</m:t>
                          </m:r>
                        </m:sub>
                      </m:sSub>
                      <m:r>
                        <a:rPr lang="en-US" sz="2400" i="1">
                          <a:solidFill>
                            <a:schemeClr val="accent1"/>
                          </a:solidFill>
                          <a:latin typeface="Cambria Math" panose="02040503050406030204" pitchFamily="18" charset="0"/>
                          <a:ea typeface="Cambria Math" panose="02040503050406030204" pitchFamily="18" charset="0"/>
                        </a:rPr>
                        <m:t>+</m:t>
                      </m:r>
                      <m:r>
                        <a:rPr lang="en-US" sz="2400" i="1">
                          <a:solidFill>
                            <a:schemeClr val="accent1"/>
                          </a:solidFill>
                          <a:latin typeface="Cambria Math" panose="02040503050406030204" pitchFamily="18" charset="0"/>
                          <a:ea typeface="Cambria Math" panose="02040503050406030204" pitchFamily="18" charset="0"/>
                        </a:rPr>
                        <m:t>𝛼</m:t>
                      </m:r>
                      <m:r>
                        <a:rPr lang="en-US" sz="2400" i="1">
                          <a:solidFill>
                            <a:schemeClr val="accent1"/>
                          </a:solidFill>
                          <a:latin typeface="Cambria Math" panose="02040503050406030204" pitchFamily="18" charset="0"/>
                          <a:ea typeface="Cambria Math" panose="02040503050406030204" pitchFamily="18" charset="0"/>
                        </a:rPr>
                        <m:t>∙</m:t>
                      </m:r>
                      <m:r>
                        <a:rPr lang="en-US" sz="2400" i="1">
                          <a:solidFill>
                            <a:schemeClr val="accent1"/>
                          </a:solidFill>
                          <a:latin typeface="Cambria Math" panose="02040503050406030204" pitchFamily="18" charset="0"/>
                          <a:ea typeface="Cambria Math" panose="02040503050406030204" pitchFamily="18" charset="0"/>
                        </a:rPr>
                        <m:t>𝑑𝑖𝑓𝑓𝑒𝑟𝑒𝑛𝑐𝑒</m:t>
                      </m:r>
                      <m:r>
                        <a:rPr lang="en-US" sz="2400" i="1">
                          <a:solidFill>
                            <a:schemeClr val="accent1"/>
                          </a:solidFill>
                          <a:latin typeface="Cambria Math" panose="02040503050406030204" pitchFamily="18" charset="0"/>
                          <a:ea typeface="Cambria Math" panose="02040503050406030204" pitchFamily="18" charset="0"/>
                        </a:rPr>
                        <m:t>∙</m:t>
                      </m:r>
                      <m:sSub>
                        <m:sSubPr>
                          <m:ctrlPr>
                            <a:rPr lang="en-US" sz="2400" i="1">
                              <a:solidFill>
                                <a:schemeClr val="accent1"/>
                              </a:solidFill>
                              <a:latin typeface="Cambria Math" panose="02040503050406030204" pitchFamily="18" charset="0"/>
                              <a:ea typeface="Cambria Math" panose="02040503050406030204" pitchFamily="18" charset="0"/>
                            </a:rPr>
                          </m:ctrlPr>
                        </m:sSubPr>
                        <m:e>
                          <m:r>
                            <a:rPr lang="en-US" sz="2400" i="1">
                              <a:solidFill>
                                <a:schemeClr val="accent1"/>
                              </a:solidFill>
                              <a:latin typeface="Cambria Math" panose="02040503050406030204" pitchFamily="18" charset="0"/>
                              <a:ea typeface="Cambria Math" panose="02040503050406030204" pitchFamily="18" charset="0"/>
                            </a:rPr>
                            <m:t>𝑓</m:t>
                          </m:r>
                        </m:e>
                        <m:sub>
                          <m:r>
                            <a:rPr lang="en-US" sz="2400" i="1">
                              <a:solidFill>
                                <a:schemeClr val="accent1"/>
                              </a:solidFill>
                              <a:latin typeface="Cambria Math" panose="02040503050406030204" pitchFamily="18" charset="0"/>
                              <a:ea typeface="Cambria Math" panose="02040503050406030204" pitchFamily="18" charset="0"/>
                            </a:rPr>
                            <m:t>𝑖</m:t>
                          </m:r>
                        </m:sub>
                      </m:sSub>
                      <m:r>
                        <a:rPr lang="en-US" sz="2400" i="1">
                          <a:solidFill>
                            <a:schemeClr val="accent1"/>
                          </a:solidFill>
                          <a:latin typeface="Cambria Math" panose="02040503050406030204" pitchFamily="18" charset="0"/>
                          <a:ea typeface="Cambria Math" panose="02040503050406030204" pitchFamily="18" charset="0"/>
                        </a:rPr>
                        <m:t>(</m:t>
                      </m:r>
                      <m:r>
                        <a:rPr lang="en-US" sz="2400" i="1">
                          <a:solidFill>
                            <a:schemeClr val="accent1"/>
                          </a:solidFill>
                          <a:latin typeface="Cambria Math" panose="02040503050406030204" pitchFamily="18" charset="0"/>
                          <a:ea typeface="Cambria Math" panose="02040503050406030204" pitchFamily="18" charset="0"/>
                        </a:rPr>
                        <m:t>𝑠</m:t>
                      </m:r>
                      <m:r>
                        <a:rPr lang="en-US" sz="2400" i="1">
                          <a:solidFill>
                            <a:schemeClr val="accent1"/>
                          </a:solidFill>
                          <a:latin typeface="Cambria Math" panose="02040503050406030204" pitchFamily="18" charset="0"/>
                          <a:ea typeface="Cambria Math" panose="02040503050406030204" pitchFamily="18" charset="0"/>
                        </a:rPr>
                        <m:t>,</m:t>
                      </m:r>
                      <m:r>
                        <a:rPr lang="en-US" sz="2400" i="1">
                          <a:solidFill>
                            <a:schemeClr val="accent1"/>
                          </a:solidFill>
                          <a:latin typeface="Cambria Math" panose="02040503050406030204" pitchFamily="18" charset="0"/>
                          <a:ea typeface="Cambria Math" panose="02040503050406030204" pitchFamily="18" charset="0"/>
                        </a:rPr>
                        <m:t>𝑎</m:t>
                      </m:r>
                      <m:r>
                        <a:rPr lang="en-US" sz="2400" i="1">
                          <a:solidFill>
                            <a:schemeClr val="accent1"/>
                          </a:solidFill>
                          <a:latin typeface="Cambria Math" panose="02040503050406030204" pitchFamily="18" charset="0"/>
                          <a:ea typeface="Cambria Math" panose="02040503050406030204" pitchFamily="18" charset="0"/>
                        </a:rPr>
                        <m:t>)</m:t>
                      </m:r>
                    </m:oMath>
                  </m:oMathPara>
                </a14:m>
                <a:endParaRPr lang="en-US" sz="2400" i="1" dirty="0">
                  <a:solidFill>
                    <a:schemeClr val="accent1"/>
                  </a:solidFill>
                </a:endParaRPr>
              </a:p>
              <a:p>
                <a:endParaRPr lang="en-US" i="1" dirty="0">
                  <a:latin typeface="Cambria Math" panose="02040503050406030204" pitchFamily="18" charset="0"/>
                </a:endParaRPr>
              </a:p>
              <a:p>
                <a:endParaRPr lang="en-US" i="1" dirty="0">
                  <a:latin typeface="Cambria Math" panose="02040503050406030204" pitchFamily="18" charset="0"/>
                </a:endParaRPr>
              </a:p>
              <a:p>
                <a:endParaRPr lang="en-US" i="1" dirty="0">
                  <a:latin typeface="Cambria Math" panose="02040503050406030204" pitchFamily="18" charset="0"/>
                </a:endParaRPr>
              </a:p>
              <a:p>
                <a:endParaRPr lang="en-US" i="1" dirty="0">
                  <a:latin typeface="Cambria Math" panose="02040503050406030204" pitchFamily="18" charset="0"/>
                </a:endParaRPr>
              </a:p>
              <a:p>
                <a:pPr marL="457200" lvl="1" indent="0">
                  <a:buNone/>
                </a:pPr>
                <a:endParaRPr lang="en-US" sz="2400" i="1" dirty="0">
                  <a:solidFill>
                    <a:schemeClr val="accent1"/>
                  </a:solidFill>
                </a:endParaRPr>
              </a:p>
            </p:txBody>
          </p:sp>
        </mc:Choice>
        <mc:Fallback>
          <p:sp>
            <p:nvSpPr>
              <p:cNvPr id="6" name="Content Placeholder 5">
                <a:extLst>
                  <a:ext uri="{FF2B5EF4-FFF2-40B4-BE49-F238E27FC236}">
                    <a16:creationId xmlns:a16="http://schemas.microsoft.com/office/drawing/2014/main" id="{CD94580A-9360-70BF-19A4-6CF4F1D2CF44}"/>
                  </a:ext>
                </a:extLst>
              </p:cNvPr>
              <p:cNvSpPr>
                <a:spLocks noGrp="1" noRot="1" noChangeAspect="1" noMove="1" noResize="1" noEditPoints="1" noAdjustHandles="1" noChangeArrowheads="1" noChangeShapeType="1" noTextEdit="1"/>
              </p:cNvSpPr>
              <p:nvPr>
                <p:ph idx="1"/>
              </p:nvPr>
            </p:nvSpPr>
            <p:spPr>
              <a:blipFill>
                <a:blip r:embed="rId5"/>
                <a:stretch>
                  <a:fillRect l="-763"/>
                </a:stretch>
              </a:blipFill>
            </p:spPr>
            <p:txBody>
              <a:bodyPr/>
              <a:lstStyle/>
              <a:p>
                <a:r>
                  <a:rPr lang="en-US">
                    <a:noFill/>
                  </a:rPr>
                  <a:t> </a:t>
                </a:r>
              </a:p>
            </p:txBody>
          </p:sp>
        </mc:Fallback>
      </mc:AlternateContent>
      <p:sp>
        <p:nvSpPr>
          <p:cNvPr id="2" name="Date Placeholder 1">
            <a:extLst>
              <a:ext uri="{FF2B5EF4-FFF2-40B4-BE49-F238E27FC236}">
                <a16:creationId xmlns:a16="http://schemas.microsoft.com/office/drawing/2014/main" id="{4A356E51-8EDF-914A-8460-C5E1E6B11910}"/>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AA264933-922B-1134-2C5B-AE09D16DBBFF}"/>
              </a:ext>
            </a:extLst>
          </p:cNvPr>
          <p:cNvSpPr>
            <a:spLocks noGrp="1"/>
          </p:cNvSpPr>
          <p:nvPr>
            <p:ph type="sldNum" sz="quarter" idx="12"/>
          </p:nvPr>
        </p:nvSpPr>
        <p:spPr/>
        <p:txBody>
          <a:bodyPr/>
          <a:lstStyle/>
          <a:p>
            <a:fld id="{0C6CD854-DD62-6C4B-87F1-66B34D688D3F}" type="slidenum">
              <a:rPr lang="en-US" smtClean="0"/>
              <a:t>32</a:t>
            </a:fld>
            <a:endParaRPr lang="en-US"/>
          </a:p>
        </p:txBody>
      </p:sp>
      <p:grpSp>
        <p:nvGrpSpPr>
          <p:cNvPr id="11" name="Group 10">
            <a:extLst>
              <a:ext uri="{FF2B5EF4-FFF2-40B4-BE49-F238E27FC236}">
                <a16:creationId xmlns:a16="http://schemas.microsoft.com/office/drawing/2014/main" id="{8BA64450-4F8A-113F-4FC3-7C732725B357}"/>
              </a:ext>
            </a:extLst>
          </p:cNvPr>
          <p:cNvGrpSpPr/>
          <p:nvPr/>
        </p:nvGrpSpPr>
        <p:grpSpPr>
          <a:xfrm>
            <a:off x="1248490" y="3452899"/>
            <a:ext cx="2691620" cy="2082020"/>
            <a:chOff x="917575" y="1612900"/>
            <a:chExt cx="4340225" cy="3340100"/>
          </a:xfrm>
        </p:grpSpPr>
        <p:sp>
          <p:nvSpPr>
            <p:cNvPr id="12" name="Line 3">
              <a:extLst>
                <a:ext uri="{FF2B5EF4-FFF2-40B4-BE49-F238E27FC236}">
                  <a16:creationId xmlns:a16="http://schemas.microsoft.com/office/drawing/2014/main" id="{2BF58D32-4040-CB31-9872-F512D584ED9F}"/>
                </a:ext>
              </a:extLst>
            </p:cNvPr>
            <p:cNvSpPr>
              <a:spLocks noChangeShapeType="1"/>
            </p:cNvSpPr>
            <p:nvPr/>
          </p:nvSpPr>
          <p:spPr bwMode="auto">
            <a:xfrm flipV="1">
              <a:off x="1398588" y="2198687"/>
              <a:ext cx="3781425" cy="1531938"/>
            </a:xfrm>
            <a:prstGeom prst="line">
              <a:avLst/>
            </a:prstGeom>
            <a:noFill/>
            <a:ln w="38100">
              <a:solidFill>
                <a:srgbClr val="000000"/>
              </a:solidFill>
              <a:round/>
              <a:headEnd/>
              <a:tailEnd/>
            </a:ln>
          </p:spPr>
          <p:txBody>
            <a:bodyPr/>
            <a:lstStyle/>
            <a:p>
              <a:endParaRPr lang="en-US"/>
            </a:p>
          </p:txBody>
        </p:sp>
        <p:sp>
          <p:nvSpPr>
            <p:cNvPr id="13" name="Line 4">
              <a:extLst>
                <a:ext uri="{FF2B5EF4-FFF2-40B4-BE49-F238E27FC236}">
                  <a16:creationId xmlns:a16="http://schemas.microsoft.com/office/drawing/2014/main" id="{B9865A88-A721-8BF0-7AF5-2D24F9E201B0}"/>
                </a:ext>
              </a:extLst>
            </p:cNvPr>
            <p:cNvSpPr>
              <a:spLocks noChangeShapeType="1"/>
            </p:cNvSpPr>
            <p:nvPr/>
          </p:nvSpPr>
          <p:spPr bwMode="auto">
            <a:xfrm>
              <a:off x="1398588" y="4419600"/>
              <a:ext cx="3763962" cy="1587"/>
            </a:xfrm>
            <a:prstGeom prst="line">
              <a:avLst/>
            </a:prstGeom>
            <a:noFill/>
            <a:ln w="0">
              <a:solidFill>
                <a:srgbClr val="000000"/>
              </a:solidFill>
              <a:round/>
              <a:headEnd/>
              <a:tailEnd/>
            </a:ln>
          </p:spPr>
          <p:txBody>
            <a:bodyPr/>
            <a:lstStyle/>
            <a:p>
              <a:endParaRPr lang="en-US"/>
            </a:p>
          </p:txBody>
        </p:sp>
        <p:sp>
          <p:nvSpPr>
            <p:cNvPr id="14" name="Line 5">
              <a:extLst>
                <a:ext uri="{FF2B5EF4-FFF2-40B4-BE49-F238E27FC236}">
                  <a16:creationId xmlns:a16="http://schemas.microsoft.com/office/drawing/2014/main" id="{72B83B16-B229-6C52-4B90-E4679312D2BD}"/>
                </a:ext>
              </a:extLst>
            </p:cNvPr>
            <p:cNvSpPr>
              <a:spLocks noChangeShapeType="1"/>
            </p:cNvSpPr>
            <p:nvPr/>
          </p:nvSpPr>
          <p:spPr bwMode="auto">
            <a:xfrm flipV="1">
              <a:off x="1398588" y="1676400"/>
              <a:ext cx="1587" cy="2743200"/>
            </a:xfrm>
            <a:prstGeom prst="line">
              <a:avLst/>
            </a:prstGeom>
            <a:noFill/>
            <a:ln w="0">
              <a:solidFill>
                <a:srgbClr val="000000"/>
              </a:solidFill>
              <a:round/>
              <a:headEnd/>
              <a:tailEnd/>
            </a:ln>
          </p:spPr>
          <p:txBody>
            <a:bodyPr/>
            <a:lstStyle/>
            <a:p>
              <a:endParaRPr lang="en-US"/>
            </a:p>
          </p:txBody>
        </p:sp>
        <p:sp>
          <p:nvSpPr>
            <p:cNvPr id="15" name="Line 6">
              <a:extLst>
                <a:ext uri="{FF2B5EF4-FFF2-40B4-BE49-F238E27FC236}">
                  <a16:creationId xmlns:a16="http://schemas.microsoft.com/office/drawing/2014/main" id="{684ABE33-A8C5-2F76-E9A2-0BABE50E775B}"/>
                </a:ext>
              </a:extLst>
            </p:cNvPr>
            <p:cNvSpPr>
              <a:spLocks noChangeShapeType="1"/>
            </p:cNvSpPr>
            <p:nvPr/>
          </p:nvSpPr>
          <p:spPr bwMode="auto">
            <a:xfrm flipV="1">
              <a:off x="1398588" y="4378325"/>
              <a:ext cx="1587" cy="41275"/>
            </a:xfrm>
            <a:prstGeom prst="line">
              <a:avLst/>
            </a:prstGeom>
            <a:noFill/>
            <a:ln w="0">
              <a:solidFill>
                <a:srgbClr val="000000"/>
              </a:solidFill>
              <a:round/>
              <a:headEnd/>
              <a:tailEnd/>
            </a:ln>
          </p:spPr>
          <p:txBody>
            <a:bodyPr/>
            <a:lstStyle/>
            <a:p>
              <a:endParaRPr lang="en-US"/>
            </a:p>
          </p:txBody>
        </p:sp>
        <p:sp>
          <p:nvSpPr>
            <p:cNvPr id="16" name="Rectangle 7">
              <a:extLst>
                <a:ext uri="{FF2B5EF4-FFF2-40B4-BE49-F238E27FC236}">
                  <a16:creationId xmlns:a16="http://schemas.microsoft.com/office/drawing/2014/main" id="{2DDCCBC8-2CE1-6895-4582-2EDE1A736192}"/>
                </a:ext>
              </a:extLst>
            </p:cNvPr>
            <p:cNvSpPr>
              <a:spLocks noChangeArrowheads="1"/>
            </p:cNvSpPr>
            <p:nvPr/>
          </p:nvSpPr>
          <p:spPr bwMode="auto">
            <a:xfrm>
              <a:off x="1393825" y="4443412"/>
              <a:ext cx="6985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17" name="Rectangle 9">
              <a:extLst>
                <a:ext uri="{FF2B5EF4-FFF2-40B4-BE49-F238E27FC236}">
                  <a16:creationId xmlns:a16="http://schemas.microsoft.com/office/drawing/2014/main" id="{CA924EBA-B1B0-629C-C4E3-9676326108A5}"/>
                </a:ext>
              </a:extLst>
            </p:cNvPr>
            <p:cNvSpPr>
              <a:spLocks noChangeArrowheads="1"/>
            </p:cNvSpPr>
            <p:nvPr/>
          </p:nvSpPr>
          <p:spPr bwMode="auto">
            <a:xfrm>
              <a:off x="5118100" y="4443412"/>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18" name="Line 10">
              <a:extLst>
                <a:ext uri="{FF2B5EF4-FFF2-40B4-BE49-F238E27FC236}">
                  <a16:creationId xmlns:a16="http://schemas.microsoft.com/office/drawing/2014/main" id="{E37AC1B9-A5FA-6BA0-7640-93EF3AA2113F}"/>
                </a:ext>
              </a:extLst>
            </p:cNvPr>
            <p:cNvSpPr>
              <a:spLocks noChangeShapeType="1"/>
            </p:cNvSpPr>
            <p:nvPr/>
          </p:nvSpPr>
          <p:spPr bwMode="auto">
            <a:xfrm>
              <a:off x="1398588" y="4419600"/>
              <a:ext cx="33337" cy="1587"/>
            </a:xfrm>
            <a:prstGeom prst="line">
              <a:avLst/>
            </a:prstGeom>
            <a:noFill/>
            <a:ln w="0">
              <a:solidFill>
                <a:srgbClr val="000000"/>
              </a:solidFill>
              <a:round/>
              <a:headEnd/>
              <a:tailEnd/>
            </a:ln>
          </p:spPr>
          <p:txBody>
            <a:bodyPr/>
            <a:lstStyle/>
            <a:p>
              <a:endParaRPr lang="en-US"/>
            </a:p>
          </p:txBody>
        </p:sp>
        <p:sp>
          <p:nvSpPr>
            <p:cNvPr id="19" name="Rectangle 11">
              <a:extLst>
                <a:ext uri="{FF2B5EF4-FFF2-40B4-BE49-F238E27FC236}">
                  <a16:creationId xmlns:a16="http://schemas.microsoft.com/office/drawing/2014/main" id="{16E71E33-663D-182A-1BDE-BDBC9E3BCD47}"/>
                </a:ext>
              </a:extLst>
            </p:cNvPr>
            <p:cNvSpPr>
              <a:spLocks noChangeArrowheads="1"/>
            </p:cNvSpPr>
            <p:nvPr/>
          </p:nvSpPr>
          <p:spPr bwMode="auto">
            <a:xfrm>
              <a:off x="1323975" y="4352925"/>
              <a:ext cx="69850" cy="153987"/>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0</a:t>
              </a:r>
              <a:endParaRPr lang="en-US" sz="2400">
                <a:cs typeface="Arial" charset="0"/>
              </a:endParaRPr>
            </a:p>
          </p:txBody>
        </p:sp>
        <p:sp>
          <p:nvSpPr>
            <p:cNvPr id="20" name="Line 12">
              <a:extLst>
                <a:ext uri="{FF2B5EF4-FFF2-40B4-BE49-F238E27FC236}">
                  <a16:creationId xmlns:a16="http://schemas.microsoft.com/office/drawing/2014/main" id="{44FA2B9E-58E8-238B-275A-DFA85ABF90FF}"/>
                </a:ext>
              </a:extLst>
            </p:cNvPr>
            <p:cNvSpPr>
              <a:spLocks noChangeShapeType="1"/>
            </p:cNvSpPr>
            <p:nvPr/>
          </p:nvSpPr>
          <p:spPr bwMode="auto">
            <a:xfrm>
              <a:off x="1398588" y="3048000"/>
              <a:ext cx="33337" cy="1587"/>
            </a:xfrm>
            <a:prstGeom prst="line">
              <a:avLst/>
            </a:prstGeom>
            <a:noFill/>
            <a:ln w="0">
              <a:solidFill>
                <a:srgbClr val="000000"/>
              </a:solidFill>
              <a:round/>
              <a:headEnd/>
              <a:tailEnd/>
            </a:ln>
          </p:spPr>
          <p:txBody>
            <a:bodyPr/>
            <a:lstStyle/>
            <a:p>
              <a:endParaRPr lang="en-US"/>
            </a:p>
          </p:txBody>
        </p:sp>
        <p:sp>
          <p:nvSpPr>
            <p:cNvPr id="21" name="Rectangle 13">
              <a:extLst>
                <a:ext uri="{FF2B5EF4-FFF2-40B4-BE49-F238E27FC236}">
                  <a16:creationId xmlns:a16="http://schemas.microsoft.com/office/drawing/2014/main" id="{D1E27F2A-86B2-F68A-3584-17E8AD097BA5}"/>
                </a:ext>
              </a:extLst>
            </p:cNvPr>
            <p:cNvSpPr>
              <a:spLocks noChangeArrowheads="1"/>
            </p:cNvSpPr>
            <p:nvPr/>
          </p:nvSpPr>
          <p:spPr bwMode="auto">
            <a:xfrm>
              <a:off x="1258888" y="2984500"/>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20</a:t>
              </a:r>
              <a:endParaRPr lang="en-US" sz="2400">
                <a:cs typeface="Arial" charset="0"/>
              </a:endParaRPr>
            </a:p>
          </p:txBody>
        </p:sp>
        <p:sp>
          <p:nvSpPr>
            <p:cNvPr id="22" name="Line 14">
              <a:extLst>
                <a:ext uri="{FF2B5EF4-FFF2-40B4-BE49-F238E27FC236}">
                  <a16:creationId xmlns:a16="http://schemas.microsoft.com/office/drawing/2014/main" id="{32D887E4-EF27-C876-B776-600ED4634BC3}"/>
                </a:ext>
              </a:extLst>
            </p:cNvPr>
            <p:cNvSpPr>
              <a:spLocks noChangeShapeType="1"/>
            </p:cNvSpPr>
            <p:nvPr/>
          </p:nvSpPr>
          <p:spPr bwMode="auto">
            <a:xfrm>
              <a:off x="1398588" y="1676400"/>
              <a:ext cx="33337" cy="1587"/>
            </a:xfrm>
            <a:prstGeom prst="line">
              <a:avLst/>
            </a:prstGeom>
            <a:noFill/>
            <a:ln w="0">
              <a:solidFill>
                <a:srgbClr val="000000"/>
              </a:solidFill>
              <a:round/>
              <a:headEnd/>
              <a:tailEnd/>
            </a:ln>
          </p:spPr>
          <p:txBody>
            <a:bodyPr/>
            <a:lstStyle/>
            <a:p>
              <a:endParaRPr lang="en-US"/>
            </a:p>
          </p:txBody>
        </p:sp>
        <p:sp>
          <p:nvSpPr>
            <p:cNvPr id="23" name="Rectangle 15">
              <a:extLst>
                <a:ext uri="{FF2B5EF4-FFF2-40B4-BE49-F238E27FC236}">
                  <a16:creationId xmlns:a16="http://schemas.microsoft.com/office/drawing/2014/main" id="{F761A98B-5237-FF5F-4DB8-A8F7D11D9A1B}"/>
                </a:ext>
              </a:extLst>
            </p:cNvPr>
            <p:cNvSpPr>
              <a:spLocks noChangeArrowheads="1"/>
            </p:cNvSpPr>
            <p:nvPr/>
          </p:nvSpPr>
          <p:spPr bwMode="auto">
            <a:xfrm>
              <a:off x="1258888" y="1612900"/>
              <a:ext cx="139700" cy="152400"/>
            </a:xfrm>
            <a:prstGeom prst="rect">
              <a:avLst/>
            </a:prstGeom>
            <a:noFill/>
            <a:ln w="9525">
              <a:noFill/>
              <a:miter lim="800000"/>
              <a:headEnd/>
              <a:tailEnd/>
            </a:ln>
          </p:spPr>
          <p:txBody>
            <a:bodyPr wrap="none" lIns="0" tIns="0" rIns="0" bIns="0">
              <a:spAutoFit/>
            </a:bodyPr>
            <a:lstStyle/>
            <a:p>
              <a:pPr algn="ctr"/>
              <a:r>
                <a:rPr lang="en-US" sz="1000">
                  <a:solidFill>
                    <a:srgbClr val="000000"/>
                  </a:solidFill>
                  <a:latin typeface="Helvetica" pitchFamily="34" charset="0"/>
                  <a:cs typeface="Arial" charset="0"/>
                </a:rPr>
                <a:t>40</a:t>
              </a:r>
              <a:endParaRPr lang="en-US" sz="2400">
                <a:cs typeface="Arial" charset="0"/>
              </a:endParaRPr>
            </a:p>
          </p:txBody>
        </p:sp>
        <p:sp>
          <p:nvSpPr>
            <p:cNvPr id="24" name="Oval 16">
              <a:extLst>
                <a:ext uri="{FF2B5EF4-FFF2-40B4-BE49-F238E27FC236}">
                  <a16:creationId xmlns:a16="http://schemas.microsoft.com/office/drawing/2014/main" id="{6C4BC008-09EC-7E29-87AB-FD87F6643780}"/>
                </a:ext>
              </a:extLst>
            </p:cNvPr>
            <p:cNvSpPr>
              <a:spLocks noChangeArrowheads="1"/>
            </p:cNvSpPr>
            <p:nvPr/>
          </p:nvSpPr>
          <p:spPr bwMode="auto">
            <a:xfrm>
              <a:off x="1544638" y="3633787"/>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25" name="Oval 17">
              <a:extLst>
                <a:ext uri="{FF2B5EF4-FFF2-40B4-BE49-F238E27FC236}">
                  <a16:creationId xmlns:a16="http://schemas.microsoft.com/office/drawing/2014/main" id="{527CC8C9-4706-AF93-9B0C-A26C265FF57E}"/>
                </a:ext>
              </a:extLst>
            </p:cNvPr>
            <p:cNvSpPr>
              <a:spLocks noChangeArrowheads="1"/>
            </p:cNvSpPr>
            <p:nvPr/>
          </p:nvSpPr>
          <p:spPr bwMode="auto">
            <a:xfrm>
              <a:off x="1544638" y="3633787"/>
              <a:ext cx="77787" cy="73025"/>
            </a:xfrm>
            <a:prstGeom prst="ellipse">
              <a:avLst/>
            </a:prstGeom>
            <a:solidFill>
              <a:srgbClr val="FF0000"/>
            </a:solidFill>
            <a:ln w="0">
              <a:solidFill>
                <a:srgbClr val="FF0000"/>
              </a:solidFill>
              <a:round/>
              <a:headEnd/>
              <a:tailEnd/>
            </a:ln>
          </p:spPr>
          <p:txBody>
            <a:bodyPr/>
            <a:lstStyle/>
            <a:p>
              <a:endParaRPr lang="en-US"/>
            </a:p>
          </p:txBody>
        </p:sp>
        <p:sp>
          <p:nvSpPr>
            <p:cNvPr id="26" name="Oval 18">
              <a:extLst>
                <a:ext uri="{FF2B5EF4-FFF2-40B4-BE49-F238E27FC236}">
                  <a16:creationId xmlns:a16="http://schemas.microsoft.com/office/drawing/2014/main" id="{3FAD9094-1BBE-5B79-D6B5-F692AD9A249E}"/>
                </a:ext>
              </a:extLst>
            </p:cNvPr>
            <p:cNvSpPr>
              <a:spLocks noChangeArrowheads="1"/>
            </p:cNvSpPr>
            <p:nvPr/>
          </p:nvSpPr>
          <p:spPr bwMode="auto">
            <a:xfrm>
              <a:off x="1736725" y="3208337"/>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27" name="Oval 19">
              <a:extLst>
                <a:ext uri="{FF2B5EF4-FFF2-40B4-BE49-F238E27FC236}">
                  <a16:creationId xmlns:a16="http://schemas.microsoft.com/office/drawing/2014/main" id="{66C512B8-DE83-F1DB-13F4-B8B78B23C559}"/>
                </a:ext>
              </a:extLst>
            </p:cNvPr>
            <p:cNvSpPr>
              <a:spLocks noChangeArrowheads="1"/>
            </p:cNvSpPr>
            <p:nvPr/>
          </p:nvSpPr>
          <p:spPr bwMode="auto">
            <a:xfrm>
              <a:off x="1736725" y="3208337"/>
              <a:ext cx="77788" cy="73025"/>
            </a:xfrm>
            <a:prstGeom prst="ellipse">
              <a:avLst/>
            </a:prstGeom>
            <a:solidFill>
              <a:srgbClr val="FF0000"/>
            </a:solidFill>
            <a:ln w="0">
              <a:solidFill>
                <a:srgbClr val="FF0000"/>
              </a:solidFill>
              <a:round/>
              <a:headEnd/>
              <a:tailEnd/>
            </a:ln>
          </p:spPr>
          <p:txBody>
            <a:bodyPr/>
            <a:lstStyle/>
            <a:p>
              <a:endParaRPr lang="en-US"/>
            </a:p>
          </p:txBody>
        </p:sp>
        <p:sp>
          <p:nvSpPr>
            <p:cNvPr id="28" name="Oval 20">
              <a:extLst>
                <a:ext uri="{FF2B5EF4-FFF2-40B4-BE49-F238E27FC236}">
                  <a16:creationId xmlns:a16="http://schemas.microsoft.com/office/drawing/2014/main" id="{3ED54A34-B8AF-B7C4-E543-751C8C8F9869}"/>
                </a:ext>
              </a:extLst>
            </p:cNvPr>
            <p:cNvSpPr>
              <a:spLocks noChangeArrowheads="1"/>
            </p:cNvSpPr>
            <p:nvPr/>
          </p:nvSpPr>
          <p:spPr bwMode="auto">
            <a:xfrm>
              <a:off x="1925638" y="3586162"/>
              <a:ext cx="79375" cy="71438"/>
            </a:xfrm>
            <a:prstGeom prst="ellipse">
              <a:avLst/>
            </a:prstGeom>
            <a:solidFill>
              <a:srgbClr val="FF0000"/>
            </a:solidFill>
            <a:ln w="9525">
              <a:solidFill>
                <a:srgbClr val="FF0000"/>
              </a:solidFill>
              <a:round/>
              <a:headEnd/>
              <a:tailEnd/>
            </a:ln>
          </p:spPr>
          <p:txBody>
            <a:bodyPr/>
            <a:lstStyle/>
            <a:p>
              <a:endParaRPr lang="en-US"/>
            </a:p>
          </p:txBody>
        </p:sp>
        <p:sp>
          <p:nvSpPr>
            <p:cNvPr id="29" name="Oval 21">
              <a:extLst>
                <a:ext uri="{FF2B5EF4-FFF2-40B4-BE49-F238E27FC236}">
                  <a16:creationId xmlns:a16="http://schemas.microsoft.com/office/drawing/2014/main" id="{0F8ECEE3-C686-1FD7-6D6D-57E613E34C09}"/>
                </a:ext>
              </a:extLst>
            </p:cNvPr>
            <p:cNvSpPr>
              <a:spLocks noChangeArrowheads="1"/>
            </p:cNvSpPr>
            <p:nvPr/>
          </p:nvSpPr>
          <p:spPr bwMode="auto">
            <a:xfrm>
              <a:off x="1925638" y="3586162"/>
              <a:ext cx="79375" cy="71438"/>
            </a:xfrm>
            <a:prstGeom prst="ellipse">
              <a:avLst/>
            </a:prstGeom>
            <a:solidFill>
              <a:srgbClr val="FF0000"/>
            </a:solidFill>
            <a:ln w="0">
              <a:solidFill>
                <a:srgbClr val="FF0000"/>
              </a:solidFill>
              <a:round/>
              <a:headEnd/>
              <a:tailEnd/>
            </a:ln>
          </p:spPr>
          <p:txBody>
            <a:bodyPr/>
            <a:lstStyle/>
            <a:p>
              <a:endParaRPr lang="en-US"/>
            </a:p>
          </p:txBody>
        </p:sp>
        <p:sp>
          <p:nvSpPr>
            <p:cNvPr id="30" name="Oval 22">
              <a:extLst>
                <a:ext uri="{FF2B5EF4-FFF2-40B4-BE49-F238E27FC236}">
                  <a16:creationId xmlns:a16="http://schemas.microsoft.com/office/drawing/2014/main" id="{169307F6-A618-48B4-E19E-23475DF70CDE}"/>
                </a:ext>
              </a:extLst>
            </p:cNvPr>
            <p:cNvSpPr>
              <a:spLocks noChangeArrowheads="1"/>
            </p:cNvSpPr>
            <p:nvPr/>
          </p:nvSpPr>
          <p:spPr bwMode="auto">
            <a:xfrm>
              <a:off x="2108200" y="3641725"/>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31" name="Oval 23">
              <a:extLst>
                <a:ext uri="{FF2B5EF4-FFF2-40B4-BE49-F238E27FC236}">
                  <a16:creationId xmlns:a16="http://schemas.microsoft.com/office/drawing/2014/main" id="{220988BC-6586-365F-8C99-69261303EF0C}"/>
                </a:ext>
              </a:extLst>
            </p:cNvPr>
            <p:cNvSpPr>
              <a:spLocks noChangeArrowheads="1"/>
            </p:cNvSpPr>
            <p:nvPr/>
          </p:nvSpPr>
          <p:spPr bwMode="auto">
            <a:xfrm>
              <a:off x="2108200" y="3641725"/>
              <a:ext cx="79375" cy="73025"/>
            </a:xfrm>
            <a:prstGeom prst="ellipse">
              <a:avLst/>
            </a:prstGeom>
            <a:solidFill>
              <a:srgbClr val="FF0000"/>
            </a:solidFill>
            <a:ln w="0">
              <a:solidFill>
                <a:srgbClr val="FF0000"/>
              </a:solidFill>
              <a:round/>
              <a:headEnd/>
              <a:tailEnd/>
            </a:ln>
          </p:spPr>
          <p:txBody>
            <a:bodyPr/>
            <a:lstStyle/>
            <a:p>
              <a:endParaRPr lang="en-US"/>
            </a:p>
          </p:txBody>
        </p:sp>
        <p:sp>
          <p:nvSpPr>
            <p:cNvPr id="32" name="Oval 24">
              <a:extLst>
                <a:ext uri="{FF2B5EF4-FFF2-40B4-BE49-F238E27FC236}">
                  <a16:creationId xmlns:a16="http://schemas.microsoft.com/office/drawing/2014/main" id="{FF5DC222-597F-6311-96FF-1A17A2B4DC91}"/>
                </a:ext>
              </a:extLst>
            </p:cNvPr>
            <p:cNvSpPr>
              <a:spLocks noChangeArrowheads="1"/>
            </p:cNvSpPr>
            <p:nvPr/>
          </p:nvSpPr>
          <p:spPr bwMode="auto">
            <a:xfrm>
              <a:off x="2300288" y="3441700"/>
              <a:ext cx="76200" cy="71437"/>
            </a:xfrm>
            <a:prstGeom prst="ellipse">
              <a:avLst/>
            </a:prstGeom>
            <a:solidFill>
              <a:srgbClr val="FF0000"/>
            </a:solidFill>
            <a:ln w="9525">
              <a:solidFill>
                <a:srgbClr val="FF0000"/>
              </a:solidFill>
              <a:round/>
              <a:headEnd/>
              <a:tailEnd/>
            </a:ln>
          </p:spPr>
          <p:txBody>
            <a:bodyPr/>
            <a:lstStyle/>
            <a:p>
              <a:endParaRPr lang="en-US"/>
            </a:p>
          </p:txBody>
        </p:sp>
        <p:sp>
          <p:nvSpPr>
            <p:cNvPr id="33" name="Oval 25">
              <a:extLst>
                <a:ext uri="{FF2B5EF4-FFF2-40B4-BE49-F238E27FC236}">
                  <a16:creationId xmlns:a16="http://schemas.microsoft.com/office/drawing/2014/main" id="{6F95F078-01BC-3988-87EE-70896AD8AF01}"/>
                </a:ext>
              </a:extLst>
            </p:cNvPr>
            <p:cNvSpPr>
              <a:spLocks noChangeArrowheads="1"/>
            </p:cNvSpPr>
            <p:nvPr/>
          </p:nvSpPr>
          <p:spPr bwMode="auto">
            <a:xfrm>
              <a:off x="2300288" y="3441700"/>
              <a:ext cx="76200" cy="71437"/>
            </a:xfrm>
            <a:prstGeom prst="ellipse">
              <a:avLst/>
            </a:prstGeom>
            <a:solidFill>
              <a:srgbClr val="FF0000"/>
            </a:solidFill>
            <a:ln w="0">
              <a:solidFill>
                <a:srgbClr val="FF0000"/>
              </a:solidFill>
              <a:round/>
              <a:headEnd/>
              <a:tailEnd/>
            </a:ln>
          </p:spPr>
          <p:txBody>
            <a:bodyPr/>
            <a:lstStyle/>
            <a:p>
              <a:endParaRPr lang="en-US"/>
            </a:p>
          </p:txBody>
        </p:sp>
        <p:sp>
          <p:nvSpPr>
            <p:cNvPr id="34" name="Oval 26">
              <a:extLst>
                <a:ext uri="{FF2B5EF4-FFF2-40B4-BE49-F238E27FC236}">
                  <a16:creationId xmlns:a16="http://schemas.microsoft.com/office/drawing/2014/main" id="{C5A944CB-BDC4-7461-D2A5-565ED93B6399}"/>
                </a:ext>
              </a:extLst>
            </p:cNvPr>
            <p:cNvSpPr>
              <a:spLocks noChangeArrowheads="1"/>
            </p:cNvSpPr>
            <p:nvPr/>
          </p:nvSpPr>
          <p:spPr bwMode="auto">
            <a:xfrm>
              <a:off x="2490788" y="3232150"/>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35" name="Oval 27">
              <a:extLst>
                <a:ext uri="{FF2B5EF4-FFF2-40B4-BE49-F238E27FC236}">
                  <a16:creationId xmlns:a16="http://schemas.microsoft.com/office/drawing/2014/main" id="{A2AAA051-EDEA-461C-0420-B384DB020122}"/>
                </a:ext>
              </a:extLst>
            </p:cNvPr>
            <p:cNvSpPr>
              <a:spLocks noChangeArrowheads="1"/>
            </p:cNvSpPr>
            <p:nvPr/>
          </p:nvSpPr>
          <p:spPr bwMode="auto">
            <a:xfrm>
              <a:off x="2490788" y="3232150"/>
              <a:ext cx="77787" cy="73025"/>
            </a:xfrm>
            <a:prstGeom prst="ellipse">
              <a:avLst/>
            </a:prstGeom>
            <a:solidFill>
              <a:srgbClr val="FF0000"/>
            </a:solidFill>
            <a:ln w="0">
              <a:solidFill>
                <a:srgbClr val="FF0000"/>
              </a:solidFill>
              <a:round/>
              <a:headEnd/>
              <a:tailEnd/>
            </a:ln>
          </p:spPr>
          <p:txBody>
            <a:bodyPr/>
            <a:lstStyle/>
            <a:p>
              <a:endParaRPr lang="en-US"/>
            </a:p>
          </p:txBody>
        </p:sp>
        <p:sp>
          <p:nvSpPr>
            <p:cNvPr id="36" name="Oval 28">
              <a:extLst>
                <a:ext uri="{FF2B5EF4-FFF2-40B4-BE49-F238E27FC236}">
                  <a16:creationId xmlns:a16="http://schemas.microsoft.com/office/drawing/2014/main" id="{7CDA5ADB-1C4C-24DE-77B8-3207A6830203}"/>
                </a:ext>
              </a:extLst>
            </p:cNvPr>
            <p:cNvSpPr>
              <a:spLocks noChangeArrowheads="1"/>
            </p:cNvSpPr>
            <p:nvPr/>
          </p:nvSpPr>
          <p:spPr bwMode="auto">
            <a:xfrm>
              <a:off x="2673350" y="3040062"/>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37" name="Oval 29">
              <a:extLst>
                <a:ext uri="{FF2B5EF4-FFF2-40B4-BE49-F238E27FC236}">
                  <a16:creationId xmlns:a16="http://schemas.microsoft.com/office/drawing/2014/main" id="{48124672-9A15-34CA-C12A-F0178E0DFC12}"/>
                </a:ext>
              </a:extLst>
            </p:cNvPr>
            <p:cNvSpPr>
              <a:spLocks noChangeArrowheads="1"/>
            </p:cNvSpPr>
            <p:nvPr/>
          </p:nvSpPr>
          <p:spPr bwMode="auto">
            <a:xfrm>
              <a:off x="2673350" y="3040062"/>
              <a:ext cx="77788" cy="73025"/>
            </a:xfrm>
            <a:prstGeom prst="ellipse">
              <a:avLst/>
            </a:prstGeom>
            <a:solidFill>
              <a:srgbClr val="FF0000"/>
            </a:solidFill>
            <a:ln w="0">
              <a:solidFill>
                <a:srgbClr val="FF0000"/>
              </a:solidFill>
              <a:round/>
              <a:headEnd/>
              <a:tailEnd/>
            </a:ln>
          </p:spPr>
          <p:txBody>
            <a:bodyPr/>
            <a:lstStyle/>
            <a:p>
              <a:endParaRPr lang="en-US"/>
            </a:p>
          </p:txBody>
        </p:sp>
        <p:sp>
          <p:nvSpPr>
            <p:cNvPr id="38" name="Oval 30">
              <a:extLst>
                <a:ext uri="{FF2B5EF4-FFF2-40B4-BE49-F238E27FC236}">
                  <a16:creationId xmlns:a16="http://schemas.microsoft.com/office/drawing/2014/main" id="{6D9FAEC6-FA81-65A7-91A9-1BE9DD14ACD9}"/>
                </a:ext>
              </a:extLst>
            </p:cNvPr>
            <p:cNvSpPr>
              <a:spLocks noChangeArrowheads="1"/>
            </p:cNvSpPr>
            <p:nvPr/>
          </p:nvSpPr>
          <p:spPr bwMode="auto">
            <a:xfrm>
              <a:off x="2863850" y="3232150"/>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39" name="Oval 31">
              <a:extLst>
                <a:ext uri="{FF2B5EF4-FFF2-40B4-BE49-F238E27FC236}">
                  <a16:creationId xmlns:a16="http://schemas.microsoft.com/office/drawing/2014/main" id="{CB83B4DC-3283-5E8C-AC36-D9538096DDB0}"/>
                </a:ext>
              </a:extLst>
            </p:cNvPr>
            <p:cNvSpPr>
              <a:spLocks noChangeArrowheads="1"/>
            </p:cNvSpPr>
            <p:nvPr/>
          </p:nvSpPr>
          <p:spPr bwMode="auto">
            <a:xfrm>
              <a:off x="2863850" y="3232150"/>
              <a:ext cx="77788" cy="73025"/>
            </a:xfrm>
            <a:prstGeom prst="ellipse">
              <a:avLst/>
            </a:prstGeom>
            <a:solidFill>
              <a:srgbClr val="FF0000"/>
            </a:solidFill>
            <a:ln w="0">
              <a:solidFill>
                <a:srgbClr val="FF0000"/>
              </a:solidFill>
              <a:round/>
              <a:headEnd/>
              <a:tailEnd/>
            </a:ln>
          </p:spPr>
          <p:txBody>
            <a:bodyPr/>
            <a:lstStyle/>
            <a:p>
              <a:endParaRPr lang="en-US"/>
            </a:p>
          </p:txBody>
        </p:sp>
        <p:sp>
          <p:nvSpPr>
            <p:cNvPr id="40" name="Oval 32">
              <a:extLst>
                <a:ext uri="{FF2B5EF4-FFF2-40B4-BE49-F238E27FC236}">
                  <a16:creationId xmlns:a16="http://schemas.microsoft.com/office/drawing/2014/main" id="{1ECE6D42-B459-B614-FFEB-28EA94DCF2F4}"/>
                </a:ext>
              </a:extLst>
            </p:cNvPr>
            <p:cNvSpPr>
              <a:spLocks noChangeArrowheads="1"/>
            </p:cNvSpPr>
            <p:nvPr/>
          </p:nvSpPr>
          <p:spPr bwMode="auto">
            <a:xfrm>
              <a:off x="3054350" y="2774950"/>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41" name="Oval 33">
              <a:extLst>
                <a:ext uri="{FF2B5EF4-FFF2-40B4-BE49-F238E27FC236}">
                  <a16:creationId xmlns:a16="http://schemas.microsoft.com/office/drawing/2014/main" id="{3077E7BB-9CA7-E183-33EA-B015E9CE3CB3}"/>
                </a:ext>
              </a:extLst>
            </p:cNvPr>
            <p:cNvSpPr>
              <a:spLocks noChangeArrowheads="1"/>
            </p:cNvSpPr>
            <p:nvPr/>
          </p:nvSpPr>
          <p:spPr bwMode="auto">
            <a:xfrm>
              <a:off x="3054350" y="2774950"/>
              <a:ext cx="77788" cy="73025"/>
            </a:xfrm>
            <a:prstGeom prst="ellipse">
              <a:avLst/>
            </a:prstGeom>
            <a:solidFill>
              <a:srgbClr val="FF0000"/>
            </a:solidFill>
            <a:ln w="0">
              <a:solidFill>
                <a:srgbClr val="FF0000"/>
              </a:solidFill>
              <a:round/>
              <a:headEnd/>
              <a:tailEnd/>
            </a:ln>
          </p:spPr>
          <p:txBody>
            <a:bodyPr/>
            <a:lstStyle/>
            <a:p>
              <a:endParaRPr lang="en-US"/>
            </a:p>
          </p:txBody>
        </p:sp>
        <p:sp>
          <p:nvSpPr>
            <p:cNvPr id="42" name="Oval 34">
              <a:extLst>
                <a:ext uri="{FF2B5EF4-FFF2-40B4-BE49-F238E27FC236}">
                  <a16:creationId xmlns:a16="http://schemas.microsoft.com/office/drawing/2014/main" id="{B10FD0F0-6916-292B-9196-454D4AFA5459}"/>
                </a:ext>
              </a:extLst>
            </p:cNvPr>
            <p:cNvSpPr>
              <a:spLocks noChangeArrowheads="1"/>
            </p:cNvSpPr>
            <p:nvPr/>
          </p:nvSpPr>
          <p:spPr bwMode="auto">
            <a:xfrm>
              <a:off x="3244850" y="3016250"/>
              <a:ext cx="77788" cy="71437"/>
            </a:xfrm>
            <a:prstGeom prst="ellipse">
              <a:avLst/>
            </a:prstGeom>
            <a:solidFill>
              <a:srgbClr val="FF0000"/>
            </a:solidFill>
            <a:ln w="9525">
              <a:solidFill>
                <a:srgbClr val="FF0000"/>
              </a:solidFill>
              <a:round/>
              <a:headEnd/>
              <a:tailEnd/>
            </a:ln>
          </p:spPr>
          <p:txBody>
            <a:bodyPr/>
            <a:lstStyle/>
            <a:p>
              <a:endParaRPr lang="en-US"/>
            </a:p>
          </p:txBody>
        </p:sp>
        <p:sp>
          <p:nvSpPr>
            <p:cNvPr id="43" name="Oval 35">
              <a:extLst>
                <a:ext uri="{FF2B5EF4-FFF2-40B4-BE49-F238E27FC236}">
                  <a16:creationId xmlns:a16="http://schemas.microsoft.com/office/drawing/2014/main" id="{942BFB57-652F-FFFF-4A1B-6518DE45ACBE}"/>
                </a:ext>
              </a:extLst>
            </p:cNvPr>
            <p:cNvSpPr>
              <a:spLocks noChangeArrowheads="1"/>
            </p:cNvSpPr>
            <p:nvPr/>
          </p:nvSpPr>
          <p:spPr bwMode="auto">
            <a:xfrm>
              <a:off x="3244850" y="3016250"/>
              <a:ext cx="77788" cy="71437"/>
            </a:xfrm>
            <a:prstGeom prst="ellipse">
              <a:avLst/>
            </a:prstGeom>
            <a:solidFill>
              <a:srgbClr val="FF0000"/>
            </a:solidFill>
            <a:ln w="0">
              <a:solidFill>
                <a:srgbClr val="FF0000"/>
              </a:solidFill>
              <a:round/>
              <a:headEnd/>
              <a:tailEnd/>
            </a:ln>
          </p:spPr>
          <p:txBody>
            <a:bodyPr/>
            <a:lstStyle/>
            <a:p>
              <a:endParaRPr lang="en-US"/>
            </a:p>
          </p:txBody>
        </p:sp>
        <p:sp>
          <p:nvSpPr>
            <p:cNvPr id="44" name="Oval 36">
              <a:extLst>
                <a:ext uri="{FF2B5EF4-FFF2-40B4-BE49-F238E27FC236}">
                  <a16:creationId xmlns:a16="http://schemas.microsoft.com/office/drawing/2014/main" id="{211933DA-941C-783E-880E-872EE213A86D}"/>
                </a:ext>
              </a:extLst>
            </p:cNvPr>
            <p:cNvSpPr>
              <a:spLocks noChangeArrowheads="1"/>
            </p:cNvSpPr>
            <p:nvPr/>
          </p:nvSpPr>
          <p:spPr bwMode="auto">
            <a:xfrm>
              <a:off x="3427413" y="2840037"/>
              <a:ext cx="77787" cy="71438"/>
            </a:xfrm>
            <a:prstGeom prst="ellipse">
              <a:avLst/>
            </a:prstGeom>
            <a:solidFill>
              <a:srgbClr val="FF0000"/>
            </a:solidFill>
            <a:ln w="9525">
              <a:solidFill>
                <a:srgbClr val="FF0000"/>
              </a:solidFill>
              <a:round/>
              <a:headEnd/>
              <a:tailEnd/>
            </a:ln>
          </p:spPr>
          <p:txBody>
            <a:bodyPr/>
            <a:lstStyle/>
            <a:p>
              <a:endParaRPr lang="en-US"/>
            </a:p>
          </p:txBody>
        </p:sp>
        <p:sp>
          <p:nvSpPr>
            <p:cNvPr id="45" name="Oval 37">
              <a:extLst>
                <a:ext uri="{FF2B5EF4-FFF2-40B4-BE49-F238E27FC236}">
                  <a16:creationId xmlns:a16="http://schemas.microsoft.com/office/drawing/2014/main" id="{8ED3E441-B067-AC26-268E-816DCD0D7A13}"/>
                </a:ext>
              </a:extLst>
            </p:cNvPr>
            <p:cNvSpPr>
              <a:spLocks noChangeArrowheads="1"/>
            </p:cNvSpPr>
            <p:nvPr/>
          </p:nvSpPr>
          <p:spPr bwMode="auto">
            <a:xfrm>
              <a:off x="3427413" y="2840037"/>
              <a:ext cx="77787" cy="71438"/>
            </a:xfrm>
            <a:prstGeom prst="ellipse">
              <a:avLst/>
            </a:prstGeom>
            <a:solidFill>
              <a:srgbClr val="FF0000"/>
            </a:solidFill>
            <a:ln w="0">
              <a:solidFill>
                <a:srgbClr val="FF0000"/>
              </a:solidFill>
              <a:round/>
              <a:headEnd/>
              <a:tailEnd/>
            </a:ln>
          </p:spPr>
          <p:txBody>
            <a:bodyPr/>
            <a:lstStyle/>
            <a:p>
              <a:endParaRPr lang="en-US"/>
            </a:p>
          </p:txBody>
        </p:sp>
        <p:sp>
          <p:nvSpPr>
            <p:cNvPr id="46" name="Oval 38">
              <a:extLst>
                <a:ext uri="{FF2B5EF4-FFF2-40B4-BE49-F238E27FC236}">
                  <a16:creationId xmlns:a16="http://schemas.microsoft.com/office/drawing/2014/main" id="{1C52D4C4-DDBE-32D1-24E9-0CAB597178FE}"/>
                </a:ext>
              </a:extLst>
            </p:cNvPr>
            <p:cNvSpPr>
              <a:spLocks noChangeArrowheads="1"/>
            </p:cNvSpPr>
            <p:nvPr/>
          </p:nvSpPr>
          <p:spPr bwMode="auto">
            <a:xfrm>
              <a:off x="3619500" y="2959100"/>
              <a:ext cx="76200" cy="73025"/>
            </a:xfrm>
            <a:prstGeom prst="ellipse">
              <a:avLst/>
            </a:prstGeom>
            <a:solidFill>
              <a:srgbClr val="FF0000"/>
            </a:solidFill>
            <a:ln w="9525">
              <a:solidFill>
                <a:srgbClr val="FF0000"/>
              </a:solidFill>
              <a:round/>
              <a:headEnd/>
              <a:tailEnd/>
            </a:ln>
          </p:spPr>
          <p:txBody>
            <a:bodyPr/>
            <a:lstStyle/>
            <a:p>
              <a:endParaRPr lang="en-US"/>
            </a:p>
          </p:txBody>
        </p:sp>
        <p:sp>
          <p:nvSpPr>
            <p:cNvPr id="47" name="Oval 39">
              <a:extLst>
                <a:ext uri="{FF2B5EF4-FFF2-40B4-BE49-F238E27FC236}">
                  <a16:creationId xmlns:a16="http://schemas.microsoft.com/office/drawing/2014/main" id="{4FE2AE53-2128-2017-9A1B-4BF429675A08}"/>
                </a:ext>
              </a:extLst>
            </p:cNvPr>
            <p:cNvSpPr>
              <a:spLocks noChangeArrowheads="1"/>
            </p:cNvSpPr>
            <p:nvPr/>
          </p:nvSpPr>
          <p:spPr bwMode="auto">
            <a:xfrm>
              <a:off x="3619500" y="2959100"/>
              <a:ext cx="76200" cy="73025"/>
            </a:xfrm>
            <a:prstGeom prst="ellipse">
              <a:avLst/>
            </a:prstGeom>
            <a:solidFill>
              <a:srgbClr val="FF0000"/>
            </a:solidFill>
            <a:ln w="0">
              <a:solidFill>
                <a:srgbClr val="FF0000"/>
              </a:solidFill>
              <a:round/>
              <a:headEnd/>
              <a:tailEnd/>
            </a:ln>
          </p:spPr>
          <p:txBody>
            <a:bodyPr/>
            <a:lstStyle/>
            <a:p>
              <a:endParaRPr lang="en-US"/>
            </a:p>
          </p:txBody>
        </p:sp>
        <p:sp>
          <p:nvSpPr>
            <p:cNvPr id="48" name="Oval 40">
              <a:extLst>
                <a:ext uri="{FF2B5EF4-FFF2-40B4-BE49-F238E27FC236}">
                  <a16:creationId xmlns:a16="http://schemas.microsoft.com/office/drawing/2014/main" id="{174447CF-A227-6A08-E420-5294F0E7935A}"/>
                </a:ext>
              </a:extLst>
            </p:cNvPr>
            <p:cNvSpPr>
              <a:spLocks noChangeArrowheads="1"/>
            </p:cNvSpPr>
            <p:nvPr/>
          </p:nvSpPr>
          <p:spPr bwMode="auto">
            <a:xfrm>
              <a:off x="3808413" y="2606675"/>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49" name="Oval 41">
              <a:extLst>
                <a:ext uri="{FF2B5EF4-FFF2-40B4-BE49-F238E27FC236}">
                  <a16:creationId xmlns:a16="http://schemas.microsoft.com/office/drawing/2014/main" id="{CDB21B94-D214-5EC1-5A9B-525D214C099E}"/>
                </a:ext>
              </a:extLst>
            </p:cNvPr>
            <p:cNvSpPr>
              <a:spLocks noChangeArrowheads="1"/>
            </p:cNvSpPr>
            <p:nvPr/>
          </p:nvSpPr>
          <p:spPr bwMode="auto">
            <a:xfrm>
              <a:off x="3808413" y="2606675"/>
              <a:ext cx="79375" cy="73025"/>
            </a:xfrm>
            <a:prstGeom prst="ellipse">
              <a:avLst/>
            </a:prstGeom>
            <a:solidFill>
              <a:srgbClr val="FF0000"/>
            </a:solidFill>
            <a:ln w="0">
              <a:solidFill>
                <a:srgbClr val="FF0000"/>
              </a:solidFill>
              <a:round/>
              <a:headEnd/>
              <a:tailEnd/>
            </a:ln>
          </p:spPr>
          <p:txBody>
            <a:bodyPr/>
            <a:lstStyle/>
            <a:p>
              <a:endParaRPr lang="en-US"/>
            </a:p>
          </p:txBody>
        </p:sp>
        <p:sp>
          <p:nvSpPr>
            <p:cNvPr id="50" name="Oval 42">
              <a:extLst>
                <a:ext uri="{FF2B5EF4-FFF2-40B4-BE49-F238E27FC236}">
                  <a16:creationId xmlns:a16="http://schemas.microsoft.com/office/drawing/2014/main" id="{9AFEA449-D3BD-A929-9FE6-CE4561BBF12A}"/>
                </a:ext>
              </a:extLst>
            </p:cNvPr>
            <p:cNvSpPr>
              <a:spLocks noChangeArrowheads="1"/>
            </p:cNvSpPr>
            <p:nvPr/>
          </p:nvSpPr>
          <p:spPr bwMode="auto">
            <a:xfrm>
              <a:off x="3990975" y="2895600"/>
              <a:ext cx="79375" cy="73025"/>
            </a:xfrm>
            <a:prstGeom prst="ellipse">
              <a:avLst/>
            </a:prstGeom>
            <a:solidFill>
              <a:srgbClr val="FF0000"/>
            </a:solidFill>
            <a:ln w="9525">
              <a:solidFill>
                <a:srgbClr val="FF0000"/>
              </a:solidFill>
              <a:round/>
              <a:headEnd/>
              <a:tailEnd/>
            </a:ln>
          </p:spPr>
          <p:txBody>
            <a:bodyPr/>
            <a:lstStyle/>
            <a:p>
              <a:endParaRPr lang="en-US"/>
            </a:p>
          </p:txBody>
        </p:sp>
        <p:sp>
          <p:nvSpPr>
            <p:cNvPr id="51" name="Oval 43">
              <a:extLst>
                <a:ext uri="{FF2B5EF4-FFF2-40B4-BE49-F238E27FC236}">
                  <a16:creationId xmlns:a16="http://schemas.microsoft.com/office/drawing/2014/main" id="{4CB72530-69F1-9519-CD2C-26918F1D671A}"/>
                </a:ext>
              </a:extLst>
            </p:cNvPr>
            <p:cNvSpPr>
              <a:spLocks noChangeArrowheads="1"/>
            </p:cNvSpPr>
            <p:nvPr/>
          </p:nvSpPr>
          <p:spPr bwMode="auto">
            <a:xfrm>
              <a:off x="3990975" y="2895600"/>
              <a:ext cx="79375" cy="73025"/>
            </a:xfrm>
            <a:prstGeom prst="ellipse">
              <a:avLst/>
            </a:prstGeom>
            <a:solidFill>
              <a:srgbClr val="FF0000"/>
            </a:solidFill>
            <a:ln w="0">
              <a:solidFill>
                <a:srgbClr val="FF0000"/>
              </a:solidFill>
              <a:round/>
              <a:headEnd/>
              <a:tailEnd/>
            </a:ln>
          </p:spPr>
          <p:txBody>
            <a:bodyPr/>
            <a:lstStyle/>
            <a:p>
              <a:endParaRPr lang="en-US"/>
            </a:p>
          </p:txBody>
        </p:sp>
        <p:sp>
          <p:nvSpPr>
            <p:cNvPr id="52" name="Oval 44">
              <a:extLst>
                <a:ext uri="{FF2B5EF4-FFF2-40B4-BE49-F238E27FC236}">
                  <a16:creationId xmlns:a16="http://schemas.microsoft.com/office/drawing/2014/main" id="{7DD29C51-8F08-F7AA-C8A9-264F60ECAF3D}"/>
                </a:ext>
              </a:extLst>
            </p:cNvPr>
            <p:cNvSpPr>
              <a:spLocks noChangeArrowheads="1"/>
            </p:cNvSpPr>
            <p:nvPr/>
          </p:nvSpPr>
          <p:spPr bwMode="auto">
            <a:xfrm>
              <a:off x="4181475" y="2574925"/>
              <a:ext cx="77788" cy="71437"/>
            </a:xfrm>
            <a:prstGeom prst="ellipse">
              <a:avLst/>
            </a:prstGeom>
            <a:solidFill>
              <a:srgbClr val="FF0000"/>
            </a:solidFill>
            <a:ln w="9525">
              <a:solidFill>
                <a:srgbClr val="FF0000"/>
              </a:solidFill>
              <a:round/>
              <a:headEnd/>
              <a:tailEnd/>
            </a:ln>
          </p:spPr>
          <p:txBody>
            <a:bodyPr/>
            <a:lstStyle/>
            <a:p>
              <a:endParaRPr lang="en-US"/>
            </a:p>
          </p:txBody>
        </p:sp>
        <p:sp>
          <p:nvSpPr>
            <p:cNvPr id="53" name="Oval 45">
              <a:extLst>
                <a:ext uri="{FF2B5EF4-FFF2-40B4-BE49-F238E27FC236}">
                  <a16:creationId xmlns:a16="http://schemas.microsoft.com/office/drawing/2014/main" id="{8BACEBA8-0AF8-B9D7-B159-2A0AD0947867}"/>
                </a:ext>
              </a:extLst>
            </p:cNvPr>
            <p:cNvSpPr>
              <a:spLocks noChangeArrowheads="1"/>
            </p:cNvSpPr>
            <p:nvPr/>
          </p:nvSpPr>
          <p:spPr bwMode="auto">
            <a:xfrm>
              <a:off x="4181475" y="2574925"/>
              <a:ext cx="77788" cy="71437"/>
            </a:xfrm>
            <a:prstGeom prst="ellipse">
              <a:avLst/>
            </a:prstGeom>
            <a:solidFill>
              <a:srgbClr val="FF0000"/>
            </a:solidFill>
            <a:ln w="0">
              <a:solidFill>
                <a:srgbClr val="FF0000"/>
              </a:solidFill>
              <a:round/>
              <a:headEnd/>
              <a:tailEnd/>
            </a:ln>
          </p:spPr>
          <p:txBody>
            <a:bodyPr/>
            <a:lstStyle/>
            <a:p>
              <a:endParaRPr lang="en-US"/>
            </a:p>
          </p:txBody>
        </p:sp>
        <p:sp>
          <p:nvSpPr>
            <p:cNvPr id="54" name="Oval 46">
              <a:extLst>
                <a:ext uri="{FF2B5EF4-FFF2-40B4-BE49-F238E27FC236}">
                  <a16:creationId xmlns:a16="http://schemas.microsoft.com/office/drawing/2014/main" id="{FE3A949A-1A44-673C-6641-A56FDD5A5607}"/>
                </a:ext>
              </a:extLst>
            </p:cNvPr>
            <p:cNvSpPr>
              <a:spLocks noChangeArrowheads="1"/>
            </p:cNvSpPr>
            <p:nvPr/>
          </p:nvSpPr>
          <p:spPr bwMode="auto">
            <a:xfrm>
              <a:off x="4373563" y="2501900"/>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55" name="Oval 47">
              <a:extLst>
                <a:ext uri="{FF2B5EF4-FFF2-40B4-BE49-F238E27FC236}">
                  <a16:creationId xmlns:a16="http://schemas.microsoft.com/office/drawing/2014/main" id="{D4A5FB18-574D-ECA4-8E9B-2ECBC2A37596}"/>
                </a:ext>
              </a:extLst>
            </p:cNvPr>
            <p:cNvSpPr>
              <a:spLocks noChangeArrowheads="1"/>
            </p:cNvSpPr>
            <p:nvPr/>
          </p:nvSpPr>
          <p:spPr bwMode="auto">
            <a:xfrm>
              <a:off x="4373563" y="2501900"/>
              <a:ext cx="77787" cy="73025"/>
            </a:xfrm>
            <a:prstGeom prst="ellipse">
              <a:avLst/>
            </a:prstGeom>
            <a:solidFill>
              <a:srgbClr val="FF0000"/>
            </a:solidFill>
            <a:ln w="0">
              <a:solidFill>
                <a:srgbClr val="FF0000"/>
              </a:solidFill>
              <a:round/>
              <a:headEnd/>
              <a:tailEnd/>
            </a:ln>
          </p:spPr>
          <p:txBody>
            <a:bodyPr/>
            <a:lstStyle/>
            <a:p>
              <a:endParaRPr lang="en-US"/>
            </a:p>
          </p:txBody>
        </p:sp>
        <p:sp>
          <p:nvSpPr>
            <p:cNvPr id="56" name="Oval 48">
              <a:extLst>
                <a:ext uri="{FF2B5EF4-FFF2-40B4-BE49-F238E27FC236}">
                  <a16:creationId xmlns:a16="http://schemas.microsoft.com/office/drawing/2014/main" id="{F7DF1FC4-0306-AB1F-B3AF-1A121B7D9B06}"/>
                </a:ext>
              </a:extLst>
            </p:cNvPr>
            <p:cNvSpPr>
              <a:spLocks noChangeArrowheads="1"/>
            </p:cNvSpPr>
            <p:nvPr/>
          </p:nvSpPr>
          <p:spPr bwMode="auto">
            <a:xfrm>
              <a:off x="4554538" y="2462212"/>
              <a:ext cx="77787" cy="73025"/>
            </a:xfrm>
            <a:prstGeom prst="ellipse">
              <a:avLst/>
            </a:prstGeom>
            <a:solidFill>
              <a:srgbClr val="FF0000"/>
            </a:solidFill>
            <a:ln w="9525">
              <a:solidFill>
                <a:srgbClr val="FF0000"/>
              </a:solidFill>
              <a:round/>
              <a:headEnd/>
              <a:tailEnd/>
            </a:ln>
          </p:spPr>
          <p:txBody>
            <a:bodyPr/>
            <a:lstStyle/>
            <a:p>
              <a:endParaRPr lang="en-US"/>
            </a:p>
          </p:txBody>
        </p:sp>
        <p:sp>
          <p:nvSpPr>
            <p:cNvPr id="57" name="Oval 49">
              <a:extLst>
                <a:ext uri="{FF2B5EF4-FFF2-40B4-BE49-F238E27FC236}">
                  <a16:creationId xmlns:a16="http://schemas.microsoft.com/office/drawing/2014/main" id="{325CCB28-3D3A-CBE7-7B2E-6C37A3433FCD}"/>
                </a:ext>
              </a:extLst>
            </p:cNvPr>
            <p:cNvSpPr>
              <a:spLocks noChangeArrowheads="1"/>
            </p:cNvSpPr>
            <p:nvPr/>
          </p:nvSpPr>
          <p:spPr bwMode="auto">
            <a:xfrm>
              <a:off x="4554538" y="2462212"/>
              <a:ext cx="77787" cy="73025"/>
            </a:xfrm>
            <a:prstGeom prst="ellipse">
              <a:avLst/>
            </a:prstGeom>
            <a:solidFill>
              <a:srgbClr val="FF0000"/>
            </a:solidFill>
            <a:ln w="0">
              <a:solidFill>
                <a:srgbClr val="FF0000"/>
              </a:solidFill>
              <a:round/>
              <a:headEnd/>
              <a:tailEnd/>
            </a:ln>
          </p:spPr>
          <p:txBody>
            <a:bodyPr/>
            <a:lstStyle/>
            <a:p>
              <a:endParaRPr lang="en-US"/>
            </a:p>
          </p:txBody>
        </p:sp>
        <p:sp>
          <p:nvSpPr>
            <p:cNvPr id="58" name="Oval 50">
              <a:extLst>
                <a:ext uri="{FF2B5EF4-FFF2-40B4-BE49-F238E27FC236}">
                  <a16:creationId xmlns:a16="http://schemas.microsoft.com/office/drawing/2014/main" id="{BD3F4843-B4EC-A28F-CE2E-B41C002F04CF}"/>
                </a:ext>
              </a:extLst>
            </p:cNvPr>
            <p:cNvSpPr>
              <a:spLocks noChangeArrowheads="1"/>
            </p:cNvSpPr>
            <p:nvPr/>
          </p:nvSpPr>
          <p:spPr bwMode="auto">
            <a:xfrm>
              <a:off x="4745038" y="2230437"/>
              <a:ext cx="79375" cy="71438"/>
            </a:xfrm>
            <a:prstGeom prst="ellipse">
              <a:avLst/>
            </a:prstGeom>
            <a:solidFill>
              <a:srgbClr val="FF0000"/>
            </a:solidFill>
            <a:ln w="9525">
              <a:solidFill>
                <a:srgbClr val="FF0000"/>
              </a:solidFill>
              <a:round/>
              <a:headEnd/>
              <a:tailEnd/>
            </a:ln>
          </p:spPr>
          <p:txBody>
            <a:bodyPr/>
            <a:lstStyle/>
            <a:p>
              <a:endParaRPr lang="en-US"/>
            </a:p>
          </p:txBody>
        </p:sp>
        <p:sp>
          <p:nvSpPr>
            <p:cNvPr id="59" name="Oval 51">
              <a:extLst>
                <a:ext uri="{FF2B5EF4-FFF2-40B4-BE49-F238E27FC236}">
                  <a16:creationId xmlns:a16="http://schemas.microsoft.com/office/drawing/2014/main" id="{987046B3-B8B1-C145-63D0-4175A667BE59}"/>
                </a:ext>
              </a:extLst>
            </p:cNvPr>
            <p:cNvSpPr>
              <a:spLocks noChangeArrowheads="1"/>
            </p:cNvSpPr>
            <p:nvPr/>
          </p:nvSpPr>
          <p:spPr bwMode="auto">
            <a:xfrm>
              <a:off x="4745038" y="2230437"/>
              <a:ext cx="79375" cy="71438"/>
            </a:xfrm>
            <a:prstGeom prst="ellipse">
              <a:avLst/>
            </a:prstGeom>
            <a:solidFill>
              <a:srgbClr val="FF0000"/>
            </a:solidFill>
            <a:ln w="0">
              <a:solidFill>
                <a:srgbClr val="FF0000"/>
              </a:solidFill>
              <a:round/>
              <a:headEnd/>
              <a:tailEnd/>
            </a:ln>
          </p:spPr>
          <p:txBody>
            <a:bodyPr/>
            <a:lstStyle/>
            <a:p>
              <a:endParaRPr lang="en-US"/>
            </a:p>
          </p:txBody>
        </p:sp>
        <p:sp>
          <p:nvSpPr>
            <p:cNvPr id="60" name="Oval 52">
              <a:extLst>
                <a:ext uri="{FF2B5EF4-FFF2-40B4-BE49-F238E27FC236}">
                  <a16:creationId xmlns:a16="http://schemas.microsoft.com/office/drawing/2014/main" id="{F1DC74A4-05FB-6879-F7DF-751ACC385404}"/>
                </a:ext>
              </a:extLst>
            </p:cNvPr>
            <p:cNvSpPr>
              <a:spLocks noChangeArrowheads="1"/>
            </p:cNvSpPr>
            <p:nvPr/>
          </p:nvSpPr>
          <p:spPr bwMode="auto">
            <a:xfrm>
              <a:off x="4937125" y="2486025"/>
              <a:ext cx="77788" cy="73025"/>
            </a:xfrm>
            <a:prstGeom prst="ellipse">
              <a:avLst/>
            </a:prstGeom>
            <a:solidFill>
              <a:srgbClr val="FF0000"/>
            </a:solidFill>
            <a:ln w="9525">
              <a:solidFill>
                <a:srgbClr val="FF0000"/>
              </a:solidFill>
              <a:round/>
              <a:headEnd/>
              <a:tailEnd/>
            </a:ln>
          </p:spPr>
          <p:txBody>
            <a:bodyPr/>
            <a:lstStyle/>
            <a:p>
              <a:endParaRPr lang="en-US"/>
            </a:p>
          </p:txBody>
        </p:sp>
        <p:sp>
          <p:nvSpPr>
            <p:cNvPr id="61" name="Oval 53">
              <a:extLst>
                <a:ext uri="{FF2B5EF4-FFF2-40B4-BE49-F238E27FC236}">
                  <a16:creationId xmlns:a16="http://schemas.microsoft.com/office/drawing/2014/main" id="{96D82725-7EAC-A690-0257-EA2AE7373FD7}"/>
                </a:ext>
              </a:extLst>
            </p:cNvPr>
            <p:cNvSpPr>
              <a:spLocks noChangeArrowheads="1"/>
            </p:cNvSpPr>
            <p:nvPr/>
          </p:nvSpPr>
          <p:spPr bwMode="auto">
            <a:xfrm>
              <a:off x="4937125" y="2486025"/>
              <a:ext cx="77788" cy="73025"/>
            </a:xfrm>
            <a:prstGeom prst="ellipse">
              <a:avLst/>
            </a:prstGeom>
            <a:solidFill>
              <a:srgbClr val="FF0000"/>
            </a:solidFill>
            <a:ln w="0">
              <a:solidFill>
                <a:srgbClr val="FF0000"/>
              </a:solidFill>
              <a:round/>
              <a:headEnd/>
              <a:tailEnd/>
            </a:ln>
          </p:spPr>
          <p:txBody>
            <a:bodyPr/>
            <a:lstStyle/>
            <a:p>
              <a:endParaRPr lang="en-US"/>
            </a:p>
          </p:txBody>
        </p:sp>
        <p:sp>
          <p:nvSpPr>
            <p:cNvPr id="62" name="Oval 54">
              <a:extLst>
                <a:ext uri="{FF2B5EF4-FFF2-40B4-BE49-F238E27FC236}">
                  <a16:creationId xmlns:a16="http://schemas.microsoft.com/office/drawing/2014/main" id="{C7001A8C-B2F4-D30B-CAAF-3DCF406393D1}"/>
                </a:ext>
              </a:extLst>
            </p:cNvPr>
            <p:cNvSpPr>
              <a:spLocks noChangeArrowheads="1"/>
            </p:cNvSpPr>
            <p:nvPr/>
          </p:nvSpPr>
          <p:spPr bwMode="auto">
            <a:xfrm>
              <a:off x="5127625" y="1862137"/>
              <a:ext cx="77788" cy="71438"/>
            </a:xfrm>
            <a:prstGeom prst="ellipse">
              <a:avLst/>
            </a:prstGeom>
            <a:solidFill>
              <a:srgbClr val="FF0000"/>
            </a:solidFill>
            <a:ln w="9525">
              <a:solidFill>
                <a:srgbClr val="FF0000"/>
              </a:solidFill>
              <a:round/>
              <a:headEnd/>
              <a:tailEnd/>
            </a:ln>
          </p:spPr>
          <p:txBody>
            <a:bodyPr/>
            <a:lstStyle/>
            <a:p>
              <a:endParaRPr lang="en-US"/>
            </a:p>
          </p:txBody>
        </p:sp>
        <p:sp>
          <p:nvSpPr>
            <p:cNvPr id="63" name="Oval 55">
              <a:extLst>
                <a:ext uri="{FF2B5EF4-FFF2-40B4-BE49-F238E27FC236}">
                  <a16:creationId xmlns:a16="http://schemas.microsoft.com/office/drawing/2014/main" id="{4D76B74C-7CC8-8367-2E76-6F2DE2075BA7}"/>
                </a:ext>
              </a:extLst>
            </p:cNvPr>
            <p:cNvSpPr>
              <a:spLocks noChangeArrowheads="1"/>
            </p:cNvSpPr>
            <p:nvPr/>
          </p:nvSpPr>
          <p:spPr bwMode="auto">
            <a:xfrm>
              <a:off x="5127625" y="1862137"/>
              <a:ext cx="77788" cy="71438"/>
            </a:xfrm>
            <a:prstGeom prst="ellipse">
              <a:avLst/>
            </a:prstGeom>
            <a:solidFill>
              <a:srgbClr val="FF0000"/>
            </a:solidFill>
            <a:ln w="0">
              <a:solidFill>
                <a:srgbClr val="FF0000"/>
              </a:solidFill>
              <a:round/>
              <a:headEnd/>
              <a:tailEnd/>
            </a:ln>
          </p:spPr>
          <p:txBody>
            <a:bodyPr/>
            <a:lstStyle/>
            <a:p>
              <a:endParaRPr lang="en-US"/>
            </a:p>
          </p:txBody>
        </p:sp>
        <p:sp>
          <p:nvSpPr>
            <p:cNvPr id="64" name="Line 528">
              <a:extLst>
                <a:ext uri="{FF2B5EF4-FFF2-40B4-BE49-F238E27FC236}">
                  <a16:creationId xmlns:a16="http://schemas.microsoft.com/office/drawing/2014/main" id="{BA9FB1ED-1BEA-1DFD-3446-1BDD6E1BD1CE}"/>
                </a:ext>
              </a:extLst>
            </p:cNvPr>
            <p:cNvSpPr>
              <a:spLocks noChangeShapeType="1"/>
            </p:cNvSpPr>
            <p:nvPr/>
          </p:nvSpPr>
          <p:spPr bwMode="auto">
            <a:xfrm flipV="1">
              <a:off x="3692525" y="2795587"/>
              <a:ext cx="0" cy="1624013"/>
            </a:xfrm>
            <a:prstGeom prst="line">
              <a:avLst/>
            </a:prstGeom>
            <a:noFill/>
            <a:ln w="28575">
              <a:solidFill>
                <a:schemeClr val="tx1"/>
              </a:solidFill>
              <a:prstDash val="dash"/>
              <a:round/>
              <a:headEnd/>
              <a:tailEnd/>
            </a:ln>
          </p:spPr>
          <p:txBody>
            <a:bodyPr wrap="none" anchor="ctr">
              <a:spAutoFit/>
            </a:bodyPr>
            <a:lstStyle/>
            <a:p>
              <a:endParaRPr lang="en-US"/>
            </a:p>
          </p:txBody>
        </p:sp>
        <p:grpSp>
          <p:nvGrpSpPr>
            <p:cNvPr id="65" name="Group 529">
              <a:extLst>
                <a:ext uri="{FF2B5EF4-FFF2-40B4-BE49-F238E27FC236}">
                  <a16:creationId xmlns:a16="http://schemas.microsoft.com/office/drawing/2014/main" id="{E56CB625-1347-5AFE-7CE1-BAA16B436152}"/>
                </a:ext>
              </a:extLst>
            </p:cNvPr>
            <p:cNvGrpSpPr>
              <a:grpSpLocks/>
            </p:cNvGrpSpPr>
            <p:nvPr/>
          </p:nvGrpSpPr>
          <p:grpSpPr bwMode="auto">
            <a:xfrm>
              <a:off x="1311275" y="2701925"/>
              <a:ext cx="2381250" cy="174625"/>
              <a:chOff x="288" y="1897"/>
              <a:chExt cx="1500" cy="110"/>
            </a:xfrm>
          </p:grpSpPr>
          <p:sp>
            <p:nvSpPr>
              <p:cNvPr id="68" name="Line 530">
                <a:extLst>
                  <a:ext uri="{FF2B5EF4-FFF2-40B4-BE49-F238E27FC236}">
                    <a16:creationId xmlns:a16="http://schemas.microsoft.com/office/drawing/2014/main" id="{1F34740C-95EC-493C-48C1-6782E051D391}"/>
                  </a:ext>
                </a:extLst>
              </p:cNvPr>
              <p:cNvSpPr>
                <a:spLocks noChangeShapeType="1"/>
              </p:cNvSpPr>
              <p:nvPr/>
            </p:nvSpPr>
            <p:spPr bwMode="auto">
              <a:xfrm flipH="1">
                <a:off x="348" y="1956"/>
                <a:ext cx="1440" cy="0"/>
              </a:xfrm>
              <a:prstGeom prst="line">
                <a:avLst/>
              </a:prstGeom>
              <a:noFill/>
              <a:ln w="28575">
                <a:solidFill>
                  <a:schemeClr val="tx1"/>
                </a:solidFill>
                <a:prstDash val="dash"/>
                <a:round/>
                <a:headEnd/>
                <a:tailEnd/>
              </a:ln>
            </p:spPr>
            <p:txBody>
              <a:bodyPr wrap="none" anchor="ctr">
                <a:spAutoFit/>
              </a:bodyPr>
              <a:lstStyle/>
              <a:p>
                <a:endParaRPr lang="en-US"/>
              </a:p>
            </p:txBody>
          </p:sp>
          <p:sp>
            <p:nvSpPr>
              <p:cNvPr id="69" name="Oval 531">
                <a:extLst>
                  <a:ext uri="{FF2B5EF4-FFF2-40B4-BE49-F238E27FC236}">
                    <a16:creationId xmlns:a16="http://schemas.microsoft.com/office/drawing/2014/main" id="{213019DB-ACB7-5E73-F6DA-3C204EAE21FD}"/>
                  </a:ext>
                </a:extLst>
              </p:cNvPr>
              <p:cNvSpPr>
                <a:spLocks noChangeArrowheads="1"/>
              </p:cNvSpPr>
              <p:nvPr/>
            </p:nvSpPr>
            <p:spPr bwMode="auto">
              <a:xfrm>
                <a:off x="288" y="1897"/>
                <a:ext cx="110" cy="110"/>
              </a:xfrm>
              <a:prstGeom prst="ellipse">
                <a:avLst/>
              </a:prstGeom>
              <a:solidFill>
                <a:schemeClr val="tx1"/>
              </a:solidFill>
              <a:ln w="28575" algn="ctr">
                <a:solidFill>
                  <a:schemeClr val="tx1"/>
                </a:solidFill>
                <a:round/>
                <a:headEnd/>
                <a:tailEnd/>
              </a:ln>
            </p:spPr>
            <p:txBody>
              <a:bodyPr anchor="ctr">
                <a:spAutoFit/>
              </a:bodyPr>
              <a:lstStyle/>
              <a:p>
                <a:endParaRPr lang="en-US"/>
              </a:p>
            </p:txBody>
          </p:sp>
        </p:grpSp>
        <p:pic>
          <p:nvPicPr>
            <p:cNvPr id="66" name="Picture 65" descr="txp_fig">
              <a:extLst>
                <a:ext uri="{FF2B5EF4-FFF2-40B4-BE49-F238E27FC236}">
                  <a16:creationId xmlns:a16="http://schemas.microsoft.com/office/drawing/2014/main" id="{A8ABEFCD-FCDF-702B-18A9-6623B4D86535}"/>
                </a:ext>
              </a:extLst>
            </p:cNvPr>
            <p:cNvPicPr>
              <a:picLocks noChangeAspect="1"/>
            </p:cNvPicPr>
            <p:nvPr>
              <p:custDataLst>
                <p:tags r:id="rId1"/>
              </p:custDataLst>
            </p:nvPr>
          </p:nvPicPr>
          <p:blipFill>
            <a:blip r:embed="rId6" cstate="print"/>
            <a:srcRect/>
            <a:stretch>
              <a:fillRect/>
            </a:stretch>
          </p:blipFill>
          <p:spPr bwMode="auto">
            <a:xfrm>
              <a:off x="3240088" y="4575175"/>
              <a:ext cx="946150" cy="377825"/>
            </a:xfrm>
            <a:prstGeom prst="rect">
              <a:avLst/>
            </a:prstGeom>
            <a:noFill/>
            <a:ln w="9525">
              <a:noFill/>
              <a:miter lim="800000"/>
              <a:headEnd/>
              <a:tailEnd/>
            </a:ln>
          </p:spPr>
        </p:pic>
        <p:pic>
          <p:nvPicPr>
            <p:cNvPr id="67" name="Picture 66" descr="txp_fig">
              <a:extLst>
                <a:ext uri="{FF2B5EF4-FFF2-40B4-BE49-F238E27FC236}">
                  <a16:creationId xmlns:a16="http://schemas.microsoft.com/office/drawing/2014/main" id="{E0F7E6B3-3C98-8F19-4903-7A617724BEEF}"/>
                </a:ext>
              </a:extLst>
            </p:cNvPr>
            <p:cNvPicPr>
              <a:picLocks noChangeAspect="1"/>
            </p:cNvPicPr>
            <p:nvPr>
              <p:custDataLst>
                <p:tags r:id="rId2"/>
              </p:custDataLst>
            </p:nvPr>
          </p:nvPicPr>
          <p:blipFill>
            <a:blip r:embed="rId7" cstate="print"/>
            <a:srcRect/>
            <a:stretch>
              <a:fillRect/>
            </a:stretch>
          </p:blipFill>
          <p:spPr bwMode="auto">
            <a:xfrm>
              <a:off x="917575" y="2535238"/>
              <a:ext cx="225425" cy="360362"/>
            </a:xfrm>
            <a:prstGeom prst="rect">
              <a:avLst/>
            </a:prstGeom>
            <a:noFill/>
            <a:ln w="9525">
              <a:noFill/>
              <a:miter lim="800000"/>
              <a:headEnd/>
              <a:tailEnd/>
            </a:ln>
          </p:spPr>
        </p:pic>
      </p:grpSp>
      <mc:AlternateContent xmlns:mc="http://schemas.openxmlformats.org/markup-compatibility/2006">
        <mc:Choice xmlns:a14="http://schemas.microsoft.com/office/drawing/2010/main" Requires="a14">
          <p:sp>
            <p:nvSpPr>
              <p:cNvPr id="553" name="TextBox 552">
                <a:extLst>
                  <a:ext uri="{FF2B5EF4-FFF2-40B4-BE49-F238E27FC236}">
                    <a16:creationId xmlns:a16="http://schemas.microsoft.com/office/drawing/2014/main" id="{5661B998-3BB4-CE23-2248-7E6F2BDD2FCD}"/>
                  </a:ext>
                </a:extLst>
              </p:cNvPr>
              <p:cNvSpPr txBox="1"/>
              <p:nvPr/>
            </p:nvSpPr>
            <p:spPr>
              <a:xfrm>
                <a:off x="4475676" y="3473165"/>
                <a:ext cx="6392199" cy="2328458"/>
              </a:xfrm>
              <a:prstGeom prst="rect">
                <a:avLst/>
              </a:prstGeom>
              <a:noFill/>
            </p:spPr>
            <p:txBody>
              <a:bodyPr wrap="none" lIns="0" tIns="0" rIns="0" bIns="0" rtlCol="0">
                <a:spAutoFit/>
              </a:bodyPr>
              <a:lstStyle/>
              <a:p>
                <a:pPr algn="ctr"/>
                <a:endParaRPr lang="en-US" dirty="0"/>
              </a:p>
              <a:p>
                <a14:m>
                  <m:oMathPara xmlns:m="http://schemas.openxmlformats.org/officeDocument/2006/math">
                    <m:oMath>
                      <m:sSub>
                        <m:sSubPr>
                          <m:ctrlPr>
                            <a:rPr lang="en-US" sz="2000" i="1">
                              <a:latin typeface="Cambria Math" panose="02040503050406030204" pitchFamily="18" charset="0"/>
                            </a:rPr>
                          </m:ctrlPr>
                        </m:sSubPr>
                        <m:e>
                          <m:r>
                            <m:rPr>
                              <m:sty m:val="p"/>
                            </m:rPr>
                            <a:rPr lang="en-US" sz="2000" i="1">
                              <a:latin typeface="Cambria Math" panose="02040503050406030204" pitchFamily="18" charset="0"/>
                            </a:rPr>
                            <m:t>w</m:t>
                          </m:r>
                        </m:e>
                        <m:sub>
                          <m:r>
                            <m:rPr>
                              <m:sty m:val="p"/>
                            </m:rPr>
                            <a:rPr lang="en-US" sz="2000" i="1">
                              <a:latin typeface="Cambria Math" panose="02040503050406030204" pitchFamily="18" charset="0"/>
                            </a:rPr>
                            <m:t>k</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m:rPr>
                              <m:sty m:val="p"/>
                            </m:rPr>
                            <a:rPr lang="en-US" sz="2000" i="1">
                              <a:latin typeface="Cambria Math" panose="02040503050406030204" pitchFamily="18" charset="0"/>
                              <a:ea typeface="Cambria Math" panose="02040503050406030204" pitchFamily="18" charset="0"/>
                            </a:rPr>
                            <m:t>w</m:t>
                          </m:r>
                        </m:e>
                        <m:sub>
                          <m:r>
                            <m:rPr>
                              <m:sty m:val="p"/>
                            </m:rPr>
                            <a:rPr lang="en-US" sz="2000" i="1">
                              <a:latin typeface="Cambria Math" panose="02040503050406030204" pitchFamily="18" charset="0"/>
                              <a:ea typeface="Cambria Math" panose="02040503050406030204" pitchFamily="18" charset="0"/>
                            </a:rPr>
                            <m:t>k</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𝛼</m:t>
                      </m:r>
                      <m:d>
                        <m:dPr>
                          <m:ctrlPr>
                            <a:rPr lang="en-US" sz="2000" i="1">
                              <a:latin typeface="Cambria Math" panose="02040503050406030204" pitchFamily="18" charset="0"/>
                            </a:rPr>
                          </m:ctrlPr>
                        </m:dPr>
                        <m:e>
                          <m:r>
                            <m:rPr>
                              <m:sty m:val="p"/>
                            </m:rPr>
                            <a:rPr lang="en-US" sz="2000" i="1">
                              <a:latin typeface="Cambria Math" panose="02040503050406030204" pitchFamily="18" charset="0"/>
                            </a:rPr>
                            <m:t>y</m:t>
                          </m:r>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m:rPr>
                                  <m:sty m:val="p"/>
                                  <m:brk m:alnAt="7"/>
                                </m:rPr>
                                <a:rPr lang="en-US" sz="2000" i="1">
                                  <a:latin typeface="Cambria Math" panose="02040503050406030204" pitchFamily="18" charset="0"/>
                                </a:rPr>
                                <m:t>k</m:t>
                              </m:r>
                            </m:sub>
                            <m:sup/>
                            <m:e>
                              <m:sSub>
                                <m:sSubPr>
                                  <m:ctrlPr>
                                    <a:rPr lang="en-US" sz="2000" i="1">
                                      <a:latin typeface="Cambria Math" panose="02040503050406030204" pitchFamily="18" charset="0"/>
                                    </a:rPr>
                                  </m:ctrlPr>
                                </m:sSubPr>
                                <m:e>
                                  <m:r>
                                    <m:rPr>
                                      <m:sty m:val="p"/>
                                    </m:rPr>
                                    <a:rPr lang="en-US" sz="2000" i="1">
                                      <a:latin typeface="Cambria Math" panose="02040503050406030204" pitchFamily="18" charset="0"/>
                                    </a:rPr>
                                    <m:t>w</m:t>
                                  </m:r>
                                </m:e>
                                <m:sub>
                                  <m:r>
                                    <m:rPr>
                                      <m:sty m:val="p"/>
                                    </m:rPr>
                                    <a:rPr lang="en-US" sz="2000" i="1">
                                      <a:latin typeface="Cambria Math" panose="02040503050406030204" pitchFamily="18" charset="0"/>
                                    </a:rPr>
                                    <m:t>k</m:t>
                                  </m:r>
                                </m:sub>
                              </m:sSub>
                              <m:sSub>
                                <m:sSubPr>
                                  <m:ctrlPr>
                                    <a:rPr lang="en-US" sz="2000" i="1">
                                      <a:latin typeface="Cambria Math" panose="02040503050406030204" pitchFamily="18" charset="0"/>
                                    </a:rPr>
                                  </m:ctrlPr>
                                </m:sSubPr>
                                <m:e>
                                  <m:r>
                                    <m:rPr>
                                      <m:sty m:val="p"/>
                                    </m:rPr>
                                    <a:rPr lang="en-US" sz="2000" i="1">
                                      <a:latin typeface="Cambria Math" panose="02040503050406030204" pitchFamily="18" charset="0"/>
                                    </a:rPr>
                                    <m:t>f</m:t>
                                  </m:r>
                                </m:e>
                                <m:sub>
                                  <m:r>
                                    <m:rPr>
                                      <m:sty m:val="p"/>
                                    </m:rPr>
                                    <a:rPr lang="en-US" sz="2000" i="1">
                                      <a:latin typeface="Cambria Math" panose="02040503050406030204" pitchFamily="18" charset="0"/>
                                    </a:rPr>
                                    <m:t>k</m:t>
                                  </m:r>
                                </m:sub>
                              </m:sSub>
                              <m:r>
                                <a:rPr lang="en-US" sz="2000" i="1">
                                  <a:latin typeface="Cambria Math" panose="02040503050406030204" pitchFamily="18" charset="0"/>
                                </a:rPr>
                                <m:t>(</m:t>
                              </m:r>
                              <m:r>
                                <m:rPr>
                                  <m:sty m:val="p"/>
                                </m:rPr>
                                <a:rPr lang="en-US" sz="2000" i="1">
                                  <a:latin typeface="Cambria Math" panose="02040503050406030204" pitchFamily="18" charset="0"/>
                                </a:rPr>
                                <m:t>x</m:t>
                              </m:r>
                              <m:r>
                                <a:rPr lang="en-US" sz="2000" i="1">
                                  <a:latin typeface="Cambria Math" panose="02040503050406030204" pitchFamily="18" charset="0"/>
                                </a:rPr>
                                <m:t>)</m:t>
                              </m:r>
                            </m:e>
                          </m:nary>
                        </m:e>
                      </m:d>
                      <m:sSub>
                        <m:sSubPr>
                          <m:ctrlPr>
                            <a:rPr lang="en-US" sz="2000" i="1">
                              <a:latin typeface="Cambria Math" panose="02040503050406030204" pitchFamily="18" charset="0"/>
                            </a:rPr>
                          </m:ctrlPr>
                        </m:sSubPr>
                        <m:e>
                          <m:r>
                            <m:rPr>
                              <m:sty m:val="p"/>
                            </m:rPr>
                            <a:rPr lang="en-US" sz="2000" i="1">
                              <a:latin typeface="Cambria Math" panose="02040503050406030204" pitchFamily="18" charset="0"/>
                            </a:rPr>
                            <m:t>f</m:t>
                          </m:r>
                        </m:e>
                        <m:sub>
                          <m:r>
                            <m:rPr>
                              <m:sty m:val="p"/>
                            </m:rPr>
                            <a:rPr lang="en-US" sz="2000" i="1">
                              <a:latin typeface="Cambria Math" panose="02040503050406030204" pitchFamily="18" charset="0"/>
                            </a:rPr>
                            <m:t>k</m:t>
                          </m:r>
                        </m:sub>
                      </m:sSub>
                      <m:r>
                        <a:rPr lang="en-US" sz="2000" i="1">
                          <a:latin typeface="Cambria Math" panose="02040503050406030204" pitchFamily="18" charset="0"/>
                        </a:rPr>
                        <m:t>(</m:t>
                      </m:r>
                      <m:r>
                        <m:rPr>
                          <m:sty m:val="p"/>
                        </m:rPr>
                        <a:rPr lang="en-US" sz="2000" i="1">
                          <a:latin typeface="Cambria Math" panose="02040503050406030204" pitchFamily="18" charset="0"/>
                        </a:rPr>
                        <m:t>x</m:t>
                      </m:r>
                      <m:r>
                        <a:rPr lang="en-US" sz="2000" i="1">
                          <a:latin typeface="Cambria Math" panose="02040503050406030204" pitchFamily="18" charset="0"/>
                        </a:rPr>
                        <m:t>)</m:t>
                      </m:r>
                    </m:oMath>
                  </m:oMathPara>
                </a14:m>
                <a:endParaRPr lang="en-US" sz="2000" i="1" dirty="0">
                  <a:latin typeface="Cambria Math" panose="02040503050406030204" pitchFamily="18" charset="0"/>
                </a:endParaRPr>
              </a:p>
              <a:p>
                <a:r>
                  <a:rPr lang="en-US" sz="2000" b="0" i="1" dirty="0">
                    <a:latin typeface="Cambria Math" panose="02040503050406030204" pitchFamily="18" charset="0"/>
                    <a:ea typeface="Cambria Math" panose="02040503050406030204" pitchFamily="18" charset="0"/>
                  </a:rPr>
                  <a:t>Or</a:t>
                </a:r>
              </a:p>
              <a:p>
                <a:pPr lvl="1"/>
                <a14:m>
                  <m:oMathPara xmlns:m="http://schemas.openxmlformats.org/officeDocument/2006/math">
                    <m:oMath>
                      <m:sSub>
                        <m:sSubPr>
                          <m:ctrlPr>
                            <a:rPr lang="en-US" sz="2000" i="1">
                              <a:latin typeface="Cambria Math" panose="02040503050406030204" pitchFamily="18" charset="0"/>
                            </a:rPr>
                          </m:ctrlPr>
                        </m:sSubPr>
                        <m:e>
                          <m:r>
                            <m:rPr>
                              <m:sty m:val="p"/>
                            </m:rPr>
                            <a:rPr lang="en-US" sz="2000" i="1">
                              <a:latin typeface="Cambria Math" panose="02040503050406030204" pitchFamily="18" charset="0"/>
                            </a:rPr>
                            <m:t>w</m:t>
                          </m:r>
                        </m:e>
                        <m:sub>
                          <m:r>
                            <m:rPr>
                              <m:sty m:val="p"/>
                            </m:rPr>
                            <a:rPr lang="en-US" sz="2000" i="1">
                              <a:latin typeface="Cambria Math" panose="02040503050406030204" pitchFamily="18" charset="0"/>
                            </a:rPr>
                            <m:t>k</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m:rPr>
                              <m:sty m:val="p"/>
                            </m:rPr>
                            <a:rPr lang="en-US" sz="2000" i="1">
                              <a:latin typeface="Cambria Math" panose="02040503050406030204" pitchFamily="18" charset="0"/>
                              <a:ea typeface="Cambria Math" panose="02040503050406030204" pitchFamily="18" charset="0"/>
                            </a:rPr>
                            <m:t>w</m:t>
                          </m:r>
                        </m:e>
                        <m:sub>
                          <m:r>
                            <m:rPr>
                              <m:sty m:val="p"/>
                            </m:rPr>
                            <a:rPr lang="en-US" sz="2000" i="1">
                              <a:latin typeface="Cambria Math" panose="02040503050406030204" pitchFamily="18" charset="0"/>
                              <a:ea typeface="Cambria Math" panose="02040503050406030204" pitchFamily="18" charset="0"/>
                            </a:rPr>
                            <m:t>k</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𝛼</m:t>
                      </m:r>
                      <m:d>
                        <m:dPr>
                          <m:ctrlPr>
                            <a:rPr lang="en-US" sz="2000" i="1">
                              <a:latin typeface="Cambria Math" panose="02040503050406030204" pitchFamily="18" charset="0"/>
                              <a:ea typeface="Cambria Math" panose="02040503050406030204" pitchFamily="18" charset="0"/>
                            </a:rPr>
                          </m:ctrlPr>
                        </m:dPr>
                        <m:e>
                          <m:d>
                            <m:dPr>
                              <m:begChr m:val="["/>
                              <m:endChr m:val="]"/>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𝑟</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𝛾</m:t>
                              </m:r>
                              <m:r>
                                <a:rPr lang="en-US" sz="2000" i="1">
                                  <a:latin typeface="Cambria Math" panose="02040503050406030204" pitchFamily="18" charset="0"/>
                                  <a:ea typeface="Cambria Math" panose="02040503050406030204" pitchFamily="18" charset="0"/>
                                </a:rPr>
                                <m:t>∙</m:t>
                              </m:r>
                              <m:sSub>
                                <m:sSubPr>
                                  <m:ctrlPr>
                                    <a:rPr lang="en-US" sz="2000">
                                      <a:latin typeface="Cambria Math" panose="02040503050406030204" pitchFamily="18" charset="0"/>
                                      <a:ea typeface="Cambria Math" panose="02040503050406030204" pitchFamily="18" charset="0"/>
                                    </a:rPr>
                                  </m:ctrlPr>
                                </m:sSubPr>
                                <m:e>
                                  <m:r>
                                    <m:rPr>
                                      <m:sty m:val="p"/>
                                    </m:rPr>
                                    <a:rPr lang="en-US" sz="2000">
                                      <a:latin typeface="Cambria Math" panose="02040503050406030204" pitchFamily="18" charset="0"/>
                                      <a:ea typeface="Cambria Math" panose="02040503050406030204" pitchFamily="18" charset="0"/>
                                    </a:rPr>
                                    <m:t>max</m:t>
                                  </m:r>
                                </m:e>
                                <m:sub>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𝑎</m:t>
                                      </m:r>
                                    </m:e>
                                    <m:sup>
                                      <m:r>
                                        <a:rPr lang="en-US" sz="2000" i="1">
                                          <a:latin typeface="Cambria Math" panose="02040503050406030204" pitchFamily="18" charset="0"/>
                                          <a:ea typeface="Cambria Math" panose="02040503050406030204" pitchFamily="18" charset="0"/>
                                        </a:rPr>
                                        <m:t>′</m:t>
                                      </m:r>
                                    </m:sup>
                                  </m:sSup>
                                </m:sub>
                              </m:sSub>
                              <m:r>
                                <a:rPr lang="en-US" sz="2000" i="1">
                                  <a:latin typeface="Cambria Math" panose="02040503050406030204" pitchFamily="18" charset="0"/>
                                  <a:ea typeface="Cambria Math" panose="02040503050406030204" pitchFamily="18" charset="0"/>
                                </a:rPr>
                                <m:t>𝑄</m:t>
                              </m:r>
                              <m:d>
                                <m:dPr>
                                  <m:ctrlPr>
                                    <a:rPr lang="en-US" sz="2000" i="1">
                                      <a:latin typeface="Cambria Math" panose="02040503050406030204" pitchFamily="18" charset="0"/>
                                      <a:ea typeface="Cambria Math" panose="02040503050406030204" pitchFamily="18" charset="0"/>
                                    </a:rPr>
                                  </m:ctrlPr>
                                </m:dPr>
                                <m:e>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𝑠</m:t>
                                      </m:r>
                                    </m:e>
                                    <m:sup>
                                      <m:r>
                                        <a:rPr lang="en-US" sz="2000" i="1">
                                          <a:latin typeface="Cambria Math" panose="02040503050406030204" pitchFamily="18" charset="0"/>
                                          <a:ea typeface="Cambria Math" panose="02040503050406030204" pitchFamily="18" charset="0"/>
                                        </a:rPr>
                                        <m:t>′</m:t>
                                      </m:r>
                                    </m:sup>
                                  </m:sSup>
                                  <m:r>
                                    <a:rPr lang="en-US" sz="2000" i="1">
                                      <a:latin typeface="Cambria Math" panose="02040503050406030204" pitchFamily="18" charset="0"/>
                                      <a:ea typeface="Cambria Math" panose="02040503050406030204" pitchFamily="18" charset="0"/>
                                    </a:rPr>
                                    <m:t>,</m:t>
                                  </m:r>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𝑎</m:t>
                                      </m:r>
                                    </m:e>
                                    <m:sup>
                                      <m:r>
                                        <a:rPr lang="en-US" sz="2000" i="1">
                                          <a:latin typeface="Cambria Math" panose="02040503050406030204" pitchFamily="18" charset="0"/>
                                          <a:ea typeface="Cambria Math" panose="02040503050406030204" pitchFamily="18" charset="0"/>
                                        </a:rPr>
                                        <m:t>′</m:t>
                                      </m:r>
                                    </m:sup>
                                  </m:sSup>
                                </m:e>
                              </m:d>
                            </m:e>
                          </m:d>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𝑄</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𝑠</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𝑎</m:t>
                          </m:r>
                          <m:r>
                            <a:rPr lang="en-US" sz="2000" i="1">
                              <a:latin typeface="Cambria Math" panose="02040503050406030204" pitchFamily="18" charset="0"/>
                              <a:ea typeface="Cambria Math" panose="02040503050406030204" pitchFamily="18" charset="0"/>
                            </a:rPr>
                            <m:t>)</m:t>
                          </m:r>
                          <m:r>
                            <m:rPr>
                              <m:nor/>
                            </m:rPr>
                            <a:rPr lang="en-US" sz="2000" dirty="0"/>
                            <m:t> </m:t>
                          </m:r>
                        </m:e>
                      </m:d>
                      <m:sSub>
                        <m:sSubPr>
                          <m:ctrlPr>
                            <a:rPr lang="en-US" sz="2000" i="1">
                              <a:latin typeface="Cambria Math" panose="02040503050406030204" pitchFamily="18" charset="0"/>
                            </a:rPr>
                          </m:ctrlPr>
                        </m:sSubPr>
                        <m:e>
                          <m:r>
                            <m:rPr>
                              <m:sty m:val="p"/>
                            </m:rPr>
                            <a:rPr lang="en-US" sz="2000" i="1">
                              <a:latin typeface="Cambria Math" panose="02040503050406030204" pitchFamily="18" charset="0"/>
                            </a:rPr>
                            <m:t>f</m:t>
                          </m:r>
                        </m:e>
                        <m:sub>
                          <m:r>
                            <m:rPr>
                              <m:sty m:val="p"/>
                            </m:rPr>
                            <a:rPr lang="en-US" sz="2000" i="1">
                              <a:latin typeface="Cambria Math" panose="02040503050406030204" pitchFamily="18" charset="0"/>
                            </a:rPr>
                            <m:t>k</m:t>
                          </m:r>
                        </m:sub>
                      </m:sSub>
                      <m:r>
                        <a:rPr lang="en-US" sz="2000" i="1">
                          <a:latin typeface="Cambria Math" panose="02040503050406030204" pitchFamily="18" charset="0"/>
                        </a:rPr>
                        <m:t>(</m:t>
                      </m:r>
                      <m:r>
                        <m:rPr>
                          <m:sty m:val="p"/>
                        </m:rPr>
                        <a:rPr lang="en-US" sz="2000" i="1">
                          <a:latin typeface="Cambria Math" panose="02040503050406030204" pitchFamily="18" charset="0"/>
                        </a:rPr>
                        <m:t>x</m:t>
                      </m:r>
                      <m:r>
                        <a:rPr lang="en-US" sz="2000" i="1">
                          <a:latin typeface="Cambria Math" panose="02040503050406030204" pitchFamily="18" charset="0"/>
                        </a:rPr>
                        <m:t>)</m:t>
                      </m:r>
                    </m:oMath>
                  </m:oMathPara>
                </a14:m>
                <a:endParaRPr lang="en-US" sz="2000" i="1" dirty="0">
                  <a:latin typeface="Cambria Math" panose="02040503050406030204" pitchFamily="18" charset="0"/>
                </a:endParaRPr>
              </a:p>
              <a:p>
                <a:pPr lvl="1"/>
                <a:endParaRPr lang="en-US" sz="2000" i="1" dirty="0">
                  <a:latin typeface="Cambria Math" panose="02040503050406030204" pitchFamily="18" charset="0"/>
                  <a:ea typeface="Cambria Math" panose="02040503050406030204" pitchFamily="18" charset="0"/>
                </a:endParaRPr>
              </a:p>
              <a:p>
                <a:endParaRPr lang="en-US" sz="2000" b="0" i="1" dirty="0">
                  <a:latin typeface="Cambria Math" panose="02040503050406030204" pitchFamily="18" charset="0"/>
                  <a:ea typeface="Cambria Math" panose="02040503050406030204" pitchFamily="18" charset="0"/>
                </a:endParaRPr>
              </a:p>
            </p:txBody>
          </p:sp>
        </mc:Choice>
        <mc:Fallback>
          <p:sp>
            <p:nvSpPr>
              <p:cNvPr id="553" name="TextBox 552">
                <a:extLst>
                  <a:ext uri="{FF2B5EF4-FFF2-40B4-BE49-F238E27FC236}">
                    <a16:creationId xmlns:a16="http://schemas.microsoft.com/office/drawing/2014/main" id="{5661B998-3BB4-CE23-2248-7E6F2BDD2FCD}"/>
                  </a:ext>
                </a:extLst>
              </p:cNvPr>
              <p:cNvSpPr txBox="1">
                <a:spLocks noRot="1" noChangeAspect="1" noMove="1" noResize="1" noEditPoints="1" noAdjustHandles="1" noChangeArrowheads="1" noChangeShapeType="1" noTextEdit="1"/>
              </p:cNvSpPr>
              <p:nvPr/>
            </p:nvSpPr>
            <p:spPr>
              <a:xfrm>
                <a:off x="4475676" y="3473165"/>
                <a:ext cx="6392199" cy="2328458"/>
              </a:xfrm>
              <a:prstGeom prst="rect">
                <a:avLst/>
              </a:prstGeom>
              <a:blipFill>
                <a:blip r:embed="rId8"/>
                <a:stretch>
                  <a:fillRect l="-2383" r="-9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CFC2B073-2E1F-B961-043C-D44E76042AEB}"/>
                  </a:ext>
                </a:extLst>
              </p:cNvPr>
              <p:cNvSpPr txBox="1"/>
              <p:nvPr/>
            </p:nvSpPr>
            <p:spPr>
              <a:xfrm>
                <a:off x="1528937" y="5849828"/>
                <a:ext cx="2380460" cy="369332"/>
              </a:xfrm>
              <a:prstGeom prst="rect">
                <a:avLst/>
              </a:prstGeom>
              <a:noFill/>
            </p:spPr>
            <p:txBody>
              <a:bodyPr wrap="none" lIns="0" tIns="0" rIns="0" bIns="0" rtlCol="0">
                <a:spAutoFit/>
              </a:bodyPr>
              <a:lstStyle/>
              <a:p>
                <a14:m>
                  <m:oMathPara xmlns:m="http://schemas.openxmlformats.org/officeDocument/2006/math">
                    <m:oMath>
                      <m:acc>
                        <m:accPr>
                          <m:chr m:val="̂"/>
                          <m:ctrlPr>
                            <a:rPr lang="en-US" sz="2400" b="0" i="1" smtClean="0">
                              <a:latin typeface="Cambria Math" panose="02040503050406030204" pitchFamily="18" charset="0"/>
                            </a:rPr>
                          </m:ctrlPr>
                        </m:accPr>
                        <m:e>
                          <m:r>
                            <m:rPr>
                              <m:sty m:val="p"/>
                            </m:rPr>
                            <a:rPr lang="en-US" sz="2400" b="0" i="1" smtClean="0">
                              <a:latin typeface="Cambria Math" panose="02040503050406030204" pitchFamily="18" charset="0"/>
                            </a:rPr>
                            <m:t>y</m:t>
                          </m:r>
                        </m:e>
                      </m:acc>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w</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w</m:t>
                          </m:r>
                        </m:e>
                        <m:sub>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m:rPr>
                              <m:sty m:val="p"/>
                            </m:rPr>
                            <a:rPr lang="en-US" sz="2400" b="0" i="1" smtClean="0">
                              <a:latin typeface="Cambria Math" panose="02040503050406030204" pitchFamily="18" charset="0"/>
                            </a:rPr>
                            <m:t>f</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r>
                        <m:rPr>
                          <m:sty m:val="p"/>
                        </m:rPr>
                        <a:rPr lang="en-US" sz="2400" b="0" i="1" smtClean="0">
                          <a:latin typeface="Cambria Math" panose="02040503050406030204" pitchFamily="18" charset="0"/>
                        </a:rPr>
                        <m:t>x</m:t>
                      </m:r>
                      <m:r>
                        <a:rPr lang="en-US" sz="2400" b="0" i="1" smtClean="0">
                          <a:latin typeface="Cambria Math" panose="02040503050406030204" pitchFamily="18" charset="0"/>
                        </a:rPr>
                        <m:t>)</m:t>
                      </m:r>
                    </m:oMath>
                  </m:oMathPara>
                </a14:m>
                <a:endParaRPr lang="en-US" sz="2400" dirty="0"/>
              </a:p>
            </p:txBody>
          </p:sp>
        </mc:Choice>
        <mc:Fallback>
          <p:sp>
            <p:nvSpPr>
              <p:cNvPr id="4" name="TextBox 3">
                <a:extLst>
                  <a:ext uri="{FF2B5EF4-FFF2-40B4-BE49-F238E27FC236}">
                    <a16:creationId xmlns:a16="http://schemas.microsoft.com/office/drawing/2014/main" id="{CFC2B073-2E1F-B961-043C-D44E76042AEB}"/>
                  </a:ext>
                </a:extLst>
              </p:cNvPr>
              <p:cNvSpPr txBox="1">
                <a:spLocks noRot="1" noChangeAspect="1" noMove="1" noResize="1" noEditPoints="1" noAdjustHandles="1" noChangeArrowheads="1" noChangeShapeType="1" noTextEdit="1"/>
              </p:cNvSpPr>
              <p:nvPr/>
            </p:nvSpPr>
            <p:spPr>
              <a:xfrm>
                <a:off x="1528937" y="5849828"/>
                <a:ext cx="2380460" cy="369332"/>
              </a:xfrm>
              <a:prstGeom prst="rect">
                <a:avLst/>
              </a:prstGeom>
              <a:blipFill>
                <a:blip r:embed="rId9"/>
                <a:stretch>
                  <a:fillRect l="-2821" t="-18333" r="-4103" b="-35000"/>
                </a:stretch>
              </a:blipFill>
            </p:spPr>
            <p:txBody>
              <a:bodyPr/>
              <a:lstStyle/>
              <a:p>
                <a:r>
                  <a:rPr lang="en-US">
                    <a:noFill/>
                  </a:rPr>
                  <a:t> </a:t>
                </a:r>
              </a:p>
            </p:txBody>
          </p:sp>
        </mc:Fallback>
      </mc:AlternateContent>
    </p:spTree>
    <p:extLst>
      <p:ext uri="{BB962C8B-B14F-4D97-AF65-F5344CB8AC3E}">
        <p14:creationId xmlns:p14="http://schemas.microsoft.com/office/powerpoint/2010/main" val="81400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F861E-C40C-1801-5D87-FF86C556C478}"/>
              </a:ext>
            </a:extLst>
          </p:cNvPr>
          <p:cNvSpPr>
            <a:spLocks noGrp="1"/>
          </p:cNvSpPr>
          <p:nvPr>
            <p:ph type="title"/>
          </p:nvPr>
        </p:nvSpPr>
        <p:spPr/>
        <p:txBody>
          <a:bodyPr/>
          <a:lstStyle/>
          <a:p>
            <a:r>
              <a:rPr lang="en-US" dirty="0"/>
              <a:t>Linear Separable Classes</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07FB247D-EF09-8FCA-F1B5-F59B461B5150}"/>
                  </a:ext>
                </a:extLst>
              </p:cNvPr>
              <p:cNvSpPr>
                <a:spLocks noGrp="1"/>
              </p:cNvSpPr>
              <p:nvPr>
                <p:ph idx="1"/>
              </p:nvPr>
            </p:nvSpPr>
            <p:spPr/>
            <p:txBody>
              <a:bodyPr/>
              <a:lstStyle/>
              <a:p>
                <a:r>
                  <a:rPr lang="en-US" dirty="0"/>
                  <a:t>What if we want to classify something?</a:t>
                </a:r>
                <a:br>
                  <a:rPr lang="en-US" dirty="0"/>
                </a:br>
                <a:r>
                  <a:rPr lang="en-US" dirty="0"/>
                  <a:t>Let’s fine the line:</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m:rPr>
                            <m:sty m:val="p"/>
                          </m:rPr>
                          <a:rPr lang="en-US" i="1">
                            <a:latin typeface="Cambria Math" panose="02040503050406030204" pitchFamily="18" charset="0"/>
                          </a:rPr>
                          <m:t>w</m:t>
                        </m:r>
                      </m:e>
                      <m:sub>
                        <m:r>
                          <a:rPr lang="en-US" b="0" i="1" smtClean="0">
                            <a:latin typeface="Cambria Math" panose="02040503050406030204" pitchFamily="18" charset="0"/>
                          </a:rPr>
                          <m:t>2</m:t>
                        </m:r>
                      </m:sub>
                    </m:sSub>
                    <m:sSub>
                      <m:sSubPr>
                        <m:ctrlPr>
                          <a:rPr lang="en-US" i="1">
                            <a:latin typeface="Cambria Math" panose="02040503050406030204" pitchFamily="18" charset="0"/>
                          </a:rPr>
                        </m:ctrlPr>
                      </m:sSubPr>
                      <m:e>
                        <m:r>
                          <m:rPr>
                            <m:sty m:val="p"/>
                          </m:rPr>
                          <a:rPr lang="en-US" i="1">
                            <a:latin typeface="Cambria Math" panose="02040503050406030204" pitchFamily="18" charset="0"/>
                          </a:rPr>
                          <m:t>f</m:t>
                        </m:r>
                      </m:e>
                      <m:sub>
                        <m:r>
                          <a:rPr lang="en-US" b="0" i="1" smtClean="0">
                            <a:latin typeface="Cambria Math" panose="02040503050406030204" pitchFamily="18" charset="0"/>
                          </a:rPr>
                          <m:t>2</m:t>
                        </m:r>
                      </m:sub>
                    </m:sSub>
                    <m:r>
                      <a:rPr lang="en-US" i="1">
                        <a:latin typeface="Cambria Math" panose="02040503050406030204" pitchFamily="18" charset="0"/>
                      </a:rPr>
                      <m:t>(</m:t>
                    </m:r>
                    <m:r>
                      <m:rPr>
                        <m:sty m:val="p"/>
                      </m:rPr>
                      <a:rPr lang="en-US" b="0" i="1" smtClean="0">
                        <a:latin typeface="Cambria Math" panose="02040503050406030204" pitchFamily="18" charset="0"/>
                      </a:rPr>
                      <m:t>y</m:t>
                    </m:r>
                    <m:r>
                      <a:rPr lang="en-US" i="1">
                        <a:latin typeface="Cambria Math" panose="02040503050406030204" pitchFamily="18" charset="0"/>
                      </a:rPr>
                      <m:t>)</m:t>
                    </m:r>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1">
                            <a:latin typeface="Cambria Math" panose="02040503050406030204" pitchFamily="18" charset="0"/>
                          </a:rPr>
                          <m:t>f</m:t>
                        </m:r>
                      </m:e>
                      <m:sub>
                        <m:r>
                          <a:rPr lang="en-US" i="1">
                            <a:latin typeface="Cambria Math" panose="02040503050406030204" pitchFamily="18" charset="0"/>
                          </a:rPr>
                          <m:t>1</m:t>
                        </m:r>
                      </m:sub>
                    </m:sSub>
                    <m:r>
                      <a:rPr lang="en-US" i="1">
                        <a:latin typeface="Cambria Math" panose="02040503050406030204" pitchFamily="18" charset="0"/>
                      </a:rPr>
                      <m:t>(</m:t>
                    </m:r>
                    <m:r>
                      <m:rPr>
                        <m:sty m:val="p"/>
                      </m:rPr>
                      <a:rPr lang="en-US" i="1">
                        <a:latin typeface="Cambria Math" panose="02040503050406030204" pitchFamily="18" charset="0"/>
                      </a:rPr>
                      <m:t>x</m:t>
                    </m:r>
                    <m:r>
                      <a:rPr lang="en-US" i="1">
                        <a:latin typeface="Cambria Math" panose="02040503050406030204" pitchFamily="18" charset="0"/>
                      </a:rPr>
                      <m:t>)</m:t>
                    </m:r>
                  </m:oMath>
                </a14:m>
                <a:endParaRPr lang="en-US" dirty="0"/>
              </a:p>
              <a:p>
                <a:pPr lvl="1"/>
                <a:r>
                  <a:rPr lang="en-US" dirty="0"/>
                  <a:t>Class 1 </a:t>
                </a:r>
                <a14:m>
                  <m:oMath xmlns:m="http://schemas.openxmlformats.org/officeDocument/2006/math">
                    <m:r>
                      <a:rPr lang="en-US" i="1" dirty="0" smtClean="0">
                        <a:latin typeface="Cambria Math" panose="02040503050406030204" pitchFamily="18" charset="0"/>
                      </a:rPr>
                      <m:t>&lt;</m:t>
                    </m:r>
                    <m:r>
                      <a:rPr lang="en-US" b="0" i="1" dirty="0" smtClean="0">
                        <a:latin typeface="Cambria Math" panose="02040503050406030204" pitchFamily="18" charset="0"/>
                      </a:rPr>
                      <m:t> </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1">
                            <a:latin typeface="Cambria Math" panose="02040503050406030204" pitchFamily="18" charset="0"/>
                          </a:rPr>
                          <m:t>f</m:t>
                        </m:r>
                      </m:e>
                      <m:sub>
                        <m:r>
                          <a:rPr lang="en-US" i="1">
                            <a:latin typeface="Cambria Math" panose="02040503050406030204" pitchFamily="18" charset="0"/>
                          </a:rPr>
                          <m:t>1</m:t>
                        </m:r>
                      </m:sub>
                    </m:sSub>
                    <m:r>
                      <a:rPr lang="en-US" i="1">
                        <a:latin typeface="Cambria Math" panose="02040503050406030204" pitchFamily="18" charset="0"/>
                      </a:rPr>
                      <m:t>(</m:t>
                    </m:r>
                    <m:r>
                      <m:rPr>
                        <m:sty m:val="p"/>
                      </m:rPr>
                      <a:rPr lang="en-US" i="1">
                        <a:latin typeface="Cambria Math" panose="02040503050406030204" pitchFamily="18" charset="0"/>
                      </a:rPr>
                      <m:t>x</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 </m:t>
                        </m:r>
                        <m:r>
                          <m:rPr>
                            <m:sty m:val="p"/>
                          </m:rPr>
                          <a:rPr lang="en-US" i="1">
                            <a:latin typeface="Cambria Math" panose="02040503050406030204" pitchFamily="18" charset="0"/>
                          </a:rPr>
                          <m:t>w</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m:rPr>
                            <m:sty m:val="p"/>
                          </m:rPr>
                          <a:rPr lang="en-US" i="1">
                            <a:latin typeface="Cambria Math" panose="02040503050406030204" pitchFamily="18" charset="0"/>
                          </a:rPr>
                          <m:t>f</m:t>
                        </m:r>
                      </m:e>
                      <m:sub>
                        <m:r>
                          <a:rPr lang="en-US" i="1">
                            <a:latin typeface="Cambria Math" panose="02040503050406030204" pitchFamily="18" charset="0"/>
                          </a:rPr>
                          <m:t>2</m:t>
                        </m:r>
                      </m:sub>
                    </m:sSub>
                    <m:r>
                      <a:rPr lang="en-US" i="1">
                        <a:latin typeface="Cambria Math" panose="02040503050406030204" pitchFamily="18" charset="0"/>
                      </a:rPr>
                      <m:t>(</m:t>
                    </m:r>
                    <m:r>
                      <m:rPr>
                        <m:sty m:val="p"/>
                      </m:rPr>
                      <a:rPr lang="en-US" i="1">
                        <a:latin typeface="Cambria Math" panose="02040503050406030204" pitchFamily="18" charset="0"/>
                      </a:rPr>
                      <m:t>y</m:t>
                    </m:r>
                    <m:r>
                      <a:rPr lang="en-US" i="1">
                        <a:latin typeface="Cambria Math" panose="02040503050406030204" pitchFamily="18" charset="0"/>
                      </a:rPr>
                      <m:t>)</m:t>
                    </m:r>
                  </m:oMath>
                </a14:m>
                <a:endParaRPr lang="en-US" dirty="0"/>
              </a:p>
              <a:p>
                <a:pPr lvl="1"/>
                <a:r>
                  <a:rPr lang="en-US" dirty="0"/>
                  <a:t>Class 2 </a:t>
                </a:r>
                <a14:m>
                  <m:oMath xmlns:m="http://schemas.openxmlformats.org/officeDocument/2006/math">
                    <m:r>
                      <a:rPr lang="en-US" i="1" dirty="0" smtClean="0">
                        <a:latin typeface="Cambria Math" panose="02040503050406030204" pitchFamily="18" charset="0"/>
                      </a:rPr>
                      <m:t>&gt;</m:t>
                    </m:r>
                    <m:r>
                      <a:rPr lang="en-US" i="1" dirty="0">
                        <a:latin typeface="Cambria Math" panose="02040503050406030204" pitchFamily="18" charset="0"/>
                      </a:rPr>
                      <m:t> </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i="1">
                            <a:latin typeface="Cambria Math" panose="02040503050406030204" pitchFamily="18" charset="0"/>
                          </a:rPr>
                          <m:t>1</m:t>
                        </m:r>
                      </m:sub>
                    </m:sSub>
                    <m:sSub>
                      <m:sSubPr>
                        <m:ctrlPr>
                          <a:rPr lang="en-US" i="1">
                            <a:latin typeface="Cambria Math" panose="02040503050406030204" pitchFamily="18" charset="0"/>
                          </a:rPr>
                        </m:ctrlPr>
                      </m:sSubPr>
                      <m:e>
                        <m:r>
                          <m:rPr>
                            <m:sty m:val="p"/>
                          </m:rPr>
                          <a:rPr lang="en-US" i="1">
                            <a:latin typeface="Cambria Math" panose="02040503050406030204" pitchFamily="18" charset="0"/>
                          </a:rPr>
                          <m:t>f</m:t>
                        </m:r>
                      </m:e>
                      <m:sub>
                        <m:r>
                          <a:rPr lang="en-US" i="1">
                            <a:latin typeface="Cambria Math" panose="02040503050406030204" pitchFamily="18" charset="0"/>
                          </a:rPr>
                          <m:t>1</m:t>
                        </m:r>
                      </m:sub>
                    </m:sSub>
                    <m:r>
                      <a:rPr lang="en-US" i="1">
                        <a:latin typeface="Cambria Math" panose="02040503050406030204" pitchFamily="18" charset="0"/>
                      </a:rPr>
                      <m:t>(</m:t>
                    </m:r>
                    <m:r>
                      <m:rPr>
                        <m:sty m:val="p"/>
                      </m:rPr>
                      <a:rPr lang="en-US" i="1">
                        <a:latin typeface="Cambria Math" panose="02040503050406030204" pitchFamily="18" charset="0"/>
                      </a:rPr>
                      <m:t>x</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 </m:t>
                        </m:r>
                        <m:r>
                          <m:rPr>
                            <m:sty m:val="p"/>
                          </m:rPr>
                          <a:rPr lang="en-US" i="1">
                            <a:latin typeface="Cambria Math" panose="02040503050406030204" pitchFamily="18" charset="0"/>
                          </a:rPr>
                          <m:t>w</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m:rPr>
                            <m:sty m:val="p"/>
                          </m:rPr>
                          <a:rPr lang="en-US" i="1">
                            <a:latin typeface="Cambria Math" panose="02040503050406030204" pitchFamily="18" charset="0"/>
                          </a:rPr>
                          <m:t>f</m:t>
                        </m:r>
                      </m:e>
                      <m:sub>
                        <m:r>
                          <a:rPr lang="en-US" i="1">
                            <a:latin typeface="Cambria Math" panose="02040503050406030204" pitchFamily="18" charset="0"/>
                          </a:rPr>
                          <m:t>2</m:t>
                        </m:r>
                      </m:sub>
                    </m:sSub>
                    <m:r>
                      <a:rPr lang="en-US" i="1">
                        <a:latin typeface="Cambria Math" panose="02040503050406030204" pitchFamily="18" charset="0"/>
                      </a:rPr>
                      <m:t>(</m:t>
                    </m:r>
                    <m:r>
                      <m:rPr>
                        <m:sty m:val="p"/>
                      </m:rPr>
                      <a:rPr lang="en-US" i="1">
                        <a:latin typeface="Cambria Math" panose="02040503050406030204" pitchFamily="18" charset="0"/>
                      </a:rPr>
                      <m:t>y</m:t>
                    </m:r>
                    <m:r>
                      <a:rPr lang="en-US" i="1">
                        <a:latin typeface="Cambria Math" panose="02040503050406030204" pitchFamily="18" charset="0"/>
                      </a:rPr>
                      <m:t>)</m:t>
                    </m:r>
                  </m:oMath>
                </a14:m>
                <a:endParaRPr lang="en-US" dirty="0"/>
              </a:p>
              <a:p>
                <a:r>
                  <a:rPr lang="en-US" dirty="0"/>
                  <a:t>Solve in a similar manner </a:t>
                </a:r>
              </a:p>
              <a:p>
                <a:pPr lvl="1"/>
                <a14:m>
                  <m:oMath xmlns:m="http://schemas.openxmlformats.org/officeDocument/2006/math">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0</m:t>
                        </m:r>
                      </m:sub>
                    </m:sSub>
                    <m:r>
                      <a:rPr lang="en-US" b="0" i="1" smtClean="0">
                        <a:latin typeface="Cambria Math" panose="02040503050406030204" pitchFamily="18" charset="0"/>
                      </a:rPr>
                      <m:t>=-1,</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i="1">
                            <a:latin typeface="Cambria Math" panose="02040503050406030204" pitchFamily="18" charset="0"/>
                          </a:rPr>
                          <m:t>0</m:t>
                        </m:r>
                      </m:sub>
                    </m:sSub>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.8</m:t>
                        </m:r>
                      </m:den>
                    </m:f>
                    <m:r>
                      <a:rPr lang="en-US" b="0" i="1" smtClean="0">
                        <a:latin typeface="Cambria Math" panose="02040503050406030204" pitchFamily="18" charset="0"/>
                      </a:rPr>
                      <m:t>=1.25,</m:t>
                    </m:r>
                    <m:sSub>
                      <m:sSubPr>
                        <m:ctrlPr>
                          <a:rPr lang="en-US" i="1">
                            <a:latin typeface="Cambria Math" panose="02040503050406030204" pitchFamily="18" charset="0"/>
                          </a:rPr>
                        </m:ctrlPr>
                      </m:sSubPr>
                      <m:e>
                        <m:r>
                          <m:rPr>
                            <m:sty m:val="p"/>
                          </m:rPr>
                          <a:rPr lang="en-US" i="1">
                            <a:latin typeface="Cambria Math" panose="02040503050406030204" pitchFamily="18" charset="0"/>
                          </a:rPr>
                          <m:t>w</m:t>
                        </m:r>
                      </m:e>
                      <m:sub>
                        <m:r>
                          <a:rPr lang="en-US" b="0" i="1" smtClean="0">
                            <a:latin typeface="Cambria Math" panose="02040503050406030204" pitchFamily="18" charset="0"/>
                          </a:rPr>
                          <m:t>2</m:t>
                        </m:r>
                      </m:sub>
                    </m:sSub>
                    <m:r>
                      <a:rPr lang="en-US" i="1">
                        <a:latin typeface="Cambria Math" panose="02040503050406030204" pitchFamily="18" charset="0"/>
                      </a:rPr>
                      <m:t>=1</m:t>
                    </m:r>
                  </m:oMath>
                </a14:m>
                <a:endParaRPr lang="en-US" dirty="0"/>
              </a:p>
              <a:p>
                <a:pPr marL="457200" lvl="1" indent="0">
                  <a:buNone/>
                </a:pPr>
                <a:endParaRPr lang="en-US" dirty="0"/>
              </a:p>
            </p:txBody>
          </p:sp>
        </mc:Choice>
        <mc:Fallback>
          <p:sp>
            <p:nvSpPr>
              <p:cNvPr id="6" name="Content Placeholder 5">
                <a:extLst>
                  <a:ext uri="{FF2B5EF4-FFF2-40B4-BE49-F238E27FC236}">
                    <a16:creationId xmlns:a16="http://schemas.microsoft.com/office/drawing/2014/main" id="{07FB247D-EF09-8FCA-F1B5-F59B461B5150}"/>
                  </a:ext>
                </a:extLst>
              </p:cNvPr>
              <p:cNvSpPr>
                <a:spLocks noGrp="1" noRot="1" noChangeAspect="1" noMove="1" noResize="1" noEditPoints="1" noAdjustHandles="1" noChangeArrowheads="1" noChangeShapeType="1" noTextEdit="1"/>
              </p:cNvSpPr>
              <p:nvPr>
                <p:ph idx="1"/>
              </p:nvPr>
            </p:nvSpPr>
            <p:spPr>
              <a:blipFill>
                <a:blip r:embed="rId3"/>
                <a:stretch>
                  <a:fillRect l="-76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3C82B58-EBE3-CBF4-5A09-7CB55A373321}"/>
              </a:ext>
            </a:extLst>
          </p:cNvPr>
          <p:cNvSpPr>
            <a:spLocks noGrp="1"/>
          </p:cNvSpPr>
          <p:nvPr>
            <p:ph type="sldNum" sz="quarter" idx="12"/>
          </p:nvPr>
        </p:nvSpPr>
        <p:spPr/>
        <p:txBody>
          <a:bodyPr/>
          <a:lstStyle/>
          <a:p>
            <a:fld id="{A49DFD55-3C28-40EF-9E31-A92D2E4017FF}" type="slidenum">
              <a:rPr lang="en-US" smtClean="0"/>
              <a:pPr/>
              <a:t>33</a:t>
            </a:fld>
            <a:endParaRPr lang="en-US" dirty="0"/>
          </a:p>
        </p:txBody>
      </p:sp>
      <p:grpSp>
        <p:nvGrpSpPr>
          <p:cNvPr id="8" name="Group 7">
            <a:extLst>
              <a:ext uri="{FF2B5EF4-FFF2-40B4-BE49-F238E27FC236}">
                <a16:creationId xmlns:a16="http://schemas.microsoft.com/office/drawing/2014/main" id="{B1ADC345-65C5-F11B-4546-334608C42CCB}"/>
              </a:ext>
            </a:extLst>
          </p:cNvPr>
          <p:cNvGrpSpPr/>
          <p:nvPr/>
        </p:nvGrpSpPr>
        <p:grpSpPr>
          <a:xfrm>
            <a:off x="7990641" y="4074185"/>
            <a:ext cx="3379712" cy="2122215"/>
            <a:chOff x="7704598" y="2921627"/>
            <a:chExt cx="3379712" cy="2122215"/>
          </a:xfrm>
        </p:grpSpPr>
        <p:sp>
          <p:nvSpPr>
            <p:cNvPr id="15" name="Rectangle 5">
              <a:extLst>
                <a:ext uri="{FF2B5EF4-FFF2-40B4-BE49-F238E27FC236}">
                  <a16:creationId xmlns:a16="http://schemas.microsoft.com/office/drawing/2014/main" id="{058FCA74-EF95-CAE4-DCF6-72EB76C72D80}"/>
                </a:ext>
              </a:extLst>
            </p:cNvPr>
            <p:cNvSpPr>
              <a:spLocks noChangeArrowheads="1"/>
            </p:cNvSpPr>
            <p:nvPr/>
          </p:nvSpPr>
          <p:spPr bwMode="auto">
            <a:xfrm>
              <a:off x="8950710" y="3423427"/>
              <a:ext cx="685800" cy="1219200"/>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5400">
                  <a:sym typeface="Symbol" pitchFamily="18" charset="2"/>
                </a:rPr>
                <a:t></a:t>
              </a:r>
            </a:p>
          </p:txBody>
        </p:sp>
        <p:sp>
          <p:nvSpPr>
            <p:cNvPr id="16" name="Line 6">
              <a:extLst>
                <a:ext uri="{FF2B5EF4-FFF2-40B4-BE49-F238E27FC236}">
                  <a16:creationId xmlns:a16="http://schemas.microsoft.com/office/drawing/2014/main" id="{9E7C0E04-58C3-A3E8-A6FD-95A6C623471A}"/>
                </a:ext>
              </a:extLst>
            </p:cNvPr>
            <p:cNvSpPr>
              <a:spLocks noChangeShapeType="1"/>
            </p:cNvSpPr>
            <p:nvPr/>
          </p:nvSpPr>
          <p:spPr bwMode="auto">
            <a:xfrm>
              <a:off x="8112510" y="3652027"/>
              <a:ext cx="838200" cy="0"/>
            </a:xfrm>
            <a:prstGeom prst="line">
              <a:avLst/>
            </a:prstGeom>
            <a:noFill/>
            <a:ln w="50800">
              <a:solidFill>
                <a:schemeClr val="tx1"/>
              </a:solidFill>
              <a:round/>
              <a:headEnd/>
              <a:tailEnd type="triangle" w="med" len="med"/>
            </a:ln>
          </p:spPr>
          <p:txBody>
            <a:bodyPr/>
            <a:lstStyle/>
            <a:p>
              <a:endParaRPr lang="en-US" sz="2800"/>
            </a:p>
          </p:txBody>
        </p:sp>
        <p:sp>
          <p:nvSpPr>
            <p:cNvPr id="18" name="Line 8">
              <a:extLst>
                <a:ext uri="{FF2B5EF4-FFF2-40B4-BE49-F238E27FC236}">
                  <a16:creationId xmlns:a16="http://schemas.microsoft.com/office/drawing/2014/main" id="{D5AB4C80-4A03-B51E-5BE1-2CA993F27FEA}"/>
                </a:ext>
              </a:extLst>
            </p:cNvPr>
            <p:cNvSpPr>
              <a:spLocks noChangeShapeType="1"/>
            </p:cNvSpPr>
            <p:nvPr/>
          </p:nvSpPr>
          <p:spPr bwMode="auto">
            <a:xfrm>
              <a:off x="8112510" y="4414027"/>
              <a:ext cx="838200" cy="0"/>
            </a:xfrm>
            <a:prstGeom prst="line">
              <a:avLst/>
            </a:prstGeom>
            <a:noFill/>
            <a:ln w="76200">
              <a:solidFill>
                <a:schemeClr val="tx1"/>
              </a:solidFill>
              <a:round/>
              <a:headEnd/>
              <a:tailEnd type="triangle" w="med" len="med"/>
            </a:ln>
          </p:spPr>
          <p:txBody>
            <a:bodyPr/>
            <a:lstStyle/>
            <a:p>
              <a:endParaRPr lang="en-US" sz="2800"/>
            </a:p>
          </p:txBody>
        </p:sp>
        <p:sp>
          <p:nvSpPr>
            <p:cNvPr id="19" name="Rectangle 9">
              <a:extLst>
                <a:ext uri="{FF2B5EF4-FFF2-40B4-BE49-F238E27FC236}">
                  <a16:creationId xmlns:a16="http://schemas.microsoft.com/office/drawing/2014/main" id="{E67EAB95-BB00-A822-95C9-4F06D9A15C6D}"/>
                </a:ext>
              </a:extLst>
            </p:cNvPr>
            <p:cNvSpPr>
              <a:spLocks noChangeArrowheads="1"/>
            </p:cNvSpPr>
            <p:nvPr/>
          </p:nvSpPr>
          <p:spPr bwMode="auto">
            <a:xfrm>
              <a:off x="7704598" y="3499626"/>
              <a:ext cx="407912" cy="459051"/>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2800" dirty="0"/>
                <a:t>f</a:t>
              </a:r>
              <a:r>
                <a:rPr lang="en-US" sz="2800" baseline="-25000" dirty="0"/>
                <a:t>1</a:t>
              </a:r>
            </a:p>
          </p:txBody>
        </p:sp>
        <p:sp>
          <p:nvSpPr>
            <p:cNvPr id="21" name="Rectangle 11">
              <a:extLst>
                <a:ext uri="{FF2B5EF4-FFF2-40B4-BE49-F238E27FC236}">
                  <a16:creationId xmlns:a16="http://schemas.microsoft.com/office/drawing/2014/main" id="{8E5CD9FA-C136-8B5F-B483-C8B928021200}"/>
                </a:ext>
              </a:extLst>
            </p:cNvPr>
            <p:cNvSpPr>
              <a:spLocks noChangeArrowheads="1"/>
            </p:cNvSpPr>
            <p:nvPr/>
          </p:nvSpPr>
          <p:spPr bwMode="auto">
            <a:xfrm>
              <a:off x="7704598" y="4261626"/>
              <a:ext cx="407912" cy="459051"/>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2800" dirty="0"/>
                <a:t>f</a:t>
              </a:r>
              <a:r>
                <a:rPr lang="en-US" sz="2800" baseline="-25000" dirty="0"/>
                <a:t>2</a:t>
              </a:r>
            </a:p>
          </p:txBody>
        </p:sp>
        <p:sp>
          <p:nvSpPr>
            <p:cNvPr id="22" name="Text Box 12">
              <a:extLst>
                <a:ext uri="{FF2B5EF4-FFF2-40B4-BE49-F238E27FC236}">
                  <a16:creationId xmlns:a16="http://schemas.microsoft.com/office/drawing/2014/main" id="{857CB535-6CF7-05F1-59FB-B8D447729956}"/>
                </a:ext>
              </a:extLst>
            </p:cNvPr>
            <p:cNvSpPr txBox="1">
              <a:spLocks noChangeArrowheads="1"/>
            </p:cNvSpPr>
            <p:nvPr/>
          </p:nvSpPr>
          <p:spPr bwMode="auto">
            <a:xfrm>
              <a:off x="8335533" y="2921627"/>
              <a:ext cx="578004" cy="646331"/>
            </a:xfrm>
            <a:prstGeom prst="rect">
              <a:avLst/>
            </a:prstGeom>
            <a:noFill/>
            <a:ln w="9525">
              <a:noFill/>
              <a:miter lim="800000"/>
              <a:headEnd/>
              <a:tailEnd/>
            </a:ln>
          </p:spPr>
          <p:txBody>
            <a:bodyPr wrap="square">
              <a:spAutoFit/>
            </a:bodyPr>
            <a:lstStyle/>
            <a:p>
              <a:pPr>
                <a:spcBef>
                  <a:spcPct val="50000"/>
                </a:spcBef>
              </a:pPr>
              <a:r>
                <a:rPr lang="en-US" sz="3600" b="1" dirty="0">
                  <a:solidFill>
                    <a:schemeClr val="accent3"/>
                  </a:solidFill>
                </a:rPr>
                <a:t>?</a:t>
              </a:r>
              <a:endParaRPr lang="en-US" sz="2800" b="1" dirty="0">
                <a:solidFill>
                  <a:schemeClr val="accent3"/>
                </a:solidFill>
              </a:endParaRPr>
            </a:p>
          </p:txBody>
        </p:sp>
        <p:sp>
          <p:nvSpPr>
            <p:cNvPr id="25" name="Rectangle 15">
              <a:extLst>
                <a:ext uri="{FF2B5EF4-FFF2-40B4-BE49-F238E27FC236}">
                  <a16:creationId xmlns:a16="http://schemas.microsoft.com/office/drawing/2014/main" id="{EE3CD4CA-4C9D-2E95-14B0-18286B5477C4}"/>
                </a:ext>
              </a:extLst>
            </p:cNvPr>
            <p:cNvSpPr>
              <a:spLocks noChangeArrowheads="1"/>
            </p:cNvSpPr>
            <p:nvPr/>
          </p:nvSpPr>
          <p:spPr bwMode="auto">
            <a:xfrm>
              <a:off x="10017510" y="3728227"/>
              <a:ext cx="685800" cy="609600"/>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3600" dirty="0"/>
                <a:t>&gt;1?</a:t>
              </a:r>
            </a:p>
          </p:txBody>
        </p:sp>
        <p:cxnSp>
          <p:nvCxnSpPr>
            <p:cNvPr id="26" name="AutoShape 16">
              <a:extLst>
                <a:ext uri="{FF2B5EF4-FFF2-40B4-BE49-F238E27FC236}">
                  <a16:creationId xmlns:a16="http://schemas.microsoft.com/office/drawing/2014/main" id="{826D03CF-A88F-7F2E-B292-FCBFDED2DA82}"/>
                </a:ext>
              </a:extLst>
            </p:cNvPr>
            <p:cNvCxnSpPr>
              <a:cxnSpLocks noChangeShapeType="1"/>
              <a:stCxn id="15" idx="3"/>
              <a:endCxn id="25" idx="1"/>
            </p:cNvCxnSpPr>
            <p:nvPr/>
          </p:nvCxnSpPr>
          <p:spPr bwMode="auto">
            <a:xfrm>
              <a:off x="9636510" y="4033027"/>
              <a:ext cx="381000" cy="0"/>
            </a:xfrm>
            <a:prstGeom prst="straightConnector1">
              <a:avLst/>
            </a:prstGeom>
            <a:noFill/>
            <a:ln w="50800">
              <a:solidFill>
                <a:schemeClr val="tx1"/>
              </a:solidFill>
              <a:round/>
              <a:headEnd/>
              <a:tailEnd type="triangle" w="med" len="med"/>
            </a:ln>
          </p:spPr>
        </p:cxnSp>
        <p:sp>
          <p:nvSpPr>
            <p:cNvPr id="27" name="Line 17">
              <a:extLst>
                <a:ext uri="{FF2B5EF4-FFF2-40B4-BE49-F238E27FC236}">
                  <a16:creationId xmlns:a16="http://schemas.microsoft.com/office/drawing/2014/main" id="{91EC8671-CC34-9781-D3F2-11D85E0D9965}"/>
                </a:ext>
              </a:extLst>
            </p:cNvPr>
            <p:cNvSpPr>
              <a:spLocks noChangeShapeType="1"/>
            </p:cNvSpPr>
            <p:nvPr/>
          </p:nvSpPr>
          <p:spPr bwMode="auto">
            <a:xfrm>
              <a:off x="10703310" y="4033027"/>
              <a:ext cx="381000" cy="0"/>
            </a:xfrm>
            <a:prstGeom prst="line">
              <a:avLst/>
            </a:prstGeom>
            <a:noFill/>
            <a:ln w="50800">
              <a:solidFill>
                <a:schemeClr val="tx1"/>
              </a:solidFill>
              <a:round/>
              <a:headEnd/>
              <a:tailEnd type="triangle" w="med" len="med"/>
            </a:ln>
          </p:spPr>
          <p:txBody>
            <a:bodyPr/>
            <a:lstStyle/>
            <a:p>
              <a:endParaRPr lang="en-US" sz="2800"/>
            </a:p>
          </p:txBody>
        </p:sp>
        <p:sp>
          <p:nvSpPr>
            <p:cNvPr id="28" name="Text Box 12">
              <a:extLst>
                <a:ext uri="{FF2B5EF4-FFF2-40B4-BE49-F238E27FC236}">
                  <a16:creationId xmlns:a16="http://schemas.microsoft.com/office/drawing/2014/main" id="{5930B615-3A0C-055D-EE9F-D74FACD3EFEF}"/>
                </a:ext>
              </a:extLst>
            </p:cNvPr>
            <p:cNvSpPr txBox="1">
              <a:spLocks noChangeArrowheads="1"/>
            </p:cNvSpPr>
            <p:nvPr/>
          </p:nvSpPr>
          <p:spPr bwMode="auto">
            <a:xfrm>
              <a:off x="8270037" y="4397511"/>
              <a:ext cx="407912" cy="646331"/>
            </a:xfrm>
            <a:prstGeom prst="rect">
              <a:avLst/>
            </a:prstGeom>
            <a:noFill/>
            <a:ln w="9525">
              <a:noFill/>
              <a:miter lim="800000"/>
              <a:headEnd/>
              <a:tailEnd/>
            </a:ln>
          </p:spPr>
          <p:txBody>
            <a:bodyPr wrap="square">
              <a:spAutoFit/>
            </a:bodyPr>
            <a:lstStyle/>
            <a:p>
              <a:pPr>
                <a:spcBef>
                  <a:spcPct val="50000"/>
                </a:spcBef>
              </a:pPr>
              <a:r>
                <a:rPr lang="en-US" sz="3600" b="1" dirty="0">
                  <a:solidFill>
                    <a:schemeClr val="accent3"/>
                  </a:solidFill>
                </a:rPr>
                <a:t>?</a:t>
              </a:r>
              <a:endParaRPr lang="en-US" sz="2800" b="1" dirty="0">
                <a:solidFill>
                  <a:schemeClr val="accent3"/>
                </a:solidFill>
              </a:endParaRPr>
            </a:p>
          </p:txBody>
        </p:sp>
      </p:grpSp>
      <p:grpSp>
        <p:nvGrpSpPr>
          <p:cNvPr id="7" name="Group 6">
            <a:extLst>
              <a:ext uri="{FF2B5EF4-FFF2-40B4-BE49-F238E27FC236}">
                <a16:creationId xmlns:a16="http://schemas.microsoft.com/office/drawing/2014/main" id="{8FC5437D-3782-50E7-31B9-F80E808EB01F}"/>
              </a:ext>
            </a:extLst>
          </p:cNvPr>
          <p:cNvGrpSpPr/>
          <p:nvPr/>
        </p:nvGrpSpPr>
        <p:grpSpPr>
          <a:xfrm>
            <a:off x="7170863" y="1324634"/>
            <a:ext cx="4318857" cy="2641752"/>
            <a:chOff x="1411383" y="2291526"/>
            <a:chExt cx="6015327" cy="3656134"/>
          </a:xfrm>
        </p:grpSpPr>
        <p:pic>
          <p:nvPicPr>
            <p:cNvPr id="12" name="Picture 11">
              <a:extLst>
                <a:ext uri="{FF2B5EF4-FFF2-40B4-BE49-F238E27FC236}">
                  <a16:creationId xmlns:a16="http://schemas.microsoft.com/office/drawing/2014/main" id="{52669A11-A5EA-CE3E-8C63-BC7FE9092C27}"/>
                </a:ext>
              </a:extLst>
            </p:cNvPr>
            <p:cNvPicPr>
              <a:picLocks noChangeAspect="1"/>
            </p:cNvPicPr>
            <p:nvPr/>
          </p:nvPicPr>
          <p:blipFill>
            <a:blip r:embed="rId4"/>
            <a:stretch>
              <a:fillRect/>
            </a:stretch>
          </p:blipFill>
          <p:spPr>
            <a:xfrm>
              <a:off x="1411383" y="2291526"/>
              <a:ext cx="6015327" cy="3656134"/>
            </a:xfrm>
            <a:prstGeom prst="rect">
              <a:avLst/>
            </a:prstGeom>
          </p:spPr>
        </p:pic>
        <p:cxnSp>
          <p:nvCxnSpPr>
            <p:cNvPr id="17" name="Straight Connector 16">
              <a:extLst>
                <a:ext uri="{FF2B5EF4-FFF2-40B4-BE49-F238E27FC236}">
                  <a16:creationId xmlns:a16="http://schemas.microsoft.com/office/drawing/2014/main" id="{57E75FF5-11BE-2B27-1299-BF0D83842635}"/>
                </a:ext>
              </a:extLst>
            </p:cNvPr>
            <p:cNvCxnSpPr/>
            <p:nvPr/>
          </p:nvCxnSpPr>
          <p:spPr>
            <a:xfrm>
              <a:off x="2386361" y="2375210"/>
              <a:ext cx="3902927" cy="2720897"/>
            </a:xfrm>
            <a:prstGeom prst="line">
              <a:avLst/>
            </a:prstGeom>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87473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86984-35A6-B96A-64AD-9BCA4C30D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D0886-EE23-3341-4BF3-3742410CE60F}"/>
              </a:ext>
            </a:extLst>
          </p:cNvPr>
          <p:cNvSpPr>
            <a:spLocks noGrp="1"/>
          </p:cNvSpPr>
          <p:nvPr>
            <p:ph type="title"/>
          </p:nvPr>
        </p:nvSpPr>
        <p:spPr/>
        <p:txBody>
          <a:bodyPr/>
          <a:lstStyle/>
          <a:p>
            <a:r>
              <a:rPr lang="en-US" dirty="0"/>
              <a:t>Linear Separable Classes</a:t>
            </a:r>
          </a:p>
        </p:txBody>
      </p:sp>
      <p:sp>
        <p:nvSpPr>
          <p:cNvPr id="5" name="Content Placeholder 4">
            <a:extLst>
              <a:ext uri="{FF2B5EF4-FFF2-40B4-BE49-F238E27FC236}">
                <a16:creationId xmlns:a16="http://schemas.microsoft.com/office/drawing/2014/main" id="{76C78666-9C2F-A020-2F83-45208AFDB3C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388666B-A667-DFC3-2C1D-01DB112EE3A8}"/>
              </a:ext>
            </a:extLst>
          </p:cNvPr>
          <p:cNvSpPr>
            <a:spLocks noGrp="1"/>
          </p:cNvSpPr>
          <p:nvPr>
            <p:ph type="sldNum" sz="quarter" idx="12"/>
          </p:nvPr>
        </p:nvSpPr>
        <p:spPr/>
        <p:txBody>
          <a:bodyPr/>
          <a:lstStyle/>
          <a:p>
            <a:fld id="{A49DFD55-3C28-40EF-9E31-A92D2E4017FF}" type="slidenum">
              <a:rPr lang="en-US" smtClean="0"/>
              <a:pPr/>
              <a:t>34</a:t>
            </a:fld>
            <a:endParaRPr lang="en-US" dirty="0"/>
          </a:p>
        </p:txBody>
      </p:sp>
      <p:sp>
        <p:nvSpPr>
          <p:cNvPr id="15" name="Rectangle 5">
            <a:extLst>
              <a:ext uri="{FF2B5EF4-FFF2-40B4-BE49-F238E27FC236}">
                <a16:creationId xmlns:a16="http://schemas.microsoft.com/office/drawing/2014/main" id="{823E6129-4E48-5F22-EA76-320B286D713E}"/>
              </a:ext>
            </a:extLst>
          </p:cNvPr>
          <p:cNvSpPr>
            <a:spLocks noChangeArrowheads="1"/>
          </p:cNvSpPr>
          <p:nvPr/>
        </p:nvSpPr>
        <p:spPr bwMode="auto">
          <a:xfrm>
            <a:off x="8950710" y="3423427"/>
            <a:ext cx="685800" cy="1219200"/>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5400">
                <a:sym typeface="Symbol" pitchFamily="18" charset="2"/>
              </a:rPr>
              <a:t></a:t>
            </a:r>
          </a:p>
        </p:txBody>
      </p:sp>
      <p:sp>
        <p:nvSpPr>
          <p:cNvPr id="16" name="Line 6">
            <a:extLst>
              <a:ext uri="{FF2B5EF4-FFF2-40B4-BE49-F238E27FC236}">
                <a16:creationId xmlns:a16="http://schemas.microsoft.com/office/drawing/2014/main" id="{D08B6C86-74E2-55F1-49F6-6C1BE922C00A}"/>
              </a:ext>
            </a:extLst>
          </p:cNvPr>
          <p:cNvSpPr>
            <a:spLocks noChangeShapeType="1"/>
          </p:cNvSpPr>
          <p:nvPr/>
        </p:nvSpPr>
        <p:spPr bwMode="auto">
          <a:xfrm>
            <a:off x="8112510" y="3652027"/>
            <a:ext cx="838200" cy="0"/>
          </a:xfrm>
          <a:prstGeom prst="line">
            <a:avLst/>
          </a:prstGeom>
          <a:noFill/>
          <a:ln w="50800">
            <a:solidFill>
              <a:schemeClr val="tx1"/>
            </a:solidFill>
            <a:round/>
            <a:headEnd/>
            <a:tailEnd type="triangle" w="med" len="med"/>
          </a:ln>
        </p:spPr>
        <p:txBody>
          <a:bodyPr/>
          <a:lstStyle/>
          <a:p>
            <a:endParaRPr lang="en-US" sz="2800"/>
          </a:p>
        </p:txBody>
      </p:sp>
      <p:sp>
        <p:nvSpPr>
          <p:cNvPr id="18" name="Line 8">
            <a:extLst>
              <a:ext uri="{FF2B5EF4-FFF2-40B4-BE49-F238E27FC236}">
                <a16:creationId xmlns:a16="http://schemas.microsoft.com/office/drawing/2014/main" id="{E602145E-4329-71D7-84A7-31834F0F14C8}"/>
              </a:ext>
            </a:extLst>
          </p:cNvPr>
          <p:cNvSpPr>
            <a:spLocks noChangeShapeType="1"/>
          </p:cNvSpPr>
          <p:nvPr/>
        </p:nvSpPr>
        <p:spPr bwMode="auto">
          <a:xfrm>
            <a:off x="8112510" y="4414027"/>
            <a:ext cx="838200" cy="0"/>
          </a:xfrm>
          <a:prstGeom prst="line">
            <a:avLst/>
          </a:prstGeom>
          <a:noFill/>
          <a:ln w="76200">
            <a:solidFill>
              <a:schemeClr val="tx1"/>
            </a:solidFill>
            <a:round/>
            <a:headEnd/>
            <a:tailEnd type="triangle" w="med" len="med"/>
          </a:ln>
        </p:spPr>
        <p:txBody>
          <a:bodyPr/>
          <a:lstStyle/>
          <a:p>
            <a:endParaRPr lang="en-US" sz="2800"/>
          </a:p>
        </p:txBody>
      </p:sp>
      <p:sp>
        <p:nvSpPr>
          <p:cNvPr id="19" name="Rectangle 9">
            <a:extLst>
              <a:ext uri="{FF2B5EF4-FFF2-40B4-BE49-F238E27FC236}">
                <a16:creationId xmlns:a16="http://schemas.microsoft.com/office/drawing/2014/main" id="{A7825551-56F4-61E2-1AE3-8387D7919227}"/>
              </a:ext>
            </a:extLst>
          </p:cNvPr>
          <p:cNvSpPr>
            <a:spLocks noChangeArrowheads="1"/>
          </p:cNvSpPr>
          <p:nvPr/>
        </p:nvSpPr>
        <p:spPr bwMode="auto">
          <a:xfrm>
            <a:off x="7704598" y="3499626"/>
            <a:ext cx="407912" cy="459051"/>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2800" dirty="0"/>
              <a:t>f</a:t>
            </a:r>
            <a:r>
              <a:rPr lang="en-US" sz="2800" baseline="-25000" dirty="0"/>
              <a:t>1</a:t>
            </a:r>
          </a:p>
        </p:txBody>
      </p:sp>
      <p:sp>
        <p:nvSpPr>
          <p:cNvPr id="21" name="Rectangle 11">
            <a:extLst>
              <a:ext uri="{FF2B5EF4-FFF2-40B4-BE49-F238E27FC236}">
                <a16:creationId xmlns:a16="http://schemas.microsoft.com/office/drawing/2014/main" id="{B41DA5B1-C461-EB5E-B3AD-6D8ADA95A718}"/>
              </a:ext>
            </a:extLst>
          </p:cNvPr>
          <p:cNvSpPr>
            <a:spLocks noChangeArrowheads="1"/>
          </p:cNvSpPr>
          <p:nvPr/>
        </p:nvSpPr>
        <p:spPr bwMode="auto">
          <a:xfrm>
            <a:off x="7704598" y="4261626"/>
            <a:ext cx="407912" cy="459051"/>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2800" dirty="0"/>
              <a:t>f</a:t>
            </a:r>
            <a:r>
              <a:rPr lang="en-US" sz="2800" baseline="-25000" dirty="0"/>
              <a:t>2</a:t>
            </a:r>
          </a:p>
        </p:txBody>
      </p:sp>
      <mc:AlternateContent xmlns:mc="http://schemas.openxmlformats.org/markup-compatibility/2006">
        <mc:Choice xmlns:a14="http://schemas.microsoft.com/office/drawing/2010/main" Requires="a14">
          <p:sp>
            <p:nvSpPr>
              <p:cNvPr id="22" name="Text Box 12">
                <a:extLst>
                  <a:ext uri="{FF2B5EF4-FFF2-40B4-BE49-F238E27FC236}">
                    <a16:creationId xmlns:a16="http://schemas.microsoft.com/office/drawing/2014/main" id="{A8AF04E9-7EE4-DB16-9DD8-A4A332A75FF0}"/>
                  </a:ext>
                </a:extLst>
              </p:cNvPr>
              <p:cNvSpPr txBox="1">
                <a:spLocks noChangeArrowheads="1"/>
              </p:cNvSpPr>
              <p:nvPr/>
            </p:nvSpPr>
            <p:spPr bwMode="auto">
              <a:xfrm>
                <a:off x="8112510" y="2400830"/>
                <a:ext cx="2260840" cy="1070549"/>
              </a:xfrm>
              <a:prstGeom prst="rect">
                <a:avLst/>
              </a:prstGeom>
              <a:noFill/>
              <a:ln w="9525">
                <a:noFill/>
                <a:miter lim="800000"/>
                <a:headEnd/>
                <a:tailEnd/>
              </a:ln>
            </p:spPr>
            <p:txBody>
              <a:bodyPr wrap="square">
                <a:spAutoFit/>
              </a:bodyPr>
              <a:lstStyle/>
              <a:p>
                <a:pPr>
                  <a:spcBef>
                    <a:spcPct val="50000"/>
                  </a:spcBef>
                </a:pPr>
                <a14:m>
                  <m:oMath xmlns:m="http://schemas.openxmlformats.org/officeDocument/2006/math">
                    <m:box>
                      <m:boxPr>
                        <m:ctrlPr>
                          <a:rPr lang="en-US" sz="4400" b="1" i="1" dirty="0" smtClean="0">
                            <a:solidFill>
                              <a:schemeClr val="accent3"/>
                            </a:solidFill>
                            <a:latin typeface="Cambria Math" panose="02040503050406030204" pitchFamily="18" charset="0"/>
                          </a:rPr>
                        </m:ctrlPr>
                      </m:boxPr>
                      <m:e>
                        <m:f>
                          <m:fPr>
                            <m:ctrlPr>
                              <a:rPr lang="en-US" sz="4400" b="1" i="1" dirty="0" smtClean="0">
                                <a:solidFill>
                                  <a:schemeClr val="accent3"/>
                                </a:solidFill>
                                <a:latin typeface="Cambria Math" panose="02040503050406030204" pitchFamily="18" charset="0"/>
                              </a:rPr>
                            </m:ctrlPr>
                          </m:fPr>
                          <m:num>
                            <m:r>
                              <a:rPr lang="en-US" sz="4400" b="1" i="1" dirty="0" smtClean="0">
                                <a:solidFill>
                                  <a:schemeClr val="accent3"/>
                                </a:solidFill>
                                <a:latin typeface="Cambria Math" panose="02040503050406030204" pitchFamily="18" charset="0"/>
                              </a:rPr>
                              <m:t>𝟏</m:t>
                            </m:r>
                          </m:num>
                          <m:den>
                            <m:r>
                              <a:rPr lang="en-US" sz="4400" b="1" i="1" dirty="0" smtClean="0">
                                <a:solidFill>
                                  <a:schemeClr val="accent3"/>
                                </a:solidFill>
                                <a:latin typeface="Cambria Math" panose="02040503050406030204" pitchFamily="18" charset="0"/>
                              </a:rPr>
                              <m:t>.</m:t>
                            </m:r>
                            <m:r>
                              <a:rPr lang="en-US" sz="4400" b="1" i="1" dirty="0" smtClean="0">
                                <a:solidFill>
                                  <a:schemeClr val="accent3"/>
                                </a:solidFill>
                                <a:latin typeface="Cambria Math" panose="02040503050406030204" pitchFamily="18" charset="0"/>
                              </a:rPr>
                              <m:t>𝟖</m:t>
                            </m:r>
                          </m:den>
                        </m:f>
                      </m:e>
                    </m:box>
                  </m:oMath>
                </a14:m>
                <a:r>
                  <a:rPr lang="en-US" sz="3600" b="1" dirty="0">
                    <a:solidFill>
                      <a:schemeClr val="accent3"/>
                    </a:solidFill>
                  </a:rPr>
                  <a:t> = 1.25</a:t>
                </a:r>
              </a:p>
            </p:txBody>
          </p:sp>
        </mc:Choice>
        <mc:Fallback>
          <p:sp>
            <p:nvSpPr>
              <p:cNvPr id="22" name="Text Box 12">
                <a:extLst>
                  <a:ext uri="{FF2B5EF4-FFF2-40B4-BE49-F238E27FC236}">
                    <a16:creationId xmlns:a16="http://schemas.microsoft.com/office/drawing/2014/main" id="{A8AF04E9-7EE4-DB16-9DD8-A4A332A75FF0}"/>
                  </a:ext>
                </a:extLst>
              </p:cNvPr>
              <p:cNvSpPr txBox="1">
                <a:spLocks noRot="1" noChangeAspect="1" noMove="1" noResize="1" noEditPoints="1" noAdjustHandles="1" noChangeArrowheads="1" noChangeShapeType="1" noTextEdit="1"/>
              </p:cNvSpPr>
              <p:nvPr/>
            </p:nvSpPr>
            <p:spPr bwMode="auto">
              <a:xfrm>
                <a:off x="8112510" y="2400830"/>
                <a:ext cx="2260840" cy="1070549"/>
              </a:xfrm>
              <a:prstGeom prst="rect">
                <a:avLst/>
              </a:prstGeom>
              <a:blipFill>
                <a:blip r:embed="rId3"/>
                <a:stretch>
                  <a:fillRect b="-5714"/>
                </a:stretch>
              </a:blipFill>
              <a:ln w="9525">
                <a:noFill/>
                <a:miter lim="800000"/>
                <a:headEnd/>
                <a:tailEnd/>
              </a:ln>
            </p:spPr>
            <p:txBody>
              <a:bodyPr/>
              <a:lstStyle/>
              <a:p>
                <a:r>
                  <a:rPr lang="en-US">
                    <a:noFill/>
                  </a:rPr>
                  <a:t> </a:t>
                </a:r>
              </a:p>
            </p:txBody>
          </p:sp>
        </mc:Fallback>
      </mc:AlternateContent>
      <p:sp>
        <p:nvSpPr>
          <p:cNvPr id="25" name="Rectangle 15">
            <a:extLst>
              <a:ext uri="{FF2B5EF4-FFF2-40B4-BE49-F238E27FC236}">
                <a16:creationId xmlns:a16="http://schemas.microsoft.com/office/drawing/2014/main" id="{BB8713DB-D7B1-2337-051B-CB717C4AA6B2}"/>
              </a:ext>
            </a:extLst>
          </p:cNvPr>
          <p:cNvSpPr>
            <a:spLocks noChangeArrowheads="1"/>
          </p:cNvSpPr>
          <p:nvPr/>
        </p:nvSpPr>
        <p:spPr bwMode="auto">
          <a:xfrm>
            <a:off x="10017510" y="3728227"/>
            <a:ext cx="685800" cy="609600"/>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a:r>
              <a:rPr lang="en-US" sz="3600" dirty="0"/>
              <a:t>&gt;1?</a:t>
            </a:r>
          </a:p>
        </p:txBody>
      </p:sp>
      <p:cxnSp>
        <p:nvCxnSpPr>
          <p:cNvPr id="26" name="AutoShape 16">
            <a:extLst>
              <a:ext uri="{FF2B5EF4-FFF2-40B4-BE49-F238E27FC236}">
                <a16:creationId xmlns:a16="http://schemas.microsoft.com/office/drawing/2014/main" id="{04BD4584-AEB4-32CE-CCEC-C3DBBEAA4675}"/>
              </a:ext>
            </a:extLst>
          </p:cNvPr>
          <p:cNvCxnSpPr>
            <a:cxnSpLocks noChangeShapeType="1"/>
            <a:stCxn id="15" idx="3"/>
            <a:endCxn id="25" idx="1"/>
          </p:cNvCxnSpPr>
          <p:nvPr/>
        </p:nvCxnSpPr>
        <p:spPr bwMode="auto">
          <a:xfrm>
            <a:off x="9636510" y="4033027"/>
            <a:ext cx="381000" cy="0"/>
          </a:xfrm>
          <a:prstGeom prst="straightConnector1">
            <a:avLst/>
          </a:prstGeom>
          <a:noFill/>
          <a:ln w="50800">
            <a:solidFill>
              <a:schemeClr val="tx1"/>
            </a:solidFill>
            <a:round/>
            <a:headEnd/>
            <a:tailEnd type="triangle" w="med" len="med"/>
          </a:ln>
        </p:spPr>
      </p:cxnSp>
      <p:sp>
        <p:nvSpPr>
          <p:cNvPr id="27" name="Line 17">
            <a:extLst>
              <a:ext uri="{FF2B5EF4-FFF2-40B4-BE49-F238E27FC236}">
                <a16:creationId xmlns:a16="http://schemas.microsoft.com/office/drawing/2014/main" id="{4ADC501F-456B-8175-C338-01330E76896D}"/>
              </a:ext>
            </a:extLst>
          </p:cNvPr>
          <p:cNvSpPr>
            <a:spLocks noChangeShapeType="1"/>
          </p:cNvSpPr>
          <p:nvPr/>
        </p:nvSpPr>
        <p:spPr bwMode="auto">
          <a:xfrm>
            <a:off x="10703310" y="4033027"/>
            <a:ext cx="381000" cy="0"/>
          </a:xfrm>
          <a:prstGeom prst="line">
            <a:avLst/>
          </a:prstGeom>
          <a:noFill/>
          <a:ln w="50800">
            <a:solidFill>
              <a:schemeClr val="tx1"/>
            </a:solidFill>
            <a:round/>
            <a:headEnd/>
            <a:tailEnd type="triangle" w="med" len="med"/>
          </a:ln>
        </p:spPr>
        <p:txBody>
          <a:bodyPr/>
          <a:lstStyle/>
          <a:p>
            <a:endParaRPr lang="en-US" sz="2800"/>
          </a:p>
        </p:txBody>
      </p:sp>
      <p:pic>
        <p:nvPicPr>
          <p:cNvPr id="12" name="Picture 11">
            <a:extLst>
              <a:ext uri="{FF2B5EF4-FFF2-40B4-BE49-F238E27FC236}">
                <a16:creationId xmlns:a16="http://schemas.microsoft.com/office/drawing/2014/main" id="{CC78F990-FB38-2758-E4C7-0C49C3A7EFD0}"/>
              </a:ext>
            </a:extLst>
          </p:cNvPr>
          <p:cNvPicPr>
            <a:picLocks noChangeAspect="1"/>
          </p:cNvPicPr>
          <p:nvPr/>
        </p:nvPicPr>
        <p:blipFill>
          <a:blip r:embed="rId4"/>
          <a:stretch>
            <a:fillRect/>
          </a:stretch>
        </p:blipFill>
        <p:spPr>
          <a:xfrm>
            <a:off x="1411383" y="2254012"/>
            <a:ext cx="6015327" cy="3656134"/>
          </a:xfrm>
          <a:prstGeom prst="rect">
            <a:avLst/>
          </a:prstGeom>
        </p:spPr>
      </p:pic>
      <p:cxnSp>
        <p:nvCxnSpPr>
          <p:cNvPr id="17" name="Straight Connector 16">
            <a:extLst>
              <a:ext uri="{FF2B5EF4-FFF2-40B4-BE49-F238E27FC236}">
                <a16:creationId xmlns:a16="http://schemas.microsoft.com/office/drawing/2014/main" id="{5E3F8803-091F-3DD6-53FF-317623DA7B65}"/>
              </a:ext>
            </a:extLst>
          </p:cNvPr>
          <p:cNvCxnSpPr/>
          <p:nvPr/>
        </p:nvCxnSpPr>
        <p:spPr>
          <a:xfrm>
            <a:off x="2386361" y="2375210"/>
            <a:ext cx="3902927" cy="2720897"/>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mc:Choice xmlns:a14="http://schemas.microsoft.com/office/drawing/2010/main" Requires="a14">
          <p:sp>
            <p:nvSpPr>
              <p:cNvPr id="3" name="Text Box 12">
                <a:extLst>
                  <a:ext uri="{FF2B5EF4-FFF2-40B4-BE49-F238E27FC236}">
                    <a16:creationId xmlns:a16="http://schemas.microsoft.com/office/drawing/2014/main" id="{32432695-4D47-16D6-66F4-44DC269DA002}"/>
                  </a:ext>
                </a:extLst>
              </p:cNvPr>
              <p:cNvSpPr txBox="1">
                <a:spLocks noChangeArrowheads="1"/>
              </p:cNvSpPr>
              <p:nvPr/>
            </p:nvSpPr>
            <p:spPr bwMode="auto">
              <a:xfrm>
                <a:off x="8008437" y="4515848"/>
                <a:ext cx="838200" cy="1129476"/>
              </a:xfrm>
              <a:prstGeom prst="rect">
                <a:avLst/>
              </a:prstGeom>
              <a:noFill/>
              <a:ln w="9525">
                <a:noFill/>
                <a:miter lim="800000"/>
                <a:headEnd/>
                <a:tailEnd/>
              </a:ln>
            </p:spPr>
            <p:txBody>
              <a:bodyPr wrap="square">
                <a:spAutoFit/>
              </a:bodyPr>
              <a:lstStyle/>
              <a:p>
                <a:pPr>
                  <a:spcBef>
                    <a:spcPct val="50000"/>
                  </a:spcBef>
                </a:pPr>
                <a14:m>
                  <m:oMathPara xmlns:m="http://schemas.openxmlformats.org/officeDocument/2006/math">
                    <m:oMath>
                      <m:box>
                        <m:boxPr>
                          <m:ctrlPr>
                            <a:rPr lang="en-US" sz="3600" b="1" i="1" dirty="0" smtClean="0">
                              <a:solidFill>
                                <a:schemeClr val="accent3"/>
                              </a:solidFill>
                              <a:latin typeface="Cambria Math" panose="02040503050406030204" pitchFamily="18" charset="0"/>
                            </a:rPr>
                          </m:ctrlPr>
                        </m:boxPr>
                        <m:e>
                          <m:f>
                            <m:fPr>
                              <m:ctrlPr>
                                <a:rPr lang="en-US" sz="3600" b="1" i="1" dirty="0" smtClean="0">
                                  <a:solidFill>
                                    <a:schemeClr val="accent3"/>
                                  </a:solidFill>
                                  <a:latin typeface="Cambria Math" panose="02040503050406030204" pitchFamily="18" charset="0"/>
                                </a:rPr>
                              </m:ctrlPr>
                            </m:fPr>
                            <m:num>
                              <m:r>
                                <a:rPr lang="en-US" sz="3600" b="1" i="1" dirty="0" smtClean="0">
                                  <a:solidFill>
                                    <a:schemeClr val="accent3"/>
                                  </a:solidFill>
                                  <a:latin typeface="Cambria Math" panose="02040503050406030204" pitchFamily="18" charset="0"/>
                                </a:rPr>
                                <m:t>𝟏</m:t>
                              </m:r>
                            </m:num>
                            <m:den>
                              <m:r>
                                <a:rPr lang="en-US" sz="3600" b="1" i="1" dirty="0" smtClean="0">
                                  <a:solidFill>
                                    <a:schemeClr val="accent3"/>
                                  </a:solidFill>
                                  <a:latin typeface="Cambria Math" panose="02040503050406030204" pitchFamily="18" charset="0"/>
                                </a:rPr>
                                <m:t>𝟏</m:t>
                              </m:r>
                            </m:den>
                          </m:f>
                        </m:e>
                      </m:box>
                    </m:oMath>
                  </m:oMathPara>
                </a14:m>
                <a:endParaRPr lang="en-US" sz="2800" b="1" dirty="0">
                  <a:solidFill>
                    <a:schemeClr val="accent2"/>
                  </a:solidFill>
                </a:endParaRPr>
              </a:p>
            </p:txBody>
          </p:sp>
        </mc:Choice>
        <mc:Fallback>
          <p:sp>
            <p:nvSpPr>
              <p:cNvPr id="3" name="Text Box 12">
                <a:extLst>
                  <a:ext uri="{FF2B5EF4-FFF2-40B4-BE49-F238E27FC236}">
                    <a16:creationId xmlns:a16="http://schemas.microsoft.com/office/drawing/2014/main" id="{32432695-4D47-16D6-66F4-44DC269DA002}"/>
                  </a:ext>
                </a:extLst>
              </p:cNvPr>
              <p:cNvSpPr txBox="1">
                <a:spLocks noRot="1" noChangeAspect="1" noMove="1" noResize="1" noEditPoints="1" noAdjustHandles="1" noChangeArrowheads="1" noChangeShapeType="1" noTextEdit="1"/>
              </p:cNvSpPr>
              <p:nvPr/>
            </p:nvSpPr>
            <p:spPr bwMode="auto">
              <a:xfrm>
                <a:off x="8008437" y="4515848"/>
                <a:ext cx="838200" cy="1129476"/>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416238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P spid="21" grpId="0" animBg="1"/>
      <p:bldP spid="22" grpId="0"/>
      <p:bldP spid="25" grpId="0" animBg="1"/>
      <p:bldP spid="27" grpId="0" animBg="1"/>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err="1"/>
              <a:t>Perceptrons</a:t>
            </a:r>
            <a:r>
              <a:rPr lang="en-US" dirty="0"/>
              <a:t> (spoiler!)</a:t>
            </a:r>
          </a:p>
        </p:txBody>
      </p:sp>
      <p:sp>
        <p:nvSpPr>
          <p:cNvPr id="25603" name="Rectangle 3"/>
          <p:cNvSpPr>
            <a:spLocks noGrp="1" noChangeArrowheads="1"/>
          </p:cNvSpPr>
          <p:nvPr>
            <p:ph idx="1"/>
          </p:nvPr>
        </p:nvSpPr>
        <p:spPr/>
        <p:txBody>
          <a:bodyPr>
            <a:normAutofit lnSpcReduction="10000"/>
          </a:bodyPr>
          <a:lstStyle/>
          <a:p>
            <a:pPr eaLnBrk="1" hangingPunct="1">
              <a:lnSpc>
                <a:spcPct val="90000"/>
              </a:lnSpc>
            </a:pPr>
            <a:r>
              <a:rPr lang="en-US" sz="2800" dirty="0"/>
              <a:t>Inputs are </a:t>
            </a:r>
            <a:r>
              <a:rPr lang="en-US" sz="2800" dirty="0">
                <a:solidFill>
                  <a:schemeClr val="accent2"/>
                </a:solidFill>
              </a:rPr>
              <a:t>feature values</a:t>
            </a:r>
          </a:p>
          <a:p>
            <a:pPr eaLnBrk="1" hangingPunct="1">
              <a:lnSpc>
                <a:spcPct val="90000"/>
              </a:lnSpc>
            </a:pPr>
            <a:r>
              <a:rPr lang="en-US" sz="2800" dirty="0"/>
              <a:t>Each feature has a </a:t>
            </a:r>
            <a:r>
              <a:rPr lang="en-US" sz="2800" dirty="0">
                <a:solidFill>
                  <a:schemeClr val="accent2"/>
                </a:solidFill>
              </a:rPr>
              <a:t>weight</a:t>
            </a:r>
          </a:p>
          <a:p>
            <a:pPr eaLnBrk="1" hangingPunct="1">
              <a:lnSpc>
                <a:spcPct val="90000"/>
              </a:lnSpc>
            </a:pPr>
            <a:r>
              <a:rPr lang="en-US" sz="2800" dirty="0"/>
              <a:t>Sum is the </a:t>
            </a:r>
            <a:r>
              <a:rPr lang="en-US" sz="2800" dirty="0">
                <a:solidFill>
                  <a:schemeClr val="accent2"/>
                </a:solidFill>
              </a:rPr>
              <a:t>activation</a:t>
            </a:r>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endParaRPr lang="en-US" sz="2800" dirty="0"/>
          </a:p>
          <a:p>
            <a:pPr eaLnBrk="1" hangingPunct="1">
              <a:lnSpc>
                <a:spcPct val="90000"/>
              </a:lnSpc>
            </a:pPr>
            <a:r>
              <a:rPr lang="en-US" sz="2800" dirty="0"/>
              <a:t>If the activation is:</a:t>
            </a:r>
          </a:p>
          <a:p>
            <a:pPr lvl="1" eaLnBrk="1" hangingPunct="1">
              <a:lnSpc>
                <a:spcPct val="90000"/>
              </a:lnSpc>
            </a:pPr>
            <a:r>
              <a:rPr lang="en-US" sz="2400" dirty="0"/>
              <a:t>Positive, output +1</a:t>
            </a:r>
          </a:p>
          <a:p>
            <a:pPr lvl="1" eaLnBrk="1" hangingPunct="1">
              <a:lnSpc>
                <a:spcPct val="90000"/>
              </a:lnSpc>
            </a:pPr>
            <a:r>
              <a:rPr lang="en-US" sz="2400" dirty="0"/>
              <a:t>Negative, output -1</a:t>
            </a:r>
          </a:p>
        </p:txBody>
      </p:sp>
      <p:sp>
        <p:nvSpPr>
          <p:cNvPr id="25605" name="Rectangle 5"/>
          <p:cNvSpPr>
            <a:spLocks noChangeArrowheads="1"/>
          </p:cNvSpPr>
          <p:nvPr/>
        </p:nvSpPr>
        <p:spPr bwMode="auto">
          <a:xfrm>
            <a:off x="6096000" y="5029200"/>
            <a:ext cx="685800" cy="1219200"/>
          </a:xfrm>
          <a:prstGeom prst="rect">
            <a:avLst/>
          </a:prstGeom>
          <a:solidFill>
            <a:schemeClr val="accent1"/>
          </a:solidFill>
          <a:ln w="9525">
            <a:solidFill>
              <a:schemeClr val="tx1"/>
            </a:solidFill>
            <a:miter lim="800000"/>
            <a:headEnd/>
            <a:tailEnd/>
          </a:ln>
        </p:spPr>
        <p:txBody>
          <a:bodyPr wrap="none" anchor="ctr"/>
          <a:lstStyle/>
          <a:p>
            <a:pPr algn="ctr"/>
            <a:r>
              <a:rPr lang="en-US" sz="4000" dirty="0">
                <a:sym typeface="Symbol" pitchFamily="18" charset="2"/>
              </a:rPr>
              <a:t></a:t>
            </a:r>
          </a:p>
        </p:txBody>
      </p:sp>
      <p:sp>
        <p:nvSpPr>
          <p:cNvPr id="25606" name="Line 6"/>
          <p:cNvSpPr>
            <a:spLocks noChangeShapeType="1"/>
          </p:cNvSpPr>
          <p:nvPr/>
        </p:nvSpPr>
        <p:spPr bwMode="auto">
          <a:xfrm>
            <a:off x="5257800" y="5257800"/>
            <a:ext cx="838200" cy="0"/>
          </a:xfrm>
          <a:prstGeom prst="line">
            <a:avLst/>
          </a:prstGeom>
          <a:noFill/>
          <a:ln w="50800">
            <a:solidFill>
              <a:schemeClr val="tx1"/>
            </a:solidFill>
            <a:round/>
            <a:headEnd/>
            <a:tailEnd type="triangle" w="med" len="med"/>
          </a:ln>
        </p:spPr>
        <p:txBody>
          <a:bodyPr/>
          <a:lstStyle/>
          <a:p>
            <a:endParaRPr lang="en-US"/>
          </a:p>
        </p:txBody>
      </p:sp>
      <p:sp>
        <p:nvSpPr>
          <p:cNvPr id="25607" name="Line 7"/>
          <p:cNvSpPr>
            <a:spLocks noChangeShapeType="1"/>
          </p:cNvSpPr>
          <p:nvPr/>
        </p:nvSpPr>
        <p:spPr bwMode="auto">
          <a:xfrm>
            <a:off x="5257800" y="5638800"/>
            <a:ext cx="838200" cy="0"/>
          </a:xfrm>
          <a:prstGeom prst="line">
            <a:avLst/>
          </a:prstGeom>
          <a:noFill/>
          <a:ln w="12700">
            <a:solidFill>
              <a:schemeClr val="tx1"/>
            </a:solidFill>
            <a:round/>
            <a:headEnd/>
            <a:tailEnd type="triangle" w="med" len="med"/>
          </a:ln>
        </p:spPr>
        <p:txBody>
          <a:bodyPr/>
          <a:lstStyle/>
          <a:p>
            <a:endParaRPr lang="en-US"/>
          </a:p>
        </p:txBody>
      </p:sp>
      <p:sp>
        <p:nvSpPr>
          <p:cNvPr id="25608" name="Line 8"/>
          <p:cNvSpPr>
            <a:spLocks noChangeShapeType="1"/>
          </p:cNvSpPr>
          <p:nvPr/>
        </p:nvSpPr>
        <p:spPr bwMode="auto">
          <a:xfrm>
            <a:off x="5257800" y="6019800"/>
            <a:ext cx="838200" cy="0"/>
          </a:xfrm>
          <a:prstGeom prst="line">
            <a:avLst/>
          </a:prstGeom>
          <a:noFill/>
          <a:ln w="76200">
            <a:solidFill>
              <a:schemeClr val="tx1"/>
            </a:solidFill>
            <a:round/>
            <a:headEnd/>
            <a:tailEnd type="triangle" w="med" len="med"/>
          </a:ln>
        </p:spPr>
        <p:txBody>
          <a:bodyPr/>
          <a:lstStyle/>
          <a:p>
            <a:endParaRPr lang="en-US"/>
          </a:p>
        </p:txBody>
      </p:sp>
      <p:sp>
        <p:nvSpPr>
          <p:cNvPr id="25609" name="Rectangle 9"/>
          <p:cNvSpPr>
            <a:spLocks noChangeArrowheads="1"/>
          </p:cNvSpPr>
          <p:nvPr/>
        </p:nvSpPr>
        <p:spPr bwMode="auto">
          <a:xfrm>
            <a:off x="4876800" y="5105400"/>
            <a:ext cx="381000" cy="304800"/>
          </a:xfrm>
          <a:prstGeom prst="rect">
            <a:avLst/>
          </a:prstGeom>
          <a:solidFill>
            <a:schemeClr val="accent1"/>
          </a:solidFill>
          <a:ln w="9525">
            <a:solidFill>
              <a:schemeClr val="tx1"/>
            </a:solidFill>
            <a:miter lim="800000"/>
            <a:headEnd/>
            <a:tailEnd/>
          </a:ln>
        </p:spPr>
        <p:txBody>
          <a:bodyPr wrap="none" anchor="ctr"/>
          <a:lstStyle/>
          <a:p>
            <a:pPr algn="ctr"/>
            <a:r>
              <a:rPr lang="en-US"/>
              <a:t>f</a:t>
            </a:r>
            <a:r>
              <a:rPr lang="en-US" baseline="-25000"/>
              <a:t>1</a:t>
            </a:r>
          </a:p>
        </p:txBody>
      </p:sp>
      <p:sp>
        <p:nvSpPr>
          <p:cNvPr id="25610" name="Rectangle 10"/>
          <p:cNvSpPr>
            <a:spLocks noChangeArrowheads="1"/>
          </p:cNvSpPr>
          <p:nvPr/>
        </p:nvSpPr>
        <p:spPr bwMode="auto">
          <a:xfrm>
            <a:off x="4876800" y="5486400"/>
            <a:ext cx="381000" cy="304800"/>
          </a:xfrm>
          <a:prstGeom prst="rect">
            <a:avLst/>
          </a:prstGeom>
          <a:solidFill>
            <a:schemeClr val="accent1"/>
          </a:solidFill>
          <a:ln w="9525">
            <a:solidFill>
              <a:schemeClr val="tx1"/>
            </a:solidFill>
            <a:miter lim="800000"/>
            <a:headEnd/>
            <a:tailEnd/>
          </a:ln>
        </p:spPr>
        <p:txBody>
          <a:bodyPr wrap="none" anchor="ctr"/>
          <a:lstStyle/>
          <a:p>
            <a:pPr algn="ctr"/>
            <a:r>
              <a:rPr lang="en-US"/>
              <a:t>f</a:t>
            </a:r>
            <a:r>
              <a:rPr lang="en-US" baseline="-25000"/>
              <a:t>2</a:t>
            </a:r>
          </a:p>
        </p:txBody>
      </p:sp>
      <p:sp>
        <p:nvSpPr>
          <p:cNvPr id="25611" name="Rectangle 11"/>
          <p:cNvSpPr>
            <a:spLocks noChangeArrowheads="1"/>
          </p:cNvSpPr>
          <p:nvPr/>
        </p:nvSpPr>
        <p:spPr bwMode="auto">
          <a:xfrm>
            <a:off x="4876800" y="5867400"/>
            <a:ext cx="381000" cy="304800"/>
          </a:xfrm>
          <a:prstGeom prst="rect">
            <a:avLst/>
          </a:prstGeom>
          <a:solidFill>
            <a:schemeClr val="accent1"/>
          </a:solidFill>
          <a:ln w="9525">
            <a:solidFill>
              <a:schemeClr val="tx1"/>
            </a:solidFill>
            <a:miter lim="800000"/>
            <a:headEnd/>
            <a:tailEnd/>
          </a:ln>
        </p:spPr>
        <p:txBody>
          <a:bodyPr wrap="none" anchor="ctr"/>
          <a:lstStyle/>
          <a:p>
            <a:pPr algn="ctr"/>
            <a:r>
              <a:rPr lang="en-US"/>
              <a:t>f</a:t>
            </a:r>
            <a:r>
              <a:rPr lang="en-US" baseline="-25000"/>
              <a:t>3</a:t>
            </a:r>
          </a:p>
        </p:txBody>
      </p:sp>
      <p:sp>
        <p:nvSpPr>
          <p:cNvPr id="25612" name="Text Box 12"/>
          <p:cNvSpPr txBox="1">
            <a:spLocks noChangeArrowheads="1"/>
          </p:cNvSpPr>
          <p:nvPr/>
        </p:nvSpPr>
        <p:spPr bwMode="auto">
          <a:xfrm>
            <a:off x="5410200" y="4876800"/>
            <a:ext cx="533400" cy="366713"/>
          </a:xfrm>
          <a:prstGeom prst="rect">
            <a:avLst/>
          </a:prstGeom>
          <a:noFill/>
          <a:ln w="9525">
            <a:noFill/>
            <a:miter lim="800000"/>
            <a:headEnd/>
            <a:tailEnd/>
          </a:ln>
        </p:spPr>
        <p:txBody>
          <a:bodyPr>
            <a:spAutoFit/>
          </a:bodyPr>
          <a:lstStyle/>
          <a:p>
            <a:pPr>
              <a:spcBef>
                <a:spcPct val="50000"/>
              </a:spcBef>
            </a:pPr>
            <a:r>
              <a:rPr lang="en-US"/>
              <a:t>w</a:t>
            </a:r>
            <a:r>
              <a:rPr lang="en-US" baseline="-25000"/>
              <a:t>1</a:t>
            </a:r>
            <a:endParaRPr lang="en-US"/>
          </a:p>
        </p:txBody>
      </p:sp>
      <p:sp>
        <p:nvSpPr>
          <p:cNvPr id="25613" name="Text Box 13"/>
          <p:cNvSpPr txBox="1">
            <a:spLocks noChangeArrowheads="1"/>
          </p:cNvSpPr>
          <p:nvPr/>
        </p:nvSpPr>
        <p:spPr bwMode="auto">
          <a:xfrm>
            <a:off x="5410200" y="5272088"/>
            <a:ext cx="533400" cy="366712"/>
          </a:xfrm>
          <a:prstGeom prst="rect">
            <a:avLst/>
          </a:prstGeom>
          <a:noFill/>
          <a:ln w="9525">
            <a:noFill/>
            <a:miter lim="800000"/>
            <a:headEnd/>
            <a:tailEnd/>
          </a:ln>
        </p:spPr>
        <p:txBody>
          <a:bodyPr>
            <a:spAutoFit/>
          </a:bodyPr>
          <a:lstStyle/>
          <a:p>
            <a:pPr>
              <a:spcBef>
                <a:spcPct val="50000"/>
              </a:spcBef>
            </a:pPr>
            <a:r>
              <a:rPr lang="en-US"/>
              <a:t>w</a:t>
            </a:r>
            <a:r>
              <a:rPr lang="en-US" baseline="-25000"/>
              <a:t>2</a:t>
            </a:r>
            <a:endParaRPr lang="en-US"/>
          </a:p>
        </p:txBody>
      </p:sp>
      <p:sp>
        <p:nvSpPr>
          <p:cNvPr id="25614" name="Text Box 14"/>
          <p:cNvSpPr txBox="1">
            <a:spLocks noChangeArrowheads="1"/>
          </p:cNvSpPr>
          <p:nvPr/>
        </p:nvSpPr>
        <p:spPr bwMode="auto">
          <a:xfrm>
            <a:off x="5410200" y="5638800"/>
            <a:ext cx="533400" cy="366713"/>
          </a:xfrm>
          <a:prstGeom prst="rect">
            <a:avLst/>
          </a:prstGeom>
          <a:noFill/>
          <a:ln w="9525">
            <a:noFill/>
            <a:miter lim="800000"/>
            <a:headEnd/>
            <a:tailEnd/>
          </a:ln>
        </p:spPr>
        <p:txBody>
          <a:bodyPr>
            <a:spAutoFit/>
          </a:bodyPr>
          <a:lstStyle/>
          <a:p>
            <a:pPr>
              <a:spcBef>
                <a:spcPct val="50000"/>
              </a:spcBef>
            </a:pPr>
            <a:r>
              <a:rPr lang="en-US"/>
              <a:t>w</a:t>
            </a:r>
            <a:r>
              <a:rPr lang="en-US" baseline="-25000"/>
              <a:t>3</a:t>
            </a:r>
            <a:endParaRPr lang="en-US"/>
          </a:p>
        </p:txBody>
      </p:sp>
      <p:sp>
        <p:nvSpPr>
          <p:cNvPr id="25615" name="Rectangle 15"/>
          <p:cNvSpPr>
            <a:spLocks noChangeArrowheads="1"/>
          </p:cNvSpPr>
          <p:nvPr/>
        </p:nvSpPr>
        <p:spPr bwMode="auto">
          <a:xfrm>
            <a:off x="7162800" y="5334000"/>
            <a:ext cx="685800" cy="609600"/>
          </a:xfrm>
          <a:prstGeom prst="rect">
            <a:avLst/>
          </a:prstGeom>
          <a:solidFill>
            <a:schemeClr val="accent1"/>
          </a:solidFill>
          <a:ln w="9525">
            <a:solidFill>
              <a:schemeClr val="tx1"/>
            </a:solidFill>
            <a:miter lim="800000"/>
            <a:headEnd/>
            <a:tailEnd/>
          </a:ln>
        </p:spPr>
        <p:txBody>
          <a:bodyPr wrap="none" anchor="ctr"/>
          <a:lstStyle/>
          <a:p>
            <a:pPr algn="ctr"/>
            <a:r>
              <a:rPr lang="en-US" sz="2400"/>
              <a:t>&gt;0?</a:t>
            </a:r>
          </a:p>
        </p:txBody>
      </p:sp>
      <p:cxnSp>
        <p:nvCxnSpPr>
          <p:cNvPr id="25616" name="AutoShape 16"/>
          <p:cNvCxnSpPr>
            <a:cxnSpLocks noChangeShapeType="1"/>
            <a:stCxn id="25605" idx="3"/>
            <a:endCxn id="25615" idx="1"/>
          </p:cNvCxnSpPr>
          <p:nvPr/>
        </p:nvCxnSpPr>
        <p:spPr bwMode="auto">
          <a:xfrm>
            <a:off x="6781800" y="5638800"/>
            <a:ext cx="381000" cy="0"/>
          </a:xfrm>
          <a:prstGeom prst="straightConnector1">
            <a:avLst/>
          </a:prstGeom>
          <a:noFill/>
          <a:ln w="50800">
            <a:solidFill>
              <a:schemeClr val="tx1"/>
            </a:solidFill>
            <a:round/>
            <a:headEnd/>
            <a:tailEnd type="triangle" w="med" len="med"/>
          </a:ln>
        </p:spPr>
      </p:cxnSp>
      <p:sp>
        <p:nvSpPr>
          <p:cNvPr id="25617" name="Line 17"/>
          <p:cNvSpPr>
            <a:spLocks noChangeShapeType="1"/>
          </p:cNvSpPr>
          <p:nvPr/>
        </p:nvSpPr>
        <p:spPr bwMode="auto">
          <a:xfrm>
            <a:off x="7848600" y="5638800"/>
            <a:ext cx="381000" cy="0"/>
          </a:xfrm>
          <a:prstGeom prst="line">
            <a:avLst/>
          </a:prstGeom>
          <a:noFill/>
          <a:ln w="50800">
            <a:solidFill>
              <a:schemeClr val="tx1"/>
            </a:solidFill>
            <a:round/>
            <a:headEnd/>
            <a:tailEnd type="triangle" w="med" len="med"/>
          </a:ln>
        </p:spPr>
        <p:txBody>
          <a:bodyPr/>
          <a:lstStyle/>
          <a:p>
            <a:endParaRPr lang="en-US"/>
          </a:p>
        </p:txBody>
      </p:sp>
      <p:pic>
        <p:nvPicPr>
          <p:cNvPr id="20" name="Picture 19" descr="txp_fig"/>
          <p:cNvPicPr>
            <a:picLocks noChangeAspect="1"/>
          </p:cNvPicPr>
          <p:nvPr>
            <p:custDataLst>
              <p:tags r:id="rId1"/>
            </p:custDataLst>
          </p:nvPr>
        </p:nvPicPr>
        <p:blipFill>
          <a:blip r:embed="rId3" cstate="print"/>
          <a:srcRect/>
          <a:stretch>
            <a:fillRect/>
          </a:stretch>
        </p:blipFill>
        <p:spPr bwMode="auto">
          <a:xfrm>
            <a:off x="1905000" y="3689350"/>
            <a:ext cx="7624762" cy="798513"/>
          </a:xfrm>
          <a:prstGeom prst="rect">
            <a:avLst/>
          </a:prstGeom>
          <a:noFill/>
          <a:ln w="9525">
            <a:noFill/>
            <a:miter lim="800000"/>
            <a:headEnd/>
            <a:tailEnd/>
          </a:ln>
        </p:spPr>
      </p:pic>
      <p:pic>
        <p:nvPicPr>
          <p:cNvPr id="21"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791200" y="1524126"/>
            <a:ext cx="4800600" cy="18042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60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60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60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60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6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6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6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6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6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6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6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6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6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nimBg="1"/>
      <p:bldP spid="25606" grpId="0" animBg="1"/>
      <p:bldP spid="25607" grpId="0" animBg="1"/>
      <p:bldP spid="25608" grpId="0" animBg="1"/>
      <p:bldP spid="25609" grpId="0" animBg="1"/>
      <p:bldP spid="25610" grpId="0" animBg="1"/>
      <p:bldP spid="25611" grpId="0" animBg="1"/>
      <p:bldP spid="25612" grpId="0"/>
      <p:bldP spid="25613" grpId="0"/>
      <p:bldP spid="25614" grpId="0"/>
      <p:bldP spid="25615" grpId="0" animBg="1"/>
      <p:bldP spid="2561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dirty="0"/>
              <a:t>that’s it for today!</a:t>
            </a:r>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36</a:t>
            </a:fld>
            <a:endParaRPr lang="en-US"/>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a:xfrm>
            <a:off x="1624360" y="3768662"/>
            <a:ext cx="2979538" cy="2259013"/>
          </a:xfrm>
        </p:spPr>
        <p:txBody>
          <a:bodyPr/>
          <a:lstStyle/>
          <a:p>
            <a:r>
              <a:rPr lang="en-US" dirty="0"/>
              <a:t>Q-Learning</a:t>
            </a:r>
          </a:p>
          <a:p>
            <a:r>
              <a:rPr lang="en-US" dirty="0"/>
              <a:t>Exploration vs. Exploitation Tradeoff</a:t>
            </a:r>
          </a:p>
          <a:p>
            <a:r>
              <a:rPr lang="en-US" dirty="0"/>
              <a:t>Feature-Based Approximation</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877536" cy="2259013"/>
          </a:xfrm>
        </p:spPr>
        <p:txBody>
          <a:bodyPr/>
          <a:lstStyle/>
          <a:p>
            <a:r>
              <a:rPr lang="en-US" dirty="0"/>
              <a:t>Finish </a:t>
            </a:r>
            <a:r>
              <a:rPr lang="en-US" b="1" dirty="0">
                <a:solidFill>
                  <a:schemeClr val="accent4"/>
                </a:solidFill>
              </a:rPr>
              <a:t>Homework 2</a:t>
            </a:r>
            <a:r>
              <a:rPr lang="en-US" dirty="0"/>
              <a:t> (</a:t>
            </a:r>
            <a:r>
              <a:rPr lang="en-US"/>
              <a:t>due Friday)</a:t>
            </a:r>
            <a:endParaRPr lang="en-US" dirty="0"/>
          </a:p>
          <a:p>
            <a:endParaRPr lang="en-US" dirty="0"/>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dirty="0"/>
              <a:t>Reinforcement Learning in Practice</a:t>
            </a:r>
          </a:p>
          <a:p>
            <a:r>
              <a:rPr lang="en-US" dirty="0"/>
              <a:t>Statistical modeling</a:t>
            </a:r>
          </a:p>
        </p:txBody>
      </p:sp>
    </p:spTree>
    <p:extLst>
      <p:ext uri="{BB962C8B-B14F-4D97-AF65-F5344CB8AC3E}">
        <p14:creationId xmlns:p14="http://schemas.microsoft.com/office/powerpoint/2010/main" val="35823469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f_1(x)$&#10;\end{document}&#10;"/>
  <p:tag name="FILENAME" val="txp_fig"/>
  <p:tag name="FORMAT" val="pngmono"/>
  <p:tag name="RES" val="1200"/>
  <p:tag name="BLEND" val="0"/>
  <p:tag name="TRANSPARENT" val="0"/>
  <p:tag name="TBUG" val="0"/>
  <p:tag name="ALLOWFS" val="0"/>
  <p:tag name="ORIGWIDTH" val="50"/>
  <p:tag name="PICTUREFILESIZE" val="3167"/>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hat{y}$&#10;\end{document}&#10;"/>
  <p:tag name="FILENAME" val="txp_fig"/>
  <p:tag name="FORMAT" val="pngmono"/>
  <p:tag name="RES" val="1200"/>
  <p:tag name="BLEND" val="0"/>
  <p:tag name="TRANSPARENT" val="0"/>
  <p:tag name="TBUG" val="0"/>
  <p:tag name="ALLOWFS" val="0"/>
  <p:tag name="ORIGWIDTH" val="12"/>
  <p:tag name="PICTUREFILESIZE" val="1146"/>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f_1(x)$&#10;\end{document}&#10;"/>
  <p:tag name="FILENAME" val="txp_fig"/>
  <p:tag name="FORMAT" val="pngmono"/>
  <p:tag name="RES" val="1200"/>
  <p:tag name="BLEND" val="0"/>
  <p:tag name="TRANSPARENT" val="0"/>
  <p:tag name="TBUG" val="0"/>
  <p:tag name="ALLOWFS" val="0"/>
  <p:tag name="ORIGWIDTH" val="50"/>
  <p:tag name="PICTUREFILESIZE" val="3167"/>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hat{y}$&#10;\end{document}&#10;"/>
  <p:tag name="FILENAME" val="txp_fig"/>
  <p:tag name="FORMAT" val="pngmono"/>
  <p:tag name="RES" val="1200"/>
  <p:tag name="BLEND" val="0"/>
  <p:tag name="TRANSPARENT" val="0"/>
  <p:tag name="TBUG" val="0"/>
  <p:tag name="ALLOWFS" val="0"/>
  <p:tag name="ORIGWIDTH" val="12"/>
  <p:tag name="PICTUREFILESIZE" val="1146"/>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f_1(x)$&#10;\end{document}&#10;"/>
  <p:tag name="FILENAME" val="txp_fig"/>
  <p:tag name="FORMAT" val="pngmono"/>
  <p:tag name="RES" val="1200"/>
  <p:tag name="BLEND" val="0"/>
  <p:tag name="TRANSPARENT" val="0"/>
  <p:tag name="TBUG" val="0"/>
  <p:tag name="ALLOWFS" val="0"/>
  <p:tag name="ORIGWIDTH" val="50"/>
  <p:tag name="PICTUREFILESIZE" val="3167"/>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hat{y}$&#10;\end{document}&#10;"/>
  <p:tag name="FILENAME" val="txp_fig"/>
  <p:tag name="FORMAT" val="pngmono"/>
  <p:tag name="RES" val="1200"/>
  <p:tag name="BLEND" val="0"/>
  <p:tag name="TRANSPARENT" val="0"/>
  <p:tag name="TBUG" val="0"/>
  <p:tag name="ALLOWFS" val="0"/>
  <p:tag name="ORIGWIDTH" val="12"/>
  <p:tag name="PICTUREFILESIZE" val="1146"/>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box{activation}_w(x) = \sum_i w_i \cdot f_i(x) = w \cdot f(x)&#10;\]&#10;\end{document}&#10;"/>
  <p:tag name="FILENAME" val="txp_fig"/>
  <p:tag name="FORMAT" val="pngmono"/>
  <p:tag name="RES" val="1200"/>
  <p:tag name="BLEND" val="0"/>
  <p:tag name="TRANSPARENT" val="0"/>
  <p:tag name="TBUG" val="0"/>
  <p:tag name="ALLOWFS" val="0"/>
  <p:tag name="ORIGWIDTH" val="391"/>
  <p:tag name="PICTUREFILESIZE" val="22311"/>
</p:tagLst>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otalTime>17411</TotalTime>
  <Words>2460</Words>
  <Application>Microsoft Office PowerPoint</Application>
  <PresentationFormat>Widescreen</PresentationFormat>
  <Paragraphs>435</Paragraphs>
  <Slides>36</Slides>
  <Notes>9</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9" baseType="lpstr">
      <vt:lpstr>Aptos</vt:lpstr>
      <vt:lpstr>Arial</vt:lpstr>
      <vt:lpstr>Avenir Next</vt:lpstr>
      <vt:lpstr>Avenir Next Demi Bold</vt:lpstr>
      <vt:lpstr>Avenir Next Medium</vt:lpstr>
      <vt:lpstr>Calibri</vt:lpstr>
      <vt:lpstr>Cambria Math</vt:lpstr>
      <vt:lpstr>Consolas</vt:lpstr>
      <vt:lpstr>Helvetica</vt:lpstr>
      <vt:lpstr>Symbol</vt:lpstr>
      <vt:lpstr>Wingdings</vt:lpstr>
      <vt:lpstr>Office Theme</vt:lpstr>
      <vt:lpstr>Photo Editor Photo</vt:lpstr>
      <vt:lpstr>Reinforcement Learning II</vt:lpstr>
      <vt:lpstr>Administrivia</vt:lpstr>
      <vt:lpstr>Recap: Reinforcement Learning</vt:lpstr>
      <vt:lpstr>Recap: Temporal Difference Learning</vt:lpstr>
      <vt:lpstr>Problems with TD Value Learning</vt:lpstr>
      <vt:lpstr>A More Hands-On Approach…</vt:lpstr>
      <vt:lpstr>Active Reinforcement Learning</vt:lpstr>
      <vt:lpstr>Questions (1)</vt:lpstr>
      <vt:lpstr>But First: Q-Value Iteration</vt:lpstr>
      <vt:lpstr>Q-Learning</vt:lpstr>
      <vt:lpstr>Properties of Q-Learning</vt:lpstr>
      <vt:lpstr>Questions (2)</vt:lpstr>
      <vt:lpstr>Exploration vs. Exploitation</vt:lpstr>
      <vt:lpstr>How to Explore?</vt:lpstr>
      <vt:lpstr>Exploration Functions</vt:lpstr>
      <vt:lpstr>Exploration Functions in Q-learning</vt:lpstr>
      <vt:lpstr>Q-value calculations</vt:lpstr>
      <vt:lpstr>Regret</vt:lpstr>
      <vt:lpstr>Generalizing Across States</vt:lpstr>
      <vt:lpstr>Poor Generalization</vt:lpstr>
      <vt:lpstr>Feature-Based Learning</vt:lpstr>
      <vt:lpstr>Linear Value Functions</vt:lpstr>
      <vt:lpstr>Approximate Q-Learning</vt:lpstr>
      <vt:lpstr>Intuition Behind Approximate Q-Learning</vt:lpstr>
      <vt:lpstr>Questions (3)</vt:lpstr>
      <vt:lpstr>Q-Pacman (1)</vt:lpstr>
      <vt:lpstr>Q-Pacman (2)</vt:lpstr>
      <vt:lpstr>Summary: Reinforcement Learning</vt:lpstr>
      <vt:lpstr>Questions (4)</vt:lpstr>
      <vt:lpstr>Approximate Q-Learning Least Squares</vt:lpstr>
      <vt:lpstr>Least Squares Minimizing Error</vt:lpstr>
      <vt:lpstr>Update Q-values or Least-square weights</vt:lpstr>
      <vt:lpstr>Linear Separable Classes</vt:lpstr>
      <vt:lpstr>Linear Separable Classes</vt:lpstr>
      <vt:lpstr>Perceptrons (spoiler!)</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lastModifiedBy>uwmsds</cp:lastModifiedBy>
  <cp:revision>136</cp:revision>
  <cp:lastPrinted>2026-06-22T02:35:20Z</cp:lastPrinted>
  <dcterms:created xsi:type="dcterms:W3CDTF">2026-06-18T15:37:04Z</dcterms:created>
  <dcterms:modified xsi:type="dcterms:W3CDTF">2026-10-28T20:25:06Z</dcterms:modified>
</cp:coreProperties>
</file>