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sldIdLst>
    <p:sldId id="256" r:id="rId2"/>
    <p:sldId id="283" r:id="rId3"/>
    <p:sldId id="560" r:id="rId4"/>
    <p:sldId id="513" r:id="rId5"/>
    <p:sldId id="574" r:id="rId6"/>
    <p:sldId id="517" r:id="rId7"/>
    <p:sldId id="522" r:id="rId8"/>
    <p:sldId id="523" r:id="rId9"/>
    <p:sldId id="514" r:id="rId10"/>
    <p:sldId id="559" r:id="rId11"/>
    <p:sldId id="571" r:id="rId12"/>
    <p:sldId id="525" r:id="rId13"/>
    <p:sldId id="704" r:id="rId14"/>
    <p:sldId id="677" r:id="rId15"/>
    <p:sldId id="568" r:id="rId16"/>
    <p:sldId id="710" r:id="rId17"/>
    <p:sldId id="700" r:id="rId18"/>
    <p:sldId id="701" r:id="rId19"/>
    <p:sldId id="711" r:id="rId20"/>
    <p:sldId id="688" r:id="rId21"/>
    <p:sldId id="624" r:id="rId22"/>
    <p:sldId id="712" r:id="rId23"/>
    <p:sldId id="626" r:id="rId24"/>
    <p:sldId id="692" r:id="rId25"/>
    <p:sldId id="693" r:id="rId26"/>
    <p:sldId id="694" r:id="rId27"/>
    <p:sldId id="713" r:id="rId28"/>
    <p:sldId id="696" r:id="rId29"/>
    <p:sldId id="610" r:id="rId30"/>
    <p:sldId id="611" r:id="rId31"/>
    <p:sldId id="648" r:id="rId32"/>
    <p:sldId id="27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F9E7A7-84A1-4403-B5DB-F74899602FDF}" v="1390" dt="2026-10-14T19:43:12.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U Hazen" userId="30e05359-b9e4-47f2-a3de-c678b6693530" providerId="ADAL" clId="{F71778A2-0B0A-4390-A922-1251D981ACF5}"/>
    <pc:docChg chg="undo custSel addSld modSld sldOrd modMainMaster">
      <pc:chgData name="Megan U Hazen" userId="30e05359-b9e4-47f2-a3de-c678b6693530" providerId="ADAL" clId="{F71778A2-0B0A-4390-A922-1251D981ACF5}" dt="2026-10-14T19:43:12.935" v="1398" actId="20577"/>
      <pc:docMkLst>
        <pc:docMk/>
      </pc:docMkLst>
      <pc:sldChg chg="addSp delSp modSp">
        <pc:chgData name="Megan U Hazen" userId="30e05359-b9e4-47f2-a3de-c678b6693530" providerId="ADAL" clId="{F71778A2-0B0A-4390-A922-1251D981ACF5}" dt="2026-10-09T17:58:38.641" v="27"/>
        <pc:sldMkLst>
          <pc:docMk/>
          <pc:sldMk cId="3889582299" sldId="256"/>
        </pc:sldMkLst>
        <pc:spChg chg="mod">
          <ac:chgData name="Megan U Hazen" userId="30e05359-b9e4-47f2-a3de-c678b6693530" providerId="ADAL" clId="{F71778A2-0B0A-4390-A922-1251D981ACF5}" dt="2026-10-09T17:56:34.379" v="21"/>
          <ac:spMkLst>
            <pc:docMk/>
            <pc:sldMk cId="3889582299" sldId="256"/>
            <ac:spMk id="3" creationId="{511469C9-0764-13BE-B1CC-9CE35D8ED85A}"/>
          </ac:spMkLst>
        </pc:spChg>
        <pc:spChg chg="mod">
          <ac:chgData name="Megan U Hazen" userId="30e05359-b9e4-47f2-a3de-c678b6693530" providerId="ADAL" clId="{F71778A2-0B0A-4390-A922-1251D981ACF5}" dt="2026-10-09T17:56:34.379" v="21"/>
          <ac:spMkLst>
            <pc:docMk/>
            <pc:sldMk cId="3889582299" sldId="256"/>
            <ac:spMk id="5" creationId="{E127AB39-AED4-942B-DAD1-E1FE5557A36B}"/>
          </ac:spMkLst>
        </pc:spChg>
      </pc:sldChg>
      <pc:sldChg chg="modSp">
        <pc:chgData name="Megan U Hazen" userId="30e05359-b9e4-47f2-a3de-c678b6693530" providerId="ADAL" clId="{F71778A2-0B0A-4390-A922-1251D981ACF5}" dt="2026-10-09T17:56:34.379" v="21"/>
        <pc:sldMkLst>
          <pc:docMk/>
          <pc:sldMk cId="3582346999" sldId="278"/>
        </pc:sldMkLst>
        <pc:spChg chg="mod">
          <ac:chgData name="Megan U Hazen" userId="30e05359-b9e4-47f2-a3de-c678b6693530" providerId="ADAL" clId="{F71778A2-0B0A-4390-A922-1251D981ACF5}" dt="2026-10-09T17:56:34.379" v="21"/>
          <ac:spMkLst>
            <pc:docMk/>
            <pc:sldMk cId="3582346999" sldId="278"/>
            <ac:spMk id="2" creationId="{B8C2BA22-5C09-0A8D-1C06-267910A6DB1A}"/>
          </ac:spMkLst>
        </pc:spChg>
        <pc:spChg chg="mod">
          <ac:chgData name="Megan U Hazen" userId="30e05359-b9e4-47f2-a3de-c678b6693530" providerId="ADAL" clId="{F71778A2-0B0A-4390-A922-1251D981ACF5}" dt="2026-10-09T17:56:34.379" v="21"/>
          <ac:spMkLst>
            <pc:docMk/>
            <pc:sldMk cId="3582346999" sldId="278"/>
            <ac:spMk id="3" creationId="{F4695C3F-CD66-A7C6-F527-FB6964B095C5}"/>
          </ac:spMkLst>
        </pc:spChg>
        <pc:spChg chg="mod">
          <ac:chgData name="Megan U Hazen" userId="30e05359-b9e4-47f2-a3de-c678b6693530" providerId="ADAL" clId="{F71778A2-0B0A-4390-A922-1251D981ACF5}" dt="2026-10-09T17:56:34.379" v="21"/>
          <ac:spMkLst>
            <pc:docMk/>
            <pc:sldMk cId="3582346999" sldId="278"/>
            <ac:spMk id="6" creationId="{811707F8-922E-989E-1D14-57F87FE0DD2F}"/>
          </ac:spMkLst>
        </pc:spChg>
      </pc:sldChg>
      <pc:sldChg chg="addSp modSp">
        <pc:chgData name="Megan U Hazen" userId="30e05359-b9e4-47f2-a3de-c678b6693530" providerId="ADAL" clId="{F71778A2-0B0A-4390-A922-1251D981ACF5}" dt="2026-10-09T17:56:34.379" v="21"/>
        <pc:sldMkLst>
          <pc:docMk/>
          <pc:sldMk cId="1802857861" sldId="283"/>
        </pc:sldMkLst>
        <pc:spChg chg="mod">
          <ac:chgData name="Megan U Hazen" userId="30e05359-b9e4-47f2-a3de-c678b6693530" providerId="ADAL" clId="{F71778A2-0B0A-4390-A922-1251D981ACF5}" dt="2026-10-09T17:56:34.379" v="21"/>
          <ac:spMkLst>
            <pc:docMk/>
            <pc:sldMk cId="1802857861" sldId="283"/>
            <ac:spMk id="2" creationId="{A5C5DBAE-2F44-295B-A155-159DDF159C8E}"/>
          </ac:spMkLst>
        </pc:spChg>
        <pc:spChg chg="mod">
          <ac:chgData name="Megan U Hazen" userId="30e05359-b9e4-47f2-a3de-c678b6693530" providerId="ADAL" clId="{F71778A2-0B0A-4390-A922-1251D981ACF5}" dt="2026-10-09T17:56:34.379" v="21"/>
          <ac:spMkLst>
            <pc:docMk/>
            <pc:sldMk cId="1802857861" sldId="283"/>
            <ac:spMk id="4" creationId="{AB662D48-429A-BE0A-ED5A-EC012FABD3A8}"/>
          </ac:spMkLst>
        </pc:spChg>
        <pc:spChg chg="mod">
          <ac:chgData name="Megan U Hazen" userId="30e05359-b9e4-47f2-a3de-c678b6693530" providerId="ADAL" clId="{F71778A2-0B0A-4390-A922-1251D981ACF5}" dt="2026-10-09T17:56:34.379" v="21"/>
          <ac:spMkLst>
            <pc:docMk/>
            <pc:sldMk cId="1802857861" sldId="283"/>
            <ac:spMk id="5" creationId="{40232766-7746-2DD7-7347-F864637B699E}"/>
          </ac:spMkLst>
        </pc:spChg>
      </pc:sldChg>
      <pc:sldChg chg="modSp add modAnim">
        <pc:chgData name="Megan U Hazen" userId="30e05359-b9e4-47f2-a3de-c678b6693530" providerId="ADAL" clId="{F71778A2-0B0A-4390-A922-1251D981ACF5}" dt="2026-10-09T18:14:51.977" v="250" actId="20577"/>
        <pc:sldMkLst>
          <pc:docMk/>
          <pc:sldMk cId="0" sldId="513"/>
        </pc:sldMkLst>
        <pc:spChg chg="mod">
          <ac:chgData name="Megan U Hazen" userId="30e05359-b9e4-47f2-a3de-c678b6693530" providerId="ADAL" clId="{F71778A2-0B0A-4390-A922-1251D981ACF5}" dt="2026-10-09T17:56:34.379" v="21"/>
          <ac:spMkLst>
            <pc:docMk/>
            <pc:sldMk cId="0" sldId="513"/>
            <ac:spMk id="6146" creationId="{00000000-0000-0000-0000-000000000000}"/>
          </ac:spMkLst>
        </pc:spChg>
        <pc:spChg chg="mod">
          <ac:chgData name="Megan U Hazen" userId="30e05359-b9e4-47f2-a3de-c678b6693530" providerId="ADAL" clId="{F71778A2-0B0A-4390-A922-1251D981ACF5}" dt="2026-10-09T18:14:51.977" v="250" actId="20577"/>
          <ac:spMkLst>
            <pc:docMk/>
            <pc:sldMk cId="0" sldId="513"/>
            <ac:spMk id="6147" creationId="{00000000-0000-0000-0000-000000000000}"/>
          </ac:spMkLst>
        </pc:spChg>
      </pc:sldChg>
      <pc:sldChg chg="add">
        <pc:chgData name="Megan U Hazen" userId="30e05359-b9e4-47f2-a3de-c678b6693530" providerId="ADAL" clId="{F71778A2-0B0A-4390-A922-1251D981ACF5}" dt="2026-10-12T17:48:43.464" v="555"/>
        <pc:sldMkLst>
          <pc:docMk/>
          <pc:sldMk cId="0" sldId="514"/>
        </pc:sldMkLst>
      </pc:sldChg>
      <pc:sldChg chg="modSp add">
        <pc:chgData name="Megan U Hazen" userId="30e05359-b9e4-47f2-a3de-c678b6693530" providerId="ADAL" clId="{F71778A2-0B0A-4390-A922-1251D981ACF5}" dt="2026-10-09T17:56:34.379" v="21"/>
        <pc:sldMkLst>
          <pc:docMk/>
          <pc:sldMk cId="0" sldId="517"/>
        </pc:sldMkLst>
        <pc:spChg chg="mod">
          <ac:chgData name="Megan U Hazen" userId="30e05359-b9e4-47f2-a3de-c678b6693530" providerId="ADAL" clId="{F71778A2-0B0A-4390-A922-1251D981ACF5}" dt="2026-10-09T17:56:34.379" v="21"/>
          <ac:spMkLst>
            <pc:docMk/>
            <pc:sldMk cId="0" sldId="517"/>
            <ac:spMk id="10242" creationId="{00000000-0000-0000-0000-000000000000}"/>
          </ac:spMkLst>
        </pc:spChg>
      </pc:sldChg>
      <pc:sldChg chg="modSp add">
        <pc:chgData name="Megan U Hazen" userId="30e05359-b9e4-47f2-a3de-c678b6693530" providerId="ADAL" clId="{F71778A2-0B0A-4390-A922-1251D981ACF5}" dt="2026-10-09T17:56:34.379" v="21"/>
        <pc:sldMkLst>
          <pc:docMk/>
          <pc:sldMk cId="0" sldId="522"/>
        </pc:sldMkLst>
        <pc:spChg chg="mod">
          <ac:chgData name="Megan U Hazen" userId="30e05359-b9e4-47f2-a3de-c678b6693530" providerId="ADAL" clId="{F71778A2-0B0A-4390-A922-1251D981ACF5}" dt="2026-10-09T17:56:34.379" v="21"/>
          <ac:spMkLst>
            <pc:docMk/>
            <pc:sldMk cId="0" sldId="522"/>
            <ac:spMk id="14338" creationId="{00000000-0000-0000-0000-000000000000}"/>
          </ac:spMkLst>
        </pc:spChg>
      </pc:sldChg>
      <pc:sldChg chg="modSp add">
        <pc:chgData name="Megan U Hazen" userId="30e05359-b9e4-47f2-a3de-c678b6693530" providerId="ADAL" clId="{F71778A2-0B0A-4390-A922-1251D981ACF5}" dt="2026-10-09T17:56:34.379" v="21"/>
        <pc:sldMkLst>
          <pc:docMk/>
          <pc:sldMk cId="0" sldId="523"/>
        </pc:sldMkLst>
        <pc:spChg chg="mod">
          <ac:chgData name="Megan U Hazen" userId="30e05359-b9e4-47f2-a3de-c678b6693530" providerId="ADAL" clId="{F71778A2-0B0A-4390-A922-1251D981ACF5}" dt="2026-10-09T17:56:34.379" v="21"/>
          <ac:spMkLst>
            <pc:docMk/>
            <pc:sldMk cId="0" sldId="523"/>
            <ac:spMk id="15362" creationId="{00000000-0000-0000-0000-000000000000}"/>
          </ac:spMkLst>
        </pc:spChg>
      </pc:sldChg>
      <pc:sldChg chg="modSp add">
        <pc:chgData name="Megan U Hazen" userId="30e05359-b9e4-47f2-a3de-c678b6693530" providerId="ADAL" clId="{F71778A2-0B0A-4390-A922-1251D981ACF5}" dt="2026-10-09T17:56:34.379" v="21"/>
        <pc:sldMkLst>
          <pc:docMk/>
          <pc:sldMk cId="0" sldId="525"/>
        </pc:sldMkLst>
        <pc:spChg chg="mod">
          <ac:chgData name="Megan U Hazen" userId="30e05359-b9e4-47f2-a3de-c678b6693530" providerId="ADAL" clId="{F71778A2-0B0A-4390-A922-1251D981ACF5}" dt="2026-10-09T17:56:34.379" v="21"/>
          <ac:spMkLst>
            <pc:docMk/>
            <pc:sldMk cId="0" sldId="525"/>
            <ac:spMk id="17410" creationId="{00000000-0000-0000-0000-000000000000}"/>
          </ac:spMkLst>
        </pc:spChg>
      </pc:sldChg>
      <pc:sldChg chg="addSp modSp add modAnim">
        <pc:chgData name="Megan U Hazen" userId="30e05359-b9e4-47f2-a3de-c678b6693530" providerId="ADAL" clId="{F71778A2-0B0A-4390-A922-1251D981ACF5}" dt="2026-10-12T18:06:05.116" v="557"/>
        <pc:sldMkLst>
          <pc:docMk/>
          <pc:sldMk cId="0" sldId="559"/>
        </pc:sldMkLst>
      </pc:sldChg>
      <pc:sldChg chg="modSp add ord modAnim">
        <pc:chgData name="Megan U Hazen" userId="30e05359-b9e4-47f2-a3de-c678b6693530" providerId="ADAL" clId="{F71778A2-0B0A-4390-A922-1251D981ACF5}" dt="2026-10-09T18:09:47.971" v="82" actId="207"/>
        <pc:sldMkLst>
          <pc:docMk/>
          <pc:sldMk cId="0" sldId="560"/>
        </pc:sldMkLst>
        <pc:spChg chg="mod">
          <ac:chgData name="Megan U Hazen" userId="30e05359-b9e4-47f2-a3de-c678b6693530" providerId="ADAL" clId="{F71778A2-0B0A-4390-A922-1251D981ACF5}" dt="2026-10-09T17:56:34.379" v="21"/>
          <ac:spMkLst>
            <pc:docMk/>
            <pc:sldMk cId="0" sldId="560"/>
            <ac:spMk id="5122" creationId="{00000000-0000-0000-0000-000000000000}"/>
          </ac:spMkLst>
        </pc:spChg>
        <pc:spChg chg="mod">
          <ac:chgData name="Megan U Hazen" userId="30e05359-b9e4-47f2-a3de-c678b6693530" providerId="ADAL" clId="{F71778A2-0B0A-4390-A922-1251D981ACF5}" dt="2026-10-09T18:09:47.971" v="82" actId="207"/>
          <ac:spMkLst>
            <pc:docMk/>
            <pc:sldMk cId="0" sldId="560"/>
            <ac:spMk id="5123" creationId="{00000000-0000-0000-0000-000000000000}"/>
          </ac:spMkLst>
        </pc:spChg>
      </pc:sldChg>
      <pc:sldChg chg="addSp modSp add">
        <pc:chgData name="Megan U Hazen" userId="30e05359-b9e4-47f2-a3de-c678b6693530" providerId="ADAL" clId="{F71778A2-0B0A-4390-A922-1251D981ACF5}" dt="2026-10-09T18:51:28.125" v="499"/>
        <pc:sldMkLst>
          <pc:docMk/>
          <pc:sldMk cId="0" sldId="568"/>
        </pc:sldMkLst>
        <pc:spChg chg="add mod">
          <ac:chgData name="Megan U Hazen" userId="30e05359-b9e4-47f2-a3de-c678b6693530" providerId="ADAL" clId="{F71778A2-0B0A-4390-A922-1251D981ACF5}" dt="2026-10-09T18:51:28.125" v="499"/>
          <ac:spMkLst>
            <pc:docMk/>
            <pc:sldMk cId="0" sldId="568"/>
            <ac:spMk id="2" creationId="{BC5DE5AB-EEB0-474D-C045-CFC431DC5D6F}"/>
          </ac:spMkLst>
        </pc:spChg>
        <pc:spChg chg="mod">
          <ac:chgData name="Megan U Hazen" userId="30e05359-b9e4-47f2-a3de-c678b6693530" providerId="ADAL" clId="{F71778A2-0B0A-4390-A922-1251D981ACF5}" dt="2026-10-09T17:56:34.379" v="21"/>
          <ac:spMkLst>
            <pc:docMk/>
            <pc:sldMk cId="0" sldId="568"/>
            <ac:spMk id="20482" creationId="{00000000-0000-0000-0000-000000000000}"/>
          </ac:spMkLst>
        </pc:spChg>
      </pc:sldChg>
      <pc:sldChg chg="modSp add">
        <pc:chgData name="Megan U Hazen" userId="30e05359-b9e4-47f2-a3de-c678b6693530" providerId="ADAL" clId="{F71778A2-0B0A-4390-A922-1251D981ACF5}" dt="2026-10-09T17:56:34.379" v="21"/>
        <pc:sldMkLst>
          <pc:docMk/>
          <pc:sldMk cId="0" sldId="571"/>
        </pc:sldMkLst>
        <pc:spChg chg="mod">
          <ac:chgData name="Megan U Hazen" userId="30e05359-b9e4-47f2-a3de-c678b6693530" providerId="ADAL" clId="{F71778A2-0B0A-4390-A922-1251D981ACF5}" dt="2026-10-09T17:56:34.379" v="21"/>
          <ac:spMkLst>
            <pc:docMk/>
            <pc:sldMk cId="0" sldId="571"/>
            <ac:spMk id="2" creationId="{00000000-0000-0000-0000-000000000000}"/>
          </ac:spMkLst>
        </pc:spChg>
      </pc:sldChg>
      <pc:sldChg chg="modSp add">
        <pc:chgData name="Megan U Hazen" userId="30e05359-b9e4-47f2-a3de-c678b6693530" providerId="ADAL" clId="{F71778A2-0B0A-4390-A922-1251D981ACF5}" dt="2026-10-09T17:56:34.379" v="21"/>
        <pc:sldMkLst>
          <pc:docMk/>
          <pc:sldMk cId="0" sldId="574"/>
        </pc:sldMkLst>
        <pc:spChg chg="mod">
          <ac:chgData name="Megan U Hazen" userId="30e05359-b9e4-47f2-a3de-c678b6693530" providerId="ADAL" clId="{F71778A2-0B0A-4390-A922-1251D981ACF5}" dt="2026-10-09T17:56:34.379" v="21"/>
          <ac:spMkLst>
            <pc:docMk/>
            <pc:sldMk cId="0" sldId="574"/>
            <ac:spMk id="7170" creationId="{00000000-0000-0000-0000-000000000000}"/>
          </ac:spMkLst>
        </pc:spChg>
      </pc:sldChg>
      <pc:sldChg chg="modSp add">
        <pc:chgData name="Megan U Hazen" userId="30e05359-b9e4-47f2-a3de-c678b6693530" providerId="ADAL" clId="{F71778A2-0B0A-4390-A922-1251D981ACF5}" dt="2026-10-09T17:56:34.379" v="21"/>
        <pc:sldMkLst>
          <pc:docMk/>
          <pc:sldMk cId="0" sldId="610"/>
        </pc:sldMkLst>
        <pc:spChg chg="mod">
          <ac:chgData name="Megan U Hazen" userId="30e05359-b9e4-47f2-a3de-c678b6693530" providerId="ADAL" clId="{F71778A2-0B0A-4390-A922-1251D981ACF5}" dt="2026-10-09T17:56:34.379" v="21"/>
          <ac:spMkLst>
            <pc:docMk/>
            <pc:sldMk cId="0" sldId="610"/>
            <ac:spMk id="14338" creationId="{00000000-0000-0000-0000-000000000000}"/>
          </ac:spMkLst>
        </pc:spChg>
      </pc:sldChg>
      <pc:sldChg chg="modSp add">
        <pc:chgData name="Megan U Hazen" userId="30e05359-b9e4-47f2-a3de-c678b6693530" providerId="ADAL" clId="{F71778A2-0B0A-4390-A922-1251D981ACF5}" dt="2026-10-09T19:15:21.495" v="512" actId="20577"/>
        <pc:sldMkLst>
          <pc:docMk/>
          <pc:sldMk cId="0" sldId="611"/>
        </pc:sldMkLst>
        <pc:spChg chg="mod">
          <ac:chgData name="Megan U Hazen" userId="30e05359-b9e4-47f2-a3de-c678b6693530" providerId="ADAL" clId="{F71778A2-0B0A-4390-A922-1251D981ACF5}" dt="2026-10-09T17:56:34.379" v="21"/>
          <ac:spMkLst>
            <pc:docMk/>
            <pc:sldMk cId="0" sldId="611"/>
            <ac:spMk id="15362" creationId="{00000000-0000-0000-0000-000000000000}"/>
          </ac:spMkLst>
        </pc:spChg>
        <pc:spChg chg="mod">
          <ac:chgData name="Megan U Hazen" userId="30e05359-b9e4-47f2-a3de-c678b6693530" providerId="ADAL" clId="{F71778A2-0B0A-4390-A922-1251D981ACF5}" dt="2026-10-09T19:15:21.495" v="512" actId="20577"/>
          <ac:spMkLst>
            <pc:docMk/>
            <pc:sldMk cId="0" sldId="611"/>
            <ac:spMk id="15363" creationId="{00000000-0000-0000-0000-000000000000}"/>
          </ac:spMkLst>
        </pc:spChg>
      </pc:sldChg>
      <pc:sldChg chg="modSp add mod">
        <pc:chgData name="Megan U Hazen" userId="30e05359-b9e4-47f2-a3de-c678b6693530" providerId="ADAL" clId="{F71778A2-0B0A-4390-A922-1251D981ACF5}" dt="2026-10-14T18:54:05.397" v="1344"/>
        <pc:sldMkLst>
          <pc:docMk/>
          <pc:sldMk cId="277815361" sldId="624"/>
        </pc:sldMkLst>
        <pc:spChg chg="mod ord">
          <ac:chgData name="Megan U Hazen" userId="30e05359-b9e4-47f2-a3de-c678b6693530" providerId="ADAL" clId="{F71778A2-0B0A-4390-A922-1251D981ACF5}" dt="2026-10-14T18:54:05.397" v="1344"/>
          <ac:spMkLst>
            <pc:docMk/>
            <pc:sldMk cId="277815361" sldId="624"/>
            <ac:spMk id="26626"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26639"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26640"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26642"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925725"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925726"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925727"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925728"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925729" creationId="{00000000-0000-0000-0000-000000000000}"/>
          </ac:spMkLst>
        </pc:spChg>
        <pc:spChg chg="ord">
          <ac:chgData name="Megan U Hazen" userId="30e05359-b9e4-47f2-a3de-c678b6693530" providerId="ADAL" clId="{F71778A2-0B0A-4390-A922-1251D981ACF5}" dt="2026-10-14T18:54:05.397" v="1344"/>
          <ac:spMkLst>
            <pc:docMk/>
            <pc:sldMk cId="277815361" sldId="624"/>
            <ac:spMk id="925730" creationId="{00000000-0000-0000-0000-000000000000}"/>
          </ac:spMkLst>
        </pc:spChg>
      </pc:sldChg>
      <pc:sldChg chg="modSp add">
        <pc:chgData name="Megan U Hazen" userId="30e05359-b9e4-47f2-a3de-c678b6693530" providerId="ADAL" clId="{F71778A2-0B0A-4390-A922-1251D981ACF5}" dt="2026-10-09T17:56:34.379" v="21"/>
        <pc:sldMkLst>
          <pc:docMk/>
          <pc:sldMk cId="3568966034" sldId="626"/>
        </pc:sldMkLst>
        <pc:spChg chg="mod">
          <ac:chgData name="Megan U Hazen" userId="30e05359-b9e4-47f2-a3de-c678b6693530" providerId="ADAL" clId="{F71778A2-0B0A-4390-A922-1251D981ACF5}" dt="2026-10-09T17:56:34.379" v="21"/>
          <ac:spMkLst>
            <pc:docMk/>
            <pc:sldMk cId="3568966034" sldId="626"/>
            <ac:spMk id="27650" creationId="{00000000-0000-0000-0000-000000000000}"/>
          </ac:spMkLst>
        </pc:spChg>
      </pc:sldChg>
      <pc:sldChg chg="modSp add">
        <pc:chgData name="Megan U Hazen" userId="30e05359-b9e4-47f2-a3de-c678b6693530" providerId="ADAL" clId="{F71778A2-0B0A-4390-A922-1251D981ACF5}" dt="2026-10-09T17:56:34.379" v="21"/>
        <pc:sldMkLst>
          <pc:docMk/>
          <pc:sldMk cId="0" sldId="648"/>
        </pc:sldMkLst>
        <pc:spChg chg="mod">
          <ac:chgData name="Megan U Hazen" userId="30e05359-b9e4-47f2-a3de-c678b6693530" providerId="ADAL" clId="{F71778A2-0B0A-4390-A922-1251D981ACF5}" dt="2026-10-09T17:56:34.379" v="21"/>
          <ac:spMkLst>
            <pc:docMk/>
            <pc:sldMk cId="0" sldId="648"/>
            <ac:spMk id="22530" creationId="{00000000-0000-0000-0000-000000000000}"/>
          </ac:spMkLst>
        </pc:spChg>
        <pc:spChg chg="mod">
          <ac:chgData name="Megan U Hazen" userId="30e05359-b9e4-47f2-a3de-c678b6693530" providerId="ADAL" clId="{F71778A2-0B0A-4390-A922-1251D981ACF5}" dt="2026-10-09T17:56:34.379" v="21"/>
          <ac:spMkLst>
            <pc:docMk/>
            <pc:sldMk cId="0" sldId="648"/>
            <ac:spMk id="22531" creationId="{00000000-0000-0000-0000-000000000000}"/>
          </ac:spMkLst>
        </pc:spChg>
      </pc:sldChg>
      <pc:sldChg chg="modSp add">
        <pc:chgData name="Megan U Hazen" userId="30e05359-b9e4-47f2-a3de-c678b6693530" providerId="ADAL" clId="{F71778A2-0B0A-4390-A922-1251D981ACF5}" dt="2026-10-09T18:32:52.147" v="474" actId="12"/>
        <pc:sldMkLst>
          <pc:docMk/>
          <pc:sldMk cId="3353476077" sldId="677"/>
        </pc:sldMkLst>
        <pc:spChg chg="mod">
          <ac:chgData name="Megan U Hazen" userId="30e05359-b9e4-47f2-a3de-c678b6693530" providerId="ADAL" clId="{F71778A2-0B0A-4390-A922-1251D981ACF5}" dt="2026-10-09T18:32:52.147" v="474" actId="12"/>
          <ac:spMkLst>
            <pc:docMk/>
            <pc:sldMk cId="3353476077" sldId="677"/>
            <ac:spMk id="2" creationId="{00000000-0000-0000-0000-000000000000}"/>
          </ac:spMkLst>
        </pc:spChg>
        <pc:spChg chg="mod">
          <ac:chgData name="Megan U Hazen" userId="30e05359-b9e4-47f2-a3de-c678b6693530" providerId="ADAL" clId="{F71778A2-0B0A-4390-A922-1251D981ACF5}" dt="2026-10-09T17:56:34.379" v="21"/>
          <ac:spMkLst>
            <pc:docMk/>
            <pc:sldMk cId="3353476077" sldId="677"/>
            <ac:spMk id="21506" creationId="{00000000-0000-0000-0000-000000000000}"/>
          </ac:spMkLst>
        </pc:spChg>
      </pc:sldChg>
      <pc:sldChg chg="modSp add">
        <pc:chgData name="Megan U Hazen" userId="30e05359-b9e4-47f2-a3de-c678b6693530" providerId="ADAL" clId="{F71778A2-0B0A-4390-A922-1251D981ACF5}" dt="2026-10-09T17:56:34.379" v="21"/>
        <pc:sldMkLst>
          <pc:docMk/>
          <pc:sldMk cId="3244938996" sldId="688"/>
        </pc:sldMkLst>
        <pc:spChg chg="mod">
          <ac:chgData name="Megan U Hazen" userId="30e05359-b9e4-47f2-a3de-c678b6693530" providerId="ADAL" clId="{F71778A2-0B0A-4390-A922-1251D981ACF5}" dt="2026-10-09T17:56:34.379" v="21"/>
          <ac:spMkLst>
            <pc:docMk/>
            <pc:sldMk cId="3244938996" sldId="688"/>
            <ac:spMk id="2" creationId="{00000000-0000-0000-0000-000000000000}"/>
          </ac:spMkLst>
        </pc:spChg>
      </pc:sldChg>
      <pc:sldChg chg="modSp add">
        <pc:chgData name="Megan U Hazen" userId="30e05359-b9e4-47f2-a3de-c678b6693530" providerId="ADAL" clId="{F71778A2-0B0A-4390-A922-1251D981ACF5}" dt="2026-10-09T17:56:34.379" v="21"/>
        <pc:sldMkLst>
          <pc:docMk/>
          <pc:sldMk cId="2820555713" sldId="692"/>
        </pc:sldMkLst>
        <pc:spChg chg="mod">
          <ac:chgData name="Megan U Hazen" userId="30e05359-b9e4-47f2-a3de-c678b6693530" providerId="ADAL" clId="{F71778A2-0B0A-4390-A922-1251D981ACF5}" dt="2026-10-09T17:56:34.379" v="21"/>
          <ac:spMkLst>
            <pc:docMk/>
            <pc:sldMk cId="2820555713" sldId="692"/>
            <ac:spMk id="28674" creationId="{00000000-0000-0000-0000-000000000000}"/>
          </ac:spMkLst>
        </pc:spChg>
      </pc:sldChg>
      <pc:sldChg chg="modSp add">
        <pc:chgData name="Megan U Hazen" userId="30e05359-b9e4-47f2-a3de-c678b6693530" providerId="ADAL" clId="{F71778A2-0B0A-4390-A922-1251D981ACF5}" dt="2026-10-09T19:11:11.915" v="511" actId="207"/>
        <pc:sldMkLst>
          <pc:docMk/>
          <pc:sldMk cId="420774338" sldId="693"/>
        </pc:sldMkLst>
        <pc:spChg chg="mod">
          <ac:chgData name="Megan U Hazen" userId="30e05359-b9e4-47f2-a3de-c678b6693530" providerId="ADAL" clId="{F71778A2-0B0A-4390-A922-1251D981ACF5}" dt="2026-10-09T19:11:11.915" v="511" actId="207"/>
          <ac:spMkLst>
            <pc:docMk/>
            <pc:sldMk cId="420774338" sldId="693"/>
            <ac:spMk id="15363" creationId="{00000000-0000-0000-0000-000000000000}"/>
          </ac:spMkLst>
        </pc:spChg>
        <pc:spChg chg="mod">
          <ac:chgData name="Megan U Hazen" userId="30e05359-b9e4-47f2-a3de-c678b6693530" providerId="ADAL" clId="{F71778A2-0B0A-4390-A922-1251D981ACF5}" dt="2026-10-09T17:56:34.379" v="21"/>
          <ac:spMkLst>
            <pc:docMk/>
            <pc:sldMk cId="420774338" sldId="693"/>
            <ac:spMk id="29698" creationId="{00000000-0000-0000-0000-000000000000}"/>
          </ac:spMkLst>
        </pc:spChg>
      </pc:sldChg>
      <pc:sldChg chg="addSp modSp add modAnim">
        <pc:chgData name="Megan U Hazen" userId="30e05359-b9e4-47f2-a3de-c678b6693530" providerId="ADAL" clId="{F71778A2-0B0A-4390-A922-1251D981ACF5}" dt="2026-10-09T20:15:26.075" v="554" actId="20577"/>
        <pc:sldMkLst>
          <pc:docMk/>
          <pc:sldMk cId="3616525591" sldId="694"/>
        </pc:sldMkLst>
        <pc:spChg chg="mod">
          <ac:chgData name="Megan U Hazen" userId="30e05359-b9e4-47f2-a3de-c678b6693530" providerId="ADAL" clId="{F71778A2-0B0A-4390-A922-1251D981ACF5}" dt="2026-10-09T20:12:28.441" v="546"/>
          <ac:spMkLst>
            <pc:docMk/>
            <pc:sldMk cId="3616525591" sldId="694"/>
            <ac:spMk id="4" creationId="{35E35F50-67A9-D2E8-811A-1A226D100C72}"/>
          </ac:spMkLst>
        </pc:spChg>
        <pc:spChg chg="mod">
          <ac:chgData name="Megan U Hazen" userId="30e05359-b9e4-47f2-a3de-c678b6693530" providerId="ADAL" clId="{F71778A2-0B0A-4390-A922-1251D981ACF5}" dt="2026-10-09T17:56:34.379" v="21"/>
          <ac:spMkLst>
            <pc:docMk/>
            <pc:sldMk cId="3616525591" sldId="694"/>
            <ac:spMk id="30722" creationId="{00000000-0000-0000-0000-000000000000}"/>
          </ac:spMkLst>
        </pc:spChg>
        <pc:spChg chg="mod">
          <ac:chgData name="Megan U Hazen" userId="30e05359-b9e4-47f2-a3de-c678b6693530" providerId="ADAL" clId="{F71778A2-0B0A-4390-A922-1251D981ACF5}" dt="2026-10-09T20:15:26.075" v="554" actId="20577"/>
          <ac:spMkLst>
            <pc:docMk/>
            <pc:sldMk cId="3616525591" sldId="694"/>
            <ac:spMk id="30723" creationId="{00000000-0000-0000-0000-000000000000}"/>
          </ac:spMkLst>
        </pc:spChg>
      </pc:sldChg>
      <pc:sldChg chg="modSp add">
        <pc:chgData name="Megan U Hazen" userId="30e05359-b9e4-47f2-a3de-c678b6693530" providerId="ADAL" clId="{F71778A2-0B0A-4390-A922-1251D981ACF5}" dt="2026-10-09T17:56:34.379" v="21"/>
        <pc:sldMkLst>
          <pc:docMk/>
          <pc:sldMk cId="1715562898" sldId="696"/>
        </pc:sldMkLst>
        <pc:spChg chg="mod">
          <ac:chgData name="Megan U Hazen" userId="30e05359-b9e4-47f2-a3de-c678b6693530" providerId="ADAL" clId="{F71778A2-0B0A-4390-A922-1251D981ACF5}" dt="2026-10-09T17:56:34.379" v="21"/>
          <ac:spMkLst>
            <pc:docMk/>
            <pc:sldMk cId="1715562898" sldId="696"/>
            <ac:spMk id="31746" creationId="{00000000-0000-0000-0000-000000000000}"/>
          </ac:spMkLst>
        </pc:spChg>
      </pc:sldChg>
      <pc:sldChg chg="modSp add ord">
        <pc:chgData name="Megan U Hazen" userId="30e05359-b9e4-47f2-a3de-c678b6693530" providerId="ADAL" clId="{F71778A2-0B0A-4390-A922-1251D981ACF5}" dt="2026-10-09T18:55:43.427" v="505" actId="207"/>
        <pc:sldMkLst>
          <pc:docMk/>
          <pc:sldMk cId="1244407410" sldId="700"/>
        </pc:sldMkLst>
        <pc:spChg chg="mod">
          <ac:chgData name="Megan U Hazen" userId="30e05359-b9e4-47f2-a3de-c678b6693530" providerId="ADAL" clId="{F71778A2-0B0A-4390-A922-1251D981ACF5}" dt="2026-10-09T17:56:34.379" v="21"/>
          <ac:spMkLst>
            <pc:docMk/>
            <pc:sldMk cId="1244407410" sldId="700"/>
            <ac:spMk id="23554" creationId="{00000000-0000-0000-0000-000000000000}"/>
          </ac:spMkLst>
        </pc:spChg>
        <pc:spChg chg="mod">
          <ac:chgData name="Megan U Hazen" userId="30e05359-b9e4-47f2-a3de-c678b6693530" providerId="ADAL" clId="{F71778A2-0B0A-4390-A922-1251D981ACF5}" dt="2026-10-09T18:55:43.427" v="505" actId="207"/>
          <ac:spMkLst>
            <pc:docMk/>
            <pc:sldMk cId="1244407410" sldId="700"/>
            <ac:spMk id="923651" creationId="{00000000-0000-0000-0000-000000000000}"/>
          </ac:spMkLst>
        </pc:spChg>
      </pc:sldChg>
      <pc:sldChg chg="modSp add ord modAnim">
        <pc:chgData name="Megan U Hazen" userId="30e05359-b9e4-47f2-a3de-c678b6693530" providerId="ADAL" clId="{F71778A2-0B0A-4390-A922-1251D981ACF5}" dt="2026-10-09T19:07:48.368" v="508" actId="5793"/>
        <pc:sldMkLst>
          <pc:docMk/>
          <pc:sldMk cId="2331702111" sldId="701"/>
        </pc:sldMkLst>
        <pc:spChg chg="mod">
          <ac:chgData name="Megan U Hazen" userId="30e05359-b9e4-47f2-a3de-c678b6693530" providerId="ADAL" clId="{F71778A2-0B0A-4390-A922-1251D981ACF5}" dt="2026-10-09T17:56:34.379" v="21"/>
          <ac:spMkLst>
            <pc:docMk/>
            <pc:sldMk cId="2331702111" sldId="701"/>
            <ac:spMk id="25602" creationId="{00000000-0000-0000-0000-000000000000}"/>
          </ac:spMkLst>
        </pc:spChg>
        <pc:spChg chg="mod">
          <ac:chgData name="Megan U Hazen" userId="30e05359-b9e4-47f2-a3de-c678b6693530" providerId="ADAL" clId="{F71778A2-0B0A-4390-A922-1251D981ACF5}" dt="2026-10-09T19:07:48.368" v="508" actId="5793"/>
          <ac:spMkLst>
            <pc:docMk/>
            <pc:sldMk cId="2331702111" sldId="701"/>
            <ac:spMk id="25603" creationId="{00000000-0000-0000-0000-000000000000}"/>
          </ac:spMkLst>
        </pc:spChg>
      </pc:sldChg>
      <pc:sldChg chg="addSp delSp modSp add">
        <pc:chgData name="Megan U Hazen" userId="30e05359-b9e4-47f2-a3de-c678b6693530" providerId="ADAL" clId="{F71778A2-0B0A-4390-A922-1251D981ACF5}" dt="2026-10-09T17:56:34.379" v="21"/>
        <pc:sldMkLst>
          <pc:docMk/>
          <pc:sldMk cId="3070694672" sldId="704"/>
        </pc:sldMkLst>
        <pc:spChg chg="mod">
          <ac:chgData name="Megan U Hazen" userId="30e05359-b9e4-47f2-a3de-c678b6693530" providerId="ADAL" clId="{F71778A2-0B0A-4390-A922-1251D981ACF5}" dt="2026-10-09T17:56:34.379" v="21"/>
          <ac:spMkLst>
            <pc:docMk/>
            <pc:sldMk cId="3070694672" sldId="704"/>
            <ac:spMk id="19458" creationId="{00000000-0000-0000-0000-000000000000}"/>
          </ac:spMkLst>
        </pc:spChg>
      </pc:sldChg>
      <pc:sldChg chg="addSp modSp add modAnim">
        <pc:chgData name="Megan U Hazen" userId="30e05359-b9e4-47f2-a3de-c678b6693530" providerId="ADAL" clId="{F71778A2-0B0A-4390-A922-1251D981ACF5}" dt="2026-10-09T18:55:21.719" v="503"/>
        <pc:sldMkLst>
          <pc:docMk/>
          <pc:sldMk cId="1773238348" sldId="710"/>
        </pc:sldMkLst>
        <pc:spChg chg="add mod">
          <ac:chgData name="Megan U Hazen" userId="30e05359-b9e4-47f2-a3de-c678b6693530" providerId="ADAL" clId="{F71778A2-0B0A-4390-A922-1251D981ACF5}" dt="2026-10-09T18:53:51.827" v="501" actId="767"/>
          <ac:spMkLst>
            <pc:docMk/>
            <pc:sldMk cId="1773238348" sldId="710"/>
            <ac:spMk id="3" creationId="{B1E31FDC-9965-3A40-9D37-C6E58A12F4EC}"/>
          </ac:spMkLst>
        </pc:spChg>
      </pc:sldChg>
      <pc:sldChg chg="addSp delSp modSp mod">
        <pc:chgData name="Megan U Hazen" userId="30e05359-b9e4-47f2-a3de-c678b6693530" providerId="ADAL" clId="{F71778A2-0B0A-4390-A922-1251D981ACF5}" dt="2026-10-14T18:54:03.070" v="1343"/>
        <pc:sldMkLst>
          <pc:docMk/>
          <pc:sldMk cId="2222472059" sldId="711"/>
        </pc:sldMkLst>
        <pc:spChg chg="ord">
          <ac:chgData name="Megan U Hazen" userId="30e05359-b9e4-47f2-a3de-c678b6693530" providerId="ADAL" clId="{F71778A2-0B0A-4390-A922-1251D981ACF5}" dt="2026-10-14T18:54:03.070" v="1343"/>
          <ac:spMkLst>
            <pc:docMk/>
            <pc:sldMk cId="2222472059" sldId="711"/>
            <ac:spMk id="4" creationId="{04C06E33-447E-A226-A252-CC19DFBCF3CF}"/>
          </ac:spMkLst>
        </pc:spChg>
        <pc:spChg chg="ord">
          <ac:chgData name="Megan U Hazen" userId="30e05359-b9e4-47f2-a3de-c678b6693530" providerId="ADAL" clId="{F71778A2-0B0A-4390-A922-1251D981ACF5}" dt="2026-10-14T18:54:03.070" v="1343"/>
          <ac:spMkLst>
            <pc:docMk/>
            <pc:sldMk cId="2222472059" sldId="711"/>
            <ac:spMk id="5" creationId="{99BDDB34-19AA-D732-7459-17EB5EE7188C}"/>
          </ac:spMkLst>
        </pc:spChg>
        <pc:spChg chg="ord">
          <ac:chgData name="Megan U Hazen" userId="30e05359-b9e4-47f2-a3de-c678b6693530" providerId="ADAL" clId="{F71778A2-0B0A-4390-A922-1251D981ACF5}" dt="2026-10-14T18:54:03.070" v="1343"/>
          <ac:spMkLst>
            <pc:docMk/>
            <pc:sldMk cId="2222472059" sldId="711"/>
            <ac:spMk id="6" creationId="{07AA9C1D-4782-4FE5-F77A-14DE0D6BF227}"/>
          </ac:spMkLst>
        </pc:spChg>
        <pc:spChg chg="add mod">
          <ac:chgData name="Megan U Hazen" userId="30e05359-b9e4-47f2-a3de-c678b6693530" providerId="ADAL" clId="{F71778A2-0B0A-4390-A922-1251D981ACF5}" dt="2026-10-12T23:03:13.345" v="722" actId="165"/>
          <ac:spMkLst>
            <pc:docMk/>
            <pc:sldMk cId="2222472059" sldId="711"/>
            <ac:spMk id="10" creationId="{7480F1B7-9475-0174-D0D9-58CAD5EAD5BA}"/>
          </ac:spMkLst>
        </pc:spChg>
        <pc:spChg chg="mod">
          <ac:chgData name="Megan U Hazen" userId="30e05359-b9e4-47f2-a3de-c678b6693530" providerId="ADAL" clId="{F71778A2-0B0A-4390-A922-1251D981ACF5}" dt="2026-10-12T23:03:13.345" v="722" actId="165"/>
          <ac:spMkLst>
            <pc:docMk/>
            <pc:sldMk cId="2222472059" sldId="711"/>
            <ac:spMk id="12" creationId="{4E4A1B8B-DC23-FD01-DD92-606DA91C903C}"/>
          </ac:spMkLst>
        </pc:spChg>
        <pc:spChg chg="mod">
          <ac:chgData name="Megan U Hazen" userId="30e05359-b9e4-47f2-a3de-c678b6693530" providerId="ADAL" clId="{F71778A2-0B0A-4390-A922-1251D981ACF5}" dt="2026-10-12T23:03:13.345" v="722" actId="165"/>
          <ac:spMkLst>
            <pc:docMk/>
            <pc:sldMk cId="2222472059" sldId="711"/>
            <ac:spMk id="14" creationId="{BB263779-2826-53D0-9B21-5725191A951D}"/>
          </ac:spMkLst>
        </pc:spChg>
        <pc:spChg chg="mod">
          <ac:chgData name="Megan U Hazen" userId="30e05359-b9e4-47f2-a3de-c678b6693530" providerId="ADAL" clId="{F71778A2-0B0A-4390-A922-1251D981ACF5}" dt="2026-10-12T23:03:13.345" v="722" actId="165"/>
          <ac:spMkLst>
            <pc:docMk/>
            <pc:sldMk cId="2222472059" sldId="711"/>
            <ac:spMk id="16" creationId="{4406F306-D3F8-E330-9243-CD203E53E7BF}"/>
          </ac:spMkLst>
        </pc:spChg>
        <pc:spChg chg="mod">
          <ac:chgData name="Megan U Hazen" userId="30e05359-b9e4-47f2-a3de-c678b6693530" providerId="ADAL" clId="{F71778A2-0B0A-4390-A922-1251D981ACF5}" dt="2026-10-12T23:03:13.345" v="722" actId="165"/>
          <ac:spMkLst>
            <pc:docMk/>
            <pc:sldMk cId="2222472059" sldId="711"/>
            <ac:spMk id="18" creationId="{4F45DC15-6C43-7517-B778-671EA5E13325}"/>
          </ac:spMkLst>
        </pc:spChg>
        <pc:spChg chg="add mod">
          <ac:chgData name="Megan U Hazen" userId="30e05359-b9e4-47f2-a3de-c678b6693530" providerId="ADAL" clId="{F71778A2-0B0A-4390-A922-1251D981ACF5}" dt="2026-10-14T18:47:42.037" v="1327" actId="164"/>
          <ac:spMkLst>
            <pc:docMk/>
            <pc:sldMk cId="2222472059" sldId="711"/>
            <ac:spMk id="20" creationId="{C4E8C691-3F5B-95F1-DB31-74291E5E5471}"/>
          </ac:spMkLst>
        </pc:spChg>
        <pc:spChg chg="add mod">
          <ac:chgData name="Megan U Hazen" userId="30e05359-b9e4-47f2-a3de-c678b6693530" providerId="ADAL" clId="{F71778A2-0B0A-4390-A922-1251D981ACF5}" dt="2026-10-14T18:47:42.037" v="1327" actId="164"/>
          <ac:spMkLst>
            <pc:docMk/>
            <pc:sldMk cId="2222472059" sldId="711"/>
            <ac:spMk id="23" creationId="{64AEA009-9BC0-F1AE-5662-1B03D2416728}"/>
          </ac:spMkLst>
        </pc:spChg>
        <pc:spChg chg="add mod">
          <ac:chgData name="Megan U Hazen" userId="30e05359-b9e4-47f2-a3de-c678b6693530" providerId="ADAL" clId="{F71778A2-0B0A-4390-A922-1251D981ACF5}" dt="2026-10-12T23:00:11.109" v="696" actId="1037"/>
          <ac:spMkLst>
            <pc:docMk/>
            <pc:sldMk cId="2222472059" sldId="711"/>
            <ac:spMk id="28" creationId="{1BF4F14C-EBC5-4E02-AD40-D702E474C1BF}"/>
          </ac:spMkLst>
        </pc:spChg>
        <pc:spChg chg="add mod">
          <ac:chgData name="Megan U Hazen" userId="30e05359-b9e4-47f2-a3de-c678b6693530" providerId="ADAL" clId="{F71778A2-0B0A-4390-A922-1251D981ACF5}" dt="2026-10-14T18:47:42.037" v="1327" actId="164"/>
          <ac:spMkLst>
            <pc:docMk/>
            <pc:sldMk cId="2222472059" sldId="711"/>
            <ac:spMk id="30" creationId="{B96F0B70-A508-C7D4-3011-00A02CD34F44}"/>
          </ac:spMkLst>
        </pc:spChg>
        <pc:spChg chg="mod topLvl">
          <ac:chgData name="Megan U Hazen" userId="30e05359-b9e4-47f2-a3de-c678b6693530" providerId="ADAL" clId="{F71778A2-0B0A-4390-A922-1251D981ACF5}" dt="2026-10-12T23:03:13.345" v="722" actId="165"/>
          <ac:spMkLst>
            <pc:docMk/>
            <pc:sldMk cId="2222472059" sldId="711"/>
            <ac:spMk id="31" creationId="{6EFB28B9-CAF7-DF17-F03E-88BF6F9B3522}"/>
          </ac:spMkLst>
        </pc:spChg>
        <pc:spChg chg="mod topLvl">
          <ac:chgData name="Megan U Hazen" userId="30e05359-b9e4-47f2-a3de-c678b6693530" providerId="ADAL" clId="{F71778A2-0B0A-4390-A922-1251D981ACF5}" dt="2026-10-14T18:47:42.037" v="1327" actId="164"/>
          <ac:spMkLst>
            <pc:docMk/>
            <pc:sldMk cId="2222472059" sldId="711"/>
            <ac:spMk id="33" creationId="{84269EE9-107B-446F-C5A3-E28BF887E916}"/>
          </ac:spMkLst>
        </pc:spChg>
        <pc:spChg chg="mod topLvl">
          <ac:chgData name="Megan U Hazen" userId="30e05359-b9e4-47f2-a3de-c678b6693530" providerId="ADAL" clId="{F71778A2-0B0A-4390-A922-1251D981ACF5}" dt="2026-10-14T18:51:02.723" v="1330"/>
          <ac:spMkLst>
            <pc:docMk/>
            <pc:sldMk cId="2222472059" sldId="711"/>
            <ac:spMk id="39" creationId="{984EF007-1D2B-70E1-CBFD-F3189F68BC82}"/>
          </ac:spMkLst>
        </pc:spChg>
        <pc:spChg chg="add mod">
          <ac:chgData name="Megan U Hazen" userId="30e05359-b9e4-47f2-a3de-c678b6693530" providerId="ADAL" clId="{F71778A2-0B0A-4390-A922-1251D981ACF5}" dt="2026-10-14T18:47:42.037" v="1327" actId="164"/>
          <ac:spMkLst>
            <pc:docMk/>
            <pc:sldMk cId="2222472059" sldId="711"/>
            <ac:spMk id="40" creationId="{9145F7F1-7E0E-3DE6-689F-B556026ECAD9}"/>
          </ac:spMkLst>
        </pc:spChg>
        <pc:spChg chg="add mod">
          <ac:chgData name="Megan U Hazen" userId="30e05359-b9e4-47f2-a3de-c678b6693530" providerId="ADAL" clId="{F71778A2-0B0A-4390-A922-1251D981ACF5}" dt="2026-10-14T18:47:42.037" v="1327" actId="164"/>
          <ac:spMkLst>
            <pc:docMk/>
            <pc:sldMk cId="2222472059" sldId="711"/>
            <ac:spMk id="50" creationId="{65C15806-4EA5-DCB8-B9C6-FFC8063CCB6C}"/>
          </ac:spMkLst>
        </pc:spChg>
        <pc:spChg chg="add mod">
          <ac:chgData name="Megan U Hazen" userId="30e05359-b9e4-47f2-a3de-c678b6693530" providerId="ADAL" clId="{F71778A2-0B0A-4390-A922-1251D981ACF5}" dt="2026-10-12T23:03:45.749" v="729" actId="20577"/>
          <ac:spMkLst>
            <pc:docMk/>
            <pc:sldMk cId="2222472059" sldId="711"/>
            <ac:spMk id="53" creationId="{07194C7C-50FA-C1E2-1EBF-19F3BC620923}"/>
          </ac:spMkLst>
        </pc:spChg>
        <pc:spChg chg="add mod">
          <ac:chgData name="Megan U Hazen" userId="30e05359-b9e4-47f2-a3de-c678b6693530" providerId="ADAL" clId="{F71778A2-0B0A-4390-A922-1251D981ACF5}" dt="2026-10-14T18:47:42.037" v="1327" actId="164"/>
          <ac:spMkLst>
            <pc:docMk/>
            <pc:sldMk cId="2222472059" sldId="711"/>
            <ac:spMk id="55" creationId="{B517F930-0E27-4972-E194-AE509C0FEE7C}"/>
          </ac:spMkLst>
        </pc:spChg>
        <pc:spChg chg="add mod">
          <ac:chgData name="Megan U Hazen" userId="30e05359-b9e4-47f2-a3de-c678b6693530" providerId="ADAL" clId="{F71778A2-0B0A-4390-A922-1251D981ACF5}" dt="2026-10-14T18:47:42.037" v="1327" actId="164"/>
          <ac:spMkLst>
            <pc:docMk/>
            <pc:sldMk cId="2222472059" sldId="711"/>
            <ac:spMk id="59" creationId="{07801D83-A0C1-48C2-F651-BAB04C151520}"/>
          </ac:spMkLst>
        </pc:spChg>
        <pc:spChg chg="add mod">
          <ac:chgData name="Megan U Hazen" userId="30e05359-b9e4-47f2-a3de-c678b6693530" providerId="ADAL" clId="{F71778A2-0B0A-4390-A922-1251D981ACF5}" dt="2026-10-12T23:05:49.570" v="754" actId="14100"/>
          <ac:spMkLst>
            <pc:docMk/>
            <pc:sldMk cId="2222472059" sldId="711"/>
            <ac:spMk id="60" creationId="{BC54DEE9-CEBA-0855-2D84-D223641AED73}"/>
          </ac:spMkLst>
        </pc:spChg>
        <pc:spChg chg="add mod">
          <ac:chgData name="Megan U Hazen" userId="30e05359-b9e4-47f2-a3de-c678b6693530" providerId="ADAL" clId="{F71778A2-0B0A-4390-A922-1251D981ACF5}" dt="2026-10-14T18:52:48.623" v="1334" actId="962"/>
          <ac:spMkLst>
            <pc:docMk/>
            <pc:sldMk cId="2222472059" sldId="711"/>
            <ac:spMk id="66" creationId="{5D406E60-1BFA-4412-A312-2B455259CF26}"/>
          </ac:spMkLst>
        </pc:spChg>
        <pc:grpChg chg="mod ord">
          <ac:chgData name="Megan U Hazen" userId="30e05359-b9e4-47f2-a3de-c678b6693530" providerId="ADAL" clId="{F71778A2-0B0A-4390-A922-1251D981ACF5}" dt="2026-10-14T18:54:03.070" v="1343"/>
          <ac:grpSpMkLst>
            <pc:docMk/>
            <pc:sldMk cId="2222472059" sldId="711"/>
            <ac:grpSpMk id="2" creationId="{D0E17D43-1113-09A5-EE14-FB42F61AD7B1}"/>
          </ac:grpSpMkLst>
        </pc:grpChg>
        <pc:grpChg chg="add mod">
          <ac:chgData name="Megan U Hazen" userId="30e05359-b9e4-47f2-a3de-c678b6693530" providerId="ADAL" clId="{F71778A2-0B0A-4390-A922-1251D981ACF5}" dt="2026-10-12T18:29:38.612" v="562" actId="164"/>
          <ac:grpSpMkLst>
            <pc:docMk/>
            <pc:sldMk cId="2222472059" sldId="711"/>
            <ac:grpSpMk id="27" creationId="{D74DA355-134D-E29F-6184-6AB29825DAAD}"/>
          </ac:grpSpMkLst>
        </pc:grpChg>
        <pc:picChg chg="mod ord">
          <ac:chgData name="Megan U Hazen" userId="30e05359-b9e4-47f2-a3de-c678b6693530" providerId="ADAL" clId="{F71778A2-0B0A-4390-A922-1251D981ACF5}" dt="2026-10-14T18:54:03.070" v="1343"/>
          <ac:picMkLst>
            <pc:docMk/>
            <pc:sldMk cId="2222472059" sldId="711"/>
            <ac:picMk id="9" creationId="{1A83C52D-01DE-0FDA-6EE5-E8EC907B9EC0}"/>
          </ac:picMkLst>
        </pc:picChg>
        <pc:cxnChg chg="add mod">
          <ac:chgData name="Megan U Hazen" userId="30e05359-b9e4-47f2-a3de-c678b6693530" providerId="ADAL" clId="{F71778A2-0B0A-4390-A922-1251D981ACF5}" dt="2026-10-12T23:00:11.109" v="696" actId="1037"/>
          <ac:cxnSpMkLst>
            <pc:docMk/>
            <pc:sldMk cId="2222472059" sldId="711"/>
            <ac:cxnSpMk id="11" creationId="{93BFDC90-E6DC-0680-B695-0A97A60867CC}"/>
          </ac:cxnSpMkLst>
        </pc:cxnChg>
        <pc:cxnChg chg="add mod">
          <ac:chgData name="Megan U Hazen" userId="30e05359-b9e4-47f2-a3de-c678b6693530" providerId="ADAL" clId="{F71778A2-0B0A-4390-A922-1251D981ACF5}" dt="2026-10-12T23:00:11.109" v="696" actId="1037"/>
          <ac:cxnSpMkLst>
            <pc:docMk/>
            <pc:sldMk cId="2222472059" sldId="711"/>
            <ac:cxnSpMk id="32" creationId="{5E281421-27DC-47CF-969C-E6BFAA6196D5}"/>
          </ac:cxnSpMkLst>
        </pc:cxnChg>
        <pc:cxnChg chg="add mod">
          <ac:chgData name="Megan U Hazen" userId="30e05359-b9e4-47f2-a3de-c678b6693530" providerId="ADAL" clId="{F71778A2-0B0A-4390-A922-1251D981ACF5}" dt="2026-10-12T23:01:06.170" v="705" actId="14100"/>
          <ac:cxnSpMkLst>
            <pc:docMk/>
            <pc:sldMk cId="2222472059" sldId="711"/>
            <ac:cxnSpMk id="43" creationId="{5D576631-B265-6D31-9463-54801C2A18F9}"/>
          </ac:cxnSpMkLst>
        </pc:cxnChg>
        <pc:cxnChg chg="mod">
          <ac:chgData name="Megan U Hazen" userId="30e05359-b9e4-47f2-a3de-c678b6693530" providerId="ADAL" clId="{F71778A2-0B0A-4390-A922-1251D981ACF5}" dt="2026-10-12T23:00:56.160" v="702" actId="208"/>
          <ac:cxnSpMkLst>
            <pc:docMk/>
            <pc:sldMk cId="2222472059" sldId="711"/>
            <ac:cxnSpMk id="44" creationId="{D53B68E3-5CE5-1026-D8F0-B317DC73123E}"/>
          </ac:cxnSpMkLst>
        </pc:cxnChg>
        <pc:cxnChg chg="add mod">
          <ac:chgData name="Megan U Hazen" userId="30e05359-b9e4-47f2-a3de-c678b6693530" providerId="ADAL" clId="{F71778A2-0B0A-4390-A922-1251D981ACF5}" dt="2026-10-12T23:00:11.109" v="696" actId="1037"/>
          <ac:cxnSpMkLst>
            <pc:docMk/>
            <pc:sldMk cId="2222472059" sldId="711"/>
            <ac:cxnSpMk id="45" creationId="{B80F8557-6CEB-F488-2641-C9165957F4B4}"/>
          </ac:cxnSpMkLst>
        </pc:cxnChg>
        <pc:cxnChg chg="add mod">
          <ac:chgData name="Megan U Hazen" userId="30e05359-b9e4-47f2-a3de-c678b6693530" providerId="ADAL" clId="{F71778A2-0B0A-4390-A922-1251D981ACF5}" dt="2026-10-12T23:03:45.749" v="729" actId="20577"/>
          <ac:cxnSpMkLst>
            <pc:docMk/>
            <pc:sldMk cId="2222472059" sldId="711"/>
            <ac:cxnSpMk id="56" creationId="{3D342194-89C1-46A6-B0B4-F6122C8DD283}"/>
          </ac:cxnSpMkLst>
        </pc:cxnChg>
        <pc:cxnChg chg="add mod">
          <ac:chgData name="Megan U Hazen" userId="30e05359-b9e4-47f2-a3de-c678b6693530" providerId="ADAL" clId="{F71778A2-0B0A-4390-A922-1251D981ACF5}" dt="2026-10-12T23:05:54.721" v="755" actId="1076"/>
          <ac:cxnSpMkLst>
            <pc:docMk/>
            <pc:sldMk cId="2222472059" sldId="711"/>
            <ac:cxnSpMk id="61" creationId="{5AE78EA5-21B8-068A-A35F-DF5853CAE2B7}"/>
          </ac:cxnSpMkLst>
        </pc:cxnChg>
        <pc:cxnChg chg="add mod">
          <ac:chgData name="Megan U Hazen" userId="30e05359-b9e4-47f2-a3de-c678b6693530" providerId="ADAL" clId="{F71778A2-0B0A-4390-A922-1251D981ACF5}" dt="2026-10-12T23:06:33.151" v="774" actId="20577"/>
          <ac:cxnSpMkLst>
            <pc:docMk/>
            <pc:sldMk cId="2222472059" sldId="711"/>
            <ac:cxnSpMk id="67" creationId="{1D86082D-4EBC-FDD5-2BEE-B19AB0A5F33C}"/>
          </ac:cxnSpMkLst>
        </pc:cxnChg>
      </pc:sldChg>
      <pc:sldChg chg="addSp delSp modSp add mod">
        <pc:chgData name="Megan U Hazen" userId="30e05359-b9e4-47f2-a3de-c678b6693530" providerId="ADAL" clId="{F71778A2-0B0A-4390-A922-1251D981ACF5}" dt="2026-10-14T18:54:13.335" v="1345"/>
        <pc:sldMkLst>
          <pc:docMk/>
          <pc:sldMk cId="3439376402" sldId="712"/>
        </pc:sldMkLst>
        <pc:spChg chg="add mod ord">
          <ac:chgData name="Megan U Hazen" userId="30e05359-b9e4-47f2-a3de-c678b6693530" providerId="ADAL" clId="{F71778A2-0B0A-4390-A922-1251D981ACF5}" dt="2026-10-14T18:54:13.335" v="1345"/>
          <ac:spMkLst>
            <pc:docMk/>
            <pc:sldMk cId="3439376402" sldId="712"/>
            <ac:spMk id="2" creationId="{412613D7-CC6C-ACA2-7AD9-BD335EBB2206}"/>
          </ac:spMkLst>
        </pc:spChg>
        <pc:spChg chg="ord">
          <ac:chgData name="Megan U Hazen" userId="30e05359-b9e4-47f2-a3de-c678b6693530" providerId="ADAL" clId="{F71778A2-0B0A-4390-A922-1251D981ACF5}" dt="2026-10-14T18:54:13.335" v="1345"/>
          <ac:spMkLst>
            <pc:docMk/>
            <pc:sldMk cId="3439376402" sldId="712"/>
            <ac:spMk id="4" creationId="{D59978EC-9943-9B29-C3B0-66B306F373D7}"/>
          </ac:spMkLst>
        </pc:spChg>
        <pc:spChg chg="ord">
          <ac:chgData name="Megan U Hazen" userId="30e05359-b9e4-47f2-a3de-c678b6693530" providerId="ADAL" clId="{F71778A2-0B0A-4390-A922-1251D981ACF5}" dt="2026-10-14T18:54:13.335" v="1345"/>
          <ac:spMkLst>
            <pc:docMk/>
            <pc:sldMk cId="3439376402" sldId="712"/>
            <ac:spMk id="5" creationId="{2B0C8816-96E7-D863-6CEB-619464A64B25}"/>
          </ac:spMkLst>
        </pc:spChg>
        <pc:spChg chg="mod ord">
          <ac:chgData name="Megan U Hazen" userId="30e05359-b9e4-47f2-a3de-c678b6693530" providerId="ADAL" clId="{F71778A2-0B0A-4390-A922-1251D981ACF5}" dt="2026-10-14T18:54:13.335" v="1345"/>
          <ac:spMkLst>
            <pc:docMk/>
            <pc:sldMk cId="3439376402" sldId="712"/>
            <ac:spMk id="6" creationId="{BD7C6DC1-ECB6-2785-6212-FFBC88E8D1AC}"/>
          </ac:spMkLst>
        </pc:spChg>
        <pc:spChg chg="add mod">
          <ac:chgData name="Megan U Hazen" userId="30e05359-b9e4-47f2-a3de-c678b6693530" providerId="ADAL" clId="{F71778A2-0B0A-4390-A922-1251D981ACF5}" dt="2026-10-14T18:25:33.129" v="871" actId="767"/>
          <ac:spMkLst>
            <pc:docMk/>
            <pc:sldMk cId="3439376402" sldId="712"/>
            <ac:spMk id="8" creationId="{47E52C66-DEB8-FE9A-258A-3DBF9FE864BC}"/>
          </ac:spMkLst>
        </pc:spChg>
        <pc:spChg chg="add del">
          <ac:chgData name="Megan U Hazen" userId="30e05359-b9e4-47f2-a3de-c678b6693530" providerId="ADAL" clId="{F71778A2-0B0A-4390-A922-1251D981ACF5}" dt="2026-10-14T18:26:52.991" v="876" actId="11529"/>
          <ac:spMkLst>
            <pc:docMk/>
            <pc:sldMk cId="3439376402" sldId="712"/>
            <ac:spMk id="17" creationId="{C41E212D-4AE3-4538-E4EA-F00B19E8565E}"/>
          </ac:spMkLst>
        </pc:spChg>
        <pc:spChg chg="add del">
          <ac:chgData name="Megan U Hazen" userId="30e05359-b9e4-47f2-a3de-c678b6693530" providerId="ADAL" clId="{F71778A2-0B0A-4390-A922-1251D981ACF5}" dt="2026-10-14T18:27:26.261" v="878" actId="11529"/>
          <ac:spMkLst>
            <pc:docMk/>
            <pc:sldMk cId="3439376402" sldId="712"/>
            <ac:spMk id="19" creationId="{A281F999-87BF-AC20-639C-9619F50B06CD}"/>
          </ac:spMkLst>
        </pc:spChg>
        <pc:spChg chg="mod">
          <ac:chgData name="Megan U Hazen" userId="30e05359-b9e4-47f2-a3de-c678b6693530" providerId="ADAL" clId="{F71778A2-0B0A-4390-A922-1251D981ACF5}" dt="2026-10-14T18:47:56.201" v="1328" actId="164"/>
          <ac:spMkLst>
            <pc:docMk/>
            <pc:sldMk cId="3439376402" sldId="712"/>
            <ac:spMk id="20" creationId="{150AF764-357A-B80F-E3BF-68812D1BAFFE}"/>
          </ac:spMkLst>
        </pc:spChg>
        <pc:spChg chg="add del">
          <ac:chgData name="Megan U Hazen" userId="30e05359-b9e4-47f2-a3de-c678b6693530" providerId="ADAL" clId="{F71778A2-0B0A-4390-A922-1251D981ACF5}" dt="2026-10-14T18:27:45.621" v="880" actId="11529"/>
          <ac:spMkLst>
            <pc:docMk/>
            <pc:sldMk cId="3439376402" sldId="712"/>
            <ac:spMk id="21" creationId="{B85381FF-E874-2464-9362-26713184520F}"/>
          </ac:spMkLst>
        </pc:spChg>
        <pc:spChg chg="add mod ord">
          <ac:chgData name="Megan U Hazen" userId="30e05359-b9e4-47f2-a3de-c678b6693530" providerId="ADAL" clId="{F71778A2-0B0A-4390-A922-1251D981ACF5}" dt="2026-10-14T18:54:13.335" v="1345"/>
          <ac:spMkLst>
            <pc:docMk/>
            <pc:sldMk cId="3439376402" sldId="712"/>
            <ac:spMk id="22" creationId="{D2C96D59-43D9-872F-063C-EF03FEB28C3E}"/>
          </ac:spMkLst>
        </pc:spChg>
        <pc:spChg chg="mod">
          <ac:chgData name="Megan U Hazen" userId="30e05359-b9e4-47f2-a3de-c678b6693530" providerId="ADAL" clId="{F71778A2-0B0A-4390-A922-1251D981ACF5}" dt="2026-10-14T18:47:56.201" v="1328" actId="164"/>
          <ac:spMkLst>
            <pc:docMk/>
            <pc:sldMk cId="3439376402" sldId="712"/>
            <ac:spMk id="28" creationId="{713B7619-4D93-4C08-EE98-A806C70A1723}"/>
          </ac:spMkLst>
        </pc:spChg>
        <pc:spChg chg="mod">
          <ac:chgData name="Megan U Hazen" userId="30e05359-b9e4-47f2-a3de-c678b6693530" providerId="ADAL" clId="{F71778A2-0B0A-4390-A922-1251D981ACF5}" dt="2026-10-14T18:47:56.201" v="1328" actId="164"/>
          <ac:spMkLst>
            <pc:docMk/>
            <pc:sldMk cId="3439376402" sldId="712"/>
            <ac:spMk id="30" creationId="{646F0777-D91C-190B-FC52-4004366BBF54}"/>
          </ac:spMkLst>
        </pc:spChg>
        <pc:spChg chg="mod">
          <ac:chgData name="Megan U Hazen" userId="30e05359-b9e4-47f2-a3de-c678b6693530" providerId="ADAL" clId="{F71778A2-0B0A-4390-A922-1251D981ACF5}" dt="2026-10-14T18:47:56.201" v="1328" actId="164"/>
          <ac:spMkLst>
            <pc:docMk/>
            <pc:sldMk cId="3439376402" sldId="712"/>
            <ac:spMk id="31" creationId="{912AA3A6-9BCA-DE98-539C-050E54AF6CE6}"/>
          </ac:spMkLst>
        </pc:spChg>
        <pc:spChg chg="mod">
          <ac:chgData name="Megan U Hazen" userId="30e05359-b9e4-47f2-a3de-c678b6693530" providerId="ADAL" clId="{F71778A2-0B0A-4390-A922-1251D981ACF5}" dt="2026-10-14T18:47:56.201" v="1328" actId="164"/>
          <ac:spMkLst>
            <pc:docMk/>
            <pc:sldMk cId="3439376402" sldId="712"/>
            <ac:spMk id="33" creationId="{CBCE3312-2AE9-78DD-CAF6-5C2F019BE00C}"/>
          </ac:spMkLst>
        </pc:spChg>
        <pc:spChg chg="mod">
          <ac:chgData name="Megan U Hazen" userId="30e05359-b9e4-47f2-a3de-c678b6693530" providerId="ADAL" clId="{F71778A2-0B0A-4390-A922-1251D981ACF5}" dt="2026-10-14T18:47:56.201" v="1328" actId="164"/>
          <ac:spMkLst>
            <pc:docMk/>
            <pc:sldMk cId="3439376402" sldId="712"/>
            <ac:spMk id="39" creationId="{C1267BC3-08C1-4EF3-EB15-24658388C4BF}"/>
          </ac:spMkLst>
        </pc:spChg>
        <pc:spChg chg="mod">
          <ac:chgData name="Megan U Hazen" userId="30e05359-b9e4-47f2-a3de-c678b6693530" providerId="ADAL" clId="{F71778A2-0B0A-4390-A922-1251D981ACF5}" dt="2026-10-14T18:47:56.201" v="1328" actId="164"/>
          <ac:spMkLst>
            <pc:docMk/>
            <pc:sldMk cId="3439376402" sldId="712"/>
            <ac:spMk id="50" creationId="{CFA5824A-563F-31D1-B495-1FAE4440F838}"/>
          </ac:spMkLst>
        </pc:spChg>
        <pc:spChg chg="mod">
          <ac:chgData name="Megan U Hazen" userId="30e05359-b9e4-47f2-a3de-c678b6693530" providerId="ADAL" clId="{F71778A2-0B0A-4390-A922-1251D981ACF5}" dt="2026-10-14T18:47:56.201" v="1328" actId="164"/>
          <ac:spMkLst>
            <pc:docMk/>
            <pc:sldMk cId="3439376402" sldId="712"/>
            <ac:spMk id="55" creationId="{230DC999-0C3D-E351-C240-FBE53784D16C}"/>
          </ac:spMkLst>
        </pc:spChg>
        <pc:spChg chg="mod">
          <ac:chgData name="Megan U Hazen" userId="30e05359-b9e4-47f2-a3de-c678b6693530" providerId="ADAL" clId="{F71778A2-0B0A-4390-A922-1251D981ACF5}" dt="2026-10-14T18:47:56.201" v="1328" actId="164"/>
          <ac:spMkLst>
            <pc:docMk/>
            <pc:sldMk cId="3439376402" sldId="712"/>
            <ac:spMk id="59" creationId="{FB942A9B-8C28-2E96-3060-945D1BD815B9}"/>
          </ac:spMkLst>
        </pc:spChg>
        <pc:spChg chg="mod">
          <ac:chgData name="Megan U Hazen" userId="30e05359-b9e4-47f2-a3de-c678b6693530" providerId="ADAL" clId="{F71778A2-0B0A-4390-A922-1251D981ACF5}" dt="2026-10-14T18:47:56.201" v="1328" actId="164"/>
          <ac:spMkLst>
            <pc:docMk/>
            <pc:sldMk cId="3439376402" sldId="712"/>
            <ac:spMk id="66" creationId="{26686668-0983-9DDA-9E1B-45C1F1352955}"/>
          </ac:spMkLst>
        </pc:spChg>
        <pc:grpChg chg="mod ord">
          <ac:chgData name="Megan U Hazen" userId="30e05359-b9e4-47f2-a3de-c678b6693530" providerId="ADAL" clId="{F71778A2-0B0A-4390-A922-1251D981ACF5}" dt="2026-10-14T18:54:13.335" v="1345"/>
          <ac:grpSpMkLst>
            <pc:docMk/>
            <pc:sldMk cId="3439376402" sldId="712"/>
            <ac:grpSpMk id="24" creationId="{C4048227-E283-6865-EC32-EC72DAF55985}"/>
          </ac:grpSpMkLst>
        </pc:grpChg>
        <pc:picChg chg="ord">
          <ac:chgData name="Megan U Hazen" userId="30e05359-b9e4-47f2-a3de-c678b6693530" providerId="ADAL" clId="{F71778A2-0B0A-4390-A922-1251D981ACF5}" dt="2026-10-14T18:54:13.335" v="1345"/>
          <ac:picMkLst>
            <pc:docMk/>
            <pc:sldMk cId="3439376402" sldId="712"/>
            <ac:picMk id="9" creationId="{E9271235-230D-2E2D-6F9A-34D9F26D9E28}"/>
          </ac:picMkLst>
        </pc:picChg>
        <pc:cxnChg chg="add del mod">
          <ac:chgData name="Megan U Hazen" userId="30e05359-b9e4-47f2-a3de-c678b6693530" providerId="ADAL" clId="{F71778A2-0B0A-4390-A922-1251D981ACF5}" dt="2026-10-14T18:25:33.953" v="872" actId="11529"/>
          <ac:cxnSpMkLst>
            <pc:docMk/>
            <pc:sldMk cId="3439376402" sldId="712"/>
            <ac:cxnSpMk id="7" creationId="{D5EA0492-1D1C-61D9-8FE2-8991A33CA18D}"/>
          </ac:cxnSpMkLst>
        </pc:cxnChg>
        <pc:cxnChg chg="add del mod">
          <ac:chgData name="Megan U Hazen" userId="30e05359-b9e4-47f2-a3de-c678b6693530" providerId="ADAL" clId="{F71778A2-0B0A-4390-A922-1251D981ACF5}" dt="2026-10-14T18:26:26.005" v="874" actId="478"/>
          <ac:cxnSpMkLst>
            <pc:docMk/>
            <pc:sldMk cId="3439376402" sldId="712"/>
            <ac:cxnSpMk id="15" creationId="{C15161D7-8BA8-1BE5-6027-FA30DA544613}"/>
          </ac:cxnSpMkLst>
        </pc:cxnChg>
      </pc:sldChg>
      <pc:sldChg chg="addSp delSp modSp add mod modAnim">
        <pc:chgData name="Megan U Hazen" userId="30e05359-b9e4-47f2-a3de-c678b6693530" providerId="ADAL" clId="{F71778A2-0B0A-4390-A922-1251D981ACF5}" dt="2026-10-14T19:43:12.935" v="1398" actId="20577"/>
        <pc:sldMkLst>
          <pc:docMk/>
          <pc:sldMk cId="458335998" sldId="713"/>
        </pc:sldMkLst>
        <pc:spChg chg="add mod ord">
          <ac:chgData name="Megan U Hazen" userId="30e05359-b9e4-47f2-a3de-c678b6693530" providerId="ADAL" clId="{F71778A2-0B0A-4390-A922-1251D981ACF5}" dt="2026-10-14T19:43:12.935" v="1398" actId="20577"/>
          <ac:spMkLst>
            <pc:docMk/>
            <pc:sldMk cId="458335998" sldId="713"/>
            <ac:spMk id="2" creationId="{56154776-0CF2-89B9-A2C2-2FAA6673310A}"/>
          </ac:spMkLst>
        </pc:spChg>
        <pc:spChg chg="add mod ord">
          <ac:chgData name="Megan U Hazen" userId="30e05359-b9e4-47f2-a3de-c678b6693530" providerId="ADAL" clId="{F71778A2-0B0A-4390-A922-1251D981ACF5}" dt="2026-10-14T18:54:23.558" v="1346"/>
          <ac:spMkLst>
            <pc:docMk/>
            <pc:sldMk cId="458335998" sldId="713"/>
            <ac:spMk id="3" creationId="{05FF7AA7-3D47-FBEE-6F90-C174A56F3E81}"/>
          </ac:spMkLst>
        </pc:spChg>
        <pc:spChg chg="ord">
          <ac:chgData name="Megan U Hazen" userId="30e05359-b9e4-47f2-a3de-c678b6693530" providerId="ADAL" clId="{F71778A2-0B0A-4390-A922-1251D981ACF5}" dt="2026-10-14T18:54:23.558" v="1346"/>
          <ac:spMkLst>
            <pc:docMk/>
            <pc:sldMk cId="458335998" sldId="713"/>
            <ac:spMk id="4" creationId="{5F6B8A0D-E346-6014-96DC-FDEBCDFE2F5F}"/>
          </ac:spMkLst>
        </pc:spChg>
        <pc:spChg chg="ord">
          <ac:chgData name="Megan U Hazen" userId="30e05359-b9e4-47f2-a3de-c678b6693530" providerId="ADAL" clId="{F71778A2-0B0A-4390-A922-1251D981ACF5}" dt="2026-10-14T18:54:23.558" v="1346"/>
          <ac:spMkLst>
            <pc:docMk/>
            <pc:sldMk cId="458335998" sldId="713"/>
            <ac:spMk id="5" creationId="{A07CD23A-9E8F-CE84-BDBB-D97CEB902068}"/>
          </ac:spMkLst>
        </pc:spChg>
        <pc:spChg chg="mod ord">
          <ac:chgData name="Megan U Hazen" userId="30e05359-b9e4-47f2-a3de-c678b6693530" providerId="ADAL" clId="{F71778A2-0B0A-4390-A922-1251D981ACF5}" dt="2026-10-14T18:54:23.558" v="1346"/>
          <ac:spMkLst>
            <pc:docMk/>
            <pc:sldMk cId="458335998" sldId="713"/>
            <ac:spMk id="6" creationId="{D5F70451-A52F-D24B-EEEC-A9B2C3237FCA}"/>
          </ac:spMkLst>
        </pc:spChg>
        <pc:spChg chg="add mod ord">
          <ac:chgData name="Megan U Hazen" userId="30e05359-b9e4-47f2-a3de-c678b6693530" providerId="ADAL" clId="{F71778A2-0B0A-4390-A922-1251D981ACF5}" dt="2026-10-14T18:54:23.558" v="1346"/>
          <ac:spMkLst>
            <pc:docMk/>
            <pc:sldMk cId="458335998" sldId="713"/>
            <ac:spMk id="7" creationId="{507C1F87-48F9-91C9-7237-4D2D0A7CA707}"/>
          </ac:spMkLst>
        </pc:spChg>
        <pc:spChg chg="add mod ord">
          <ac:chgData name="Megan U Hazen" userId="30e05359-b9e4-47f2-a3de-c678b6693530" providerId="ADAL" clId="{F71778A2-0B0A-4390-A922-1251D981ACF5}" dt="2026-10-14T18:54:23.558" v="1346"/>
          <ac:spMkLst>
            <pc:docMk/>
            <pc:sldMk cId="458335998" sldId="713"/>
            <ac:spMk id="8" creationId="{D23E5898-6833-5535-8387-50F6215E50F1}"/>
          </ac:spMkLst>
        </pc:spChg>
        <pc:spChg chg="mod topLvl">
          <ac:chgData name="Megan U Hazen" userId="30e05359-b9e4-47f2-a3de-c678b6693530" providerId="ADAL" clId="{F71778A2-0B0A-4390-A922-1251D981ACF5}" dt="2026-10-14T18:48:09.564" v="1329" actId="164"/>
          <ac:spMkLst>
            <pc:docMk/>
            <pc:sldMk cId="458335998" sldId="713"/>
            <ac:spMk id="10" creationId="{8A5F1B48-43AB-E0A9-A928-3BA43FC784C7}"/>
          </ac:spMkLst>
        </pc:spChg>
        <pc:spChg chg="mod topLvl">
          <ac:chgData name="Megan U Hazen" userId="30e05359-b9e4-47f2-a3de-c678b6693530" providerId="ADAL" clId="{F71778A2-0B0A-4390-A922-1251D981ACF5}" dt="2026-10-14T18:30:50.222" v="908" actId="165"/>
          <ac:spMkLst>
            <pc:docMk/>
            <pc:sldMk cId="458335998" sldId="713"/>
            <ac:spMk id="12" creationId="{5825232A-E630-D20F-45AE-75BA627B3301}"/>
          </ac:spMkLst>
        </pc:spChg>
        <pc:spChg chg="mod topLvl">
          <ac:chgData name="Megan U Hazen" userId="30e05359-b9e4-47f2-a3de-c678b6693530" providerId="ADAL" clId="{F71778A2-0B0A-4390-A922-1251D981ACF5}" dt="2026-10-14T18:30:50.222" v="908" actId="165"/>
          <ac:spMkLst>
            <pc:docMk/>
            <pc:sldMk cId="458335998" sldId="713"/>
            <ac:spMk id="14" creationId="{989319C1-9BBD-03C3-3A3B-2D9510986504}"/>
          </ac:spMkLst>
        </pc:spChg>
        <pc:spChg chg="del mod topLvl">
          <ac:chgData name="Megan U Hazen" userId="30e05359-b9e4-47f2-a3de-c678b6693530" providerId="ADAL" clId="{F71778A2-0B0A-4390-A922-1251D981ACF5}" dt="2026-10-14T18:31:27.367" v="909" actId="478"/>
          <ac:spMkLst>
            <pc:docMk/>
            <pc:sldMk cId="458335998" sldId="713"/>
            <ac:spMk id="16" creationId="{C969F76D-ECF5-25A7-19CE-EBE3FDE49E13}"/>
          </ac:spMkLst>
        </pc:spChg>
        <pc:spChg chg="mod topLvl">
          <ac:chgData name="Megan U Hazen" userId="30e05359-b9e4-47f2-a3de-c678b6693530" providerId="ADAL" clId="{F71778A2-0B0A-4390-A922-1251D981ACF5}" dt="2026-10-14T18:48:09.564" v="1329" actId="164"/>
          <ac:spMkLst>
            <pc:docMk/>
            <pc:sldMk cId="458335998" sldId="713"/>
            <ac:spMk id="18" creationId="{37D7E9A6-A9F4-BB02-0057-0A3354220DB2}"/>
          </ac:spMkLst>
        </pc:spChg>
        <pc:spChg chg="mod">
          <ac:chgData name="Megan U Hazen" userId="30e05359-b9e4-47f2-a3de-c678b6693530" providerId="ADAL" clId="{F71778A2-0B0A-4390-A922-1251D981ACF5}" dt="2026-10-14T18:48:09.564" v="1329" actId="164"/>
          <ac:spMkLst>
            <pc:docMk/>
            <pc:sldMk cId="458335998" sldId="713"/>
            <ac:spMk id="20" creationId="{1841D58F-4538-3B92-3005-891DC9E89F47}"/>
          </ac:spMkLst>
        </pc:spChg>
        <pc:spChg chg="mod">
          <ac:chgData name="Megan U Hazen" userId="30e05359-b9e4-47f2-a3de-c678b6693530" providerId="ADAL" clId="{F71778A2-0B0A-4390-A922-1251D981ACF5}" dt="2026-10-14T18:48:09.564" v="1329" actId="164"/>
          <ac:spMkLst>
            <pc:docMk/>
            <pc:sldMk cId="458335998" sldId="713"/>
            <ac:spMk id="23" creationId="{60BE7947-6F9B-1435-7519-A8030EB00CA5}"/>
          </ac:spMkLst>
        </pc:spChg>
        <pc:spChg chg="del">
          <ac:chgData name="Megan U Hazen" userId="30e05359-b9e4-47f2-a3de-c678b6693530" providerId="ADAL" clId="{F71778A2-0B0A-4390-A922-1251D981ACF5}" dt="2026-10-14T18:31:27.367" v="909" actId="478"/>
          <ac:spMkLst>
            <pc:docMk/>
            <pc:sldMk cId="458335998" sldId="713"/>
            <ac:spMk id="28" creationId="{42A40A8D-B596-8695-E4BE-65A407471E07}"/>
          </ac:spMkLst>
        </pc:spChg>
        <pc:spChg chg="del">
          <ac:chgData name="Megan U Hazen" userId="30e05359-b9e4-47f2-a3de-c678b6693530" providerId="ADAL" clId="{F71778A2-0B0A-4390-A922-1251D981ACF5}" dt="2026-10-14T18:31:27.367" v="909" actId="478"/>
          <ac:spMkLst>
            <pc:docMk/>
            <pc:sldMk cId="458335998" sldId="713"/>
            <ac:spMk id="31" creationId="{F312C16D-3287-97C4-8A1B-5F0680B1DC4D}"/>
          </ac:spMkLst>
        </pc:spChg>
        <pc:spChg chg="del">
          <ac:chgData name="Megan U Hazen" userId="30e05359-b9e4-47f2-a3de-c678b6693530" providerId="ADAL" clId="{F71778A2-0B0A-4390-A922-1251D981ACF5}" dt="2026-10-14T18:31:27.367" v="909" actId="478"/>
          <ac:spMkLst>
            <pc:docMk/>
            <pc:sldMk cId="458335998" sldId="713"/>
            <ac:spMk id="33" creationId="{AE858DAA-9B25-4637-630A-69175647BEBC}"/>
          </ac:spMkLst>
        </pc:spChg>
        <pc:spChg chg="del">
          <ac:chgData name="Megan U Hazen" userId="30e05359-b9e4-47f2-a3de-c678b6693530" providerId="ADAL" clId="{F71778A2-0B0A-4390-A922-1251D981ACF5}" dt="2026-10-14T18:31:27.367" v="909" actId="478"/>
          <ac:spMkLst>
            <pc:docMk/>
            <pc:sldMk cId="458335998" sldId="713"/>
            <ac:spMk id="39" creationId="{AAF01143-559A-5E3A-6316-EF658F8567EF}"/>
          </ac:spMkLst>
        </pc:spChg>
        <pc:spChg chg="del">
          <ac:chgData name="Megan U Hazen" userId="30e05359-b9e4-47f2-a3de-c678b6693530" providerId="ADAL" clId="{F71778A2-0B0A-4390-A922-1251D981ACF5}" dt="2026-10-14T18:31:27.367" v="909" actId="478"/>
          <ac:spMkLst>
            <pc:docMk/>
            <pc:sldMk cId="458335998" sldId="713"/>
            <ac:spMk id="50" creationId="{26C939EA-DBA0-1A65-EE94-2D5AF08AA23B}"/>
          </ac:spMkLst>
        </pc:spChg>
        <pc:spChg chg="del">
          <ac:chgData name="Megan U Hazen" userId="30e05359-b9e4-47f2-a3de-c678b6693530" providerId="ADAL" clId="{F71778A2-0B0A-4390-A922-1251D981ACF5}" dt="2026-10-14T18:31:27.367" v="909" actId="478"/>
          <ac:spMkLst>
            <pc:docMk/>
            <pc:sldMk cId="458335998" sldId="713"/>
            <ac:spMk id="53" creationId="{0B3964A5-58FF-B37B-888D-FE1F43B2D695}"/>
          </ac:spMkLst>
        </pc:spChg>
        <pc:spChg chg="del">
          <ac:chgData name="Megan U Hazen" userId="30e05359-b9e4-47f2-a3de-c678b6693530" providerId="ADAL" clId="{F71778A2-0B0A-4390-A922-1251D981ACF5}" dt="2026-10-14T18:31:27.367" v="909" actId="478"/>
          <ac:spMkLst>
            <pc:docMk/>
            <pc:sldMk cId="458335998" sldId="713"/>
            <ac:spMk id="55" creationId="{D19A3CDE-AEB8-B39C-F386-3A08B465D61A}"/>
          </ac:spMkLst>
        </pc:spChg>
        <pc:spChg chg="del">
          <ac:chgData name="Megan U Hazen" userId="30e05359-b9e4-47f2-a3de-c678b6693530" providerId="ADAL" clId="{F71778A2-0B0A-4390-A922-1251D981ACF5}" dt="2026-10-14T18:31:27.367" v="909" actId="478"/>
          <ac:spMkLst>
            <pc:docMk/>
            <pc:sldMk cId="458335998" sldId="713"/>
            <ac:spMk id="60" creationId="{3C7F3AA5-CC1A-F4C2-9019-9A2E4B248B18}"/>
          </ac:spMkLst>
        </pc:spChg>
        <pc:spChg chg="del">
          <ac:chgData name="Megan U Hazen" userId="30e05359-b9e4-47f2-a3de-c678b6693530" providerId="ADAL" clId="{F71778A2-0B0A-4390-A922-1251D981ACF5}" dt="2026-10-14T18:31:27.367" v="909" actId="478"/>
          <ac:spMkLst>
            <pc:docMk/>
            <pc:sldMk cId="458335998" sldId="713"/>
            <ac:spMk id="66" creationId="{A94DE23F-1C42-F874-5B42-D1E6C324DF8E}"/>
          </ac:spMkLst>
        </pc:spChg>
        <pc:grpChg chg="add mod ord">
          <ac:chgData name="Megan U Hazen" userId="30e05359-b9e4-47f2-a3de-c678b6693530" providerId="ADAL" clId="{F71778A2-0B0A-4390-A922-1251D981ACF5}" dt="2026-10-14T18:54:23.558" v="1346"/>
          <ac:grpSpMkLst>
            <pc:docMk/>
            <pc:sldMk cId="458335998" sldId="713"/>
            <ac:grpSpMk id="13" creationId="{15C9D832-EE1D-C28D-5B81-48D1E2A616DC}"/>
          </ac:grpSpMkLst>
        </pc:grpChg>
        <pc:grpChg chg="del">
          <ac:chgData name="Megan U Hazen" userId="30e05359-b9e4-47f2-a3de-c678b6693530" providerId="ADAL" clId="{F71778A2-0B0A-4390-A922-1251D981ACF5}" dt="2026-10-14T18:30:50.222" v="908" actId="165"/>
          <ac:grpSpMkLst>
            <pc:docMk/>
            <pc:sldMk cId="458335998" sldId="713"/>
            <ac:grpSpMk id="27" creationId="{A067E67D-EFEC-A5FA-C13F-6B81AFA78479}"/>
          </ac:grpSpMkLst>
        </pc:grpChg>
        <pc:picChg chg="mod ord">
          <ac:chgData name="Megan U Hazen" userId="30e05359-b9e4-47f2-a3de-c678b6693530" providerId="ADAL" clId="{F71778A2-0B0A-4390-A922-1251D981ACF5}" dt="2026-10-14T18:54:23.558" v="1346"/>
          <ac:picMkLst>
            <pc:docMk/>
            <pc:sldMk cId="458335998" sldId="713"/>
            <ac:picMk id="9" creationId="{8C989A3E-B2FD-F83E-44E8-D4BEF0277EC1}"/>
          </ac:picMkLst>
        </pc:picChg>
        <pc:cxnChg chg="del mod">
          <ac:chgData name="Megan U Hazen" userId="30e05359-b9e4-47f2-a3de-c678b6693530" providerId="ADAL" clId="{F71778A2-0B0A-4390-A922-1251D981ACF5}" dt="2026-10-14T18:31:30.630" v="910" actId="478"/>
          <ac:cxnSpMkLst>
            <pc:docMk/>
            <pc:sldMk cId="458335998" sldId="713"/>
            <ac:cxnSpMk id="11" creationId="{E123D32D-A428-B47A-02BD-9691F5DB99CA}"/>
          </ac:cxnSpMkLst>
        </pc:cxnChg>
        <pc:cxnChg chg="mod">
          <ac:chgData name="Megan U Hazen" userId="30e05359-b9e4-47f2-a3de-c678b6693530" providerId="ADAL" clId="{F71778A2-0B0A-4390-A922-1251D981ACF5}" dt="2026-10-14T18:48:09.564" v="1329" actId="164"/>
          <ac:cxnSpMkLst>
            <pc:docMk/>
            <pc:sldMk cId="458335998" sldId="713"/>
            <ac:cxnSpMk id="44" creationId="{F5429D89-589C-5D80-0632-AB1E93A771D4}"/>
          </ac:cxnSpMkLst>
        </pc:cxnChg>
      </pc:sldChg>
      <pc:sldMasterChg chg="modSldLayout">
        <pc:chgData name="Megan U Hazen" userId="30e05359-b9e4-47f2-a3de-c678b6693530" providerId="ADAL" clId="{F71778A2-0B0A-4390-A922-1251D981ACF5}" dt="2026-10-09T17:58:53.196" v="29"/>
        <pc:sldMasterMkLst>
          <pc:docMk/>
          <pc:sldMasterMk cId="2368600116" sldId="2147483648"/>
        </pc:sldMasterMkLst>
        <pc:sldLayoutChg chg="addSp delSp modSp">
          <pc:chgData name="Megan U Hazen" userId="30e05359-b9e4-47f2-a3de-c678b6693530" providerId="ADAL" clId="{F71778A2-0B0A-4390-A922-1251D981ACF5}" dt="2026-10-09T17:54:57.349" v="20"/>
          <pc:sldLayoutMkLst>
            <pc:docMk/>
            <pc:sldMasterMk cId="2368600116" sldId="2147483648"/>
            <pc:sldLayoutMk cId="1954312689" sldId="2147483649"/>
          </pc:sldLayoutMkLst>
        </pc:sldLayoutChg>
        <pc:sldLayoutChg chg="addSp delSp modSp">
          <pc:chgData name="Megan U Hazen" userId="30e05359-b9e4-47f2-a3de-c678b6693530" providerId="ADAL" clId="{F71778A2-0B0A-4390-A922-1251D981ACF5}" dt="2026-10-09T17:53:05.733" v="14"/>
          <pc:sldLayoutMkLst>
            <pc:docMk/>
            <pc:sldMasterMk cId="2368600116" sldId="2147483648"/>
            <pc:sldLayoutMk cId="2263594274" sldId="2147483650"/>
          </pc:sldLayoutMkLst>
        </pc:sldLayoutChg>
        <pc:sldLayoutChg chg="addSp delSp modSp">
          <pc:chgData name="Megan U Hazen" userId="30e05359-b9e4-47f2-a3de-c678b6693530" providerId="ADAL" clId="{F71778A2-0B0A-4390-A922-1251D981ACF5}" dt="2026-10-09T17:58:53.196" v="29"/>
          <pc:sldLayoutMkLst>
            <pc:docMk/>
            <pc:sldMasterMk cId="2368600116" sldId="2147483648"/>
            <pc:sldLayoutMk cId="4246628182" sldId="2147483668"/>
          </pc:sldLayoutMkLst>
        </pc:sldLayoutChg>
      </pc:sldMasterChg>
    </pc:docChg>
  </pc:docChgLst>
  <pc:docChgLst>
    <pc:chgData name="Megan U Hazen" userId="30e05359-b9e4-47f2-a3de-c678b6693530" providerId="ADAL" clId="{5A108FB0-044D-4D14-AC47-BC66727B09C0}"/>
    <pc:docChg chg="custSel modSld">
      <pc:chgData name="Megan U Hazen" userId="30e05359-b9e4-47f2-a3de-c678b6693530" providerId="ADAL" clId="{5A108FB0-044D-4D14-AC47-BC66727B09C0}" dt="2026-10-09T23:36:43.324" v="370" actId="478"/>
      <pc:docMkLst>
        <pc:docMk/>
      </pc:docMkLst>
      <pc:sldChg chg="modSp mod">
        <pc:chgData name="Megan U Hazen" userId="30e05359-b9e4-47f2-a3de-c678b6693530" providerId="ADAL" clId="{5A108FB0-044D-4D14-AC47-BC66727B09C0}" dt="2026-10-09T23:34:53.303" v="368"/>
        <pc:sldMkLst>
          <pc:docMk/>
          <pc:sldMk cId="3582346999" sldId="278"/>
        </pc:sldMkLst>
        <pc:spChg chg="ord">
          <ac:chgData name="Megan U Hazen" userId="30e05359-b9e4-47f2-a3de-c678b6693530" providerId="ADAL" clId="{5A108FB0-044D-4D14-AC47-BC66727B09C0}" dt="2026-10-09T23:34:53.303" v="368"/>
          <ac:spMkLst>
            <pc:docMk/>
            <pc:sldMk cId="3582346999" sldId="278"/>
            <ac:spMk id="2" creationId="{B8C2BA22-5C09-0A8D-1C06-267910A6DB1A}"/>
          </ac:spMkLst>
        </pc:spChg>
        <pc:spChg chg="ord">
          <ac:chgData name="Megan U Hazen" userId="30e05359-b9e4-47f2-a3de-c678b6693530" providerId="ADAL" clId="{5A108FB0-044D-4D14-AC47-BC66727B09C0}" dt="2026-10-09T23:34:53.303" v="368"/>
          <ac:spMkLst>
            <pc:docMk/>
            <pc:sldMk cId="3582346999" sldId="278"/>
            <ac:spMk id="3" creationId="{F4695C3F-CD66-A7C6-F527-FB6964B095C5}"/>
          </ac:spMkLst>
        </pc:spChg>
        <pc:spChg chg="ord">
          <ac:chgData name="Megan U Hazen" userId="30e05359-b9e4-47f2-a3de-c678b6693530" providerId="ADAL" clId="{5A108FB0-044D-4D14-AC47-BC66727B09C0}" dt="2026-10-09T23:34:53.303" v="368"/>
          <ac:spMkLst>
            <pc:docMk/>
            <pc:sldMk cId="3582346999" sldId="278"/>
            <ac:spMk id="4" creationId="{10D9D130-F724-CF65-D97C-C03F9B16F599}"/>
          </ac:spMkLst>
        </pc:spChg>
        <pc:spChg chg="ord">
          <ac:chgData name="Megan U Hazen" userId="30e05359-b9e4-47f2-a3de-c678b6693530" providerId="ADAL" clId="{5A108FB0-044D-4D14-AC47-BC66727B09C0}" dt="2026-10-09T23:34:53.303" v="368"/>
          <ac:spMkLst>
            <pc:docMk/>
            <pc:sldMk cId="3582346999" sldId="278"/>
            <ac:spMk id="5" creationId="{EE29183C-B3B2-40BC-0A6A-85C188234C20}"/>
          </ac:spMkLst>
        </pc:spChg>
        <pc:spChg chg="ord">
          <ac:chgData name="Megan U Hazen" userId="30e05359-b9e4-47f2-a3de-c678b6693530" providerId="ADAL" clId="{5A108FB0-044D-4D14-AC47-BC66727B09C0}" dt="2026-10-09T23:34:53.303" v="368"/>
          <ac:spMkLst>
            <pc:docMk/>
            <pc:sldMk cId="3582346999" sldId="278"/>
            <ac:spMk id="6" creationId="{811707F8-922E-989E-1D14-57F87FE0DD2F}"/>
          </ac:spMkLst>
        </pc:spChg>
      </pc:sldChg>
      <pc:sldChg chg="modSp mod">
        <pc:chgData name="Megan U Hazen" userId="30e05359-b9e4-47f2-a3de-c678b6693530" providerId="ADAL" clId="{5A108FB0-044D-4D14-AC47-BC66727B09C0}" dt="2026-10-09T23:33:32.018" v="356"/>
        <pc:sldMkLst>
          <pc:docMk/>
          <pc:sldMk cId="1802857861" sldId="283"/>
        </pc:sldMkLst>
        <pc:spChg chg="ord">
          <ac:chgData name="Megan U Hazen" userId="30e05359-b9e4-47f2-a3de-c678b6693530" providerId="ADAL" clId="{5A108FB0-044D-4D14-AC47-BC66727B09C0}" dt="2026-10-09T23:33:32.018" v="356"/>
          <ac:spMkLst>
            <pc:docMk/>
            <pc:sldMk cId="1802857861" sldId="283"/>
            <ac:spMk id="2" creationId="{A5C5DBAE-2F44-295B-A155-159DDF159C8E}"/>
          </ac:spMkLst>
        </pc:spChg>
        <pc:spChg chg="ord">
          <ac:chgData name="Megan U Hazen" userId="30e05359-b9e4-47f2-a3de-c678b6693530" providerId="ADAL" clId="{5A108FB0-044D-4D14-AC47-BC66727B09C0}" dt="2026-10-09T23:33:32.018" v="356"/>
          <ac:spMkLst>
            <pc:docMk/>
            <pc:sldMk cId="1802857861" sldId="283"/>
            <ac:spMk id="4" creationId="{AB662D48-429A-BE0A-ED5A-EC012FABD3A8}"/>
          </ac:spMkLst>
        </pc:spChg>
        <pc:spChg chg="ord">
          <ac:chgData name="Megan U Hazen" userId="30e05359-b9e4-47f2-a3de-c678b6693530" providerId="ADAL" clId="{5A108FB0-044D-4D14-AC47-BC66727B09C0}" dt="2026-10-09T23:33:32.018" v="356"/>
          <ac:spMkLst>
            <pc:docMk/>
            <pc:sldMk cId="1802857861" sldId="283"/>
            <ac:spMk id="5" creationId="{40232766-7746-2DD7-7347-F864637B699E}"/>
          </ac:spMkLst>
        </pc:spChg>
        <pc:spChg chg="ord">
          <ac:chgData name="Megan U Hazen" userId="30e05359-b9e4-47f2-a3de-c678b6693530" providerId="ADAL" clId="{5A108FB0-044D-4D14-AC47-BC66727B09C0}" dt="2026-10-09T23:33:32.018" v="356"/>
          <ac:spMkLst>
            <pc:docMk/>
            <pc:sldMk cId="1802857861" sldId="283"/>
            <ac:spMk id="6" creationId="{E2A06076-620B-1F66-6CB0-B63FCF382201}"/>
          </ac:spMkLst>
        </pc:spChg>
        <pc:spChg chg="ord">
          <ac:chgData name="Megan U Hazen" userId="30e05359-b9e4-47f2-a3de-c678b6693530" providerId="ADAL" clId="{5A108FB0-044D-4D14-AC47-BC66727B09C0}" dt="2026-10-09T23:33:32.018" v="356"/>
          <ac:spMkLst>
            <pc:docMk/>
            <pc:sldMk cId="1802857861" sldId="283"/>
            <ac:spMk id="8" creationId="{E435079F-CE98-A269-61B2-F74BFA6D95EB}"/>
          </ac:spMkLst>
        </pc:spChg>
        <pc:spChg chg="ord">
          <ac:chgData name="Megan U Hazen" userId="30e05359-b9e4-47f2-a3de-c678b6693530" providerId="ADAL" clId="{5A108FB0-044D-4D14-AC47-BC66727B09C0}" dt="2026-10-09T23:33:32.018" v="356"/>
          <ac:spMkLst>
            <pc:docMk/>
            <pc:sldMk cId="1802857861" sldId="283"/>
            <ac:spMk id="10" creationId="{42C7F413-3057-84C0-A8D4-309866A75D39}"/>
          </ac:spMkLst>
        </pc:spChg>
        <pc:picChg chg="ord">
          <ac:chgData name="Megan U Hazen" userId="30e05359-b9e4-47f2-a3de-c678b6693530" providerId="ADAL" clId="{5A108FB0-044D-4D14-AC47-BC66727B09C0}" dt="2026-10-09T23:33:32.018" v="356"/>
          <ac:picMkLst>
            <pc:docMk/>
            <pc:sldMk cId="1802857861" sldId="283"/>
            <ac:picMk id="9" creationId="{3530B264-99D7-642F-0118-9E9B1F334DFE}"/>
          </ac:picMkLst>
        </pc:picChg>
      </pc:sldChg>
      <pc:sldChg chg="modSp mod">
        <pc:chgData name="Megan U Hazen" userId="30e05359-b9e4-47f2-a3de-c678b6693530" providerId="ADAL" clId="{5A108FB0-044D-4D14-AC47-BC66727B09C0}" dt="2026-10-09T23:18:38.322" v="14" actId="962"/>
        <pc:sldMkLst>
          <pc:docMk/>
          <pc:sldMk cId="0" sldId="513"/>
        </pc:sldMkLst>
        <pc:picChg chg="mod">
          <ac:chgData name="Megan U Hazen" userId="30e05359-b9e4-47f2-a3de-c678b6693530" providerId="ADAL" clId="{5A108FB0-044D-4D14-AC47-BC66727B09C0}" dt="2026-10-09T23:18:13.325" v="12" actId="962"/>
          <ac:picMkLst>
            <pc:docMk/>
            <pc:sldMk cId="0" sldId="513"/>
            <ac:picMk id="18434" creationId="{00000000-0000-0000-0000-000000000000}"/>
          </ac:picMkLst>
        </pc:picChg>
        <pc:picChg chg="mod">
          <ac:chgData name="Megan U Hazen" userId="30e05359-b9e4-47f2-a3de-c678b6693530" providerId="ADAL" clId="{5A108FB0-044D-4D14-AC47-BC66727B09C0}" dt="2026-10-09T23:18:38.322" v="14" actId="962"/>
          <ac:picMkLst>
            <pc:docMk/>
            <pc:sldMk cId="0" sldId="513"/>
            <ac:picMk id="18438" creationId="{00000000-0000-0000-0000-000000000000}"/>
          </ac:picMkLst>
        </pc:picChg>
      </pc:sldChg>
      <pc:sldChg chg="modSp mod">
        <pc:chgData name="Megan U Hazen" userId="30e05359-b9e4-47f2-a3de-c678b6693530" providerId="ADAL" clId="{5A108FB0-044D-4D14-AC47-BC66727B09C0}" dt="2026-10-09T23:19:41.493" v="19" actId="962"/>
        <pc:sldMkLst>
          <pc:docMk/>
          <pc:sldMk cId="0" sldId="517"/>
        </pc:sldMkLst>
        <pc:picChg chg="mod">
          <ac:chgData name="Megan U Hazen" userId="30e05359-b9e4-47f2-a3de-c678b6693530" providerId="ADAL" clId="{5A108FB0-044D-4D14-AC47-BC66727B09C0}" dt="2026-10-09T23:19:41.493" v="19" actId="962"/>
          <ac:picMkLst>
            <pc:docMk/>
            <pc:sldMk cId="0" sldId="517"/>
            <ac:picMk id="10244" creationId="{00000000-0000-0000-0000-000000000000}"/>
          </ac:picMkLst>
        </pc:picChg>
      </pc:sldChg>
      <pc:sldChg chg="modSp mod">
        <pc:chgData name="Megan U Hazen" userId="30e05359-b9e4-47f2-a3de-c678b6693530" providerId="ADAL" clId="{5A108FB0-044D-4D14-AC47-BC66727B09C0}" dt="2026-10-09T23:19:47.113" v="21" actId="962"/>
        <pc:sldMkLst>
          <pc:docMk/>
          <pc:sldMk cId="0" sldId="522"/>
        </pc:sldMkLst>
        <pc:picChg chg="mod">
          <ac:chgData name="Megan U Hazen" userId="30e05359-b9e4-47f2-a3de-c678b6693530" providerId="ADAL" clId="{5A108FB0-044D-4D14-AC47-BC66727B09C0}" dt="2026-10-09T23:19:47.113" v="21" actId="962"/>
          <ac:picMkLst>
            <pc:docMk/>
            <pc:sldMk cId="0" sldId="522"/>
            <ac:picMk id="6" creationId="{00000000-0000-0000-0000-000000000000}"/>
          </ac:picMkLst>
        </pc:picChg>
        <pc:picChg chg="mod">
          <ac:chgData name="Megan U Hazen" userId="30e05359-b9e4-47f2-a3de-c678b6693530" providerId="ADAL" clId="{5A108FB0-044D-4D14-AC47-BC66727B09C0}" dt="2026-10-09T23:19:43.241" v="20" actId="962"/>
          <ac:picMkLst>
            <pc:docMk/>
            <pc:sldMk cId="0" sldId="522"/>
            <ac:picMk id="5122" creationId="{00000000-0000-0000-0000-000000000000}"/>
          </ac:picMkLst>
        </pc:picChg>
      </pc:sldChg>
      <pc:sldChg chg="modSp mod">
        <pc:chgData name="Megan U Hazen" userId="30e05359-b9e4-47f2-a3de-c678b6693530" providerId="ADAL" clId="{5A108FB0-044D-4D14-AC47-BC66727B09C0}" dt="2026-10-09T23:19:48.748" v="22" actId="962"/>
        <pc:sldMkLst>
          <pc:docMk/>
          <pc:sldMk cId="0" sldId="523"/>
        </pc:sldMkLst>
        <pc:picChg chg="mod">
          <ac:chgData name="Megan U Hazen" userId="30e05359-b9e4-47f2-a3de-c678b6693530" providerId="ADAL" clId="{5A108FB0-044D-4D14-AC47-BC66727B09C0}" dt="2026-10-09T23:19:48.748" v="22" actId="962"/>
          <ac:picMkLst>
            <pc:docMk/>
            <pc:sldMk cId="0" sldId="523"/>
            <ac:picMk id="14338" creationId="{00000000-0000-0000-0000-000000000000}"/>
          </ac:picMkLst>
        </pc:picChg>
      </pc:sldChg>
      <pc:sldChg chg="modSp mod">
        <pc:chgData name="Megan U Hazen" userId="30e05359-b9e4-47f2-a3de-c678b6693530" providerId="ADAL" clId="{5A108FB0-044D-4D14-AC47-BC66727B09C0}" dt="2026-10-09T23:21:23.466" v="24" actId="962"/>
        <pc:sldMkLst>
          <pc:docMk/>
          <pc:sldMk cId="0" sldId="525"/>
        </pc:sldMkLst>
        <pc:picChg chg="mod">
          <ac:chgData name="Megan U Hazen" userId="30e05359-b9e4-47f2-a3de-c678b6693530" providerId="ADAL" clId="{5A108FB0-044D-4D14-AC47-BC66727B09C0}" dt="2026-10-09T23:21:23.466" v="24" actId="962"/>
          <ac:picMkLst>
            <pc:docMk/>
            <pc:sldMk cId="0" sldId="525"/>
            <ac:picMk id="13316" creationId="{00000000-0000-0000-0000-000000000000}"/>
          </ac:picMkLst>
        </pc:picChg>
      </pc:sldChg>
      <pc:sldChg chg="modSp mod">
        <pc:chgData name="Megan U Hazen" userId="30e05359-b9e4-47f2-a3de-c678b6693530" providerId="ADAL" clId="{5A108FB0-044D-4D14-AC47-BC66727B09C0}" dt="2026-10-09T23:18:11.617" v="11" actId="962"/>
        <pc:sldMkLst>
          <pc:docMk/>
          <pc:sldMk cId="0" sldId="560"/>
        </pc:sldMkLst>
        <pc:grpChg chg="mod">
          <ac:chgData name="Megan U Hazen" userId="30e05359-b9e4-47f2-a3de-c678b6693530" providerId="ADAL" clId="{5A108FB0-044D-4D14-AC47-BC66727B09C0}" dt="2026-10-09T23:18:11.617" v="11" actId="962"/>
          <ac:grpSpMkLst>
            <pc:docMk/>
            <pc:sldMk cId="0" sldId="560"/>
            <ac:grpSpMk id="9" creationId="{00000000-0000-0000-0000-000000000000}"/>
          </ac:grpSpMkLst>
        </pc:grpChg>
        <pc:picChg chg="mod">
          <ac:chgData name="Megan U Hazen" userId="30e05359-b9e4-47f2-a3de-c678b6693530" providerId="ADAL" clId="{5A108FB0-044D-4D14-AC47-BC66727B09C0}" dt="2026-10-09T23:18:10.909" v="10" actId="962"/>
          <ac:picMkLst>
            <pc:docMk/>
            <pc:sldMk cId="0" sldId="560"/>
            <ac:picMk id="11266" creationId="{00000000-0000-0000-0000-000000000000}"/>
          </ac:picMkLst>
        </pc:picChg>
      </pc:sldChg>
      <pc:sldChg chg="modSp mod">
        <pc:chgData name="Megan U Hazen" userId="30e05359-b9e4-47f2-a3de-c678b6693530" providerId="ADAL" clId="{5A108FB0-044D-4D14-AC47-BC66727B09C0}" dt="2026-10-09T23:17:43.796" v="9" actId="20577"/>
        <pc:sldMkLst>
          <pc:docMk/>
          <pc:sldMk cId="0" sldId="568"/>
        </pc:sldMkLst>
        <pc:spChg chg="mod">
          <ac:chgData name="Megan U Hazen" userId="30e05359-b9e4-47f2-a3de-c678b6693530" providerId="ADAL" clId="{5A108FB0-044D-4D14-AC47-BC66727B09C0}" dt="2026-10-09T23:17:43.796" v="9" actId="20577"/>
          <ac:spMkLst>
            <pc:docMk/>
            <pc:sldMk cId="0" sldId="568"/>
            <ac:spMk id="20482" creationId="{00000000-0000-0000-0000-000000000000}"/>
          </ac:spMkLst>
        </pc:spChg>
      </pc:sldChg>
      <pc:sldChg chg="modSp mod">
        <pc:chgData name="Megan U Hazen" userId="30e05359-b9e4-47f2-a3de-c678b6693530" providerId="ADAL" clId="{5A108FB0-044D-4D14-AC47-BC66727B09C0}" dt="2026-10-09T23:19:54.347" v="23" actId="962"/>
        <pc:sldMkLst>
          <pc:docMk/>
          <pc:sldMk cId="0" sldId="571"/>
        </pc:sldMkLst>
        <pc:picChg chg="mod">
          <ac:chgData name="Megan U Hazen" userId="30e05359-b9e4-47f2-a3de-c678b6693530" providerId="ADAL" clId="{5A108FB0-044D-4D14-AC47-BC66727B09C0}" dt="2026-10-09T23:19:54.347" v="23" actId="962"/>
          <ac:picMkLst>
            <pc:docMk/>
            <pc:sldMk cId="0" sldId="571"/>
            <ac:picMk id="5" creationId="{00000000-0000-0000-0000-000000000000}"/>
          </ac:picMkLst>
        </pc:picChg>
      </pc:sldChg>
      <pc:sldChg chg="modSp mod">
        <pc:chgData name="Megan U Hazen" userId="30e05359-b9e4-47f2-a3de-c678b6693530" providerId="ADAL" clId="{5A108FB0-044D-4D14-AC47-BC66727B09C0}" dt="2026-10-09T23:33:51.770" v="361"/>
        <pc:sldMkLst>
          <pc:docMk/>
          <pc:sldMk cId="0" sldId="574"/>
        </pc:sldMkLst>
        <pc:spChg chg="ord">
          <ac:chgData name="Megan U Hazen" userId="30e05359-b9e4-47f2-a3de-c678b6693530" providerId="ADAL" clId="{5A108FB0-044D-4D14-AC47-BC66727B09C0}" dt="2026-10-09T23:33:51.770" v="361"/>
          <ac:spMkLst>
            <pc:docMk/>
            <pc:sldMk cId="0" sldId="574"/>
            <ac:spMk id="17" creationId="{00000000-0000-0000-0000-000000000000}"/>
          </ac:spMkLst>
        </pc:spChg>
        <pc:spChg chg="ord">
          <ac:chgData name="Megan U Hazen" userId="30e05359-b9e4-47f2-a3de-c678b6693530" providerId="ADAL" clId="{5A108FB0-044D-4D14-AC47-BC66727B09C0}" dt="2026-10-09T23:33:51.770" v="361"/>
          <ac:spMkLst>
            <pc:docMk/>
            <pc:sldMk cId="0" sldId="574"/>
            <ac:spMk id="18" creationId="{00000000-0000-0000-0000-000000000000}"/>
          </ac:spMkLst>
        </pc:spChg>
        <pc:spChg chg="ord">
          <ac:chgData name="Megan U Hazen" userId="30e05359-b9e4-47f2-a3de-c678b6693530" providerId="ADAL" clId="{5A108FB0-044D-4D14-AC47-BC66727B09C0}" dt="2026-10-09T23:33:51.770" v="361"/>
          <ac:spMkLst>
            <pc:docMk/>
            <pc:sldMk cId="0" sldId="574"/>
            <ac:spMk id="7170" creationId="{00000000-0000-0000-0000-000000000000}"/>
          </ac:spMkLst>
        </pc:spChg>
        <pc:spChg chg="ord">
          <ac:chgData name="Megan U Hazen" userId="30e05359-b9e4-47f2-a3de-c678b6693530" providerId="ADAL" clId="{5A108FB0-044D-4D14-AC47-BC66727B09C0}" dt="2026-10-09T23:33:51.770" v="361"/>
          <ac:spMkLst>
            <pc:docMk/>
            <pc:sldMk cId="0" sldId="574"/>
            <ac:spMk id="7171" creationId="{00000000-0000-0000-0000-000000000000}"/>
          </ac:spMkLst>
        </pc:spChg>
        <pc:picChg chg="ord">
          <ac:chgData name="Megan U Hazen" userId="30e05359-b9e4-47f2-a3de-c678b6693530" providerId="ADAL" clId="{5A108FB0-044D-4D14-AC47-BC66727B09C0}" dt="2026-10-09T23:33:51.770" v="361"/>
          <ac:picMkLst>
            <pc:docMk/>
            <pc:sldMk cId="0" sldId="574"/>
            <ac:picMk id="12" creationId="{00000000-0000-0000-0000-000000000000}"/>
          </ac:picMkLst>
        </pc:picChg>
        <pc:picChg chg="ord">
          <ac:chgData name="Megan U Hazen" userId="30e05359-b9e4-47f2-a3de-c678b6693530" providerId="ADAL" clId="{5A108FB0-044D-4D14-AC47-BC66727B09C0}" dt="2026-10-09T23:33:51.770" v="361"/>
          <ac:picMkLst>
            <pc:docMk/>
            <pc:sldMk cId="0" sldId="574"/>
            <ac:picMk id="13" creationId="{00000000-0000-0000-0000-000000000000}"/>
          </ac:picMkLst>
        </pc:picChg>
        <pc:picChg chg="ord">
          <ac:chgData name="Megan U Hazen" userId="30e05359-b9e4-47f2-a3de-c678b6693530" providerId="ADAL" clId="{5A108FB0-044D-4D14-AC47-BC66727B09C0}" dt="2026-10-09T23:33:51.770" v="361"/>
          <ac:picMkLst>
            <pc:docMk/>
            <pc:sldMk cId="0" sldId="574"/>
            <ac:picMk id="15" creationId="{00000000-0000-0000-0000-000000000000}"/>
          </ac:picMkLst>
        </pc:picChg>
        <pc:picChg chg="ord">
          <ac:chgData name="Megan U Hazen" userId="30e05359-b9e4-47f2-a3de-c678b6693530" providerId="ADAL" clId="{5A108FB0-044D-4D14-AC47-BC66727B09C0}" dt="2026-10-09T23:33:51.770" v="361"/>
          <ac:picMkLst>
            <pc:docMk/>
            <pc:sldMk cId="0" sldId="574"/>
            <ac:picMk id="22" creationId="{00000000-0000-0000-0000-000000000000}"/>
          </ac:picMkLst>
        </pc:picChg>
        <pc:picChg chg="mod ord">
          <ac:chgData name="Megan U Hazen" userId="30e05359-b9e4-47f2-a3de-c678b6693530" providerId="ADAL" clId="{5A108FB0-044D-4D14-AC47-BC66727B09C0}" dt="2026-10-09T23:33:51.770" v="361"/>
          <ac:picMkLst>
            <pc:docMk/>
            <pc:sldMk cId="0" sldId="574"/>
            <ac:picMk id="7172" creationId="{00000000-0000-0000-0000-000000000000}"/>
          </ac:picMkLst>
        </pc:picChg>
        <pc:picChg chg="mod ord">
          <ac:chgData name="Megan U Hazen" userId="30e05359-b9e4-47f2-a3de-c678b6693530" providerId="ADAL" clId="{5A108FB0-044D-4D14-AC47-BC66727B09C0}" dt="2026-10-09T23:33:51.770" v="361"/>
          <ac:picMkLst>
            <pc:docMk/>
            <pc:sldMk cId="0" sldId="574"/>
            <ac:picMk id="19458" creationId="{00000000-0000-0000-0000-000000000000}"/>
          </ac:picMkLst>
        </pc:picChg>
      </pc:sldChg>
      <pc:sldChg chg="modSp mod">
        <pc:chgData name="Megan U Hazen" userId="30e05359-b9e4-47f2-a3de-c678b6693530" providerId="ADAL" clId="{5A108FB0-044D-4D14-AC47-BC66727B09C0}" dt="2026-10-09T23:31:39.671" v="350" actId="962"/>
        <pc:sldMkLst>
          <pc:docMk/>
          <pc:sldMk cId="0" sldId="610"/>
        </pc:sldMkLst>
        <pc:grpChg chg="mod">
          <ac:chgData name="Megan U Hazen" userId="30e05359-b9e4-47f2-a3de-c678b6693530" providerId="ADAL" clId="{5A108FB0-044D-4D14-AC47-BC66727B09C0}" dt="2026-10-09T23:31:39.671" v="350" actId="962"/>
          <ac:grpSpMkLst>
            <pc:docMk/>
            <pc:sldMk cId="0" sldId="610"/>
            <ac:grpSpMk id="14340" creationId="{00000000-0000-0000-0000-000000000000}"/>
          </ac:grpSpMkLst>
        </pc:grpChg>
      </pc:sldChg>
      <pc:sldChg chg="delSp modSp mod">
        <pc:chgData name="Megan U Hazen" userId="30e05359-b9e4-47f2-a3de-c678b6693530" providerId="ADAL" clId="{5A108FB0-044D-4D14-AC47-BC66727B09C0}" dt="2026-10-09T23:36:35.883" v="369" actId="478"/>
        <pc:sldMkLst>
          <pc:docMk/>
          <pc:sldMk cId="277815361" sldId="624"/>
        </pc:sldMkLst>
        <pc:spChg chg="ord">
          <ac:chgData name="Megan U Hazen" userId="30e05359-b9e4-47f2-a3de-c678b6693530" providerId="ADAL" clId="{5A108FB0-044D-4D14-AC47-BC66727B09C0}" dt="2026-10-09T23:34:06.817" v="364"/>
          <ac:spMkLst>
            <pc:docMk/>
            <pc:sldMk cId="277815361" sldId="624"/>
            <ac:spMk id="26626" creationId="{00000000-0000-0000-0000-000000000000}"/>
          </ac:spMkLst>
        </pc:spChg>
        <pc:spChg chg="mod ord">
          <ac:chgData name="Megan U Hazen" userId="30e05359-b9e4-47f2-a3de-c678b6693530" providerId="ADAL" clId="{5A108FB0-044D-4D14-AC47-BC66727B09C0}" dt="2026-10-09T23:34:11.785" v="365" actId="14100"/>
          <ac:spMkLst>
            <pc:docMk/>
            <pc:sldMk cId="277815361" sldId="624"/>
            <ac:spMk id="26627" creationId="{00000000-0000-0000-0000-000000000000}"/>
          </ac:spMkLst>
        </pc:spChg>
        <pc:spChg chg="ord">
          <ac:chgData name="Megan U Hazen" userId="30e05359-b9e4-47f2-a3de-c678b6693530" providerId="ADAL" clId="{5A108FB0-044D-4D14-AC47-BC66727B09C0}" dt="2026-10-09T23:34:06.817" v="364"/>
          <ac:spMkLst>
            <pc:docMk/>
            <pc:sldMk cId="277815361" sldId="624"/>
            <ac:spMk id="26639" creationId="{00000000-0000-0000-0000-000000000000}"/>
          </ac:spMkLst>
        </pc:spChg>
        <pc:spChg chg="ord">
          <ac:chgData name="Megan U Hazen" userId="30e05359-b9e4-47f2-a3de-c678b6693530" providerId="ADAL" clId="{5A108FB0-044D-4D14-AC47-BC66727B09C0}" dt="2026-10-09T23:34:06.817" v="364"/>
          <ac:spMkLst>
            <pc:docMk/>
            <pc:sldMk cId="277815361" sldId="624"/>
            <ac:spMk id="26641" creationId="{00000000-0000-0000-0000-000000000000}"/>
          </ac:spMkLst>
        </pc:spChg>
        <pc:spChg chg="mod ord">
          <ac:chgData name="Megan U Hazen" userId="30e05359-b9e4-47f2-a3de-c678b6693530" providerId="ADAL" clId="{5A108FB0-044D-4D14-AC47-BC66727B09C0}" dt="2026-10-09T23:34:06.817" v="364"/>
          <ac:spMkLst>
            <pc:docMk/>
            <pc:sldMk cId="277815361" sldId="624"/>
            <ac:spMk id="925725" creationId="{00000000-0000-0000-0000-000000000000}"/>
          </ac:spMkLst>
        </pc:spChg>
        <pc:spChg chg="mod">
          <ac:chgData name="Megan U Hazen" userId="30e05359-b9e4-47f2-a3de-c678b6693530" providerId="ADAL" clId="{5A108FB0-044D-4D14-AC47-BC66727B09C0}" dt="2026-10-09T23:27:05.711" v="294" actId="962"/>
          <ac:spMkLst>
            <pc:docMk/>
            <pc:sldMk cId="277815361" sldId="624"/>
            <ac:spMk id="925726" creationId="{00000000-0000-0000-0000-000000000000}"/>
          </ac:spMkLst>
        </pc:spChg>
        <pc:spChg chg="mod ord">
          <ac:chgData name="Megan U Hazen" userId="30e05359-b9e4-47f2-a3de-c678b6693530" providerId="ADAL" clId="{5A108FB0-044D-4D14-AC47-BC66727B09C0}" dt="2026-10-09T23:34:06.817" v="364"/>
          <ac:spMkLst>
            <pc:docMk/>
            <pc:sldMk cId="277815361" sldId="624"/>
            <ac:spMk id="925727" creationId="{00000000-0000-0000-0000-000000000000}"/>
          </ac:spMkLst>
        </pc:spChg>
        <pc:spChg chg="mod ord">
          <ac:chgData name="Megan U Hazen" userId="30e05359-b9e4-47f2-a3de-c678b6693530" providerId="ADAL" clId="{5A108FB0-044D-4D14-AC47-BC66727B09C0}" dt="2026-10-09T23:34:06.817" v="364"/>
          <ac:spMkLst>
            <pc:docMk/>
            <pc:sldMk cId="277815361" sldId="624"/>
            <ac:spMk id="925728" creationId="{00000000-0000-0000-0000-000000000000}"/>
          </ac:spMkLst>
        </pc:spChg>
        <pc:spChg chg="mod ord">
          <ac:chgData name="Megan U Hazen" userId="30e05359-b9e4-47f2-a3de-c678b6693530" providerId="ADAL" clId="{5A108FB0-044D-4D14-AC47-BC66727B09C0}" dt="2026-10-09T23:34:06.817" v="364"/>
          <ac:spMkLst>
            <pc:docMk/>
            <pc:sldMk cId="277815361" sldId="624"/>
            <ac:spMk id="925729" creationId="{00000000-0000-0000-0000-000000000000}"/>
          </ac:spMkLst>
        </pc:spChg>
        <pc:spChg chg="mod ord">
          <ac:chgData name="Megan U Hazen" userId="30e05359-b9e4-47f2-a3de-c678b6693530" providerId="ADAL" clId="{5A108FB0-044D-4D14-AC47-BC66727B09C0}" dt="2026-10-09T23:34:06.817" v="364"/>
          <ac:spMkLst>
            <pc:docMk/>
            <pc:sldMk cId="277815361" sldId="624"/>
            <ac:spMk id="925730" creationId="{00000000-0000-0000-0000-000000000000}"/>
          </ac:spMkLst>
        </pc:spChg>
        <pc:picChg chg="mod">
          <ac:chgData name="Megan U Hazen" userId="30e05359-b9e4-47f2-a3de-c678b6693530" providerId="ADAL" clId="{5A108FB0-044D-4D14-AC47-BC66727B09C0}" dt="2026-10-09T23:26:31.652" v="289" actId="962"/>
          <ac:picMkLst>
            <pc:docMk/>
            <pc:sldMk cId="277815361" sldId="624"/>
            <ac:picMk id="23" creationId="{00000000-0000-0000-0000-000000000000}"/>
          </ac:picMkLst>
        </pc:picChg>
        <pc:picChg chg="mod">
          <ac:chgData name="Megan U Hazen" userId="30e05359-b9e4-47f2-a3de-c678b6693530" providerId="ADAL" clId="{5A108FB0-044D-4D14-AC47-BC66727B09C0}" dt="2026-10-09T23:27:02.717" v="292" actId="962"/>
          <ac:picMkLst>
            <pc:docMk/>
            <pc:sldMk cId="277815361" sldId="624"/>
            <ac:picMk id="26628" creationId="{00000000-0000-0000-0000-000000000000}"/>
          </ac:picMkLst>
        </pc:picChg>
      </pc:sldChg>
      <pc:sldChg chg="modSp mod">
        <pc:chgData name="Megan U Hazen" userId="30e05359-b9e4-47f2-a3de-c678b6693530" providerId="ADAL" clId="{5A108FB0-044D-4D14-AC47-BC66727B09C0}" dt="2026-10-09T23:34:37.029" v="366"/>
        <pc:sldMkLst>
          <pc:docMk/>
          <pc:sldMk cId="3568966034" sldId="626"/>
        </pc:sldMkLst>
        <pc:spChg chg="mod ord">
          <ac:chgData name="Megan U Hazen" userId="30e05359-b9e4-47f2-a3de-c678b6693530" providerId="ADAL" clId="{5A108FB0-044D-4D14-AC47-BC66727B09C0}" dt="2026-10-09T23:34:37.029" v="366"/>
          <ac:spMkLst>
            <pc:docMk/>
            <pc:sldMk cId="3568966034" sldId="626"/>
            <ac:spMk id="12" creationId="{00000000-0000-0000-0000-000000000000}"/>
          </ac:spMkLst>
        </pc:spChg>
        <pc:spChg chg="mod ord">
          <ac:chgData name="Megan U Hazen" userId="30e05359-b9e4-47f2-a3de-c678b6693530" providerId="ADAL" clId="{5A108FB0-044D-4D14-AC47-BC66727B09C0}" dt="2026-10-09T23:34:37.029" v="366"/>
          <ac:spMkLst>
            <pc:docMk/>
            <pc:sldMk cId="3568966034" sldId="626"/>
            <ac:spMk id="13"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42"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43"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44"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45"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46"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47"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27650" creationId="{00000000-0000-0000-0000-000000000000}"/>
          </ac:spMkLst>
        </pc:spChg>
        <pc:spChg chg="ord">
          <ac:chgData name="Megan U Hazen" userId="30e05359-b9e4-47f2-a3de-c678b6693530" providerId="ADAL" clId="{5A108FB0-044D-4D14-AC47-BC66727B09C0}" dt="2026-10-09T23:34:37.029" v="366"/>
          <ac:spMkLst>
            <pc:docMk/>
            <pc:sldMk cId="3568966034" sldId="626"/>
            <ac:spMk id="27651" creationId="{00000000-0000-0000-0000-000000000000}"/>
          </ac:spMkLst>
        </pc:spChg>
        <pc:picChg chg="mod">
          <ac:chgData name="Megan U Hazen" userId="30e05359-b9e4-47f2-a3de-c678b6693530" providerId="ADAL" clId="{5A108FB0-044D-4D14-AC47-BC66727B09C0}" dt="2026-10-09T23:28:19.153" v="301" actId="962"/>
          <ac:picMkLst>
            <pc:docMk/>
            <pc:sldMk cId="3568966034" sldId="626"/>
            <ac:picMk id="40" creationId="{00000000-0000-0000-0000-000000000000}"/>
          </ac:picMkLst>
        </pc:picChg>
        <pc:picChg chg="mod">
          <ac:chgData name="Megan U Hazen" userId="30e05359-b9e4-47f2-a3de-c678b6693530" providerId="ADAL" clId="{5A108FB0-044D-4D14-AC47-BC66727B09C0}" dt="2026-10-09T23:28:13.561" v="300" actId="962"/>
          <ac:picMkLst>
            <pc:docMk/>
            <pc:sldMk cId="3568966034" sldId="626"/>
            <ac:picMk id="27652" creationId="{00000000-0000-0000-0000-000000000000}"/>
          </ac:picMkLst>
        </pc:picChg>
      </pc:sldChg>
      <pc:sldChg chg="addSp modSp mod modAnim">
        <pc:chgData name="Megan U Hazen" userId="30e05359-b9e4-47f2-a3de-c678b6693530" providerId="ADAL" clId="{5A108FB0-044D-4D14-AC47-BC66727B09C0}" dt="2026-10-09T23:33:24.543" v="355" actId="962"/>
        <pc:sldMkLst>
          <pc:docMk/>
          <pc:sldMk cId="0" sldId="648"/>
        </pc:sldMkLst>
        <pc:spChg chg="mod">
          <ac:chgData name="Megan U Hazen" userId="30e05359-b9e4-47f2-a3de-c678b6693530" providerId="ADAL" clId="{5A108FB0-044D-4D14-AC47-BC66727B09C0}" dt="2026-10-09T23:32:37.283" v="352" actId="164"/>
          <ac:spMkLst>
            <pc:docMk/>
            <pc:sldMk cId="0" sldId="648"/>
            <ac:spMk id="6" creationId="{00000000-0000-0000-0000-000000000000}"/>
          </ac:spMkLst>
        </pc:spChg>
        <pc:spChg chg="mod">
          <ac:chgData name="Megan U Hazen" userId="30e05359-b9e4-47f2-a3de-c678b6693530" providerId="ADAL" clId="{5A108FB0-044D-4D14-AC47-BC66727B09C0}" dt="2026-10-09T23:32:37.283" v="352" actId="164"/>
          <ac:spMkLst>
            <pc:docMk/>
            <pc:sldMk cId="0" sldId="648"/>
            <ac:spMk id="7" creationId="{00000000-0000-0000-0000-000000000000}"/>
          </ac:spMkLst>
        </pc:spChg>
        <pc:spChg chg="mod">
          <ac:chgData name="Megan U Hazen" userId="30e05359-b9e4-47f2-a3de-c678b6693530" providerId="ADAL" clId="{5A108FB0-044D-4D14-AC47-BC66727B09C0}" dt="2026-10-09T23:32:37.283" v="352" actId="164"/>
          <ac:spMkLst>
            <pc:docMk/>
            <pc:sldMk cId="0" sldId="648"/>
            <ac:spMk id="10" creationId="{00000000-0000-0000-0000-000000000000}"/>
          </ac:spMkLst>
        </pc:spChg>
        <pc:spChg chg="mod">
          <ac:chgData name="Megan U Hazen" userId="30e05359-b9e4-47f2-a3de-c678b6693530" providerId="ADAL" clId="{5A108FB0-044D-4D14-AC47-BC66727B09C0}" dt="2026-10-09T23:32:37.283" v="352" actId="164"/>
          <ac:spMkLst>
            <pc:docMk/>
            <pc:sldMk cId="0" sldId="648"/>
            <ac:spMk id="11" creationId="{00000000-0000-0000-0000-000000000000}"/>
          </ac:spMkLst>
        </pc:spChg>
        <pc:grpChg chg="add mod">
          <ac:chgData name="Megan U Hazen" userId="30e05359-b9e4-47f2-a3de-c678b6693530" providerId="ADAL" clId="{5A108FB0-044D-4D14-AC47-BC66727B09C0}" dt="2026-10-09T23:32:47.966" v="353" actId="164"/>
          <ac:grpSpMkLst>
            <pc:docMk/>
            <pc:sldMk cId="0" sldId="648"/>
            <ac:grpSpMk id="2" creationId="{1875EEB0-93CB-B61E-85F8-A5B7B7B9B5D5}"/>
          </ac:grpSpMkLst>
        </pc:grpChg>
        <pc:grpChg chg="add mod">
          <ac:chgData name="Megan U Hazen" userId="30e05359-b9e4-47f2-a3de-c678b6693530" providerId="ADAL" clId="{5A108FB0-044D-4D14-AC47-BC66727B09C0}" dt="2026-10-09T23:33:24.543" v="355" actId="962"/>
          <ac:grpSpMkLst>
            <pc:docMk/>
            <pc:sldMk cId="0" sldId="648"/>
            <ac:grpSpMk id="3" creationId="{7540FBEE-8C55-C05B-3449-7D3830F59675}"/>
          </ac:grpSpMkLst>
        </pc:grpChg>
        <pc:picChg chg="mod">
          <ac:chgData name="Megan U Hazen" userId="30e05359-b9e4-47f2-a3de-c678b6693530" providerId="ADAL" clId="{5A108FB0-044D-4D14-AC47-BC66727B09C0}" dt="2026-10-09T23:32:37.283" v="352" actId="164"/>
          <ac:picMkLst>
            <pc:docMk/>
            <pc:sldMk cId="0" sldId="648"/>
            <ac:picMk id="9" creationId="{00000000-0000-0000-0000-000000000000}"/>
          </ac:picMkLst>
        </pc:picChg>
        <pc:picChg chg="mod">
          <ac:chgData name="Megan U Hazen" userId="30e05359-b9e4-47f2-a3de-c678b6693530" providerId="ADAL" clId="{5A108FB0-044D-4D14-AC47-BC66727B09C0}" dt="2026-10-09T23:32:37.283" v="352" actId="164"/>
          <ac:picMkLst>
            <pc:docMk/>
            <pc:sldMk cId="0" sldId="648"/>
            <ac:picMk id="13" creationId="{00000000-0000-0000-0000-000000000000}"/>
          </ac:picMkLst>
        </pc:picChg>
        <pc:picChg chg="mod">
          <ac:chgData name="Megan U Hazen" userId="30e05359-b9e4-47f2-a3de-c678b6693530" providerId="ADAL" clId="{5A108FB0-044D-4D14-AC47-BC66727B09C0}" dt="2026-10-09T23:31:44.635" v="351" actId="962"/>
          <ac:picMkLst>
            <pc:docMk/>
            <pc:sldMk cId="0" sldId="648"/>
            <ac:picMk id="14" creationId="{00000000-0000-0000-0000-000000000000}"/>
          </ac:picMkLst>
        </pc:picChg>
        <pc:cxnChg chg="mod">
          <ac:chgData name="Megan U Hazen" userId="30e05359-b9e4-47f2-a3de-c678b6693530" providerId="ADAL" clId="{5A108FB0-044D-4D14-AC47-BC66727B09C0}" dt="2026-10-09T23:32:37.283" v="352" actId="164"/>
          <ac:cxnSpMkLst>
            <pc:docMk/>
            <pc:sldMk cId="0" sldId="648"/>
            <ac:cxnSpMk id="8" creationId="{00000000-0000-0000-0000-000000000000}"/>
          </ac:cxnSpMkLst>
        </pc:cxnChg>
        <pc:cxnChg chg="mod">
          <ac:chgData name="Megan U Hazen" userId="30e05359-b9e4-47f2-a3de-c678b6693530" providerId="ADAL" clId="{5A108FB0-044D-4D14-AC47-BC66727B09C0}" dt="2026-10-09T23:32:47.966" v="353" actId="164"/>
          <ac:cxnSpMkLst>
            <pc:docMk/>
            <pc:sldMk cId="0" sldId="648"/>
            <ac:cxnSpMk id="12" creationId="{00000000-0000-0000-0000-000000000000}"/>
          </ac:cxnSpMkLst>
        </pc:cxnChg>
        <pc:cxnChg chg="mod">
          <ac:chgData name="Megan U Hazen" userId="30e05359-b9e4-47f2-a3de-c678b6693530" providerId="ADAL" clId="{5A108FB0-044D-4D14-AC47-BC66727B09C0}" dt="2026-10-09T23:32:37.283" v="352" actId="164"/>
          <ac:cxnSpMkLst>
            <pc:docMk/>
            <pc:sldMk cId="0" sldId="648"/>
            <ac:cxnSpMk id="22" creationId="{00000000-0000-0000-0000-000000000000}"/>
          </ac:cxnSpMkLst>
        </pc:cxnChg>
      </pc:sldChg>
      <pc:sldChg chg="modSp mod">
        <pc:chgData name="Megan U Hazen" userId="30e05359-b9e4-47f2-a3de-c678b6693530" providerId="ADAL" clId="{5A108FB0-044D-4D14-AC47-BC66727B09C0}" dt="2026-10-09T23:25:07.484" v="278" actId="962"/>
        <pc:sldMkLst>
          <pc:docMk/>
          <pc:sldMk cId="3353476077" sldId="677"/>
        </pc:sldMkLst>
        <pc:spChg chg="mod">
          <ac:chgData name="Megan U Hazen" userId="30e05359-b9e4-47f2-a3de-c678b6693530" providerId="ADAL" clId="{5A108FB0-044D-4D14-AC47-BC66727B09C0}" dt="2026-10-09T23:23:31.841" v="271" actId="20577"/>
          <ac:spMkLst>
            <pc:docMk/>
            <pc:sldMk cId="3353476077" sldId="677"/>
            <ac:spMk id="21506" creationId="{00000000-0000-0000-0000-000000000000}"/>
          </ac:spMkLst>
        </pc:spChg>
        <pc:picChg chg="mod">
          <ac:chgData name="Megan U Hazen" userId="30e05359-b9e4-47f2-a3de-c678b6693530" providerId="ADAL" clId="{5A108FB0-044D-4D14-AC47-BC66727B09C0}" dt="2026-10-09T23:25:07.484" v="278" actId="962"/>
          <ac:picMkLst>
            <pc:docMk/>
            <pc:sldMk cId="3353476077" sldId="677"/>
            <ac:picMk id="10" creationId="{00000000-0000-0000-0000-000000000000}"/>
          </ac:picMkLst>
        </pc:picChg>
        <pc:picChg chg="mod">
          <ac:chgData name="Megan U Hazen" userId="30e05359-b9e4-47f2-a3de-c678b6693530" providerId="ADAL" clId="{5A108FB0-044D-4D14-AC47-BC66727B09C0}" dt="2026-10-09T23:24:22.630" v="273" actId="962"/>
          <ac:picMkLst>
            <pc:docMk/>
            <pc:sldMk cId="3353476077" sldId="677"/>
            <ac:picMk id="21508" creationId="{00000000-0000-0000-0000-000000000000}"/>
          </ac:picMkLst>
        </pc:picChg>
        <pc:picChg chg="mod">
          <ac:chgData name="Megan U Hazen" userId="30e05359-b9e4-47f2-a3de-c678b6693530" providerId="ADAL" clId="{5A108FB0-044D-4D14-AC47-BC66727B09C0}" dt="2026-10-09T23:24:26.338" v="274" actId="962"/>
          <ac:picMkLst>
            <pc:docMk/>
            <pc:sldMk cId="3353476077" sldId="677"/>
            <ac:picMk id="921605" creationId="{00000000-0000-0000-0000-000000000000}"/>
          </ac:picMkLst>
        </pc:picChg>
        <pc:picChg chg="mod">
          <ac:chgData name="Megan U Hazen" userId="30e05359-b9e4-47f2-a3de-c678b6693530" providerId="ADAL" clId="{5A108FB0-044D-4D14-AC47-BC66727B09C0}" dt="2026-10-09T23:25:05.813" v="276" actId="962"/>
          <ac:picMkLst>
            <pc:docMk/>
            <pc:sldMk cId="3353476077" sldId="677"/>
            <ac:picMk id="921606" creationId="{00000000-0000-0000-0000-000000000000}"/>
          </ac:picMkLst>
        </pc:picChg>
        <pc:picChg chg="mod">
          <ac:chgData name="Megan U Hazen" userId="30e05359-b9e4-47f2-a3de-c678b6693530" providerId="ADAL" clId="{5A108FB0-044D-4D14-AC47-BC66727B09C0}" dt="2026-10-09T23:25:06.774" v="277" actId="962"/>
          <ac:picMkLst>
            <pc:docMk/>
            <pc:sldMk cId="3353476077" sldId="677"/>
            <ac:picMk id="921607" creationId="{00000000-0000-0000-0000-000000000000}"/>
          </ac:picMkLst>
        </pc:picChg>
      </pc:sldChg>
      <pc:sldChg chg="modSp mod">
        <pc:chgData name="Megan U Hazen" userId="30e05359-b9e4-47f2-a3de-c678b6693530" providerId="ADAL" clId="{5A108FB0-044D-4D14-AC47-BC66727B09C0}" dt="2026-10-09T23:26:26.087" v="288" actId="962"/>
        <pc:sldMkLst>
          <pc:docMk/>
          <pc:sldMk cId="3244938996" sldId="688"/>
        </pc:sldMkLst>
        <pc:picChg chg="mod">
          <ac:chgData name="Megan U Hazen" userId="30e05359-b9e4-47f2-a3de-c678b6693530" providerId="ADAL" clId="{5A108FB0-044D-4D14-AC47-BC66727B09C0}" dt="2026-10-09T23:26:26.087" v="288" actId="962"/>
          <ac:picMkLst>
            <pc:docMk/>
            <pc:sldMk cId="3244938996" sldId="688"/>
            <ac:picMk id="8194" creationId="{00000000-0000-0000-0000-000000000000}"/>
          </ac:picMkLst>
        </pc:picChg>
      </pc:sldChg>
      <pc:sldChg chg="modSp mod">
        <pc:chgData name="Megan U Hazen" userId="30e05359-b9e4-47f2-a3de-c678b6693530" providerId="ADAL" clId="{5A108FB0-044D-4D14-AC47-BC66727B09C0}" dt="2026-10-09T23:34:39.161" v="367"/>
        <pc:sldMkLst>
          <pc:docMk/>
          <pc:sldMk cId="2820555713" sldId="692"/>
        </pc:sldMkLst>
        <pc:spChg chg="mod ord">
          <ac:chgData name="Megan U Hazen" userId="30e05359-b9e4-47f2-a3de-c678b6693530" providerId="ADAL" clId="{5A108FB0-044D-4D14-AC47-BC66727B09C0}" dt="2026-10-09T23:34:39.161" v="367"/>
          <ac:spMkLst>
            <pc:docMk/>
            <pc:sldMk cId="2820555713" sldId="692"/>
            <ac:spMk id="16" creationId="{1CE2E86F-2E19-4680-886B-C44DB6693775}"/>
          </ac:spMkLst>
        </pc:spChg>
        <pc:spChg chg="mod">
          <ac:chgData name="Megan U Hazen" userId="30e05359-b9e4-47f2-a3de-c678b6693530" providerId="ADAL" clId="{5A108FB0-044D-4D14-AC47-BC66727B09C0}" dt="2026-10-09T23:29:58.027" v="315" actId="962"/>
          <ac:spMkLst>
            <pc:docMk/>
            <pc:sldMk cId="2820555713" sldId="692"/>
            <ac:spMk id="21" creationId="{4F5686C1-321A-5049-9978-716781EA0778}"/>
          </ac:spMkLst>
        </pc:spChg>
        <pc:spChg chg="mod">
          <ac:chgData name="Megan U Hazen" userId="30e05359-b9e4-47f2-a3de-c678b6693530" providerId="ADAL" clId="{5A108FB0-044D-4D14-AC47-BC66727B09C0}" dt="2026-10-09T23:29:58.782" v="316" actId="962"/>
          <ac:spMkLst>
            <pc:docMk/>
            <pc:sldMk cId="2820555713" sldId="692"/>
            <ac:spMk id="22" creationId="{0ED57EFC-3B80-A648-83EF-C639FA90F995}"/>
          </ac:spMkLst>
        </pc:spChg>
        <pc:spChg chg="mod ord">
          <ac:chgData name="Megan U Hazen" userId="30e05359-b9e4-47f2-a3de-c678b6693530" providerId="ADAL" clId="{5A108FB0-044D-4D14-AC47-BC66727B09C0}" dt="2026-10-09T23:34:39.161" v="367"/>
          <ac:spMkLst>
            <pc:docMk/>
            <pc:sldMk cId="2820555713" sldId="692"/>
            <ac:spMk id="24" creationId="{46990D4B-532B-5349-B036-CBADE81BD84B}"/>
          </ac:spMkLst>
        </pc:spChg>
        <pc:spChg chg="mod ord">
          <ac:chgData name="Megan U Hazen" userId="30e05359-b9e4-47f2-a3de-c678b6693530" providerId="ADAL" clId="{5A108FB0-044D-4D14-AC47-BC66727B09C0}" dt="2026-10-09T23:34:39.161" v="367"/>
          <ac:spMkLst>
            <pc:docMk/>
            <pc:sldMk cId="2820555713" sldId="692"/>
            <ac:spMk id="28" creationId="{51FF6056-35BB-6240-8971-DBE3B60AB787}"/>
          </ac:spMkLst>
        </pc:spChg>
        <pc:spChg chg="ord">
          <ac:chgData name="Megan U Hazen" userId="30e05359-b9e4-47f2-a3de-c678b6693530" providerId="ADAL" clId="{5A108FB0-044D-4D14-AC47-BC66727B09C0}" dt="2026-10-09T23:34:39.161" v="367"/>
          <ac:spMkLst>
            <pc:docMk/>
            <pc:sldMk cId="2820555713" sldId="692"/>
            <ac:spMk id="39" creationId="{00000000-0000-0000-0000-000000000000}"/>
          </ac:spMkLst>
        </pc:spChg>
        <pc:spChg chg="ord">
          <ac:chgData name="Megan U Hazen" userId="30e05359-b9e4-47f2-a3de-c678b6693530" providerId="ADAL" clId="{5A108FB0-044D-4D14-AC47-BC66727B09C0}" dt="2026-10-09T23:34:39.161" v="367"/>
          <ac:spMkLst>
            <pc:docMk/>
            <pc:sldMk cId="2820555713" sldId="692"/>
            <ac:spMk id="40" creationId="{00000000-0000-0000-0000-000000000000}"/>
          </ac:spMkLst>
        </pc:spChg>
        <pc:spChg chg="ord">
          <ac:chgData name="Megan U Hazen" userId="30e05359-b9e4-47f2-a3de-c678b6693530" providerId="ADAL" clId="{5A108FB0-044D-4D14-AC47-BC66727B09C0}" dt="2026-10-09T23:34:39.161" v="367"/>
          <ac:spMkLst>
            <pc:docMk/>
            <pc:sldMk cId="2820555713" sldId="692"/>
            <ac:spMk id="41" creationId="{00000000-0000-0000-0000-000000000000}"/>
          </ac:spMkLst>
        </pc:spChg>
        <pc:spChg chg="ord">
          <ac:chgData name="Megan U Hazen" userId="30e05359-b9e4-47f2-a3de-c678b6693530" providerId="ADAL" clId="{5A108FB0-044D-4D14-AC47-BC66727B09C0}" dt="2026-10-09T23:34:39.161" v="367"/>
          <ac:spMkLst>
            <pc:docMk/>
            <pc:sldMk cId="2820555713" sldId="692"/>
            <ac:spMk id="43" creationId="{00000000-0000-0000-0000-000000000000}"/>
          </ac:spMkLst>
        </pc:spChg>
        <pc:spChg chg="ord">
          <ac:chgData name="Megan U Hazen" userId="30e05359-b9e4-47f2-a3de-c678b6693530" providerId="ADAL" clId="{5A108FB0-044D-4D14-AC47-BC66727B09C0}" dt="2026-10-09T23:34:39.161" v="367"/>
          <ac:spMkLst>
            <pc:docMk/>
            <pc:sldMk cId="2820555713" sldId="692"/>
            <ac:spMk id="28674" creationId="{00000000-0000-0000-0000-000000000000}"/>
          </ac:spMkLst>
        </pc:spChg>
        <pc:spChg chg="mod ord">
          <ac:chgData name="Megan U Hazen" userId="30e05359-b9e4-47f2-a3de-c678b6693530" providerId="ADAL" clId="{5A108FB0-044D-4D14-AC47-BC66727B09C0}" dt="2026-10-09T23:34:39.161" v="367"/>
          <ac:spMkLst>
            <pc:docMk/>
            <pc:sldMk cId="2820555713" sldId="692"/>
            <ac:spMk id="927757" creationId="{00000000-0000-0000-0000-000000000000}"/>
          </ac:spMkLst>
        </pc:spChg>
        <pc:spChg chg="mod ord">
          <ac:chgData name="Megan U Hazen" userId="30e05359-b9e4-47f2-a3de-c678b6693530" providerId="ADAL" clId="{5A108FB0-044D-4D14-AC47-BC66727B09C0}" dt="2026-10-09T23:34:39.161" v="367"/>
          <ac:spMkLst>
            <pc:docMk/>
            <pc:sldMk cId="2820555713" sldId="692"/>
            <ac:spMk id="927760" creationId="{00000000-0000-0000-0000-000000000000}"/>
          </ac:spMkLst>
        </pc:spChg>
        <pc:picChg chg="mod">
          <ac:chgData name="Megan U Hazen" userId="30e05359-b9e4-47f2-a3de-c678b6693530" providerId="ADAL" clId="{5A108FB0-044D-4D14-AC47-BC66727B09C0}" dt="2026-10-09T23:29:46.235" v="308" actId="962"/>
          <ac:picMkLst>
            <pc:docMk/>
            <pc:sldMk cId="2820555713" sldId="692"/>
            <ac:picMk id="19" creationId="{6E2FD61A-7969-494E-88C0-425E23700938}"/>
          </ac:picMkLst>
        </pc:picChg>
        <pc:picChg chg="mod">
          <ac:chgData name="Megan U Hazen" userId="30e05359-b9e4-47f2-a3de-c678b6693530" providerId="ADAL" clId="{5A108FB0-044D-4D14-AC47-BC66727B09C0}" dt="2026-10-09T23:29:45.400" v="307" actId="962"/>
          <ac:picMkLst>
            <pc:docMk/>
            <pc:sldMk cId="2820555713" sldId="692"/>
            <ac:picMk id="20" creationId="{169238FC-10A9-BD4F-81EE-92193AA2CCA7}"/>
          </ac:picMkLst>
        </pc:picChg>
        <pc:picChg chg="mod">
          <ac:chgData name="Megan U Hazen" userId="30e05359-b9e4-47f2-a3de-c678b6693530" providerId="ADAL" clId="{5A108FB0-044D-4D14-AC47-BC66727B09C0}" dt="2026-10-09T23:29:42.246" v="306" actId="962"/>
          <ac:picMkLst>
            <pc:docMk/>
            <pc:sldMk cId="2820555713" sldId="692"/>
            <ac:picMk id="23" creationId="{42A6DB43-B33D-3840-A9F8-A0C4906643E2}"/>
          </ac:picMkLst>
        </pc:picChg>
        <pc:picChg chg="mod">
          <ac:chgData name="Megan U Hazen" userId="30e05359-b9e4-47f2-a3de-c678b6693530" providerId="ADAL" clId="{5A108FB0-044D-4D14-AC47-BC66727B09C0}" dt="2026-10-09T23:29:47.116" v="309" actId="962"/>
          <ac:picMkLst>
            <pc:docMk/>
            <pc:sldMk cId="2820555713" sldId="692"/>
            <ac:picMk id="28676" creationId="{00000000-0000-0000-0000-000000000000}"/>
          </ac:picMkLst>
        </pc:picChg>
        <pc:picChg chg="mod">
          <ac:chgData name="Megan U Hazen" userId="30e05359-b9e4-47f2-a3de-c678b6693530" providerId="ADAL" clId="{5A108FB0-044D-4D14-AC47-BC66727B09C0}" dt="2026-10-09T23:29:55.292" v="312" actId="962"/>
          <ac:picMkLst>
            <pc:docMk/>
            <pc:sldMk cId="2820555713" sldId="692"/>
            <ac:picMk id="28682" creationId="{00000000-0000-0000-0000-000000000000}"/>
          </ac:picMkLst>
        </pc:picChg>
        <pc:picChg chg="mod">
          <ac:chgData name="Megan U Hazen" userId="30e05359-b9e4-47f2-a3de-c678b6693530" providerId="ADAL" clId="{5A108FB0-044D-4D14-AC47-BC66727B09C0}" dt="2026-10-09T23:29:56.707" v="313" actId="962"/>
          <ac:picMkLst>
            <pc:docMk/>
            <pc:sldMk cId="2820555713" sldId="692"/>
            <ac:picMk id="28683" creationId="{00000000-0000-0000-0000-000000000000}"/>
          </ac:picMkLst>
        </pc:picChg>
      </pc:sldChg>
      <pc:sldChg chg="delSp modSp mod">
        <pc:chgData name="Megan U Hazen" userId="30e05359-b9e4-47f2-a3de-c678b6693530" providerId="ADAL" clId="{5A108FB0-044D-4D14-AC47-BC66727B09C0}" dt="2026-10-09T23:36:43.324" v="370" actId="478"/>
        <pc:sldMkLst>
          <pc:docMk/>
          <pc:sldMk cId="420774338" sldId="693"/>
        </pc:sldMkLst>
        <pc:spChg chg="mod">
          <ac:chgData name="Megan U Hazen" userId="30e05359-b9e4-47f2-a3de-c678b6693530" providerId="ADAL" clId="{5A108FB0-044D-4D14-AC47-BC66727B09C0}" dt="2026-10-09T23:30:40.319" v="327" actId="962"/>
          <ac:spMkLst>
            <pc:docMk/>
            <pc:sldMk cId="420774338" sldId="693"/>
            <ac:spMk id="19" creationId="{00000000-0000-0000-0000-000000000000}"/>
          </ac:spMkLst>
        </pc:spChg>
        <pc:spChg chg="mod">
          <ac:chgData name="Megan U Hazen" userId="30e05359-b9e4-47f2-a3de-c678b6693530" providerId="ADAL" clId="{5A108FB0-044D-4D14-AC47-BC66727B09C0}" dt="2026-10-09T23:30:40.861" v="328" actId="962"/>
          <ac:spMkLst>
            <pc:docMk/>
            <pc:sldMk cId="420774338" sldId="693"/>
            <ac:spMk id="20" creationId="{00000000-0000-0000-0000-000000000000}"/>
          </ac:spMkLst>
        </pc:spChg>
        <pc:spChg chg="mod">
          <ac:chgData name="Megan U Hazen" userId="30e05359-b9e4-47f2-a3de-c678b6693530" providerId="ADAL" clId="{5A108FB0-044D-4D14-AC47-BC66727B09C0}" dt="2026-10-09T23:30:41.386" v="329" actId="962"/>
          <ac:spMkLst>
            <pc:docMk/>
            <pc:sldMk cId="420774338" sldId="693"/>
            <ac:spMk id="21" creationId="{00000000-0000-0000-0000-000000000000}"/>
          </ac:spMkLst>
        </pc:spChg>
        <pc:spChg chg="mod">
          <ac:chgData name="Megan U Hazen" userId="30e05359-b9e4-47f2-a3de-c678b6693530" providerId="ADAL" clId="{5A108FB0-044D-4D14-AC47-BC66727B09C0}" dt="2026-10-09T23:30:36.470" v="322" actId="962"/>
          <ac:spMkLst>
            <pc:docMk/>
            <pc:sldMk cId="420774338" sldId="693"/>
            <ac:spMk id="927757" creationId="{00000000-0000-0000-0000-000000000000}"/>
          </ac:spMkLst>
        </pc:spChg>
        <pc:spChg chg="mod">
          <ac:chgData name="Megan U Hazen" userId="30e05359-b9e4-47f2-a3de-c678b6693530" providerId="ADAL" clId="{5A108FB0-044D-4D14-AC47-BC66727B09C0}" dt="2026-10-09T23:30:37.299" v="323" actId="962"/>
          <ac:spMkLst>
            <pc:docMk/>
            <pc:sldMk cId="420774338" sldId="693"/>
            <ac:spMk id="927758" creationId="{00000000-0000-0000-0000-000000000000}"/>
          </ac:spMkLst>
        </pc:spChg>
        <pc:spChg chg="mod">
          <ac:chgData name="Megan U Hazen" userId="30e05359-b9e4-47f2-a3de-c678b6693530" providerId="ADAL" clId="{5A108FB0-044D-4D14-AC47-BC66727B09C0}" dt="2026-10-09T23:30:37.833" v="324" actId="962"/>
          <ac:spMkLst>
            <pc:docMk/>
            <pc:sldMk cId="420774338" sldId="693"/>
            <ac:spMk id="927760" creationId="{00000000-0000-0000-0000-000000000000}"/>
          </ac:spMkLst>
        </pc:spChg>
        <pc:spChg chg="mod">
          <ac:chgData name="Megan U Hazen" userId="30e05359-b9e4-47f2-a3de-c678b6693530" providerId="ADAL" clId="{5A108FB0-044D-4D14-AC47-BC66727B09C0}" dt="2026-10-09T23:30:38.410" v="325" actId="962"/>
          <ac:spMkLst>
            <pc:docMk/>
            <pc:sldMk cId="420774338" sldId="693"/>
            <ac:spMk id="927761" creationId="{00000000-0000-0000-0000-000000000000}"/>
          </ac:spMkLst>
        </pc:spChg>
        <pc:picChg chg="mod">
          <ac:chgData name="Megan U Hazen" userId="30e05359-b9e4-47f2-a3de-c678b6693530" providerId="ADAL" clId="{5A108FB0-044D-4D14-AC47-BC66727B09C0}" dt="2026-10-09T23:30:06.515" v="319" actId="962"/>
          <ac:picMkLst>
            <pc:docMk/>
            <pc:sldMk cId="420774338" sldId="693"/>
            <ac:picMk id="38" creationId="{00000000-0000-0000-0000-000000000000}"/>
          </ac:picMkLst>
        </pc:picChg>
        <pc:picChg chg="mod">
          <ac:chgData name="Megan U Hazen" userId="30e05359-b9e4-47f2-a3de-c678b6693530" providerId="ADAL" clId="{5A108FB0-044D-4D14-AC47-BC66727B09C0}" dt="2026-10-09T23:30:33.095" v="321" actId="962"/>
          <ac:picMkLst>
            <pc:docMk/>
            <pc:sldMk cId="420774338" sldId="693"/>
            <ac:picMk id="29700" creationId="{00000000-0000-0000-0000-000000000000}"/>
          </ac:picMkLst>
        </pc:picChg>
      </pc:sldChg>
      <pc:sldChg chg="modSp mod">
        <pc:chgData name="Megan U Hazen" userId="30e05359-b9e4-47f2-a3de-c678b6693530" providerId="ADAL" clId="{5A108FB0-044D-4D14-AC47-BC66727B09C0}" dt="2026-10-09T23:31:03.352" v="348" actId="962"/>
        <pc:sldMkLst>
          <pc:docMk/>
          <pc:sldMk cId="1715562898" sldId="696"/>
        </pc:sldMkLst>
        <pc:spChg chg="mod">
          <ac:chgData name="Megan U Hazen" userId="30e05359-b9e4-47f2-a3de-c678b6693530" providerId="ADAL" clId="{5A108FB0-044D-4D14-AC47-BC66727B09C0}" dt="2026-10-09T23:31:00.568" v="343" actId="962"/>
          <ac:spMkLst>
            <pc:docMk/>
            <pc:sldMk cId="1715562898" sldId="696"/>
            <ac:spMk id="44" creationId="{00000000-0000-0000-0000-000000000000}"/>
          </ac:spMkLst>
        </pc:spChg>
        <pc:spChg chg="mod">
          <ac:chgData name="Megan U Hazen" userId="30e05359-b9e4-47f2-a3de-c678b6693530" providerId="ADAL" clId="{5A108FB0-044D-4D14-AC47-BC66727B09C0}" dt="2026-10-09T23:31:01.078" v="344" actId="962"/>
          <ac:spMkLst>
            <pc:docMk/>
            <pc:sldMk cId="1715562898" sldId="696"/>
            <ac:spMk id="45" creationId="{00000000-0000-0000-0000-000000000000}"/>
          </ac:spMkLst>
        </pc:spChg>
        <pc:spChg chg="mod">
          <ac:chgData name="Megan U Hazen" userId="30e05359-b9e4-47f2-a3de-c678b6693530" providerId="ADAL" clId="{5A108FB0-044D-4D14-AC47-BC66727B09C0}" dt="2026-10-09T23:31:02.364" v="346" actId="962"/>
          <ac:spMkLst>
            <pc:docMk/>
            <pc:sldMk cId="1715562898" sldId="696"/>
            <ac:spMk id="47" creationId="{00000000-0000-0000-0000-000000000000}"/>
          </ac:spMkLst>
        </pc:spChg>
        <pc:spChg chg="mod">
          <ac:chgData name="Megan U Hazen" userId="30e05359-b9e4-47f2-a3de-c678b6693530" providerId="ADAL" clId="{5A108FB0-044D-4D14-AC47-BC66727B09C0}" dt="2026-10-09T23:31:03.352" v="348" actId="962"/>
          <ac:spMkLst>
            <pc:docMk/>
            <pc:sldMk cId="1715562898" sldId="696"/>
            <ac:spMk id="49" creationId="{00000000-0000-0000-0000-000000000000}"/>
          </ac:spMkLst>
        </pc:spChg>
        <pc:spChg chg="mod">
          <ac:chgData name="Megan U Hazen" userId="30e05359-b9e4-47f2-a3de-c678b6693530" providerId="ADAL" clId="{5A108FB0-044D-4D14-AC47-BC66727B09C0}" dt="2026-10-09T23:30:53.379" v="331" actId="962"/>
          <ac:spMkLst>
            <pc:docMk/>
            <pc:sldMk cId="1715562898" sldId="696"/>
            <ac:spMk id="31749" creationId="{00000000-0000-0000-0000-000000000000}"/>
          </ac:spMkLst>
        </pc:spChg>
        <pc:spChg chg="mod">
          <ac:chgData name="Megan U Hazen" userId="30e05359-b9e4-47f2-a3de-c678b6693530" providerId="ADAL" clId="{5A108FB0-044D-4D14-AC47-BC66727B09C0}" dt="2026-10-09T23:30:53.845" v="332" actId="962"/>
          <ac:spMkLst>
            <pc:docMk/>
            <pc:sldMk cId="1715562898" sldId="696"/>
            <ac:spMk id="31750" creationId="{00000000-0000-0000-0000-000000000000}"/>
          </ac:spMkLst>
        </pc:spChg>
        <pc:spChg chg="mod">
          <ac:chgData name="Megan U Hazen" userId="30e05359-b9e4-47f2-a3de-c678b6693530" providerId="ADAL" clId="{5A108FB0-044D-4D14-AC47-BC66727B09C0}" dt="2026-10-09T23:30:54.239" v="333" actId="962"/>
          <ac:spMkLst>
            <pc:docMk/>
            <pc:sldMk cId="1715562898" sldId="696"/>
            <ac:spMk id="31751" creationId="{00000000-0000-0000-0000-000000000000}"/>
          </ac:spMkLst>
        </pc:spChg>
        <pc:spChg chg="mod">
          <ac:chgData name="Megan U Hazen" userId="30e05359-b9e4-47f2-a3de-c678b6693530" providerId="ADAL" clId="{5A108FB0-044D-4D14-AC47-BC66727B09C0}" dt="2026-10-09T23:30:54.661" v="334" actId="962"/>
          <ac:spMkLst>
            <pc:docMk/>
            <pc:sldMk cId="1715562898" sldId="696"/>
            <ac:spMk id="31752" creationId="{00000000-0000-0000-0000-000000000000}"/>
          </ac:spMkLst>
        </pc:spChg>
        <pc:spChg chg="mod">
          <ac:chgData name="Megan U Hazen" userId="30e05359-b9e4-47f2-a3de-c678b6693530" providerId="ADAL" clId="{5A108FB0-044D-4D14-AC47-BC66727B09C0}" dt="2026-10-09T23:30:55.165" v="335" actId="962"/>
          <ac:spMkLst>
            <pc:docMk/>
            <pc:sldMk cId="1715562898" sldId="696"/>
            <ac:spMk id="31753" creationId="{00000000-0000-0000-0000-000000000000}"/>
          </ac:spMkLst>
        </pc:spChg>
        <pc:spChg chg="mod">
          <ac:chgData name="Megan U Hazen" userId="30e05359-b9e4-47f2-a3de-c678b6693530" providerId="ADAL" clId="{5A108FB0-044D-4D14-AC47-BC66727B09C0}" dt="2026-10-09T23:30:56.295" v="337" actId="962"/>
          <ac:spMkLst>
            <pc:docMk/>
            <pc:sldMk cId="1715562898" sldId="696"/>
            <ac:spMk id="31755" creationId="{00000000-0000-0000-0000-000000000000}"/>
          </ac:spMkLst>
        </pc:spChg>
        <pc:spChg chg="mod">
          <ac:chgData name="Megan U Hazen" userId="30e05359-b9e4-47f2-a3de-c678b6693530" providerId="ADAL" clId="{5A108FB0-044D-4D14-AC47-BC66727B09C0}" dt="2026-10-09T23:30:56.724" v="338" actId="962"/>
          <ac:spMkLst>
            <pc:docMk/>
            <pc:sldMk cId="1715562898" sldId="696"/>
            <ac:spMk id="31756" creationId="{00000000-0000-0000-0000-000000000000}"/>
          </ac:spMkLst>
        </pc:spChg>
        <pc:spChg chg="mod">
          <ac:chgData name="Megan U Hazen" userId="30e05359-b9e4-47f2-a3de-c678b6693530" providerId="ADAL" clId="{5A108FB0-044D-4D14-AC47-BC66727B09C0}" dt="2026-10-09T23:30:57.419" v="339" actId="962"/>
          <ac:spMkLst>
            <pc:docMk/>
            <pc:sldMk cId="1715562898" sldId="696"/>
            <ac:spMk id="31757" creationId="{00000000-0000-0000-0000-000000000000}"/>
          </ac:spMkLst>
        </pc:spChg>
        <pc:spChg chg="mod">
          <ac:chgData name="Megan U Hazen" userId="30e05359-b9e4-47f2-a3de-c678b6693530" providerId="ADAL" clId="{5A108FB0-044D-4D14-AC47-BC66727B09C0}" dt="2026-10-09T23:30:58.895" v="340" actId="962"/>
          <ac:spMkLst>
            <pc:docMk/>
            <pc:sldMk cId="1715562898" sldId="696"/>
            <ac:spMk id="31758" creationId="{00000000-0000-0000-0000-000000000000}"/>
          </ac:spMkLst>
        </pc:spChg>
        <pc:spChg chg="mod">
          <ac:chgData name="Megan U Hazen" userId="30e05359-b9e4-47f2-a3de-c678b6693530" providerId="ADAL" clId="{5A108FB0-044D-4D14-AC47-BC66727B09C0}" dt="2026-10-09T23:30:59.411" v="341" actId="962"/>
          <ac:spMkLst>
            <pc:docMk/>
            <pc:sldMk cId="1715562898" sldId="696"/>
            <ac:spMk id="31759" creationId="{00000000-0000-0000-0000-000000000000}"/>
          </ac:spMkLst>
        </pc:spChg>
        <pc:spChg chg="mod">
          <ac:chgData name="Megan U Hazen" userId="30e05359-b9e4-47f2-a3de-c678b6693530" providerId="ADAL" clId="{5A108FB0-044D-4D14-AC47-BC66727B09C0}" dt="2026-10-09T23:30:59.862" v="342" actId="962"/>
          <ac:spMkLst>
            <pc:docMk/>
            <pc:sldMk cId="1715562898" sldId="696"/>
            <ac:spMk id="31760" creationId="{00000000-0000-0000-0000-000000000000}"/>
          </ac:spMkLst>
        </pc:spChg>
        <pc:grpChg chg="mod">
          <ac:chgData name="Megan U Hazen" userId="30e05359-b9e4-47f2-a3de-c678b6693530" providerId="ADAL" clId="{5A108FB0-044D-4D14-AC47-BC66727B09C0}" dt="2026-10-09T23:30:52.857" v="330" actId="962"/>
          <ac:grpSpMkLst>
            <pc:docMk/>
            <pc:sldMk cId="1715562898" sldId="696"/>
            <ac:grpSpMk id="31748" creationId="{00000000-0000-0000-0000-000000000000}"/>
          </ac:grpSpMkLst>
        </pc:grpChg>
        <pc:grpChg chg="mod">
          <ac:chgData name="Megan U Hazen" userId="30e05359-b9e4-47f2-a3de-c678b6693530" providerId="ADAL" clId="{5A108FB0-044D-4D14-AC47-BC66727B09C0}" dt="2026-10-09T23:30:55.793" v="336" actId="962"/>
          <ac:grpSpMkLst>
            <pc:docMk/>
            <pc:sldMk cId="1715562898" sldId="696"/>
            <ac:grpSpMk id="31754" creationId="{00000000-0000-0000-0000-000000000000}"/>
          </ac:grpSpMkLst>
        </pc:grpChg>
        <pc:picChg chg="mod">
          <ac:chgData name="Megan U Hazen" userId="30e05359-b9e4-47f2-a3de-c678b6693530" providerId="ADAL" clId="{5A108FB0-044D-4D14-AC47-BC66727B09C0}" dt="2026-10-09T23:31:01.793" v="345" actId="962"/>
          <ac:picMkLst>
            <pc:docMk/>
            <pc:sldMk cId="1715562898" sldId="696"/>
            <ac:picMk id="2" creationId="{00000000-0000-0000-0000-000000000000}"/>
          </ac:picMkLst>
        </pc:picChg>
        <pc:picChg chg="mod">
          <ac:chgData name="Megan U Hazen" userId="30e05359-b9e4-47f2-a3de-c678b6693530" providerId="ADAL" clId="{5A108FB0-044D-4D14-AC47-BC66727B09C0}" dt="2026-10-09T23:31:02.894" v="347" actId="962"/>
          <ac:picMkLst>
            <pc:docMk/>
            <pc:sldMk cId="1715562898" sldId="696"/>
            <ac:picMk id="3" creationId="{00000000-0000-0000-0000-000000000000}"/>
          </ac:picMkLst>
        </pc:picChg>
      </pc:sldChg>
      <pc:sldChg chg="modSp mod">
        <pc:chgData name="Megan U Hazen" userId="30e05359-b9e4-47f2-a3de-c678b6693530" providerId="ADAL" clId="{5A108FB0-044D-4D14-AC47-BC66727B09C0}" dt="2026-10-09T23:25:57.891" v="284" actId="962"/>
        <pc:sldMkLst>
          <pc:docMk/>
          <pc:sldMk cId="1244407410" sldId="700"/>
        </pc:sldMkLst>
        <pc:spChg chg="mod">
          <ac:chgData name="Megan U Hazen" userId="30e05359-b9e4-47f2-a3de-c678b6693530" providerId="ADAL" clId="{5A108FB0-044D-4D14-AC47-BC66727B09C0}" dt="2026-10-09T23:25:56.412" v="282" actId="962"/>
          <ac:spMkLst>
            <pc:docMk/>
            <pc:sldMk cId="1244407410" sldId="700"/>
            <ac:spMk id="6" creationId="{00000000-0000-0000-0000-000000000000}"/>
          </ac:spMkLst>
        </pc:spChg>
        <pc:spChg chg="mod">
          <ac:chgData name="Megan U Hazen" userId="30e05359-b9e4-47f2-a3de-c678b6693530" providerId="ADAL" clId="{5A108FB0-044D-4D14-AC47-BC66727B09C0}" dt="2026-10-09T23:25:57.303" v="283" actId="962"/>
          <ac:spMkLst>
            <pc:docMk/>
            <pc:sldMk cId="1244407410" sldId="700"/>
            <ac:spMk id="7" creationId="{00000000-0000-0000-0000-000000000000}"/>
          </ac:spMkLst>
        </pc:spChg>
        <pc:spChg chg="mod">
          <ac:chgData name="Megan U Hazen" userId="30e05359-b9e4-47f2-a3de-c678b6693530" providerId="ADAL" clId="{5A108FB0-044D-4D14-AC47-BC66727B09C0}" dt="2026-10-09T23:25:57.891" v="284" actId="962"/>
          <ac:spMkLst>
            <pc:docMk/>
            <pc:sldMk cId="1244407410" sldId="700"/>
            <ac:spMk id="8" creationId="{00000000-0000-0000-0000-000000000000}"/>
          </ac:spMkLst>
        </pc:spChg>
        <pc:picChg chg="mod">
          <ac:chgData name="Megan U Hazen" userId="30e05359-b9e4-47f2-a3de-c678b6693530" providerId="ADAL" clId="{5A108FB0-044D-4D14-AC47-BC66727B09C0}" dt="2026-10-09T23:25:08.815" v="279" actId="962"/>
          <ac:picMkLst>
            <pc:docMk/>
            <pc:sldMk cId="1244407410" sldId="700"/>
            <ac:picMk id="15362" creationId="{00000000-0000-0000-0000-000000000000}"/>
          </ac:picMkLst>
        </pc:picChg>
        <pc:picChg chg="mod">
          <ac:chgData name="Megan U Hazen" userId="30e05359-b9e4-47f2-a3de-c678b6693530" providerId="ADAL" clId="{5A108FB0-044D-4D14-AC47-BC66727B09C0}" dt="2026-10-09T23:25:50.129" v="281" actId="962"/>
          <ac:picMkLst>
            <pc:docMk/>
            <pc:sldMk cId="1244407410" sldId="700"/>
            <ac:picMk id="23556" creationId="{00000000-0000-0000-0000-000000000000}"/>
          </ac:picMkLst>
        </pc:picChg>
      </pc:sldChg>
      <pc:sldChg chg="modSp mod">
        <pc:chgData name="Megan U Hazen" userId="30e05359-b9e4-47f2-a3de-c678b6693530" providerId="ADAL" clId="{5A108FB0-044D-4D14-AC47-BC66727B09C0}" dt="2026-10-09T23:26:09.031" v="286" actId="962"/>
        <pc:sldMkLst>
          <pc:docMk/>
          <pc:sldMk cId="2331702111" sldId="701"/>
        </pc:sldMkLst>
        <pc:picChg chg="mod">
          <ac:chgData name="Megan U Hazen" userId="30e05359-b9e4-47f2-a3de-c678b6693530" providerId="ADAL" clId="{5A108FB0-044D-4D14-AC47-BC66727B09C0}" dt="2026-10-09T23:26:06.807" v="285" actId="962"/>
          <ac:picMkLst>
            <pc:docMk/>
            <pc:sldMk cId="2331702111" sldId="701"/>
            <ac:picMk id="16386" creationId="{00000000-0000-0000-0000-000000000000}"/>
          </ac:picMkLst>
        </pc:picChg>
        <pc:picChg chg="mod">
          <ac:chgData name="Megan U Hazen" userId="30e05359-b9e4-47f2-a3de-c678b6693530" providerId="ADAL" clId="{5A108FB0-044D-4D14-AC47-BC66727B09C0}" dt="2026-10-09T23:26:09.031" v="286" actId="962"/>
          <ac:picMkLst>
            <pc:docMk/>
            <pc:sldMk cId="2331702111" sldId="701"/>
            <ac:picMk id="25604" creationId="{00000000-0000-0000-0000-000000000000}"/>
          </ac:picMkLst>
        </pc:picChg>
      </pc:sldChg>
      <pc:sldChg chg="modSp mod">
        <pc:chgData name="Megan U Hazen" userId="30e05359-b9e4-47f2-a3de-c678b6693530" providerId="ADAL" clId="{5A108FB0-044D-4D14-AC47-BC66727B09C0}" dt="2026-10-09T23:23:02.721" v="258" actId="962"/>
        <pc:sldMkLst>
          <pc:docMk/>
          <pc:sldMk cId="3070694672" sldId="704"/>
        </pc:sldMkLst>
        <pc:picChg chg="mod">
          <ac:chgData name="Megan U Hazen" userId="30e05359-b9e4-47f2-a3de-c678b6693530" providerId="ADAL" clId="{5A108FB0-044D-4D14-AC47-BC66727B09C0}" dt="2026-10-09T23:23:02.721" v="258" actId="962"/>
          <ac:picMkLst>
            <pc:docMk/>
            <pc:sldMk cId="3070694672" sldId="704"/>
            <ac:picMk id="12291" creationId="{00000000-0000-0000-0000-000000000000}"/>
          </ac:picMkLst>
        </pc:picChg>
      </pc:sldChg>
    </pc:docChg>
  </pc:docChgLst>
  <pc:docChgLst>
    <pc:chgData name="Megan U Hazen" userId="30e05359-b9e4-47f2-a3de-c678b6693530" providerId="ADAL" clId="{939E2F73-DF29-49A4-8956-4EC824E7399B}"/>
    <pc:docChg chg="modSld">
      <pc:chgData name="Megan U Hazen" userId="30e05359-b9e4-47f2-a3de-c678b6693530" providerId="ADAL" clId="{939E2F73-DF29-49A4-8956-4EC824E7399B}" dt="2026-10-12T21:30:11.018" v="13" actId="20577"/>
      <pc:docMkLst>
        <pc:docMk/>
      </pc:docMkLst>
      <pc:sldChg chg="modSp mod">
        <pc:chgData name="Megan U Hazen" userId="30e05359-b9e4-47f2-a3de-c678b6693530" providerId="ADAL" clId="{939E2F73-DF29-49A4-8956-4EC824E7399B}" dt="2026-10-12T21:30:11.018" v="13" actId="20577"/>
        <pc:sldMkLst>
          <pc:docMk/>
          <pc:sldMk cId="1802857861" sldId="283"/>
        </pc:sldMkLst>
        <pc:spChg chg="mod">
          <ac:chgData name="Megan U Hazen" userId="30e05359-b9e4-47f2-a3de-c678b6693530" providerId="ADAL" clId="{939E2F73-DF29-49A4-8956-4EC824E7399B}" dt="2026-10-12T21:30:11.018" v="13" actId="20577"/>
          <ac:spMkLst>
            <pc:docMk/>
            <pc:sldMk cId="1802857861" sldId="283"/>
            <ac:spMk id="8" creationId="{E435079F-CE98-A269-61B2-F74BFA6D95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8B3DF3-877D-684C-AE35-476B60C7BD12}"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58E8CD-B525-7F42-9E34-08FAB2233465}" type="slidenum">
              <a:rPr lang="en-US" smtClean="0"/>
              <a:t>‹#›</a:t>
            </a:fld>
            <a:endParaRPr lang="en-US"/>
          </a:p>
        </p:txBody>
      </p:sp>
    </p:spTree>
    <p:extLst>
      <p:ext uri="{BB962C8B-B14F-4D97-AF65-F5344CB8AC3E}">
        <p14:creationId xmlns:p14="http://schemas.microsoft.com/office/powerpoint/2010/main" val="1517158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t>
            </a:r>
            <a:r>
              <a:rPr lang="en-US" baseline="0"/>
              <a:t>are search problems, so we can now take a look at different problems we can use search for</a:t>
            </a:r>
          </a:p>
          <a:p>
            <a:endParaRPr lang="en-US" baseline="0"/>
          </a:p>
          <a:p>
            <a:r>
              <a:rPr lang="en-US" baseline="0"/>
              <a:t>Before we had planning:</a:t>
            </a:r>
          </a:p>
          <a:p>
            <a:r>
              <a:rPr lang="en-US" baseline="0"/>
              <a:t>agent knows where the goal is, but not how to get there</a:t>
            </a:r>
          </a:p>
          <a:p>
            <a:endParaRPr lang="en-US" baseline="0"/>
          </a:p>
          <a:p>
            <a:r>
              <a:rPr lang="en-US" baseline="0"/>
              <a:t>Identification (related to local search):</a:t>
            </a:r>
          </a:p>
          <a:p>
            <a:r>
              <a:rPr lang="en-US" baseline="0"/>
              <a:t>agent wants to know where the goal is – the goal is important, not the path; what is the depth?</a:t>
            </a:r>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3</a:t>
            </a:fld>
            <a:endParaRPr lang="en-US"/>
          </a:p>
        </p:txBody>
      </p:sp>
    </p:spTree>
    <p:extLst>
      <p:ext uri="{BB962C8B-B14F-4D97-AF65-F5344CB8AC3E}">
        <p14:creationId xmlns:p14="http://schemas.microsoft.com/office/powerpoint/2010/main" val="28592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states were nodes, no</a:t>
            </a:r>
            <a:r>
              <a:rPr lang="en-US" baseline="0"/>
              <a:t> structure, just a set, they could be anything</a:t>
            </a:r>
          </a:p>
          <a:p>
            <a:r>
              <a:rPr lang="en-US"/>
              <a:t>Goal test</a:t>
            </a:r>
            <a:r>
              <a:rPr lang="en-US" baseline="0"/>
              <a:t> – like a judge; just makes decisions; you don’t know how; - you were either there, or not.</a:t>
            </a:r>
          </a:p>
          <a:p>
            <a:endParaRPr lang="en-US"/>
          </a:p>
          <a:p>
            <a:r>
              <a:rPr lang="en-US"/>
              <a:t>Now: Goal test has structure, it ‘s more like a manual describing a</a:t>
            </a:r>
            <a:r>
              <a:rPr lang="en-US" baseline="0"/>
              <a:t> set of constraints that have to hold true</a:t>
            </a:r>
          </a:p>
          <a:p>
            <a:r>
              <a:rPr lang="en-US" baseline="0"/>
              <a:t>Atomic vs. factored representation – sub-parts may work.</a:t>
            </a:r>
            <a:br>
              <a:rPr lang="en-US" baseline="0"/>
            </a:br>
            <a:r>
              <a:rPr lang="en-US" baseline="0"/>
              <a:t> - still have an agent, still have a search state and a world state.</a:t>
            </a:r>
            <a:endParaRPr lang="en-US"/>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4</a:t>
            </a:fld>
            <a:endParaRPr lang="en-US"/>
          </a:p>
        </p:txBody>
      </p:sp>
    </p:spTree>
    <p:extLst>
      <p:ext uri="{BB962C8B-B14F-4D97-AF65-F5344CB8AC3E}">
        <p14:creationId xmlns:p14="http://schemas.microsoft.com/office/powerpoint/2010/main" val="2206847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do you specify constraints in code/math?</a:t>
            </a:r>
          </a:p>
          <a:p>
            <a:endParaRPr lang="en-US"/>
          </a:p>
          <a:p>
            <a:r>
              <a:rPr lang="en-US"/>
              <a:t>Implicit vs explicit.</a:t>
            </a:r>
          </a:p>
          <a:p>
            <a:endParaRPr lang="en-US"/>
          </a:p>
          <a:p>
            <a:r>
              <a:rPr lang="en-US"/>
              <a:t>What is an example of an explicit constraint?</a:t>
            </a:r>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5</a:t>
            </a:fld>
            <a:endParaRPr lang="en-US"/>
          </a:p>
        </p:txBody>
      </p:sp>
    </p:spTree>
    <p:extLst>
      <p:ext uri="{BB962C8B-B14F-4D97-AF65-F5344CB8AC3E}">
        <p14:creationId xmlns:p14="http://schemas.microsoft.com/office/powerpoint/2010/main" val="43730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Demo:</a:t>
            </a:r>
          </a:p>
          <a:p>
            <a:endParaRPr lang="en-US" baseline="0"/>
          </a:p>
          <a:p>
            <a:r>
              <a:rPr lang="en-US" baseline="0"/>
              <a:t>Run </a:t>
            </a:r>
            <a:r>
              <a:rPr lang="en-US" baseline="0" err="1"/>
              <a:t>constraint.jar</a:t>
            </a:r>
            <a:r>
              <a:rPr lang="en-US" baseline="0"/>
              <a:t> or </a:t>
            </a:r>
            <a:r>
              <a:rPr lang="en-US" baseline="0" err="1"/>
              <a:t>constraint.exe</a:t>
            </a:r>
            <a:r>
              <a:rPr lang="en-US" baseline="0"/>
              <a:t>, load the 5 queens problem.</a:t>
            </a:r>
          </a:p>
          <a:p>
            <a:pPr marL="0" marR="0" indent="0" algn="l" defTabSz="914400" rtl="0" eaLnBrk="0" fontAlgn="base" latinLnBrk="0" hangingPunct="0">
              <a:lnSpc>
                <a:spcPct val="100000"/>
              </a:lnSpc>
              <a:spcBef>
                <a:spcPct val="30000"/>
              </a:spcBef>
              <a:spcAft>
                <a:spcPct val="0"/>
              </a:spcAft>
              <a:buClrTx/>
              <a:buSzTx/>
              <a:buFontTx/>
              <a:buNone/>
              <a:tabLst/>
              <a:defRPr/>
            </a:pPr>
            <a:r>
              <a:rPr lang="en-US"/>
              <a:t>Demo is just showing the n-queens applet as</a:t>
            </a:r>
            <a:r>
              <a:rPr lang="en-US" baseline="0"/>
              <a:t> illustration of constraint graph, but later in lecture we’ll interact with the applet.</a:t>
            </a:r>
          </a:p>
          <a:p>
            <a:r>
              <a:rPr lang="en-US" err="1"/>
              <a:t>aispace.org</a:t>
            </a:r>
            <a:r>
              <a:rPr lang="en-US"/>
              <a:t> will have the latest version</a:t>
            </a:r>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6</a:t>
            </a:fld>
            <a:endParaRPr lang="en-US"/>
          </a:p>
        </p:txBody>
      </p:sp>
    </p:spTree>
    <p:extLst>
      <p:ext uri="{BB962C8B-B14F-4D97-AF65-F5344CB8AC3E}">
        <p14:creationId xmlns:p14="http://schemas.microsoft.com/office/powerpoint/2010/main" val="1250042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Are these</a:t>
            </a:r>
            <a:r>
              <a:rPr lang="en-US" baseline="0"/>
              <a:t> constraints enough? No, there should be N queens there.</a:t>
            </a:r>
          </a:p>
          <a:p>
            <a:endParaRPr lang="en-US" baseline="0"/>
          </a:p>
          <a:p>
            <a:r>
              <a:rPr lang="en-US" baseline="0"/>
              <a:t>(row, column)</a:t>
            </a:r>
          </a:p>
          <a:p>
            <a:endParaRPr lang="en-US" baseline="0"/>
          </a:p>
          <a:p>
            <a:r>
              <a:rPr lang="en-US">
                <a:effectLst/>
                <a:latin typeface="Arial" panose="020B0604020202020204" pitchFamily="34" charset="0"/>
              </a:rPr>
              <a:t>Each </a:t>
            </a:r>
            <a:r>
              <a:rPr lang="en-US" err="1">
                <a:effectLst/>
                <a:latin typeface="Arial" panose="020B0604020202020204" pitchFamily="34" charset="0"/>
              </a:rPr>
              <a:t>Xij</a:t>
            </a:r>
            <a:r>
              <a:rPr lang="en-US">
                <a:effectLst/>
                <a:latin typeface="Arial" panose="020B0604020202020204" pitchFamily="34" charset="0"/>
              </a:rPr>
              <a:t> represents a grid position on our N ×N chessboard, with </a:t>
            </a:r>
            <a:r>
              <a:rPr lang="en-US" err="1">
                <a:effectLst/>
                <a:latin typeface="Arial" panose="020B0604020202020204" pitchFamily="34" charset="0"/>
              </a:rPr>
              <a:t>i</a:t>
            </a:r>
            <a:br>
              <a:rPr lang="en-US"/>
            </a:br>
            <a:r>
              <a:rPr lang="en-US">
                <a:effectLst/>
                <a:latin typeface="Arial" panose="020B0604020202020204" pitchFamily="34" charset="0"/>
              </a:rPr>
              <a:t>and j specifying the row and column number respectively</a:t>
            </a:r>
          </a:p>
          <a:p>
            <a:endParaRPr lang="en-US">
              <a:effectLst/>
              <a:latin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9</a:t>
            </a:fld>
            <a:endParaRPr lang="en-US"/>
          </a:p>
        </p:txBody>
      </p:sp>
    </p:spTree>
    <p:extLst>
      <p:ext uri="{BB962C8B-B14F-4D97-AF65-F5344CB8AC3E}">
        <p14:creationId xmlns:p14="http://schemas.microsoft.com/office/powerpoint/2010/main" val="2142755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come up with some constraints!</a:t>
            </a:r>
          </a:p>
          <a:p>
            <a:r>
              <a:rPr lang="en-US"/>
              <a:t>For all </a:t>
            </a:r>
            <a:r>
              <a:rPr lang="en-US" err="1"/>
              <a:t>I,j</a:t>
            </a:r>
            <a:r>
              <a:rPr lang="en-US"/>
              <a:t> (</a:t>
            </a:r>
            <a:r>
              <a:rPr lang="en-US" err="1"/>
              <a:t>Q_i</a:t>
            </a:r>
            <a:r>
              <a:rPr lang="en-US"/>
              <a:t> != </a:t>
            </a:r>
            <a:r>
              <a:rPr lang="en-US" err="1"/>
              <a:t>Q_j</a:t>
            </a:r>
            <a:r>
              <a:rPr lang="en-US"/>
              <a:t>), and |</a:t>
            </a:r>
            <a:r>
              <a:rPr lang="en-US" err="1"/>
              <a:t>i</a:t>
            </a:r>
            <a:r>
              <a:rPr lang="en-US"/>
              <a:t>-j| !=|Qi – </a:t>
            </a:r>
            <a:r>
              <a:rPr lang="en-US" err="1"/>
              <a:t>Qj</a:t>
            </a:r>
            <a:r>
              <a:rPr lang="en-US"/>
              <a:t>|</a:t>
            </a:r>
          </a:p>
        </p:txBody>
      </p:sp>
      <p:sp>
        <p:nvSpPr>
          <p:cNvPr id="4" name="Slide Number Placeholder 3"/>
          <p:cNvSpPr>
            <a:spLocks noGrp="1"/>
          </p:cNvSpPr>
          <p:nvPr>
            <p:ph type="sldNum" sz="quarter" idx="5"/>
          </p:nvPr>
        </p:nvSpPr>
        <p:spPr/>
        <p:txBody>
          <a:bodyPr/>
          <a:lstStyle/>
          <a:p>
            <a:pPr>
              <a:defRPr/>
            </a:pPr>
            <a:fld id="{08DD6487-14A9-49B8-972D-88A1CCAF324D}" type="slidenum">
              <a:rPr lang="en-US" smtClean="0"/>
              <a:pPr>
                <a:defRPr/>
              </a:pPr>
              <a:t>10</a:t>
            </a:fld>
            <a:endParaRPr lang="en-US"/>
          </a:p>
        </p:txBody>
      </p:sp>
    </p:spTree>
    <p:extLst>
      <p:ext uri="{BB962C8B-B14F-4D97-AF65-F5344CB8AC3E}">
        <p14:creationId xmlns:p14="http://schemas.microsoft.com/office/powerpoint/2010/main" val="4293383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eaLnBrk="1" hangingPunct="1">
              <a:lnSpc>
                <a:spcPct val="80000"/>
              </a:lnSpc>
              <a:buFont typeface="Arial" panose="020B0604020202020204" pitchFamily="34" charset="0"/>
              <a:buChar char="•"/>
            </a:pPr>
            <a:r>
              <a:rPr lang="en-US" sz="2400"/>
              <a:t>Idea 1: One variable at a time</a:t>
            </a:r>
          </a:p>
          <a:p>
            <a:pPr marL="685800" lvl="1" indent="-228600" eaLnBrk="1" hangingPunct="1">
              <a:lnSpc>
                <a:spcPct val="80000"/>
              </a:lnSpc>
              <a:buFont typeface="Arial" panose="020B0604020202020204" pitchFamily="34" charset="0"/>
              <a:buChar char="•"/>
            </a:pPr>
            <a:r>
              <a:rPr lang="en-US" sz="2000"/>
              <a:t>Variable assignments are commutative, so fix ordering -&gt; better branching factor! </a:t>
            </a:r>
          </a:p>
          <a:p>
            <a:pPr marL="685800" lvl="1" indent="-228600" eaLnBrk="1" hangingPunct="1">
              <a:lnSpc>
                <a:spcPct val="80000"/>
              </a:lnSpc>
              <a:buFont typeface="Arial" panose="020B0604020202020204" pitchFamily="34" charset="0"/>
              <a:buChar char="•"/>
            </a:pPr>
            <a:r>
              <a:rPr lang="en-US" sz="2000"/>
              <a:t>E.g., [WA = red then NT = green] same as [NT = green then WA = red]</a:t>
            </a:r>
          </a:p>
          <a:p>
            <a:pPr marL="685800" lvl="1" indent="-228600" eaLnBrk="1" hangingPunct="1">
              <a:lnSpc>
                <a:spcPct val="80000"/>
              </a:lnSpc>
              <a:buFont typeface="Arial" panose="020B0604020202020204" pitchFamily="34" charset="0"/>
              <a:buChar char="•"/>
            </a:pPr>
            <a:r>
              <a:rPr lang="en-US" sz="2000"/>
              <a:t>Only need to consider assignments to a single variable at each step</a:t>
            </a:r>
          </a:p>
          <a:p>
            <a:pPr marL="1600200" lvl="3" indent="-228600">
              <a:lnSpc>
                <a:spcPct val="80000"/>
              </a:lnSpc>
              <a:buFont typeface="Arial" panose="020B0604020202020204" pitchFamily="34" charset="0"/>
              <a:buChar char="•"/>
            </a:pPr>
            <a:endParaRPr lang="en-US" sz="1200"/>
          </a:p>
          <a:p>
            <a:pPr marL="228600" lvl="0" indent="-228600" eaLnBrk="1" hangingPunct="1">
              <a:lnSpc>
                <a:spcPct val="80000"/>
              </a:lnSpc>
              <a:buFont typeface="Arial" panose="020B0604020202020204" pitchFamily="34" charset="0"/>
              <a:buChar char="•"/>
            </a:pPr>
            <a:r>
              <a:rPr lang="en-US" sz="2400"/>
              <a:t>Idea 2: Check constraints as you go</a:t>
            </a:r>
          </a:p>
          <a:p>
            <a:pPr marL="685800" lvl="1" indent="-228600" eaLnBrk="1" hangingPunct="1">
              <a:lnSpc>
                <a:spcPct val="80000"/>
              </a:lnSpc>
              <a:buFont typeface="Arial" panose="020B0604020202020204" pitchFamily="34" charset="0"/>
              <a:buChar char="•"/>
            </a:pPr>
            <a:r>
              <a:rPr lang="en-US" sz="2000"/>
              <a:t>E.g., consider only values which do not conflict previous assignments</a:t>
            </a:r>
          </a:p>
          <a:p>
            <a:pPr marL="685800" lvl="1" indent="-228600" eaLnBrk="1" hangingPunct="1">
              <a:lnSpc>
                <a:spcPct val="80000"/>
              </a:lnSpc>
              <a:buFont typeface="Arial" panose="020B0604020202020204" pitchFamily="34" charset="0"/>
              <a:buChar char="•"/>
            </a:pPr>
            <a:r>
              <a:rPr lang="en-US" sz="2000"/>
              <a:t>Might have to do some computation to check the constraints</a:t>
            </a:r>
          </a:p>
          <a:p>
            <a:pPr marL="685800" lvl="1" indent="-228600" eaLnBrk="1" hangingPunct="1">
              <a:lnSpc>
                <a:spcPct val="80000"/>
              </a:lnSpc>
              <a:buFont typeface="Arial" panose="020B0604020202020204" pitchFamily="34" charset="0"/>
              <a:buChar char="•"/>
            </a:pPr>
            <a:r>
              <a:rPr lang="en-US" sz="2000"/>
              <a:t>“Incremental goal test”</a:t>
            </a:r>
          </a:p>
          <a:p>
            <a:endParaRPr lang="en-US"/>
          </a:p>
        </p:txBody>
      </p:sp>
      <p:sp>
        <p:nvSpPr>
          <p:cNvPr id="4" name="Slide Number Placeholder 3"/>
          <p:cNvSpPr>
            <a:spLocks noGrp="1"/>
          </p:cNvSpPr>
          <p:nvPr>
            <p:ph type="sldNum" sz="quarter" idx="10"/>
          </p:nvPr>
        </p:nvSpPr>
        <p:spPr/>
        <p:txBody>
          <a:bodyPr/>
          <a:lstStyle/>
          <a:p>
            <a:pPr>
              <a:defRPr/>
            </a:pPr>
            <a:fld id="{6D581376-9A36-40B0-85E2-52E3358E90D5}" type="slidenum">
              <a:rPr lang="en-US" smtClean="0"/>
              <a:pPr>
                <a:defRPr/>
              </a:pPr>
              <a:t>14</a:t>
            </a:fld>
            <a:endParaRPr lang="en-US"/>
          </a:p>
        </p:txBody>
      </p:sp>
    </p:spTree>
    <p:extLst>
      <p:ext uri="{BB962C8B-B14F-4D97-AF65-F5344CB8AC3E}">
        <p14:creationId xmlns:p14="http://schemas.microsoft.com/office/powerpoint/2010/main" val="754031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We haven’t talked about the ordering, so lets just assume its some random ordering for now. </a:t>
            </a:r>
          </a:p>
          <a:p>
            <a:endParaRPr lang="en-US" baseline="0"/>
          </a:p>
          <a:p>
            <a:r>
              <a:rPr lang="en-US" baseline="0"/>
              <a:t>Which variable to assign next, which order to try them</a:t>
            </a:r>
          </a:p>
          <a:p>
            <a:endParaRPr lang="en-US" baseline="0"/>
          </a:p>
          <a:p>
            <a:r>
              <a:rPr lang="en-US" baseline="0"/>
              <a:t>Ask: How do we improve backtracking search? E.g. what if a choice now doesn’t have an affect until much later, not just the next decision?</a:t>
            </a:r>
            <a:endParaRPr lang="en-US"/>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15</a:t>
            </a:fld>
            <a:endParaRPr lang="en-US"/>
          </a:p>
        </p:txBody>
      </p:sp>
    </p:spTree>
    <p:extLst>
      <p:ext uri="{BB962C8B-B14F-4D97-AF65-F5344CB8AC3E}">
        <p14:creationId xmlns:p14="http://schemas.microsoft.com/office/powerpoint/2010/main" val="882729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90E04-7BB3-7F3A-FD26-8B57BBA179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8F63A9-D701-0180-C426-AB2B3A454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AF6CB-D13A-2272-F1D9-E628C328B10D}"/>
              </a:ext>
            </a:extLst>
          </p:cNvPr>
          <p:cNvSpPr>
            <a:spLocks noGrp="1"/>
          </p:cNvSpPr>
          <p:nvPr>
            <p:ph type="body" idx="1"/>
          </p:nvPr>
        </p:nvSpPr>
        <p:spPr/>
        <p:txBody>
          <a:bodyPr/>
          <a:lstStyle/>
          <a:p>
            <a:r>
              <a:rPr lang="en-US" baseline="0"/>
              <a:t>We haven’t talked about the ordering, so lets just assume its some random ordering for now. </a:t>
            </a:r>
          </a:p>
          <a:p>
            <a:endParaRPr lang="en-US" baseline="0"/>
          </a:p>
          <a:p>
            <a:r>
              <a:rPr lang="en-US" baseline="0"/>
              <a:t>Which variable to assign next, which order to try them</a:t>
            </a:r>
          </a:p>
          <a:p>
            <a:endParaRPr lang="en-US" baseline="0"/>
          </a:p>
          <a:p>
            <a:r>
              <a:rPr lang="en-US" baseline="0"/>
              <a:t>Ask: How do we improve backtracking search? E.g. what if a choice now doesn’t have an affect until much later, not just the next decision?</a:t>
            </a:r>
            <a:endParaRPr lang="en-US"/>
          </a:p>
        </p:txBody>
      </p:sp>
      <p:sp>
        <p:nvSpPr>
          <p:cNvPr id="4" name="Slide Number Placeholder 3">
            <a:extLst>
              <a:ext uri="{FF2B5EF4-FFF2-40B4-BE49-F238E27FC236}">
                <a16:creationId xmlns:a16="http://schemas.microsoft.com/office/drawing/2014/main" id="{83C01206-347F-B09C-02B2-B5927F9D5380}"/>
              </a:ext>
            </a:extLst>
          </p:cNvPr>
          <p:cNvSpPr>
            <a:spLocks noGrp="1"/>
          </p:cNvSpPr>
          <p:nvPr>
            <p:ph type="sldNum" sz="quarter" idx="10"/>
          </p:nvPr>
        </p:nvSpPr>
        <p:spPr/>
        <p:txBody>
          <a:bodyPr/>
          <a:lstStyle/>
          <a:p>
            <a:pPr>
              <a:defRPr/>
            </a:pPr>
            <a:fld id="{08DD6487-14A9-49B8-972D-88A1CCAF324D}" type="slidenum">
              <a:rPr lang="en-US" smtClean="0"/>
              <a:pPr>
                <a:defRPr/>
              </a:pPr>
              <a:t>16</a:t>
            </a:fld>
            <a:endParaRPr lang="en-US"/>
          </a:p>
        </p:txBody>
      </p:sp>
    </p:spTree>
    <p:extLst>
      <p:ext uri="{BB962C8B-B14F-4D97-AF65-F5344CB8AC3E}">
        <p14:creationId xmlns:p14="http://schemas.microsoft.com/office/powerpoint/2010/main" val="2832092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don</a:t>
            </a:r>
            <a:r>
              <a:rPr lang="uk-UA"/>
              <a:t>’</a:t>
            </a:r>
            <a:r>
              <a:rPr lang="en-US"/>
              <a:t>t procrastinate</a:t>
            </a:r>
          </a:p>
          <a:p>
            <a:endParaRPr lang="en-US"/>
          </a:p>
          <a:p>
            <a:r>
              <a:rPr lang="en-US"/>
              <a:t>This is a given of the </a:t>
            </a:r>
            <a:r>
              <a:rPr lang="en-US" err="1"/>
              <a:t>csp</a:t>
            </a:r>
            <a:r>
              <a:rPr lang="en-US"/>
              <a:t> at the moment, the values we get to pick!</a:t>
            </a:r>
          </a:p>
        </p:txBody>
      </p:sp>
      <p:sp>
        <p:nvSpPr>
          <p:cNvPr id="4" name="Slide Number Placeholder 3"/>
          <p:cNvSpPr>
            <a:spLocks noGrp="1"/>
          </p:cNvSpPr>
          <p:nvPr>
            <p:ph type="sldNum" sz="quarter" idx="10"/>
          </p:nvPr>
        </p:nvSpPr>
        <p:spPr/>
        <p:txBody>
          <a:bodyPr/>
          <a:lstStyle/>
          <a:p>
            <a:pPr>
              <a:defRPr/>
            </a:pPr>
            <a:fld id="{6D581376-9A36-40B0-85E2-52E3358E90D5}" type="slidenum">
              <a:rPr lang="en-US" smtClean="0"/>
              <a:pPr>
                <a:defRPr/>
              </a:pPr>
              <a:t>17</a:t>
            </a:fld>
            <a:endParaRPr lang="en-US"/>
          </a:p>
        </p:txBody>
      </p:sp>
    </p:spTree>
    <p:extLst>
      <p:ext uri="{BB962C8B-B14F-4D97-AF65-F5344CB8AC3E}">
        <p14:creationId xmlns:p14="http://schemas.microsoft.com/office/powerpoint/2010/main" val="3178977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Least rather than most because more opportunities for failure is not a good thing! We don’t want to explore those parts of the space</a:t>
            </a:r>
          </a:p>
        </p:txBody>
      </p:sp>
      <p:sp>
        <p:nvSpPr>
          <p:cNvPr id="4" name="Slide Number Placeholder 3"/>
          <p:cNvSpPr>
            <a:spLocks noGrp="1"/>
          </p:cNvSpPr>
          <p:nvPr>
            <p:ph type="sldNum" sz="quarter" idx="5"/>
          </p:nvPr>
        </p:nvSpPr>
        <p:spPr/>
        <p:txBody>
          <a:bodyPr/>
          <a:lstStyle/>
          <a:p>
            <a:pPr>
              <a:defRPr/>
            </a:pPr>
            <a:fld id="{6D581376-9A36-40B0-85E2-52E3358E90D5}" type="slidenum">
              <a:rPr lang="en-US" smtClean="0"/>
              <a:pPr>
                <a:defRPr/>
              </a:pPr>
              <a:t>18</a:t>
            </a:fld>
            <a:endParaRPr lang="en-US"/>
          </a:p>
        </p:txBody>
      </p:sp>
    </p:spTree>
    <p:extLst>
      <p:ext uri="{BB962C8B-B14F-4D97-AF65-F5344CB8AC3E}">
        <p14:creationId xmlns:p14="http://schemas.microsoft.com/office/powerpoint/2010/main" val="2759378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Again not sure how much I like this crim</a:t>
            </a:r>
          </a:p>
        </p:txBody>
      </p:sp>
      <p:sp>
        <p:nvSpPr>
          <p:cNvPr id="4" name="Slide Number Placeholder 3"/>
          <p:cNvSpPr>
            <a:spLocks noGrp="1"/>
          </p:cNvSpPr>
          <p:nvPr>
            <p:ph type="sldNum" sz="quarter" idx="5"/>
          </p:nvPr>
        </p:nvSpPr>
        <p:spPr/>
        <p:txBody>
          <a:bodyPr/>
          <a:lstStyle/>
          <a:p>
            <a:pPr>
              <a:defRPr/>
            </a:pPr>
            <a:fld id="{6D581376-9A36-40B0-85E2-52E3358E90D5}" type="slidenum">
              <a:rPr lang="en-US" smtClean="0"/>
              <a:pPr>
                <a:defRPr/>
              </a:pPr>
              <a:t>20</a:t>
            </a:fld>
            <a:endParaRPr lang="en-US"/>
          </a:p>
        </p:txBody>
      </p:sp>
    </p:spTree>
    <p:extLst>
      <p:ext uri="{BB962C8B-B14F-4D97-AF65-F5344CB8AC3E}">
        <p14:creationId xmlns:p14="http://schemas.microsoft.com/office/powerpoint/2010/main" val="3095879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Demo: </a:t>
            </a:r>
          </a:p>
          <a:p>
            <a:endParaRPr lang="en-US"/>
          </a:p>
          <a:p>
            <a:r>
              <a:rPr lang="en-US"/>
              <a:t>Settings:</a:t>
            </a:r>
          </a:p>
          <a:p>
            <a:r>
              <a:rPr lang="en-US"/>
              <a:t>Graph =</a:t>
            </a:r>
            <a:r>
              <a:rPr lang="en-US" baseline="0"/>
              <a:t> Simple</a:t>
            </a:r>
          </a:p>
          <a:p>
            <a:r>
              <a:rPr lang="en-US" baseline="0"/>
              <a:t>Algorithm = Backtracking</a:t>
            </a:r>
          </a:p>
          <a:p>
            <a:r>
              <a:rPr lang="en-US" baseline="0"/>
              <a:t>Ordering = None</a:t>
            </a:r>
          </a:p>
          <a:p>
            <a:r>
              <a:rPr lang="en-US" baseline="0"/>
              <a:t>Filtering = Forward Checking</a:t>
            </a:r>
          </a:p>
          <a:p>
            <a:endParaRPr lang="en-US"/>
          </a:p>
          <a:p>
            <a:r>
              <a:rPr lang="en-US"/>
              <a:t>But it made the same mistakes as before?! Why wasn’t it better than simple backtracking?</a:t>
            </a:r>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21</a:t>
            </a:fld>
            <a:endParaRPr lang="en-US"/>
          </a:p>
        </p:txBody>
      </p:sp>
    </p:spTree>
    <p:extLst>
      <p:ext uri="{BB962C8B-B14F-4D97-AF65-F5344CB8AC3E}">
        <p14:creationId xmlns:p14="http://schemas.microsoft.com/office/powerpoint/2010/main" val="1642953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We’ve already failed, but forward checking does not detect that.</a:t>
            </a:r>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23</a:t>
            </a:fld>
            <a:endParaRPr lang="en-US"/>
          </a:p>
        </p:txBody>
      </p:sp>
    </p:spTree>
    <p:extLst>
      <p:ext uri="{BB962C8B-B14F-4D97-AF65-F5344CB8AC3E}">
        <p14:creationId xmlns:p14="http://schemas.microsoft.com/office/powerpoint/2010/main" val="3280722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Consistency is unidirectional!</a:t>
            </a:r>
          </a:p>
          <a:p>
            <a:endParaRPr lang="en-US"/>
          </a:p>
          <a:p>
            <a:r>
              <a:rPr lang="en-US"/>
              <a:t>But it is </a:t>
            </a:r>
            <a:r>
              <a:rPr lang="en-US" err="1"/>
              <a:t>enforeced</a:t>
            </a:r>
            <a:r>
              <a:rPr lang="en-US"/>
              <a:t> appropriately here so in the next slide we then add the value of </a:t>
            </a:r>
            <a:r>
              <a:rPr lang="en-US" err="1"/>
              <a:t>queensland</a:t>
            </a:r>
            <a:r>
              <a:rPr lang="en-US"/>
              <a:t>, having already removed </a:t>
            </a:r>
          </a:p>
        </p:txBody>
      </p:sp>
      <p:sp>
        <p:nvSpPr>
          <p:cNvPr id="4" name="Slide Number Placeholder 3"/>
          <p:cNvSpPr>
            <a:spLocks noGrp="1"/>
          </p:cNvSpPr>
          <p:nvPr>
            <p:ph type="sldNum" sz="quarter" idx="5"/>
          </p:nvPr>
        </p:nvSpPr>
        <p:spPr/>
        <p:txBody>
          <a:bodyPr/>
          <a:lstStyle/>
          <a:p>
            <a:pPr>
              <a:defRPr/>
            </a:pPr>
            <a:fld id="{6D581376-9A36-40B0-85E2-52E3358E90D5}" type="slidenum">
              <a:rPr lang="en-US" smtClean="0"/>
              <a:pPr>
                <a:defRPr/>
              </a:pPr>
              <a:t>24</a:t>
            </a:fld>
            <a:endParaRPr lang="en-US"/>
          </a:p>
        </p:txBody>
      </p:sp>
    </p:spTree>
    <p:extLst>
      <p:ext uri="{BB962C8B-B14F-4D97-AF65-F5344CB8AC3E}">
        <p14:creationId xmlns:p14="http://schemas.microsoft.com/office/powerpoint/2010/main" val="278081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reminds</a:t>
            </a:r>
            <a:r>
              <a:rPr lang="en-US" baseline="0"/>
              <a:t> you of a* - heuristic takes time</a:t>
            </a:r>
          </a:p>
          <a:p>
            <a:endParaRPr lang="en-US" baseline="0"/>
          </a:p>
          <a:p>
            <a:r>
              <a:rPr lang="en-US" baseline="0"/>
              <a:t>You could theoretically revisit the entire graph depending on which variables you enforce consistency on first!</a:t>
            </a:r>
            <a:endParaRPr lang="en-US"/>
          </a:p>
        </p:txBody>
      </p:sp>
      <p:sp>
        <p:nvSpPr>
          <p:cNvPr id="4" name="Slide Number Placeholder 3"/>
          <p:cNvSpPr>
            <a:spLocks noGrp="1"/>
          </p:cNvSpPr>
          <p:nvPr>
            <p:ph type="sldNum" sz="quarter" idx="10"/>
          </p:nvPr>
        </p:nvSpPr>
        <p:spPr/>
        <p:txBody>
          <a:bodyPr/>
          <a:lstStyle/>
          <a:p>
            <a:pPr>
              <a:defRPr/>
            </a:pPr>
            <a:fld id="{6D581376-9A36-40B0-85E2-52E3358E90D5}" type="slidenum">
              <a:rPr lang="en-US" smtClean="0"/>
              <a:pPr>
                <a:defRPr/>
              </a:pPr>
              <a:t>25</a:t>
            </a:fld>
            <a:endParaRPr lang="en-US"/>
          </a:p>
        </p:txBody>
      </p:sp>
    </p:spTree>
    <p:extLst>
      <p:ext uri="{BB962C8B-B14F-4D97-AF65-F5344CB8AC3E}">
        <p14:creationId xmlns:p14="http://schemas.microsoft.com/office/powerpoint/2010/main" val="2098514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Which one is the tail, </a:t>
            </a:r>
            <a:r>
              <a:rPr lang="en-US" err="1"/>
              <a:t>X_i</a:t>
            </a:r>
            <a:r>
              <a:rPr lang="en-US"/>
              <a:t> or </a:t>
            </a:r>
            <a:r>
              <a:rPr lang="en-US" err="1"/>
              <a:t>X_j</a:t>
            </a:r>
            <a:r>
              <a:rPr lang="en-US"/>
              <a:t>?</a:t>
            </a:r>
          </a:p>
          <a:p>
            <a:endParaRPr lang="en-US"/>
          </a:p>
          <a:p>
            <a:r>
              <a:rPr lang="en-US"/>
              <a:t>Reduce by ordering of arcs</a:t>
            </a:r>
          </a:p>
          <a:p>
            <a:endParaRPr lang="en-US"/>
          </a:p>
          <a:p>
            <a:r>
              <a:rPr lang="en-US"/>
              <a:t>Why is it hard? Well we’ll see with k-consistency but you can think of it as with forward checking, the problems become more and more complex…we end up trying to do the backtracking we are attempting to avoid. Exponential in N</a:t>
            </a:r>
          </a:p>
          <a:p>
            <a:endParaRPr lang="en-US"/>
          </a:p>
          <a:p>
            <a:r>
              <a:rPr lang="en-US"/>
              <a:t>AC-3 is an algorithm name</a:t>
            </a:r>
          </a:p>
          <a:p>
            <a:endParaRPr lang="en-US"/>
          </a:p>
          <a:p>
            <a:r>
              <a:rPr lang="en-US"/>
              <a:t>Auto-consistency (note</a:t>
            </a:r>
            <a:r>
              <a:rPr lang="en-US" baseline="0"/>
              <a:t> initially nothing gets deleted/pruned since there are consistent options for all constraints for initial variable domains)</a:t>
            </a:r>
          </a:p>
          <a:p>
            <a:endParaRPr lang="en-US" baseline="0"/>
          </a:p>
          <a:p>
            <a:r>
              <a:rPr lang="en-US" baseline="0"/>
              <a:t>Flashes whenever something needs to be re-checked</a:t>
            </a:r>
            <a:endParaRPr lang="en-US"/>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26</a:t>
            </a:fld>
            <a:endParaRPr lang="en-US"/>
          </a:p>
        </p:txBody>
      </p:sp>
    </p:spTree>
    <p:extLst>
      <p:ext uri="{BB962C8B-B14F-4D97-AF65-F5344CB8AC3E}">
        <p14:creationId xmlns:p14="http://schemas.microsoft.com/office/powerpoint/2010/main" val="325758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 these two examples.</a:t>
            </a:r>
          </a:p>
          <a:p>
            <a:endParaRPr lang="en-US"/>
          </a:p>
          <a:p>
            <a:r>
              <a:rPr lang="en-US"/>
              <a:t>What will arc consistency say of the first?</a:t>
            </a:r>
          </a:p>
          <a:p>
            <a:endParaRPr lang="en-US"/>
          </a:p>
          <a:p>
            <a:r>
              <a:rPr lang="en-US"/>
              <a:t>Of the second?</a:t>
            </a:r>
          </a:p>
          <a:p>
            <a:endParaRPr lang="en-US"/>
          </a:p>
          <a:p>
            <a:endParaRPr lang="en-US"/>
          </a:p>
          <a:p>
            <a:r>
              <a:rPr lang="en-US"/>
              <a:t>Demo: </a:t>
            </a:r>
          </a:p>
          <a:p>
            <a:endParaRPr lang="en-US"/>
          </a:p>
          <a:p>
            <a:r>
              <a:rPr lang="en-US"/>
              <a:t>CS188 </a:t>
            </a:r>
            <a:r>
              <a:rPr lang="en-US" err="1"/>
              <a:t>javascript</a:t>
            </a:r>
            <a:r>
              <a:rPr lang="en-US"/>
              <a:t> demos -&gt; source -&gt; exercises -&gt; </a:t>
            </a:r>
            <a:r>
              <a:rPr lang="en-US" err="1"/>
              <a:t>csps</a:t>
            </a:r>
            <a:r>
              <a:rPr lang="en-US"/>
              <a:t> -&gt; CSPs demos -&gt; CSPs </a:t>
            </a:r>
            <a:r>
              <a:rPr lang="en-US" err="1"/>
              <a:t>demos.html</a:t>
            </a:r>
            <a:endParaRPr lang="en-US"/>
          </a:p>
          <a:p>
            <a:endParaRPr lang="en-US"/>
          </a:p>
          <a:p>
            <a:r>
              <a:rPr lang="en-US"/>
              <a:t>Settings:</a:t>
            </a:r>
          </a:p>
          <a:p>
            <a:r>
              <a:rPr lang="en-US"/>
              <a:t>Graph =</a:t>
            </a:r>
            <a:r>
              <a:rPr lang="en-US" baseline="0"/>
              <a:t> Complex</a:t>
            </a:r>
          </a:p>
          <a:p>
            <a:r>
              <a:rPr lang="en-US" baseline="0"/>
              <a:t>Algorithm = Backtracking</a:t>
            </a:r>
          </a:p>
          <a:p>
            <a:r>
              <a:rPr lang="en-US" baseline="0"/>
              <a:t>Ordering = None</a:t>
            </a:r>
          </a:p>
          <a:p>
            <a:r>
              <a:rPr lang="en-US" baseline="0"/>
              <a:t>Filtering = Forward Checking  (first) / Arc Consistency (second)</a:t>
            </a:r>
          </a:p>
          <a:p>
            <a:endParaRPr lang="en-US" baseline="0"/>
          </a:p>
          <a:p>
            <a:endParaRPr lang="en-US" baseline="0"/>
          </a:p>
          <a:p>
            <a:r>
              <a:rPr lang="en-US" baseline="0"/>
              <a:t>Comments on demos:</a:t>
            </a:r>
          </a:p>
          <a:p>
            <a:r>
              <a:rPr lang="en-US" baseline="0"/>
              <a:t>Forward checking doesn’t look far enough into future</a:t>
            </a:r>
          </a:p>
          <a:p>
            <a:r>
              <a:rPr lang="en-US" baseline="0"/>
              <a:t>Arc consistency can still run into problems backtracking but not as much usually</a:t>
            </a:r>
          </a:p>
          <a:p>
            <a:endParaRPr lang="en-US"/>
          </a:p>
        </p:txBody>
      </p:sp>
      <p:sp>
        <p:nvSpPr>
          <p:cNvPr id="4" name="Slide Number Placeholder 3"/>
          <p:cNvSpPr>
            <a:spLocks noGrp="1"/>
          </p:cNvSpPr>
          <p:nvPr>
            <p:ph type="sldNum" sz="quarter" idx="10"/>
          </p:nvPr>
        </p:nvSpPr>
        <p:spPr/>
        <p:txBody>
          <a:bodyPr/>
          <a:lstStyle/>
          <a:p>
            <a:pPr>
              <a:defRPr/>
            </a:pPr>
            <a:fld id="{08DD6487-14A9-49B8-972D-88A1CCAF324D}" type="slidenum">
              <a:rPr lang="en-US" smtClean="0"/>
              <a:pPr>
                <a:defRPr/>
              </a:pPr>
              <a:t>28</a:t>
            </a:fld>
            <a:endParaRPr lang="en-US"/>
          </a:p>
        </p:txBody>
      </p:sp>
    </p:spTree>
    <p:extLst>
      <p:ext uri="{BB962C8B-B14F-4D97-AF65-F5344CB8AC3E}">
        <p14:creationId xmlns:p14="http://schemas.microsoft.com/office/powerpoint/2010/main" val="627805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Arial" pitchFamily="34" charset="0"/>
                <a:ea typeface="+mn-ea"/>
                <a:cs typeface="+mn-cs"/>
              </a:rPr>
              <a:t>http://</a:t>
            </a:r>
            <a:r>
              <a:rPr lang="en-US" sz="1200" kern="1200" err="1">
                <a:solidFill>
                  <a:schemeClr val="tx1"/>
                </a:solidFill>
                <a:effectLst/>
                <a:latin typeface="Arial" pitchFamily="34" charset="0"/>
                <a:ea typeface="+mn-ea"/>
                <a:cs typeface="+mn-cs"/>
              </a:rPr>
              <a:t>www.dcs.gla.ac.uk</a:t>
            </a:r>
            <a:r>
              <a:rPr lang="en-US" sz="1200" kern="1200">
                <a:solidFill>
                  <a:schemeClr val="tx1"/>
                </a:solidFill>
                <a:effectLst/>
                <a:latin typeface="Arial" pitchFamily="34" charset="0"/>
                <a:ea typeface="+mn-ea"/>
                <a:cs typeface="+mn-cs"/>
              </a:rPr>
              <a:t>/~pat/</a:t>
            </a:r>
            <a:r>
              <a:rPr lang="en-US" sz="1200" kern="1200" err="1">
                <a:solidFill>
                  <a:schemeClr val="tx1"/>
                </a:solidFill>
                <a:effectLst/>
                <a:latin typeface="Arial" pitchFamily="34" charset="0"/>
                <a:ea typeface="+mn-ea"/>
                <a:cs typeface="+mn-cs"/>
              </a:rPr>
              <a:t>cpM</a:t>
            </a:r>
            <a:r>
              <a:rPr lang="en-US" sz="1200" kern="1200">
                <a:solidFill>
                  <a:schemeClr val="tx1"/>
                </a:solidFill>
                <a:effectLst/>
                <a:latin typeface="Arial" pitchFamily="34" charset="0"/>
                <a:ea typeface="+mn-ea"/>
                <a:cs typeface="+mn-cs"/>
              </a:rPr>
              <a:t>/papers/CP_Handbook-20060315-final.pdf</a:t>
            </a:r>
          </a:p>
          <a:p>
            <a:endParaRPr lang="en-US" sz="1200" kern="1200">
              <a:solidFill>
                <a:schemeClr val="tx1"/>
              </a:solidFill>
              <a:effectLst/>
              <a:latin typeface="Arial" pitchFamily="34" charset="0"/>
              <a:ea typeface="+mn-ea"/>
              <a:cs typeface="+mn-cs"/>
            </a:endParaRPr>
          </a:p>
          <a:p>
            <a:r>
              <a:rPr lang="en-US" sz="1200" kern="1200">
                <a:solidFill>
                  <a:schemeClr val="tx1"/>
                </a:solidFill>
                <a:effectLst/>
                <a:latin typeface="Arial" pitchFamily="34" charset="0"/>
                <a:ea typeface="+mn-ea"/>
                <a:cs typeface="+mn-cs"/>
              </a:rPr>
              <a:t>See chapter three from “The Handbook on Constraint Programming” 2006</a:t>
            </a:r>
          </a:p>
          <a:p>
            <a:endParaRPr lang="en-US" sz="1200" kern="1200">
              <a:solidFill>
                <a:schemeClr val="tx1"/>
              </a:solidFill>
              <a:effectLst/>
              <a:latin typeface="Arial" pitchFamily="34" charset="0"/>
              <a:ea typeface="+mn-ea"/>
              <a:cs typeface="+mn-cs"/>
            </a:endParaRPr>
          </a:p>
          <a:p>
            <a:r>
              <a:rPr lang="en-US" sz="1200" kern="1200">
                <a:solidFill>
                  <a:schemeClr val="tx1"/>
                </a:solidFill>
                <a:effectLst/>
                <a:latin typeface="Arial" pitchFamily="34" charset="0"/>
                <a:ea typeface="+mn-ea"/>
                <a:cs typeface="+mn-cs"/>
              </a:rPr>
              <a:t>“As observed by </a:t>
            </a:r>
            <a:r>
              <a:rPr lang="en-US" sz="1200" kern="1200" err="1">
                <a:solidFill>
                  <a:schemeClr val="tx1"/>
                </a:solidFill>
                <a:effectLst/>
                <a:latin typeface="Arial" pitchFamily="34" charset="0"/>
                <a:ea typeface="+mn-ea"/>
                <a:cs typeface="+mn-cs"/>
              </a:rPr>
              <a:t>Dechter</a:t>
            </a:r>
            <a:r>
              <a:rPr lang="en-US" sz="1200" kern="1200">
                <a:solidFill>
                  <a:schemeClr val="tx1"/>
                </a:solidFill>
                <a:effectLst/>
                <a:latin typeface="Arial" pitchFamily="34" charset="0"/>
                <a:ea typeface="+mn-ea"/>
                <a:cs typeface="+mn-cs"/>
              </a:rPr>
              <a:t> [46], even if 3-consistency has strong similarities with (2-)path</a:t>
            </a:r>
            <a:br>
              <a:rPr lang="en-US"/>
            </a:br>
            <a:r>
              <a:rPr lang="en-US" sz="1200" kern="1200">
                <a:solidFill>
                  <a:schemeClr val="tx1"/>
                </a:solidFill>
                <a:effectLst/>
                <a:latin typeface="Arial" pitchFamily="34" charset="0"/>
                <a:ea typeface="+mn-ea"/>
                <a:cs typeface="+mn-cs"/>
              </a:rPr>
              <a:t>consistency, it is not equivalent. Indeed, 3-consistency ensures that any instantiation of</a:t>
            </a:r>
            <a:br>
              <a:rPr lang="en-US"/>
            </a:br>
            <a:r>
              <a:rPr lang="en-US" sz="1200" kern="1200">
                <a:solidFill>
                  <a:schemeClr val="tx1"/>
                </a:solidFill>
                <a:effectLst/>
                <a:latin typeface="Arial" pitchFamily="34" charset="0"/>
                <a:ea typeface="+mn-ea"/>
                <a:cs typeface="+mn-cs"/>
              </a:rPr>
              <a:t>length 2 can be extended to an instantiation involving any third variable without violating</a:t>
            </a:r>
            <a:br>
              <a:rPr lang="en-US"/>
            </a:br>
            <a:r>
              <a:rPr lang="en-US" sz="1200" kern="1200">
                <a:solidFill>
                  <a:schemeClr val="tx1"/>
                </a:solidFill>
                <a:effectLst/>
                <a:latin typeface="Arial" pitchFamily="34" charset="0"/>
                <a:ea typeface="+mn-ea"/>
                <a:cs typeface="+mn-cs"/>
              </a:rPr>
              <a:t>any constraint, whereas (2-)path consistency only guarantees that binary constraints are</a:t>
            </a:r>
            <a:br>
              <a:rPr lang="en-US"/>
            </a:br>
            <a:r>
              <a:rPr lang="en-US" sz="1200" kern="1200">
                <a:solidFill>
                  <a:schemeClr val="tx1"/>
                </a:solidFill>
                <a:effectLst/>
                <a:latin typeface="Arial" pitchFamily="34" charset="0"/>
                <a:ea typeface="+mn-ea"/>
                <a:cs typeface="+mn-cs"/>
              </a:rPr>
              <a:t>not violated.”</a:t>
            </a:r>
            <a:endParaRPr lang="en-US"/>
          </a:p>
        </p:txBody>
      </p:sp>
      <p:sp>
        <p:nvSpPr>
          <p:cNvPr id="4" name="Slide Number Placeholder 3"/>
          <p:cNvSpPr>
            <a:spLocks noGrp="1"/>
          </p:cNvSpPr>
          <p:nvPr>
            <p:ph type="sldNum" sz="quarter" idx="10"/>
          </p:nvPr>
        </p:nvSpPr>
        <p:spPr/>
        <p:txBody>
          <a:bodyPr/>
          <a:lstStyle/>
          <a:p>
            <a:pPr>
              <a:defRPr/>
            </a:pPr>
            <a:fld id="{6D581376-9A36-40B0-85E2-52E3358E90D5}" type="slidenum">
              <a:rPr lang="en-US" smtClean="0"/>
              <a:pPr>
                <a:defRPr/>
              </a:pPr>
              <a:t>29</a:t>
            </a:fld>
            <a:endParaRPr lang="en-US"/>
          </a:p>
        </p:txBody>
      </p:sp>
    </p:spTree>
    <p:extLst>
      <p:ext uri="{BB962C8B-B14F-4D97-AF65-F5344CB8AC3E}">
        <p14:creationId xmlns:p14="http://schemas.microsoft.com/office/powerpoint/2010/main" val="349647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https://gki.informatik.uni-freiburg.de/teaching/ss12/csp/csp04-handout.pdf</a:t>
            </a:r>
          </a:p>
          <a:p>
            <a:endParaRPr lang="en-US"/>
          </a:p>
          <a:p>
            <a:r>
              <a:rPr lang="en-US"/>
              <a:t>“First, we choose a consistent value for X1. We are then guaranteed to be able to choose a value for X2 because the graph is 2-consistent, for X3 because it is 3-consistent, and so on. For each variable Xi, we need only search through the d values in the domain to find a value consistent with X1, . . . ,Xi−1. The total run time is only O(n2d). “</a:t>
            </a:r>
          </a:p>
          <a:p>
            <a:endParaRPr lang="en-US"/>
          </a:p>
          <a:p>
            <a:r>
              <a:rPr lang="en-US"/>
              <a:t>This is what the book says on the enumeration of values… but I see it as O(</a:t>
            </a:r>
            <a:r>
              <a:rPr lang="en-US" err="1"/>
              <a:t>nd</a:t>
            </a:r>
            <a:r>
              <a:rPr lang="en-US"/>
              <a:t>) </a:t>
            </a:r>
          </a:p>
        </p:txBody>
      </p:sp>
      <p:sp>
        <p:nvSpPr>
          <p:cNvPr id="4" name="Slide Number Placeholder 3"/>
          <p:cNvSpPr>
            <a:spLocks noGrp="1"/>
          </p:cNvSpPr>
          <p:nvPr>
            <p:ph type="sldNum" sz="quarter" idx="10"/>
          </p:nvPr>
        </p:nvSpPr>
        <p:spPr/>
        <p:txBody>
          <a:bodyPr/>
          <a:lstStyle/>
          <a:p>
            <a:pPr>
              <a:defRPr/>
            </a:pPr>
            <a:fld id="{6D581376-9A36-40B0-85E2-52E3358E90D5}" type="slidenum">
              <a:rPr lang="en-US" smtClean="0"/>
              <a:pPr>
                <a:defRPr/>
              </a:pPr>
              <a:t>30</a:t>
            </a:fld>
            <a:endParaRPr lang="en-US"/>
          </a:p>
        </p:txBody>
      </p:sp>
    </p:spTree>
    <p:extLst>
      <p:ext uri="{BB962C8B-B14F-4D97-AF65-F5344CB8AC3E}">
        <p14:creationId xmlns:p14="http://schemas.microsoft.com/office/powerpoint/2010/main" val="2409298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Show min conflicts on </a:t>
            </a:r>
          </a:p>
        </p:txBody>
      </p:sp>
      <p:sp>
        <p:nvSpPr>
          <p:cNvPr id="4" name="Slide Number Placeholder 3"/>
          <p:cNvSpPr>
            <a:spLocks noGrp="1"/>
          </p:cNvSpPr>
          <p:nvPr>
            <p:ph type="sldNum" sz="quarter" idx="10"/>
          </p:nvPr>
        </p:nvSpPr>
        <p:spPr/>
        <p:txBody>
          <a:bodyPr/>
          <a:lstStyle/>
          <a:p>
            <a:pPr>
              <a:defRPr/>
            </a:pPr>
            <a:fld id="{6D581376-9A36-40B0-85E2-52E3358E90D5}" type="slidenum">
              <a:rPr lang="en-US" smtClean="0"/>
              <a:pPr>
                <a:defRPr/>
              </a:pPr>
              <a:t>31</a:t>
            </a:fld>
            <a:endParaRPr lang="en-US"/>
          </a:p>
        </p:txBody>
      </p:sp>
    </p:spTree>
    <p:extLst>
      <p:ext uri="{BB962C8B-B14F-4D97-AF65-F5344CB8AC3E}">
        <p14:creationId xmlns:p14="http://schemas.microsoft.com/office/powerpoint/2010/main" val="1581764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58E8CD-B525-7F42-9E34-08FAB2233465}" type="slidenum">
              <a:rPr lang="en-US" smtClean="0"/>
              <a:t>32</a:t>
            </a:fld>
            <a:endParaRPr lang="en-US"/>
          </a:p>
        </p:txBody>
      </p:sp>
    </p:spTree>
    <p:extLst>
      <p:ext uri="{BB962C8B-B14F-4D97-AF65-F5344CB8AC3E}">
        <p14:creationId xmlns:p14="http://schemas.microsoft.com/office/powerpoint/2010/main" val="945318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sli.do/"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1122363"/>
            <a:ext cx="9144000"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EDC4369E-035A-4CDE-B08F-79998962BD05}"/>
              </a:ext>
            </a:extLst>
          </p:cNvPr>
          <p:cNvSpPr>
            <a:spLocks noGrp="1"/>
          </p:cNvSpPr>
          <p:nvPr>
            <p:ph type="subTitle" idx="1"/>
          </p:nvPr>
        </p:nvSpPr>
        <p:spPr>
          <a:xfrm>
            <a:off x="1524000" y="3809181"/>
            <a:ext cx="9144000" cy="1821338"/>
          </a:xfrm>
        </p:spPr>
        <p:txBody>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50676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Tree>
    <p:extLst>
      <p:ext uri="{BB962C8B-B14F-4D97-AF65-F5344CB8AC3E}">
        <p14:creationId xmlns:p14="http://schemas.microsoft.com/office/powerpoint/2010/main" val="195431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10" name="Rectangle 9">
            <a:extLst>
              <a:ext uri="{FF2B5EF4-FFF2-40B4-BE49-F238E27FC236}">
                <a16:creationId xmlns:a16="http://schemas.microsoft.com/office/drawing/2014/main" id="{84D4E5D7-6AE8-399B-80A3-BA2673C59C28}"/>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F8C0F763-E5C9-6C8D-9C27-9FA42555EC96}"/>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263594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90150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97768A8-06D8-056C-235C-FA33DBE1CDE6}"/>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CE4592B9-97B4-2687-1616-9564CCD75B93}"/>
              </a:ext>
            </a:extLst>
          </p:cNvPr>
          <p:cNvSpPr>
            <a:spLocks noGrp="1"/>
          </p:cNvSpPr>
          <p:nvPr>
            <p:ph idx="1"/>
          </p:nvPr>
        </p:nvSpPr>
        <p:spPr>
          <a:xfrm>
            <a:off x="497159" y="1590261"/>
            <a:ext cx="5598842" cy="4606139"/>
          </a:xfrm>
        </p:spPr>
        <p:txBody>
          <a:bodyPr/>
          <a:lstStyle>
            <a:lvl1pPr>
              <a:lnSpc>
                <a:spcPct val="150000"/>
              </a:lnSpc>
              <a:defRPr sz="2400" b="0" i="0">
                <a:latin typeface="Avenir Next Medium" panose="020B0503020202020204" pitchFamily="34" charset="0"/>
              </a:defRPr>
            </a:lvl1pPr>
            <a:lvl2pPr>
              <a:lnSpc>
                <a:spcPct val="150000"/>
              </a:lnSpc>
              <a:defRPr sz="1800"/>
            </a:lvl2pPr>
            <a:lvl3pPr>
              <a:lnSpc>
                <a:spcPct val="150000"/>
              </a:lnSpc>
              <a:defRPr sz="1800"/>
            </a:lvl3pPr>
            <a:lvl4pPr>
              <a:lnSpc>
                <a:spcPct val="150000"/>
              </a:lnSpc>
              <a:defRPr sz="1800"/>
            </a:lvl4pPr>
            <a:lvl5pPr>
              <a:lnSpc>
                <a:spcPct val="150000"/>
              </a:lnSpc>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5" name="Rectangle 4">
            <a:extLst>
              <a:ext uri="{FF2B5EF4-FFF2-40B4-BE49-F238E27FC236}">
                <a16:creationId xmlns:a16="http://schemas.microsoft.com/office/drawing/2014/main" id="{366EE43D-F642-8E1A-450D-683DCFEFE6A9}"/>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1813217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xt: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CONTEXT</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057265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ndations: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1"/>
                </a:solidFill>
                <a:latin typeface="Avenir Next" panose="020B0503020202020204" pitchFamily="34" charset="0"/>
              </a:rPr>
              <a:t>FOUNDATIONS</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875732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finition: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DEFINITION</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280434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ple: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EXAMPLE</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89064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of: Title and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PROOF</a:t>
            </a:r>
          </a:p>
        </p:txBody>
      </p:sp>
      <p:sp>
        <p:nvSpPr>
          <p:cNvPr id="8" name="Content Placeholder 2">
            <a:extLst>
              <a:ext uri="{FF2B5EF4-FFF2-40B4-BE49-F238E27FC236}">
                <a16:creationId xmlns:a16="http://schemas.microsoft.com/office/drawing/2014/main" id="{610EDA3F-C141-5BF2-6B52-BAB8A332F4BE}"/>
              </a:ext>
            </a:extLst>
          </p:cNvPr>
          <p:cNvSpPr>
            <a:spLocks noGrp="1"/>
          </p:cNvSpPr>
          <p:nvPr>
            <p:ph idx="1"/>
          </p:nvPr>
        </p:nvSpPr>
        <p:spPr>
          <a:xfrm>
            <a:off x="497158" y="1590261"/>
            <a:ext cx="11197683" cy="4606139"/>
          </a:xfrm>
        </p:spPr>
        <p:txBody>
          <a:bodyPr/>
          <a:lstStyle>
            <a:lvl1pPr>
              <a:defRPr sz="2400" b="0" i="0">
                <a:latin typeface="Avenir Next Medium" panose="020B0503020202020204" pitchFamily="34" charset="0"/>
              </a:defRPr>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22378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gorithm Pseudoco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29ED6EC-DF88-5CD5-C9B6-FB212C6DA73D}"/>
              </a:ext>
            </a:extLst>
          </p:cNvPr>
          <p:cNvSpPr>
            <a:spLocks noGrp="1"/>
          </p:cNvSpPr>
          <p:nvPr>
            <p:ph type="title"/>
          </p:nvPr>
        </p:nvSpPr>
        <p:spPr>
          <a:xfrm>
            <a:off x="497158" y="106268"/>
            <a:ext cx="11197683" cy="1325563"/>
          </a:xfrm>
        </p:spPr>
        <p:txBody>
          <a:bodyPr/>
          <a:lstStyle/>
          <a:p>
            <a:r>
              <a:rPr lang="en-US"/>
              <a:t>Click to edit Master title style</a:t>
            </a:r>
          </a:p>
        </p:txBody>
      </p:sp>
      <p:sp>
        <p:nvSpPr>
          <p:cNvPr id="2" name="TextBox 1">
            <a:extLst>
              <a:ext uri="{FF2B5EF4-FFF2-40B4-BE49-F238E27FC236}">
                <a16:creationId xmlns:a16="http://schemas.microsoft.com/office/drawing/2014/main" id="{AAC5D1D5-8900-F5A0-17C2-8095697830BF}"/>
              </a:ext>
            </a:extLst>
          </p:cNvPr>
          <p:cNvSpPr txBox="1"/>
          <p:nvPr userDrawn="1"/>
        </p:nvSpPr>
        <p:spPr>
          <a:xfrm>
            <a:off x="1405052" y="1104227"/>
            <a:ext cx="1594624" cy="246221"/>
          </a:xfrm>
          <a:prstGeom prst="rect">
            <a:avLst/>
          </a:prstGeom>
          <a:noFill/>
        </p:spPr>
        <p:txBody>
          <a:bodyPr wrap="square" rtlCol="0">
            <a:spAutoFit/>
          </a:bodyPr>
          <a:lstStyle/>
          <a:p>
            <a:r>
              <a:rPr lang="en-US" sz="1000" b="1" i="0">
                <a:solidFill>
                  <a:schemeClr val="accent1"/>
                </a:solidFill>
                <a:latin typeface="Avenir Next" panose="020B0503020202020204" pitchFamily="34" charset="0"/>
              </a:rPr>
              <a:t>ALGORITHM</a:t>
            </a:r>
          </a:p>
        </p:txBody>
      </p:sp>
      <p:sp>
        <p:nvSpPr>
          <p:cNvPr id="11" name="Date Placeholder 3">
            <a:extLst>
              <a:ext uri="{FF2B5EF4-FFF2-40B4-BE49-F238E27FC236}">
                <a16:creationId xmlns:a16="http://schemas.microsoft.com/office/drawing/2014/main" id="{CD689FF8-ABDB-D073-FC13-F963F22B5EEE}"/>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7" name="Rectangle 6">
            <a:extLst>
              <a:ext uri="{FF2B5EF4-FFF2-40B4-BE49-F238E27FC236}">
                <a16:creationId xmlns:a16="http://schemas.microsoft.com/office/drawing/2014/main" id="{794C7B43-C611-517C-8655-E89E67E1280F}"/>
              </a:ext>
              <a:ext uri="{C183D7F6-B498-43B3-948B-1728B52AA6E4}">
                <adec:decorative xmlns:adec="http://schemas.microsoft.com/office/drawing/2017/decorative" val="1"/>
              </a:ext>
            </a:extLst>
          </p:cNvPr>
          <p:cNvSpPr/>
          <p:nvPr userDrawn="1"/>
        </p:nvSpPr>
        <p:spPr>
          <a:xfrm>
            <a:off x="609599" y="1154345"/>
            <a:ext cx="795453" cy="10623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12" name="Text Placeholder 11">
            <a:extLst>
              <a:ext uri="{FF2B5EF4-FFF2-40B4-BE49-F238E27FC236}">
                <a16:creationId xmlns:a16="http://schemas.microsoft.com/office/drawing/2014/main" id="{AEF7A763-4698-7F89-CB17-3873A8E8EF9B}"/>
              </a:ext>
            </a:extLst>
          </p:cNvPr>
          <p:cNvSpPr>
            <a:spLocks noGrp="1"/>
          </p:cNvSpPr>
          <p:nvPr>
            <p:ph type="body" sz="quarter" idx="13"/>
          </p:nvPr>
        </p:nvSpPr>
        <p:spPr>
          <a:xfrm>
            <a:off x="2289968" y="2009971"/>
            <a:ext cx="7612062" cy="3509963"/>
          </a:xfrm>
          <a:ln w="38100">
            <a:solidFill>
              <a:schemeClr val="accent1"/>
            </a:solidFill>
          </a:ln>
        </p:spPr>
        <p:txBody>
          <a:bodyPr lIns="274320" tIns="274320" rIns="274320" bIns="274320"/>
          <a:lstStyle>
            <a:lvl1pPr>
              <a:lnSpc>
                <a:spcPct val="100000"/>
              </a:lnSpc>
              <a:buNone/>
              <a:defRPr sz="1600">
                <a:latin typeface="Consolas" panose="020B0609020204030204" pitchFamily="49" charset="0"/>
                <a:cs typeface="Consolas" panose="020B0609020204030204" pitchFamily="49" charset="0"/>
              </a:defRPr>
            </a:lvl1pPr>
          </a:lstStyle>
          <a:p>
            <a:pPr lvl="0"/>
            <a:r>
              <a:rPr lang="en-US"/>
              <a:t>Click to edit Master text styles</a:t>
            </a:r>
          </a:p>
        </p:txBody>
      </p:sp>
    </p:spTree>
    <p:extLst>
      <p:ext uri="{BB962C8B-B14F-4D97-AF65-F5344CB8AC3E}">
        <p14:creationId xmlns:p14="http://schemas.microsoft.com/office/powerpoint/2010/main" val="16195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497159" y="5960410"/>
            <a:ext cx="5598842" cy="365126"/>
          </a:xfrm>
        </p:spPr>
        <p:txBody>
          <a:bodyPr/>
          <a:lstStyle>
            <a:lvl1pPr>
              <a:defRPr sz="1600"/>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73282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 Picture: Slido Respon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lido QR Code: https://app.sli.do/event/ks7x3svMWGMgTPsLikEKA2">
            <a:extLst>
              <a:ext uri="{FF2B5EF4-FFF2-40B4-BE49-F238E27FC236}">
                <a16:creationId xmlns:a16="http://schemas.microsoft.com/office/drawing/2014/main" id="{D68E6C67-B790-4041-280A-811B102C2741}"/>
              </a:ext>
            </a:extLst>
          </p:cNvPr>
          <p:cNvPicPr>
            <a:picLocks noChangeAspect="1"/>
          </p:cNvPicPr>
          <p:nvPr userDrawn="1"/>
        </p:nvPicPr>
        <p:blipFill>
          <a:blip r:embed="rId2"/>
          <a:srcRect/>
          <a:stretch/>
        </p:blipFill>
        <p:spPr>
          <a:xfrm>
            <a:off x="10776337" y="136525"/>
            <a:ext cx="1283148" cy="1283148"/>
          </a:xfrm>
          <a:prstGeom prst="rect">
            <a:avLst/>
          </a:prstGeom>
        </p:spPr>
      </p:pic>
      <p:sp>
        <p:nvSpPr>
          <p:cNvPr id="4" name="TextBox 3">
            <a:extLst>
              <a:ext uri="{FF2B5EF4-FFF2-40B4-BE49-F238E27FC236}">
                <a16:creationId xmlns:a16="http://schemas.microsoft.com/office/drawing/2014/main" id="{298FDA21-2C3C-36CF-9674-11D38439F036}"/>
              </a:ext>
            </a:extLst>
          </p:cNvPr>
          <p:cNvSpPr txBox="1"/>
          <p:nvPr userDrawn="1"/>
        </p:nvSpPr>
        <p:spPr>
          <a:xfrm>
            <a:off x="4238732" y="3987813"/>
            <a:ext cx="3714535" cy="461665"/>
          </a:xfrm>
          <a:prstGeom prst="rect">
            <a:avLst/>
          </a:prstGeom>
          <a:noFill/>
        </p:spPr>
        <p:txBody>
          <a:bodyPr wrap="square" rtlCol="0">
            <a:spAutoFit/>
          </a:bodyPr>
          <a:lstStyle/>
          <a:p>
            <a:pPr algn="l"/>
            <a:r>
              <a:rPr lang="en-US" sz="2400" b="0">
                <a:solidFill>
                  <a:schemeClr val="bg2"/>
                </a:solidFill>
                <a:latin typeface="+mj-lt"/>
              </a:rPr>
              <a:t>respond on </a:t>
            </a:r>
            <a:r>
              <a:rPr lang="en-US" sz="2400" b="0">
                <a:solidFill>
                  <a:schemeClr val="bg2"/>
                </a:solidFill>
                <a:latin typeface="+mj-lt"/>
                <a:hlinkClick r:id="rId3"/>
              </a:rPr>
              <a:t>sli.do</a:t>
            </a:r>
            <a:r>
              <a:rPr lang="en-US" sz="2400" b="0">
                <a:solidFill>
                  <a:schemeClr val="bg2"/>
                </a:solidFill>
                <a:latin typeface="+mj-lt"/>
              </a:rPr>
              <a:t>  </a:t>
            </a:r>
          </a:p>
        </p:txBody>
      </p:sp>
      <p:sp>
        <p:nvSpPr>
          <p:cNvPr id="7" name="Rounded Rectangle 6">
            <a:extLst>
              <a:ext uri="{FF2B5EF4-FFF2-40B4-BE49-F238E27FC236}">
                <a16:creationId xmlns:a16="http://schemas.microsoft.com/office/drawing/2014/main" id="{4B273BB3-C8A2-3327-C246-6D3E42ED0111}"/>
              </a:ext>
            </a:extLst>
          </p:cNvPr>
          <p:cNvSpPr/>
          <p:nvPr userDrawn="1"/>
        </p:nvSpPr>
        <p:spPr>
          <a:xfrm>
            <a:off x="6919597" y="4058703"/>
            <a:ext cx="1033670" cy="31988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latin typeface="+mj-lt"/>
              </a:rPr>
              <a:t>#cse473</a:t>
            </a:r>
          </a:p>
        </p:txBody>
      </p:sp>
    </p:spTree>
    <p:extLst>
      <p:ext uri="{BB962C8B-B14F-4D97-AF65-F5344CB8AC3E}">
        <p14:creationId xmlns:p14="http://schemas.microsoft.com/office/powerpoint/2010/main" val="56367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g Picture: 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BIG PICTURE</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4854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g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96A-833A-2ADB-9E0B-58D06FDE630A}"/>
              </a:ext>
            </a:extLst>
          </p:cNvPr>
          <p:cNvSpPr>
            <a:spLocks noGrp="1"/>
          </p:cNvSpPr>
          <p:nvPr>
            <p:ph type="title"/>
          </p:nvPr>
        </p:nvSpPr>
        <p:spPr>
          <a:xfrm>
            <a:off x="1058945" y="2755884"/>
            <a:ext cx="10074109" cy="1161039"/>
          </a:xfrm>
        </p:spPr>
        <p:txBody>
          <a:bodyPr/>
          <a:lstStyle>
            <a:lvl1pPr algn="ctr">
              <a:defRPr sz="5600" i="1"/>
            </a:lvl1pPr>
          </a:lstStyle>
          <a:p>
            <a:r>
              <a:rPr lang="en-US"/>
              <a:t>Click to edit Master title style</a:t>
            </a:r>
          </a:p>
        </p:txBody>
      </p:sp>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Tree>
    <p:extLst>
      <p:ext uri="{BB962C8B-B14F-4D97-AF65-F5344CB8AC3E}">
        <p14:creationId xmlns:p14="http://schemas.microsoft.com/office/powerpoint/2010/main" val="3464122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30C07F-37D3-986B-D568-1B4347510E8F}"/>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6" name="Slide Number Placeholder 5">
            <a:extLst>
              <a:ext uri="{FF2B5EF4-FFF2-40B4-BE49-F238E27FC236}">
                <a16:creationId xmlns:a16="http://schemas.microsoft.com/office/drawing/2014/main" id="{322D9B00-3580-94D5-B4CB-1F00AF14AD5E}"/>
              </a:ext>
            </a:extLst>
          </p:cNvPr>
          <p:cNvSpPr>
            <a:spLocks noGrp="1"/>
          </p:cNvSpPr>
          <p:nvPr>
            <p:ph type="sldNum" sz="quarter" idx="12"/>
          </p:nvPr>
        </p:nvSpPr>
        <p:spPr/>
        <p:txBody>
          <a:bodyPr/>
          <a:lstStyle/>
          <a:p>
            <a:fld id="{0C6CD854-DD62-6C4B-87F1-66B34D688D3F}" type="slidenum">
              <a:rPr lang="en-US" smtClean="0"/>
              <a:t>‹#›</a:t>
            </a:fld>
            <a:endParaRPr lang="en-US"/>
          </a:p>
        </p:txBody>
      </p:sp>
      <p:sp>
        <p:nvSpPr>
          <p:cNvPr id="9" name="TextBox 8">
            <a:extLst>
              <a:ext uri="{FF2B5EF4-FFF2-40B4-BE49-F238E27FC236}">
                <a16:creationId xmlns:a16="http://schemas.microsoft.com/office/drawing/2014/main" id="{BBF13BBE-AA55-446F-64C8-1CC6A249A1C4}"/>
              </a:ext>
            </a:extLst>
          </p:cNvPr>
          <p:cNvSpPr txBox="1"/>
          <p:nvPr userDrawn="1"/>
        </p:nvSpPr>
        <p:spPr>
          <a:xfrm>
            <a:off x="1182027" y="267886"/>
            <a:ext cx="1594624"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QUESTIONS</a:t>
            </a:r>
          </a:p>
        </p:txBody>
      </p:sp>
      <p:sp>
        <p:nvSpPr>
          <p:cNvPr id="10" name="Rectangle 9">
            <a:extLst>
              <a:ext uri="{FF2B5EF4-FFF2-40B4-BE49-F238E27FC236}">
                <a16:creationId xmlns:a16="http://schemas.microsoft.com/office/drawing/2014/main" id="{BB585545-C611-2C5A-0DAC-F4EAABCBFA60}"/>
              </a:ext>
              <a:ext uri="{C183D7F6-B498-43B3-948B-1728B52AA6E4}">
                <adec:decorative xmlns:adec="http://schemas.microsoft.com/office/drawing/2017/decorative" val="1"/>
              </a:ext>
            </a:extLst>
          </p:cNvPr>
          <p:cNvSpPr/>
          <p:nvPr userDrawn="1"/>
        </p:nvSpPr>
        <p:spPr>
          <a:xfrm>
            <a:off x="386574" y="318004"/>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498A6512-0AA6-C8EB-D719-DD0205DF043D}"/>
              </a:ext>
            </a:extLst>
          </p:cNvPr>
          <p:cNvSpPr txBox="1">
            <a:spLocks/>
          </p:cNvSpPr>
          <p:nvPr userDrawn="1"/>
        </p:nvSpPr>
        <p:spPr>
          <a:xfrm>
            <a:off x="1238463" y="2897664"/>
            <a:ext cx="9715072" cy="1161039"/>
          </a:xfrm>
          <a:prstGeom prst="rect">
            <a:avLst/>
          </a:prstGeom>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8000" b="1" i="1" kern="1200">
                <a:solidFill>
                  <a:schemeClr val="tx1"/>
                </a:solidFill>
                <a:latin typeface="Avenir Next" panose="020B0503020202020204" pitchFamily="34" charset="0"/>
                <a:ea typeface="+mj-ea"/>
                <a:cs typeface="Calibri" panose="020F0502020204030204" pitchFamily="34" charset="0"/>
              </a:defRPr>
            </a:lvl1pPr>
          </a:lstStyle>
          <a:p>
            <a:r>
              <a:rPr lang="en-US" i="0"/>
              <a:t>Questions?</a:t>
            </a:r>
          </a:p>
        </p:txBody>
      </p:sp>
      <p:sp>
        <p:nvSpPr>
          <p:cNvPr id="12" name="Title 11">
            <a:extLst>
              <a:ext uri="{FF2B5EF4-FFF2-40B4-BE49-F238E27FC236}">
                <a16:creationId xmlns:a16="http://schemas.microsoft.com/office/drawing/2014/main" id="{CC184BE7-022A-A27D-C943-41473A9770F4}"/>
              </a:ext>
            </a:extLst>
          </p:cNvPr>
          <p:cNvSpPr>
            <a:spLocks noGrp="1"/>
          </p:cNvSpPr>
          <p:nvPr>
            <p:ph type="title"/>
          </p:nvPr>
        </p:nvSpPr>
        <p:spPr>
          <a:xfrm>
            <a:off x="497158" y="-1344845"/>
            <a:ext cx="11197683" cy="1325563"/>
          </a:xfrm>
        </p:spPr>
        <p:txBody>
          <a:bodyPr/>
          <a:lstStyle/>
          <a:p>
            <a:r>
              <a:rPr lang="en-US"/>
              <a:t>Click to edit Master title style</a:t>
            </a:r>
          </a:p>
        </p:txBody>
      </p:sp>
    </p:spTree>
    <p:extLst>
      <p:ext uri="{BB962C8B-B14F-4D97-AF65-F5344CB8AC3E}">
        <p14:creationId xmlns:p14="http://schemas.microsoft.com/office/powerpoint/2010/main" val="22062579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936035"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SUMMARY</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18" name="Rectangle 17">
            <a:extLst>
              <a:ext uri="{FF2B5EF4-FFF2-40B4-BE49-F238E27FC236}">
                <a16:creationId xmlns:a16="http://schemas.microsoft.com/office/drawing/2014/main" id="{A341BD03-D38D-4889-DDFD-CA0F5498D098}"/>
              </a:ext>
              <a:ext uri="{C183D7F6-B498-43B3-948B-1728B52AA6E4}">
                <adec:decorative xmlns:adec="http://schemas.microsoft.com/office/drawing/2017/decorative" val="1"/>
              </a:ext>
            </a:extLst>
          </p:cNvPr>
          <p:cNvSpPr/>
          <p:nvPr userDrawn="1"/>
        </p:nvSpPr>
        <p:spPr>
          <a:xfrm>
            <a:off x="7866664" y="3436535"/>
            <a:ext cx="795453" cy="1062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BA84C4D-3877-454D-DE80-40637B35D436}"/>
              </a:ext>
            </a:extLst>
          </p:cNvPr>
          <p:cNvSpPr txBox="1"/>
          <p:nvPr userDrawn="1"/>
        </p:nvSpPr>
        <p:spPr>
          <a:xfrm>
            <a:off x="8662117" y="3366539"/>
            <a:ext cx="1110070" cy="246221"/>
          </a:xfrm>
          <a:prstGeom prst="rect">
            <a:avLst/>
          </a:prstGeom>
          <a:noFill/>
        </p:spPr>
        <p:txBody>
          <a:bodyPr wrap="square" rtlCol="0">
            <a:spAutoFit/>
          </a:bodyPr>
          <a:lstStyle/>
          <a:p>
            <a:r>
              <a:rPr lang="en-US" sz="1000" b="1" i="0">
                <a:solidFill>
                  <a:schemeClr val="accent4"/>
                </a:solidFill>
                <a:latin typeface="Avenir Next" panose="020B0503020202020204" pitchFamily="34" charset="0"/>
              </a:rPr>
              <a:t>REMINDERS</a:t>
            </a:r>
          </a:p>
        </p:txBody>
      </p:sp>
      <p:sp>
        <p:nvSpPr>
          <p:cNvPr id="20" name="Text Placeholder 7">
            <a:extLst>
              <a:ext uri="{FF2B5EF4-FFF2-40B4-BE49-F238E27FC236}">
                <a16:creationId xmlns:a16="http://schemas.microsoft.com/office/drawing/2014/main" id="{4CBA48C4-C824-B605-6727-F7E2EB6B85B2}"/>
              </a:ext>
            </a:extLst>
          </p:cNvPr>
          <p:cNvSpPr>
            <a:spLocks noGrp="1"/>
          </p:cNvSpPr>
          <p:nvPr>
            <p:ph type="body" sz="quarter" idx="15"/>
          </p:nvPr>
        </p:nvSpPr>
        <p:spPr>
          <a:xfrm>
            <a:off x="7866664"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936035"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UPCOMING</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6965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nnouncemen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BC0A6-4A08-7A82-6313-89C52ED0C042}"/>
              </a:ext>
            </a:extLst>
          </p:cNvPr>
          <p:cNvSpPr>
            <a:spLocks noGrp="1"/>
          </p:cNvSpPr>
          <p:nvPr>
            <p:ph type="ctrTitle"/>
          </p:nvPr>
        </p:nvSpPr>
        <p:spPr>
          <a:xfrm>
            <a:off x="1524000" y="784035"/>
            <a:ext cx="9144000" cy="2387600"/>
          </a:xfrm>
        </p:spPr>
        <p:txBody>
          <a:bodyPr anchor="b"/>
          <a:lstStyle>
            <a:lvl1pPr algn="l">
              <a:defRPr sz="6000"/>
            </a:lvl1pPr>
          </a:lstStyle>
          <a:p>
            <a:r>
              <a:rPr lang="en-US"/>
              <a:t>Click to edit Master title style</a:t>
            </a:r>
          </a:p>
        </p:txBody>
      </p:sp>
      <p:sp>
        <p:nvSpPr>
          <p:cNvPr id="7" name="Rectangle 6">
            <a:extLst>
              <a:ext uri="{FF2B5EF4-FFF2-40B4-BE49-F238E27FC236}">
                <a16:creationId xmlns:a16="http://schemas.microsoft.com/office/drawing/2014/main" id="{E7416877-0F64-0DA5-37BE-73193BD10DBA}"/>
              </a:ext>
              <a:ext uri="{C183D7F6-B498-43B3-948B-1728B52AA6E4}">
                <adec:decorative xmlns:adec="http://schemas.microsoft.com/office/drawing/2017/decorative" val="1"/>
              </a:ext>
            </a:extLst>
          </p:cNvPr>
          <p:cNvSpPr/>
          <p:nvPr userDrawn="1"/>
        </p:nvSpPr>
        <p:spPr>
          <a:xfrm>
            <a:off x="1624360" y="3442757"/>
            <a:ext cx="795453" cy="10623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DA2CF66F-B4D1-BE27-528C-45028F2A1876}"/>
              </a:ext>
            </a:extLst>
          </p:cNvPr>
          <p:cNvSpPr>
            <a:spLocks noGrp="1"/>
          </p:cNvSpPr>
          <p:nvPr>
            <p:ph type="sldNum" sz="quarter" idx="12"/>
          </p:nvPr>
        </p:nvSpPr>
        <p:spPr/>
        <p:txBody>
          <a:bodyPr/>
          <a:lstStyle/>
          <a:p>
            <a:fld id="{0C6CD854-DD62-6C4B-87F1-66B34D688D3F}" type="slidenum">
              <a:rPr lang="en-US" smtClean="0"/>
              <a:pPr/>
              <a:t>‹#›</a:t>
            </a:fld>
            <a:endParaRPr lang="en-US"/>
          </a:p>
        </p:txBody>
      </p:sp>
      <p:sp>
        <p:nvSpPr>
          <p:cNvPr id="4" name="TextBox 3">
            <a:extLst>
              <a:ext uri="{FF2B5EF4-FFF2-40B4-BE49-F238E27FC236}">
                <a16:creationId xmlns:a16="http://schemas.microsoft.com/office/drawing/2014/main" id="{E53364CE-FC90-EE81-0C85-AB1B3ABC9D4E}"/>
              </a:ext>
            </a:extLst>
          </p:cNvPr>
          <p:cNvSpPr txBox="1"/>
          <p:nvPr userDrawn="1"/>
        </p:nvSpPr>
        <p:spPr>
          <a:xfrm>
            <a:off x="2419813" y="3372761"/>
            <a:ext cx="1466387" cy="246221"/>
          </a:xfrm>
          <a:prstGeom prst="rect">
            <a:avLst/>
          </a:prstGeom>
          <a:noFill/>
        </p:spPr>
        <p:txBody>
          <a:bodyPr wrap="square" rtlCol="0">
            <a:spAutoFit/>
          </a:bodyPr>
          <a:lstStyle/>
          <a:p>
            <a:r>
              <a:rPr lang="en-US" sz="1000" b="1" i="0">
                <a:solidFill>
                  <a:schemeClr val="accent2"/>
                </a:solidFill>
                <a:latin typeface="Avenir Next" panose="020B0503020202020204" pitchFamily="34" charset="0"/>
              </a:rPr>
              <a:t>ANNOUNCEMENTS</a:t>
            </a:r>
          </a:p>
        </p:txBody>
      </p:sp>
      <p:sp>
        <p:nvSpPr>
          <p:cNvPr id="8" name="Text Placeholder 7">
            <a:extLst>
              <a:ext uri="{FF2B5EF4-FFF2-40B4-BE49-F238E27FC236}">
                <a16:creationId xmlns:a16="http://schemas.microsoft.com/office/drawing/2014/main" id="{C68A7CF4-0FC0-1051-4B95-5233CF4D37CE}"/>
              </a:ext>
            </a:extLst>
          </p:cNvPr>
          <p:cNvSpPr>
            <a:spLocks noGrp="1"/>
          </p:cNvSpPr>
          <p:nvPr>
            <p:ph type="body" sz="quarter" idx="13"/>
          </p:nvPr>
        </p:nvSpPr>
        <p:spPr>
          <a:xfrm>
            <a:off x="1624360" y="3768662"/>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21" name="Rectangle 20">
            <a:extLst>
              <a:ext uri="{FF2B5EF4-FFF2-40B4-BE49-F238E27FC236}">
                <a16:creationId xmlns:a16="http://schemas.microsoft.com/office/drawing/2014/main" id="{3538C9C4-A634-C527-770A-874B3E7B30E9}"/>
              </a:ext>
              <a:ext uri="{C183D7F6-B498-43B3-948B-1728B52AA6E4}">
                <adec:decorative xmlns:adec="http://schemas.microsoft.com/office/drawing/2017/decorative" val="1"/>
              </a:ext>
            </a:extLst>
          </p:cNvPr>
          <p:cNvSpPr/>
          <p:nvPr userDrawn="1"/>
        </p:nvSpPr>
        <p:spPr>
          <a:xfrm>
            <a:off x="4745512" y="3436535"/>
            <a:ext cx="795453" cy="1062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C580644-FA07-988F-6FF5-DE87D669B6CF}"/>
              </a:ext>
            </a:extLst>
          </p:cNvPr>
          <p:cNvSpPr txBox="1"/>
          <p:nvPr userDrawn="1"/>
        </p:nvSpPr>
        <p:spPr>
          <a:xfrm>
            <a:off x="5540965" y="3366539"/>
            <a:ext cx="1110070" cy="246221"/>
          </a:xfrm>
          <a:prstGeom prst="rect">
            <a:avLst/>
          </a:prstGeom>
          <a:noFill/>
        </p:spPr>
        <p:txBody>
          <a:bodyPr wrap="square" rtlCol="0">
            <a:spAutoFit/>
          </a:bodyPr>
          <a:lstStyle/>
          <a:p>
            <a:r>
              <a:rPr lang="en-US" sz="1000" b="1" i="0">
                <a:solidFill>
                  <a:schemeClr val="accent3"/>
                </a:solidFill>
                <a:latin typeface="Avenir Next" panose="020B0503020202020204" pitchFamily="34" charset="0"/>
              </a:rPr>
              <a:t>ASSIGNMENTS</a:t>
            </a:r>
          </a:p>
        </p:txBody>
      </p:sp>
      <p:sp>
        <p:nvSpPr>
          <p:cNvPr id="23" name="Text Placeholder 7">
            <a:extLst>
              <a:ext uri="{FF2B5EF4-FFF2-40B4-BE49-F238E27FC236}">
                <a16:creationId xmlns:a16="http://schemas.microsoft.com/office/drawing/2014/main" id="{05F9B325-0B36-5AA9-7D12-5A17DF8C65C4}"/>
              </a:ext>
            </a:extLst>
          </p:cNvPr>
          <p:cNvSpPr>
            <a:spLocks noGrp="1"/>
          </p:cNvSpPr>
          <p:nvPr>
            <p:ph type="body" sz="quarter" idx="16"/>
          </p:nvPr>
        </p:nvSpPr>
        <p:spPr>
          <a:xfrm>
            <a:off x="4745512" y="3762440"/>
            <a:ext cx="2801336" cy="2259013"/>
          </a:xfrm>
        </p:spPr>
        <p:txBody>
          <a:bodyPr/>
          <a:lstStyle>
            <a:lvl1pPr>
              <a:lnSpc>
                <a:spcPct val="100000"/>
              </a:lnSpc>
              <a:defRPr sz="1400"/>
            </a:lvl1pPr>
            <a:lvl2pPr>
              <a:lnSpc>
                <a:spcPct val="100000"/>
              </a:lnSpc>
              <a:defRPr sz="1400"/>
            </a:lvl2pPr>
            <a:lvl3pPr>
              <a:defRPr sz="1400"/>
            </a:lvl3pPr>
            <a:lvl4pPr>
              <a:defRPr sz="1400"/>
            </a:lvl4pPr>
            <a:lvl5pPr>
              <a:defRPr sz="1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46628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586B17-E70C-C36B-F4F9-F03908D14139}"/>
              </a:ext>
            </a:extLst>
          </p:cNvPr>
          <p:cNvSpPr>
            <a:spLocks noGrp="1"/>
          </p:cNvSpPr>
          <p:nvPr>
            <p:ph type="title"/>
          </p:nvPr>
        </p:nvSpPr>
        <p:spPr>
          <a:xfrm>
            <a:off x="497158" y="384562"/>
            <a:ext cx="11197683"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4BB32B-3746-DA1E-D750-837D24E64EE6}"/>
              </a:ext>
            </a:extLst>
          </p:cNvPr>
          <p:cNvSpPr>
            <a:spLocks noGrp="1"/>
          </p:cNvSpPr>
          <p:nvPr>
            <p:ph type="body" idx="1"/>
          </p:nvPr>
        </p:nvSpPr>
        <p:spPr>
          <a:xfrm>
            <a:off x="497158" y="1845062"/>
            <a:ext cx="1119768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927D7-1CDC-B6C6-C311-3C2225417051}"/>
              </a:ext>
            </a:extLst>
          </p:cNvPr>
          <p:cNvSpPr>
            <a:spLocks noGrp="1"/>
          </p:cNvSpPr>
          <p:nvPr>
            <p:ph type="dt" sz="half" idx="2"/>
          </p:nvPr>
        </p:nvSpPr>
        <p:spPr>
          <a:xfrm>
            <a:off x="497158" y="6356350"/>
            <a:ext cx="2743200" cy="365125"/>
          </a:xfrm>
          <a:prstGeom prst="rect">
            <a:avLst/>
          </a:prstGeom>
        </p:spPr>
        <p:txBody>
          <a:bodyPr vert="horz" lIns="91440" tIns="45720" rIns="91440" bIns="45720" rtlCol="0" anchor="ctr"/>
          <a:lstStyle>
            <a:lvl1pPr algn="l">
              <a:defRPr sz="1200" b="0" i="0">
                <a:solidFill>
                  <a:schemeClr val="bg2"/>
                </a:solidFill>
                <a:latin typeface="Avenir Next" panose="020B0503020202020204" pitchFamily="34" charset="0"/>
              </a:defRPr>
            </a:lvl1pPr>
          </a:lstStyle>
          <a:p>
            <a:r>
              <a:rPr lang="en-US"/>
              <a:t>CSE 473</a:t>
            </a:r>
          </a:p>
        </p:txBody>
      </p:sp>
      <p:sp>
        <p:nvSpPr>
          <p:cNvPr id="11" name="TextBox 10">
            <a:extLst>
              <a:ext uri="{FF2B5EF4-FFF2-40B4-BE49-F238E27FC236}">
                <a16:creationId xmlns:a16="http://schemas.microsoft.com/office/drawing/2014/main" id="{DEBFEB64-4673-6A43-8616-7941BB3CDF8B}"/>
              </a:ext>
            </a:extLst>
          </p:cNvPr>
          <p:cNvSpPr txBox="1"/>
          <p:nvPr userDrawn="1"/>
        </p:nvSpPr>
        <p:spPr>
          <a:xfrm>
            <a:off x="4417740" y="6400412"/>
            <a:ext cx="3356517" cy="276999"/>
          </a:xfrm>
          <a:prstGeom prst="rect">
            <a:avLst/>
          </a:prstGeom>
          <a:noFill/>
        </p:spPr>
        <p:txBody>
          <a:bodyPr wrap="square" rtlCol="0">
            <a:spAutoFit/>
          </a:bodyPr>
          <a:lstStyle/>
          <a:p>
            <a:pPr algn="ctr"/>
            <a:r>
              <a:rPr lang="en-US" sz="1200" b="0" i="0">
                <a:solidFill>
                  <a:schemeClr val="bg2"/>
                </a:solidFill>
                <a:latin typeface="Avenir Next" panose="020B0503020202020204" pitchFamily="34" charset="0"/>
              </a:rPr>
              <a:t>Constraint Satisfaction</a:t>
            </a:r>
          </a:p>
        </p:txBody>
      </p:sp>
      <p:sp>
        <p:nvSpPr>
          <p:cNvPr id="6" name="Slide Number Placeholder 5">
            <a:extLst>
              <a:ext uri="{FF2B5EF4-FFF2-40B4-BE49-F238E27FC236}">
                <a16:creationId xmlns:a16="http://schemas.microsoft.com/office/drawing/2014/main" id="{C5711F53-FD27-C80E-DCB5-8DB9F3A84BE4}"/>
              </a:ext>
            </a:extLst>
          </p:cNvPr>
          <p:cNvSpPr>
            <a:spLocks noGrp="1"/>
          </p:cNvSpPr>
          <p:nvPr>
            <p:ph type="sldNum" sz="quarter" idx="4"/>
          </p:nvPr>
        </p:nvSpPr>
        <p:spPr>
          <a:xfrm>
            <a:off x="8951641" y="6356350"/>
            <a:ext cx="2743200" cy="365125"/>
          </a:xfrm>
          <a:prstGeom prst="rect">
            <a:avLst/>
          </a:prstGeom>
        </p:spPr>
        <p:txBody>
          <a:bodyPr vert="horz" lIns="91440" tIns="45720" rIns="91440" bIns="45720" rtlCol="0" anchor="ctr"/>
          <a:lstStyle>
            <a:lvl1pPr algn="r">
              <a:defRPr sz="1200" b="0" i="0">
                <a:solidFill>
                  <a:schemeClr val="bg2"/>
                </a:solidFill>
                <a:latin typeface="Avenir Next" panose="020B0503020202020204" pitchFamily="34" charset="0"/>
              </a:defRPr>
            </a:lvl1pPr>
          </a:lstStyle>
          <a:p>
            <a:fld id="{0C6CD854-DD62-6C4B-87F1-66B34D688D3F}" type="slidenum">
              <a:rPr lang="en-US" smtClean="0"/>
              <a:pPr/>
              <a:t>‹#›</a:t>
            </a:fld>
            <a:endParaRPr lang="en-US"/>
          </a:p>
        </p:txBody>
      </p:sp>
      <p:pic>
        <p:nvPicPr>
          <p:cNvPr id="8" name="Picture 7">
            <a:extLst>
              <a:ext uri="{FF2B5EF4-FFF2-40B4-BE49-F238E27FC236}">
                <a16:creationId xmlns:a16="http://schemas.microsoft.com/office/drawing/2014/main" id="{17C3A93F-7135-699B-56F1-3ACAFD26B7D7}"/>
              </a:ext>
              <a:ext uri="{C183D7F6-B498-43B3-948B-1728B52AA6E4}">
                <adec:decorative xmlns:adec="http://schemas.microsoft.com/office/drawing/2017/decorative" val="1"/>
              </a:ext>
            </a:extLst>
          </p:cNvPr>
          <p:cNvPicPr>
            <a:picLocks noChangeAspect="1"/>
          </p:cNvPicPr>
          <p:nvPr userDrawn="1"/>
        </p:nvPicPr>
        <p:blipFill>
          <a:blip r:embed="rId19"/>
          <a:stretch>
            <a:fillRect/>
          </a:stretch>
        </p:blipFill>
        <p:spPr>
          <a:xfrm>
            <a:off x="11293985" y="372368"/>
            <a:ext cx="534134" cy="365125"/>
          </a:xfrm>
          <a:prstGeom prst="rect">
            <a:avLst/>
          </a:prstGeom>
        </p:spPr>
      </p:pic>
    </p:spTree>
    <p:extLst>
      <p:ext uri="{BB962C8B-B14F-4D97-AF65-F5344CB8AC3E}">
        <p14:creationId xmlns:p14="http://schemas.microsoft.com/office/powerpoint/2010/main" val="236860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6" r:id="rId4"/>
    <p:sldLayoutId id="2147483659" r:id="rId5"/>
    <p:sldLayoutId id="2147483660" r:id="rId6"/>
    <p:sldLayoutId id="2147483661" r:id="rId7"/>
    <p:sldLayoutId id="2147483662" r:id="rId8"/>
    <p:sldLayoutId id="2147483670" r:id="rId9"/>
    <p:sldLayoutId id="2147483669" r:id="rId10"/>
    <p:sldLayoutId id="2147483652" r:id="rId11"/>
    <p:sldLayoutId id="2147483663" r:id="rId12"/>
    <p:sldLayoutId id="2147483666" r:id="rId13"/>
    <p:sldLayoutId id="2147483664" r:id="rId14"/>
    <p:sldLayoutId id="2147483665" r:id="rId15"/>
    <p:sldLayoutId id="2147483667" r:id="rId16"/>
    <p:sldLayoutId id="2147483668" r:id="rId17"/>
  </p:sldLayoutIdLst>
  <p:hf hdr="0"/>
  <p:txStyles>
    <p:titleStyle>
      <a:lvl1pPr algn="l" defTabSz="914400" rtl="0" eaLnBrk="1" latinLnBrk="0" hangingPunct="1">
        <a:lnSpc>
          <a:spcPct val="90000"/>
        </a:lnSpc>
        <a:spcBef>
          <a:spcPct val="0"/>
        </a:spcBef>
        <a:buNone/>
        <a:defRPr sz="4400" b="1" i="0" kern="1200">
          <a:solidFill>
            <a:schemeClr val="tx1"/>
          </a:solidFill>
          <a:latin typeface="Avenir Next Demi Bold" panose="020B0503020202020204" pitchFamily="34" charset="0"/>
          <a:ea typeface="+mj-ea"/>
          <a:cs typeface="Calibri" panose="020F050202020403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rses.cs.washington.edu/courses/cse473/26au/syllabus/#acknowledgements" TargetMode="External"/><Relationship Id="rId2" Type="http://schemas.openxmlformats.org/officeDocument/2006/relationships/hyperlink" Target="http://cs.uw.edu/473"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wmf"/><Relationship Id="rId3" Type="http://schemas.openxmlformats.org/officeDocument/2006/relationships/tags" Target="../tags/tag3.xml"/><Relationship Id="rId7" Type="http://schemas.openxmlformats.org/officeDocument/2006/relationships/notesSlide" Target="../notesSlides/notesSlide3.xml"/><Relationship Id="rId12" Type="http://schemas.openxmlformats.org/officeDocument/2006/relationships/image" Target="../media/image1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11" Type="http://schemas.openxmlformats.org/officeDocument/2006/relationships/image" Target="../media/image12.png"/><Relationship Id="rId5" Type="http://schemas.openxmlformats.org/officeDocument/2006/relationships/tags" Target="../tags/tag5.xml"/><Relationship Id="rId10" Type="http://schemas.openxmlformats.org/officeDocument/2006/relationships/image" Target="../media/image11.png"/><Relationship Id="rId4" Type="http://schemas.openxmlformats.org/officeDocument/2006/relationships/tags" Target="../tags/tag4.xml"/><Relationship Id="rId9" Type="http://schemas.openxmlformats.org/officeDocument/2006/relationships/image" Target="../media/image10.pn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tags" Target="../tags/tag10.xml"/><Relationship Id="rId7" Type="http://schemas.openxmlformats.org/officeDocument/2006/relationships/notesSlide" Target="../notesSlides/notesSlide5.xml"/><Relationship Id="rId12" Type="http://schemas.openxmlformats.org/officeDocument/2006/relationships/image" Target="../media/image26.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2.xml"/><Relationship Id="rId11" Type="http://schemas.openxmlformats.org/officeDocument/2006/relationships/image" Target="../media/image25.png"/><Relationship Id="rId5" Type="http://schemas.openxmlformats.org/officeDocument/2006/relationships/tags" Target="../tags/tag12.xml"/><Relationship Id="rId10" Type="http://schemas.openxmlformats.org/officeDocument/2006/relationships/image" Target="../media/image24.png"/><Relationship Id="rId4" Type="http://schemas.openxmlformats.org/officeDocument/2006/relationships/tags" Target="../tags/tag11.xml"/><Relationship Id="rId9" Type="http://schemas.openxmlformats.org/officeDocument/2006/relationships/image" Target="../media/image23.png"/><Relationship Id="rId1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tags" Target="../tags/tag15.xml"/><Relationship Id="rId21" Type="http://schemas.openxmlformats.org/officeDocument/2006/relationships/image" Target="../media/image37.png"/><Relationship Id="rId7" Type="http://schemas.openxmlformats.org/officeDocument/2006/relationships/tags" Target="../tags/tag19.xml"/><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tags" Target="../tags/tag14.xml"/><Relationship Id="rId16" Type="http://schemas.openxmlformats.org/officeDocument/2006/relationships/image" Target="../media/image33.png"/><Relationship Id="rId20" Type="http://schemas.openxmlformats.org/officeDocument/2006/relationships/image" Target="../media/image22.png"/><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notesSlide" Target="../notesSlides/notesSlide6.xml"/><Relationship Id="rId5" Type="http://schemas.openxmlformats.org/officeDocument/2006/relationships/tags" Target="../tags/tag17.xml"/><Relationship Id="rId15" Type="http://schemas.openxmlformats.org/officeDocument/2006/relationships/image" Target="../media/image32.png"/><Relationship Id="rId10" Type="http://schemas.openxmlformats.org/officeDocument/2006/relationships/slideLayout" Target="../slideLayouts/slideLayout2.xml"/><Relationship Id="rId19" Type="http://schemas.openxmlformats.org/officeDocument/2006/relationships/image" Target="../media/image36.png"/><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image" Target="../media/image31.png"/></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wmf"/><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1.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5.wmf"/></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wmf"/></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0.wmf"/></Relationships>
</file>

<file path=ppt/slides/_rels/slide25.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27AB39-AED4-942B-DAD1-E1FE5557A36B}"/>
              </a:ext>
            </a:extLst>
          </p:cNvPr>
          <p:cNvSpPr>
            <a:spLocks noGrp="1"/>
          </p:cNvSpPr>
          <p:nvPr>
            <p:ph type="ctrTitle"/>
          </p:nvPr>
        </p:nvSpPr>
        <p:spPr/>
        <p:txBody>
          <a:bodyPr/>
          <a:lstStyle/>
          <a:p>
            <a:r>
              <a:rPr lang="en-US">
                <a:latin typeface="+mj-lt"/>
              </a:rPr>
              <a:t>Constraint </a:t>
            </a:r>
            <a:br>
              <a:rPr lang="en-US">
                <a:latin typeface="+mj-lt"/>
              </a:rPr>
            </a:br>
            <a:r>
              <a:rPr lang="en-US">
                <a:latin typeface="+mj-lt"/>
              </a:rPr>
              <a:t>Satisfaction</a:t>
            </a:r>
          </a:p>
        </p:txBody>
      </p:sp>
      <p:sp>
        <p:nvSpPr>
          <p:cNvPr id="3" name="Subtitle 2">
            <a:extLst>
              <a:ext uri="{FF2B5EF4-FFF2-40B4-BE49-F238E27FC236}">
                <a16:creationId xmlns:a16="http://schemas.microsoft.com/office/drawing/2014/main" id="{511469C9-0764-13BE-B1CC-9CE35D8ED85A}"/>
              </a:ext>
            </a:extLst>
          </p:cNvPr>
          <p:cNvSpPr>
            <a:spLocks noGrp="1"/>
          </p:cNvSpPr>
          <p:nvPr>
            <p:ph type="subTitle" idx="1"/>
          </p:nvPr>
        </p:nvSpPr>
        <p:spPr/>
        <p:txBody>
          <a:bodyPr/>
          <a:lstStyle/>
          <a:p>
            <a:r>
              <a:rPr lang="en-US"/>
              <a:t>CSE 473: Introduction to Artificial Intelligence</a:t>
            </a:r>
          </a:p>
        </p:txBody>
      </p:sp>
      <p:sp>
        <p:nvSpPr>
          <p:cNvPr id="7" name="TextBox 6">
            <a:extLst>
              <a:ext uri="{FF2B5EF4-FFF2-40B4-BE49-F238E27FC236}">
                <a16:creationId xmlns:a16="http://schemas.microsoft.com/office/drawing/2014/main" id="{C8B1834C-CC29-1208-6D3D-632195F587DF}"/>
              </a:ext>
            </a:extLst>
          </p:cNvPr>
          <p:cNvSpPr txBox="1"/>
          <p:nvPr/>
        </p:nvSpPr>
        <p:spPr>
          <a:xfrm>
            <a:off x="214743" y="6026719"/>
            <a:ext cx="2424545" cy="646331"/>
          </a:xfrm>
          <a:prstGeom prst="rect">
            <a:avLst/>
          </a:prstGeom>
          <a:noFill/>
        </p:spPr>
        <p:txBody>
          <a:bodyPr wrap="square" rtlCol="0">
            <a:spAutoFit/>
          </a:bodyPr>
          <a:lstStyle/>
          <a:p>
            <a:r>
              <a:rPr lang="en-US" sz="1200" b="1">
                <a:solidFill>
                  <a:schemeClr val="bg2"/>
                </a:solidFill>
                <a:latin typeface="Avenir Next Demi Bold" panose="020B0503020202020204" pitchFamily="34" charset="0"/>
              </a:rPr>
              <a:t>Megan Hazen </a:t>
            </a:r>
            <a:r>
              <a:rPr lang="en-US" sz="1200">
                <a:solidFill>
                  <a:schemeClr val="bg2"/>
                </a:solidFill>
                <a:latin typeface="Avenir Next" panose="020B0503020202020204" pitchFamily="34" charset="0"/>
              </a:rPr>
              <a:t>(mh75@cs)</a:t>
            </a:r>
          </a:p>
          <a:p>
            <a:r>
              <a:rPr lang="en-US" sz="1200" b="1" err="1">
                <a:solidFill>
                  <a:schemeClr val="bg2"/>
                </a:solidFill>
                <a:latin typeface="Avenir Next" panose="020B0503020202020204" pitchFamily="34" charset="0"/>
                <a:hlinkClick r:id="rId2"/>
              </a:rPr>
              <a:t>cs.uw.edu</a:t>
            </a:r>
            <a:r>
              <a:rPr lang="en-US" sz="1200" b="1">
                <a:solidFill>
                  <a:schemeClr val="bg2"/>
                </a:solidFill>
                <a:latin typeface="Avenir Next" panose="020B0503020202020204" pitchFamily="34" charset="0"/>
                <a:hlinkClick r:id="rId2"/>
              </a:rPr>
              <a:t>/473</a:t>
            </a:r>
            <a:endParaRPr lang="en-US" sz="1200" b="1">
              <a:solidFill>
                <a:schemeClr val="bg2"/>
              </a:solidFill>
              <a:latin typeface="Avenir Next" panose="020B0503020202020204" pitchFamily="34" charset="0"/>
            </a:endParaRPr>
          </a:p>
          <a:p>
            <a:r>
              <a:rPr lang="en-US" sz="1200">
                <a:solidFill>
                  <a:schemeClr val="bg2"/>
                </a:solidFill>
                <a:latin typeface="Avenir Next" panose="020B0503020202020204" pitchFamily="34" charset="0"/>
                <a:hlinkClick r:id="rId3"/>
              </a:rPr>
              <a:t>acknowledgements</a:t>
            </a:r>
            <a:endParaRPr lang="en-US" sz="1200">
              <a:solidFill>
                <a:schemeClr val="bg2"/>
              </a:solidFill>
              <a:latin typeface="Avenir Next" panose="020B0503020202020204" pitchFamily="34" charset="0"/>
            </a:endParaRPr>
          </a:p>
        </p:txBody>
      </p:sp>
      <p:sp>
        <p:nvSpPr>
          <p:cNvPr id="8" name="TextBox 7">
            <a:extLst>
              <a:ext uri="{FF2B5EF4-FFF2-40B4-BE49-F238E27FC236}">
                <a16:creationId xmlns:a16="http://schemas.microsoft.com/office/drawing/2014/main" id="{E06C3B27-066E-8525-19EC-1D936788C0CC}"/>
              </a:ext>
            </a:extLst>
          </p:cNvPr>
          <p:cNvSpPr txBox="1"/>
          <p:nvPr/>
        </p:nvSpPr>
        <p:spPr>
          <a:xfrm>
            <a:off x="8530684" y="6026719"/>
            <a:ext cx="3446574" cy="461665"/>
          </a:xfrm>
          <a:prstGeom prst="rect">
            <a:avLst/>
          </a:prstGeom>
          <a:noFill/>
        </p:spPr>
        <p:txBody>
          <a:bodyPr wrap="square" rtlCol="0">
            <a:spAutoFit/>
          </a:bodyPr>
          <a:lstStyle/>
          <a:p>
            <a:pPr algn="r"/>
            <a:r>
              <a:rPr lang="en-US" sz="1200" b="1">
                <a:solidFill>
                  <a:schemeClr val="bg2"/>
                </a:solidFill>
                <a:latin typeface="Avenir Next" panose="020B0503020202020204" pitchFamily="34" charset="0"/>
              </a:rPr>
              <a:t>Welcome!</a:t>
            </a:r>
          </a:p>
          <a:p>
            <a:pPr algn="r"/>
            <a:r>
              <a:rPr lang="en-US" sz="1200" i="1">
                <a:solidFill>
                  <a:schemeClr val="bg2"/>
                </a:solidFill>
                <a:latin typeface="Avenir Next" panose="020B0503020202020204" pitchFamily="34" charset="0"/>
              </a:rPr>
              <a:t>Early to bed or early to rise?</a:t>
            </a:r>
          </a:p>
        </p:txBody>
      </p:sp>
      <p:pic>
        <p:nvPicPr>
          <p:cNvPr id="4" name="Google Shape;90;p2" descr="A blue and red robot, each shaped like tringles and with two robot arms, tap on two video came controllers connected to a TV.">
            <a:extLst>
              <a:ext uri="{FF2B5EF4-FFF2-40B4-BE49-F238E27FC236}">
                <a16:creationId xmlns:a16="http://schemas.microsoft.com/office/drawing/2014/main" id="{ADE48F80-3F79-B3CB-08FD-D3E6836C36A0}"/>
              </a:ext>
            </a:extLst>
          </p:cNvPr>
          <p:cNvPicPr preferRelativeResize="0">
            <a:picLocks noChangeAspect="1"/>
          </p:cNvPicPr>
          <p:nvPr/>
        </p:nvPicPr>
        <p:blipFill rotWithShape="1">
          <a:blip r:embed="rId4">
            <a:alphaModFix/>
          </a:blip>
          <a:srcRect/>
          <a:stretch/>
        </p:blipFill>
        <p:spPr>
          <a:xfrm>
            <a:off x="8530684" y="2219181"/>
            <a:ext cx="3130410" cy="2387600"/>
          </a:xfrm>
          <a:prstGeom prst="rect">
            <a:avLst/>
          </a:prstGeom>
          <a:noFill/>
          <a:ln>
            <a:noFill/>
          </a:ln>
        </p:spPr>
      </p:pic>
    </p:spTree>
    <p:extLst>
      <p:ext uri="{BB962C8B-B14F-4D97-AF65-F5344CB8AC3E}">
        <p14:creationId xmlns:p14="http://schemas.microsoft.com/office/powerpoint/2010/main" val="3889582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DBAE-2F44-295B-A155-159DDF159C8E}"/>
              </a:ext>
            </a:extLst>
          </p:cNvPr>
          <p:cNvSpPr>
            <a:spLocks noGrp="1"/>
          </p:cNvSpPr>
          <p:nvPr>
            <p:ph type="ctrTitle"/>
          </p:nvPr>
        </p:nvSpPr>
        <p:spPr/>
        <p:txBody>
          <a:bodyPr/>
          <a:lstStyle/>
          <a:p>
            <a:r>
              <a:rPr lang="en-US"/>
              <a:t>Administrivia</a:t>
            </a:r>
          </a:p>
        </p:txBody>
      </p:sp>
      <p:pic>
        <p:nvPicPr>
          <p:cNvPr id="9" name="Picture 2" descr="Illustration of a robot holding a clipboard with its back turned">
            <a:extLst>
              <a:ext uri="{FF2B5EF4-FFF2-40B4-BE49-F238E27FC236}">
                <a16:creationId xmlns:a16="http://schemas.microsoft.com/office/drawing/2014/main" id="{3530B264-99D7-642F-0118-9E9B1F334D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756" t="47968" r="37446"/>
          <a:stretch>
            <a:fillRect/>
          </a:stretch>
        </p:blipFill>
        <p:spPr bwMode="auto">
          <a:xfrm flipH="1">
            <a:off x="8357144" y="1771233"/>
            <a:ext cx="2470764" cy="3315534"/>
          </a:xfrm>
          <a:prstGeom prst="rect">
            <a:avLst/>
          </a:prstGeom>
          <a:noFill/>
        </p:spPr>
      </p:pic>
      <p:sp>
        <p:nvSpPr>
          <p:cNvPr id="10" name="Rectangle 9">
            <a:extLst>
              <a:ext uri="{FF2B5EF4-FFF2-40B4-BE49-F238E27FC236}">
                <a16:creationId xmlns:a16="http://schemas.microsoft.com/office/drawing/2014/main" id="{42C7F413-3057-84C0-A8D4-309866A75D39}"/>
              </a:ext>
              <a:ext uri="{C183D7F6-B498-43B3-948B-1728B52AA6E4}">
                <adec:decorative xmlns:adec="http://schemas.microsoft.com/office/drawing/2017/decorative" val="1"/>
              </a:ext>
            </a:extLst>
          </p:cNvPr>
          <p:cNvSpPr/>
          <p:nvPr/>
        </p:nvSpPr>
        <p:spPr>
          <a:xfrm>
            <a:off x="8065477" y="1606062"/>
            <a:ext cx="773723" cy="9964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AB662D48-429A-BE0A-ED5A-EC012FABD3A8}"/>
              </a:ext>
            </a:extLst>
          </p:cNvPr>
          <p:cNvSpPr>
            <a:spLocks noGrp="1"/>
          </p:cNvSpPr>
          <p:nvPr>
            <p:ph type="dt" sz="half" idx="4294967295"/>
          </p:nvPr>
        </p:nvSpPr>
        <p:spPr>
          <a:xfrm>
            <a:off x="0" y="6356350"/>
            <a:ext cx="2743200" cy="365125"/>
          </a:xfrm>
        </p:spPr>
        <p:txBody>
          <a:bodyPr/>
          <a:lstStyle/>
          <a:p>
            <a:r>
              <a:rPr lang="en-US"/>
              <a:t>CSE 473</a:t>
            </a:r>
          </a:p>
        </p:txBody>
      </p:sp>
      <p:sp>
        <p:nvSpPr>
          <p:cNvPr id="6" name="Text Placeholder 5">
            <a:extLst>
              <a:ext uri="{FF2B5EF4-FFF2-40B4-BE49-F238E27FC236}">
                <a16:creationId xmlns:a16="http://schemas.microsoft.com/office/drawing/2014/main" id="{E2A06076-620B-1F66-6CB0-B63FCF382201}"/>
              </a:ext>
            </a:extLst>
          </p:cNvPr>
          <p:cNvSpPr>
            <a:spLocks noGrp="1"/>
          </p:cNvSpPr>
          <p:nvPr>
            <p:ph type="body" sz="quarter" idx="13"/>
          </p:nvPr>
        </p:nvSpPr>
        <p:spPr>
          <a:xfrm>
            <a:off x="1624359" y="3768662"/>
            <a:ext cx="3043333" cy="2259013"/>
          </a:xfrm>
        </p:spPr>
        <p:txBody>
          <a:bodyPr>
            <a:normAutofit/>
          </a:bodyPr>
          <a:lstStyle/>
          <a:p>
            <a:endParaRPr lang="en-US"/>
          </a:p>
        </p:txBody>
      </p:sp>
      <p:sp>
        <p:nvSpPr>
          <p:cNvPr id="8" name="Text Placeholder 7">
            <a:extLst>
              <a:ext uri="{FF2B5EF4-FFF2-40B4-BE49-F238E27FC236}">
                <a16:creationId xmlns:a16="http://schemas.microsoft.com/office/drawing/2014/main" id="{E435079F-CE98-A269-61B2-F74BFA6D95EB}"/>
              </a:ext>
            </a:extLst>
          </p:cNvPr>
          <p:cNvSpPr>
            <a:spLocks noGrp="1"/>
          </p:cNvSpPr>
          <p:nvPr>
            <p:ph type="body" sz="quarter" idx="16"/>
          </p:nvPr>
        </p:nvSpPr>
        <p:spPr>
          <a:xfrm>
            <a:off x="4745511" y="3762440"/>
            <a:ext cx="3319965" cy="2259013"/>
          </a:xfrm>
        </p:spPr>
        <p:txBody>
          <a:bodyPr/>
          <a:lstStyle/>
          <a:p>
            <a:r>
              <a:rPr lang="en-US" b="1">
                <a:solidFill>
                  <a:schemeClr val="accent3"/>
                </a:solidFill>
              </a:rPr>
              <a:t>Homework 1 </a:t>
            </a:r>
            <a:r>
              <a:rPr lang="en-US">
                <a:latin typeface="+mj-lt"/>
              </a:rPr>
              <a:t>due</a:t>
            </a:r>
            <a:r>
              <a:rPr lang="en-US"/>
              <a:t> </a:t>
            </a:r>
            <a:r>
              <a:rPr lang="en-US" u="sng"/>
              <a:t>Wednesday</a:t>
            </a:r>
            <a:endParaRPr lang="en-US"/>
          </a:p>
          <a:p>
            <a:r>
              <a:rPr lang="en-US" b="1">
                <a:solidFill>
                  <a:schemeClr val="accent3"/>
                </a:solidFill>
              </a:rPr>
              <a:t>Project 1 </a:t>
            </a:r>
            <a:r>
              <a:rPr lang="en-US">
                <a:latin typeface="+mj-lt"/>
              </a:rPr>
              <a:t>due</a:t>
            </a:r>
            <a:r>
              <a:rPr lang="en-US"/>
              <a:t> next Monday (10.19)</a:t>
            </a:r>
          </a:p>
        </p:txBody>
      </p:sp>
      <p:sp>
        <p:nvSpPr>
          <p:cNvPr id="5" name="Slide Number Placeholder 4">
            <a:extLst>
              <a:ext uri="{FF2B5EF4-FFF2-40B4-BE49-F238E27FC236}">
                <a16:creationId xmlns:a16="http://schemas.microsoft.com/office/drawing/2014/main" id="{40232766-7746-2DD7-7347-F864637B699E}"/>
              </a:ext>
            </a:extLst>
          </p:cNvPr>
          <p:cNvSpPr>
            <a:spLocks noGrp="1"/>
          </p:cNvSpPr>
          <p:nvPr>
            <p:ph type="sldNum" sz="quarter" idx="12"/>
          </p:nvPr>
        </p:nvSpPr>
        <p:spPr/>
        <p:txBody>
          <a:bodyPr/>
          <a:lstStyle/>
          <a:p>
            <a:fld id="{0C6CD854-DD62-6C4B-87F1-66B34D688D3F}" type="slidenum">
              <a:rPr lang="en-US" smtClean="0"/>
              <a:t>2</a:t>
            </a:fld>
            <a:endParaRPr lang="en-US"/>
          </a:p>
        </p:txBody>
      </p:sp>
    </p:spTree>
    <p:extLst>
      <p:ext uri="{BB962C8B-B14F-4D97-AF65-F5344CB8AC3E}">
        <p14:creationId xmlns:p14="http://schemas.microsoft.com/office/powerpoint/2010/main" val="1802857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t>What is Search For?</a:t>
            </a:r>
          </a:p>
        </p:txBody>
      </p:sp>
      <p:sp>
        <p:nvSpPr>
          <p:cNvPr id="5123" name="Content Placeholder 2"/>
          <p:cNvSpPr>
            <a:spLocks noGrp="1"/>
          </p:cNvSpPr>
          <p:nvPr>
            <p:ph idx="1"/>
          </p:nvPr>
        </p:nvSpPr>
        <p:spPr/>
        <p:txBody>
          <a:bodyPr>
            <a:normAutofit fontScale="85000" lnSpcReduction="20000"/>
          </a:bodyPr>
          <a:lstStyle/>
          <a:p>
            <a:pPr eaLnBrk="1" hangingPunct="1"/>
            <a:r>
              <a:rPr lang="en-US" sz="2400"/>
              <a:t>Assumptions about the world: a single agent (?), deterministic actions (?), fully observed state, discrete state space</a:t>
            </a:r>
          </a:p>
          <a:p>
            <a:pPr lvl="1"/>
            <a:endParaRPr lang="en-US" sz="2000"/>
          </a:p>
          <a:p>
            <a:pPr eaLnBrk="1" hangingPunct="1"/>
            <a:r>
              <a:rPr lang="en-US" sz="2400"/>
              <a:t>Planning: sequences of actions</a:t>
            </a:r>
          </a:p>
          <a:p>
            <a:pPr lvl="1" eaLnBrk="1" hangingPunct="1"/>
            <a:r>
              <a:rPr lang="en-US" sz="2000"/>
              <a:t>The path to the goal is the important thing</a:t>
            </a:r>
          </a:p>
          <a:p>
            <a:pPr lvl="1" eaLnBrk="1" hangingPunct="1"/>
            <a:r>
              <a:rPr lang="en-US" sz="2000"/>
              <a:t>Paths have various costs, depths</a:t>
            </a:r>
          </a:p>
          <a:p>
            <a:pPr lvl="1" eaLnBrk="1" hangingPunct="1"/>
            <a:r>
              <a:rPr lang="en-US" sz="2000"/>
              <a:t>Heuristics give problem-specific guidance</a:t>
            </a:r>
          </a:p>
          <a:p>
            <a:pPr lvl="1" eaLnBrk="1" hangingPunct="1"/>
            <a:r>
              <a:rPr lang="en-US" sz="2000"/>
              <a:t>In games, a path may be a sequence of plays</a:t>
            </a:r>
          </a:p>
          <a:p>
            <a:pPr lvl="1" eaLnBrk="1" hangingPunct="1"/>
            <a:endParaRPr lang="en-US" sz="2000"/>
          </a:p>
          <a:p>
            <a:pPr eaLnBrk="1" hangingPunct="1"/>
            <a:r>
              <a:rPr lang="en-US" sz="2400"/>
              <a:t>Identification: assignments to variables</a:t>
            </a:r>
          </a:p>
          <a:p>
            <a:pPr lvl="1" eaLnBrk="1" hangingPunct="1"/>
            <a:r>
              <a:rPr lang="en-US" sz="2000"/>
              <a:t>The goal itself is important, not the path</a:t>
            </a:r>
          </a:p>
          <a:p>
            <a:pPr lvl="1" eaLnBrk="1" hangingPunct="1"/>
            <a:r>
              <a:rPr lang="en-US" sz="2000">
                <a:solidFill>
                  <a:schemeClr val="accent1"/>
                </a:solidFill>
              </a:rPr>
              <a:t>All paths at the same depth (for some formulations)</a:t>
            </a:r>
          </a:p>
          <a:p>
            <a:pPr lvl="1" eaLnBrk="1" hangingPunct="1"/>
            <a:r>
              <a:rPr lang="en-US" sz="2000"/>
              <a:t>CSPs are specialized for identification problems</a:t>
            </a:r>
          </a:p>
        </p:txBody>
      </p:sp>
      <p:pic>
        <p:nvPicPr>
          <p:cNvPr id="1126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622021" y="3810795"/>
            <a:ext cx="3067051" cy="2665413"/>
          </a:xfrm>
          <a:prstGeom prst="rect">
            <a:avLst/>
          </a:prstGeom>
          <a:noFill/>
        </p:spPr>
      </p:pic>
      <p:grpSp>
        <p:nvGrpSpPr>
          <p:cNvPr id="9" name="Group 8">
            <a:extLst>
              <a:ext uri="{C183D7F6-B498-43B3-948B-1728B52AA6E4}">
                <adec:decorative xmlns:adec="http://schemas.microsoft.com/office/drawing/2017/decorative" val="1"/>
              </a:ext>
            </a:extLst>
          </p:cNvPr>
          <p:cNvGrpSpPr/>
          <p:nvPr/>
        </p:nvGrpSpPr>
        <p:grpSpPr>
          <a:xfrm>
            <a:off x="8167254" y="2306782"/>
            <a:ext cx="2805545" cy="1803905"/>
            <a:chOff x="7596188" y="1882124"/>
            <a:chExt cx="3376612" cy="2228563"/>
          </a:xfrm>
        </p:grpSpPr>
        <p:sp>
          <p:nvSpPr>
            <p:cNvPr id="7" name="Rectangle 6"/>
            <p:cNvSpPr/>
            <p:nvPr/>
          </p:nvSpPr>
          <p:spPr>
            <a:xfrm>
              <a:off x="7772401" y="1905001"/>
              <a:ext cx="1524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7596188" y="1882124"/>
              <a:ext cx="3376612" cy="2228563"/>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26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2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12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4000"/>
              <a:t>Constraint Satisfaction Problems</a:t>
            </a:r>
          </a:p>
        </p:txBody>
      </p:sp>
      <p:sp>
        <p:nvSpPr>
          <p:cNvPr id="6147" name="Rectangle 3"/>
          <p:cNvSpPr>
            <a:spLocks noGrp="1" noChangeArrowheads="1"/>
          </p:cNvSpPr>
          <p:nvPr>
            <p:ph idx="1"/>
          </p:nvPr>
        </p:nvSpPr>
        <p:spPr>
          <a:xfrm>
            <a:off x="457199" y="1600200"/>
            <a:ext cx="6403145" cy="5029200"/>
          </a:xfrm>
        </p:spPr>
        <p:txBody>
          <a:bodyPr/>
          <a:lstStyle/>
          <a:p>
            <a:pPr eaLnBrk="1" hangingPunct="1">
              <a:lnSpc>
                <a:spcPct val="80000"/>
              </a:lnSpc>
            </a:pPr>
            <a:r>
              <a:rPr lang="en-US" sz="2000"/>
              <a:t>Standard search problems:</a:t>
            </a:r>
          </a:p>
          <a:p>
            <a:pPr lvl="1" eaLnBrk="1" hangingPunct="1">
              <a:lnSpc>
                <a:spcPct val="80000"/>
              </a:lnSpc>
            </a:pPr>
            <a:r>
              <a:rPr lang="en-US" sz="1900"/>
              <a:t>State is a “black box”: arbitrary data structure</a:t>
            </a:r>
          </a:p>
          <a:p>
            <a:pPr lvl="1" eaLnBrk="1" hangingPunct="1">
              <a:lnSpc>
                <a:spcPct val="80000"/>
              </a:lnSpc>
            </a:pPr>
            <a:r>
              <a:rPr lang="en-US" sz="1900"/>
              <a:t>Goal test can be any function over states</a:t>
            </a:r>
          </a:p>
          <a:p>
            <a:pPr lvl="1" eaLnBrk="1" hangingPunct="1">
              <a:lnSpc>
                <a:spcPct val="80000"/>
              </a:lnSpc>
            </a:pPr>
            <a:r>
              <a:rPr lang="en-US" sz="1900"/>
              <a:t>Successor function can also be anything</a:t>
            </a:r>
          </a:p>
          <a:p>
            <a:pPr lvl="1" eaLnBrk="1" hangingPunct="1">
              <a:lnSpc>
                <a:spcPct val="80000"/>
              </a:lnSpc>
            </a:pPr>
            <a:endParaRPr lang="en-US" sz="1900"/>
          </a:p>
          <a:p>
            <a:pPr eaLnBrk="1" hangingPunct="1">
              <a:lnSpc>
                <a:spcPct val="80000"/>
              </a:lnSpc>
            </a:pPr>
            <a:r>
              <a:rPr lang="en-US" sz="2000"/>
              <a:t>Constraint satisfaction problems (CSPs):</a:t>
            </a:r>
          </a:p>
          <a:p>
            <a:pPr lvl="1" eaLnBrk="1" hangingPunct="1">
              <a:lnSpc>
                <a:spcPct val="80000"/>
              </a:lnSpc>
            </a:pPr>
            <a:r>
              <a:rPr lang="en-US" sz="1900"/>
              <a:t>A special subset of search problems</a:t>
            </a:r>
          </a:p>
          <a:p>
            <a:pPr lvl="1">
              <a:lnSpc>
                <a:spcPct val="80000"/>
              </a:lnSpc>
            </a:pPr>
            <a:r>
              <a:rPr lang="en-US" sz="1900"/>
              <a:t>State is defined by </a:t>
            </a:r>
            <a:r>
              <a:rPr lang="en-US" sz="1900">
                <a:solidFill>
                  <a:schemeClr val="accent3"/>
                </a:solidFill>
              </a:rPr>
              <a:t>variables </a:t>
            </a:r>
            <a:r>
              <a:rPr lang="en-US" sz="2000" b="1" i="1">
                <a:solidFill>
                  <a:schemeClr val="accent3"/>
                </a:solidFill>
                <a:latin typeface="Times New Roman" pitchFamily="18" charset="0"/>
              </a:rPr>
              <a:t>X</a:t>
            </a:r>
            <a:r>
              <a:rPr lang="en-US" sz="2000" b="1" i="1" baseline="-25000">
                <a:solidFill>
                  <a:schemeClr val="accent3"/>
                </a:solidFill>
                <a:latin typeface="Times New Roman" pitchFamily="18" charset="0"/>
              </a:rPr>
              <a:t>i</a:t>
            </a:r>
            <a:r>
              <a:rPr lang="en-US" sz="1900">
                <a:solidFill>
                  <a:schemeClr val="accent3"/>
                </a:solidFill>
              </a:rPr>
              <a:t>  </a:t>
            </a:r>
            <a:r>
              <a:rPr lang="en-US" sz="1900"/>
              <a:t>with values from a </a:t>
            </a:r>
            <a:r>
              <a:rPr lang="en-US" sz="1900">
                <a:solidFill>
                  <a:schemeClr val="accent3"/>
                </a:solidFill>
              </a:rPr>
              <a:t>domain </a:t>
            </a:r>
            <a:r>
              <a:rPr lang="en-US" sz="2000" b="1" i="1">
                <a:solidFill>
                  <a:schemeClr val="accent3"/>
                </a:solidFill>
                <a:latin typeface="Times New Roman" pitchFamily="18" charset="0"/>
              </a:rPr>
              <a:t>D</a:t>
            </a:r>
            <a:r>
              <a:rPr lang="en-US" sz="2000" b="1" i="1">
                <a:solidFill>
                  <a:srgbClr val="CC0000"/>
                </a:solidFill>
                <a:latin typeface="Times New Roman" pitchFamily="18" charset="0"/>
              </a:rPr>
              <a:t> </a:t>
            </a:r>
            <a:r>
              <a:rPr lang="en-US" sz="1900"/>
              <a:t>(sometimes </a:t>
            </a:r>
            <a:r>
              <a:rPr lang="en-US" sz="2000" b="1" i="1">
                <a:solidFill>
                  <a:schemeClr val="accent3"/>
                </a:solidFill>
                <a:latin typeface="Times New Roman" pitchFamily="18" charset="0"/>
              </a:rPr>
              <a:t>D</a:t>
            </a:r>
            <a:r>
              <a:rPr lang="en-US" sz="2000" b="1" i="1" baseline="-25000">
                <a:solidFill>
                  <a:schemeClr val="accent3"/>
                </a:solidFill>
                <a:latin typeface="Times New Roman" pitchFamily="18" charset="0"/>
              </a:rPr>
              <a:t>i</a:t>
            </a:r>
            <a:r>
              <a:rPr lang="en-US" sz="1900"/>
              <a:t> depends on </a:t>
            </a:r>
            <a:r>
              <a:rPr lang="en-US" sz="2000" b="1" i="1" err="1">
                <a:latin typeface="Times New Roman" pitchFamily="18" charset="0"/>
              </a:rPr>
              <a:t>i</a:t>
            </a:r>
            <a:r>
              <a:rPr lang="en-US" sz="1900"/>
              <a:t>)</a:t>
            </a:r>
          </a:p>
          <a:p>
            <a:pPr lvl="2">
              <a:lnSpc>
                <a:spcPct val="80000"/>
              </a:lnSpc>
            </a:pPr>
            <a:r>
              <a:rPr lang="en-US" sz="1900" i="1">
                <a:solidFill>
                  <a:schemeClr val="accent3"/>
                </a:solidFill>
              </a:rPr>
              <a:t>A partially solved problem</a:t>
            </a:r>
          </a:p>
          <a:p>
            <a:pPr lvl="1" eaLnBrk="1" hangingPunct="1">
              <a:lnSpc>
                <a:spcPct val="80000"/>
              </a:lnSpc>
            </a:pPr>
            <a:r>
              <a:rPr lang="en-US" sz="1900"/>
              <a:t>A successor function is assigning a value to a variable</a:t>
            </a:r>
          </a:p>
          <a:p>
            <a:pPr lvl="1" eaLnBrk="1" hangingPunct="1">
              <a:lnSpc>
                <a:spcPct val="80000"/>
              </a:lnSpc>
            </a:pPr>
            <a:r>
              <a:rPr lang="en-US" sz="1900"/>
              <a:t>Goal test is a </a:t>
            </a:r>
            <a:r>
              <a:rPr lang="en-US" sz="1900">
                <a:solidFill>
                  <a:schemeClr val="accent3"/>
                </a:solidFill>
              </a:rPr>
              <a:t>set of constraints </a:t>
            </a:r>
            <a:r>
              <a:rPr lang="en-US" sz="1900"/>
              <a:t>specifying allowable combinations of values for subsets of variables</a:t>
            </a:r>
          </a:p>
          <a:p>
            <a:pPr eaLnBrk="1" hangingPunct="1">
              <a:lnSpc>
                <a:spcPct val="80000"/>
              </a:lnSpc>
            </a:pPr>
            <a:endParaRPr lang="en-US" sz="2000" i="1"/>
          </a:p>
          <a:p>
            <a:pPr eaLnBrk="1" hangingPunct="1">
              <a:lnSpc>
                <a:spcPct val="80000"/>
              </a:lnSpc>
            </a:pPr>
            <a:r>
              <a:rPr lang="en-US" sz="2000"/>
              <a:t>Allows useful general-purpose algorithms with more power than standard search algorithms</a:t>
            </a:r>
          </a:p>
          <a:p>
            <a:pPr marL="0" indent="0" eaLnBrk="1" hangingPunct="1">
              <a:lnSpc>
                <a:spcPct val="80000"/>
              </a:lnSpc>
              <a:buNone/>
            </a:pPr>
            <a:endParaRPr lang="en-US" sz="2000"/>
          </a:p>
        </p:txBody>
      </p:sp>
      <p:pic>
        <p:nvPicPr>
          <p:cNvPr id="18434"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772400" y="1159072"/>
            <a:ext cx="3505200" cy="2726810"/>
          </a:xfrm>
          <a:prstGeom prst="rect">
            <a:avLst/>
          </a:prstGeom>
          <a:noFill/>
        </p:spPr>
      </p:pic>
      <p:pic>
        <p:nvPicPr>
          <p:cNvPr id="18438" name="Picture 6" descr="A robot is depicted about to paint a map of Australia's states."/>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7467602" y="4267201"/>
            <a:ext cx="4320801" cy="200024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4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4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4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14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147">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147">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43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14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t>Example: Map Coloring</a:t>
            </a:r>
          </a:p>
        </p:txBody>
      </p:sp>
      <p:sp>
        <p:nvSpPr>
          <p:cNvPr id="7171" name="Rectangle 3"/>
          <p:cNvSpPr>
            <a:spLocks noGrp="1" noChangeArrowheads="1"/>
          </p:cNvSpPr>
          <p:nvPr>
            <p:ph idx="1"/>
          </p:nvPr>
        </p:nvSpPr>
        <p:spPr>
          <a:xfrm>
            <a:off x="381000" y="1371600"/>
            <a:ext cx="6705600" cy="4724400"/>
          </a:xfrm>
        </p:spPr>
        <p:txBody>
          <a:bodyPr>
            <a:normAutofit lnSpcReduction="10000"/>
          </a:bodyPr>
          <a:lstStyle/>
          <a:p>
            <a:pPr eaLnBrk="1" hangingPunct="1">
              <a:lnSpc>
                <a:spcPct val="80000"/>
              </a:lnSpc>
            </a:pPr>
            <a:r>
              <a:rPr lang="en-US" sz="2400"/>
              <a:t>Variables:</a:t>
            </a:r>
          </a:p>
          <a:p>
            <a:pPr eaLnBrk="1" hangingPunct="1">
              <a:lnSpc>
                <a:spcPct val="80000"/>
              </a:lnSpc>
            </a:pPr>
            <a:endParaRPr lang="en-US" sz="2400"/>
          </a:p>
          <a:p>
            <a:pPr eaLnBrk="1" hangingPunct="1">
              <a:lnSpc>
                <a:spcPct val="80000"/>
              </a:lnSpc>
            </a:pPr>
            <a:r>
              <a:rPr lang="en-US" sz="2400"/>
              <a:t>Domains:</a:t>
            </a:r>
          </a:p>
          <a:p>
            <a:pPr eaLnBrk="1" hangingPunct="1">
              <a:lnSpc>
                <a:spcPct val="80000"/>
              </a:lnSpc>
            </a:pPr>
            <a:endParaRPr lang="en-US" sz="2400"/>
          </a:p>
          <a:p>
            <a:pPr eaLnBrk="1" hangingPunct="1">
              <a:lnSpc>
                <a:spcPct val="80000"/>
              </a:lnSpc>
            </a:pPr>
            <a:r>
              <a:rPr lang="en-US" sz="2400"/>
              <a:t>Constraints: adjacent regions must have different colors</a:t>
            </a:r>
          </a:p>
          <a:p>
            <a:pPr lvl="1">
              <a:lnSpc>
                <a:spcPct val="80000"/>
              </a:lnSpc>
            </a:pPr>
            <a:endParaRPr lang="en-US" sz="2000"/>
          </a:p>
          <a:p>
            <a:pPr lvl="1">
              <a:lnSpc>
                <a:spcPct val="80000"/>
              </a:lnSpc>
            </a:pPr>
            <a:endParaRPr lang="en-US" sz="2000"/>
          </a:p>
          <a:p>
            <a:pPr lvl="1">
              <a:lnSpc>
                <a:spcPct val="80000"/>
              </a:lnSpc>
            </a:pPr>
            <a:endParaRPr lang="en-US" sz="2400"/>
          </a:p>
          <a:p>
            <a:pPr lvl="1">
              <a:lnSpc>
                <a:spcPct val="80000"/>
              </a:lnSpc>
            </a:pPr>
            <a:endParaRPr lang="en-US" sz="2000"/>
          </a:p>
          <a:p>
            <a:pPr eaLnBrk="1" hangingPunct="1">
              <a:lnSpc>
                <a:spcPct val="80000"/>
              </a:lnSpc>
            </a:pPr>
            <a:r>
              <a:rPr lang="en-US" sz="2400"/>
              <a:t>Solutions are assignments satisfying all constraints, e.g.:</a:t>
            </a:r>
          </a:p>
          <a:p>
            <a:pPr eaLnBrk="1" hangingPunct="1">
              <a:lnSpc>
                <a:spcPct val="80000"/>
              </a:lnSpc>
            </a:pPr>
            <a:endParaRPr lang="en-US" sz="2400"/>
          </a:p>
          <a:p>
            <a:pPr eaLnBrk="1" hangingPunct="1">
              <a:lnSpc>
                <a:spcPct val="80000"/>
              </a:lnSpc>
              <a:buFont typeface="Wingdings" pitchFamily="2" charset="2"/>
              <a:buNone/>
            </a:pPr>
            <a:r>
              <a:rPr lang="en-US" sz="2400"/>
              <a:t> </a:t>
            </a:r>
          </a:p>
          <a:p>
            <a:pPr eaLnBrk="1" hangingPunct="1">
              <a:lnSpc>
                <a:spcPct val="80000"/>
              </a:lnSpc>
            </a:pPr>
            <a:endParaRPr lang="en-US" sz="2400"/>
          </a:p>
        </p:txBody>
      </p:sp>
      <p:pic>
        <p:nvPicPr>
          <p:cNvPr id="12" name="Picture 11" descr="txp_fig"/>
          <p:cNvPicPr>
            <a:picLocks noChangeAspect="1"/>
          </p:cNvPicPr>
          <p:nvPr>
            <p:custDataLst>
              <p:tags r:id="rId1"/>
            </p:custDataLst>
          </p:nvPr>
        </p:nvPicPr>
        <p:blipFill>
          <a:blip r:embed="rId8" cstate="print">
            <a:extLst>
              <a:ext uri="{28A0092B-C50C-407E-A947-70E740481C1C}">
                <a14:useLocalDpi xmlns:a14="http://schemas.microsoft.com/office/drawing/2010/main"/>
              </a:ext>
            </a:extLst>
          </a:blip>
          <a:stretch>
            <a:fillRect/>
          </a:stretch>
        </p:blipFill>
        <p:spPr bwMode="auto">
          <a:xfrm>
            <a:off x="2202609" y="1417801"/>
            <a:ext cx="4281583" cy="258601"/>
          </a:xfrm>
          <a:prstGeom prst="rect">
            <a:avLst/>
          </a:prstGeom>
          <a:noFill/>
          <a:ln/>
          <a:effectLst/>
        </p:spPr>
      </p:pic>
      <p:pic>
        <p:nvPicPr>
          <p:cNvPr id="14" name="Picture 13" descr="txp_fig"/>
          <p:cNvPicPr>
            <a:picLocks noChangeAspect="1"/>
          </p:cNvPicPr>
          <p:nvPr>
            <p:custDataLst>
              <p:tags r:id="rId2"/>
            </p:custDataLst>
          </p:nvPr>
        </p:nvPicPr>
        <p:blipFill>
          <a:blip r:embed="rId9" cstate="print">
            <a:extLst>
              <a:ext uri="{28A0092B-C50C-407E-A947-70E740481C1C}">
                <a14:useLocalDpi xmlns:a14="http://schemas.microsoft.com/office/drawing/2010/main"/>
              </a:ext>
            </a:extLst>
          </a:blip>
          <a:stretch>
            <a:fillRect/>
          </a:stretch>
        </p:blipFill>
        <p:spPr bwMode="auto">
          <a:xfrm>
            <a:off x="2234281" y="2141729"/>
            <a:ext cx="3023521" cy="296673"/>
          </a:xfrm>
          <a:prstGeom prst="rect">
            <a:avLst/>
          </a:prstGeom>
          <a:noFill/>
          <a:ln/>
          <a:effectLst/>
        </p:spPr>
      </p:pic>
      <p:pic>
        <p:nvPicPr>
          <p:cNvPr id="15" name="Picture 14" descr="txp_fig"/>
          <p:cNvPicPr>
            <a:picLocks noChangeAspect="1"/>
          </p:cNvPicPr>
          <p:nvPr>
            <p:custDataLst>
              <p:tags r:id="rId3"/>
            </p:custDataLst>
          </p:nvPr>
        </p:nvPicPr>
        <p:blipFill>
          <a:blip r:embed="rId10" cstate="print"/>
          <a:stretch>
            <a:fillRect/>
          </a:stretch>
        </p:blipFill>
        <p:spPr bwMode="auto">
          <a:xfrm>
            <a:off x="2380322" y="3675531"/>
            <a:ext cx="1201079" cy="223965"/>
          </a:xfrm>
          <a:prstGeom prst="rect">
            <a:avLst/>
          </a:prstGeom>
          <a:noFill/>
          <a:ln/>
          <a:effectLst/>
        </p:spPr>
      </p:pic>
      <p:sp>
        <p:nvSpPr>
          <p:cNvPr id="17" name="TextBox 19"/>
          <p:cNvSpPr txBox="1">
            <a:spLocks noChangeArrowheads="1"/>
          </p:cNvSpPr>
          <p:nvPr/>
        </p:nvSpPr>
        <p:spPr bwMode="auto">
          <a:xfrm>
            <a:off x="1219200" y="3562293"/>
            <a:ext cx="1905000" cy="400108"/>
          </a:xfrm>
          <a:prstGeom prst="rect">
            <a:avLst/>
          </a:prstGeom>
          <a:noFill/>
          <a:ln w="9525">
            <a:noFill/>
            <a:miter lim="800000"/>
            <a:headEnd/>
            <a:tailEnd/>
          </a:ln>
        </p:spPr>
        <p:txBody>
          <a:bodyPr lIns="91436" tIns="45718" rIns="91436" bIns="45718">
            <a:spAutoFit/>
          </a:bodyPr>
          <a:lstStyle/>
          <a:p>
            <a:r>
              <a:rPr lang="en-US" sz="2000">
                <a:latin typeface="Calibri" pitchFamily="34" charset="0"/>
              </a:rPr>
              <a:t>Implicit:</a:t>
            </a:r>
          </a:p>
        </p:txBody>
      </p:sp>
      <p:pic>
        <p:nvPicPr>
          <p:cNvPr id="13" name="Picture 12" descr="txp_fig"/>
          <p:cNvPicPr>
            <a:picLocks noChangeAspect="1"/>
          </p:cNvPicPr>
          <p:nvPr>
            <p:custDataLst>
              <p:tags r:id="rId4"/>
            </p:custDataLst>
          </p:nvPr>
        </p:nvPicPr>
        <p:blipFill>
          <a:blip r:embed="rId11" cstate="print"/>
          <a:stretch>
            <a:fillRect/>
          </a:stretch>
        </p:blipFill>
        <p:spPr bwMode="auto">
          <a:xfrm>
            <a:off x="2358455" y="4217897"/>
            <a:ext cx="4759520" cy="259431"/>
          </a:xfrm>
          <a:prstGeom prst="rect">
            <a:avLst/>
          </a:prstGeom>
          <a:noFill/>
          <a:ln/>
          <a:effectLst/>
        </p:spPr>
      </p:pic>
      <p:sp>
        <p:nvSpPr>
          <p:cNvPr id="18" name="TextBox 20"/>
          <p:cNvSpPr txBox="1">
            <a:spLocks noChangeArrowheads="1"/>
          </p:cNvSpPr>
          <p:nvPr/>
        </p:nvSpPr>
        <p:spPr bwMode="auto">
          <a:xfrm>
            <a:off x="1219200" y="4114801"/>
            <a:ext cx="1371600" cy="400108"/>
          </a:xfrm>
          <a:prstGeom prst="rect">
            <a:avLst/>
          </a:prstGeom>
          <a:noFill/>
          <a:ln w="9525">
            <a:noFill/>
            <a:miter lim="800000"/>
            <a:headEnd/>
            <a:tailEnd/>
          </a:ln>
        </p:spPr>
        <p:txBody>
          <a:bodyPr wrap="square" lIns="91436" tIns="45718" rIns="91436" bIns="45718">
            <a:spAutoFit/>
          </a:bodyPr>
          <a:lstStyle/>
          <a:p>
            <a:r>
              <a:rPr lang="en-US" sz="2000">
                <a:latin typeface="Calibri" pitchFamily="34" charset="0"/>
              </a:rPr>
              <a:t>Explicit:</a:t>
            </a:r>
          </a:p>
        </p:txBody>
      </p:sp>
      <p:pic>
        <p:nvPicPr>
          <p:cNvPr id="22" name="Picture 21" descr="txp_fig"/>
          <p:cNvPicPr>
            <a:picLocks noChangeAspect="1"/>
          </p:cNvPicPr>
          <p:nvPr>
            <p:custDataLst>
              <p:tags r:id="rId5"/>
            </p:custDataLst>
          </p:nvPr>
        </p:nvPicPr>
        <p:blipFill>
          <a:blip r:embed="rId12" cstate="print">
            <a:extLst>
              <a:ext uri="{28A0092B-C50C-407E-A947-70E740481C1C}">
                <a14:useLocalDpi xmlns:a14="http://schemas.microsoft.com/office/drawing/2010/main"/>
              </a:ext>
            </a:extLst>
          </a:blip>
          <a:stretch>
            <a:fillRect/>
          </a:stretch>
        </p:blipFill>
        <p:spPr bwMode="auto">
          <a:xfrm>
            <a:off x="1331725" y="5695209"/>
            <a:ext cx="5983475" cy="629393"/>
          </a:xfrm>
          <a:prstGeom prst="rect">
            <a:avLst/>
          </a:prstGeom>
          <a:noFill/>
          <a:ln/>
          <a:effectLst/>
        </p:spPr>
      </p:pic>
      <p:pic>
        <p:nvPicPr>
          <p:cNvPr id="7172" name="Picture 4" descr="A map of the Australian states with non-conflicting colors is depicted."/>
          <p:cNvPicPr>
            <a:picLocks noChangeAspect="1" noChangeArrowheads="1"/>
          </p:cNvPicPr>
          <p:nvPr/>
        </p:nvPicPr>
        <p:blipFill>
          <a:blip r:embed="rId13" cstate="print">
            <a:extLst>
              <a:ext uri="{28A0092B-C50C-407E-A947-70E740481C1C}">
                <a14:useLocalDpi xmlns:a14="http://schemas.microsoft.com/office/drawing/2010/main"/>
              </a:ext>
            </a:extLst>
          </a:blip>
          <a:srcRect l="1140" t="1105"/>
          <a:stretch>
            <a:fillRect/>
          </a:stretch>
        </p:blipFill>
        <p:spPr bwMode="auto">
          <a:xfrm>
            <a:off x="8408893" y="1228165"/>
            <a:ext cx="3021107" cy="2200835"/>
          </a:xfrm>
          <a:prstGeom prst="rect">
            <a:avLst/>
          </a:prstGeom>
          <a:noFill/>
          <a:ln w="9525">
            <a:noFill/>
            <a:miter lim="800000"/>
            <a:headEnd/>
            <a:tailEnd/>
          </a:ln>
        </p:spPr>
      </p:pic>
      <p:pic>
        <p:nvPicPr>
          <p:cNvPr id="19458" name="Picture 2">
            <a:extLst>
              <a:ext uri="{C183D7F6-B498-43B3-948B-1728B52AA6E4}">
                <adec:decorative xmlns:adec="http://schemas.microsoft.com/office/drawing/2017/decorative" val="1"/>
              </a:ext>
            </a:extLst>
          </p:cNvPr>
          <p:cNvPicPr>
            <a:picLocks noChangeAspect="1" noChangeArrowheads="1"/>
          </p:cNvPicPr>
          <p:nvPr/>
        </p:nvPicPr>
        <p:blipFill>
          <a:blip r:embed="rId14">
            <a:extLst>
              <a:ext uri="{28A0092B-C50C-407E-A947-70E740481C1C}">
                <a14:useLocalDpi xmlns:a14="http://schemas.microsoft.com/office/drawing/2010/main"/>
              </a:ext>
            </a:extLst>
          </a:blip>
          <a:stretch>
            <a:fillRect/>
          </a:stretch>
        </p:blipFill>
        <p:spPr bwMode="auto">
          <a:xfrm>
            <a:off x="7805019" y="4178525"/>
            <a:ext cx="3929781" cy="20696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171">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Constraint Graphs</a:t>
            </a:r>
          </a:p>
        </p:txBody>
      </p:sp>
      <p:sp>
        <p:nvSpPr>
          <p:cNvPr id="10243" name="Rectangle 3"/>
          <p:cNvSpPr>
            <a:spLocks noGrp="1" noChangeArrowheads="1"/>
          </p:cNvSpPr>
          <p:nvPr>
            <p:ph idx="1"/>
          </p:nvPr>
        </p:nvSpPr>
        <p:spPr>
          <a:xfrm>
            <a:off x="457200" y="1600201"/>
            <a:ext cx="7010400" cy="4525963"/>
          </a:xfrm>
        </p:spPr>
        <p:txBody>
          <a:bodyPr/>
          <a:lstStyle/>
          <a:p>
            <a:pPr eaLnBrk="1" hangingPunct="1">
              <a:lnSpc>
                <a:spcPct val="90000"/>
              </a:lnSpc>
            </a:pPr>
            <a:r>
              <a:rPr lang="en-US" sz="2400"/>
              <a:t>Binary CSP: each constraint relates (at most) two variables</a:t>
            </a:r>
          </a:p>
          <a:p>
            <a:pPr eaLnBrk="1" hangingPunct="1">
              <a:lnSpc>
                <a:spcPct val="90000"/>
              </a:lnSpc>
            </a:pPr>
            <a:endParaRPr lang="en-US" sz="2400"/>
          </a:p>
          <a:p>
            <a:pPr eaLnBrk="1" hangingPunct="1">
              <a:lnSpc>
                <a:spcPct val="90000"/>
              </a:lnSpc>
            </a:pPr>
            <a:r>
              <a:rPr lang="en-US" sz="2400"/>
              <a:t>Binary constraint graph: nodes are variables, arcs show constraints</a:t>
            </a:r>
          </a:p>
          <a:p>
            <a:pPr eaLnBrk="1" hangingPunct="1">
              <a:lnSpc>
                <a:spcPct val="90000"/>
              </a:lnSpc>
            </a:pPr>
            <a:endParaRPr lang="en-US" sz="2400"/>
          </a:p>
          <a:p>
            <a:pPr eaLnBrk="1" hangingPunct="1">
              <a:lnSpc>
                <a:spcPct val="90000"/>
              </a:lnSpc>
            </a:pPr>
            <a:r>
              <a:rPr lang="en-US" sz="2400"/>
              <a:t>General-purpose CSP algorithms use the graph structure to speed up search. E.g., Tasmania is an independent sub-problem!</a:t>
            </a:r>
          </a:p>
        </p:txBody>
      </p:sp>
      <p:pic>
        <p:nvPicPr>
          <p:cNvPr id="10244" name="Picture 4" descr="A graph where each Australian state is a node, and tere are arcs connecting any two states that are adjacent to eachother."/>
          <p:cNvPicPr>
            <a:picLocks noChangeAspect="1" noChangeArrowheads="1"/>
          </p:cNvPicPr>
          <p:nvPr/>
        </p:nvPicPr>
        <p:blipFill>
          <a:blip r:embed="rId3" cstate="print"/>
          <a:srcRect/>
          <a:stretch>
            <a:fillRect/>
          </a:stretch>
        </p:blipFill>
        <p:spPr bwMode="auto">
          <a:xfrm>
            <a:off x="7848600" y="1600201"/>
            <a:ext cx="3327400" cy="290353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t>Varieties of CSPs</a:t>
            </a:r>
          </a:p>
        </p:txBody>
      </p:sp>
      <p:sp>
        <p:nvSpPr>
          <p:cNvPr id="14339" name="Rectangle 3"/>
          <p:cNvSpPr>
            <a:spLocks noGrp="1" noChangeArrowheads="1"/>
          </p:cNvSpPr>
          <p:nvPr>
            <p:ph idx="1"/>
          </p:nvPr>
        </p:nvSpPr>
        <p:spPr>
          <a:xfrm>
            <a:off x="406400" y="1397002"/>
            <a:ext cx="7442200" cy="4729164"/>
          </a:xfrm>
        </p:spPr>
        <p:txBody>
          <a:bodyPr/>
          <a:lstStyle/>
          <a:p>
            <a:pPr eaLnBrk="1" hangingPunct="1">
              <a:lnSpc>
                <a:spcPct val="90000"/>
              </a:lnSpc>
            </a:pPr>
            <a:r>
              <a:rPr lang="en-US" sz="2400"/>
              <a:t>Discrete Variables</a:t>
            </a:r>
          </a:p>
          <a:p>
            <a:pPr lvl="1" eaLnBrk="1" hangingPunct="1">
              <a:lnSpc>
                <a:spcPct val="90000"/>
              </a:lnSpc>
            </a:pPr>
            <a:r>
              <a:rPr lang="en-US" sz="2000"/>
              <a:t>Finite domains</a:t>
            </a:r>
          </a:p>
          <a:p>
            <a:pPr lvl="2" eaLnBrk="1" hangingPunct="1">
              <a:lnSpc>
                <a:spcPct val="90000"/>
              </a:lnSpc>
            </a:pPr>
            <a:r>
              <a:rPr lang="en-US" sz="1900"/>
              <a:t>Size </a:t>
            </a:r>
            <a:r>
              <a:rPr lang="en-US" sz="2000" i="1">
                <a:latin typeface="Times New Roman" pitchFamily="18" charset="0"/>
              </a:rPr>
              <a:t>d</a:t>
            </a:r>
            <a:r>
              <a:rPr lang="en-US" sz="1900"/>
              <a:t> means </a:t>
            </a:r>
            <a:r>
              <a:rPr lang="en-US" sz="2000">
                <a:latin typeface="Times New Roman" pitchFamily="18" charset="0"/>
              </a:rPr>
              <a:t>O(</a:t>
            </a:r>
            <a:r>
              <a:rPr lang="en-US" sz="2000" i="1" err="1">
                <a:latin typeface="Times New Roman" pitchFamily="18" charset="0"/>
              </a:rPr>
              <a:t>d</a:t>
            </a:r>
            <a:r>
              <a:rPr lang="en-US" sz="2000" i="1" baseline="30000" err="1">
                <a:latin typeface="Times New Roman" pitchFamily="18" charset="0"/>
              </a:rPr>
              <a:t>n</a:t>
            </a:r>
            <a:r>
              <a:rPr lang="en-US" sz="2000">
                <a:latin typeface="Times New Roman" pitchFamily="18" charset="0"/>
              </a:rPr>
              <a:t>)</a:t>
            </a:r>
            <a:r>
              <a:rPr lang="en-US" sz="1900"/>
              <a:t> complete assignments</a:t>
            </a:r>
          </a:p>
          <a:p>
            <a:pPr lvl="2" eaLnBrk="1" hangingPunct="1">
              <a:lnSpc>
                <a:spcPct val="90000"/>
              </a:lnSpc>
            </a:pPr>
            <a:r>
              <a:rPr lang="en-US" sz="1900"/>
              <a:t>E.g., Boolean CSPs, including Boolean </a:t>
            </a:r>
            <a:r>
              <a:rPr lang="en-US" sz="1900" err="1"/>
              <a:t>satisfiability</a:t>
            </a:r>
            <a:r>
              <a:rPr lang="en-US" sz="1900"/>
              <a:t> (NP-complete)</a:t>
            </a:r>
          </a:p>
          <a:p>
            <a:pPr lvl="1" eaLnBrk="1" hangingPunct="1">
              <a:lnSpc>
                <a:spcPct val="90000"/>
              </a:lnSpc>
            </a:pPr>
            <a:r>
              <a:rPr lang="en-US" sz="2000"/>
              <a:t>Infinite domains (integers, strings, etc.)</a:t>
            </a:r>
          </a:p>
          <a:p>
            <a:pPr lvl="2" eaLnBrk="1" hangingPunct="1">
              <a:lnSpc>
                <a:spcPct val="90000"/>
              </a:lnSpc>
            </a:pPr>
            <a:r>
              <a:rPr lang="en-US" sz="1900"/>
              <a:t>E.g., job scheduling, variables are start/end times for each job</a:t>
            </a:r>
          </a:p>
          <a:p>
            <a:pPr lvl="2" eaLnBrk="1" hangingPunct="1">
              <a:lnSpc>
                <a:spcPct val="90000"/>
              </a:lnSpc>
            </a:pPr>
            <a:r>
              <a:rPr lang="en-US" sz="1900"/>
              <a:t>Linear constraints solvable, nonlinear </a:t>
            </a:r>
            <a:r>
              <a:rPr lang="en-US" sz="1900" err="1"/>
              <a:t>undecidable</a:t>
            </a:r>
            <a:endParaRPr lang="en-US" sz="1900"/>
          </a:p>
          <a:p>
            <a:pPr eaLnBrk="1" hangingPunct="1">
              <a:lnSpc>
                <a:spcPct val="90000"/>
              </a:lnSpc>
            </a:pPr>
            <a:endParaRPr lang="en-US" sz="2400"/>
          </a:p>
          <a:p>
            <a:pPr eaLnBrk="1" hangingPunct="1">
              <a:lnSpc>
                <a:spcPct val="90000"/>
              </a:lnSpc>
            </a:pPr>
            <a:r>
              <a:rPr lang="en-US" sz="2400"/>
              <a:t>Continuous variables</a:t>
            </a:r>
          </a:p>
          <a:p>
            <a:pPr lvl="1" eaLnBrk="1" hangingPunct="1">
              <a:lnSpc>
                <a:spcPct val="90000"/>
              </a:lnSpc>
            </a:pPr>
            <a:r>
              <a:rPr lang="en-US" sz="2000"/>
              <a:t>E.g., start/end times for Hubble Telescope observations</a:t>
            </a:r>
          </a:p>
          <a:p>
            <a:pPr lvl="1" eaLnBrk="1" hangingPunct="1">
              <a:lnSpc>
                <a:spcPct val="90000"/>
              </a:lnSpc>
            </a:pPr>
            <a:r>
              <a:rPr lang="en-US" sz="2000"/>
              <a:t>Linear constraints solvable in polynomial time by LP methods (see cs170 for a bit of this theory)</a:t>
            </a:r>
          </a:p>
        </p:txBody>
      </p:sp>
      <p:pic>
        <p:nvPicPr>
          <p:cNvPr id="5122" name="Picture 2">
            <a:extLs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8689993" y="1364304"/>
            <a:ext cx="2813015" cy="2369495"/>
          </a:xfrm>
          <a:prstGeom prst="rect">
            <a:avLst/>
          </a:prstGeom>
          <a:noFill/>
        </p:spPr>
      </p:pic>
      <p:pic>
        <p:nvPicPr>
          <p:cNvPr id="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8686800" y="3840355"/>
            <a:ext cx="2817740" cy="229419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9">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39">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Varieties of Constraints</a:t>
            </a:r>
          </a:p>
        </p:txBody>
      </p:sp>
      <p:sp>
        <p:nvSpPr>
          <p:cNvPr id="15363" name="Rectangle 3"/>
          <p:cNvSpPr>
            <a:spLocks noGrp="1" noChangeArrowheads="1"/>
          </p:cNvSpPr>
          <p:nvPr>
            <p:ph idx="1"/>
          </p:nvPr>
        </p:nvSpPr>
        <p:spPr>
          <a:xfrm>
            <a:off x="457200" y="1600200"/>
            <a:ext cx="6934200" cy="4953000"/>
          </a:xfrm>
        </p:spPr>
        <p:txBody>
          <a:bodyPr>
            <a:normAutofit fontScale="92500" lnSpcReduction="10000"/>
          </a:bodyPr>
          <a:lstStyle/>
          <a:p>
            <a:pPr eaLnBrk="1" hangingPunct="1">
              <a:lnSpc>
                <a:spcPct val="80000"/>
              </a:lnSpc>
            </a:pPr>
            <a:r>
              <a:rPr lang="en-US" sz="2000"/>
              <a:t>Varieties of Constraints</a:t>
            </a:r>
          </a:p>
          <a:p>
            <a:pPr lvl="1" eaLnBrk="1" hangingPunct="1">
              <a:lnSpc>
                <a:spcPct val="80000"/>
              </a:lnSpc>
            </a:pPr>
            <a:r>
              <a:rPr lang="en-US" sz="1900"/>
              <a:t>Unary constraints involve a single variable (equivalent to reducing domains), e.g.:</a:t>
            </a:r>
          </a:p>
          <a:p>
            <a:pPr eaLnBrk="1" hangingPunct="1">
              <a:lnSpc>
                <a:spcPct val="80000"/>
              </a:lnSpc>
              <a:buFont typeface="Wingdings" pitchFamily="2" charset="2"/>
              <a:buNone/>
            </a:pPr>
            <a:r>
              <a:rPr lang="en-US" sz="2000"/>
              <a:t>	</a:t>
            </a:r>
          </a:p>
          <a:p>
            <a:pPr eaLnBrk="1" hangingPunct="1">
              <a:lnSpc>
                <a:spcPct val="80000"/>
              </a:lnSpc>
              <a:buFont typeface="Wingdings" pitchFamily="2" charset="2"/>
              <a:buNone/>
            </a:pPr>
            <a:endParaRPr lang="en-US" sz="2000"/>
          </a:p>
          <a:p>
            <a:pPr lvl="1" eaLnBrk="1" hangingPunct="1">
              <a:lnSpc>
                <a:spcPct val="80000"/>
              </a:lnSpc>
            </a:pPr>
            <a:r>
              <a:rPr lang="en-US" sz="1900"/>
              <a:t>Binary constraints involve pairs of variables, e.g.:</a:t>
            </a:r>
          </a:p>
          <a:p>
            <a:pPr eaLnBrk="1" hangingPunct="1">
              <a:lnSpc>
                <a:spcPct val="80000"/>
              </a:lnSpc>
            </a:pPr>
            <a:endParaRPr lang="en-US" sz="2000"/>
          </a:p>
          <a:p>
            <a:pPr eaLnBrk="1" hangingPunct="1">
              <a:lnSpc>
                <a:spcPct val="80000"/>
              </a:lnSpc>
            </a:pPr>
            <a:endParaRPr lang="en-US" sz="2000"/>
          </a:p>
          <a:p>
            <a:pPr lvl="1" eaLnBrk="1" hangingPunct="1">
              <a:lnSpc>
                <a:spcPct val="80000"/>
              </a:lnSpc>
            </a:pPr>
            <a:r>
              <a:rPr lang="en-US" sz="1900"/>
              <a:t>Higher-order constraints involve 3 or more variables:</a:t>
            </a:r>
          </a:p>
          <a:p>
            <a:pPr eaLnBrk="1" hangingPunct="1">
              <a:lnSpc>
                <a:spcPct val="80000"/>
              </a:lnSpc>
            </a:pPr>
            <a:endParaRPr lang="en-US" sz="2000"/>
          </a:p>
          <a:p>
            <a:pPr eaLnBrk="1" hangingPunct="1">
              <a:lnSpc>
                <a:spcPct val="80000"/>
              </a:lnSpc>
            </a:pPr>
            <a:r>
              <a:rPr lang="en-US" sz="2000"/>
              <a:t>Preferences (soft constraints):</a:t>
            </a:r>
          </a:p>
          <a:p>
            <a:pPr lvl="1" eaLnBrk="1" hangingPunct="1">
              <a:lnSpc>
                <a:spcPct val="80000"/>
              </a:lnSpc>
            </a:pPr>
            <a:r>
              <a:rPr lang="en-US" sz="1900"/>
              <a:t>E.g., red is better than green</a:t>
            </a:r>
          </a:p>
          <a:p>
            <a:pPr lvl="1" eaLnBrk="1" hangingPunct="1">
              <a:lnSpc>
                <a:spcPct val="80000"/>
              </a:lnSpc>
            </a:pPr>
            <a:r>
              <a:rPr lang="en-US" sz="1900"/>
              <a:t>Often represented by a cost for each variable assignment</a:t>
            </a:r>
          </a:p>
          <a:p>
            <a:pPr lvl="1" eaLnBrk="1" hangingPunct="1">
              <a:lnSpc>
                <a:spcPct val="80000"/>
              </a:lnSpc>
            </a:pPr>
            <a:r>
              <a:rPr lang="en-US" sz="1900"/>
              <a:t>Gives constrained optimization problems</a:t>
            </a:r>
          </a:p>
          <a:p>
            <a:pPr lvl="1" eaLnBrk="1" hangingPunct="1">
              <a:lnSpc>
                <a:spcPct val="80000"/>
              </a:lnSpc>
            </a:pPr>
            <a:r>
              <a:rPr lang="en-US" sz="1900"/>
              <a:t>(We’ll ignore these until we get to </a:t>
            </a:r>
            <a:r>
              <a:rPr lang="en-US" sz="1900" err="1"/>
              <a:t>Bayes</a:t>
            </a:r>
            <a:r>
              <a:rPr lang="en-US" sz="1900"/>
              <a:t>’ nets)</a:t>
            </a:r>
          </a:p>
          <a:p>
            <a:pPr lvl="1" eaLnBrk="1" hangingPunct="1">
              <a:lnSpc>
                <a:spcPct val="80000"/>
              </a:lnSpc>
            </a:pPr>
            <a:endParaRPr lang="en-US" sz="1900"/>
          </a:p>
          <a:p>
            <a:pPr lvl="1" eaLnBrk="1" hangingPunct="1">
              <a:lnSpc>
                <a:spcPct val="80000"/>
              </a:lnSpc>
              <a:buFont typeface="Wingdings" pitchFamily="2" charset="2"/>
              <a:buNone/>
            </a:pPr>
            <a:r>
              <a:rPr lang="en-US" sz="1900"/>
              <a:t> </a:t>
            </a:r>
          </a:p>
          <a:p>
            <a:pPr eaLnBrk="1" hangingPunct="1">
              <a:lnSpc>
                <a:spcPct val="80000"/>
              </a:lnSpc>
            </a:pPr>
            <a:endParaRPr lang="en-US" sz="2000"/>
          </a:p>
        </p:txBody>
      </p:sp>
      <p:pic>
        <p:nvPicPr>
          <p:cNvPr id="8" name="Picture 7" descr="txp_fig"/>
          <p:cNvPicPr>
            <a:picLocks noChangeAspect="1"/>
          </p:cNvPicPr>
          <p:nvPr>
            <p:custDataLst>
              <p:tags r:id="rId1"/>
            </p:custDataLst>
          </p:nvPr>
        </p:nvPicPr>
        <p:blipFill>
          <a:blip r:embed="rId4" cstate="print">
            <a:extLst>
              <a:ext uri="{28A0092B-C50C-407E-A947-70E740481C1C}">
                <a14:useLocalDpi xmlns:a14="http://schemas.microsoft.com/office/drawing/2010/main"/>
              </a:ext>
            </a:extLst>
          </a:blip>
          <a:stretch>
            <a:fillRect/>
          </a:stretch>
        </p:blipFill>
        <p:spPr bwMode="auto">
          <a:xfrm>
            <a:off x="2202494" y="2392706"/>
            <a:ext cx="1665615" cy="277895"/>
          </a:xfrm>
          <a:prstGeom prst="rect">
            <a:avLst/>
          </a:prstGeom>
          <a:noFill/>
          <a:ln/>
          <a:effectLst/>
        </p:spPr>
      </p:pic>
      <p:pic>
        <p:nvPicPr>
          <p:cNvPr id="9" name="Picture 8" descr="txp_fig"/>
          <p:cNvPicPr>
            <a:picLocks noChangeAspect="1"/>
          </p:cNvPicPr>
          <p:nvPr>
            <p:custDataLst>
              <p:tags r:id="rId2"/>
            </p:custDataLst>
          </p:nvPr>
        </p:nvPicPr>
        <p:blipFill>
          <a:blip r:embed="rId5" cstate="print">
            <a:extLst>
              <a:ext uri="{28A0092B-C50C-407E-A947-70E740481C1C}">
                <a14:useLocalDpi xmlns:a14="http://schemas.microsoft.com/office/drawing/2010/main"/>
              </a:ext>
            </a:extLst>
          </a:blip>
          <a:stretch>
            <a:fillRect/>
          </a:stretch>
        </p:blipFill>
        <p:spPr bwMode="auto">
          <a:xfrm>
            <a:off x="2224261" y="3244978"/>
            <a:ext cx="1417292" cy="277848"/>
          </a:xfrm>
          <a:prstGeom prst="rect">
            <a:avLst/>
          </a:prstGeom>
          <a:noFill/>
          <a:ln/>
          <a:effectLst/>
        </p:spPr>
      </p:pic>
      <p:pic>
        <p:nvPicPr>
          <p:cNvPr id="14338" name="Picture 2">
            <a:extLs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a:ext>
            </a:extLst>
          </a:blip>
          <a:stretch>
            <a:fillRect/>
          </a:stretch>
        </p:blipFill>
        <p:spPr bwMode="auto">
          <a:xfrm>
            <a:off x="6934520" y="1448142"/>
            <a:ext cx="4952679" cy="335211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t>Example: N-Queens</a:t>
            </a:r>
          </a:p>
        </p:txBody>
      </p:sp>
      <p:sp>
        <p:nvSpPr>
          <p:cNvPr id="902147" name="Rectangle 3"/>
          <p:cNvSpPr>
            <a:spLocks noGrp="1" noChangeArrowheads="1"/>
          </p:cNvSpPr>
          <p:nvPr>
            <p:ph idx="1"/>
          </p:nvPr>
        </p:nvSpPr>
        <p:spPr/>
        <p:txBody>
          <a:bodyPr/>
          <a:lstStyle/>
          <a:p>
            <a:pPr eaLnBrk="1" hangingPunct="1"/>
            <a:r>
              <a:rPr lang="en-US"/>
              <a:t>Formulation 1:</a:t>
            </a:r>
          </a:p>
          <a:p>
            <a:pPr lvl="1" eaLnBrk="1" hangingPunct="1"/>
            <a:r>
              <a:rPr lang="en-US"/>
              <a:t>Variables:</a:t>
            </a:r>
          </a:p>
          <a:p>
            <a:pPr lvl="1" eaLnBrk="1" hangingPunct="1"/>
            <a:r>
              <a:rPr lang="en-US"/>
              <a:t>Domains:</a:t>
            </a:r>
          </a:p>
          <a:p>
            <a:pPr lvl="1" eaLnBrk="1" hangingPunct="1"/>
            <a:r>
              <a:rPr lang="en-US"/>
              <a:t>Constraints</a:t>
            </a:r>
          </a:p>
        </p:txBody>
      </p:sp>
      <p:pic>
        <p:nvPicPr>
          <p:cNvPr id="8196" name="Picture 4" descr="4x4 chessboard showing four queens places in non-threatening positions."/>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257800" y="1524000"/>
            <a:ext cx="2046288" cy="2057400"/>
          </a:xfrm>
          <a:prstGeom prst="rect">
            <a:avLst/>
          </a:prstGeom>
          <a:noFill/>
          <a:ln w="9525">
            <a:noFill/>
            <a:miter lim="800000"/>
            <a:headEnd/>
            <a:tailEnd/>
          </a:ln>
        </p:spPr>
      </p:pic>
      <p:pic>
        <p:nvPicPr>
          <p:cNvPr id="902153" name="Picture 9" descr="txp_fig"/>
          <p:cNvPicPr>
            <a:picLocks noChangeAspect="1" noChangeArrowheads="1"/>
          </p:cNvPicPr>
          <p:nvPr>
            <p:custDataLst>
              <p:tags r:id="rId1"/>
            </p:custDataLst>
          </p:nvPr>
        </p:nvPicPr>
        <p:blipFill>
          <a:blip r:embed="rId9" cstate="print">
            <a:extLst>
              <a:ext uri="{28A0092B-C50C-407E-A947-70E740481C1C}">
                <a14:useLocalDpi xmlns:a14="http://schemas.microsoft.com/office/drawing/2010/main"/>
              </a:ext>
            </a:extLst>
          </a:blip>
          <a:srcRect/>
          <a:stretch>
            <a:fillRect/>
          </a:stretch>
        </p:blipFill>
        <p:spPr bwMode="auto">
          <a:xfrm>
            <a:off x="2953870" y="2635626"/>
            <a:ext cx="854075" cy="331788"/>
          </a:xfrm>
          <a:prstGeom prst="rect">
            <a:avLst/>
          </a:prstGeom>
          <a:noFill/>
          <a:ln w="9525">
            <a:noFill/>
            <a:miter lim="800000"/>
            <a:headEnd/>
            <a:tailEnd/>
          </a:ln>
        </p:spPr>
      </p:pic>
      <p:pic>
        <p:nvPicPr>
          <p:cNvPr id="902154" name="Picture 10" descr="txp_fig"/>
          <p:cNvPicPr>
            <a:picLocks noChangeAspect="1" noChangeArrowheads="1"/>
          </p:cNvPicPr>
          <p:nvPr>
            <p:custDataLst>
              <p:tags r:id="rId2"/>
            </p:custDataLst>
          </p:nvPr>
        </p:nvPicPr>
        <p:blipFill>
          <a:blip r:embed="rId10" cstate="print">
            <a:extLst>
              <a:ext uri="{28A0092B-C50C-407E-A947-70E740481C1C}">
                <a14:useLocalDpi xmlns:a14="http://schemas.microsoft.com/office/drawing/2010/main"/>
              </a:ext>
            </a:extLst>
          </a:blip>
          <a:srcRect/>
          <a:stretch>
            <a:fillRect/>
          </a:stretch>
        </p:blipFill>
        <p:spPr bwMode="auto">
          <a:xfrm>
            <a:off x="3039037" y="2135563"/>
            <a:ext cx="490537" cy="347663"/>
          </a:xfrm>
          <a:prstGeom prst="rect">
            <a:avLst/>
          </a:prstGeom>
          <a:noFill/>
          <a:ln w="9525">
            <a:noFill/>
            <a:miter lim="800000"/>
            <a:headEnd/>
            <a:tailEnd/>
          </a:ln>
        </p:spPr>
      </p:pic>
      <p:pic>
        <p:nvPicPr>
          <p:cNvPr id="902157" name="Picture 13" descr="txp_fig"/>
          <p:cNvPicPr>
            <a:picLocks noChangeAspect="1" noChangeArrowheads="1"/>
          </p:cNvPicPr>
          <p:nvPr>
            <p:custDataLst>
              <p:tags r:id="rId3"/>
            </p:custDataLst>
          </p:nvPr>
        </p:nvPicPr>
        <p:blipFill>
          <a:blip r:embed="rId11" cstate="print">
            <a:extLst>
              <a:ext uri="{28A0092B-C50C-407E-A947-70E740481C1C}">
                <a14:useLocalDpi xmlns:a14="http://schemas.microsoft.com/office/drawing/2010/main"/>
              </a:ext>
            </a:extLst>
          </a:blip>
          <a:srcRect/>
          <a:stretch>
            <a:fillRect/>
          </a:stretch>
        </p:blipFill>
        <p:spPr bwMode="auto">
          <a:xfrm>
            <a:off x="1504248" y="5926141"/>
            <a:ext cx="1763712" cy="704851"/>
          </a:xfrm>
          <a:prstGeom prst="rect">
            <a:avLst/>
          </a:prstGeom>
          <a:noFill/>
          <a:ln w="9525">
            <a:noFill/>
            <a:miter lim="800000"/>
            <a:headEnd/>
            <a:tailEnd/>
          </a:ln>
        </p:spPr>
      </p:pic>
      <p:pic>
        <p:nvPicPr>
          <p:cNvPr id="12" name="Picture 11" descr="txp_fig"/>
          <p:cNvPicPr>
            <a:picLocks noChangeAspect="1"/>
          </p:cNvPicPr>
          <p:nvPr>
            <p:custDataLst>
              <p:tags r:id="rId4"/>
            </p:custDataLst>
          </p:nvPr>
        </p:nvPicPr>
        <p:blipFill>
          <a:blip r:embed="rId12" cstate="print">
            <a:extLst>
              <a:ext uri="{28A0092B-C50C-407E-A947-70E740481C1C}">
                <a14:useLocalDpi xmlns:a14="http://schemas.microsoft.com/office/drawing/2010/main"/>
              </a:ext>
            </a:extLst>
          </a:blip>
          <a:stretch>
            <a:fillRect/>
          </a:stretch>
        </p:blipFill>
        <p:spPr bwMode="auto">
          <a:xfrm>
            <a:off x="1532241" y="4132557"/>
            <a:ext cx="6148585" cy="363244"/>
          </a:xfrm>
          <a:prstGeom prst="rect">
            <a:avLst/>
          </a:prstGeom>
          <a:noFill/>
          <a:ln/>
          <a:effectLst/>
        </p:spPr>
      </p:pic>
      <p:pic>
        <p:nvPicPr>
          <p:cNvPr id="2050" name="Picture 2">
            <a:extLst>
              <a:ext uri="{C183D7F6-B498-43B3-948B-1728B52AA6E4}">
                <adec:decorative xmlns:adec="http://schemas.microsoft.com/office/drawing/2017/decorative" val="1"/>
              </a:ext>
            </a:extLst>
          </p:cNvPr>
          <p:cNvPicPr>
            <a:picLocks noChangeAspect="1" noChangeArrowheads="1"/>
          </p:cNvPicPr>
          <p:nvPr/>
        </p:nvPicPr>
        <p:blipFill>
          <a:blip r:embed="rId13">
            <a:extLst>
              <a:ext uri="{28A0092B-C50C-407E-A947-70E740481C1C}">
                <a14:useLocalDpi xmlns:a14="http://schemas.microsoft.com/office/drawing/2010/main"/>
              </a:ext>
            </a:extLst>
          </a:blip>
          <a:stretch>
            <a:fillRect/>
          </a:stretch>
        </p:blipFill>
        <p:spPr bwMode="auto">
          <a:xfrm>
            <a:off x="7813379" y="1479838"/>
            <a:ext cx="4150020" cy="1948241"/>
          </a:xfrm>
          <a:prstGeom prst="rect">
            <a:avLst/>
          </a:prstGeom>
          <a:noFill/>
        </p:spPr>
      </p:pic>
      <p:pic>
        <p:nvPicPr>
          <p:cNvPr id="13" name="Picture 12" descr="txp_fig"/>
          <p:cNvPicPr>
            <a:picLocks noChangeAspect="1"/>
          </p:cNvPicPr>
          <p:nvPr>
            <p:custDataLst>
              <p:tags r:id="rId5"/>
            </p:custDataLst>
          </p:nvPr>
        </p:nvPicPr>
        <p:blipFill>
          <a:blip r:embed="rId14" cstate="print">
            <a:extLst>
              <a:ext uri="{28A0092B-C50C-407E-A947-70E740481C1C}">
                <a14:useLocalDpi xmlns:a14="http://schemas.microsoft.com/office/drawing/2010/main"/>
              </a:ext>
            </a:extLst>
          </a:blip>
          <a:stretch>
            <a:fillRect/>
          </a:stretch>
        </p:blipFill>
        <p:spPr bwMode="auto">
          <a:xfrm>
            <a:off x="1532240" y="4572002"/>
            <a:ext cx="7002160" cy="1264239"/>
          </a:xfrm>
          <a:prstGeom prst="rect">
            <a:avLst/>
          </a:prstGeom>
          <a:noFill/>
          <a:ln/>
          <a:effectLst/>
        </p:spPr>
      </p:pic>
      <p:sp>
        <p:nvSpPr>
          <p:cNvPr id="2" name="TextBox 1">
            <a:extLst>
              <a:ext uri="{FF2B5EF4-FFF2-40B4-BE49-F238E27FC236}">
                <a16:creationId xmlns:a16="http://schemas.microsoft.com/office/drawing/2014/main" id="{9F7F0254-21C6-2948-8291-3D9D72206AFD}"/>
              </a:ext>
            </a:extLst>
          </p:cNvPr>
          <p:cNvSpPr txBox="1"/>
          <p:nvPr/>
        </p:nvSpPr>
        <p:spPr>
          <a:xfrm>
            <a:off x="0" y="3633829"/>
            <a:ext cx="1447800" cy="3539430"/>
          </a:xfrm>
          <a:prstGeom prst="rect">
            <a:avLst/>
          </a:prstGeom>
          <a:noFill/>
        </p:spPr>
        <p:txBody>
          <a:bodyPr wrap="square" rtlCol="0">
            <a:spAutoFit/>
          </a:bodyPr>
          <a:lstStyle/>
          <a:p>
            <a:r>
              <a:rPr lang="en-US" sz="2800" i="1">
                <a:latin typeface="Calibri"/>
                <a:cs typeface="Calibri"/>
              </a:rPr>
              <a:t>Same…  </a:t>
            </a:r>
          </a:p>
          <a:p>
            <a:pPr algn="r"/>
            <a:r>
              <a:rPr lang="en-US" sz="2800" i="1">
                <a:latin typeface="Calibri"/>
                <a:cs typeface="Calibri"/>
              </a:rPr>
              <a:t>row</a:t>
            </a:r>
          </a:p>
          <a:p>
            <a:pPr algn="r"/>
            <a:r>
              <a:rPr lang="en-US" sz="2800" i="1">
                <a:latin typeface="Calibri"/>
                <a:cs typeface="Calibri"/>
              </a:rPr>
              <a:t>column</a:t>
            </a:r>
          </a:p>
          <a:p>
            <a:pPr algn="r"/>
            <a:r>
              <a:rPr lang="en-US" sz="2800" i="1">
                <a:latin typeface="Calibri"/>
                <a:cs typeface="Calibri"/>
              </a:rPr>
              <a:t>diagonal</a:t>
            </a:r>
          </a:p>
          <a:p>
            <a:pPr algn="r"/>
            <a:endParaRPr lang="en-US" sz="2800" i="1">
              <a:latin typeface="Calibri"/>
              <a:cs typeface="Calibri"/>
            </a:endParaRPr>
          </a:p>
          <a:p>
            <a:pPr algn="r"/>
            <a:r>
              <a:rPr lang="en-US" sz="2800" i="1">
                <a:latin typeface="Calibri"/>
                <a:cs typeface="Calibri"/>
              </a:rPr>
              <a:t>number</a:t>
            </a:r>
          </a:p>
          <a:p>
            <a:pPr algn="r"/>
            <a:endParaRPr lang="en-US" sz="2800" i="1">
              <a:latin typeface="Calibri"/>
              <a:cs typeface="Calibri"/>
            </a:endParaRPr>
          </a:p>
          <a:p>
            <a:pPr algn="r"/>
            <a:endParaRPr lang="en-US" sz="2800" i="1" err="1">
              <a:latin typeface="Calibri"/>
              <a:cs typeface="Calibri"/>
            </a:endParaRPr>
          </a:p>
        </p:txBody>
      </p:sp>
      <p:sp>
        <p:nvSpPr>
          <p:cNvPr id="14" name="TextBox 13">
            <a:extLst>
              <a:ext uri="{FF2B5EF4-FFF2-40B4-BE49-F238E27FC236}">
                <a16:creationId xmlns:a16="http://schemas.microsoft.com/office/drawing/2014/main" id="{C0355819-A546-6D45-9CCF-EC0D991D0493}"/>
              </a:ext>
            </a:extLst>
          </p:cNvPr>
          <p:cNvSpPr txBox="1"/>
          <p:nvPr/>
        </p:nvSpPr>
        <p:spPr>
          <a:xfrm>
            <a:off x="4929411" y="3599193"/>
            <a:ext cx="1447801" cy="523220"/>
          </a:xfrm>
          <a:prstGeom prst="rect">
            <a:avLst/>
          </a:prstGeom>
          <a:noFill/>
        </p:spPr>
        <p:txBody>
          <a:bodyPr wrap="square" rtlCol="0">
            <a:spAutoFit/>
          </a:bodyPr>
          <a:lstStyle/>
          <a:p>
            <a:r>
              <a:rPr lang="en-US" sz="2800" i="1">
                <a:latin typeface="Calibri"/>
                <a:cs typeface="Calibri"/>
              </a:rPr>
              <a:t>domain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21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0214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021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0214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021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2147">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0215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t>Example: N-Queens (simpler?)</a:t>
            </a:r>
          </a:p>
        </p:txBody>
      </p:sp>
      <p:sp>
        <p:nvSpPr>
          <p:cNvPr id="9219" name="Rectangle 3"/>
          <p:cNvSpPr>
            <a:spLocks noGrp="1" noChangeArrowheads="1"/>
          </p:cNvSpPr>
          <p:nvPr>
            <p:ph idx="1"/>
          </p:nvPr>
        </p:nvSpPr>
        <p:spPr>
          <a:xfrm>
            <a:off x="304800" y="1417637"/>
            <a:ext cx="8229600" cy="4525963"/>
          </a:xfrm>
        </p:spPr>
        <p:txBody>
          <a:bodyPr/>
          <a:lstStyle/>
          <a:p>
            <a:pPr eaLnBrk="1" hangingPunct="1"/>
            <a:r>
              <a:rPr lang="en-US"/>
              <a:t>Formulation 2:</a:t>
            </a:r>
          </a:p>
          <a:p>
            <a:pPr lvl="1" eaLnBrk="1" hangingPunct="1"/>
            <a:r>
              <a:rPr lang="en-US"/>
              <a:t>Variables:</a:t>
            </a:r>
          </a:p>
          <a:p>
            <a:pPr marL="1828617" lvl="4" indent="0">
              <a:buNone/>
            </a:pPr>
            <a:r>
              <a:rPr lang="en-US" i="1"/>
              <a:t>(rows)</a:t>
            </a:r>
          </a:p>
          <a:p>
            <a:pPr lvl="1" eaLnBrk="1" hangingPunct="1"/>
            <a:r>
              <a:rPr lang="en-US"/>
              <a:t>Domains:</a:t>
            </a:r>
          </a:p>
          <a:p>
            <a:pPr marL="1828617" lvl="4" indent="0">
              <a:buNone/>
            </a:pPr>
            <a:r>
              <a:rPr lang="en-US" i="1"/>
              <a:t>(column in row)</a:t>
            </a:r>
          </a:p>
          <a:p>
            <a:pPr lvl="1" eaLnBrk="1" hangingPunct="1"/>
            <a:r>
              <a:rPr lang="en-US"/>
              <a:t>Constraints:</a:t>
            </a:r>
          </a:p>
        </p:txBody>
      </p:sp>
      <p:pic>
        <p:nvPicPr>
          <p:cNvPr id="908304" name="Picture 16" descr="txp_fig"/>
          <p:cNvPicPr>
            <a:picLocks noChangeAspect="1" noChangeArrowheads="1"/>
          </p:cNvPicPr>
          <p:nvPr>
            <p:custDataLst>
              <p:tags r:id="rId1"/>
            </p:custDataLst>
          </p:nvPr>
        </p:nvPicPr>
        <p:blipFill>
          <a:blip r:embed="rId12" cstate="print">
            <a:extLst>
              <a:ext uri="{28A0092B-C50C-407E-A947-70E740481C1C}">
                <a14:useLocalDpi xmlns:a14="http://schemas.microsoft.com/office/drawing/2010/main"/>
              </a:ext>
            </a:extLst>
          </a:blip>
          <a:srcRect/>
          <a:stretch>
            <a:fillRect/>
          </a:stretch>
        </p:blipFill>
        <p:spPr bwMode="auto">
          <a:xfrm>
            <a:off x="3467100" y="4572001"/>
            <a:ext cx="4521200" cy="363537"/>
          </a:xfrm>
          <a:prstGeom prst="rect">
            <a:avLst/>
          </a:prstGeom>
          <a:noFill/>
          <a:ln w="9525">
            <a:noFill/>
            <a:miter lim="800000"/>
            <a:headEnd/>
            <a:tailEnd/>
          </a:ln>
        </p:spPr>
      </p:pic>
      <p:sp>
        <p:nvSpPr>
          <p:cNvPr id="9229" name="TextBox 19"/>
          <p:cNvSpPr txBox="1">
            <a:spLocks noChangeArrowheads="1"/>
          </p:cNvSpPr>
          <p:nvPr/>
        </p:nvSpPr>
        <p:spPr bwMode="auto">
          <a:xfrm>
            <a:off x="1752600" y="4491338"/>
            <a:ext cx="1905000" cy="461661"/>
          </a:xfrm>
          <a:prstGeom prst="rect">
            <a:avLst/>
          </a:prstGeom>
          <a:noFill/>
          <a:ln w="9525">
            <a:noFill/>
            <a:miter lim="800000"/>
            <a:headEnd/>
            <a:tailEnd/>
          </a:ln>
        </p:spPr>
        <p:txBody>
          <a:bodyPr lIns="91436" tIns="45718" rIns="91436" bIns="45718">
            <a:spAutoFit/>
          </a:bodyPr>
          <a:lstStyle/>
          <a:p>
            <a:r>
              <a:rPr lang="en-US" sz="2400">
                <a:latin typeface="Calibri" pitchFamily="34" charset="0"/>
              </a:rPr>
              <a:t>Implicit:</a:t>
            </a:r>
          </a:p>
        </p:txBody>
      </p:sp>
      <p:sp>
        <p:nvSpPr>
          <p:cNvPr id="9230" name="TextBox 20"/>
          <p:cNvSpPr txBox="1">
            <a:spLocks noChangeArrowheads="1"/>
          </p:cNvSpPr>
          <p:nvPr/>
        </p:nvSpPr>
        <p:spPr bwMode="auto">
          <a:xfrm>
            <a:off x="1752600" y="5345114"/>
            <a:ext cx="1371600" cy="461661"/>
          </a:xfrm>
          <a:prstGeom prst="rect">
            <a:avLst/>
          </a:prstGeom>
          <a:noFill/>
          <a:ln w="9525">
            <a:noFill/>
            <a:miter lim="800000"/>
            <a:headEnd/>
            <a:tailEnd/>
          </a:ln>
        </p:spPr>
        <p:txBody>
          <a:bodyPr wrap="square" lIns="91436" tIns="45718" rIns="91436" bIns="45718">
            <a:spAutoFit/>
          </a:bodyPr>
          <a:lstStyle/>
          <a:p>
            <a:r>
              <a:rPr lang="en-US" sz="2400">
                <a:latin typeface="Calibri" pitchFamily="34" charset="0"/>
              </a:rPr>
              <a:t>Explicit:</a:t>
            </a:r>
          </a:p>
        </p:txBody>
      </p:sp>
      <p:pic>
        <p:nvPicPr>
          <p:cNvPr id="19" name="Picture 18" descr="txp_fig"/>
          <p:cNvPicPr>
            <a:picLocks noChangeAspect="1"/>
          </p:cNvPicPr>
          <p:nvPr>
            <p:custDataLst>
              <p:tags r:id="rId2"/>
            </p:custDataLst>
          </p:nvPr>
        </p:nvPicPr>
        <p:blipFill>
          <a:blip r:embed="rId13" cstate="print">
            <a:extLst>
              <a:ext uri="{28A0092B-C50C-407E-A947-70E740481C1C}">
                <a14:useLocalDpi xmlns:a14="http://schemas.microsoft.com/office/drawing/2010/main"/>
              </a:ext>
            </a:extLst>
          </a:blip>
          <a:srcRect/>
          <a:stretch>
            <a:fillRect/>
          </a:stretch>
        </p:blipFill>
        <p:spPr bwMode="auto">
          <a:xfrm>
            <a:off x="3429000" y="5410202"/>
            <a:ext cx="4394200" cy="347663"/>
          </a:xfrm>
          <a:prstGeom prst="rect">
            <a:avLst/>
          </a:prstGeom>
          <a:noFill/>
          <a:ln w="9525">
            <a:noFill/>
            <a:miter lim="800000"/>
            <a:headEnd/>
            <a:tailEnd/>
          </a:ln>
        </p:spPr>
      </p:pic>
      <p:pic>
        <p:nvPicPr>
          <p:cNvPr id="9220" name="Picture 10" descr="txp_fig"/>
          <p:cNvPicPr>
            <a:picLocks noChangeAspect="1" noChangeArrowheads="1"/>
          </p:cNvPicPr>
          <p:nvPr>
            <p:custDataLst>
              <p:tags r:id="rId3"/>
            </p:custDataLst>
          </p:nvPr>
        </p:nvPicPr>
        <p:blipFill>
          <a:blip r:embed="rId14" cstate="print">
            <a:extLst>
              <a:ext uri="{28A0092B-C50C-407E-A947-70E740481C1C}">
                <a14:useLocalDpi xmlns:a14="http://schemas.microsoft.com/office/drawing/2010/main"/>
              </a:ext>
            </a:extLst>
          </a:blip>
          <a:srcRect/>
          <a:stretch>
            <a:fillRect/>
          </a:stretch>
        </p:blipFill>
        <p:spPr bwMode="auto">
          <a:xfrm>
            <a:off x="3952081" y="2251635"/>
            <a:ext cx="395288" cy="315913"/>
          </a:xfrm>
          <a:prstGeom prst="rect">
            <a:avLst/>
          </a:prstGeom>
          <a:noFill/>
          <a:ln w="9525">
            <a:noFill/>
            <a:miter lim="800000"/>
            <a:headEnd/>
            <a:tailEnd/>
          </a:ln>
        </p:spPr>
      </p:pic>
      <p:pic>
        <p:nvPicPr>
          <p:cNvPr id="9223" name="Picture 9" descr="txp_fig"/>
          <p:cNvPicPr>
            <a:picLocks noChangeAspect="1"/>
          </p:cNvPicPr>
          <p:nvPr>
            <p:custDataLst>
              <p:tags r:id="rId4"/>
            </p:custDataLst>
          </p:nvPr>
        </p:nvPicPr>
        <p:blipFill>
          <a:blip r:embed="rId15" cstate="print">
            <a:extLst>
              <a:ext uri="{28A0092B-C50C-407E-A947-70E740481C1C}">
                <a14:useLocalDpi xmlns:a14="http://schemas.microsoft.com/office/drawing/2010/main"/>
              </a:ext>
            </a:extLst>
          </a:blip>
          <a:srcRect/>
          <a:stretch>
            <a:fillRect/>
          </a:stretch>
        </p:blipFill>
        <p:spPr bwMode="auto">
          <a:xfrm>
            <a:off x="3956844" y="3042212"/>
            <a:ext cx="1970087" cy="312737"/>
          </a:xfrm>
          <a:prstGeom prst="rect">
            <a:avLst/>
          </a:prstGeom>
          <a:noFill/>
          <a:ln w="9525">
            <a:noFill/>
            <a:miter lim="800000"/>
            <a:headEnd/>
            <a:tailEnd/>
          </a:ln>
        </p:spPr>
      </p:pic>
      <p:pic>
        <p:nvPicPr>
          <p:cNvPr id="9225" name="Picture 11" descr="txp_fig"/>
          <p:cNvPicPr>
            <a:picLocks noChangeAspect="1"/>
          </p:cNvPicPr>
          <p:nvPr>
            <p:custDataLst>
              <p:tags r:id="rId5"/>
            </p:custDataLst>
          </p:nvPr>
        </p:nvPicPr>
        <p:blipFill>
          <a:blip r:embed="rId16" cstate="print">
            <a:extLst>
              <a:ext uri="{28A0092B-C50C-407E-A947-70E740481C1C}">
                <a14:useLocalDpi xmlns:a14="http://schemas.microsoft.com/office/drawing/2010/main"/>
              </a:ext>
            </a:extLst>
          </a:blip>
          <a:srcRect/>
          <a:stretch>
            <a:fillRect/>
          </a:stretch>
        </p:blipFill>
        <p:spPr bwMode="auto">
          <a:xfrm>
            <a:off x="7932737" y="1752602"/>
            <a:ext cx="395288" cy="300039"/>
          </a:xfrm>
          <a:prstGeom prst="rect">
            <a:avLst/>
          </a:prstGeom>
          <a:noFill/>
          <a:ln w="9525">
            <a:noFill/>
            <a:miter lim="800000"/>
            <a:headEnd/>
            <a:tailEnd/>
          </a:ln>
        </p:spPr>
      </p:pic>
      <p:pic>
        <p:nvPicPr>
          <p:cNvPr id="9226" name="Picture 13" descr="txp_fig"/>
          <p:cNvPicPr>
            <a:picLocks noChangeAspect="1"/>
          </p:cNvPicPr>
          <p:nvPr>
            <p:custDataLst>
              <p:tags r:id="rId6"/>
            </p:custDataLst>
          </p:nvPr>
        </p:nvPicPr>
        <p:blipFill>
          <a:blip r:embed="rId17" cstate="print">
            <a:extLst>
              <a:ext uri="{28A0092B-C50C-407E-A947-70E740481C1C}">
                <a14:useLocalDpi xmlns:a14="http://schemas.microsoft.com/office/drawing/2010/main"/>
              </a:ext>
            </a:extLst>
          </a:blip>
          <a:srcRect/>
          <a:stretch>
            <a:fillRect/>
          </a:stretch>
        </p:blipFill>
        <p:spPr bwMode="auto">
          <a:xfrm>
            <a:off x="7924801" y="2209802"/>
            <a:ext cx="411163" cy="301625"/>
          </a:xfrm>
          <a:prstGeom prst="rect">
            <a:avLst/>
          </a:prstGeom>
          <a:noFill/>
          <a:ln w="9525">
            <a:noFill/>
            <a:miter lim="800000"/>
            <a:headEnd/>
            <a:tailEnd/>
          </a:ln>
        </p:spPr>
      </p:pic>
      <p:pic>
        <p:nvPicPr>
          <p:cNvPr id="9227" name="Picture 15" descr="txp_fig"/>
          <p:cNvPicPr>
            <a:picLocks noChangeAspect="1"/>
          </p:cNvPicPr>
          <p:nvPr>
            <p:custDataLst>
              <p:tags r:id="rId7"/>
            </p:custDataLst>
          </p:nvPr>
        </p:nvPicPr>
        <p:blipFill>
          <a:blip r:embed="rId18" cstate="print">
            <a:extLst>
              <a:ext uri="{28A0092B-C50C-407E-A947-70E740481C1C}">
                <a14:useLocalDpi xmlns:a14="http://schemas.microsoft.com/office/drawing/2010/main"/>
              </a:ext>
            </a:extLst>
          </a:blip>
          <a:srcRect/>
          <a:stretch>
            <a:fillRect/>
          </a:stretch>
        </p:blipFill>
        <p:spPr bwMode="auto">
          <a:xfrm>
            <a:off x="7932739" y="2667002"/>
            <a:ext cx="411163" cy="300039"/>
          </a:xfrm>
          <a:prstGeom prst="rect">
            <a:avLst/>
          </a:prstGeom>
          <a:noFill/>
          <a:ln w="9525">
            <a:noFill/>
            <a:miter lim="800000"/>
            <a:headEnd/>
            <a:tailEnd/>
          </a:ln>
        </p:spPr>
      </p:pic>
      <p:pic>
        <p:nvPicPr>
          <p:cNvPr id="9228" name="Picture 17" descr="txp_fig"/>
          <p:cNvPicPr>
            <a:picLocks noChangeAspect="1"/>
          </p:cNvPicPr>
          <p:nvPr>
            <p:custDataLst>
              <p:tags r:id="rId8"/>
            </p:custDataLst>
          </p:nvPr>
        </p:nvPicPr>
        <p:blipFill>
          <a:blip r:embed="rId19" cstate="print">
            <a:extLst>
              <a:ext uri="{28A0092B-C50C-407E-A947-70E740481C1C}">
                <a14:useLocalDpi xmlns:a14="http://schemas.microsoft.com/office/drawing/2010/main"/>
              </a:ext>
            </a:extLst>
          </a:blip>
          <a:srcRect/>
          <a:stretch>
            <a:fillRect/>
          </a:stretch>
        </p:blipFill>
        <p:spPr bwMode="auto">
          <a:xfrm>
            <a:off x="7932739" y="3128964"/>
            <a:ext cx="411163" cy="300037"/>
          </a:xfrm>
          <a:prstGeom prst="rect">
            <a:avLst/>
          </a:prstGeom>
          <a:noFill/>
          <a:ln w="9525">
            <a:noFill/>
            <a:miter lim="800000"/>
            <a:headEnd/>
            <a:tailEnd/>
          </a:ln>
        </p:spPr>
      </p:pic>
      <p:pic>
        <p:nvPicPr>
          <p:cNvPr id="9224" name="Picture 22" descr="4x4 chessboard showing four queens places in non-threatening positions."/>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8389937" y="1600200"/>
            <a:ext cx="2046288" cy="2057400"/>
          </a:xfrm>
          <a:prstGeom prst="rect">
            <a:avLst/>
          </a:prstGeom>
          <a:noFill/>
          <a:ln w="9525">
            <a:noFill/>
            <a:miter lim="800000"/>
            <a:headEnd/>
            <a:tailEnd/>
          </a:ln>
        </p:spPr>
      </p:pic>
      <p:pic>
        <p:nvPicPr>
          <p:cNvPr id="23" name="Picture 22" descr="txp_fig"/>
          <p:cNvPicPr>
            <a:picLocks noChangeAspect="1"/>
          </p:cNvPicPr>
          <p:nvPr>
            <p:custDataLst>
              <p:tags r:id="rId9"/>
            </p:custDataLst>
          </p:nvPr>
        </p:nvPicPr>
        <p:blipFill>
          <a:blip r:embed="rId21" cstate="print">
            <a:extLst>
              <a:ext uri="{28A0092B-C50C-407E-A947-70E740481C1C}">
                <a14:useLocalDpi xmlns:a14="http://schemas.microsoft.com/office/drawing/2010/main"/>
              </a:ext>
            </a:extLst>
          </a:blip>
          <a:srcRect/>
          <a:stretch>
            <a:fillRect/>
          </a:stretch>
        </p:blipFill>
        <p:spPr bwMode="auto">
          <a:xfrm>
            <a:off x="3479800" y="6019800"/>
            <a:ext cx="558800" cy="7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830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9" grpId="0"/>
      <p:bldP spid="92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Solving CSPs</a:t>
            </a:r>
          </a:p>
        </p:txBody>
      </p:sp>
      <p:pic>
        <p:nvPicPr>
          <p:cNvPr id="5" name="Picture 2">
            <a:extLs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1828801" y="1524416"/>
            <a:ext cx="8866186" cy="462832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Standard Search Formulation</a:t>
            </a:r>
          </a:p>
        </p:txBody>
      </p:sp>
      <p:sp>
        <p:nvSpPr>
          <p:cNvPr id="17411" name="Rectangle 3"/>
          <p:cNvSpPr>
            <a:spLocks noGrp="1" noChangeArrowheads="1"/>
          </p:cNvSpPr>
          <p:nvPr>
            <p:ph idx="1"/>
          </p:nvPr>
        </p:nvSpPr>
        <p:spPr>
          <a:xfrm>
            <a:off x="381000" y="1447800"/>
            <a:ext cx="6400800" cy="4572000"/>
          </a:xfrm>
        </p:spPr>
        <p:txBody>
          <a:bodyPr>
            <a:normAutofit lnSpcReduction="10000"/>
          </a:bodyPr>
          <a:lstStyle/>
          <a:p>
            <a:pPr eaLnBrk="1" hangingPunct="1">
              <a:lnSpc>
                <a:spcPct val="80000"/>
              </a:lnSpc>
            </a:pPr>
            <a:r>
              <a:rPr lang="en-US" sz="2800"/>
              <a:t>Standard search formulation of CSPs</a:t>
            </a:r>
          </a:p>
          <a:p>
            <a:pPr eaLnBrk="1" hangingPunct="1">
              <a:lnSpc>
                <a:spcPct val="80000"/>
              </a:lnSpc>
            </a:pPr>
            <a:endParaRPr lang="en-US" sz="2800"/>
          </a:p>
          <a:p>
            <a:pPr eaLnBrk="1" hangingPunct="1">
              <a:lnSpc>
                <a:spcPct val="80000"/>
              </a:lnSpc>
            </a:pPr>
            <a:r>
              <a:rPr lang="en-US" sz="2800"/>
              <a:t>States defined by the values assigned so far (partial assignments)</a:t>
            </a:r>
          </a:p>
          <a:p>
            <a:pPr lvl="1" eaLnBrk="1" hangingPunct="1">
              <a:lnSpc>
                <a:spcPct val="80000"/>
              </a:lnSpc>
            </a:pPr>
            <a:r>
              <a:rPr lang="en-US" sz="2400"/>
              <a:t>Initial state: the empty assignment, {}</a:t>
            </a:r>
          </a:p>
          <a:p>
            <a:pPr lvl="1" eaLnBrk="1" hangingPunct="1">
              <a:lnSpc>
                <a:spcPct val="80000"/>
              </a:lnSpc>
            </a:pPr>
            <a:r>
              <a:rPr lang="en-US" sz="2400"/>
              <a:t>Successor function: assign a value to an unassigned variable</a:t>
            </a:r>
          </a:p>
          <a:p>
            <a:pPr lvl="1" eaLnBrk="1" hangingPunct="1">
              <a:lnSpc>
                <a:spcPct val="80000"/>
              </a:lnSpc>
            </a:pPr>
            <a:r>
              <a:rPr lang="en-US" sz="2400"/>
              <a:t>Goal test: the current assignment is complete and satisfies all constraints</a:t>
            </a:r>
          </a:p>
          <a:p>
            <a:pPr eaLnBrk="1" hangingPunct="1">
              <a:lnSpc>
                <a:spcPct val="80000"/>
              </a:lnSpc>
            </a:pPr>
            <a:endParaRPr lang="en-US" sz="2800"/>
          </a:p>
          <a:p>
            <a:pPr eaLnBrk="1" hangingPunct="1">
              <a:lnSpc>
                <a:spcPct val="80000"/>
              </a:lnSpc>
            </a:pPr>
            <a:r>
              <a:rPr lang="en-US" sz="2800"/>
              <a:t>We’ll start with the straightforward, naïve approach, then improve it</a:t>
            </a:r>
          </a:p>
          <a:p>
            <a:pPr eaLnBrk="1" hangingPunct="1">
              <a:lnSpc>
                <a:spcPct val="80000"/>
              </a:lnSpc>
            </a:pPr>
            <a:endParaRPr lang="en-US" sz="2800"/>
          </a:p>
        </p:txBody>
      </p:sp>
      <p:pic>
        <p:nvPicPr>
          <p:cNvPr id="13316" name="Picture 4">
            <a:extLs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6680024" y="1545125"/>
            <a:ext cx="5359576" cy="416939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Backtracking Search</a:t>
            </a:r>
          </a:p>
        </p:txBody>
      </p:sp>
      <p:pic>
        <p:nvPicPr>
          <p:cNvPr id="12291" name="Picture 3" descr=" A robot cop (constraint enforcer) is pointing to an Australian map were adjacent states are the same color.">
            <a:extLst>
              <a:ext uri="{C183D7F6-B498-43B3-948B-1728B52AA6E4}">
                <adec:decorative xmlns:adec="http://schemas.microsoft.com/office/drawing/2017/decorative" val="0"/>
              </a:ext>
            </a:extLst>
          </p:cNvPr>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2438402" y="1752602"/>
            <a:ext cx="7315199" cy="4278246"/>
          </a:xfrm>
          <a:prstGeom prst="rect">
            <a:avLst/>
          </a:prstGeom>
          <a:noFill/>
        </p:spPr>
      </p:pic>
    </p:spTree>
    <p:extLst>
      <p:ext uri="{BB962C8B-B14F-4D97-AF65-F5344CB8AC3E}">
        <p14:creationId xmlns:p14="http://schemas.microsoft.com/office/powerpoint/2010/main" val="307069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t>Backtracking Search Conceptually</a:t>
            </a:r>
          </a:p>
        </p:txBody>
      </p:sp>
      <p:pic>
        <p:nvPicPr>
          <p:cNvPr id="21508" name="Picture 4" descr="A Search tree is revealed where each level has one additional state on the australian map colored in.  "/>
          <p:cNvPicPr>
            <a:picLocks noChangeAspect="1" noChangeArrowheads="1"/>
          </p:cNvPicPr>
          <p:nvPr/>
        </p:nvPicPr>
        <p:blipFill>
          <a:blip r:embed="rId3" cstate="print"/>
          <a:srcRect/>
          <a:stretch>
            <a:fillRect/>
          </a:stretch>
        </p:blipFill>
        <p:spPr bwMode="auto">
          <a:xfrm>
            <a:off x="8236556" y="1141002"/>
            <a:ext cx="1165225" cy="960437"/>
          </a:xfrm>
          <a:prstGeom prst="rect">
            <a:avLst/>
          </a:prstGeom>
          <a:noFill/>
          <a:ln w="9525">
            <a:noFill/>
            <a:miter lim="800000"/>
            <a:headEnd/>
            <a:tailEnd/>
          </a:ln>
        </p:spPr>
      </p:pic>
      <p:pic>
        <p:nvPicPr>
          <p:cNvPr id="921605" name="Picture 5">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983" t="1931"/>
          <a:stretch>
            <a:fillRect/>
          </a:stretch>
        </p:blipFill>
        <p:spPr bwMode="auto">
          <a:xfrm>
            <a:off x="6969709" y="1182605"/>
            <a:ext cx="3846420" cy="2048811"/>
          </a:xfrm>
          <a:prstGeom prst="rect">
            <a:avLst/>
          </a:prstGeom>
          <a:noFill/>
          <a:ln w="9525">
            <a:noFill/>
            <a:miter lim="800000"/>
            <a:headEnd/>
            <a:tailEnd/>
          </a:ln>
        </p:spPr>
      </p:pic>
      <p:pic>
        <p:nvPicPr>
          <p:cNvPr id="921606" name="Picture 6" descr="In the second level there are only two choices to color the northern territories after western australia was colored in the first level."/>
          <p:cNvPicPr>
            <a:picLocks noChangeAspect="1" noChangeArrowheads="1"/>
          </p:cNvPicPr>
          <p:nvPr/>
        </p:nvPicPr>
        <p:blipFill>
          <a:blip r:embed="rId5" cstate="print">
            <a:extLst>
              <a:ext uri="{28A0092B-C50C-407E-A947-70E740481C1C}">
                <a14:useLocalDpi xmlns:a14="http://schemas.microsoft.com/office/drawing/2010/main"/>
              </a:ext>
            </a:extLst>
          </a:blip>
          <a:srcRect l="645" t="615"/>
          <a:stretch>
            <a:fillRect/>
          </a:stretch>
        </p:blipFill>
        <p:spPr bwMode="auto">
          <a:xfrm>
            <a:off x="6135699" y="1182605"/>
            <a:ext cx="4534647" cy="3365315"/>
          </a:xfrm>
          <a:prstGeom prst="rect">
            <a:avLst/>
          </a:prstGeom>
          <a:noFill/>
          <a:ln w="9525">
            <a:noFill/>
            <a:miter lim="800000"/>
            <a:headEnd/>
            <a:tailEnd/>
          </a:ln>
        </p:spPr>
      </p:pic>
      <p:pic>
        <p:nvPicPr>
          <p:cNvPr id="921607" name="Picture 7">
            <a:extLs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l="578" t="520"/>
          <a:stretch>
            <a:fillRect/>
          </a:stretch>
        </p:blipFill>
        <p:spPr bwMode="auto">
          <a:xfrm>
            <a:off x="5269297" y="1216091"/>
            <a:ext cx="5401049" cy="4684059"/>
          </a:xfrm>
          <a:prstGeom prst="rect">
            <a:avLst/>
          </a:prstGeom>
          <a:noFill/>
          <a:ln w="9525">
            <a:noFill/>
            <a:miter lim="800000"/>
            <a:headEnd/>
            <a:tailEnd/>
          </a:ln>
        </p:spPr>
      </p:pic>
      <p:pic>
        <p:nvPicPr>
          <p:cNvPr id="10" name="Picture 3">
            <a:extLs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a:ext>
            </a:extLst>
          </a:blip>
          <a:stretch>
            <a:fillRect/>
          </a:stretch>
        </p:blipFill>
        <p:spPr bwMode="auto">
          <a:xfrm>
            <a:off x="8892919" y="4547920"/>
            <a:ext cx="2992468" cy="1750125"/>
          </a:xfrm>
          <a:prstGeom prst="rect">
            <a:avLst/>
          </a:prstGeom>
          <a:noFill/>
        </p:spPr>
      </p:pic>
      <p:sp>
        <p:nvSpPr>
          <p:cNvPr id="2" name="TextBox 1"/>
          <p:cNvSpPr txBox="1"/>
          <p:nvPr/>
        </p:nvSpPr>
        <p:spPr>
          <a:xfrm>
            <a:off x="533400" y="1600200"/>
            <a:ext cx="4590114" cy="2862322"/>
          </a:xfrm>
          <a:prstGeom prst="rect">
            <a:avLst/>
          </a:prstGeom>
          <a:noFill/>
        </p:spPr>
        <p:txBody>
          <a:bodyPr wrap="square" rtlCol="0">
            <a:spAutoFit/>
          </a:bodyPr>
          <a:lstStyle/>
          <a:p>
            <a:pPr marL="457200" indent="-457200">
              <a:buFont typeface="+mj-lt"/>
              <a:buAutoNum type="arabicPeriod"/>
            </a:pPr>
            <a:r>
              <a:rPr lang="en-US" sz="2000">
                <a:latin typeface="Calibri" panose="020F0502020204030204" pitchFamily="34" charset="0"/>
                <a:cs typeface="Calibri" panose="020F0502020204030204" pitchFamily="34" charset="0"/>
              </a:rPr>
              <a:t>Use a DFS</a:t>
            </a:r>
          </a:p>
          <a:p>
            <a:pPr marL="457200" indent="-457200">
              <a:buFont typeface="+mj-lt"/>
              <a:buAutoNum type="arabicPeriod"/>
            </a:pPr>
            <a:r>
              <a:rPr lang="en-US" sz="2000">
                <a:latin typeface="Calibri" panose="020F0502020204030204" pitchFamily="34" charset="0"/>
                <a:cs typeface="Calibri" panose="020F0502020204030204" pitchFamily="34" charset="0"/>
              </a:rPr>
              <a:t>Fix the ordering of variable assignment</a:t>
            </a:r>
          </a:p>
          <a:p>
            <a:pPr marL="914400" lvl="1" indent="-457200">
              <a:buFont typeface="Arial" panose="020B0604020202020204" pitchFamily="34" charset="0"/>
              <a:buChar char="•"/>
            </a:pPr>
            <a:r>
              <a:rPr lang="en-US" sz="2000">
                <a:latin typeface="Calibri" panose="020F0502020204030204" pitchFamily="34" charset="0"/>
                <a:cs typeface="Calibri" panose="020F0502020204030204" pitchFamily="34" charset="0"/>
              </a:rPr>
              <a:t>Variable assignments are commutative</a:t>
            </a:r>
          </a:p>
          <a:p>
            <a:pPr marL="914400" lvl="1" indent="-457200">
              <a:buFont typeface="Arial" panose="020B0604020202020204" pitchFamily="34" charset="0"/>
              <a:buChar char="•"/>
            </a:pPr>
            <a:r>
              <a:rPr lang="en-US" sz="2000">
                <a:latin typeface="Calibri" panose="020F0502020204030204" pitchFamily="34" charset="0"/>
                <a:cs typeface="Calibri" panose="020F0502020204030204" pitchFamily="34" charset="0"/>
              </a:rPr>
              <a:t>Each depth only considers one variable</a:t>
            </a:r>
          </a:p>
          <a:p>
            <a:pPr marL="457200" indent="-457200">
              <a:buFont typeface="+mj-lt"/>
              <a:buAutoNum type="arabicPeriod"/>
            </a:pPr>
            <a:r>
              <a:rPr lang="en-US" sz="2000">
                <a:latin typeface="Calibri" panose="020F0502020204030204" pitchFamily="34" charset="0"/>
                <a:cs typeface="Calibri" panose="020F0502020204030204" pitchFamily="34" charset="0"/>
              </a:rPr>
              <a:t>Check the constraints as you go</a:t>
            </a:r>
          </a:p>
          <a:p>
            <a:pPr marL="914400" lvl="1" indent="-457200">
              <a:buFont typeface="Arial" panose="020B0604020202020204" pitchFamily="34" charset="0"/>
              <a:buChar char="•"/>
            </a:pPr>
            <a:r>
              <a:rPr lang="en-US" sz="2000">
                <a:latin typeface="Calibri" panose="020F0502020204030204" pitchFamily="34" charset="0"/>
                <a:cs typeface="Calibri" panose="020F0502020204030204" pitchFamily="34" charset="0"/>
              </a:rPr>
              <a:t>Similar to pruning?</a:t>
            </a:r>
          </a:p>
        </p:txBody>
      </p:sp>
    </p:spTree>
    <p:extLst>
      <p:ext uri="{BB962C8B-B14F-4D97-AF65-F5344CB8AC3E}">
        <p14:creationId xmlns:p14="http://schemas.microsoft.com/office/powerpoint/2010/main" val="335347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6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16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21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t>Backtracking Search Algorithm</a:t>
            </a:r>
          </a:p>
        </p:txBody>
      </p:sp>
      <p:sp>
        <p:nvSpPr>
          <p:cNvPr id="2" name="Text Placeholder 4">
            <a:extLst>
              <a:ext uri="{FF2B5EF4-FFF2-40B4-BE49-F238E27FC236}">
                <a16:creationId xmlns:a16="http://schemas.microsoft.com/office/drawing/2014/main" id="{BC5DE5AB-EEB0-474D-C045-CFC431DC5D6F}"/>
              </a:ext>
            </a:extLst>
          </p:cNvPr>
          <p:cNvSpPr txBox="1">
            <a:spLocks/>
          </p:cNvSpPr>
          <p:nvPr/>
        </p:nvSpPr>
        <p:spPr>
          <a:xfrm>
            <a:off x="2177342" y="1543682"/>
            <a:ext cx="7837313" cy="4441601"/>
          </a:xfrm>
          <a:prstGeom prst="rect">
            <a:avLst/>
          </a:prstGeom>
          <a:ln w="38100">
            <a:solidFill>
              <a:schemeClr val="accent1"/>
            </a:solidFill>
          </a:ln>
        </p:spPr>
        <p:txBody>
          <a:bodyPr>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en-US" sz="1600" b="1">
              <a:solidFill>
                <a:schemeClr val="accent1"/>
              </a:solidFill>
            </a:endParaRPr>
          </a:p>
          <a:p>
            <a:pPr marL="0" indent="0">
              <a:lnSpc>
                <a:spcPct val="100000"/>
              </a:lnSpc>
              <a:spcBef>
                <a:spcPts val="600"/>
              </a:spcBef>
              <a:buNone/>
            </a:pPr>
            <a:r>
              <a:rPr lang="en-US" sz="1600" b="1">
                <a:solidFill>
                  <a:schemeClr val="accent1"/>
                </a:solidFill>
              </a:rPr>
              <a:t>function</a:t>
            </a:r>
            <a:r>
              <a:rPr lang="en-US" sz="1600"/>
              <a:t> </a:t>
            </a:r>
            <a:r>
              <a:rPr lang="en-US" sz="1600">
                <a:solidFill>
                  <a:schemeClr val="accent2"/>
                </a:solidFill>
              </a:rPr>
              <a:t>BACKTRACKING-SEARCH</a:t>
            </a:r>
            <a:r>
              <a:rPr lang="en-US" sz="1600"/>
              <a:t>(</a:t>
            </a:r>
            <a:r>
              <a:rPr lang="en-US" sz="1600" i="1" err="1">
                <a:solidFill>
                  <a:schemeClr val="accent3"/>
                </a:solidFill>
              </a:rPr>
              <a:t>csp</a:t>
            </a:r>
            <a:r>
              <a:rPr lang="en-US" sz="1600"/>
              <a:t>) </a:t>
            </a:r>
            <a:r>
              <a:rPr lang="en-US" sz="1600" b="1">
                <a:solidFill>
                  <a:schemeClr val="accent1"/>
                </a:solidFill>
              </a:rPr>
              <a:t>returns</a:t>
            </a:r>
            <a:r>
              <a:rPr lang="en-US" sz="1600"/>
              <a:t> solution or failure</a:t>
            </a:r>
          </a:p>
          <a:p>
            <a:pPr marL="0" indent="0">
              <a:lnSpc>
                <a:spcPct val="100000"/>
              </a:lnSpc>
              <a:spcBef>
                <a:spcPts val="600"/>
              </a:spcBef>
              <a:buNone/>
            </a:pPr>
            <a:r>
              <a:rPr lang="en-US" sz="1600"/>
              <a:t>	</a:t>
            </a:r>
            <a:r>
              <a:rPr lang="en-US" sz="1600" b="1">
                <a:solidFill>
                  <a:schemeClr val="accent1"/>
                </a:solidFill>
              </a:rPr>
              <a:t> return</a:t>
            </a:r>
            <a:r>
              <a:rPr lang="en-US" sz="1600"/>
              <a:t> RECURSIVE-BACKTRACKING({}, </a:t>
            </a:r>
            <a:r>
              <a:rPr lang="en-US" sz="1600" i="1" err="1">
                <a:solidFill>
                  <a:schemeClr val="accent3"/>
                </a:solidFill>
              </a:rPr>
              <a:t>csp</a:t>
            </a:r>
            <a:r>
              <a:rPr lang="en-US" sz="1600"/>
              <a:t>)</a:t>
            </a:r>
          </a:p>
          <a:p>
            <a:pPr marL="0" indent="0">
              <a:lnSpc>
                <a:spcPct val="100000"/>
              </a:lnSpc>
              <a:spcBef>
                <a:spcPts val="600"/>
              </a:spcBef>
              <a:buNone/>
            </a:pPr>
            <a:r>
              <a:rPr lang="en-US" sz="1600" b="1">
                <a:solidFill>
                  <a:schemeClr val="accent1"/>
                </a:solidFill>
              </a:rPr>
              <a:t>function</a:t>
            </a:r>
            <a:r>
              <a:rPr lang="en-US" sz="1600"/>
              <a:t> </a:t>
            </a:r>
            <a:r>
              <a:rPr lang="en-US" sz="1600">
                <a:solidFill>
                  <a:schemeClr val="accent2"/>
                </a:solidFill>
              </a:rPr>
              <a:t>RECURSIVE-BACKTRACKING</a:t>
            </a:r>
            <a:r>
              <a:rPr lang="en-US" sz="1600"/>
              <a:t>(</a:t>
            </a:r>
            <a:r>
              <a:rPr lang="en-US" sz="1600" i="1">
                <a:solidFill>
                  <a:schemeClr val="accent3"/>
                </a:solidFill>
              </a:rPr>
              <a:t>assignment, </a:t>
            </a:r>
            <a:r>
              <a:rPr lang="en-US" sz="1600" i="1" err="1">
                <a:solidFill>
                  <a:schemeClr val="accent3"/>
                </a:solidFill>
              </a:rPr>
              <a:t>csp</a:t>
            </a:r>
            <a:r>
              <a:rPr lang="en-US" sz="1600"/>
              <a:t>) </a:t>
            </a:r>
            <a:r>
              <a:rPr lang="en-US" sz="1600" b="1">
                <a:solidFill>
                  <a:schemeClr val="accent1"/>
                </a:solidFill>
              </a:rPr>
              <a:t>returns</a:t>
            </a:r>
            <a:r>
              <a:rPr lang="en-US" sz="1600"/>
              <a:t> solution or failure</a:t>
            </a:r>
          </a:p>
          <a:p>
            <a:pPr marL="0" indent="0">
              <a:lnSpc>
                <a:spcPct val="100000"/>
              </a:lnSpc>
              <a:spcBef>
                <a:spcPts val="600"/>
              </a:spcBef>
              <a:buNone/>
            </a:pPr>
            <a:r>
              <a:rPr lang="en-US" sz="1600"/>
              <a:t>	</a:t>
            </a:r>
            <a:r>
              <a:rPr lang="en-US" sz="1600" b="1">
                <a:solidFill>
                  <a:schemeClr val="accent1"/>
                </a:solidFill>
              </a:rPr>
              <a:t>if</a:t>
            </a:r>
            <a:r>
              <a:rPr lang="en-US" sz="1600"/>
              <a:t> </a:t>
            </a:r>
            <a:r>
              <a:rPr lang="en-US" sz="1600" i="1">
                <a:solidFill>
                  <a:schemeClr val="accent3"/>
                </a:solidFill>
              </a:rPr>
              <a:t>assignment</a:t>
            </a:r>
            <a:r>
              <a:rPr lang="en-US" sz="1600"/>
              <a:t> is complete </a:t>
            </a:r>
            <a:r>
              <a:rPr lang="en-US" sz="1600" b="1">
                <a:solidFill>
                  <a:schemeClr val="accent1"/>
                </a:solidFill>
              </a:rPr>
              <a:t>then</a:t>
            </a:r>
            <a:r>
              <a:rPr lang="en-US" sz="1600"/>
              <a:t> </a:t>
            </a:r>
            <a:r>
              <a:rPr lang="en-US" sz="1600" b="1">
                <a:solidFill>
                  <a:schemeClr val="accent1"/>
                </a:solidFill>
              </a:rPr>
              <a:t>return</a:t>
            </a:r>
            <a:r>
              <a:rPr lang="en-US" sz="1600"/>
              <a:t> </a:t>
            </a:r>
            <a:r>
              <a:rPr lang="en-US" sz="1600" i="1">
                <a:solidFill>
                  <a:schemeClr val="accent3"/>
                </a:solidFill>
              </a:rPr>
              <a:t>assignment</a:t>
            </a:r>
            <a:endParaRPr lang="en-US" sz="1600"/>
          </a:p>
          <a:p>
            <a:pPr marL="0" indent="0">
              <a:lnSpc>
                <a:spcPct val="100000"/>
              </a:lnSpc>
              <a:spcBef>
                <a:spcPts val="600"/>
              </a:spcBef>
              <a:buNone/>
            </a:pPr>
            <a:r>
              <a:rPr lang="en-US" sz="1600"/>
              <a:t>	</a:t>
            </a:r>
            <a:r>
              <a:rPr lang="en-US" sz="1600" i="1">
                <a:solidFill>
                  <a:schemeClr val="accent3"/>
                </a:solidFill>
              </a:rPr>
              <a:t>var</a:t>
            </a:r>
            <a:r>
              <a:rPr lang="en-US" sz="1600"/>
              <a:t> ← SELECT-UNASSIGNED-VARIABLE (VARIABLES[</a:t>
            </a:r>
            <a:r>
              <a:rPr lang="en-US" sz="1600" i="1" err="1">
                <a:solidFill>
                  <a:schemeClr val="accent3"/>
                </a:solidFill>
              </a:rPr>
              <a:t>csp</a:t>
            </a:r>
            <a:r>
              <a:rPr lang="en-US" sz="1600"/>
              <a:t>], </a:t>
            </a:r>
            <a:r>
              <a:rPr lang="en-US" sz="1600" i="1">
                <a:solidFill>
                  <a:schemeClr val="accent3"/>
                </a:solidFill>
              </a:rPr>
              <a:t>assignment, </a:t>
            </a:r>
            <a:r>
              <a:rPr lang="en-US" sz="1600" i="1" err="1">
                <a:solidFill>
                  <a:schemeClr val="accent3"/>
                </a:solidFill>
              </a:rPr>
              <a:t>csp</a:t>
            </a:r>
            <a:r>
              <a:rPr lang="en-US" sz="1600" i="1">
                <a:solidFill>
                  <a:schemeClr val="accent3"/>
                </a:solidFill>
              </a:rPr>
              <a:t>)</a:t>
            </a:r>
          </a:p>
          <a:p>
            <a:pPr marL="0" indent="0">
              <a:lnSpc>
                <a:spcPct val="100000"/>
              </a:lnSpc>
              <a:spcBef>
                <a:spcPts val="600"/>
              </a:spcBef>
              <a:buNone/>
            </a:pPr>
            <a:r>
              <a:rPr lang="en-US" sz="1600"/>
              <a:t>	</a:t>
            </a:r>
            <a:r>
              <a:rPr lang="en-US" sz="1600" b="1">
                <a:solidFill>
                  <a:schemeClr val="accent1"/>
                </a:solidFill>
              </a:rPr>
              <a:t>for each </a:t>
            </a:r>
            <a:r>
              <a:rPr lang="en-US" sz="1600" i="1">
                <a:solidFill>
                  <a:schemeClr val="accent3"/>
                </a:solidFill>
              </a:rPr>
              <a:t>value </a:t>
            </a:r>
            <a:r>
              <a:rPr lang="en-US" sz="1600"/>
              <a:t>in ORDER-DOMAIN-VALUES(</a:t>
            </a:r>
            <a:r>
              <a:rPr lang="en-US" sz="1600" i="1">
                <a:solidFill>
                  <a:schemeClr val="accent3"/>
                </a:solidFill>
              </a:rPr>
              <a:t>var, assignment, </a:t>
            </a:r>
            <a:r>
              <a:rPr lang="en-US" sz="1600" i="1" err="1">
                <a:solidFill>
                  <a:schemeClr val="accent3"/>
                </a:solidFill>
              </a:rPr>
              <a:t>csp</a:t>
            </a:r>
            <a:r>
              <a:rPr lang="en-US" sz="1600" i="1">
                <a:solidFill>
                  <a:schemeClr val="accent3"/>
                </a:solidFill>
              </a:rPr>
              <a:t>) </a:t>
            </a:r>
            <a:r>
              <a:rPr lang="en-US" sz="1600" b="1">
                <a:solidFill>
                  <a:schemeClr val="accent1"/>
                </a:solidFill>
              </a:rPr>
              <a:t>do</a:t>
            </a:r>
            <a:r>
              <a:rPr lang="en-US" sz="1600"/>
              <a:t> </a:t>
            </a:r>
            <a:endParaRPr lang="en-US" sz="1600" b="1">
              <a:solidFill>
                <a:schemeClr val="accent1"/>
              </a:solidFill>
            </a:endParaRPr>
          </a:p>
          <a:p>
            <a:pPr marL="0" indent="0">
              <a:lnSpc>
                <a:spcPct val="100000"/>
              </a:lnSpc>
              <a:spcBef>
                <a:spcPts val="600"/>
              </a:spcBef>
              <a:buNone/>
            </a:pPr>
            <a:r>
              <a:rPr lang="en-US" sz="1600"/>
              <a:t>		</a:t>
            </a:r>
            <a:r>
              <a:rPr lang="en-US" sz="1600" b="1">
                <a:solidFill>
                  <a:schemeClr val="accent1"/>
                </a:solidFill>
              </a:rPr>
              <a:t>if</a:t>
            </a:r>
            <a:r>
              <a:rPr lang="en-US" sz="1600"/>
              <a:t> </a:t>
            </a:r>
            <a:r>
              <a:rPr lang="en-US" sz="1600" i="1">
                <a:solidFill>
                  <a:schemeClr val="accent3"/>
                </a:solidFill>
              </a:rPr>
              <a:t>value</a:t>
            </a:r>
            <a:r>
              <a:rPr lang="en-US" sz="1600"/>
              <a:t> is consistent with </a:t>
            </a:r>
            <a:r>
              <a:rPr lang="en-US" sz="1600" i="1">
                <a:solidFill>
                  <a:schemeClr val="accent3"/>
                </a:solidFill>
              </a:rPr>
              <a:t>assignment </a:t>
            </a:r>
            <a:r>
              <a:rPr lang="en-US" sz="1600"/>
              <a:t>given CONSTRAINTS[</a:t>
            </a:r>
            <a:r>
              <a:rPr lang="en-US" sz="1600" i="1" err="1">
                <a:solidFill>
                  <a:schemeClr val="accent3"/>
                </a:solidFill>
              </a:rPr>
              <a:t>csp</a:t>
            </a:r>
            <a:r>
              <a:rPr lang="en-US" sz="1600"/>
              <a:t>] </a:t>
            </a:r>
            <a:r>
              <a:rPr lang="en-US" sz="1600" b="1">
                <a:solidFill>
                  <a:schemeClr val="accent1"/>
                </a:solidFill>
              </a:rPr>
              <a:t>then</a:t>
            </a:r>
          </a:p>
          <a:p>
            <a:pPr marL="0" indent="0">
              <a:lnSpc>
                <a:spcPct val="100000"/>
              </a:lnSpc>
              <a:spcBef>
                <a:spcPts val="600"/>
              </a:spcBef>
              <a:buNone/>
            </a:pPr>
            <a:r>
              <a:rPr lang="en-US" sz="1600" b="1" i="1">
                <a:solidFill>
                  <a:schemeClr val="accent1"/>
                </a:solidFill>
              </a:rPr>
              <a:t>			</a:t>
            </a:r>
            <a:r>
              <a:rPr lang="en-US" sz="1600"/>
              <a:t> add {</a:t>
            </a:r>
            <a:r>
              <a:rPr lang="en-US" sz="1600" i="1">
                <a:solidFill>
                  <a:schemeClr val="accent3"/>
                </a:solidFill>
              </a:rPr>
              <a:t>var </a:t>
            </a:r>
            <a:r>
              <a:rPr lang="en-US" sz="1600" i="1"/>
              <a:t>=</a:t>
            </a:r>
            <a:r>
              <a:rPr lang="en-US" sz="1600" i="1">
                <a:solidFill>
                  <a:schemeClr val="accent3"/>
                </a:solidFill>
              </a:rPr>
              <a:t> value</a:t>
            </a:r>
            <a:r>
              <a:rPr lang="en-US" sz="1600"/>
              <a:t>} to </a:t>
            </a:r>
            <a:r>
              <a:rPr lang="en-US" sz="1600" i="1">
                <a:solidFill>
                  <a:schemeClr val="accent3"/>
                </a:solidFill>
              </a:rPr>
              <a:t>assignment</a:t>
            </a:r>
          </a:p>
          <a:p>
            <a:pPr marL="0" indent="0">
              <a:lnSpc>
                <a:spcPct val="100000"/>
              </a:lnSpc>
              <a:spcBef>
                <a:spcPts val="600"/>
              </a:spcBef>
              <a:buNone/>
            </a:pPr>
            <a:r>
              <a:rPr lang="en-US" sz="1600" i="1">
                <a:solidFill>
                  <a:schemeClr val="accent3"/>
                </a:solidFill>
              </a:rPr>
              <a:t>			var</a:t>
            </a:r>
            <a:r>
              <a:rPr lang="en-US" sz="1600"/>
              <a:t> ← RECURSIVE-BACKTRACKING(</a:t>
            </a:r>
            <a:r>
              <a:rPr lang="en-US" sz="1600" i="1">
                <a:solidFill>
                  <a:schemeClr val="accent3"/>
                </a:solidFill>
              </a:rPr>
              <a:t>assignment, </a:t>
            </a:r>
            <a:r>
              <a:rPr lang="en-US" sz="1600" i="1" err="1">
                <a:solidFill>
                  <a:schemeClr val="accent3"/>
                </a:solidFill>
              </a:rPr>
              <a:t>csp</a:t>
            </a:r>
            <a:r>
              <a:rPr lang="en-US" sz="1600"/>
              <a:t>)</a:t>
            </a:r>
          </a:p>
          <a:p>
            <a:pPr marL="0" indent="0">
              <a:lnSpc>
                <a:spcPct val="100000"/>
              </a:lnSpc>
              <a:spcBef>
                <a:spcPts val="600"/>
              </a:spcBef>
              <a:buNone/>
            </a:pPr>
            <a:r>
              <a:rPr lang="en-US" sz="1600" i="1">
                <a:solidFill>
                  <a:schemeClr val="accent3"/>
                </a:solidFill>
              </a:rPr>
              <a:t>			</a:t>
            </a:r>
            <a:r>
              <a:rPr lang="en-US" sz="1600" b="1">
                <a:solidFill>
                  <a:schemeClr val="accent1"/>
                </a:solidFill>
              </a:rPr>
              <a:t>if</a:t>
            </a:r>
            <a:r>
              <a:rPr lang="en-US" sz="1600"/>
              <a:t> </a:t>
            </a:r>
            <a:r>
              <a:rPr lang="en-US" sz="1600" i="1">
                <a:solidFill>
                  <a:schemeClr val="accent3"/>
                </a:solidFill>
              </a:rPr>
              <a:t>result </a:t>
            </a:r>
            <a:r>
              <a:rPr lang="en-US" sz="1600" i="1">
                <a:sym typeface="Symbol" panose="05050102010706020507" pitchFamily="18" charset="2"/>
              </a:rPr>
              <a:t></a:t>
            </a:r>
            <a:r>
              <a:rPr lang="en-US" sz="1600" i="1">
                <a:solidFill>
                  <a:schemeClr val="accent3"/>
                </a:solidFill>
              </a:rPr>
              <a:t> failure</a:t>
            </a:r>
            <a:r>
              <a:rPr lang="en-US" sz="1600"/>
              <a:t> </a:t>
            </a:r>
            <a:r>
              <a:rPr lang="en-US" sz="1600" b="1">
                <a:solidFill>
                  <a:schemeClr val="accent1"/>
                </a:solidFill>
              </a:rPr>
              <a:t>then</a:t>
            </a:r>
            <a:r>
              <a:rPr lang="en-US" sz="1600"/>
              <a:t> </a:t>
            </a:r>
            <a:r>
              <a:rPr lang="en-US" sz="1600" b="1">
                <a:solidFill>
                  <a:schemeClr val="accent1"/>
                </a:solidFill>
              </a:rPr>
              <a:t>return </a:t>
            </a:r>
            <a:r>
              <a:rPr lang="en-US" sz="1600" i="1">
                <a:solidFill>
                  <a:schemeClr val="accent3"/>
                </a:solidFill>
              </a:rPr>
              <a:t>result</a:t>
            </a:r>
          </a:p>
          <a:p>
            <a:pPr marL="0" indent="0">
              <a:lnSpc>
                <a:spcPct val="100000"/>
              </a:lnSpc>
              <a:spcBef>
                <a:spcPts val="600"/>
              </a:spcBef>
              <a:buNone/>
            </a:pPr>
            <a:r>
              <a:rPr lang="en-US" sz="1600" b="1" i="1">
                <a:solidFill>
                  <a:schemeClr val="accent1"/>
                </a:solidFill>
              </a:rPr>
              <a:t>			</a:t>
            </a:r>
            <a:r>
              <a:rPr lang="en-US" sz="1600"/>
              <a:t> remove {</a:t>
            </a:r>
            <a:r>
              <a:rPr lang="en-US" sz="1600" i="1">
                <a:solidFill>
                  <a:schemeClr val="accent3"/>
                </a:solidFill>
              </a:rPr>
              <a:t>var </a:t>
            </a:r>
            <a:r>
              <a:rPr lang="en-US" sz="1600" i="1"/>
              <a:t>=</a:t>
            </a:r>
            <a:r>
              <a:rPr lang="en-US" sz="1600" i="1">
                <a:solidFill>
                  <a:schemeClr val="accent3"/>
                </a:solidFill>
              </a:rPr>
              <a:t> value</a:t>
            </a:r>
            <a:r>
              <a:rPr lang="en-US" sz="1600"/>
              <a:t>} from </a:t>
            </a:r>
            <a:r>
              <a:rPr lang="en-US" sz="1600" i="1">
                <a:solidFill>
                  <a:schemeClr val="accent3"/>
                </a:solidFill>
              </a:rPr>
              <a:t>assignment</a:t>
            </a:r>
          </a:p>
          <a:p>
            <a:pPr marL="0" indent="0">
              <a:lnSpc>
                <a:spcPct val="100000"/>
              </a:lnSpc>
              <a:spcBef>
                <a:spcPts val="600"/>
              </a:spcBef>
              <a:buNone/>
            </a:pPr>
            <a:r>
              <a:rPr lang="en-US" sz="1600" b="1">
                <a:solidFill>
                  <a:schemeClr val="accent1"/>
                </a:solidFill>
              </a:rPr>
              <a:t>	return</a:t>
            </a:r>
            <a:r>
              <a:rPr lang="en-US" sz="1600"/>
              <a:t> </a:t>
            </a:r>
            <a:r>
              <a:rPr lang="en-US" sz="1600" i="1">
                <a:solidFill>
                  <a:schemeClr val="accent3"/>
                </a:solidFill>
              </a:rPr>
              <a:t>failure</a:t>
            </a:r>
            <a:endParaRPr lang="en-US" sz="1600"/>
          </a:p>
          <a:p>
            <a:pPr marL="0" indent="0">
              <a:lnSpc>
                <a:spcPct val="100000"/>
              </a:lnSpc>
              <a:spcBef>
                <a:spcPts val="600"/>
              </a:spcBef>
              <a:buNone/>
            </a:pPr>
            <a:endParaRPr lang="en-US" sz="16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5C1B7-342A-5235-6107-FC7D62961874}"/>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23ACCC91-3D17-01E4-8731-ACC6C90F54BB}"/>
              </a:ext>
            </a:extLst>
          </p:cNvPr>
          <p:cNvSpPr>
            <a:spLocks noGrp="1" noChangeArrowheads="1"/>
          </p:cNvSpPr>
          <p:nvPr>
            <p:ph type="title"/>
          </p:nvPr>
        </p:nvSpPr>
        <p:spPr/>
        <p:txBody>
          <a:bodyPr/>
          <a:lstStyle/>
          <a:p>
            <a:pPr eaLnBrk="1" hangingPunct="1"/>
            <a:r>
              <a:rPr lang="en-US"/>
              <a:t>Improving Backtracking Search</a:t>
            </a:r>
          </a:p>
        </p:txBody>
      </p:sp>
      <p:sp>
        <p:nvSpPr>
          <p:cNvPr id="2" name="Text Placeholder 4">
            <a:extLst>
              <a:ext uri="{FF2B5EF4-FFF2-40B4-BE49-F238E27FC236}">
                <a16:creationId xmlns:a16="http://schemas.microsoft.com/office/drawing/2014/main" id="{77594ED7-E218-998D-1657-D0DE4D3BA615}"/>
              </a:ext>
            </a:extLst>
          </p:cNvPr>
          <p:cNvSpPr txBox="1">
            <a:spLocks/>
          </p:cNvSpPr>
          <p:nvPr/>
        </p:nvSpPr>
        <p:spPr>
          <a:xfrm>
            <a:off x="2177342" y="1543682"/>
            <a:ext cx="7837313" cy="4441601"/>
          </a:xfrm>
          <a:prstGeom prst="rect">
            <a:avLst/>
          </a:prstGeom>
          <a:ln w="38100">
            <a:solidFill>
              <a:schemeClr val="accent1"/>
            </a:solidFill>
          </a:ln>
        </p:spPr>
        <p:txBody>
          <a:bodyPr>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endParaRPr lang="en-US" sz="1600" b="1">
              <a:solidFill>
                <a:schemeClr val="accent1"/>
              </a:solidFill>
            </a:endParaRPr>
          </a:p>
          <a:p>
            <a:pPr marL="0" indent="0">
              <a:lnSpc>
                <a:spcPct val="100000"/>
              </a:lnSpc>
              <a:spcBef>
                <a:spcPts val="600"/>
              </a:spcBef>
              <a:buNone/>
            </a:pPr>
            <a:r>
              <a:rPr lang="en-US" sz="1600" b="1">
                <a:solidFill>
                  <a:schemeClr val="accent1"/>
                </a:solidFill>
              </a:rPr>
              <a:t>function</a:t>
            </a:r>
            <a:r>
              <a:rPr lang="en-US" sz="1600"/>
              <a:t> </a:t>
            </a:r>
            <a:r>
              <a:rPr lang="en-US" sz="1600">
                <a:solidFill>
                  <a:schemeClr val="accent2"/>
                </a:solidFill>
              </a:rPr>
              <a:t>BACKTRACKING-SEARCH</a:t>
            </a:r>
            <a:r>
              <a:rPr lang="en-US" sz="1600"/>
              <a:t>(</a:t>
            </a:r>
            <a:r>
              <a:rPr lang="en-US" sz="1600" i="1" err="1">
                <a:solidFill>
                  <a:schemeClr val="accent3"/>
                </a:solidFill>
              </a:rPr>
              <a:t>csp</a:t>
            </a:r>
            <a:r>
              <a:rPr lang="en-US" sz="1600"/>
              <a:t>) </a:t>
            </a:r>
            <a:r>
              <a:rPr lang="en-US" sz="1600" b="1">
                <a:solidFill>
                  <a:schemeClr val="accent1"/>
                </a:solidFill>
              </a:rPr>
              <a:t>returns</a:t>
            </a:r>
            <a:r>
              <a:rPr lang="en-US" sz="1600"/>
              <a:t> solution or failure</a:t>
            </a:r>
          </a:p>
          <a:p>
            <a:pPr marL="0" indent="0">
              <a:lnSpc>
                <a:spcPct val="100000"/>
              </a:lnSpc>
              <a:spcBef>
                <a:spcPts val="600"/>
              </a:spcBef>
              <a:buNone/>
            </a:pPr>
            <a:r>
              <a:rPr lang="en-US" sz="1600"/>
              <a:t>	</a:t>
            </a:r>
            <a:r>
              <a:rPr lang="en-US" sz="1600" b="1">
                <a:solidFill>
                  <a:schemeClr val="accent1"/>
                </a:solidFill>
              </a:rPr>
              <a:t> return</a:t>
            </a:r>
            <a:r>
              <a:rPr lang="en-US" sz="1600"/>
              <a:t> RECURSIVE-BACKTRACKING({}, </a:t>
            </a:r>
            <a:r>
              <a:rPr lang="en-US" sz="1600" i="1" err="1">
                <a:solidFill>
                  <a:schemeClr val="accent3"/>
                </a:solidFill>
              </a:rPr>
              <a:t>csp</a:t>
            </a:r>
            <a:r>
              <a:rPr lang="en-US" sz="1600"/>
              <a:t>)</a:t>
            </a:r>
          </a:p>
          <a:p>
            <a:pPr marL="0" indent="0">
              <a:lnSpc>
                <a:spcPct val="100000"/>
              </a:lnSpc>
              <a:spcBef>
                <a:spcPts val="600"/>
              </a:spcBef>
              <a:buNone/>
            </a:pPr>
            <a:r>
              <a:rPr lang="en-US" sz="1600" b="1">
                <a:solidFill>
                  <a:schemeClr val="accent1"/>
                </a:solidFill>
              </a:rPr>
              <a:t>function</a:t>
            </a:r>
            <a:r>
              <a:rPr lang="en-US" sz="1600"/>
              <a:t> </a:t>
            </a:r>
            <a:r>
              <a:rPr lang="en-US" sz="1600">
                <a:solidFill>
                  <a:schemeClr val="accent2"/>
                </a:solidFill>
              </a:rPr>
              <a:t>RECURSIVE-BACKTRACKING</a:t>
            </a:r>
            <a:r>
              <a:rPr lang="en-US" sz="1600"/>
              <a:t>(</a:t>
            </a:r>
            <a:r>
              <a:rPr lang="en-US" sz="1600" i="1">
                <a:solidFill>
                  <a:schemeClr val="accent3"/>
                </a:solidFill>
              </a:rPr>
              <a:t>assignment, </a:t>
            </a:r>
            <a:r>
              <a:rPr lang="en-US" sz="1600" i="1" err="1">
                <a:solidFill>
                  <a:schemeClr val="accent3"/>
                </a:solidFill>
              </a:rPr>
              <a:t>csp</a:t>
            </a:r>
            <a:r>
              <a:rPr lang="en-US" sz="1600"/>
              <a:t>) </a:t>
            </a:r>
            <a:r>
              <a:rPr lang="en-US" sz="1600" b="1">
                <a:solidFill>
                  <a:schemeClr val="accent1"/>
                </a:solidFill>
              </a:rPr>
              <a:t>returns</a:t>
            </a:r>
            <a:r>
              <a:rPr lang="en-US" sz="1600"/>
              <a:t> solution or failure</a:t>
            </a:r>
          </a:p>
          <a:p>
            <a:pPr marL="0" indent="0">
              <a:lnSpc>
                <a:spcPct val="100000"/>
              </a:lnSpc>
              <a:spcBef>
                <a:spcPts val="600"/>
              </a:spcBef>
              <a:buNone/>
            </a:pPr>
            <a:r>
              <a:rPr lang="en-US" sz="1600"/>
              <a:t>	</a:t>
            </a:r>
            <a:r>
              <a:rPr lang="en-US" sz="1600" b="1">
                <a:solidFill>
                  <a:schemeClr val="accent1"/>
                </a:solidFill>
              </a:rPr>
              <a:t>if</a:t>
            </a:r>
            <a:r>
              <a:rPr lang="en-US" sz="1600"/>
              <a:t> </a:t>
            </a:r>
            <a:r>
              <a:rPr lang="en-US" sz="1600" i="1">
                <a:solidFill>
                  <a:schemeClr val="accent3"/>
                </a:solidFill>
              </a:rPr>
              <a:t>assignment</a:t>
            </a:r>
            <a:r>
              <a:rPr lang="en-US" sz="1600"/>
              <a:t> is complete </a:t>
            </a:r>
            <a:r>
              <a:rPr lang="en-US" sz="1600" b="1">
                <a:solidFill>
                  <a:schemeClr val="accent1"/>
                </a:solidFill>
              </a:rPr>
              <a:t>then</a:t>
            </a:r>
            <a:r>
              <a:rPr lang="en-US" sz="1600"/>
              <a:t> </a:t>
            </a:r>
            <a:r>
              <a:rPr lang="en-US" sz="1600" b="1">
                <a:solidFill>
                  <a:schemeClr val="accent1"/>
                </a:solidFill>
              </a:rPr>
              <a:t>return</a:t>
            </a:r>
            <a:r>
              <a:rPr lang="en-US" sz="1600"/>
              <a:t> </a:t>
            </a:r>
            <a:r>
              <a:rPr lang="en-US" sz="1600" i="1">
                <a:solidFill>
                  <a:schemeClr val="accent3"/>
                </a:solidFill>
              </a:rPr>
              <a:t>assignment</a:t>
            </a:r>
            <a:endParaRPr lang="en-US" sz="1600"/>
          </a:p>
          <a:p>
            <a:pPr marL="0" indent="0">
              <a:lnSpc>
                <a:spcPct val="100000"/>
              </a:lnSpc>
              <a:spcBef>
                <a:spcPts val="600"/>
              </a:spcBef>
              <a:buNone/>
            </a:pPr>
            <a:r>
              <a:rPr lang="en-US" sz="1600"/>
              <a:t>	</a:t>
            </a:r>
            <a:r>
              <a:rPr lang="en-US" sz="1600" i="1">
                <a:solidFill>
                  <a:schemeClr val="accent3"/>
                </a:solidFill>
              </a:rPr>
              <a:t>var</a:t>
            </a:r>
            <a:r>
              <a:rPr lang="en-US" sz="1600"/>
              <a:t> ← SELECT-UNASSIGNED-VARIABLE (VARIABLES[</a:t>
            </a:r>
            <a:r>
              <a:rPr lang="en-US" sz="1600" i="1" err="1">
                <a:solidFill>
                  <a:schemeClr val="accent3"/>
                </a:solidFill>
              </a:rPr>
              <a:t>csp</a:t>
            </a:r>
            <a:r>
              <a:rPr lang="en-US" sz="1600"/>
              <a:t>], </a:t>
            </a:r>
            <a:r>
              <a:rPr lang="en-US" sz="1600" i="1">
                <a:solidFill>
                  <a:schemeClr val="accent3"/>
                </a:solidFill>
              </a:rPr>
              <a:t>assignment, </a:t>
            </a:r>
            <a:r>
              <a:rPr lang="en-US" sz="1600" i="1" err="1">
                <a:solidFill>
                  <a:schemeClr val="accent3"/>
                </a:solidFill>
              </a:rPr>
              <a:t>csp</a:t>
            </a:r>
            <a:r>
              <a:rPr lang="en-US" sz="1600" i="1">
                <a:solidFill>
                  <a:schemeClr val="accent3"/>
                </a:solidFill>
              </a:rPr>
              <a:t>)</a:t>
            </a:r>
          </a:p>
          <a:p>
            <a:pPr marL="0" indent="0">
              <a:lnSpc>
                <a:spcPct val="100000"/>
              </a:lnSpc>
              <a:spcBef>
                <a:spcPts val="600"/>
              </a:spcBef>
              <a:buNone/>
            </a:pPr>
            <a:r>
              <a:rPr lang="en-US" sz="1600"/>
              <a:t>	</a:t>
            </a:r>
            <a:r>
              <a:rPr lang="en-US" sz="1600" b="1">
                <a:solidFill>
                  <a:schemeClr val="accent1"/>
                </a:solidFill>
              </a:rPr>
              <a:t>for each </a:t>
            </a:r>
            <a:r>
              <a:rPr lang="en-US" sz="1600" i="1">
                <a:solidFill>
                  <a:schemeClr val="accent3"/>
                </a:solidFill>
              </a:rPr>
              <a:t>value </a:t>
            </a:r>
            <a:r>
              <a:rPr lang="en-US" sz="1600"/>
              <a:t>in ORDER-DOMAIN-VALUES(</a:t>
            </a:r>
            <a:r>
              <a:rPr lang="en-US" sz="1600" i="1">
                <a:solidFill>
                  <a:schemeClr val="accent3"/>
                </a:solidFill>
              </a:rPr>
              <a:t>var, assignment, </a:t>
            </a:r>
            <a:r>
              <a:rPr lang="en-US" sz="1600" i="1" err="1">
                <a:solidFill>
                  <a:schemeClr val="accent3"/>
                </a:solidFill>
              </a:rPr>
              <a:t>csp</a:t>
            </a:r>
            <a:r>
              <a:rPr lang="en-US" sz="1600" i="1">
                <a:solidFill>
                  <a:schemeClr val="accent3"/>
                </a:solidFill>
              </a:rPr>
              <a:t>) </a:t>
            </a:r>
            <a:r>
              <a:rPr lang="en-US" sz="1600" b="1">
                <a:solidFill>
                  <a:schemeClr val="accent1"/>
                </a:solidFill>
              </a:rPr>
              <a:t>do</a:t>
            </a:r>
            <a:r>
              <a:rPr lang="en-US" sz="1600"/>
              <a:t> </a:t>
            </a:r>
            <a:endParaRPr lang="en-US" sz="1600" b="1">
              <a:solidFill>
                <a:schemeClr val="accent1"/>
              </a:solidFill>
            </a:endParaRPr>
          </a:p>
          <a:p>
            <a:pPr marL="0" indent="0">
              <a:lnSpc>
                <a:spcPct val="100000"/>
              </a:lnSpc>
              <a:spcBef>
                <a:spcPts val="600"/>
              </a:spcBef>
              <a:buNone/>
            </a:pPr>
            <a:r>
              <a:rPr lang="en-US" sz="1600"/>
              <a:t>		</a:t>
            </a:r>
            <a:r>
              <a:rPr lang="en-US" sz="1600" b="1">
                <a:solidFill>
                  <a:schemeClr val="accent1"/>
                </a:solidFill>
              </a:rPr>
              <a:t>if</a:t>
            </a:r>
            <a:r>
              <a:rPr lang="en-US" sz="1600"/>
              <a:t> </a:t>
            </a:r>
            <a:r>
              <a:rPr lang="en-US" sz="1600" i="1">
                <a:solidFill>
                  <a:schemeClr val="accent3"/>
                </a:solidFill>
              </a:rPr>
              <a:t>value</a:t>
            </a:r>
            <a:r>
              <a:rPr lang="en-US" sz="1600"/>
              <a:t> is consistent with </a:t>
            </a:r>
            <a:r>
              <a:rPr lang="en-US" sz="1600" i="1">
                <a:solidFill>
                  <a:schemeClr val="accent3"/>
                </a:solidFill>
              </a:rPr>
              <a:t>assignment </a:t>
            </a:r>
            <a:r>
              <a:rPr lang="en-US" sz="1600"/>
              <a:t>given CONSTRAINTS[</a:t>
            </a:r>
            <a:r>
              <a:rPr lang="en-US" sz="1600" i="1" err="1">
                <a:solidFill>
                  <a:schemeClr val="accent3"/>
                </a:solidFill>
              </a:rPr>
              <a:t>csp</a:t>
            </a:r>
            <a:r>
              <a:rPr lang="en-US" sz="1600"/>
              <a:t>] </a:t>
            </a:r>
            <a:r>
              <a:rPr lang="en-US" sz="1600" b="1">
                <a:solidFill>
                  <a:schemeClr val="accent1"/>
                </a:solidFill>
              </a:rPr>
              <a:t>then</a:t>
            </a:r>
          </a:p>
          <a:p>
            <a:pPr marL="0" indent="0">
              <a:lnSpc>
                <a:spcPct val="100000"/>
              </a:lnSpc>
              <a:spcBef>
                <a:spcPts val="600"/>
              </a:spcBef>
              <a:buNone/>
            </a:pPr>
            <a:r>
              <a:rPr lang="en-US" sz="1600" b="1" i="1">
                <a:solidFill>
                  <a:schemeClr val="accent1"/>
                </a:solidFill>
              </a:rPr>
              <a:t>			</a:t>
            </a:r>
            <a:r>
              <a:rPr lang="en-US" sz="1600"/>
              <a:t> add {</a:t>
            </a:r>
            <a:r>
              <a:rPr lang="en-US" sz="1600" i="1">
                <a:solidFill>
                  <a:schemeClr val="accent3"/>
                </a:solidFill>
              </a:rPr>
              <a:t>var </a:t>
            </a:r>
            <a:r>
              <a:rPr lang="en-US" sz="1600" i="1"/>
              <a:t>=</a:t>
            </a:r>
            <a:r>
              <a:rPr lang="en-US" sz="1600" i="1">
                <a:solidFill>
                  <a:schemeClr val="accent3"/>
                </a:solidFill>
              </a:rPr>
              <a:t> value</a:t>
            </a:r>
            <a:r>
              <a:rPr lang="en-US" sz="1600"/>
              <a:t>} to </a:t>
            </a:r>
            <a:r>
              <a:rPr lang="en-US" sz="1600" i="1">
                <a:solidFill>
                  <a:schemeClr val="accent3"/>
                </a:solidFill>
              </a:rPr>
              <a:t>assignment</a:t>
            </a:r>
          </a:p>
          <a:p>
            <a:pPr marL="0" indent="0">
              <a:lnSpc>
                <a:spcPct val="100000"/>
              </a:lnSpc>
              <a:spcBef>
                <a:spcPts val="600"/>
              </a:spcBef>
              <a:buNone/>
            </a:pPr>
            <a:r>
              <a:rPr lang="en-US" sz="1600" i="1">
                <a:solidFill>
                  <a:schemeClr val="accent3"/>
                </a:solidFill>
              </a:rPr>
              <a:t>			var</a:t>
            </a:r>
            <a:r>
              <a:rPr lang="en-US" sz="1600"/>
              <a:t> ← RECURSIVE-BACKTRACKING(</a:t>
            </a:r>
            <a:r>
              <a:rPr lang="en-US" sz="1600" i="1">
                <a:solidFill>
                  <a:schemeClr val="accent3"/>
                </a:solidFill>
              </a:rPr>
              <a:t>assignment, </a:t>
            </a:r>
            <a:r>
              <a:rPr lang="en-US" sz="1600" i="1" err="1">
                <a:solidFill>
                  <a:schemeClr val="accent3"/>
                </a:solidFill>
              </a:rPr>
              <a:t>csp</a:t>
            </a:r>
            <a:r>
              <a:rPr lang="en-US" sz="1600"/>
              <a:t>)</a:t>
            </a:r>
          </a:p>
          <a:p>
            <a:pPr marL="0" indent="0">
              <a:lnSpc>
                <a:spcPct val="100000"/>
              </a:lnSpc>
              <a:spcBef>
                <a:spcPts val="600"/>
              </a:spcBef>
              <a:buNone/>
            </a:pPr>
            <a:r>
              <a:rPr lang="en-US" sz="1600" i="1">
                <a:solidFill>
                  <a:schemeClr val="accent3"/>
                </a:solidFill>
              </a:rPr>
              <a:t>			</a:t>
            </a:r>
            <a:r>
              <a:rPr lang="en-US" sz="1600" b="1">
                <a:solidFill>
                  <a:schemeClr val="accent1"/>
                </a:solidFill>
              </a:rPr>
              <a:t>if</a:t>
            </a:r>
            <a:r>
              <a:rPr lang="en-US" sz="1600"/>
              <a:t> </a:t>
            </a:r>
            <a:r>
              <a:rPr lang="en-US" sz="1600" i="1">
                <a:solidFill>
                  <a:schemeClr val="accent3"/>
                </a:solidFill>
              </a:rPr>
              <a:t>result </a:t>
            </a:r>
            <a:r>
              <a:rPr lang="en-US" sz="1600" i="1">
                <a:sym typeface="Symbol" panose="05050102010706020507" pitchFamily="18" charset="2"/>
              </a:rPr>
              <a:t></a:t>
            </a:r>
            <a:r>
              <a:rPr lang="en-US" sz="1600" i="1">
                <a:solidFill>
                  <a:schemeClr val="accent3"/>
                </a:solidFill>
              </a:rPr>
              <a:t> failure</a:t>
            </a:r>
            <a:r>
              <a:rPr lang="en-US" sz="1600"/>
              <a:t> </a:t>
            </a:r>
            <a:r>
              <a:rPr lang="en-US" sz="1600" b="1">
                <a:solidFill>
                  <a:schemeClr val="accent1"/>
                </a:solidFill>
              </a:rPr>
              <a:t>then</a:t>
            </a:r>
            <a:r>
              <a:rPr lang="en-US" sz="1600"/>
              <a:t> </a:t>
            </a:r>
            <a:r>
              <a:rPr lang="en-US" sz="1600" b="1">
                <a:solidFill>
                  <a:schemeClr val="accent1"/>
                </a:solidFill>
              </a:rPr>
              <a:t>return </a:t>
            </a:r>
            <a:r>
              <a:rPr lang="en-US" sz="1600" i="1">
                <a:solidFill>
                  <a:schemeClr val="accent3"/>
                </a:solidFill>
              </a:rPr>
              <a:t>result</a:t>
            </a:r>
          </a:p>
          <a:p>
            <a:pPr marL="0" indent="0">
              <a:lnSpc>
                <a:spcPct val="100000"/>
              </a:lnSpc>
              <a:spcBef>
                <a:spcPts val="600"/>
              </a:spcBef>
              <a:buNone/>
            </a:pPr>
            <a:r>
              <a:rPr lang="en-US" sz="1600" b="1" i="1">
                <a:solidFill>
                  <a:schemeClr val="accent1"/>
                </a:solidFill>
              </a:rPr>
              <a:t>			</a:t>
            </a:r>
            <a:r>
              <a:rPr lang="en-US" sz="1600"/>
              <a:t> remove {</a:t>
            </a:r>
            <a:r>
              <a:rPr lang="en-US" sz="1600" i="1">
                <a:solidFill>
                  <a:schemeClr val="accent3"/>
                </a:solidFill>
              </a:rPr>
              <a:t>var </a:t>
            </a:r>
            <a:r>
              <a:rPr lang="en-US" sz="1600" i="1"/>
              <a:t>=</a:t>
            </a:r>
            <a:r>
              <a:rPr lang="en-US" sz="1600" i="1">
                <a:solidFill>
                  <a:schemeClr val="accent3"/>
                </a:solidFill>
              </a:rPr>
              <a:t> value</a:t>
            </a:r>
            <a:r>
              <a:rPr lang="en-US" sz="1600"/>
              <a:t>} from </a:t>
            </a:r>
            <a:r>
              <a:rPr lang="en-US" sz="1600" i="1">
                <a:solidFill>
                  <a:schemeClr val="accent3"/>
                </a:solidFill>
              </a:rPr>
              <a:t>assignment</a:t>
            </a:r>
          </a:p>
          <a:p>
            <a:pPr marL="0" indent="0">
              <a:lnSpc>
                <a:spcPct val="100000"/>
              </a:lnSpc>
              <a:spcBef>
                <a:spcPts val="600"/>
              </a:spcBef>
              <a:buNone/>
            </a:pPr>
            <a:r>
              <a:rPr lang="en-US" sz="1600" b="1">
                <a:solidFill>
                  <a:schemeClr val="accent1"/>
                </a:solidFill>
              </a:rPr>
              <a:t>	return</a:t>
            </a:r>
            <a:r>
              <a:rPr lang="en-US" sz="1600"/>
              <a:t> </a:t>
            </a:r>
            <a:r>
              <a:rPr lang="en-US" sz="1600" i="1">
                <a:solidFill>
                  <a:schemeClr val="accent3"/>
                </a:solidFill>
              </a:rPr>
              <a:t>failure</a:t>
            </a:r>
            <a:endParaRPr lang="en-US" sz="1600"/>
          </a:p>
          <a:p>
            <a:pPr marL="0" indent="0">
              <a:lnSpc>
                <a:spcPct val="100000"/>
              </a:lnSpc>
              <a:spcBef>
                <a:spcPts val="600"/>
              </a:spcBef>
              <a:buNone/>
            </a:pPr>
            <a:endParaRPr lang="en-US" sz="1600"/>
          </a:p>
        </p:txBody>
      </p:sp>
      <p:sp>
        <p:nvSpPr>
          <p:cNvPr id="3" name="TextBox 2">
            <a:extLst>
              <a:ext uri="{FF2B5EF4-FFF2-40B4-BE49-F238E27FC236}">
                <a16:creationId xmlns:a16="http://schemas.microsoft.com/office/drawing/2014/main" id="{B1E31FDC-9965-3A40-9D37-C6E58A12F4EC}"/>
              </a:ext>
            </a:extLst>
          </p:cNvPr>
          <p:cNvSpPr txBox="1"/>
          <p:nvPr/>
        </p:nvSpPr>
        <p:spPr>
          <a:xfrm>
            <a:off x="10112323" y="4314093"/>
            <a:ext cx="1779566" cy="646331"/>
          </a:xfrm>
          <a:prstGeom prst="rect">
            <a:avLst/>
          </a:prstGeom>
          <a:noFill/>
          <a:ln w="19050">
            <a:solidFill>
              <a:schemeClr val="accent2"/>
            </a:solidFill>
          </a:ln>
        </p:spPr>
        <p:txBody>
          <a:bodyPr wrap="square" rtlCol="0">
            <a:spAutoFit/>
          </a:bodyPr>
          <a:lstStyle/>
          <a:p>
            <a:r>
              <a:rPr lang="en-US" b="1" i="1">
                <a:solidFill>
                  <a:schemeClr val="accent2"/>
                </a:solidFill>
              </a:rPr>
              <a:t>Can we detect failure early?</a:t>
            </a:r>
          </a:p>
        </p:txBody>
      </p:sp>
      <p:sp>
        <p:nvSpPr>
          <p:cNvPr id="5" name="TextBox 4">
            <a:extLst>
              <a:ext uri="{FF2B5EF4-FFF2-40B4-BE49-F238E27FC236}">
                <a16:creationId xmlns:a16="http://schemas.microsoft.com/office/drawing/2014/main" id="{C88FC6DD-92FF-AA78-B1A2-1B755CEEC0A8}"/>
              </a:ext>
            </a:extLst>
          </p:cNvPr>
          <p:cNvSpPr txBox="1"/>
          <p:nvPr/>
        </p:nvSpPr>
        <p:spPr>
          <a:xfrm>
            <a:off x="173502" y="3767797"/>
            <a:ext cx="1906172" cy="1200329"/>
          </a:xfrm>
          <a:prstGeom prst="rect">
            <a:avLst/>
          </a:prstGeom>
          <a:noFill/>
          <a:ln w="19050">
            <a:solidFill>
              <a:schemeClr val="accent2"/>
            </a:solidFill>
          </a:ln>
        </p:spPr>
        <p:txBody>
          <a:bodyPr wrap="square" rtlCol="0">
            <a:spAutoFit/>
          </a:bodyPr>
          <a:lstStyle/>
          <a:p>
            <a:r>
              <a:rPr lang="en-US" b="1" i="1">
                <a:solidFill>
                  <a:schemeClr val="accent2"/>
                </a:solidFill>
              </a:rPr>
              <a:t>Which order should we assign values to variables in?</a:t>
            </a:r>
          </a:p>
        </p:txBody>
      </p:sp>
    </p:spTree>
    <p:extLst>
      <p:ext uri="{BB962C8B-B14F-4D97-AF65-F5344CB8AC3E}">
        <p14:creationId xmlns:p14="http://schemas.microsoft.com/office/powerpoint/2010/main" val="177323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738517" y="4165599"/>
            <a:ext cx="5301081" cy="2539999"/>
          </a:xfrm>
          <a:prstGeom prst="rect">
            <a:avLst/>
          </a:prstGeom>
          <a:noFill/>
        </p:spPr>
      </p:pic>
      <p:sp>
        <p:nvSpPr>
          <p:cNvPr id="23554" name="Rectangle 2"/>
          <p:cNvSpPr>
            <a:spLocks noGrp="1" noChangeArrowheads="1"/>
          </p:cNvSpPr>
          <p:nvPr>
            <p:ph type="title"/>
          </p:nvPr>
        </p:nvSpPr>
        <p:spPr/>
        <p:txBody>
          <a:bodyPr/>
          <a:lstStyle/>
          <a:p>
            <a:pPr eaLnBrk="1" hangingPunct="1"/>
            <a:r>
              <a:rPr lang="en-US"/>
              <a:t>Ordering: Minimum Remaining Values</a:t>
            </a:r>
          </a:p>
        </p:txBody>
      </p:sp>
      <p:sp>
        <p:nvSpPr>
          <p:cNvPr id="923651" name="Rectangle 3"/>
          <p:cNvSpPr>
            <a:spLocks noGrp="1" noChangeArrowheads="1"/>
          </p:cNvSpPr>
          <p:nvPr>
            <p:ph idx="1"/>
          </p:nvPr>
        </p:nvSpPr>
        <p:spPr>
          <a:xfrm>
            <a:off x="431800" y="1371601"/>
            <a:ext cx="11379200" cy="4729164"/>
          </a:xfrm>
        </p:spPr>
        <p:txBody>
          <a:bodyPr>
            <a:normAutofit fontScale="92500" lnSpcReduction="20000"/>
          </a:bodyPr>
          <a:lstStyle/>
          <a:p>
            <a:pPr eaLnBrk="1" hangingPunct="1"/>
            <a:r>
              <a:rPr lang="en-US" sz="2800"/>
              <a:t>Variable Ordering: Minimum remaining values (MRV):</a:t>
            </a:r>
          </a:p>
          <a:p>
            <a:pPr lvl="1" eaLnBrk="1" hangingPunct="1"/>
            <a:r>
              <a:rPr lang="en-US" sz="2400"/>
              <a:t>Choose the variable with the fewest legal left values in its domain</a:t>
            </a:r>
          </a:p>
          <a:p>
            <a:pPr lvl="1" eaLnBrk="1" hangingPunct="1"/>
            <a:endParaRPr lang="en-US" sz="2400"/>
          </a:p>
          <a:p>
            <a:pPr lvl="1" eaLnBrk="1" hangingPunct="1"/>
            <a:endParaRPr lang="en-US" sz="2400"/>
          </a:p>
          <a:p>
            <a:pPr lvl="1" eaLnBrk="1" hangingPunct="1"/>
            <a:endParaRPr lang="en-US" sz="2400"/>
          </a:p>
          <a:p>
            <a:pPr lvl="1" eaLnBrk="1" hangingPunct="1"/>
            <a:endParaRPr lang="en-US" sz="2400"/>
          </a:p>
          <a:p>
            <a:pPr lvl="1" eaLnBrk="1" hangingPunct="1"/>
            <a:endParaRPr lang="en-US" sz="2400"/>
          </a:p>
          <a:p>
            <a:pPr eaLnBrk="1" hangingPunct="1"/>
            <a:r>
              <a:rPr lang="en-US" sz="2800">
                <a:solidFill>
                  <a:schemeClr val="accent3"/>
                </a:solidFill>
              </a:rPr>
              <a:t>Why min rather than max?</a:t>
            </a:r>
          </a:p>
          <a:p>
            <a:pPr eaLnBrk="1" hangingPunct="1"/>
            <a:r>
              <a:rPr lang="en-US" sz="2800"/>
              <a:t>Also called “most constrained variable”</a:t>
            </a:r>
          </a:p>
          <a:p>
            <a:pPr eaLnBrk="1" hangingPunct="1"/>
            <a:r>
              <a:rPr lang="en-US" sz="2800"/>
              <a:t>“Fail-fast” ordering</a:t>
            </a:r>
          </a:p>
        </p:txBody>
      </p:sp>
      <p:pic>
        <p:nvPicPr>
          <p:cNvPr id="23556" name="Picture 4" descr="Map of Australia - uncolored."/>
          <p:cNvPicPr>
            <a:picLocks noChangeAspect="1" noChangeArrowheads="1"/>
          </p:cNvPicPr>
          <p:nvPr/>
        </p:nvPicPr>
        <p:blipFill>
          <a:blip r:embed="rId4" cstate="print">
            <a:extLst>
              <a:ext uri="{28A0092B-C50C-407E-A947-70E740481C1C}">
                <a14:useLocalDpi xmlns:a14="http://schemas.microsoft.com/office/drawing/2010/main"/>
              </a:ext>
            </a:extLst>
          </a:blip>
          <a:srcRect l="476" t="2130"/>
          <a:stretch>
            <a:fillRect/>
          </a:stretch>
        </p:blipFill>
        <p:spPr bwMode="auto">
          <a:xfrm>
            <a:off x="1970741" y="2672975"/>
            <a:ext cx="8435323" cy="1441824"/>
          </a:xfrm>
          <a:prstGeom prst="rect">
            <a:avLst/>
          </a:prstGeom>
          <a:noFill/>
          <a:ln w="9525">
            <a:noFill/>
            <a:miter lim="800000"/>
            <a:headEnd/>
            <a:tailEnd/>
          </a:ln>
        </p:spPr>
      </p:pic>
      <p:sp>
        <p:nvSpPr>
          <p:cNvPr id="6" name="Rectangle 5">
            <a:extLst>
              <a:ext uri="{C183D7F6-B498-43B3-948B-1728B52AA6E4}">
                <adec:decorative xmlns:adec="http://schemas.microsoft.com/office/drawing/2017/decorative" val="1"/>
              </a:ext>
            </a:extLst>
          </p:cNvPr>
          <p:cNvSpPr/>
          <p:nvPr/>
        </p:nvSpPr>
        <p:spPr>
          <a:xfrm>
            <a:off x="3606800" y="2641599"/>
            <a:ext cx="2209800" cy="15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defRPr/>
            </a:pPr>
            <a:endParaRPr lang="en-US"/>
          </a:p>
        </p:txBody>
      </p:sp>
      <p:sp>
        <p:nvSpPr>
          <p:cNvPr id="7" name="Rectangle 6">
            <a:extLst>
              <a:ext uri="{C183D7F6-B498-43B3-948B-1728B52AA6E4}">
                <adec:decorative xmlns:adec="http://schemas.microsoft.com/office/drawing/2017/decorative" val="1"/>
              </a:ext>
            </a:extLst>
          </p:cNvPr>
          <p:cNvSpPr/>
          <p:nvPr/>
        </p:nvSpPr>
        <p:spPr>
          <a:xfrm>
            <a:off x="5816600" y="2565399"/>
            <a:ext cx="2286000" cy="15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defRPr/>
            </a:pPr>
            <a:endParaRPr lang="en-US"/>
          </a:p>
        </p:txBody>
      </p:sp>
      <p:sp>
        <p:nvSpPr>
          <p:cNvPr id="8" name="Rectangle 7">
            <a:extLst>
              <a:ext uri="{C183D7F6-B498-43B3-948B-1728B52AA6E4}">
                <adec:decorative xmlns:adec="http://schemas.microsoft.com/office/drawing/2017/decorative" val="1"/>
              </a:ext>
            </a:extLst>
          </p:cNvPr>
          <p:cNvSpPr/>
          <p:nvPr/>
        </p:nvSpPr>
        <p:spPr>
          <a:xfrm>
            <a:off x="8102600" y="2489198"/>
            <a:ext cx="2286000" cy="16256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defRPr/>
            </a:pPr>
            <a:endParaRPr lang="en-US"/>
          </a:p>
        </p:txBody>
      </p:sp>
    </p:spTree>
    <p:extLst>
      <p:ext uri="{BB962C8B-B14F-4D97-AF65-F5344CB8AC3E}">
        <p14:creationId xmlns:p14="http://schemas.microsoft.com/office/powerpoint/2010/main" val="124440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3651">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3651">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2365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190484" y="4419600"/>
            <a:ext cx="4772915" cy="2285998"/>
          </a:xfrm>
          <a:prstGeom prst="rect">
            <a:avLst/>
          </a:prstGeom>
          <a:noFill/>
        </p:spPr>
      </p:pic>
      <p:sp>
        <p:nvSpPr>
          <p:cNvPr id="25602" name="Rectangle 2"/>
          <p:cNvSpPr>
            <a:spLocks noGrp="1" noChangeArrowheads="1"/>
          </p:cNvSpPr>
          <p:nvPr>
            <p:ph type="title"/>
          </p:nvPr>
        </p:nvSpPr>
        <p:spPr/>
        <p:txBody>
          <a:bodyPr/>
          <a:lstStyle/>
          <a:p>
            <a:pPr eaLnBrk="1" hangingPunct="1"/>
            <a:r>
              <a:rPr lang="en-US"/>
              <a:t>Ordering: Least Constraining Value</a:t>
            </a:r>
          </a:p>
        </p:txBody>
      </p:sp>
      <p:sp>
        <p:nvSpPr>
          <p:cNvPr id="25603" name="Rectangle 3"/>
          <p:cNvSpPr>
            <a:spLocks noGrp="1" noChangeArrowheads="1"/>
          </p:cNvSpPr>
          <p:nvPr>
            <p:ph idx="1"/>
          </p:nvPr>
        </p:nvSpPr>
        <p:spPr>
          <a:xfrm>
            <a:off x="457200" y="1447800"/>
            <a:ext cx="7086600" cy="4572000"/>
          </a:xfrm>
        </p:spPr>
        <p:txBody>
          <a:bodyPr>
            <a:normAutofit/>
          </a:bodyPr>
          <a:lstStyle/>
          <a:p>
            <a:pPr eaLnBrk="1" hangingPunct="1">
              <a:lnSpc>
                <a:spcPct val="90000"/>
              </a:lnSpc>
            </a:pPr>
            <a:r>
              <a:rPr lang="en-US" sz="2800"/>
              <a:t>Value Ordering: Least Constraining Value</a:t>
            </a:r>
          </a:p>
          <a:p>
            <a:pPr lvl="1">
              <a:lnSpc>
                <a:spcPct val="90000"/>
              </a:lnSpc>
            </a:pPr>
            <a:r>
              <a:rPr lang="en-US" sz="2400"/>
              <a:t>Given a choice of variable, choose the </a:t>
            </a:r>
            <a:r>
              <a:rPr lang="en-US" sz="2400" i="1"/>
              <a:t>least constraining value</a:t>
            </a:r>
          </a:p>
          <a:p>
            <a:pPr lvl="1" eaLnBrk="1" hangingPunct="1">
              <a:lnSpc>
                <a:spcPct val="90000"/>
              </a:lnSpc>
            </a:pPr>
            <a:r>
              <a:rPr lang="en-US" sz="2400"/>
              <a:t>I.e., the one that rules out the fewest values in the remaining variables</a:t>
            </a:r>
          </a:p>
          <a:p>
            <a:pPr lvl="1" eaLnBrk="1" hangingPunct="1">
              <a:lnSpc>
                <a:spcPct val="90000"/>
              </a:lnSpc>
            </a:pPr>
            <a:r>
              <a:rPr lang="en-US" sz="2400"/>
              <a:t>Note that it may take some computation to determine this!  (E.g., rerunning filtering)</a:t>
            </a:r>
          </a:p>
          <a:p>
            <a:pPr lvl="1" eaLnBrk="1" hangingPunct="1">
              <a:lnSpc>
                <a:spcPct val="90000"/>
              </a:lnSpc>
            </a:pPr>
            <a:endParaRPr lang="en-US" sz="2400"/>
          </a:p>
          <a:p>
            <a:pPr eaLnBrk="1" hangingPunct="1">
              <a:lnSpc>
                <a:spcPct val="90000"/>
              </a:lnSpc>
            </a:pPr>
            <a:r>
              <a:rPr lang="en-US" sz="2800"/>
              <a:t>Why least rather than most?</a:t>
            </a:r>
          </a:p>
          <a:p>
            <a:pPr marL="0" indent="0" eaLnBrk="1" hangingPunct="1">
              <a:lnSpc>
                <a:spcPct val="90000"/>
              </a:lnSpc>
              <a:buNone/>
            </a:pPr>
            <a:endParaRPr lang="en-US" sz="2800"/>
          </a:p>
        </p:txBody>
      </p:sp>
      <p:pic>
        <p:nvPicPr>
          <p:cNvPr id="25604"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288" t="900"/>
          <a:stretch>
            <a:fillRect/>
          </a:stretch>
        </p:blipFill>
        <p:spPr bwMode="auto">
          <a:xfrm>
            <a:off x="7655860" y="1470212"/>
            <a:ext cx="3621741" cy="2468376"/>
          </a:xfrm>
          <a:prstGeom prst="rect">
            <a:avLst/>
          </a:prstGeom>
          <a:noFill/>
          <a:ln w="9525">
            <a:noFill/>
            <a:miter lim="800000"/>
            <a:headEnd/>
            <a:tailEnd/>
          </a:ln>
        </p:spPr>
      </p:pic>
    </p:spTree>
    <p:extLst>
      <p:ext uri="{BB962C8B-B14F-4D97-AF65-F5344CB8AC3E}">
        <p14:creationId xmlns:p14="http://schemas.microsoft.com/office/powerpoint/2010/main" val="233170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AA9C1D-4782-4FE5-F77A-14DE0D6BF227}"/>
              </a:ext>
            </a:extLst>
          </p:cNvPr>
          <p:cNvSpPr>
            <a:spLocks noGrp="1"/>
          </p:cNvSpPr>
          <p:nvPr>
            <p:ph type="title"/>
          </p:nvPr>
        </p:nvSpPr>
        <p:spPr/>
        <p:txBody>
          <a:bodyPr/>
          <a:lstStyle/>
          <a:p>
            <a:r>
              <a:rPr lang="en-US"/>
              <a:t>Back-tracking tree </a:t>
            </a:r>
            <a:r>
              <a:rPr lang="en-US" err="1"/>
              <a:t>soln</a:t>
            </a:r>
            <a:r>
              <a:rPr lang="en-US"/>
              <a:t> for 4 queens.</a:t>
            </a:r>
          </a:p>
        </p:txBody>
      </p:sp>
      <p:grpSp>
        <p:nvGrpSpPr>
          <p:cNvPr id="2" name="Group 1" descr="Image shows a tree-search for the four queens problem.&#10;Root: Q1,Q2,Q3,Q4 = ?, Di={1,2,3,4}&#10;Expand 1: Q1=1, D2={3,4}, D3={2,4}, D4={2,3}&#10;Expand 2: Q1=1, Q2 =3, D3={}, D4={2}&#10;backtrack&#10;Expand 3: Q1=1, Q2 =4, D3={2}, D4={4}&#10;Expand 4: Q1=1, Q2 =4, Q3 =2, D4={0}&#10;Backtrack&#10;Expand 5: Q1=2, D2={4}, D3={1,3}, D4={1,3,4}&#10;Expand 6: Q1=2, Q2 =4, D3={1}, D4={1,4}&#10;Expand 7: Q1=2, Q2 =4, Q3=1, D4={4}&#10;Expand 8 is solution: &#10;Q1=2, Q2 =4, Q3=1, Q4=3">
            <a:extLst>
              <a:ext uri="{FF2B5EF4-FFF2-40B4-BE49-F238E27FC236}">
                <a16:creationId xmlns:a16="http://schemas.microsoft.com/office/drawing/2014/main" id="{D0E17D43-1113-09A5-EE14-FB42F61AD7B1}"/>
              </a:ext>
            </a:extLst>
          </p:cNvPr>
          <p:cNvGrpSpPr/>
          <p:nvPr/>
        </p:nvGrpSpPr>
        <p:grpSpPr>
          <a:xfrm>
            <a:off x="458364" y="1770074"/>
            <a:ext cx="9102978" cy="3222577"/>
            <a:chOff x="458364" y="1770074"/>
            <a:chExt cx="9102978" cy="3222577"/>
          </a:xfrm>
        </p:grpSpPr>
        <p:grpSp>
          <p:nvGrpSpPr>
            <p:cNvPr id="27" name="Group 26">
              <a:extLst>
                <a:ext uri="{FF2B5EF4-FFF2-40B4-BE49-F238E27FC236}">
                  <a16:creationId xmlns:a16="http://schemas.microsoft.com/office/drawing/2014/main" id="{D74DA355-134D-E29F-6184-6AB29825DAAD}"/>
                </a:ext>
              </a:extLst>
            </p:cNvPr>
            <p:cNvGrpSpPr/>
            <p:nvPr/>
          </p:nvGrpSpPr>
          <p:grpSpPr>
            <a:xfrm>
              <a:off x="2781025" y="1770074"/>
              <a:ext cx="6721009" cy="1041122"/>
              <a:chOff x="652832" y="2192212"/>
              <a:chExt cx="6721009" cy="1041122"/>
            </a:xfrm>
          </p:grpSpPr>
          <p:sp>
            <p:nvSpPr>
              <p:cNvPr id="10" name="TextBox 9">
                <a:extLst>
                  <a:ext uri="{FF2B5EF4-FFF2-40B4-BE49-F238E27FC236}">
                    <a16:creationId xmlns:a16="http://schemas.microsoft.com/office/drawing/2014/main" id="{7480F1B7-9475-0174-D0D9-58CAD5EAD5BA}"/>
                  </a:ext>
                </a:extLst>
              </p:cNvPr>
              <p:cNvSpPr txBox="1"/>
              <p:nvPr/>
            </p:nvSpPr>
            <p:spPr>
              <a:xfrm>
                <a:off x="1543188" y="2192212"/>
                <a:ext cx="1622560" cy="369332"/>
              </a:xfrm>
              <a:prstGeom prst="rect">
                <a:avLst/>
              </a:prstGeom>
              <a:noFill/>
              <a:ln w="19050">
                <a:solidFill>
                  <a:schemeClr val="accent3"/>
                </a:solidFill>
              </a:ln>
            </p:spPr>
            <p:txBody>
              <a:bodyPr wrap="none" rtlCol="0">
                <a:spAutoFit/>
              </a:bodyPr>
              <a:lstStyle/>
              <a:p>
                <a:r>
                  <a:rPr lang="en-US"/>
                  <a:t>Q</a:t>
                </a:r>
                <a:r>
                  <a:rPr lang="en-US" baseline="-25000"/>
                  <a:t>1</a:t>
                </a:r>
                <a:r>
                  <a:rPr lang="en-US"/>
                  <a:t>,Q</a:t>
                </a:r>
                <a:r>
                  <a:rPr lang="en-US" baseline="-25000"/>
                  <a:t>2</a:t>
                </a:r>
                <a:r>
                  <a:rPr lang="en-US"/>
                  <a:t>,Q</a:t>
                </a:r>
                <a:r>
                  <a:rPr lang="en-US" baseline="-25000"/>
                  <a:t>3</a:t>
                </a:r>
                <a:r>
                  <a:rPr lang="en-US"/>
                  <a:t>,Q</a:t>
                </a:r>
                <a:r>
                  <a:rPr lang="en-US" baseline="-25000"/>
                  <a:t>4</a:t>
                </a:r>
                <a:r>
                  <a:rPr lang="en-US"/>
                  <a:t> = ?</a:t>
                </a:r>
              </a:p>
            </p:txBody>
          </p:sp>
          <p:sp>
            <p:nvSpPr>
              <p:cNvPr id="12" name="TextBox 11">
                <a:extLst>
                  <a:ext uri="{FF2B5EF4-FFF2-40B4-BE49-F238E27FC236}">
                    <a16:creationId xmlns:a16="http://schemas.microsoft.com/office/drawing/2014/main" id="{4E4A1B8B-DC23-FD01-DD92-606DA91C903C}"/>
                  </a:ext>
                </a:extLst>
              </p:cNvPr>
              <p:cNvSpPr txBox="1"/>
              <p:nvPr/>
            </p:nvSpPr>
            <p:spPr>
              <a:xfrm>
                <a:off x="6669802" y="2864002"/>
                <a:ext cx="704039" cy="369332"/>
              </a:xfrm>
              <a:prstGeom prst="rect">
                <a:avLst/>
              </a:prstGeom>
              <a:noFill/>
              <a:ln w="19050">
                <a:solidFill>
                  <a:schemeClr val="accent3"/>
                </a:solidFill>
              </a:ln>
            </p:spPr>
            <p:txBody>
              <a:bodyPr wrap="none" rtlCol="0">
                <a:spAutoFit/>
              </a:bodyPr>
              <a:lstStyle/>
              <a:p>
                <a:r>
                  <a:rPr lang="en-US"/>
                  <a:t>Q</a:t>
                </a:r>
                <a:r>
                  <a:rPr lang="en-US" baseline="-25000"/>
                  <a:t>1</a:t>
                </a:r>
                <a:r>
                  <a:rPr lang="en-US"/>
                  <a:t> =4</a:t>
                </a:r>
              </a:p>
            </p:txBody>
          </p:sp>
          <p:sp>
            <p:nvSpPr>
              <p:cNvPr id="14" name="TextBox 13">
                <a:extLst>
                  <a:ext uri="{FF2B5EF4-FFF2-40B4-BE49-F238E27FC236}">
                    <a16:creationId xmlns:a16="http://schemas.microsoft.com/office/drawing/2014/main" id="{BB263779-2826-53D0-9B21-5725191A951D}"/>
                  </a:ext>
                </a:extLst>
              </p:cNvPr>
              <p:cNvSpPr txBox="1"/>
              <p:nvPr/>
            </p:nvSpPr>
            <p:spPr>
              <a:xfrm>
                <a:off x="5776135" y="2864002"/>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=3</a:t>
                </a:r>
              </a:p>
            </p:txBody>
          </p:sp>
          <p:sp>
            <p:nvSpPr>
              <p:cNvPr id="16" name="TextBox 15">
                <a:extLst>
                  <a:ext uri="{FF2B5EF4-FFF2-40B4-BE49-F238E27FC236}">
                    <a16:creationId xmlns:a16="http://schemas.microsoft.com/office/drawing/2014/main" id="{4406F306-D3F8-E330-9243-CD203E53E7BF}"/>
                  </a:ext>
                </a:extLst>
              </p:cNvPr>
              <p:cNvSpPr txBox="1"/>
              <p:nvPr/>
            </p:nvSpPr>
            <p:spPr>
              <a:xfrm>
                <a:off x="4870041" y="2864002"/>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=2</a:t>
                </a:r>
              </a:p>
            </p:txBody>
          </p:sp>
          <p:sp>
            <p:nvSpPr>
              <p:cNvPr id="18" name="TextBox 17">
                <a:extLst>
                  <a:ext uri="{FF2B5EF4-FFF2-40B4-BE49-F238E27FC236}">
                    <a16:creationId xmlns:a16="http://schemas.microsoft.com/office/drawing/2014/main" id="{4F45DC15-6C43-7517-B778-671EA5E13325}"/>
                  </a:ext>
                </a:extLst>
              </p:cNvPr>
              <p:cNvSpPr txBox="1"/>
              <p:nvPr/>
            </p:nvSpPr>
            <p:spPr>
              <a:xfrm>
                <a:off x="652832" y="2864002"/>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=1</a:t>
                </a:r>
              </a:p>
            </p:txBody>
          </p:sp>
        </p:grpSp>
        <p:sp>
          <p:nvSpPr>
            <p:cNvPr id="31" name="TextBox 30">
              <a:extLst>
                <a:ext uri="{FF2B5EF4-FFF2-40B4-BE49-F238E27FC236}">
                  <a16:creationId xmlns:a16="http://schemas.microsoft.com/office/drawing/2014/main" id="{6EFB28B9-CAF7-DF17-F03E-88BF6F9B3522}"/>
                </a:ext>
              </a:extLst>
            </p:cNvPr>
            <p:cNvSpPr txBox="1"/>
            <p:nvPr/>
          </p:nvSpPr>
          <p:spPr>
            <a:xfrm>
              <a:off x="3718942" y="3187276"/>
              <a:ext cx="1263487" cy="369332"/>
            </a:xfrm>
            <a:prstGeom prst="rect">
              <a:avLst/>
            </a:prstGeom>
            <a:noFill/>
            <a:ln w="19050">
              <a:solidFill>
                <a:schemeClr val="accent3"/>
              </a:solidFill>
            </a:ln>
          </p:spPr>
          <p:txBody>
            <a:bodyPr wrap="none" rtlCol="0">
              <a:spAutoFit/>
            </a:bodyPr>
            <a:lstStyle/>
            <a:p>
              <a:r>
                <a:rPr lang="en-US"/>
                <a:t>Q</a:t>
              </a:r>
              <a:r>
                <a:rPr lang="en-US" baseline="-25000"/>
                <a:t>1</a:t>
              </a:r>
              <a:r>
                <a:rPr lang="en-US"/>
                <a:t>=1, Q</a:t>
              </a:r>
              <a:r>
                <a:rPr lang="en-US" baseline="-25000"/>
                <a:t>2 </a:t>
              </a:r>
              <a:r>
                <a:rPr lang="en-US"/>
                <a:t>=4</a:t>
              </a:r>
            </a:p>
          </p:txBody>
        </p:sp>
        <p:sp>
          <p:nvSpPr>
            <p:cNvPr id="33" name="TextBox 32">
              <a:extLst>
                <a:ext uri="{FF2B5EF4-FFF2-40B4-BE49-F238E27FC236}">
                  <a16:creationId xmlns:a16="http://schemas.microsoft.com/office/drawing/2014/main" id="{84269EE9-107B-446F-C5A3-E28BF887E916}"/>
                </a:ext>
              </a:extLst>
            </p:cNvPr>
            <p:cNvSpPr txBox="1"/>
            <p:nvPr/>
          </p:nvSpPr>
          <p:spPr>
            <a:xfrm>
              <a:off x="2247302" y="3197903"/>
              <a:ext cx="1263487" cy="369332"/>
            </a:xfrm>
            <a:prstGeom prst="rect">
              <a:avLst/>
            </a:prstGeom>
            <a:noFill/>
            <a:ln w="19050">
              <a:solidFill>
                <a:schemeClr val="accent3"/>
              </a:solidFill>
            </a:ln>
          </p:spPr>
          <p:txBody>
            <a:bodyPr wrap="none" rtlCol="0">
              <a:spAutoFit/>
            </a:bodyPr>
            <a:lstStyle/>
            <a:p>
              <a:r>
                <a:rPr lang="en-US"/>
                <a:t>Q</a:t>
              </a:r>
              <a:r>
                <a:rPr lang="en-US" baseline="-25000"/>
                <a:t>1</a:t>
              </a:r>
              <a:r>
                <a:rPr lang="en-US"/>
                <a:t>=1, Q</a:t>
              </a:r>
              <a:r>
                <a:rPr lang="en-US" baseline="-25000"/>
                <a:t>2 </a:t>
              </a:r>
              <a:r>
                <a:rPr lang="en-US"/>
                <a:t>=3</a:t>
              </a:r>
            </a:p>
          </p:txBody>
        </p:sp>
        <p:sp>
          <p:nvSpPr>
            <p:cNvPr id="39" name="TextBox 38">
              <a:extLst>
                <a:ext uri="{FF2B5EF4-FFF2-40B4-BE49-F238E27FC236}">
                  <a16:creationId xmlns:a16="http://schemas.microsoft.com/office/drawing/2014/main" id="{984EF007-1D2B-70E1-CBFD-F3189F68BC82}"/>
                </a:ext>
              </a:extLst>
            </p:cNvPr>
            <p:cNvSpPr txBox="1"/>
            <p:nvPr/>
          </p:nvSpPr>
          <p:spPr>
            <a:xfrm>
              <a:off x="2934103" y="3893019"/>
              <a:ext cx="1875835" cy="369332"/>
            </a:xfrm>
            <a:prstGeom prst="rect">
              <a:avLst/>
            </a:prstGeom>
            <a:noFill/>
            <a:ln w="19050">
              <a:solidFill>
                <a:schemeClr val="accent3"/>
              </a:solidFill>
            </a:ln>
          </p:spPr>
          <p:txBody>
            <a:bodyPr wrap="none" rtlCol="0">
              <a:spAutoFit/>
            </a:bodyPr>
            <a:lstStyle/>
            <a:p>
              <a:r>
                <a:rPr lang="en-US"/>
                <a:t>Q</a:t>
              </a:r>
              <a:r>
                <a:rPr lang="en-US" baseline="-25000"/>
                <a:t>1</a:t>
              </a:r>
              <a:r>
                <a:rPr lang="en-US"/>
                <a:t>=1, Q</a:t>
              </a:r>
              <a:r>
                <a:rPr lang="en-US" baseline="-25000"/>
                <a:t>2 </a:t>
              </a:r>
              <a:r>
                <a:rPr lang="en-US"/>
                <a:t>=4, Q</a:t>
              </a:r>
              <a:r>
                <a:rPr lang="en-US" baseline="-25000"/>
                <a:t>3 </a:t>
              </a:r>
              <a:r>
                <a:rPr lang="en-US"/>
                <a:t>=2</a:t>
              </a:r>
            </a:p>
          </p:txBody>
        </p:sp>
        <p:cxnSp>
          <p:nvCxnSpPr>
            <p:cNvPr id="44" name="Straight Arrow Connector 43">
              <a:extLst>
                <a:ext uri="{FF2B5EF4-FFF2-40B4-BE49-F238E27FC236}">
                  <a16:creationId xmlns:a16="http://schemas.microsoft.com/office/drawing/2014/main" id="{D53B68E3-5CE5-1026-D8F0-B317DC73123E}"/>
                </a:ext>
              </a:extLst>
            </p:cNvPr>
            <p:cNvCxnSpPr>
              <a:cxnSpLocks/>
              <a:stCxn id="10" idx="2"/>
              <a:endCxn id="18" idx="0"/>
            </p:cNvCxnSpPr>
            <p:nvPr/>
          </p:nvCxnSpPr>
          <p:spPr>
            <a:xfrm flipH="1">
              <a:off x="3106595" y="2139406"/>
              <a:ext cx="1376066" cy="3024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B80F8557-6CEB-F488-2641-C9165957F4B4}"/>
                </a:ext>
              </a:extLst>
            </p:cNvPr>
            <p:cNvCxnSpPr>
              <a:cxnSpLocks/>
              <a:stCxn id="18" idx="2"/>
              <a:endCxn id="33" idx="0"/>
            </p:cNvCxnSpPr>
            <p:nvPr/>
          </p:nvCxnSpPr>
          <p:spPr>
            <a:xfrm flipH="1">
              <a:off x="2879046" y="2811196"/>
              <a:ext cx="227549" cy="38670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93BFDC90-E6DC-0680-B695-0A97A60867CC}"/>
                </a:ext>
              </a:extLst>
            </p:cNvPr>
            <p:cNvCxnSpPr>
              <a:cxnSpLocks/>
              <a:stCxn id="18" idx="2"/>
              <a:endCxn id="31" idx="0"/>
            </p:cNvCxnSpPr>
            <p:nvPr/>
          </p:nvCxnSpPr>
          <p:spPr>
            <a:xfrm>
              <a:off x="3106595" y="2811196"/>
              <a:ext cx="1244091" cy="37608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C4E8C691-3F5B-95F1-DB31-74291E5E5471}"/>
                </a:ext>
              </a:extLst>
            </p:cNvPr>
            <p:cNvSpPr txBox="1"/>
            <p:nvPr/>
          </p:nvSpPr>
          <p:spPr>
            <a:xfrm>
              <a:off x="5347952" y="1785463"/>
              <a:ext cx="1204822" cy="338554"/>
            </a:xfrm>
            <a:prstGeom prst="rect">
              <a:avLst/>
            </a:prstGeom>
            <a:noFill/>
            <a:ln w="28575">
              <a:solidFill>
                <a:schemeClr val="accent1"/>
              </a:solidFill>
            </a:ln>
          </p:spPr>
          <p:txBody>
            <a:bodyPr wrap="square">
              <a:spAutoFit/>
            </a:bodyPr>
            <a:lstStyle/>
            <a:p>
              <a:pPr marL="0" indent="0" algn="ctr">
                <a:buNone/>
              </a:pPr>
              <a:r>
                <a:rPr lang="en-US" sz="1600" b="1"/>
                <a:t>D</a:t>
              </a:r>
              <a:r>
                <a:rPr lang="en-US" sz="1600" b="1" baseline="-25000"/>
                <a:t>i</a:t>
              </a:r>
              <a:r>
                <a:rPr lang="en-US" sz="1600" b="1"/>
                <a:t>={1,2,3,4}</a:t>
              </a:r>
              <a:endParaRPr lang="en-US" sz="2400" b="1"/>
            </a:p>
          </p:txBody>
        </p:sp>
        <p:sp>
          <p:nvSpPr>
            <p:cNvPr id="23" name="TextBox 22">
              <a:extLst>
                <a:ext uri="{FF2B5EF4-FFF2-40B4-BE49-F238E27FC236}">
                  <a16:creationId xmlns:a16="http://schemas.microsoft.com/office/drawing/2014/main" id="{64AEA009-9BC0-F1AE-5662-1B03D2416728}"/>
                </a:ext>
              </a:extLst>
            </p:cNvPr>
            <p:cNvSpPr txBox="1"/>
            <p:nvPr/>
          </p:nvSpPr>
          <p:spPr>
            <a:xfrm>
              <a:off x="458364" y="2477261"/>
              <a:ext cx="2270133" cy="307777"/>
            </a:xfrm>
            <a:prstGeom prst="rect">
              <a:avLst/>
            </a:prstGeom>
            <a:noFill/>
            <a:ln w="28575">
              <a:solidFill>
                <a:schemeClr val="accent1"/>
              </a:solidFill>
            </a:ln>
          </p:spPr>
          <p:txBody>
            <a:bodyPr wrap="square">
              <a:spAutoFit/>
            </a:bodyPr>
            <a:lstStyle/>
            <a:p>
              <a:pPr algn="ctr"/>
              <a:r>
                <a:rPr lang="en-US" sz="1400" b="1"/>
                <a:t>D</a:t>
              </a:r>
              <a:r>
                <a:rPr lang="en-US" sz="1400" b="1" baseline="-25000"/>
                <a:t>2</a:t>
              </a:r>
              <a:r>
                <a:rPr lang="en-US" sz="1400" b="1"/>
                <a:t>={3,4}, D</a:t>
              </a:r>
              <a:r>
                <a:rPr lang="en-US" sz="1400" b="1" baseline="-25000"/>
                <a:t>3</a:t>
              </a:r>
              <a:r>
                <a:rPr lang="en-US" sz="1400" b="1"/>
                <a:t>={2,4}, D</a:t>
              </a:r>
              <a:r>
                <a:rPr lang="en-US" sz="1400" b="1" baseline="-25000"/>
                <a:t>4</a:t>
              </a:r>
              <a:r>
                <a:rPr lang="en-US" sz="1400" b="1"/>
                <a:t>={2,3}</a:t>
              </a:r>
            </a:p>
          </p:txBody>
        </p:sp>
        <p:sp>
          <p:nvSpPr>
            <p:cNvPr id="28" name="TextBox 27">
              <a:extLst>
                <a:ext uri="{FF2B5EF4-FFF2-40B4-BE49-F238E27FC236}">
                  <a16:creationId xmlns:a16="http://schemas.microsoft.com/office/drawing/2014/main" id="{1BF4F14C-EBC5-4E02-AD40-D702E474C1BF}"/>
                </a:ext>
              </a:extLst>
            </p:cNvPr>
            <p:cNvSpPr txBox="1"/>
            <p:nvPr/>
          </p:nvSpPr>
          <p:spPr>
            <a:xfrm>
              <a:off x="907457" y="3218053"/>
              <a:ext cx="1263487" cy="307777"/>
            </a:xfrm>
            <a:prstGeom prst="rect">
              <a:avLst/>
            </a:prstGeom>
            <a:noFill/>
            <a:ln w="28575">
              <a:solidFill>
                <a:schemeClr val="accent1"/>
              </a:solidFill>
            </a:ln>
          </p:spPr>
          <p:txBody>
            <a:bodyPr wrap="square">
              <a:spAutoFit/>
            </a:bodyPr>
            <a:lstStyle/>
            <a:p>
              <a:pPr algn="ctr"/>
              <a:r>
                <a:rPr lang="en-US" sz="1400" b="1"/>
                <a:t>D</a:t>
              </a:r>
              <a:r>
                <a:rPr lang="en-US" sz="1400" b="1" baseline="-25000"/>
                <a:t>3</a:t>
              </a:r>
              <a:r>
                <a:rPr lang="en-US" sz="1400" b="1"/>
                <a:t>={}, D</a:t>
              </a:r>
              <a:r>
                <a:rPr lang="en-US" sz="1400" b="1" baseline="-25000"/>
                <a:t>4</a:t>
              </a:r>
              <a:r>
                <a:rPr lang="en-US" sz="1400" b="1"/>
                <a:t>={2}</a:t>
              </a:r>
            </a:p>
          </p:txBody>
        </p:sp>
        <p:sp>
          <p:nvSpPr>
            <p:cNvPr id="30" name="TextBox 29">
              <a:extLst>
                <a:ext uri="{FF2B5EF4-FFF2-40B4-BE49-F238E27FC236}">
                  <a16:creationId xmlns:a16="http://schemas.microsoft.com/office/drawing/2014/main" id="{B96F0B70-A508-C7D4-3011-00A02CD34F44}"/>
                </a:ext>
              </a:extLst>
            </p:cNvPr>
            <p:cNvSpPr txBox="1"/>
            <p:nvPr/>
          </p:nvSpPr>
          <p:spPr>
            <a:xfrm>
              <a:off x="5050392" y="3218052"/>
              <a:ext cx="1263487" cy="307777"/>
            </a:xfrm>
            <a:prstGeom prst="rect">
              <a:avLst/>
            </a:prstGeom>
            <a:noFill/>
            <a:ln w="28575">
              <a:solidFill>
                <a:schemeClr val="accent1"/>
              </a:solidFill>
            </a:ln>
          </p:spPr>
          <p:txBody>
            <a:bodyPr wrap="square">
              <a:spAutoFit/>
            </a:bodyPr>
            <a:lstStyle/>
            <a:p>
              <a:pPr algn="ctr"/>
              <a:r>
                <a:rPr lang="en-US" sz="1400" b="1"/>
                <a:t>D</a:t>
              </a:r>
              <a:r>
                <a:rPr lang="en-US" sz="1400" b="1" baseline="-25000"/>
                <a:t>3</a:t>
              </a:r>
              <a:r>
                <a:rPr lang="en-US" sz="1400" b="1"/>
                <a:t>={2}, D</a:t>
              </a:r>
              <a:r>
                <a:rPr lang="en-US" sz="1400" b="1" baseline="-25000"/>
                <a:t>4</a:t>
              </a:r>
              <a:r>
                <a:rPr lang="en-US" sz="1400" b="1"/>
                <a:t>={4}</a:t>
              </a:r>
            </a:p>
          </p:txBody>
        </p:sp>
        <p:cxnSp>
          <p:nvCxnSpPr>
            <p:cNvPr id="32" name="Straight Arrow Connector 31">
              <a:extLst>
                <a:ext uri="{FF2B5EF4-FFF2-40B4-BE49-F238E27FC236}">
                  <a16:creationId xmlns:a16="http://schemas.microsoft.com/office/drawing/2014/main" id="{5E281421-27DC-47CF-969C-E6BFAA6196D5}"/>
                </a:ext>
              </a:extLst>
            </p:cNvPr>
            <p:cNvCxnSpPr>
              <a:cxnSpLocks/>
              <a:stCxn id="31" idx="2"/>
              <a:endCxn id="39" idx="0"/>
            </p:cNvCxnSpPr>
            <p:nvPr/>
          </p:nvCxnSpPr>
          <p:spPr>
            <a:xfrm flipH="1">
              <a:off x="3872021" y="3556608"/>
              <a:ext cx="478665" cy="33641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9145F7F1-7E0E-3DE6-689F-B556026ECAD9}"/>
                </a:ext>
              </a:extLst>
            </p:cNvPr>
            <p:cNvSpPr txBox="1"/>
            <p:nvPr/>
          </p:nvSpPr>
          <p:spPr>
            <a:xfrm>
              <a:off x="1593430" y="3918678"/>
              <a:ext cx="1263487" cy="307777"/>
            </a:xfrm>
            <a:prstGeom prst="rect">
              <a:avLst/>
            </a:prstGeom>
            <a:noFill/>
            <a:ln w="28575">
              <a:solidFill>
                <a:schemeClr val="accent1"/>
              </a:solidFill>
            </a:ln>
          </p:spPr>
          <p:txBody>
            <a:bodyPr wrap="square">
              <a:spAutoFit/>
            </a:bodyPr>
            <a:lstStyle/>
            <a:p>
              <a:pPr algn="ctr"/>
              <a:r>
                <a:rPr lang="en-US" sz="1400" b="1"/>
                <a:t>D</a:t>
              </a:r>
              <a:r>
                <a:rPr lang="en-US" sz="1400" b="1" baseline="-25000"/>
                <a:t>4</a:t>
              </a:r>
              <a:r>
                <a:rPr lang="en-US" sz="1400" b="1"/>
                <a:t>={0}</a:t>
              </a:r>
            </a:p>
          </p:txBody>
        </p:sp>
        <p:cxnSp>
          <p:nvCxnSpPr>
            <p:cNvPr id="43" name="Straight Arrow Connector 42">
              <a:extLst>
                <a:ext uri="{FF2B5EF4-FFF2-40B4-BE49-F238E27FC236}">
                  <a16:creationId xmlns:a16="http://schemas.microsoft.com/office/drawing/2014/main" id="{5D576631-B265-6D31-9463-54801C2A18F9}"/>
                </a:ext>
              </a:extLst>
            </p:cNvPr>
            <p:cNvCxnSpPr>
              <a:cxnSpLocks/>
              <a:stCxn id="10" idx="2"/>
              <a:endCxn id="16" idx="0"/>
            </p:cNvCxnSpPr>
            <p:nvPr/>
          </p:nvCxnSpPr>
          <p:spPr>
            <a:xfrm>
              <a:off x="4482661" y="2139406"/>
              <a:ext cx="2841143" cy="302458"/>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65C15806-4EA5-DCB8-B9C6-FFC8063CCB6C}"/>
                </a:ext>
              </a:extLst>
            </p:cNvPr>
            <p:cNvSpPr txBox="1"/>
            <p:nvPr/>
          </p:nvSpPr>
          <p:spPr>
            <a:xfrm>
              <a:off x="4647420" y="2489719"/>
              <a:ext cx="2270133" cy="307777"/>
            </a:xfrm>
            <a:prstGeom prst="rect">
              <a:avLst/>
            </a:prstGeom>
            <a:noFill/>
            <a:ln w="28575">
              <a:solidFill>
                <a:schemeClr val="accent1"/>
              </a:solidFill>
            </a:ln>
          </p:spPr>
          <p:txBody>
            <a:bodyPr wrap="square">
              <a:spAutoFit/>
            </a:bodyPr>
            <a:lstStyle/>
            <a:p>
              <a:pPr algn="ctr"/>
              <a:r>
                <a:rPr lang="en-US" sz="1400" b="1"/>
                <a:t>D</a:t>
              </a:r>
              <a:r>
                <a:rPr lang="en-US" sz="1400" b="1" baseline="-25000"/>
                <a:t>2</a:t>
              </a:r>
              <a:r>
                <a:rPr lang="en-US" sz="1400" b="1"/>
                <a:t>={4}, D</a:t>
              </a:r>
              <a:r>
                <a:rPr lang="en-US" sz="1400" b="1" baseline="-25000"/>
                <a:t>3</a:t>
              </a:r>
              <a:r>
                <a:rPr lang="en-US" sz="1400" b="1"/>
                <a:t>={1,3}, D</a:t>
              </a:r>
              <a:r>
                <a:rPr lang="en-US" sz="1400" b="1" baseline="-25000"/>
                <a:t>4</a:t>
              </a:r>
              <a:r>
                <a:rPr lang="en-US" sz="1400" b="1"/>
                <a:t>={1,3,4}</a:t>
              </a:r>
            </a:p>
          </p:txBody>
        </p:sp>
        <p:sp>
          <p:nvSpPr>
            <p:cNvPr id="53" name="TextBox 52">
              <a:extLst>
                <a:ext uri="{FF2B5EF4-FFF2-40B4-BE49-F238E27FC236}">
                  <a16:creationId xmlns:a16="http://schemas.microsoft.com/office/drawing/2014/main" id="{07194C7C-50FA-C1E2-1EBF-19F3BC620923}"/>
                </a:ext>
              </a:extLst>
            </p:cNvPr>
            <p:cNvSpPr txBox="1"/>
            <p:nvPr/>
          </p:nvSpPr>
          <p:spPr>
            <a:xfrm>
              <a:off x="6837177" y="3147987"/>
              <a:ext cx="1263487" cy="369332"/>
            </a:xfrm>
            <a:prstGeom prst="rect">
              <a:avLst/>
            </a:prstGeom>
            <a:noFill/>
            <a:ln w="19050">
              <a:solidFill>
                <a:schemeClr val="accent3"/>
              </a:solidFill>
            </a:ln>
          </p:spPr>
          <p:txBody>
            <a:bodyPr wrap="none" rtlCol="0">
              <a:spAutoFit/>
            </a:bodyPr>
            <a:lstStyle/>
            <a:p>
              <a:r>
                <a:rPr lang="en-US"/>
                <a:t>Q</a:t>
              </a:r>
              <a:r>
                <a:rPr lang="en-US" baseline="-25000"/>
                <a:t>1</a:t>
              </a:r>
              <a:r>
                <a:rPr lang="en-US"/>
                <a:t>=2, Q</a:t>
              </a:r>
              <a:r>
                <a:rPr lang="en-US" baseline="-25000"/>
                <a:t>2 </a:t>
              </a:r>
              <a:r>
                <a:rPr lang="en-US"/>
                <a:t>=4</a:t>
              </a:r>
            </a:p>
          </p:txBody>
        </p:sp>
        <p:sp>
          <p:nvSpPr>
            <p:cNvPr id="55" name="TextBox 54">
              <a:extLst>
                <a:ext uri="{FF2B5EF4-FFF2-40B4-BE49-F238E27FC236}">
                  <a16:creationId xmlns:a16="http://schemas.microsoft.com/office/drawing/2014/main" id="{B517F930-0E27-4972-E194-AE509C0FEE7C}"/>
                </a:ext>
              </a:extLst>
            </p:cNvPr>
            <p:cNvSpPr txBox="1"/>
            <p:nvPr/>
          </p:nvSpPr>
          <p:spPr>
            <a:xfrm>
              <a:off x="8168627" y="3178763"/>
              <a:ext cx="1392715" cy="307777"/>
            </a:xfrm>
            <a:prstGeom prst="rect">
              <a:avLst/>
            </a:prstGeom>
            <a:noFill/>
            <a:ln w="28575">
              <a:solidFill>
                <a:schemeClr val="accent1"/>
              </a:solidFill>
            </a:ln>
          </p:spPr>
          <p:txBody>
            <a:bodyPr wrap="square">
              <a:spAutoFit/>
            </a:bodyPr>
            <a:lstStyle/>
            <a:p>
              <a:pPr algn="ctr"/>
              <a:r>
                <a:rPr lang="en-US" sz="1400" b="1"/>
                <a:t>D</a:t>
              </a:r>
              <a:r>
                <a:rPr lang="en-US" sz="1400" b="1" baseline="-25000"/>
                <a:t>3</a:t>
              </a:r>
              <a:r>
                <a:rPr lang="en-US" sz="1400" b="1"/>
                <a:t>={1}, D</a:t>
              </a:r>
              <a:r>
                <a:rPr lang="en-US" sz="1400" b="1" baseline="-25000"/>
                <a:t>4</a:t>
              </a:r>
              <a:r>
                <a:rPr lang="en-US" sz="1400" b="1"/>
                <a:t>={1,4}</a:t>
              </a:r>
            </a:p>
          </p:txBody>
        </p:sp>
        <p:cxnSp>
          <p:nvCxnSpPr>
            <p:cNvPr id="56" name="Straight Arrow Connector 55">
              <a:extLst>
                <a:ext uri="{FF2B5EF4-FFF2-40B4-BE49-F238E27FC236}">
                  <a16:creationId xmlns:a16="http://schemas.microsoft.com/office/drawing/2014/main" id="{3D342194-89C1-46A6-B0B4-F6122C8DD283}"/>
                </a:ext>
              </a:extLst>
            </p:cNvPr>
            <p:cNvCxnSpPr>
              <a:cxnSpLocks/>
              <a:stCxn id="16" idx="2"/>
              <a:endCxn id="53" idx="0"/>
            </p:cNvCxnSpPr>
            <p:nvPr/>
          </p:nvCxnSpPr>
          <p:spPr>
            <a:xfrm>
              <a:off x="7323804" y="2811196"/>
              <a:ext cx="145117" cy="336791"/>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07801D83-A0C1-48C2-F651-BAB04C151520}"/>
                </a:ext>
              </a:extLst>
            </p:cNvPr>
            <p:cNvSpPr txBox="1"/>
            <p:nvPr/>
          </p:nvSpPr>
          <p:spPr>
            <a:xfrm>
              <a:off x="6837177" y="3887900"/>
              <a:ext cx="1879041" cy="369332"/>
            </a:xfrm>
            <a:prstGeom prst="rect">
              <a:avLst/>
            </a:prstGeom>
            <a:noFill/>
            <a:ln w="19050">
              <a:solidFill>
                <a:schemeClr val="accent3"/>
              </a:solidFill>
            </a:ln>
          </p:spPr>
          <p:txBody>
            <a:bodyPr wrap="none" rtlCol="0">
              <a:spAutoFit/>
            </a:bodyPr>
            <a:lstStyle/>
            <a:p>
              <a:r>
                <a:rPr lang="en-US"/>
                <a:t>Q</a:t>
              </a:r>
              <a:r>
                <a:rPr lang="en-US" baseline="-25000"/>
                <a:t>1</a:t>
              </a:r>
              <a:r>
                <a:rPr lang="en-US"/>
                <a:t>=2, Q</a:t>
              </a:r>
              <a:r>
                <a:rPr lang="en-US" baseline="-25000"/>
                <a:t>2 </a:t>
              </a:r>
              <a:r>
                <a:rPr lang="en-US"/>
                <a:t>=4, Q</a:t>
              </a:r>
              <a:r>
                <a:rPr lang="en-US" baseline="-25000"/>
                <a:t>3</a:t>
              </a:r>
              <a:r>
                <a:rPr lang="en-US"/>
                <a:t>=1</a:t>
              </a:r>
            </a:p>
          </p:txBody>
        </p:sp>
        <p:sp>
          <p:nvSpPr>
            <p:cNvPr id="60" name="TextBox 59">
              <a:extLst>
                <a:ext uri="{FF2B5EF4-FFF2-40B4-BE49-F238E27FC236}">
                  <a16:creationId xmlns:a16="http://schemas.microsoft.com/office/drawing/2014/main" id="{BC54DEE9-CEBA-0855-2D84-D223641AED73}"/>
                </a:ext>
              </a:extLst>
            </p:cNvPr>
            <p:cNvSpPr txBox="1"/>
            <p:nvPr/>
          </p:nvSpPr>
          <p:spPr>
            <a:xfrm>
              <a:off x="8843889" y="3923795"/>
              <a:ext cx="717453" cy="307777"/>
            </a:xfrm>
            <a:prstGeom prst="rect">
              <a:avLst/>
            </a:prstGeom>
            <a:noFill/>
            <a:ln w="28575">
              <a:solidFill>
                <a:schemeClr val="accent1"/>
              </a:solidFill>
            </a:ln>
          </p:spPr>
          <p:txBody>
            <a:bodyPr wrap="square">
              <a:spAutoFit/>
            </a:bodyPr>
            <a:lstStyle/>
            <a:p>
              <a:pPr algn="ctr"/>
              <a:r>
                <a:rPr lang="en-US" sz="1400" b="1"/>
                <a:t>D</a:t>
              </a:r>
              <a:r>
                <a:rPr lang="en-US" sz="1400" b="1" baseline="-25000"/>
                <a:t>4</a:t>
              </a:r>
              <a:r>
                <a:rPr lang="en-US" sz="1400" b="1"/>
                <a:t>={4}</a:t>
              </a:r>
            </a:p>
          </p:txBody>
        </p:sp>
        <p:cxnSp>
          <p:nvCxnSpPr>
            <p:cNvPr id="61" name="Straight Arrow Connector 60">
              <a:extLst>
                <a:ext uri="{FF2B5EF4-FFF2-40B4-BE49-F238E27FC236}">
                  <a16:creationId xmlns:a16="http://schemas.microsoft.com/office/drawing/2014/main" id="{5AE78EA5-21B8-068A-A35F-DF5853CAE2B7}"/>
                </a:ext>
              </a:extLst>
            </p:cNvPr>
            <p:cNvCxnSpPr>
              <a:cxnSpLocks/>
              <a:stCxn id="53" idx="2"/>
              <a:endCxn id="59" idx="0"/>
            </p:cNvCxnSpPr>
            <p:nvPr/>
          </p:nvCxnSpPr>
          <p:spPr>
            <a:xfrm>
              <a:off x="7468921" y="3517319"/>
              <a:ext cx="307777" cy="370581"/>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66" name="TextBox 65" descr="Image shows a tree-search for the four queens problem.&#10;Root: Q1,Q2,Q3,Q4 = ?, Di={1,2,3,4}&#10;Expand 1: Q1=1, D2={3,4}, D3={2,4}, D4={2,3}&#10;Expand 2: Q1=1, Q2 =3, D3={}, D4={2}&#10;backtrack&#10;Expand 3: Q1=1, Q2 =4, D3={2}, D4={4}&#10;Expand 4: Q1=1, Q2 =4, Q3 =2, D4={0}&#10;Backtrack&#10;Expand 5: Q1=2, D2={4}, D3={1,3}, D4={1,3,4}&#10;Expand 6: Q1=2, Q2 =4, D3={1}, D4={1,4}&#10;Expand 7: Q1=2, Q2 =4, Q3=1, D4={4}&#10;Expand 8 is solution: &#10;Q1=2, Q2 =4, Q3=1, Q4=3&#10;&#10;&#10;">
              <a:extLst>
                <a:ext uri="{FF2B5EF4-FFF2-40B4-BE49-F238E27FC236}">
                  <a16:creationId xmlns:a16="http://schemas.microsoft.com/office/drawing/2014/main" id="{5D406E60-1BFA-4412-A312-2B455259CF26}"/>
                </a:ext>
              </a:extLst>
            </p:cNvPr>
            <p:cNvSpPr txBox="1"/>
            <p:nvPr/>
          </p:nvSpPr>
          <p:spPr>
            <a:xfrm>
              <a:off x="6837177" y="4623319"/>
              <a:ext cx="2456122" cy="369332"/>
            </a:xfrm>
            <a:prstGeom prst="rect">
              <a:avLst/>
            </a:prstGeom>
            <a:noFill/>
            <a:ln w="19050">
              <a:solidFill>
                <a:schemeClr val="accent3"/>
              </a:solidFill>
            </a:ln>
          </p:spPr>
          <p:txBody>
            <a:bodyPr wrap="none" rtlCol="0">
              <a:spAutoFit/>
            </a:bodyPr>
            <a:lstStyle/>
            <a:p>
              <a:r>
                <a:rPr lang="en-US"/>
                <a:t>Q</a:t>
              </a:r>
              <a:r>
                <a:rPr lang="en-US" baseline="-25000"/>
                <a:t>1</a:t>
              </a:r>
              <a:r>
                <a:rPr lang="en-US"/>
                <a:t>=2, Q</a:t>
              </a:r>
              <a:r>
                <a:rPr lang="en-US" baseline="-25000"/>
                <a:t>2 </a:t>
              </a:r>
              <a:r>
                <a:rPr lang="en-US"/>
                <a:t>=4, Q</a:t>
              </a:r>
              <a:r>
                <a:rPr lang="en-US" baseline="-25000"/>
                <a:t>3</a:t>
              </a:r>
              <a:r>
                <a:rPr lang="en-US"/>
                <a:t>=1, Q</a:t>
              </a:r>
              <a:r>
                <a:rPr lang="en-US" baseline="-25000"/>
                <a:t>4</a:t>
              </a:r>
              <a:r>
                <a:rPr lang="en-US"/>
                <a:t>=3</a:t>
              </a:r>
            </a:p>
          </p:txBody>
        </p:sp>
        <p:cxnSp>
          <p:nvCxnSpPr>
            <p:cNvPr id="67" name="Straight Arrow Connector 66">
              <a:extLst>
                <a:ext uri="{FF2B5EF4-FFF2-40B4-BE49-F238E27FC236}">
                  <a16:creationId xmlns:a16="http://schemas.microsoft.com/office/drawing/2014/main" id="{1D86082D-4EBC-FDD5-2BEE-B19AB0A5F33C}"/>
                </a:ext>
              </a:extLst>
            </p:cNvPr>
            <p:cNvCxnSpPr>
              <a:cxnSpLocks/>
              <a:stCxn id="59" idx="2"/>
              <a:endCxn id="66" idx="0"/>
            </p:cNvCxnSpPr>
            <p:nvPr/>
          </p:nvCxnSpPr>
          <p:spPr>
            <a:xfrm>
              <a:off x="7776698" y="4257232"/>
              <a:ext cx="288540" cy="366087"/>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grpSp>
      <p:pic>
        <p:nvPicPr>
          <p:cNvPr id="9" name="Picture 22" descr="4x4 chessboard showing four queens places in non-threatening positions.">
            <a:extLst>
              <a:ext uri="{FF2B5EF4-FFF2-40B4-BE49-F238E27FC236}">
                <a16:creationId xmlns:a16="http://schemas.microsoft.com/office/drawing/2014/main" id="{1A83C52D-01DE-0FDA-6EE5-E8EC907B9EC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716516" y="1325169"/>
            <a:ext cx="2046288" cy="2057400"/>
          </a:xfrm>
          <a:prstGeom prst="rect">
            <a:avLst/>
          </a:prstGeom>
          <a:noFill/>
          <a:ln w="9525">
            <a:noFill/>
            <a:miter lim="800000"/>
            <a:headEnd/>
            <a:tailEnd/>
          </a:ln>
        </p:spPr>
      </p:pic>
      <p:sp>
        <p:nvSpPr>
          <p:cNvPr id="4" name="Date Placeholder 3">
            <a:extLst>
              <a:ext uri="{FF2B5EF4-FFF2-40B4-BE49-F238E27FC236}">
                <a16:creationId xmlns:a16="http://schemas.microsoft.com/office/drawing/2014/main" id="{04C06E33-447E-A226-A252-CC19DFBCF3CF}"/>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99BDDB34-19AA-D732-7459-17EB5EE7188C}"/>
              </a:ext>
            </a:extLst>
          </p:cNvPr>
          <p:cNvSpPr>
            <a:spLocks noGrp="1"/>
          </p:cNvSpPr>
          <p:nvPr>
            <p:ph type="sldNum" sz="quarter" idx="12"/>
          </p:nvPr>
        </p:nvSpPr>
        <p:spPr/>
        <p:txBody>
          <a:bodyPr/>
          <a:lstStyle/>
          <a:p>
            <a:fld id="{0C6CD854-DD62-6C4B-87F1-66B34D688D3F}" type="slidenum">
              <a:rPr lang="en-US" smtClean="0"/>
              <a:t>19</a:t>
            </a:fld>
            <a:endParaRPr lang="en-US"/>
          </a:p>
        </p:txBody>
      </p:sp>
    </p:spTree>
    <p:extLst>
      <p:ext uri="{BB962C8B-B14F-4D97-AF65-F5344CB8AC3E}">
        <p14:creationId xmlns:p14="http://schemas.microsoft.com/office/powerpoint/2010/main" val="2222472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Filtering</a:t>
            </a:r>
          </a:p>
        </p:txBody>
      </p:sp>
      <p:pic>
        <p:nvPicPr>
          <p:cNvPr id="8194" name="Picture 2" descr="The robot detective is crossing off solutions."/>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922771" y="1741323"/>
            <a:ext cx="6346458" cy="3557356"/>
          </a:xfrm>
          <a:prstGeom prst="rect">
            <a:avLst/>
          </a:prstGeom>
          <a:noFill/>
        </p:spPr>
      </p:pic>
      <p:sp>
        <p:nvSpPr>
          <p:cNvPr id="4" name="Rectangle 3"/>
          <p:cNvSpPr/>
          <p:nvPr/>
        </p:nvSpPr>
        <p:spPr>
          <a:xfrm>
            <a:off x="308216" y="5515708"/>
            <a:ext cx="11353800" cy="461665"/>
          </a:xfrm>
          <a:prstGeom prst="rect">
            <a:avLst/>
          </a:prstGeom>
        </p:spPr>
        <p:txBody>
          <a:bodyPr wrap="square">
            <a:spAutoFit/>
          </a:bodyPr>
          <a:lstStyle/>
          <a:p>
            <a:pPr algn="ctr"/>
            <a:r>
              <a:rPr lang="en-US" sz="2400">
                <a:latin typeface="Calibri" panose="020F0502020204030204" pitchFamily="34" charset="0"/>
                <a:cs typeface="Calibri" panose="020F0502020204030204" pitchFamily="34" charset="0"/>
              </a:rPr>
              <a:t>Keep track of domains for unassigned variables and cross off bad options</a:t>
            </a:r>
          </a:p>
        </p:txBody>
      </p:sp>
    </p:spTree>
    <p:extLst>
      <p:ext uri="{BB962C8B-B14F-4D97-AF65-F5344CB8AC3E}">
        <p14:creationId xmlns:p14="http://schemas.microsoft.com/office/powerpoint/2010/main" val="324493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t>Filtering: Forward Checking</a:t>
            </a:r>
          </a:p>
        </p:txBody>
      </p:sp>
      <p:sp>
        <p:nvSpPr>
          <p:cNvPr id="26627" name="Rectangle 3"/>
          <p:cNvSpPr>
            <a:spLocks noGrp="1" noChangeArrowheads="1"/>
          </p:cNvSpPr>
          <p:nvPr>
            <p:ph idx="1"/>
          </p:nvPr>
        </p:nvSpPr>
        <p:spPr>
          <a:xfrm>
            <a:off x="406400" y="1219201"/>
            <a:ext cx="11379200" cy="2082613"/>
          </a:xfrm>
        </p:spPr>
        <p:txBody>
          <a:bodyPr/>
          <a:lstStyle/>
          <a:p>
            <a:pPr eaLnBrk="1" hangingPunct="1"/>
            <a:r>
              <a:rPr lang="en-US" sz="2400"/>
              <a:t>Filtering: Keep track of domains for unassigned variables and cross off bad options</a:t>
            </a:r>
          </a:p>
          <a:p>
            <a:pPr eaLnBrk="1" hangingPunct="1"/>
            <a:r>
              <a:rPr lang="en-US" sz="2400"/>
              <a:t>Forward checking: Cross off values that violate a constraint when added to the existing assignment</a:t>
            </a:r>
          </a:p>
        </p:txBody>
      </p:sp>
      <p:pic>
        <p:nvPicPr>
          <p:cNvPr id="23"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r="9502" b="67024"/>
          <a:stretch>
            <a:fillRect/>
          </a:stretch>
        </p:blipFill>
        <p:spPr bwMode="auto">
          <a:xfrm>
            <a:off x="1828800" y="2895600"/>
            <a:ext cx="7543800" cy="1219200"/>
          </a:xfrm>
          <a:prstGeom prst="rect">
            <a:avLst/>
          </a:prstGeom>
          <a:noFill/>
          <a:ln w="9525">
            <a:noFill/>
            <a:miter lim="800000"/>
            <a:headEnd/>
            <a:tailEnd/>
          </a:ln>
        </p:spPr>
      </p:pic>
      <p:sp>
        <p:nvSpPr>
          <p:cNvPr id="26639" name="Text Box 23"/>
          <p:cNvSpPr txBox="1">
            <a:spLocks noChangeArrowheads="1"/>
          </p:cNvSpPr>
          <p:nvPr/>
        </p:nvSpPr>
        <p:spPr bwMode="auto">
          <a:xfrm>
            <a:off x="2729755" y="3213849"/>
            <a:ext cx="592139" cy="323851"/>
          </a:xfrm>
          <a:prstGeom prst="rect">
            <a:avLst/>
          </a:prstGeom>
          <a:noFill/>
          <a:ln w="9525">
            <a:noFill/>
            <a:miter lim="800000"/>
            <a:headEnd/>
            <a:tailEnd/>
          </a:ln>
        </p:spPr>
        <p:txBody>
          <a:bodyPr wrap="square" lIns="91438" tIns="45719" rIns="91438" bIns="45719">
            <a:spAutoFit/>
          </a:bodyPr>
          <a:lstStyle/>
          <a:p>
            <a:pPr>
              <a:spcBef>
                <a:spcPct val="50000"/>
              </a:spcBef>
            </a:pPr>
            <a:r>
              <a:rPr lang="en-US" sz="1500">
                <a:latin typeface="Calibri" pitchFamily="34" charset="0"/>
              </a:rPr>
              <a:t>WA</a:t>
            </a:r>
          </a:p>
        </p:txBody>
      </p:sp>
      <p:sp>
        <p:nvSpPr>
          <p:cNvPr id="26641" name="Text Box 25"/>
          <p:cNvSpPr txBox="1">
            <a:spLocks noChangeArrowheads="1"/>
          </p:cNvSpPr>
          <p:nvPr/>
        </p:nvSpPr>
        <p:spPr bwMode="auto">
          <a:xfrm>
            <a:off x="3119721" y="3100669"/>
            <a:ext cx="452439" cy="323851"/>
          </a:xfrm>
          <a:prstGeom prst="rect">
            <a:avLst/>
          </a:prstGeom>
          <a:noFill/>
          <a:ln w="9525">
            <a:noFill/>
            <a:miter lim="800000"/>
            <a:headEnd/>
            <a:tailEnd/>
          </a:ln>
        </p:spPr>
        <p:txBody>
          <a:bodyPr wrap="square" lIns="91438" tIns="45719" rIns="91438" bIns="45719">
            <a:spAutoFit/>
          </a:bodyPr>
          <a:lstStyle/>
          <a:p>
            <a:pPr>
              <a:spcBef>
                <a:spcPct val="50000"/>
              </a:spcBef>
            </a:pPr>
            <a:r>
              <a:rPr lang="en-US" sz="1500">
                <a:latin typeface="Calibri" pitchFamily="34" charset="0"/>
              </a:rPr>
              <a:t>NT</a:t>
            </a:r>
          </a:p>
        </p:txBody>
      </p:sp>
      <p:sp>
        <p:nvSpPr>
          <p:cNvPr id="26642" name="Text Box 26"/>
          <p:cNvSpPr txBox="1">
            <a:spLocks noChangeArrowheads="1"/>
          </p:cNvSpPr>
          <p:nvPr/>
        </p:nvSpPr>
        <p:spPr bwMode="auto">
          <a:xfrm>
            <a:off x="3491755" y="3137649"/>
            <a:ext cx="452439" cy="323851"/>
          </a:xfrm>
          <a:prstGeom prst="rect">
            <a:avLst/>
          </a:prstGeom>
          <a:noFill/>
          <a:ln w="9525">
            <a:noFill/>
            <a:miter lim="800000"/>
            <a:headEnd/>
            <a:tailEnd/>
          </a:ln>
        </p:spPr>
        <p:txBody>
          <a:bodyPr wrap="square" lIns="91438" tIns="45719" rIns="91438" bIns="45719">
            <a:spAutoFit/>
          </a:bodyPr>
          <a:lstStyle/>
          <a:p>
            <a:pPr>
              <a:spcBef>
                <a:spcPct val="50000"/>
              </a:spcBef>
            </a:pPr>
            <a:r>
              <a:rPr lang="en-US" sz="1500">
                <a:latin typeface="Calibri" pitchFamily="34" charset="0"/>
              </a:rPr>
              <a:t>Q</a:t>
            </a:r>
          </a:p>
        </p:txBody>
      </p:sp>
      <p:sp>
        <p:nvSpPr>
          <p:cNvPr id="925728" name="Rectangle 32">
            <a:extLst>
              <a:ext uri="{C183D7F6-B498-43B3-948B-1728B52AA6E4}">
                <adec:decorative xmlns:adec="http://schemas.microsoft.com/office/drawing/2017/decorative" val="1"/>
              </a:ext>
            </a:extLst>
          </p:cNvPr>
          <p:cNvSpPr>
            <a:spLocks noChangeArrowheads="1"/>
          </p:cNvSpPr>
          <p:nvPr/>
        </p:nvSpPr>
        <p:spPr bwMode="auto">
          <a:xfrm>
            <a:off x="3962400" y="2743200"/>
            <a:ext cx="5486400" cy="1295400"/>
          </a:xfrm>
          <a:prstGeom prst="rect">
            <a:avLst/>
          </a:prstGeom>
          <a:solidFill>
            <a:schemeClr val="bg1"/>
          </a:solidFill>
          <a:ln w="9525">
            <a:noFill/>
            <a:miter lim="800000"/>
            <a:headEnd/>
            <a:tailEnd/>
          </a:ln>
        </p:spPr>
        <p:txBody>
          <a:bodyPr wrap="none" lIns="91436" tIns="45718" rIns="91436" bIns="45718" anchor="ctr"/>
          <a:lstStyle/>
          <a:p>
            <a:endParaRPr lang="en-US"/>
          </a:p>
        </p:txBody>
      </p:sp>
      <p:sp>
        <p:nvSpPr>
          <p:cNvPr id="925729" name="Rectangle 33">
            <a:extLst>
              <a:ext uri="{C183D7F6-B498-43B3-948B-1728B52AA6E4}">
                <adec:decorative xmlns:adec="http://schemas.microsoft.com/office/drawing/2017/decorative" val="1"/>
              </a:ext>
            </a:extLst>
          </p:cNvPr>
          <p:cNvSpPr>
            <a:spLocks noChangeArrowheads="1"/>
          </p:cNvSpPr>
          <p:nvPr/>
        </p:nvSpPr>
        <p:spPr bwMode="auto">
          <a:xfrm>
            <a:off x="5715000" y="2743200"/>
            <a:ext cx="3886200" cy="1295400"/>
          </a:xfrm>
          <a:prstGeom prst="rect">
            <a:avLst/>
          </a:prstGeom>
          <a:solidFill>
            <a:schemeClr val="bg1"/>
          </a:solidFill>
          <a:ln w="9525">
            <a:noFill/>
            <a:miter lim="800000"/>
            <a:headEnd/>
            <a:tailEnd/>
          </a:ln>
        </p:spPr>
        <p:txBody>
          <a:bodyPr wrap="none" lIns="91436" tIns="45718" rIns="91436" bIns="45718" anchor="ctr"/>
          <a:lstStyle/>
          <a:p>
            <a:endParaRPr lang="en-US"/>
          </a:p>
        </p:txBody>
      </p:sp>
      <p:sp>
        <p:nvSpPr>
          <p:cNvPr id="925730" name="Rectangle 34">
            <a:extLst>
              <a:ext uri="{C183D7F6-B498-43B3-948B-1728B52AA6E4}">
                <adec:decorative xmlns:adec="http://schemas.microsoft.com/office/drawing/2017/decorative" val="1"/>
              </a:ext>
            </a:extLst>
          </p:cNvPr>
          <p:cNvSpPr>
            <a:spLocks noChangeArrowheads="1"/>
          </p:cNvSpPr>
          <p:nvPr/>
        </p:nvSpPr>
        <p:spPr bwMode="auto">
          <a:xfrm>
            <a:off x="7485531" y="2743200"/>
            <a:ext cx="2286000" cy="1295400"/>
          </a:xfrm>
          <a:prstGeom prst="rect">
            <a:avLst/>
          </a:prstGeom>
          <a:solidFill>
            <a:schemeClr val="bg1"/>
          </a:solidFill>
          <a:ln w="9525">
            <a:noFill/>
            <a:miter lim="800000"/>
            <a:headEnd/>
            <a:tailEnd/>
          </a:ln>
        </p:spPr>
        <p:txBody>
          <a:bodyPr wrap="none" lIns="91436" tIns="45718" rIns="91436" bIns="45718" anchor="ctr"/>
          <a:lstStyle/>
          <a:p>
            <a:endParaRPr lang="en-US"/>
          </a:p>
        </p:txBody>
      </p:sp>
      <p:pic>
        <p:nvPicPr>
          <p:cNvPr id="26628" name="Picture 4" descr="A plot shows all the Australian states (variables) and their corresponding legal Domains."/>
          <p:cNvPicPr>
            <a:picLocks noChangeAspect="1" noChangeArrowheads="1"/>
          </p:cNvPicPr>
          <p:nvPr/>
        </p:nvPicPr>
        <p:blipFill>
          <a:blip r:embed="rId3" cstate="print">
            <a:extLst>
              <a:ext uri="{28A0092B-C50C-407E-A947-70E740481C1C}">
                <a14:useLocalDpi xmlns:a14="http://schemas.microsoft.com/office/drawing/2010/main"/>
              </a:ext>
            </a:extLst>
          </a:blip>
          <a:srcRect t="35036" r="14557"/>
          <a:stretch>
            <a:fillRect/>
          </a:stretch>
        </p:blipFill>
        <p:spPr bwMode="auto">
          <a:xfrm>
            <a:off x="2514601" y="4114801"/>
            <a:ext cx="7122459" cy="2401889"/>
          </a:xfrm>
          <a:prstGeom prst="rect">
            <a:avLst/>
          </a:prstGeom>
          <a:noFill/>
          <a:ln w="9525">
            <a:noFill/>
            <a:miter lim="800000"/>
            <a:headEnd/>
            <a:tailEnd/>
          </a:ln>
        </p:spPr>
      </p:pic>
      <p:sp>
        <p:nvSpPr>
          <p:cNvPr id="925725" name="Rectangle 29">
            <a:extLst>
              <a:ext uri="{C183D7F6-B498-43B3-948B-1728B52AA6E4}">
                <adec:decorative xmlns:adec="http://schemas.microsoft.com/office/drawing/2017/decorative" val="1"/>
              </a:ext>
            </a:extLst>
          </p:cNvPr>
          <p:cNvSpPr>
            <a:spLocks noChangeArrowheads="1"/>
          </p:cNvSpPr>
          <p:nvPr/>
        </p:nvSpPr>
        <p:spPr bwMode="auto">
          <a:xfrm>
            <a:off x="2286000" y="5105400"/>
            <a:ext cx="8382000" cy="1447800"/>
          </a:xfrm>
          <a:prstGeom prst="rect">
            <a:avLst/>
          </a:prstGeom>
          <a:solidFill>
            <a:schemeClr val="bg1"/>
          </a:solidFill>
          <a:ln w="9525">
            <a:noFill/>
            <a:miter lim="800000"/>
            <a:headEnd/>
            <a:tailEnd/>
          </a:ln>
        </p:spPr>
        <p:txBody>
          <a:bodyPr wrap="none" lIns="91436" tIns="45718" rIns="91436" bIns="45718" anchor="ctr"/>
          <a:lstStyle/>
          <a:p>
            <a:endParaRPr lang="en-US"/>
          </a:p>
        </p:txBody>
      </p:sp>
      <p:sp>
        <p:nvSpPr>
          <p:cNvPr id="925726" name="Rectangle 30">
            <a:extLst>
              <a:ext uri="{C183D7F6-B498-43B3-948B-1728B52AA6E4}">
                <adec:decorative xmlns:adec="http://schemas.microsoft.com/office/drawing/2017/decorative" val="1"/>
              </a:ext>
            </a:extLst>
          </p:cNvPr>
          <p:cNvSpPr>
            <a:spLocks noChangeArrowheads="1"/>
          </p:cNvSpPr>
          <p:nvPr/>
        </p:nvSpPr>
        <p:spPr bwMode="auto">
          <a:xfrm>
            <a:off x="2286000" y="5562600"/>
            <a:ext cx="8382000" cy="1066800"/>
          </a:xfrm>
          <a:prstGeom prst="rect">
            <a:avLst/>
          </a:prstGeom>
          <a:solidFill>
            <a:schemeClr val="bg1"/>
          </a:solidFill>
          <a:ln w="9525">
            <a:noFill/>
            <a:miter lim="800000"/>
            <a:headEnd/>
            <a:tailEnd/>
          </a:ln>
        </p:spPr>
        <p:txBody>
          <a:bodyPr wrap="none" lIns="91436" tIns="45718" rIns="91436" bIns="45718" anchor="ctr"/>
          <a:lstStyle/>
          <a:p>
            <a:endParaRPr lang="en-US"/>
          </a:p>
        </p:txBody>
      </p:sp>
      <p:sp>
        <p:nvSpPr>
          <p:cNvPr id="925727" name="Rectangle 31">
            <a:extLst>
              <a:ext uri="{C183D7F6-B498-43B3-948B-1728B52AA6E4}">
                <adec:decorative xmlns:adec="http://schemas.microsoft.com/office/drawing/2017/decorative" val="1"/>
              </a:ext>
            </a:extLst>
          </p:cNvPr>
          <p:cNvSpPr>
            <a:spLocks noChangeArrowheads="1"/>
          </p:cNvSpPr>
          <p:nvPr/>
        </p:nvSpPr>
        <p:spPr bwMode="auto">
          <a:xfrm>
            <a:off x="2286000" y="6087035"/>
            <a:ext cx="8382000" cy="533400"/>
          </a:xfrm>
          <a:prstGeom prst="rect">
            <a:avLst/>
          </a:prstGeom>
          <a:solidFill>
            <a:schemeClr val="bg1"/>
          </a:solidFill>
          <a:ln w="9525">
            <a:noFill/>
            <a:miter lim="800000"/>
            <a:headEnd/>
            <a:tailEnd/>
          </a:ln>
        </p:spPr>
        <p:txBody>
          <a:bodyPr wrap="none" lIns="91436" tIns="45718" rIns="91436" bIns="45718" anchor="ctr"/>
          <a:lstStyle/>
          <a:p>
            <a:endParaRPr lang="en-US"/>
          </a:p>
        </p:txBody>
      </p:sp>
      <p:sp>
        <p:nvSpPr>
          <p:cNvPr id="26640" name="Text Box 24"/>
          <p:cNvSpPr txBox="1">
            <a:spLocks noChangeArrowheads="1"/>
          </p:cNvSpPr>
          <p:nvPr/>
        </p:nvSpPr>
        <p:spPr bwMode="auto">
          <a:xfrm>
            <a:off x="3177990" y="3348320"/>
            <a:ext cx="452439" cy="323851"/>
          </a:xfrm>
          <a:prstGeom prst="rect">
            <a:avLst/>
          </a:prstGeom>
          <a:noFill/>
          <a:ln w="9525">
            <a:noFill/>
            <a:miter lim="800000"/>
            <a:headEnd/>
            <a:tailEnd/>
          </a:ln>
        </p:spPr>
        <p:txBody>
          <a:bodyPr wrap="square" lIns="91438" tIns="45719" rIns="91438" bIns="45719">
            <a:spAutoFit/>
          </a:bodyPr>
          <a:lstStyle/>
          <a:p>
            <a:pPr>
              <a:spcBef>
                <a:spcPct val="50000"/>
              </a:spcBef>
            </a:pPr>
            <a:r>
              <a:rPr lang="en-US" sz="1500">
                <a:latin typeface="Calibri" pitchFamily="34" charset="0"/>
              </a:rPr>
              <a:t>SA</a:t>
            </a:r>
          </a:p>
        </p:txBody>
      </p:sp>
      <p:sp>
        <p:nvSpPr>
          <p:cNvPr id="26643" name="Text Box 27"/>
          <p:cNvSpPr txBox="1">
            <a:spLocks noChangeArrowheads="1"/>
          </p:cNvSpPr>
          <p:nvPr/>
        </p:nvSpPr>
        <p:spPr bwMode="auto">
          <a:xfrm>
            <a:off x="3496235" y="3442452"/>
            <a:ext cx="622300" cy="276225"/>
          </a:xfrm>
          <a:prstGeom prst="rect">
            <a:avLst/>
          </a:prstGeom>
          <a:noFill/>
          <a:ln w="9525">
            <a:noFill/>
            <a:miter lim="800000"/>
            <a:headEnd/>
            <a:tailEnd/>
          </a:ln>
        </p:spPr>
        <p:txBody>
          <a:bodyPr wrap="square" lIns="91438" tIns="45719" rIns="91438" bIns="45719">
            <a:spAutoFit/>
          </a:bodyPr>
          <a:lstStyle/>
          <a:p>
            <a:pPr>
              <a:spcBef>
                <a:spcPct val="50000"/>
              </a:spcBef>
            </a:pPr>
            <a:r>
              <a:rPr lang="en-US" sz="1200">
                <a:latin typeface="Calibri" pitchFamily="34" charset="0"/>
              </a:rPr>
              <a:t>NSW</a:t>
            </a:r>
          </a:p>
        </p:txBody>
      </p:sp>
      <p:sp>
        <p:nvSpPr>
          <p:cNvPr id="26644" name="Text Box 28"/>
          <p:cNvSpPr txBox="1">
            <a:spLocks noChangeArrowheads="1"/>
          </p:cNvSpPr>
          <p:nvPr/>
        </p:nvSpPr>
        <p:spPr bwMode="auto">
          <a:xfrm>
            <a:off x="3523131" y="3635189"/>
            <a:ext cx="622300" cy="323851"/>
          </a:xfrm>
          <a:prstGeom prst="rect">
            <a:avLst/>
          </a:prstGeom>
          <a:noFill/>
          <a:ln w="9525">
            <a:noFill/>
            <a:miter lim="800000"/>
            <a:headEnd/>
            <a:tailEnd/>
          </a:ln>
        </p:spPr>
        <p:txBody>
          <a:bodyPr wrap="square" lIns="91438" tIns="45719" rIns="91438" bIns="45719">
            <a:spAutoFit/>
          </a:bodyPr>
          <a:lstStyle/>
          <a:p>
            <a:pPr>
              <a:spcBef>
                <a:spcPct val="50000"/>
              </a:spcBef>
            </a:pPr>
            <a:r>
              <a:rPr lang="en-US" sz="1500">
                <a:latin typeface="Calibri" pitchFamily="34" charset="0"/>
              </a:rPr>
              <a:t>V</a:t>
            </a:r>
          </a:p>
        </p:txBody>
      </p:sp>
    </p:spTree>
    <p:extLst>
      <p:ext uri="{BB962C8B-B14F-4D97-AF65-F5344CB8AC3E}">
        <p14:creationId xmlns:p14="http://schemas.microsoft.com/office/powerpoint/2010/main" val="277815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257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2572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2572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2572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2573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9257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5728" grpId="0" animBg="1"/>
      <p:bldP spid="925729" grpId="0" animBg="1"/>
      <p:bldP spid="925730" grpId="0" animBg="1"/>
      <p:bldP spid="925725" grpId="0" animBg="1"/>
      <p:bldP spid="925726" grpId="0" animBg="1"/>
      <p:bldP spid="9257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95EB-B72C-64F9-4224-D11B15B0E1C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D7C6DC1-ECB6-2785-6212-FFBC88E8D1AC}"/>
              </a:ext>
            </a:extLst>
          </p:cNvPr>
          <p:cNvSpPr>
            <a:spLocks noGrp="1"/>
          </p:cNvSpPr>
          <p:nvPr>
            <p:ph type="title"/>
          </p:nvPr>
        </p:nvSpPr>
        <p:spPr/>
        <p:txBody>
          <a:bodyPr/>
          <a:lstStyle/>
          <a:p>
            <a:r>
              <a:rPr lang="en-US"/>
              <a:t>Back-tracking </a:t>
            </a:r>
            <a:r>
              <a:rPr lang="en-US" err="1"/>
              <a:t>soln</a:t>
            </a:r>
            <a:r>
              <a:rPr lang="en-US"/>
              <a:t> using forward checking.</a:t>
            </a:r>
          </a:p>
        </p:txBody>
      </p:sp>
      <p:grpSp>
        <p:nvGrpSpPr>
          <p:cNvPr id="24" name="Group 23" descr="Image shows a tree-search for the four queens problem.&#10;Root: Q1,Q2,Q3,Q4 = ?, Di={1,2,3,4}&#10;Expand 1: Q1=1, D2={3,4}, D3={2,4}, D4={2,3}&#10;Expand 2: Q1=1, Q2 =3, D3={}, D4={2}&#10;backtrack&#10;Expand 3: Q1=1, Q2 =4, D3={2}, D4={4}&#10;Expand 4: Q1=1, Q2 =4, Q3 =2, D4={0}&#10;Backtrack&#10;Expand 5: Q1=2, D2={4}, D3={1,3}, D4={1,3,4}&#10;Expand 6: Q1=2, Q2 =4, D3={1}, D4={1,4}&#10;Expand 7: Q1=2, Q2 =4, Q3=1, D4={4}&#10;Expand 8 is solution: &#10;Q1=2, Q2 =4, Q3=1, Q4=3">
            <a:extLst>
              <a:ext uri="{FF2B5EF4-FFF2-40B4-BE49-F238E27FC236}">
                <a16:creationId xmlns:a16="http://schemas.microsoft.com/office/drawing/2014/main" id="{C4048227-E283-6865-EC32-EC72DAF55985}"/>
              </a:ext>
            </a:extLst>
          </p:cNvPr>
          <p:cNvGrpSpPr/>
          <p:nvPr/>
        </p:nvGrpSpPr>
        <p:grpSpPr>
          <a:xfrm>
            <a:off x="458364" y="1770074"/>
            <a:ext cx="9102978" cy="3222577"/>
            <a:chOff x="458364" y="1770074"/>
            <a:chExt cx="9102978" cy="3222577"/>
          </a:xfrm>
        </p:grpSpPr>
        <p:grpSp>
          <p:nvGrpSpPr>
            <p:cNvPr id="27" name="Group 26">
              <a:extLst>
                <a:ext uri="{FF2B5EF4-FFF2-40B4-BE49-F238E27FC236}">
                  <a16:creationId xmlns:a16="http://schemas.microsoft.com/office/drawing/2014/main" id="{1534FDE2-9518-749E-891A-D070F2E97FD0}"/>
                </a:ext>
              </a:extLst>
            </p:cNvPr>
            <p:cNvGrpSpPr/>
            <p:nvPr/>
          </p:nvGrpSpPr>
          <p:grpSpPr>
            <a:xfrm>
              <a:off x="2781025" y="1770074"/>
              <a:ext cx="6721009" cy="1041122"/>
              <a:chOff x="652832" y="2192212"/>
              <a:chExt cx="6721009" cy="1041122"/>
            </a:xfrm>
          </p:grpSpPr>
          <p:sp>
            <p:nvSpPr>
              <p:cNvPr id="10" name="TextBox 9">
                <a:extLst>
                  <a:ext uri="{FF2B5EF4-FFF2-40B4-BE49-F238E27FC236}">
                    <a16:creationId xmlns:a16="http://schemas.microsoft.com/office/drawing/2014/main" id="{91479D06-AB27-3034-960F-ABA668A31DAD}"/>
                  </a:ext>
                </a:extLst>
              </p:cNvPr>
              <p:cNvSpPr txBox="1"/>
              <p:nvPr/>
            </p:nvSpPr>
            <p:spPr>
              <a:xfrm>
                <a:off x="1543188" y="2192212"/>
                <a:ext cx="1622560" cy="369332"/>
              </a:xfrm>
              <a:prstGeom prst="rect">
                <a:avLst/>
              </a:prstGeom>
              <a:noFill/>
              <a:ln w="19050">
                <a:solidFill>
                  <a:schemeClr val="accent3"/>
                </a:solidFill>
              </a:ln>
            </p:spPr>
            <p:txBody>
              <a:bodyPr wrap="none" rtlCol="0">
                <a:spAutoFit/>
              </a:bodyPr>
              <a:lstStyle/>
              <a:p>
                <a:r>
                  <a:rPr lang="en-US"/>
                  <a:t>Q</a:t>
                </a:r>
                <a:r>
                  <a:rPr lang="en-US" baseline="-25000"/>
                  <a:t>1</a:t>
                </a:r>
                <a:r>
                  <a:rPr lang="en-US"/>
                  <a:t>,Q</a:t>
                </a:r>
                <a:r>
                  <a:rPr lang="en-US" baseline="-25000"/>
                  <a:t>2</a:t>
                </a:r>
                <a:r>
                  <a:rPr lang="en-US"/>
                  <a:t>,Q</a:t>
                </a:r>
                <a:r>
                  <a:rPr lang="en-US" baseline="-25000"/>
                  <a:t>3</a:t>
                </a:r>
                <a:r>
                  <a:rPr lang="en-US"/>
                  <a:t>,Q</a:t>
                </a:r>
                <a:r>
                  <a:rPr lang="en-US" baseline="-25000"/>
                  <a:t>4</a:t>
                </a:r>
                <a:r>
                  <a:rPr lang="en-US"/>
                  <a:t> = ?</a:t>
                </a:r>
              </a:p>
            </p:txBody>
          </p:sp>
          <p:sp>
            <p:nvSpPr>
              <p:cNvPr id="12" name="TextBox 11">
                <a:extLst>
                  <a:ext uri="{FF2B5EF4-FFF2-40B4-BE49-F238E27FC236}">
                    <a16:creationId xmlns:a16="http://schemas.microsoft.com/office/drawing/2014/main" id="{E3181121-4E27-129E-5BD0-880B03B7D5FA}"/>
                  </a:ext>
                </a:extLst>
              </p:cNvPr>
              <p:cNvSpPr txBox="1"/>
              <p:nvPr/>
            </p:nvSpPr>
            <p:spPr>
              <a:xfrm>
                <a:off x="6669802" y="2864002"/>
                <a:ext cx="704039" cy="369332"/>
              </a:xfrm>
              <a:prstGeom prst="rect">
                <a:avLst/>
              </a:prstGeom>
              <a:noFill/>
              <a:ln w="19050">
                <a:solidFill>
                  <a:schemeClr val="accent3"/>
                </a:solidFill>
              </a:ln>
            </p:spPr>
            <p:txBody>
              <a:bodyPr wrap="none" rtlCol="0">
                <a:spAutoFit/>
              </a:bodyPr>
              <a:lstStyle/>
              <a:p>
                <a:r>
                  <a:rPr lang="en-US"/>
                  <a:t>Q</a:t>
                </a:r>
                <a:r>
                  <a:rPr lang="en-US" baseline="-25000"/>
                  <a:t>1</a:t>
                </a:r>
                <a:r>
                  <a:rPr lang="en-US"/>
                  <a:t> =4</a:t>
                </a:r>
              </a:p>
            </p:txBody>
          </p:sp>
          <p:sp>
            <p:nvSpPr>
              <p:cNvPr id="14" name="TextBox 13">
                <a:extLst>
                  <a:ext uri="{FF2B5EF4-FFF2-40B4-BE49-F238E27FC236}">
                    <a16:creationId xmlns:a16="http://schemas.microsoft.com/office/drawing/2014/main" id="{AF864B1E-5523-A7CD-7267-3D3C78CA130D}"/>
                  </a:ext>
                </a:extLst>
              </p:cNvPr>
              <p:cNvSpPr txBox="1"/>
              <p:nvPr/>
            </p:nvSpPr>
            <p:spPr>
              <a:xfrm>
                <a:off x="5776135" y="2864002"/>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=3</a:t>
                </a:r>
              </a:p>
            </p:txBody>
          </p:sp>
          <p:sp>
            <p:nvSpPr>
              <p:cNvPr id="16" name="TextBox 15">
                <a:extLst>
                  <a:ext uri="{FF2B5EF4-FFF2-40B4-BE49-F238E27FC236}">
                    <a16:creationId xmlns:a16="http://schemas.microsoft.com/office/drawing/2014/main" id="{47AF2F1E-9866-D713-0C92-4A3414E96CA4}"/>
                  </a:ext>
                </a:extLst>
              </p:cNvPr>
              <p:cNvSpPr txBox="1"/>
              <p:nvPr/>
            </p:nvSpPr>
            <p:spPr>
              <a:xfrm>
                <a:off x="4870041" y="2864002"/>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=2</a:t>
                </a:r>
              </a:p>
            </p:txBody>
          </p:sp>
          <p:sp>
            <p:nvSpPr>
              <p:cNvPr id="18" name="TextBox 17">
                <a:extLst>
                  <a:ext uri="{FF2B5EF4-FFF2-40B4-BE49-F238E27FC236}">
                    <a16:creationId xmlns:a16="http://schemas.microsoft.com/office/drawing/2014/main" id="{CF9BCDF4-732B-F1CD-4E6D-1103DD5871F0}"/>
                  </a:ext>
                </a:extLst>
              </p:cNvPr>
              <p:cNvSpPr txBox="1"/>
              <p:nvPr/>
            </p:nvSpPr>
            <p:spPr>
              <a:xfrm>
                <a:off x="652832" y="2864002"/>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=1</a:t>
                </a:r>
              </a:p>
            </p:txBody>
          </p:sp>
        </p:grpSp>
        <p:sp>
          <p:nvSpPr>
            <p:cNvPr id="31" name="TextBox 30">
              <a:extLst>
                <a:ext uri="{FF2B5EF4-FFF2-40B4-BE49-F238E27FC236}">
                  <a16:creationId xmlns:a16="http://schemas.microsoft.com/office/drawing/2014/main" id="{912AA3A6-9BCA-DE98-539C-050E54AF6CE6}"/>
                </a:ext>
              </a:extLst>
            </p:cNvPr>
            <p:cNvSpPr txBox="1"/>
            <p:nvPr/>
          </p:nvSpPr>
          <p:spPr>
            <a:xfrm>
              <a:off x="3718942" y="3187276"/>
              <a:ext cx="1263487" cy="369332"/>
            </a:xfrm>
            <a:prstGeom prst="rect">
              <a:avLst/>
            </a:prstGeom>
            <a:noFill/>
            <a:ln w="19050">
              <a:solidFill>
                <a:schemeClr val="accent3"/>
              </a:solidFill>
            </a:ln>
          </p:spPr>
          <p:txBody>
            <a:bodyPr wrap="none" rtlCol="0">
              <a:spAutoFit/>
            </a:bodyPr>
            <a:lstStyle/>
            <a:p>
              <a:r>
                <a:rPr lang="en-US"/>
                <a:t>Q</a:t>
              </a:r>
              <a:r>
                <a:rPr lang="en-US" baseline="-25000"/>
                <a:t>1</a:t>
              </a:r>
              <a:r>
                <a:rPr lang="en-US"/>
                <a:t>=1, Q</a:t>
              </a:r>
              <a:r>
                <a:rPr lang="en-US" baseline="-25000"/>
                <a:t>2 </a:t>
              </a:r>
              <a:r>
                <a:rPr lang="en-US"/>
                <a:t>=4</a:t>
              </a:r>
            </a:p>
          </p:txBody>
        </p:sp>
        <p:sp>
          <p:nvSpPr>
            <p:cNvPr id="33" name="TextBox 32">
              <a:extLst>
                <a:ext uri="{FF2B5EF4-FFF2-40B4-BE49-F238E27FC236}">
                  <a16:creationId xmlns:a16="http://schemas.microsoft.com/office/drawing/2014/main" id="{CBCE3312-2AE9-78DD-CAF6-5C2F019BE00C}"/>
                </a:ext>
              </a:extLst>
            </p:cNvPr>
            <p:cNvSpPr txBox="1"/>
            <p:nvPr/>
          </p:nvSpPr>
          <p:spPr>
            <a:xfrm>
              <a:off x="2247302" y="3197903"/>
              <a:ext cx="1263487" cy="369332"/>
            </a:xfrm>
            <a:prstGeom prst="rect">
              <a:avLst/>
            </a:prstGeom>
            <a:noFill/>
            <a:ln w="19050">
              <a:solidFill>
                <a:schemeClr val="accent3"/>
              </a:solidFill>
            </a:ln>
          </p:spPr>
          <p:txBody>
            <a:bodyPr wrap="none" rtlCol="0">
              <a:spAutoFit/>
            </a:bodyPr>
            <a:lstStyle/>
            <a:p>
              <a:r>
                <a:rPr lang="en-US"/>
                <a:t>Q</a:t>
              </a:r>
              <a:r>
                <a:rPr lang="en-US" baseline="-25000"/>
                <a:t>1</a:t>
              </a:r>
              <a:r>
                <a:rPr lang="en-US"/>
                <a:t>=1, Q</a:t>
              </a:r>
              <a:r>
                <a:rPr lang="en-US" baseline="-25000"/>
                <a:t>2 </a:t>
              </a:r>
              <a:r>
                <a:rPr lang="en-US"/>
                <a:t>=3</a:t>
              </a:r>
            </a:p>
          </p:txBody>
        </p:sp>
        <p:sp>
          <p:nvSpPr>
            <p:cNvPr id="39" name="TextBox 38">
              <a:extLst>
                <a:ext uri="{FF2B5EF4-FFF2-40B4-BE49-F238E27FC236}">
                  <a16:creationId xmlns:a16="http://schemas.microsoft.com/office/drawing/2014/main" id="{C1267BC3-08C1-4EF3-EB15-24658388C4BF}"/>
                </a:ext>
              </a:extLst>
            </p:cNvPr>
            <p:cNvSpPr txBox="1"/>
            <p:nvPr/>
          </p:nvSpPr>
          <p:spPr>
            <a:xfrm>
              <a:off x="2934103" y="3893019"/>
              <a:ext cx="1875835" cy="369332"/>
            </a:xfrm>
            <a:prstGeom prst="rect">
              <a:avLst/>
            </a:prstGeom>
            <a:noFill/>
            <a:ln w="19050">
              <a:solidFill>
                <a:schemeClr val="accent3"/>
              </a:solidFill>
            </a:ln>
          </p:spPr>
          <p:txBody>
            <a:bodyPr wrap="none" rtlCol="0">
              <a:spAutoFit/>
            </a:bodyPr>
            <a:lstStyle/>
            <a:p>
              <a:r>
                <a:rPr lang="en-US"/>
                <a:t>Q</a:t>
              </a:r>
              <a:r>
                <a:rPr lang="en-US" baseline="-25000"/>
                <a:t>1</a:t>
              </a:r>
              <a:r>
                <a:rPr lang="en-US"/>
                <a:t>=1, Q</a:t>
              </a:r>
              <a:r>
                <a:rPr lang="en-US" baseline="-25000"/>
                <a:t>2 </a:t>
              </a:r>
              <a:r>
                <a:rPr lang="en-US"/>
                <a:t>=4, Q</a:t>
              </a:r>
              <a:r>
                <a:rPr lang="en-US" baseline="-25000"/>
                <a:t>3 </a:t>
              </a:r>
              <a:r>
                <a:rPr lang="en-US"/>
                <a:t>=2</a:t>
              </a:r>
            </a:p>
          </p:txBody>
        </p:sp>
        <p:cxnSp>
          <p:nvCxnSpPr>
            <p:cNvPr id="44" name="Straight Arrow Connector 43">
              <a:extLst>
                <a:ext uri="{FF2B5EF4-FFF2-40B4-BE49-F238E27FC236}">
                  <a16:creationId xmlns:a16="http://schemas.microsoft.com/office/drawing/2014/main" id="{484C6C50-3845-A64E-B654-7AC519AB9E77}"/>
                </a:ext>
              </a:extLst>
            </p:cNvPr>
            <p:cNvCxnSpPr>
              <a:cxnSpLocks/>
              <a:stCxn id="10" idx="2"/>
              <a:endCxn id="18" idx="0"/>
            </p:cNvCxnSpPr>
            <p:nvPr/>
          </p:nvCxnSpPr>
          <p:spPr>
            <a:xfrm flipH="1">
              <a:off x="3106595" y="2139406"/>
              <a:ext cx="1376066" cy="3024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F2045D29-F7B2-D5CC-C84C-B60E3AB93B5B}"/>
                </a:ext>
              </a:extLst>
            </p:cNvPr>
            <p:cNvCxnSpPr>
              <a:cxnSpLocks/>
              <a:stCxn id="18" idx="2"/>
              <a:endCxn id="33" idx="0"/>
            </p:cNvCxnSpPr>
            <p:nvPr/>
          </p:nvCxnSpPr>
          <p:spPr>
            <a:xfrm flipH="1">
              <a:off x="2879046" y="2811196"/>
              <a:ext cx="227549" cy="38670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AD6C2209-B48D-5224-3E40-B3A58447700D}"/>
                </a:ext>
              </a:extLst>
            </p:cNvPr>
            <p:cNvCxnSpPr>
              <a:cxnSpLocks/>
              <a:stCxn id="18" idx="2"/>
              <a:endCxn id="31" idx="0"/>
            </p:cNvCxnSpPr>
            <p:nvPr/>
          </p:nvCxnSpPr>
          <p:spPr>
            <a:xfrm>
              <a:off x="3106595" y="2811196"/>
              <a:ext cx="1244091" cy="37608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0AF764-357A-B80F-E3BF-68812D1BAFFE}"/>
                </a:ext>
              </a:extLst>
            </p:cNvPr>
            <p:cNvSpPr txBox="1"/>
            <p:nvPr/>
          </p:nvSpPr>
          <p:spPr>
            <a:xfrm>
              <a:off x="5347952" y="1785463"/>
              <a:ext cx="1204822" cy="338554"/>
            </a:xfrm>
            <a:prstGeom prst="rect">
              <a:avLst/>
            </a:prstGeom>
            <a:noFill/>
            <a:ln w="28575">
              <a:solidFill>
                <a:schemeClr val="accent1"/>
              </a:solidFill>
            </a:ln>
          </p:spPr>
          <p:txBody>
            <a:bodyPr wrap="square">
              <a:spAutoFit/>
            </a:bodyPr>
            <a:lstStyle/>
            <a:p>
              <a:pPr marL="0" indent="0" algn="ctr">
                <a:buNone/>
              </a:pPr>
              <a:r>
                <a:rPr lang="en-US" sz="1600" b="1"/>
                <a:t>D</a:t>
              </a:r>
              <a:r>
                <a:rPr lang="en-US" sz="1600" b="1" baseline="-25000"/>
                <a:t>i</a:t>
              </a:r>
              <a:r>
                <a:rPr lang="en-US" sz="1600" b="1"/>
                <a:t>={1,2,3,4}</a:t>
              </a:r>
              <a:endParaRPr lang="en-US" sz="2400" b="1"/>
            </a:p>
          </p:txBody>
        </p:sp>
        <p:sp>
          <p:nvSpPr>
            <p:cNvPr id="23" name="TextBox 22">
              <a:extLst>
                <a:ext uri="{FF2B5EF4-FFF2-40B4-BE49-F238E27FC236}">
                  <a16:creationId xmlns:a16="http://schemas.microsoft.com/office/drawing/2014/main" id="{5EA27E22-3516-4271-F53F-27137D5CA2B5}"/>
                </a:ext>
              </a:extLst>
            </p:cNvPr>
            <p:cNvSpPr txBox="1"/>
            <p:nvPr/>
          </p:nvSpPr>
          <p:spPr>
            <a:xfrm>
              <a:off x="458364" y="2477261"/>
              <a:ext cx="2270133" cy="307777"/>
            </a:xfrm>
            <a:prstGeom prst="rect">
              <a:avLst/>
            </a:prstGeom>
            <a:noFill/>
            <a:ln w="28575">
              <a:solidFill>
                <a:schemeClr val="accent1"/>
              </a:solidFill>
            </a:ln>
          </p:spPr>
          <p:txBody>
            <a:bodyPr wrap="square">
              <a:spAutoFit/>
            </a:bodyPr>
            <a:lstStyle/>
            <a:p>
              <a:pPr algn="ctr"/>
              <a:r>
                <a:rPr lang="en-US" sz="1400" b="1"/>
                <a:t>D</a:t>
              </a:r>
              <a:r>
                <a:rPr lang="en-US" sz="1400" b="1" baseline="-25000"/>
                <a:t>2</a:t>
              </a:r>
              <a:r>
                <a:rPr lang="en-US" sz="1400" b="1"/>
                <a:t>={3,4}, D</a:t>
              </a:r>
              <a:r>
                <a:rPr lang="en-US" sz="1400" b="1" baseline="-25000"/>
                <a:t>3</a:t>
              </a:r>
              <a:r>
                <a:rPr lang="en-US" sz="1400" b="1"/>
                <a:t>={2,4}, D</a:t>
              </a:r>
              <a:r>
                <a:rPr lang="en-US" sz="1400" b="1" baseline="-25000"/>
                <a:t>4</a:t>
              </a:r>
              <a:r>
                <a:rPr lang="en-US" sz="1400" b="1"/>
                <a:t>={2,3}</a:t>
              </a:r>
            </a:p>
          </p:txBody>
        </p:sp>
        <p:sp>
          <p:nvSpPr>
            <p:cNvPr id="28" name="TextBox 27">
              <a:extLst>
                <a:ext uri="{FF2B5EF4-FFF2-40B4-BE49-F238E27FC236}">
                  <a16:creationId xmlns:a16="http://schemas.microsoft.com/office/drawing/2014/main" id="{713B7619-4D93-4C08-EE98-A806C70A1723}"/>
                </a:ext>
              </a:extLst>
            </p:cNvPr>
            <p:cNvSpPr txBox="1"/>
            <p:nvPr/>
          </p:nvSpPr>
          <p:spPr>
            <a:xfrm>
              <a:off x="907457" y="3218053"/>
              <a:ext cx="1263487" cy="307777"/>
            </a:xfrm>
            <a:prstGeom prst="rect">
              <a:avLst/>
            </a:prstGeom>
            <a:noFill/>
            <a:ln w="28575">
              <a:solidFill>
                <a:schemeClr val="accent1"/>
              </a:solidFill>
            </a:ln>
          </p:spPr>
          <p:txBody>
            <a:bodyPr wrap="square">
              <a:spAutoFit/>
            </a:bodyPr>
            <a:lstStyle/>
            <a:p>
              <a:pPr algn="ctr"/>
              <a:r>
                <a:rPr lang="en-US" sz="1400" b="1"/>
                <a:t>D</a:t>
              </a:r>
              <a:r>
                <a:rPr lang="en-US" sz="1400" b="1" baseline="-25000"/>
                <a:t>3</a:t>
              </a:r>
              <a:r>
                <a:rPr lang="en-US" sz="1400" b="1"/>
                <a:t>={}, D</a:t>
              </a:r>
              <a:r>
                <a:rPr lang="en-US" sz="1400" b="1" baseline="-25000"/>
                <a:t>4</a:t>
              </a:r>
              <a:r>
                <a:rPr lang="en-US" sz="1400" b="1"/>
                <a:t>={2}</a:t>
              </a:r>
            </a:p>
          </p:txBody>
        </p:sp>
        <p:sp>
          <p:nvSpPr>
            <p:cNvPr id="30" name="TextBox 29">
              <a:extLst>
                <a:ext uri="{FF2B5EF4-FFF2-40B4-BE49-F238E27FC236}">
                  <a16:creationId xmlns:a16="http://schemas.microsoft.com/office/drawing/2014/main" id="{646F0777-D91C-190B-FC52-4004366BBF54}"/>
                </a:ext>
              </a:extLst>
            </p:cNvPr>
            <p:cNvSpPr txBox="1"/>
            <p:nvPr/>
          </p:nvSpPr>
          <p:spPr>
            <a:xfrm>
              <a:off x="5050392" y="3218052"/>
              <a:ext cx="1263487" cy="307777"/>
            </a:xfrm>
            <a:prstGeom prst="rect">
              <a:avLst/>
            </a:prstGeom>
            <a:noFill/>
            <a:ln w="28575">
              <a:solidFill>
                <a:schemeClr val="accent1"/>
              </a:solidFill>
            </a:ln>
          </p:spPr>
          <p:txBody>
            <a:bodyPr wrap="square">
              <a:spAutoFit/>
            </a:bodyPr>
            <a:lstStyle/>
            <a:p>
              <a:pPr algn="ctr"/>
              <a:r>
                <a:rPr lang="en-US" sz="1400" b="1"/>
                <a:t>D</a:t>
              </a:r>
              <a:r>
                <a:rPr lang="en-US" sz="1400" b="1" baseline="-25000"/>
                <a:t>3</a:t>
              </a:r>
              <a:r>
                <a:rPr lang="en-US" sz="1400" b="1"/>
                <a:t>={2}, D</a:t>
              </a:r>
              <a:r>
                <a:rPr lang="en-US" sz="1400" b="1" baseline="-25000"/>
                <a:t>4</a:t>
              </a:r>
              <a:r>
                <a:rPr lang="en-US" sz="1400" b="1"/>
                <a:t>={4}</a:t>
              </a:r>
            </a:p>
          </p:txBody>
        </p:sp>
        <p:cxnSp>
          <p:nvCxnSpPr>
            <p:cNvPr id="32" name="Straight Arrow Connector 31">
              <a:extLst>
                <a:ext uri="{FF2B5EF4-FFF2-40B4-BE49-F238E27FC236}">
                  <a16:creationId xmlns:a16="http://schemas.microsoft.com/office/drawing/2014/main" id="{363BC4B3-6078-8971-074E-6E592B770A37}"/>
                </a:ext>
              </a:extLst>
            </p:cNvPr>
            <p:cNvCxnSpPr>
              <a:cxnSpLocks/>
              <a:stCxn id="31" idx="2"/>
              <a:endCxn id="39" idx="0"/>
            </p:cNvCxnSpPr>
            <p:nvPr/>
          </p:nvCxnSpPr>
          <p:spPr>
            <a:xfrm flipH="1">
              <a:off x="3872021" y="3556608"/>
              <a:ext cx="478665" cy="33641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23D4D8B8-AFF2-665D-052B-D874545A3D36}"/>
                </a:ext>
              </a:extLst>
            </p:cNvPr>
            <p:cNvSpPr txBox="1"/>
            <p:nvPr/>
          </p:nvSpPr>
          <p:spPr>
            <a:xfrm>
              <a:off x="1593430" y="3918678"/>
              <a:ext cx="1263487" cy="307777"/>
            </a:xfrm>
            <a:prstGeom prst="rect">
              <a:avLst/>
            </a:prstGeom>
            <a:noFill/>
            <a:ln w="28575">
              <a:solidFill>
                <a:schemeClr val="accent1"/>
              </a:solidFill>
            </a:ln>
          </p:spPr>
          <p:txBody>
            <a:bodyPr wrap="square">
              <a:spAutoFit/>
            </a:bodyPr>
            <a:lstStyle/>
            <a:p>
              <a:pPr algn="ctr"/>
              <a:r>
                <a:rPr lang="en-US" sz="1400" b="1"/>
                <a:t>D</a:t>
              </a:r>
              <a:r>
                <a:rPr lang="en-US" sz="1400" b="1" baseline="-25000"/>
                <a:t>4</a:t>
              </a:r>
              <a:r>
                <a:rPr lang="en-US" sz="1400" b="1"/>
                <a:t>={0}</a:t>
              </a:r>
            </a:p>
          </p:txBody>
        </p:sp>
        <p:cxnSp>
          <p:nvCxnSpPr>
            <p:cNvPr id="43" name="Straight Arrow Connector 42">
              <a:extLst>
                <a:ext uri="{FF2B5EF4-FFF2-40B4-BE49-F238E27FC236}">
                  <a16:creationId xmlns:a16="http://schemas.microsoft.com/office/drawing/2014/main" id="{1AD25A35-03C5-5781-1FE9-B7F902627220}"/>
                </a:ext>
              </a:extLst>
            </p:cNvPr>
            <p:cNvCxnSpPr>
              <a:cxnSpLocks/>
              <a:stCxn id="10" idx="2"/>
              <a:endCxn id="16" idx="0"/>
            </p:cNvCxnSpPr>
            <p:nvPr/>
          </p:nvCxnSpPr>
          <p:spPr>
            <a:xfrm>
              <a:off x="4482661" y="2139406"/>
              <a:ext cx="2841143" cy="302458"/>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CFA5824A-563F-31D1-B495-1FAE4440F838}"/>
                </a:ext>
              </a:extLst>
            </p:cNvPr>
            <p:cNvSpPr txBox="1"/>
            <p:nvPr/>
          </p:nvSpPr>
          <p:spPr>
            <a:xfrm>
              <a:off x="4647420" y="2489719"/>
              <a:ext cx="2270133" cy="307777"/>
            </a:xfrm>
            <a:prstGeom prst="rect">
              <a:avLst/>
            </a:prstGeom>
            <a:noFill/>
            <a:ln w="28575">
              <a:solidFill>
                <a:schemeClr val="accent1"/>
              </a:solidFill>
            </a:ln>
          </p:spPr>
          <p:txBody>
            <a:bodyPr wrap="square">
              <a:spAutoFit/>
            </a:bodyPr>
            <a:lstStyle/>
            <a:p>
              <a:pPr algn="ctr"/>
              <a:r>
                <a:rPr lang="en-US" sz="1400" b="1"/>
                <a:t>D</a:t>
              </a:r>
              <a:r>
                <a:rPr lang="en-US" sz="1400" b="1" baseline="-25000"/>
                <a:t>2</a:t>
              </a:r>
              <a:r>
                <a:rPr lang="en-US" sz="1400" b="1"/>
                <a:t>={4}, D</a:t>
              </a:r>
              <a:r>
                <a:rPr lang="en-US" sz="1400" b="1" baseline="-25000"/>
                <a:t>3</a:t>
              </a:r>
              <a:r>
                <a:rPr lang="en-US" sz="1400" b="1"/>
                <a:t>={1,3}, D</a:t>
              </a:r>
              <a:r>
                <a:rPr lang="en-US" sz="1400" b="1" baseline="-25000"/>
                <a:t>4</a:t>
              </a:r>
              <a:r>
                <a:rPr lang="en-US" sz="1400" b="1"/>
                <a:t>={1,3,4}</a:t>
              </a:r>
            </a:p>
          </p:txBody>
        </p:sp>
        <p:sp>
          <p:nvSpPr>
            <p:cNvPr id="53" name="TextBox 52">
              <a:extLst>
                <a:ext uri="{FF2B5EF4-FFF2-40B4-BE49-F238E27FC236}">
                  <a16:creationId xmlns:a16="http://schemas.microsoft.com/office/drawing/2014/main" id="{4CA2315B-311B-0B8D-8676-32624D412292}"/>
                </a:ext>
              </a:extLst>
            </p:cNvPr>
            <p:cNvSpPr txBox="1"/>
            <p:nvPr/>
          </p:nvSpPr>
          <p:spPr>
            <a:xfrm>
              <a:off x="6837177" y="3147987"/>
              <a:ext cx="1263487" cy="369332"/>
            </a:xfrm>
            <a:prstGeom prst="rect">
              <a:avLst/>
            </a:prstGeom>
            <a:noFill/>
            <a:ln w="19050">
              <a:solidFill>
                <a:schemeClr val="accent3"/>
              </a:solidFill>
            </a:ln>
          </p:spPr>
          <p:txBody>
            <a:bodyPr wrap="none" rtlCol="0">
              <a:spAutoFit/>
            </a:bodyPr>
            <a:lstStyle/>
            <a:p>
              <a:r>
                <a:rPr lang="en-US"/>
                <a:t>Q</a:t>
              </a:r>
              <a:r>
                <a:rPr lang="en-US" baseline="-25000"/>
                <a:t>1</a:t>
              </a:r>
              <a:r>
                <a:rPr lang="en-US"/>
                <a:t>=2, Q</a:t>
              </a:r>
              <a:r>
                <a:rPr lang="en-US" baseline="-25000"/>
                <a:t>2 </a:t>
              </a:r>
              <a:r>
                <a:rPr lang="en-US"/>
                <a:t>=4</a:t>
              </a:r>
            </a:p>
          </p:txBody>
        </p:sp>
        <p:sp>
          <p:nvSpPr>
            <p:cNvPr id="55" name="TextBox 54">
              <a:extLst>
                <a:ext uri="{FF2B5EF4-FFF2-40B4-BE49-F238E27FC236}">
                  <a16:creationId xmlns:a16="http://schemas.microsoft.com/office/drawing/2014/main" id="{230DC999-0C3D-E351-C240-FBE53784D16C}"/>
                </a:ext>
              </a:extLst>
            </p:cNvPr>
            <p:cNvSpPr txBox="1"/>
            <p:nvPr/>
          </p:nvSpPr>
          <p:spPr>
            <a:xfrm>
              <a:off x="8168627" y="3178763"/>
              <a:ext cx="1392715" cy="307777"/>
            </a:xfrm>
            <a:prstGeom prst="rect">
              <a:avLst/>
            </a:prstGeom>
            <a:noFill/>
            <a:ln w="28575">
              <a:solidFill>
                <a:schemeClr val="accent1"/>
              </a:solidFill>
            </a:ln>
          </p:spPr>
          <p:txBody>
            <a:bodyPr wrap="square">
              <a:spAutoFit/>
            </a:bodyPr>
            <a:lstStyle/>
            <a:p>
              <a:pPr algn="ctr"/>
              <a:r>
                <a:rPr lang="en-US" sz="1400" b="1"/>
                <a:t>D</a:t>
              </a:r>
              <a:r>
                <a:rPr lang="en-US" sz="1400" b="1" baseline="-25000"/>
                <a:t>3</a:t>
              </a:r>
              <a:r>
                <a:rPr lang="en-US" sz="1400" b="1"/>
                <a:t>={1}, D</a:t>
              </a:r>
              <a:r>
                <a:rPr lang="en-US" sz="1400" b="1" baseline="-25000"/>
                <a:t>4</a:t>
              </a:r>
              <a:r>
                <a:rPr lang="en-US" sz="1400" b="1"/>
                <a:t>={1,4}</a:t>
              </a:r>
            </a:p>
          </p:txBody>
        </p:sp>
        <p:cxnSp>
          <p:nvCxnSpPr>
            <p:cNvPr id="56" name="Straight Arrow Connector 55">
              <a:extLst>
                <a:ext uri="{FF2B5EF4-FFF2-40B4-BE49-F238E27FC236}">
                  <a16:creationId xmlns:a16="http://schemas.microsoft.com/office/drawing/2014/main" id="{8FB9B69C-77DE-FF6E-F412-BF0A1CE40240}"/>
                </a:ext>
              </a:extLst>
            </p:cNvPr>
            <p:cNvCxnSpPr>
              <a:cxnSpLocks/>
              <a:stCxn id="16" idx="2"/>
              <a:endCxn id="53" idx="0"/>
            </p:cNvCxnSpPr>
            <p:nvPr/>
          </p:nvCxnSpPr>
          <p:spPr>
            <a:xfrm>
              <a:off x="7323804" y="2811196"/>
              <a:ext cx="145117" cy="336791"/>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FB942A9B-8C28-2E96-3060-945D1BD815B9}"/>
                </a:ext>
              </a:extLst>
            </p:cNvPr>
            <p:cNvSpPr txBox="1"/>
            <p:nvPr/>
          </p:nvSpPr>
          <p:spPr>
            <a:xfrm>
              <a:off x="6837177" y="3887900"/>
              <a:ext cx="1879041" cy="369332"/>
            </a:xfrm>
            <a:prstGeom prst="rect">
              <a:avLst/>
            </a:prstGeom>
            <a:noFill/>
            <a:ln w="19050">
              <a:solidFill>
                <a:schemeClr val="accent3"/>
              </a:solidFill>
            </a:ln>
          </p:spPr>
          <p:txBody>
            <a:bodyPr wrap="none" rtlCol="0">
              <a:spAutoFit/>
            </a:bodyPr>
            <a:lstStyle/>
            <a:p>
              <a:r>
                <a:rPr lang="en-US"/>
                <a:t>Q</a:t>
              </a:r>
              <a:r>
                <a:rPr lang="en-US" baseline="-25000"/>
                <a:t>1</a:t>
              </a:r>
              <a:r>
                <a:rPr lang="en-US"/>
                <a:t>=2, Q</a:t>
              </a:r>
              <a:r>
                <a:rPr lang="en-US" baseline="-25000"/>
                <a:t>2 </a:t>
              </a:r>
              <a:r>
                <a:rPr lang="en-US"/>
                <a:t>=4, Q</a:t>
              </a:r>
              <a:r>
                <a:rPr lang="en-US" baseline="-25000"/>
                <a:t>3</a:t>
              </a:r>
              <a:r>
                <a:rPr lang="en-US"/>
                <a:t>=1</a:t>
              </a:r>
            </a:p>
          </p:txBody>
        </p:sp>
        <p:sp>
          <p:nvSpPr>
            <p:cNvPr id="60" name="TextBox 59">
              <a:extLst>
                <a:ext uri="{FF2B5EF4-FFF2-40B4-BE49-F238E27FC236}">
                  <a16:creationId xmlns:a16="http://schemas.microsoft.com/office/drawing/2014/main" id="{1EE20139-C820-54AC-9245-AAA415A8E3E7}"/>
                </a:ext>
              </a:extLst>
            </p:cNvPr>
            <p:cNvSpPr txBox="1"/>
            <p:nvPr/>
          </p:nvSpPr>
          <p:spPr>
            <a:xfrm>
              <a:off x="8843889" y="3923795"/>
              <a:ext cx="717453" cy="307777"/>
            </a:xfrm>
            <a:prstGeom prst="rect">
              <a:avLst/>
            </a:prstGeom>
            <a:noFill/>
            <a:ln w="28575">
              <a:solidFill>
                <a:schemeClr val="accent1"/>
              </a:solidFill>
            </a:ln>
          </p:spPr>
          <p:txBody>
            <a:bodyPr wrap="square">
              <a:spAutoFit/>
            </a:bodyPr>
            <a:lstStyle/>
            <a:p>
              <a:pPr algn="ctr"/>
              <a:r>
                <a:rPr lang="en-US" sz="1400" b="1"/>
                <a:t>D</a:t>
              </a:r>
              <a:r>
                <a:rPr lang="en-US" sz="1400" b="1" baseline="-25000"/>
                <a:t>4</a:t>
              </a:r>
              <a:r>
                <a:rPr lang="en-US" sz="1400" b="1"/>
                <a:t>={4}</a:t>
              </a:r>
            </a:p>
          </p:txBody>
        </p:sp>
        <p:cxnSp>
          <p:nvCxnSpPr>
            <p:cNvPr id="61" name="Straight Arrow Connector 60">
              <a:extLst>
                <a:ext uri="{FF2B5EF4-FFF2-40B4-BE49-F238E27FC236}">
                  <a16:creationId xmlns:a16="http://schemas.microsoft.com/office/drawing/2014/main" id="{E2826E2F-AC44-5629-EBBA-5C8ADDC30C4B}"/>
                </a:ext>
              </a:extLst>
            </p:cNvPr>
            <p:cNvCxnSpPr>
              <a:cxnSpLocks/>
              <a:stCxn id="53" idx="2"/>
              <a:endCxn id="59" idx="0"/>
            </p:cNvCxnSpPr>
            <p:nvPr/>
          </p:nvCxnSpPr>
          <p:spPr>
            <a:xfrm>
              <a:off x="7468921" y="3517319"/>
              <a:ext cx="307777" cy="370581"/>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26686668-0983-9DDA-9E1B-45C1F1352955}"/>
                </a:ext>
              </a:extLst>
            </p:cNvPr>
            <p:cNvSpPr txBox="1"/>
            <p:nvPr/>
          </p:nvSpPr>
          <p:spPr>
            <a:xfrm>
              <a:off x="6837177" y="4623319"/>
              <a:ext cx="2456122" cy="369332"/>
            </a:xfrm>
            <a:prstGeom prst="rect">
              <a:avLst/>
            </a:prstGeom>
            <a:noFill/>
            <a:ln w="19050">
              <a:solidFill>
                <a:schemeClr val="accent3"/>
              </a:solidFill>
            </a:ln>
          </p:spPr>
          <p:txBody>
            <a:bodyPr wrap="none" rtlCol="0">
              <a:spAutoFit/>
            </a:bodyPr>
            <a:lstStyle/>
            <a:p>
              <a:r>
                <a:rPr lang="en-US"/>
                <a:t>Q</a:t>
              </a:r>
              <a:r>
                <a:rPr lang="en-US" baseline="-25000"/>
                <a:t>1</a:t>
              </a:r>
              <a:r>
                <a:rPr lang="en-US"/>
                <a:t>=2, Q</a:t>
              </a:r>
              <a:r>
                <a:rPr lang="en-US" baseline="-25000"/>
                <a:t>2 </a:t>
              </a:r>
              <a:r>
                <a:rPr lang="en-US"/>
                <a:t>=4, Q</a:t>
              </a:r>
              <a:r>
                <a:rPr lang="en-US" baseline="-25000"/>
                <a:t>3</a:t>
              </a:r>
              <a:r>
                <a:rPr lang="en-US"/>
                <a:t>=1, Q</a:t>
              </a:r>
              <a:r>
                <a:rPr lang="en-US" baseline="-25000"/>
                <a:t>4</a:t>
              </a:r>
              <a:r>
                <a:rPr lang="en-US"/>
                <a:t>=3</a:t>
              </a:r>
            </a:p>
          </p:txBody>
        </p:sp>
        <p:cxnSp>
          <p:nvCxnSpPr>
            <p:cNvPr id="67" name="Straight Arrow Connector 66">
              <a:extLst>
                <a:ext uri="{FF2B5EF4-FFF2-40B4-BE49-F238E27FC236}">
                  <a16:creationId xmlns:a16="http://schemas.microsoft.com/office/drawing/2014/main" id="{C69B2525-FC51-25D5-2D23-48B190013954}"/>
                </a:ext>
              </a:extLst>
            </p:cNvPr>
            <p:cNvCxnSpPr>
              <a:cxnSpLocks/>
              <a:stCxn id="59" idx="2"/>
              <a:endCxn id="66" idx="0"/>
            </p:cNvCxnSpPr>
            <p:nvPr/>
          </p:nvCxnSpPr>
          <p:spPr>
            <a:xfrm>
              <a:off x="7776698" y="4257232"/>
              <a:ext cx="288540" cy="366087"/>
            </a:xfrm>
            <a:prstGeom prst="straightConnector1">
              <a:avLst/>
            </a:prstGeom>
            <a:ln>
              <a:solidFill>
                <a:schemeClr val="accent3"/>
              </a:solidFill>
              <a:tailEnd type="triangle"/>
            </a:ln>
          </p:spPr>
          <p:style>
            <a:lnRef idx="2">
              <a:schemeClr val="accent1"/>
            </a:lnRef>
            <a:fillRef idx="0">
              <a:schemeClr val="accent1"/>
            </a:fillRef>
            <a:effectRef idx="1">
              <a:schemeClr val="accent1"/>
            </a:effectRef>
            <a:fontRef idx="minor">
              <a:schemeClr val="tx1"/>
            </a:fontRef>
          </p:style>
        </p:cxnSp>
      </p:grpSp>
      <p:sp>
        <p:nvSpPr>
          <p:cNvPr id="22" name="Freeform: Shape 21" descr="Arrow shows where extra branches would be expanded without forward checking.">
            <a:extLst>
              <a:ext uri="{FF2B5EF4-FFF2-40B4-BE49-F238E27FC236}">
                <a16:creationId xmlns:a16="http://schemas.microsoft.com/office/drawing/2014/main" id="{D2C96D59-43D9-872F-063C-EF03FEB28C3E}"/>
              </a:ext>
            </a:extLst>
          </p:cNvPr>
          <p:cNvSpPr/>
          <p:nvPr/>
        </p:nvSpPr>
        <p:spPr>
          <a:xfrm flipH="1">
            <a:off x="331365" y="3485626"/>
            <a:ext cx="3783435" cy="2004968"/>
          </a:xfrm>
          <a:custGeom>
            <a:avLst/>
            <a:gdLst>
              <a:gd name="csX0" fmla="*/ 0 w 2582772"/>
              <a:gd name="csY0" fmla="*/ 2004968 h 2004968"/>
              <a:gd name="csX1" fmla="*/ 2357306 w 2582772"/>
              <a:gd name="csY1" fmla="*/ 1510018 h 2004968"/>
              <a:gd name="csX2" fmla="*/ 2353112 w 2582772"/>
              <a:gd name="csY2" fmla="*/ 0 h 2004968"/>
            </a:gdLst>
            <a:ahLst/>
            <a:cxnLst>
              <a:cxn ang="0">
                <a:pos x="csX0" y="csY0"/>
              </a:cxn>
              <a:cxn ang="0">
                <a:pos x="csX1" y="csY1"/>
              </a:cxn>
              <a:cxn ang="0">
                <a:pos x="csX2" y="csY2"/>
              </a:cxn>
            </a:cxnLst>
            <a:rect l="l" t="t" r="r" b="b"/>
            <a:pathLst>
              <a:path w="2582772" h="2004968">
                <a:moveTo>
                  <a:pt x="0" y="2004968"/>
                </a:moveTo>
                <a:cubicBezTo>
                  <a:pt x="982560" y="1924573"/>
                  <a:pt x="1965121" y="1844179"/>
                  <a:pt x="2357306" y="1510018"/>
                </a:cubicBezTo>
                <a:cubicBezTo>
                  <a:pt x="2749491" y="1175857"/>
                  <a:pt x="2551301" y="587928"/>
                  <a:pt x="2353112" y="0"/>
                </a:cubicBezTo>
              </a:path>
            </a:pathLst>
          </a:cu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pic>
        <p:nvPicPr>
          <p:cNvPr id="9" name="Picture 22" descr="4x4 chessboard showing four queens places in non-threatening positions.">
            <a:extLst>
              <a:ext uri="{FF2B5EF4-FFF2-40B4-BE49-F238E27FC236}">
                <a16:creationId xmlns:a16="http://schemas.microsoft.com/office/drawing/2014/main" id="{E9271235-230D-2E2D-6F9A-34D9F26D9E2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716516" y="1325169"/>
            <a:ext cx="2046288" cy="2057400"/>
          </a:xfrm>
          <a:prstGeom prst="rect">
            <a:avLst/>
          </a:prstGeom>
          <a:noFill/>
          <a:ln w="9525">
            <a:noFill/>
            <a:miter lim="800000"/>
            <a:headEnd/>
            <a:tailEnd/>
          </a:ln>
        </p:spPr>
      </p:pic>
      <p:sp>
        <p:nvSpPr>
          <p:cNvPr id="2" name="TextBox 1">
            <a:extLst>
              <a:ext uri="{FF2B5EF4-FFF2-40B4-BE49-F238E27FC236}">
                <a16:creationId xmlns:a16="http://schemas.microsoft.com/office/drawing/2014/main" id="{412613D7-CC6C-ACA2-7AD9-BD335EBB2206}"/>
              </a:ext>
            </a:extLst>
          </p:cNvPr>
          <p:cNvSpPr txBox="1"/>
          <p:nvPr/>
        </p:nvSpPr>
        <p:spPr>
          <a:xfrm>
            <a:off x="1340321" y="5489834"/>
            <a:ext cx="5577232" cy="369332"/>
          </a:xfrm>
          <a:prstGeom prst="rect">
            <a:avLst/>
          </a:prstGeom>
          <a:noFill/>
          <a:ln w="28575">
            <a:solidFill>
              <a:schemeClr val="accent2"/>
            </a:solidFill>
          </a:ln>
        </p:spPr>
        <p:txBody>
          <a:bodyPr wrap="none" rtlCol="0">
            <a:spAutoFit/>
          </a:bodyPr>
          <a:lstStyle/>
          <a:p>
            <a:r>
              <a:rPr lang="en-US"/>
              <a:t>Without forward checking would also try Q</a:t>
            </a:r>
            <a:r>
              <a:rPr lang="en-US" baseline="-25000"/>
              <a:t>2</a:t>
            </a:r>
            <a:r>
              <a:rPr lang="en-US"/>
              <a:t>=1, Q</a:t>
            </a:r>
            <a:r>
              <a:rPr lang="en-US" baseline="-25000"/>
              <a:t>2</a:t>
            </a:r>
            <a:r>
              <a:rPr lang="en-US"/>
              <a:t>=2 etc.</a:t>
            </a:r>
          </a:p>
        </p:txBody>
      </p:sp>
      <p:sp>
        <p:nvSpPr>
          <p:cNvPr id="4" name="Date Placeholder 3">
            <a:extLst>
              <a:ext uri="{FF2B5EF4-FFF2-40B4-BE49-F238E27FC236}">
                <a16:creationId xmlns:a16="http://schemas.microsoft.com/office/drawing/2014/main" id="{D59978EC-9943-9B29-C3B0-66B306F373D7}"/>
              </a:ext>
            </a:extLst>
          </p:cNvPr>
          <p:cNvSpPr>
            <a:spLocks noGrp="1"/>
          </p:cNvSpPr>
          <p:nvPr>
            <p:ph type="dt" sz="half" idx="2"/>
          </p:nvPr>
        </p:nvSpPr>
        <p:spPr/>
        <p:txBody>
          <a:bodyPr/>
          <a:lstStyle/>
          <a:p>
            <a:r>
              <a:rPr lang="en-US"/>
              <a:t>CSE 473</a:t>
            </a:r>
          </a:p>
        </p:txBody>
      </p:sp>
      <p:sp>
        <p:nvSpPr>
          <p:cNvPr id="5" name="Slide Number Placeholder 4">
            <a:extLst>
              <a:ext uri="{FF2B5EF4-FFF2-40B4-BE49-F238E27FC236}">
                <a16:creationId xmlns:a16="http://schemas.microsoft.com/office/drawing/2014/main" id="{2B0C8816-96E7-D863-6CEB-619464A64B25}"/>
              </a:ext>
            </a:extLst>
          </p:cNvPr>
          <p:cNvSpPr>
            <a:spLocks noGrp="1"/>
          </p:cNvSpPr>
          <p:nvPr>
            <p:ph type="sldNum" sz="quarter" idx="12"/>
          </p:nvPr>
        </p:nvSpPr>
        <p:spPr/>
        <p:txBody>
          <a:bodyPr/>
          <a:lstStyle/>
          <a:p>
            <a:fld id="{0C6CD854-DD62-6C4B-87F1-66B34D688D3F}" type="slidenum">
              <a:rPr lang="en-US" smtClean="0"/>
              <a:t>22</a:t>
            </a:fld>
            <a:endParaRPr lang="en-US"/>
          </a:p>
        </p:txBody>
      </p:sp>
    </p:spTree>
    <p:extLst>
      <p:ext uri="{BB962C8B-B14F-4D97-AF65-F5344CB8AC3E}">
        <p14:creationId xmlns:p14="http://schemas.microsoft.com/office/powerpoint/2010/main" val="3439376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t>Filtering: Constraint Propagation</a:t>
            </a:r>
          </a:p>
        </p:txBody>
      </p:sp>
      <p:sp>
        <p:nvSpPr>
          <p:cNvPr id="27651" name="Rectangle 3"/>
          <p:cNvSpPr>
            <a:spLocks noGrp="1" noChangeArrowheads="1"/>
          </p:cNvSpPr>
          <p:nvPr>
            <p:ph idx="1"/>
          </p:nvPr>
        </p:nvSpPr>
        <p:spPr>
          <a:xfrm>
            <a:off x="406400" y="1371601"/>
            <a:ext cx="11379200" cy="4729164"/>
          </a:xfrm>
        </p:spPr>
        <p:txBody>
          <a:bodyPr>
            <a:normAutofit fontScale="92500" lnSpcReduction="10000"/>
          </a:bodyPr>
          <a:lstStyle/>
          <a:p>
            <a:pPr eaLnBrk="1" hangingPunct="1">
              <a:lnSpc>
                <a:spcPct val="80000"/>
              </a:lnSpc>
            </a:pPr>
            <a:r>
              <a:rPr lang="en-US" sz="2400"/>
              <a:t>Forward checking propagates information from assigned to unassigned variables, but doesn't provide early detection for all failures:</a:t>
            </a:r>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r>
              <a:rPr lang="en-US" sz="2400"/>
              <a:t>NT and SA cannot both be blue!</a:t>
            </a:r>
          </a:p>
          <a:p>
            <a:pPr eaLnBrk="1" hangingPunct="1">
              <a:lnSpc>
                <a:spcPct val="80000"/>
              </a:lnSpc>
            </a:pPr>
            <a:r>
              <a:rPr lang="en-US" sz="2400"/>
              <a:t>Why didn’t we detect this yet?</a:t>
            </a:r>
          </a:p>
          <a:p>
            <a:pPr eaLnBrk="1" hangingPunct="1">
              <a:lnSpc>
                <a:spcPct val="80000"/>
              </a:lnSpc>
            </a:pPr>
            <a:r>
              <a:rPr lang="en-US" sz="2400" i="1"/>
              <a:t>Constraint propagation: </a:t>
            </a:r>
            <a:r>
              <a:rPr lang="en-US" sz="2400"/>
              <a:t>reason from constraint to constraint</a:t>
            </a:r>
          </a:p>
        </p:txBody>
      </p:sp>
      <p:pic>
        <p:nvPicPr>
          <p:cNvPr id="40"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53061" t="470" r="31633" b="65372"/>
          <a:stretch>
            <a:fillRect/>
          </a:stretch>
        </p:blipFill>
        <p:spPr bwMode="auto">
          <a:xfrm>
            <a:off x="1219200" y="2667000"/>
            <a:ext cx="1752600" cy="1498301"/>
          </a:xfrm>
          <a:prstGeom prst="rect">
            <a:avLst/>
          </a:prstGeom>
          <a:noFill/>
          <a:ln w="9525">
            <a:noFill/>
            <a:miter lim="800000"/>
            <a:headEnd/>
            <a:tailEnd/>
          </a:ln>
        </p:spPr>
      </p:pic>
      <p:sp>
        <p:nvSpPr>
          <p:cNvPr id="42" name="Text Box 23"/>
          <p:cNvSpPr txBox="1">
            <a:spLocks noChangeArrowheads="1"/>
          </p:cNvSpPr>
          <p:nvPr/>
        </p:nvSpPr>
        <p:spPr bwMode="auto">
          <a:xfrm>
            <a:off x="1312861" y="3146752"/>
            <a:ext cx="5921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WA</a:t>
            </a:r>
          </a:p>
        </p:txBody>
      </p:sp>
      <p:sp>
        <p:nvSpPr>
          <p:cNvPr id="44" name="Text Box 25"/>
          <p:cNvSpPr txBox="1">
            <a:spLocks noChangeArrowheads="1"/>
          </p:cNvSpPr>
          <p:nvPr/>
        </p:nvSpPr>
        <p:spPr bwMode="auto">
          <a:xfrm>
            <a:off x="1828800" y="2918152"/>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NT</a:t>
            </a:r>
          </a:p>
        </p:txBody>
      </p:sp>
      <p:sp>
        <p:nvSpPr>
          <p:cNvPr id="43" name="Text Box 24"/>
          <p:cNvSpPr txBox="1">
            <a:spLocks noChangeArrowheads="1"/>
          </p:cNvSpPr>
          <p:nvPr/>
        </p:nvSpPr>
        <p:spPr bwMode="auto">
          <a:xfrm>
            <a:off x="1905001" y="3257549"/>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SA</a:t>
            </a:r>
          </a:p>
        </p:txBody>
      </p:sp>
      <p:sp>
        <p:nvSpPr>
          <p:cNvPr id="45" name="Text Box 26"/>
          <p:cNvSpPr txBox="1">
            <a:spLocks noChangeArrowheads="1"/>
          </p:cNvSpPr>
          <p:nvPr/>
        </p:nvSpPr>
        <p:spPr bwMode="auto">
          <a:xfrm>
            <a:off x="2286001" y="2994352"/>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Q</a:t>
            </a:r>
          </a:p>
        </p:txBody>
      </p:sp>
      <p:sp>
        <p:nvSpPr>
          <p:cNvPr id="46" name="Text Box 27"/>
          <p:cNvSpPr txBox="1">
            <a:spLocks noChangeArrowheads="1"/>
          </p:cNvSpPr>
          <p:nvPr/>
        </p:nvSpPr>
        <p:spPr bwMode="auto">
          <a:xfrm>
            <a:off x="2362201" y="3402106"/>
            <a:ext cx="622300" cy="276225"/>
          </a:xfrm>
          <a:prstGeom prst="rect">
            <a:avLst/>
          </a:prstGeom>
          <a:noFill/>
          <a:ln w="9525">
            <a:noFill/>
            <a:miter lim="800000"/>
            <a:headEnd/>
            <a:tailEnd/>
          </a:ln>
        </p:spPr>
        <p:txBody>
          <a:bodyPr lIns="91438" tIns="45719" rIns="91438" bIns="45719">
            <a:spAutoFit/>
          </a:bodyPr>
          <a:lstStyle/>
          <a:p>
            <a:pPr>
              <a:spcBef>
                <a:spcPct val="50000"/>
              </a:spcBef>
            </a:pPr>
            <a:r>
              <a:rPr lang="en-US" sz="1200">
                <a:latin typeface="Calibri" pitchFamily="34" charset="0"/>
              </a:rPr>
              <a:t>NSW</a:t>
            </a:r>
          </a:p>
        </p:txBody>
      </p:sp>
      <p:sp>
        <p:nvSpPr>
          <p:cNvPr id="47" name="Text Box 28"/>
          <p:cNvSpPr txBox="1">
            <a:spLocks noChangeArrowheads="1"/>
          </p:cNvSpPr>
          <p:nvPr/>
        </p:nvSpPr>
        <p:spPr bwMode="auto">
          <a:xfrm>
            <a:off x="2367431" y="3639812"/>
            <a:ext cx="622300"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V</a:t>
            </a:r>
          </a:p>
        </p:txBody>
      </p:sp>
      <p:pic>
        <p:nvPicPr>
          <p:cNvPr id="27652" name="Picture 4" descr="A plot shows the Australian states and their remaining allowable domain values after three iterations of constratint propagation."/>
          <p:cNvPicPr>
            <a:picLocks noChangeAspect="1" noChangeArrowheads="1"/>
          </p:cNvPicPr>
          <p:nvPr/>
        </p:nvPicPr>
        <p:blipFill>
          <a:blip r:embed="rId3" cstate="print">
            <a:extLst>
              <a:ext uri="{28A0092B-C50C-407E-A947-70E740481C1C}">
                <a14:useLocalDpi xmlns:a14="http://schemas.microsoft.com/office/drawing/2010/main"/>
              </a:ext>
            </a:extLst>
          </a:blip>
          <a:srcRect l="60" t="42619" r="14586"/>
          <a:stretch>
            <a:fillRect/>
          </a:stretch>
        </p:blipFill>
        <p:spPr bwMode="auto">
          <a:xfrm>
            <a:off x="4038600" y="2438401"/>
            <a:ext cx="6373907" cy="1641475"/>
          </a:xfrm>
          <a:prstGeom prst="rect">
            <a:avLst/>
          </a:prstGeom>
          <a:noFill/>
          <a:ln w="9525">
            <a:noFill/>
            <a:miter lim="800000"/>
            <a:headEnd/>
            <a:tailEnd/>
          </a:ln>
        </p:spPr>
      </p:pic>
      <p:sp>
        <p:nvSpPr>
          <p:cNvPr id="12" name="Rounded Rectangle 11" descr="This plot highlights that the northern territories and south australia have conflicting single domain values left, and constraint propagation alone doesn't find this."/>
          <p:cNvSpPr/>
          <p:nvPr/>
        </p:nvSpPr>
        <p:spPr>
          <a:xfrm>
            <a:off x="5715000" y="3657600"/>
            <a:ext cx="457200" cy="533400"/>
          </a:xfrm>
          <a:prstGeom prst="roundRect">
            <a:avLst/>
          </a:prstGeom>
          <a:noFill/>
          <a:ln w="28575" cmpd="sng">
            <a:solidFill>
              <a:srgbClr val="DB421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a:extLst>
              <a:ext uri="{C183D7F6-B498-43B3-948B-1728B52AA6E4}">
                <adec:decorative xmlns:adec="http://schemas.microsoft.com/office/drawing/2017/decorative" val="1"/>
              </a:ext>
            </a:extLst>
          </p:cNvPr>
          <p:cNvSpPr/>
          <p:nvPr/>
        </p:nvSpPr>
        <p:spPr>
          <a:xfrm>
            <a:off x="9982200" y="3657600"/>
            <a:ext cx="457200" cy="533400"/>
          </a:xfrm>
          <a:prstGeom prst="roundRect">
            <a:avLst/>
          </a:prstGeom>
          <a:noFill/>
          <a:ln w="28575" cmpd="sng">
            <a:solidFill>
              <a:srgbClr val="DB421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96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51">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651">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65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Consistency of A Single Arc</a:t>
            </a:r>
          </a:p>
        </p:txBody>
      </p:sp>
      <p:pic>
        <p:nvPicPr>
          <p:cNvPr id="19" name="Picture 4">
            <a:extLst>
              <a:ext uri="{FF2B5EF4-FFF2-40B4-BE49-F238E27FC236}">
                <a16:creationId xmlns:a16="http://schemas.microsoft.com/office/drawing/2014/main" id="{6E2FD61A-7969-494E-88C0-425E23700938}"/>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53170" r="31245" b="49403"/>
          <a:stretch>
            <a:fillRect/>
          </a:stretch>
        </p:blipFill>
        <p:spPr bwMode="auto">
          <a:xfrm>
            <a:off x="1361141" y="2174410"/>
            <a:ext cx="1752600" cy="1546412"/>
          </a:xfrm>
          <a:prstGeom prst="rect">
            <a:avLst/>
          </a:prstGeom>
          <a:noFill/>
          <a:ln w="9525">
            <a:noFill/>
            <a:miter lim="800000"/>
            <a:headEnd/>
            <a:tailEnd/>
          </a:ln>
        </p:spPr>
      </p:pic>
      <p:pic>
        <p:nvPicPr>
          <p:cNvPr id="28676"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32086" t="992" r="53169" b="49403"/>
          <a:stretch>
            <a:fillRect/>
          </a:stretch>
        </p:blipFill>
        <p:spPr bwMode="auto">
          <a:xfrm>
            <a:off x="1371600" y="2209800"/>
            <a:ext cx="1662026" cy="1519681"/>
          </a:xfrm>
          <a:prstGeom prst="rect">
            <a:avLst/>
          </a:prstGeom>
          <a:noFill/>
          <a:ln w="9525">
            <a:noFill/>
            <a:miter lim="800000"/>
            <a:headEnd/>
            <a:tailEnd/>
          </a:ln>
        </p:spPr>
      </p:pic>
      <p:sp>
        <p:nvSpPr>
          <p:cNvPr id="38" name="Text Box 23"/>
          <p:cNvSpPr txBox="1">
            <a:spLocks noChangeArrowheads="1"/>
          </p:cNvSpPr>
          <p:nvPr/>
        </p:nvSpPr>
        <p:spPr bwMode="auto">
          <a:xfrm>
            <a:off x="1465261" y="2698376"/>
            <a:ext cx="5921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WA</a:t>
            </a:r>
          </a:p>
        </p:txBody>
      </p:sp>
      <p:sp>
        <p:nvSpPr>
          <p:cNvPr id="39" name="Text Box 24"/>
          <p:cNvSpPr txBox="1">
            <a:spLocks noChangeArrowheads="1"/>
          </p:cNvSpPr>
          <p:nvPr/>
        </p:nvSpPr>
        <p:spPr bwMode="auto">
          <a:xfrm>
            <a:off x="2057401" y="2800349"/>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SA</a:t>
            </a:r>
          </a:p>
        </p:txBody>
      </p:sp>
      <p:sp>
        <p:nvSpPr>
          <p:cNvPr id="40" name="Text Box 25"/>
          <p:cNvSpPr txBox="1">
            <a:spLocks noChangeArrowheads="1"/>
          </p:cNvSpPr>
          <p:nvPr/>
        </p:nvSpPr>
        <p:spPr bwMode="auto">
          <a:xfrm>
            <a:off x="1981201" y="2469776"/>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NT</a:t>
            </a:r>
          </a:p>
        </p:txBody>
      </p:sp>
      <p:sp>
        <p:nvSpPr>
          <p:cNvPr id="41" name="Text Box 26"/>
          <p:cNvSpPr txBox="1">
            <a:spLocks noChangeArrowheads="1"/>
          </p:cNvSpPr>
          <p:nvPr/>
        </p:nvSpPr>
        <p:spPr bwMode="auto">
          <a:xfrm>
            <a:off x="2438401" y="2545976"/>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Q</a:t>
            </a:r>
          </a:p>
        </p:txBody>
      </p:sp>
      <p:sp>
        <p:nvSpPr>
          <p:cNvPr id="42" name="Text Box 27"/>
          <p:cNvSpPr txBox="1">
            <a:spLocks noChangeArrowheads="1"/>
          </p:cNvSpPr>
          <p:nvPr/>
        </p:nvSpPr>
        <p:spPr bwMode="auto">
          <a:xfrm>
            <a:off x="2487706" y="2944908"/>
            <a:ext cx="622300" cy="276225"/>
          </a:xfrm>
          <a:prstGeom prst="rect">
            <a:avLst/>
          </a:prstGeom>
          <a:noFill/>
          <a:ln w="9525">
            <a:noFill/>
            <a:miter lim="800000"/>
            <a:headEnd/>
            <a:tailEnd/>
          </a:ln>
        </p:spPr>
        <p:txBody>
          <a:bodyPr lIns="91438" tIns="45719" rIns="91438" bIns="45719">
            <a:spAutoFit/>
          </a:bodyPr>
          <a:lstStyle/>
          <a:p>
            <a:pPr>
              <a:spcBef>
                <a:spcPct val="50000"/>
              </a:spcBef>
            </a:pPr>
            <a:r>
              <a:rPr lang="en-US" sz="1200">
                <a:latin typeface="Calibri" pitchFamily="34" charset="0"/>
              </a:rPr>
              <a:t>NSW</a:t>
            </a:r>
          </a:p>
        </p:txBody>
      </p:sp>
      <p:sp>
        <p:nvSpPr>
          <p:cNvPr id="43" name="Text Box 28"/>
          <p:cNvSpPr txBox="1">
            <a:spLocks noChangeArrowheads="1"/>
          </p:cNvSpPr>
          <p:nvPr/>
        </p:nvSpPr>
        <p:spPr bwMode="auto">
          <a:xfrm>
            <a:off x="2483971" y="3200401"/>
            <a:ext cx="622300"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V</a:t>
            </a:r>
          </a:p>
        </p:txBody>
      </p:sp>
      <p:pic>
        <p:nvPicPr>
          <p:cNvPr id="28682"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240" t="44061" r="14766" b="29301"/>
          <a:stretch>
            <a:fillRect/>
          </a:stretch>
        </p:blipFill>
        <p:spPr bwMode="auto">
          <a:xfrm>
            <a:off x="4016189" y="2362200"/>
            <a:ext cx="6347012" cy="762000"/>
          </a:xfrm>
          <a:prstGeom prst="rect">
            <a:avLst/>
          </a:prstGeom>
          <a:noFill/>
          <a:ln w="9525">
            <a:noFill/>
            <a:miter lim="800000"/>
            <a:headEnd/>
            <a:tailEnd/>
          </a:ln>
        </p:spPr>
      </p:pic>
      <p:pic>
        <p:nvPicPr>
          <p:cNvPr id="28683"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l="2042" t="89345" r="86736" b="2664"/>
          <a:stretch>
            <a:fillRect/>
          </a:stretch>
        </p:blipFill>
        <p:spPr bwMode="auto">
          <a:xfrm>
            <a:off x="4114800" y="2819399"/>
            <a:ext cx="904805" cy="246765"/>
          </a:xfrm>
          <a:prstGeom prst="rect">
            <a:avLst/>
          </a:prstGeom>
          <a:noFill/>
          <a:ln w="9525">
            <a:noFill/>
            <a:miter lim="800000"/>
            <a:headEnd/>
            <a:tailEnd/>
          </a:ln>
        </p:spPr>
      </p:pic>
      <p:pic>
        <p:nvPicPr>
          <p:cNvPr id="23" name="Picture 4" descr="This is our plot of the states with the alloable domain values, with additional arcs showing the constraints between states.">
            <a:extLst>
              <a:ext uri="{FF2B5EF4-FFF2-40B4-BE49-F238E27FC236}">
                <a16:creationId xmlns:a16="http://schemas.microsoft.com/office/drawing/2014/main" id="{42A6DB43-B33D-3840-A9F8-A0C4906643E2}"/>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60" t="86682" r="14586"/>
          <a:stretch/>
        </p:blipFill>
        <p:spPr bwMode="auto">
          <a:xfrm>
            <a:off x="4002741" y="3581400"/>
            <a:ext cx="6373907" cy="381000"/>
          </a:xfrm>
          <a:prstGeom prst="rect">
            <a:avLst/>
          </a:prstGeom>
          <a:noFill/>
          <a:ln w="9525">
            <a:noFill/>
            <a:miter lim="800000"/>
            <a:headEnd/>
            <a:tailEnd/>
          </a:ln>
        </p:spPr>
      </p:pic>
      <p:pic>
        <p:nvPicPr>
          <p:cNvPr id="20" name="Picture 4">
            <a:extLst>
              <a:ext uri="{FF2B5EF4-FFF2-40B4-BE49-F238E27FC236}">
                <a16:creationId xmlns:a16="http://schemas.microsoft.com/office/drawing/2014/main" id="{169238FC-10A9-BD4F-81EE-92193AA2CCA7}"/>
              </a:ext>
              <a:ext uri="{C183D7F6-B498-43B3-948B-1728B52AA6E4}">
                <adec:decorative xmlns:adec="http://schemas.microsoft.com/office/drawing/2017/decorative" val="1"/>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60" t="71335" r="14586" b="13318"/>
          <a:stretch/>
        </p:blipFill>
        <p:spPr bwMode="auto">
          <a:xfrm>
            <a:off x="4013200" y="3142365"/>
            <a:ext cx="6373907" cy="439035"/>
          </a:xfrm>
          <a:prstGeom prst="rect">
            <a:avLst/>
          </a:prstGeom>
          <a:noFill/>
          <a:ln w="9525">
            <a:noFill/>
            <a:miter lim="800000"/>
            <a:headEnd/>
            <a:tailEnd/>
          </a:ln>
        </p:spPr>
      </p:pic>
      <p:sp>
        <p:nvSpPr>
          <p:cNvPr id="15363" name="Rectangle 3"/>
          <p:cNvSpPr>
            <a:spLocks noGrp="1" noChangeArrowheads="1"/>
          </p:cNvSpPr>
          <p:nvPr>
            <p:ph idx="1"/>
          </p:nvPr>
        </p:nvSpPr>
        <p:spPr/>
        <p:txBody>
          <a:bodyPr/>
          <a:lstStyle/>
          <a:p>
            <a:pPr eaLnBrk="1" hangingPunct="1">
              <a:lnSpc>
                <a:spcPct val="80000"/>
              </a:lnSpc>
            </a:pPr>
            <a:r>
              <a:rPr lang="en-US" sz="2400"/>
              <a:t>An arc X </a:t>
            </a:r>
            <a:r>
              <a:rPr lang="en-US" sz="2400">
                <a:sym typeface="Symbol" pitchFamily="18" charset="2"/>
              </a:rPr>
              <a:t> </a:t>
            </a:r>
            <a:r>
              <a:rPr lang="en-US" sz="2400"/>
              <a:t>Y is </a:t>
            </a:r>
            <a:r>
              <a:rPr lang="en-US" sz="2400">
                <a:solidFill>
                  <a:schemeClr val="accent2"/>
                </a:solidFill>
              </a:rPr>
              <a:t>consistent</a:t>
            </a:r>
            <a:r>
              <a:rPr lang="en-US" sz="2400" i="1"/>
              <a:t> </a:t>
            </a:r>
            <a:r>
              <a:rPr lang="en-US" sz="2400"/>
              <a:t>if and only if for </a:t>
            </a:r>
            <a:r>
              <a:rPr lang="en-US" sz="2400" i="1"/>
              <a:t>every </a:t>
            </a:r>
            <a:r>
              <a:rPr lang="en-US" sz="2400"/>
              <a:t>x in the tail there is </a:t>
            </a:r>
            <a:r>
              <a:rPr lang="en-US" sz="2400" i="1"/>
              <a:t>some </a:t>
            </a:r>
            <a:r>
              <a:rPr lang="en-US" sz="2400"/>
              <a:t>y in the head which could be assigned without violating a constraint</a:t>
            </a:r>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800"/>
          </a:p>
        </p:txBody>
      </p:sp>
      <p:sp>
        <p:nvSpPr>
          <p:cNvPr id="927757" name="Freeform 13">
            <a:extLst>
              <a:ext uri="{C183D7F6-B498-43B3-948B-1728B52AA6E4}">
                <adec:decorative xmlns:adec="http://schemas.microsoft.com/office/drawing/2017/decorative" val="1"/>
              </a:ext>
            </a:extLst>
          </p:cNvPr>
          <p:cNvSpPr>
            <a:spLocks/>
          </p:cNvSpPr>
          <p:nvPr/>
        </p:nvSpPr>
        <p:spPr bwMode="auto">
          <a:xfrm flipH="1">
            <a:off x="4557059" y="3209926"/>
            <a:ext cx="1219199" cy="152400"/>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a:tailEnd type="triangle" w="lg" len="med"/>
          </a:ln>
        </p:spPr>
        <p:txBody>
          <a:bodyPr lIns="91436" tIns="45718" rIns="91436" bIns="45718"/>
          <a:lstStyle/>
          <a:p>
            <a:endParaRPr lang="en-US"/>
          </a:p>
        </p:txBody>
      </p:sp>
      <p:sp>
        <p:nvSpPr>
          <p:cNvPr id="927760" name="Freeform 16">
            <a:extLst>
              <a:ext uri="{C183D7F6-B498-43B3-948B-1728B52AA6E4}">
                <adec:decorative xmlns:adec="http://schemas.microsoft.com/office/drawing/2017/decorative" val="1"/>
              </a:ext>
            </a:extLst>
          </p:cNvPr>
          <p:cNvSpPr>
            <a:spLocks/>
          </p:cNvSpPr>
          <p:nvPr/>
        </p:nvSpPr>
        <p:spPr bwMode="auto">
          <a:xfrm>
            <a:off x="4455459" y="3200400"/>
            <a:ext cx="1219200" cy="152400"/>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a:tailEnd type="triangle" w="lg" len="med"/>
          </a:ln>
        </p:spPr>
        <p:txBody>
          <a:bodyPr lIns="91436" tIns="45718" rIns="91436" bIns="45718"/>
          <a:lstStyle/>
          <a:p>
            <a:endParaRPr lang="en-US"/>
          </a:p>
        </p:txBody>
      </p:sp>
      <p:sp>
        <p:nvSpPr>
          <p:cNvPr id="21" name="Rounded Rectangle 11">
            <a:extLst>
              <a:ext uri="{FF2B5EF4-FFF2-40B4-BE49-F238E27FC236}">
                <a16:creationId xmlns:a16="http://schemas.microsoft.com/office/drawing/2014/main" id="{4F5686C1-321A-5049-9978-716781EA0778}"/>
              </a:ext>
              <a:ext uri="{C183D7F6-B498-43B3-948B-1728B52AA6E4}">
                <adec:decorative xmlns:adec="http://schemas.microsoft.com/office/drawing/2017/decorative" val="1"/>
              </a:ext>
            </a:extLst>
          </p:cNvPr>
          <p:cNvSpPr/>
          <p:nvPr/>
        </p:nvSpPr>
        <p:spPr>
          <a:xfrm>
            <a:off x="5097135" y="2667000"/>
            <a:ext cx="440632" cy="533400"/>
          </a:xfrm>
          <a:prstGeom prst="roundRect">
            <a:avLst/>
          </a:prstGeom>
          <a:noFill/>
          <a:ln w="28575" cmpd="sng">
            <a:solidFill>
              <a:srgbClr val="DB421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13">
            <a:extLst>
              <a:ext uri="{FF2B5EF4-FFF2-40B4-BE49-F238E27FC236}">
                <a16:creationId xmlns:a16="http://schemas.microsoft.com/office/drawing/2014/main" id="{46990D4B-532B-5349-B036-CBADE81BD84B}"/>
              </a:ext>
              <a:ext uri="{C183D7F6-B498-43B3-948B-1728B52AA6E4}">
                <adec:decorative xmlns:adec="http://schemas.microsoft.com/office/drawing/2017/decorative" val="1"/>
              </a:ext>
            </a:extLst>
          </p:cNvPr>
          <p:cNvSpPr>
            <a:spLocks/>
          </p:cNvSpPr>
          <p:nvPr/>
        </p:nvSpPr>
        <p:spPr bwMode="auto">
          <a:xfrm flipH="1">
            <a:off x="4574987" y="3209926"/>
            <a:ext cx="4843363" cy="110239"/>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a:tailEnd type="triangle" w="lg" len="med"/>
          </a:ln>
        </p:spPr>
        <p:txBody>
          <a:bodyPr lIns="91436" tIns="45718" rIns="91436" bIns="45718"/>
          <a:lstStyle/>
          <a:p>
            <a:endParaRPr lang="en-US"/>
          </a:p>
        </p:txBody>
      </p:sp>
      <p:sp>
        <p:nvSpPr>
          <p:cNvPr id="28" name="Freeform 13">
            <a:extLst>
              <a:ext uri="{FF2B5EF4-FFF2-40B4-BE49-F238E27FC236}">
                <a16:creationId xmlns:a16="http://schemas.microsoft.com/office/drawing/2014/main" id="{51FF6056-35BB-6240-8971-DBE3B60AB787}"/>
              </a:ext>
              <a:ext uri="{C183D7F6-B498-43B3-948B-1728B52AA6E4}">
                <adec:decorative xmlns:adec="http://schemas.microsoft.com/office/drawing/2017/decorative" val="1"/>
              </a:ext>
            </a:extLst>
          </p:cNvPr>
          <p:cNvSpPr>
            <a:spLocks/>
          </p:cNvSpPr>
          <p:nvPr/>
        </p:nvSpPr>
        <p:spPr bwMode="auto">
          <a:xfrm flipH="1">
            <a:off x="4455459" y="3227926"/>
            <a:ext cx="4843363" cy="110239"/>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type="triangle"/>
            <a:tailEnd type="none" w="lg" len="med"/>
          </a:ln>
        </p:spPr>
        <p:txBody>
          <a:bodyPr lIns="91436" tIns="45718" rIns="91436" bIns="45718"/>
          <a:lstStyle/>
          <a:p>
            <a:endParaRPr lang="en-US"/>
          </a:p>
        </p:txBody>
      </p:sp>
      <p:sp>
        <p:nvSpPr>
          <p:cNvPr id="16" name="Rounded Rectangle 11">
            <a:extLst>
              <a:ext uri="{FF2B5EF4-FFF2-40B4-BE49-F238E27FC236}">
                <a16:creationId xmlns:a16="http://schemas.microsoft.com/office/drawing/2014/main" id="{1CE2E86F-2E19-4680-886B-C44DB6693775}"/>
              </a:ext>
              <a:ext uri="{C183D7F6-B498-43B3-948B-1728B52AA6E4}">
                <adec:decorative xmlns:adec="http://schemas.microsoft.com/office/drawing/2017/decorative" val="1"/>
              </a:ext>
            </a:extLst>
          </p:cNvPr>
          <p:cNvSpPr/>
          <p:nvPr/>
        </p:nvSpPr>
        <p:spPr>
          <a:xfrm>
            <a:off x="6141667" y="3124200"/>
            <a:ext cx="1061475" cy="533400"/>
          </a:xfrm>
          <a:prstGeom prst="roundRect">
            <a:avLst/>
          </a:prstGeom>
          <a:noFill/>
          <a:ln w="28575" cmpd="sng">
            <a:solidFill>
              <a:srgbClr val="DB421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11">
            <a:extLst>
              <a:ext uri="{FF2B5EF4-FFF2-40B4-BE49-F238E27FC236}">
                <a16:creationId xmlns:a16="http://schemas.microsoft.com/office/drawing/2014/main" id="{0ED57EFC-3B80-A648-83EF-C639FA90F995}"/>
              </a:ext>
              <a:ext uri="{C183D7F6-B498-43B3-948B-1728B52AA6E4}">
                <adec:decorative xmlns:adec="http://schemas.microsoft.com/office/drawing/2017/decorative" val="1"/>
              </a:ext>
            </a:extLst>
          </p:cNvPr>
          <p:cNvSpPr/>
          <p:nvPr/>
        </p:nvSpPr>
        <p:spPr>
          <a:xfrm>
            <a:off x="9281459" y="2687733"/>
            <a:ext cx="440632" cy="533400"/>
          </a:xfrm>
          <a:prstGeom prst="roundRect">
            <a:avLst/>
          </a:prstGeom>
          <a:noFill/>
          <a:ln w="28575" cmpd="sng">
            <a:solidFill>
              <a:srgbClr val="DB421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33D7039-E16A-45F1-89AD-150D4EF5CAB6}"/>
              </a:ext>
            </a:extLst>
          </p:cNvPr>
          <p:cNvSpPr txBox="1">
            <a:spLocks noChangeArrowheads="1"/>
          </p:cNvSpPr>
          <p:nvPr/>
        </p:nvSpPr>
        <p:spPr bwMode="auto">
          <a:xfrm>
            <a:off x="4417359" y="5117071"/>
            <a:ext cx="5745533" cy="369328"/>
          </a:xfrm>
          <a:prstGeom prst="rect">
            <a:avLst/>
          </a:prstGeom>
          <a:noFill/>
          <a:ln w="28575">
            <a:noFill/>
            <a:miter lim="800000"/>
            <a:headEnd/>
            <a:tailEnd/>
          </a:ln>
        </p:spPr>
        <p:txBody>
          <a:bodyPr wrap="square" lIns="91436" tIns="45718" rIns="91436" bIns="45718">
            <a:spAutoFit/>
          </a:bodyPr>
          <a:lstStyle/>
          <a:p>
            <a:pPr algn="ctr"/>
            <a:r>
              <a:rPr lang="en-US">
                <a:latin typeface="Calibri" panose="020F0502020204030204" pitchFamily="34" charset="0"/>
                <a:cs typeface="Calibri" panose="020F0502020204030204" pitchFamily="34" charset="0"/>
              </a:rPr>
              <a:t>Assign a value to Queensland and run forward checking</a:t>
            </a:r>
          </a:p>
        </p:txBody>
      </p:sp>
    </p:spTree>
    <p:extLst>
      <p:ext uri="{BB962C8B-B14F-4D97-AF65-F5344CB8AC3E}">
        <p14:creationId xmlns:p14="http://schemas.microsoft.com/office/powerpoint/2010/main" val="282055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77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775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92776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2775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2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28676"/>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57" grpId="0" animBg="1"/>
      <p:bldP spid="927757" grpId="1" animBg="1"/>
      <p:bldP spid="927760" grpId="0" animBg="1"/>
      <p:bldP spid="927760" grpId="1" animBg="1"/>
      <p:bldP spid="21" grpId="0" animBg="1"/>
      <p:bldP spid="24" grpId="0" animBg="1"/>
      <p:bldP spid="24" grpId="1" animBg="1"/>
      <p:bldP spid="28" grpId="0" animBg="1"/>
      <p:bldP spid="28" grpId="1" animBg="1"/>
      <p:bldP spid="16" grpId="0" animBg="1"/>
      <p:bldP spid="22"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l="53170" r="31245" b="49403"/>
          <a:stretch>
            <a:fillRect/>
          </a:stretch>
        </p:blipFill>
        <p:spPr bwMode="auto">
          <a:xfrm>
            <a:off x="914400" y="2339789"/>
            <a:ext cx="1752600" cy="1546412"/>
          </a:xfrm>
          <a:prstGeom prst="rect">
            <a:avLst/>
          </a:prstGeom>
          <a:noFill/>
          <a:ln w="9525">
            <a:noFill/>
            <a:miter lim="800000"/>
            <a:headEnd/>
            <a:tailEnd/>
          </a:ln>
        </p:spPr>
      </p:pic>
      <p:sp>
        <p:nvSpPr>
          <p:cNvPr id="29698" name="Rectangle 2"/>
          <p:cNvSpPr>
            <a:spLocks noGrp="1" noChangeArrowheads="1"/>
          </p:cNvSpPr>
          <p:nvPr>
            <p:ph type="title"/>
          </p:nvPr>
        </p:nvSpPr>
        <p:spPr/>
        <p:txBody>
          <a:bodyPr/>
          <a:lstStyle/>
          <a:p>
            <a:pPr eaLnBrk="1" hangingPunct="1"/>
            <a:r>
              <a:rPr lang="en-US"/>
              <a:t>Arc Consistency of an Entire CSP</a:t>
            </a:r>
          </a:p>
        </p:txBody>
      </p:sp>
      <p:sp>
        <p:nvSpPr>
          <p:cNvPr id="15363" name="Rectangle 3"/>
          <p:cNvSpPr>
            <a:spLocks noGrp="1" noChangeArrowheads="1"/>
          </p:cNvSpPr>
          <p:nvPr>
            <p:ph idx="1"/>
          </p:nvPr>
        </p:nvSpPr>
        <p:spPr>
          <a:xfrm>
            <a:off x="406399" y="1491221"/>
            <a:ext cx="11379200" cy="4592734"/>
          </a:xfrm>
        </p:spPr>
        <p:txBody>
          <a:bodyPr>
            <a:normAutofit fontScale="92500" lnSpcReduction="20000"/>
          </a:bodyPr>
          <a:lstStyle/>
          <a:p>
            <a:pPr eaLnBrk="1" hangingPunct="1">
              <a:lnSpc>
                <a:spcPct val="80000"/>
              </a:lnSpc>
            </a:pPr>
            <a:r>
              <a:rPr lang="en-US" sz="2400"/>
              <a:t>A simple form of propagation makes sure </a:t>
            </a:r>
            <a:r>
              <a:rPr lang="en-US" sz="2400">
                <a:solidFill>
                  <a:schemeClr val="accent2"/>
                </a:solidFill>
              </a:rPr>
              <a:t>all</a:t>
            </a:r>
            <a:r>
              <a:rPr lang="en-US" sz="2400">
                <a:solidFill>
                  <a:srgbClr val="C00000"/>
                </a:solidFill>
              </a:rPr>
              <a:t> </a:t>
            </a:r>
            <a:r>
              <a:rPr lang="en-US" sz="2400"/>
              <a:t>arcs are consistent</a:t>
            </a:r>
          </a:p>
          <a:p>
            <a:pPr eaLnBrk="1" hangingPunct="1">
              <a:lnSpc>
                <a:spcPct val="80000"/>
              </a:lnSpc>
            </a:pPr>
            <a:r>
              <a:rPr lang="en-US" sz="2400"/>
              <a:t>Let’s run arc consistency on this CSP:</a:t>
            </a:r>
          </a:p>
          <a:p>
            <a:pPr marL="0" indent="0" eaLnBrk="1" hangingPunct="1">
              <a:lnSpc>
                <a:spcPct val="80000"/>
              </a:lnSpc>
              <a:buNone/>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eaLnBrk="1" hangingPunct="1">
              <a:lnSpc>
                <a:spcPct val="80000"/>
              </a:lnSpc>
            </a:pPr>
            <a:endParaRPr lang="en-US" sz="2400"/>
          </a:p>
          <a:p>
            <a:pPr marL="0" indent="0" eaLnBrk="1" hangingPunct="1">
              <a:lnSpc>
                <a:spcPct val="80000"/>
              </a:lnSpc>
              <a:buNone/>
            </a:pPr>
            <a:endParaRPr lang="en-US" sz="2400"/>
          </a:p>
          <a:p>
            <a:pPr eaLnBrk="1" hangingPunct="1">
              <a:lnSpc>
                <a:spcPct val="80000"/>
              </a:lnSpc>
            </a:pPr>
            <a:endParaRPr lang="en-US"/>
          </a:p>
          <a:p>
            <a:pPr eaLnBrk="1" hangingPunct="1">
              <a:lnSpc>
                <a:spcPct val="80000"/>
              </a:lnSpc>
            </a:pPr>
            <a:r>
              <a:rPr lang="en-US" sz="2400"/>
              <a:t>Important: If X loses a value, neighbors of X need to be rechecked!</a:t>
            </a:r>
          </a:p>
          <a:p>
            <a:pPr eaLnBrk="1" hangingPunct="1">
              <a:lnSpc>
                <a:spcPct val="80000"/>
              </a:lnSpc>
            </a:pPr>
            <a:r>
              <a:rPr lang="en-US" sz="2400"/>
              <a:t>Arc consistency detects failure earlier than forward checking</a:t>
            </a:r>
          </a:p>
          <a:p>
            <a:pPr eaLnBrk="1" hangingPunct="1">
              <a:lnSpc>
                <a:spcPct val="80000"/>
              </a:lnSpc>
            </a:pPr>
            <a:r>
              <a:rPr lang="en-US" sz="2400"/>
              <a:t>Can be run as a preprocessor or after each assignment </a:t>
            </a:r>
          </a:p>
          <a:p>
            <a:pPr eaLnBrk="1" hangingPunct="1">
              <a:lnSpc>
                <a:spcPct val="80000"/>
              </a:lnSpc>
            </a:pPr>
            <a:r>
              <a:rPr lang="en-US" sz="2400">
                <a:solidFill>
                  <a:schemeClr val="accent1"/>
                </a:solidFill>
              </a:rPr>
              <a:t>What’s the downside of enforcing arc consistency?</a:t>
            </a:r>
          </a:p>
          <a:p>
            <a:pPr lvl="1">
              <a:lnSpc>
                <a:spcPct val="80000"/>
              </a:lnSpc>
            </a:pPr>
            <a:r>
              <a:rPr lang="en-US" sz="2000" i="1"/>
              <a:t>It’s expensive!</a:t>
            </a:r>
          </a:p>
        </p:txBody>
      </p:sp>
      <p:pic>
        <p:nvPicPr>
          <p:cNvPr id="29700" name="Picture 4" descr="This is our plot of the states with the alloable domain values, with additional arcs showing the constraints between states.&#10;This shows us how arc consistency can further eliminate potential sub-trees."/>
          <p:cNvPicPr>
            <a:picLocks noChangeAspect="1" noChangeArrowheads="1"/>
          </p:cNvPicPr>
          <p:nvPr/>
        </p:nvPicPr>
        <p:blipFill>
          <a:blip r:embed="rId3" cstate="print">
            <a:extLst>
              <a:ext uri="{28A0092B-C50C-407E-A947-70E740481C1C}">
                <a14:useLocalDpi xmlns:a14="http://schemas.microsoft.com/office/drawing/2010/main"/>
              </a:ext>
            </a:extLst>
          </a:blip>
          <a:srcRect l="270" t="60717" r="14474"/>
          <a:stretch>
            <a:fillRect/>
          </a:stretch>
        </p:blipFill>
        <p:spPr bwMode="auto">
          <a:xfrm>
            <a:off x="3505200" y="2492188"/>
            <a:ext cx="7086600" cy="887413"/>
          </a:xfrm>
          <a:prstGeom prst="rect">
            <a:avLst/>
          </a:prstGeom>
          <a:noFill/>
          <a:ln w="9525">
            <a:noFill/>
            <a:miter lim="800000"/>
            <a:headEnd/>
            <a:tailEnd/>
          </a:ln>
        </p:spPr>
      </p:pic>
      <p:sp>
        <p:nvSpPr>
          <p:cNvPr id="927757" name="Freeform 13">
            <a:extLst>
              <a:ext uri="{C183D7F6-B498-43B3-948B-1728B52AA6E4}">
                <adec:decorative xmlns:adec="http://schemas.microsoft.com/office/drawing/2017/decorative" val="1"/>
              </a:ext>
            </a:extLst>
          </p:cNvPr>
          <p:cNvSpPr>
            <a:spLocks/>
          </p:cNvSpPr>
          <p:nvPr/>
        </p:nvSpPr>
        <p:spPr bwMode="auto">
          <a:xfrm>
            <a:off x="7756339" y="3482788"/>
            <a:ext cx="2286000" cy="304800"/>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a:tailEnd type="triangle" w="lg" len="med"/>
          </a:ln>
        </p:spPr>
        <p:txBody>
          <a:bodyPr lIns="91436" tIns="45718" rIns="91436" bIns="45718"/>
          <a:lstStyle/>
          <a:p>
            <a:endParaRPr lang="en-US"/>
          </a:p>
        </p:txBody>
      </p:sp>
      <p:sp>
        <p:nvSpPr>
          <p:cNvPr id="927758" name="Freeform 14">
            <a:extLst>
              <a:ext uri="{C183D7F6-B498-43B3-948B-1728B52AA6E4}">
                <adec:decorative xmlns:adec="http://schemas.microsoft.com/office/drawing/2017/decorative" val="1"/>
              </a:ext>
            </a:extLst>
          </p:cNvPr>
          <p:cNvSpPr>
            <a:spLocks/>
          </p:cNvSpPr>
          <p:nvPr/>
        </p:nvSpPr>
        <p:spPr bwMode="auto">
          <a:xfrm>
            <a:off x="7756339" y="3482788"/>
            <a:ext cx="2286000" cy="304800"/>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type="triangle" w="lg" len="med"/>
            <a:tailEnd type="none" w="lg" len="med"/>
          </a:ln>
        </p:spPr>
        <p:txBody>
          <a:bodyPr lIns="91436" tIns="45718" rIns="91436" bIns="45718"/>
          <a:lstStyle/>
          <a:p>
            <a:endParaRPr lang="en-US"/>
          </a:p>
        </p:txBody>
      </p:sp>
      <p:sp>
        <p:nvSpPr>
          <p:cNvPr id="927760" name="Freeform 16">
            <a:extLst>
              <a:ext uri="{C183D7F6-B498-43B3-948B-1728B52AA6E4}">
                <adec:decorative xmlns:adec="http://schemas.microsoft.com/office/drawing/2017/decorative" val="1"/>
              </a:ext>
            </a:extLst>
          </p:cNvPr>
          <p:cNvSpPr>
            <a:spLocks/>
          </p:cNvSpPr>
          <p:nvPr/>
        </p:nvSpPr>
        <p:spPr bwMode="auto">
          <a:xfrm>
            <a:off x="7756339" y="3482788"/>
            <a:ext cx="1219200" cy="152400"/>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a:tailEnd type="triangle" w="lg" len="med"/>
          </a:ln>
        </p:spPr>
        <p:txBody>
          <a:bodyPr lIns="91436" tIns="45718" rIns="91436" bIns="45718"/>
          <a:lstStyle/>
          <a:p>
            <a:endParaRPr lang="en-US"/>
          </a:p>
        </p:txBody>
      </p:sp>
      <p:sp>
        <p:nvSpPr>
          <p:cNvPr id="927761" name="Freeform 17">
            <a:extLst>
              <a:ext uri="{C183D7F6-B498-43B3-948B-1728B52AA6E4}">
                <adec:decorative xmlns:adec="http://schemas.microsoft.com/office/drawing/2017/decorative" val="1"/>
              </a:ext>
            </a:extLst>
          </p:cNvPr>
          <p:cNvSpPr>
            <a:spLocks/>
          </p:cNvSpPr>
          <p:nvPr/>
        </p:nvSpPr>
        <p:spPr bwMode="auto">
          <a:xfrm>
            <a:off x="5394139" y="3482788"/>
            <a:ext cx="4648200" cy="381000"/>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chemeClr val="tx1"/>
            </a:solidFill>
            <a:round/>
            <a:headEnd/>
            <a:tailEnd type="triangle" w="lg" len="med"/>
          </a:ln>
        </p:spPr>
        <p:txBody>
          <a:bodyPr lIns="91436" tIns="45718" rIns="91436" bIns="45718"/>
          <a:lstStyle/>
          <a:p>
            <a:endParaRPr lang="en-US"/>
          </a:p>
        </p:txBody>
      </p:sp>
      <p:sp>
        <p:nvSpPr>
          <p:cNvPr id="29707" name="TextBox 17"/>
          <p:cNvSpPr txBox="1">
            <a:spLocks noChangeArrowheads="1"/>
          </p:cNvSpPr>
          <p:nvPr/>
        </p:nvSpPr>
        <p:spPr bwMode="auto">
          <a:xfrm>
            <a:off x="9372600" y="5257802"/>
            <a:ext cx="1905000" cy="646327"/>
          </a:xfrm>
          <a:prstGeom prst="rect">
            <a:avLst/>
          </a:prstGeom>
          <a:noFill/>
          <a:ln w="28575">
            <a:solidFill>
              <a:schemeClr val="tx1"/>
            </a:solidFill>
            <a:miter lim="800000"/>
            <a:headEnd/>
            <a:tailEnd/>
          </a:ln>
        </p:spPr>
        <p:txBody>
          <a:bodyPr wrap="square" lIns="91436" tIns="45718" rIns="91436" bIns="45718">
            <a:spAutoFit/>
          </a:bodyPr>
          <a:lstStyle/>
          <a:p>
            <a:pPr algn="ctr"/>
            <a:r>
              <a:rPr lang="en-US" i="1">
                <a:latin typeface="Calibri" pitchFamily="34" charset="0"/>
              </a:rPr>
              <a:t>Remember: Delete from  the tail!</a:t>
            </a:r>
          </a:p>
        </p:txBody>
      </p:sp>
      <p:sp>
        <p:nvSpPr>
          <p:cNvPr id="30" name="Text Box 23"/>
          <p:cNvSpPr txBox="1">
            <a:spLocks noChangeArrowheads="1"/>
          </p:cNvSpPr>
          <p:nvPr/>
        </p:nvSpPr>
        <p:spPr bwMode="auto">
          <a:xfrm>
            <a:off x="1008061" y="2873188"/>
            <a:ext cx="5921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WA</a:t>
            </a:r>
          </a:p>
        </p:txBody>
      </p:sp>
      <p:sp>
        <p:nvSpPr>
          <p:cNvPr id="31" name="Text Box 24"/>
          <p:cNvSpPr txBox="1">
            <a:spLocks noChangeArrowheads="1"/>
          </p:cNvSpPr>
          <p:nvPr/>
        </p:nvSpPr>
        <p:spPr bwMode="auto">
          <a:xfrm>
            <a:off x="1600201" y="2949388"/>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SA</a:t>
            </a:r>
          </a:p>
        </p:txBody>
      </p:sp>
      <p:sp>
        <p:nvSpPr>
          <p:cNvPr id="32" name="Text Box 25"/>
          <p:cNvSpPr txBox="1">
            <a:spLocks noChangeArrowheads="1"/>
          </p:cNvSpPr>
          <p:nvPr/>
        </p:nvSpPr>
        <p:spPr bwMode="auto">
          <a:xfrm>
            <a:off x="1524001" y="2644588"/>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NT</a:t>
            </a:r>
          </a:p>
        </p:txBody>
      </p:sp>
      <p:sp>
        <p:nvSpPr>
          <p:cNvPr id="33" name="Text Box 26"/>
          <p:cNvSpPr txBox="1">
            <a:spLocks noChangeArrowheads="1"/>
          </p:cNvSpPr>
          <p:nvPr/>
        </p:nvSpPr>
        <p:spPr bwMode="auto">
          <a:xfrm>
            <a:off x="2017061" y="2711823"/>
            <a:ext cx="452439"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Q</a:t>
            </a:r>
          </a:p>
        </p:txBody>
      </p:sp>
      <p:sp>
        <p:nvSpPr>
          <p:cNvPr id="34" name="Text Box 27"/>
          <p:cNvSpPr txBox="1">
            <a:spLocks noChangeArrowheads="1"/>
          </p:cNvSpPr>
          <p:nvPr/>
        </p:nvSpPr>
        <p:spPr bwMode="auto">
          <a:xfrm>
            <a:off x="2048435" y="3119720"/>
            <a:ext cx="622300" cy="276225"/>
          </a:xfrm>
          <a:prstGeom prst="rect">
            <a:avLst/>
          </a:prstGeom>
          <a:noFill/>
          <a:ln w="9525">
            <a:noFill/>
            <a:miter lim="800000"/>
            <a:headEnd/>
            <a:tailEnd/>
          </a:ln>
        </p:spPr>
        <p:txBody>
          <a:bodyPr lIns="91438" tIns="45719" rIns="91438" bIns="45719">
            <a:spAutoFit/>
          </a:bodyPr>
          <a:lstStyle/>
          <a:p>
            <a:pPr>
              <a:spcBef>
                <a:spcPct val="50000"/>
              </a:spcBef>
            </a:pPr>
            <a:r>
              <a:rPr lang="en-US" sz="1200">
                <a:latin typeface="Calibri" pitchFamily="34" charset="0"/>
              </a:rPr>
              <a:t>NSW</a:t>
            </a:r>
          </a:p>
        </p:txBody>
      </p:sp>
      <p:sp>
        <p:nvSpPr>
          <p:cNvPr id="35" name="Text Box 28"/>
          <p:cNvSpPr txBox="1">
            <a:spLocks noChangeArrowheads="1"/>
          </p:cNvSpPr>
          <p:nvPr/>
        </p:nvSpPr>
        <p:spPr bwMode="auto">
          <a:xfrm>
            <a:off x="2044701" y="3348317"/>
            <a:ext cx="622300" cy="323851"/>
          </a:xfrm>
          <a:prstGeom prst="rect">
            <a:avLst/>
          </a:prstGeom>
          <a:noFill/>
          <a:ln w="9525">
            <a:noFill/>
            <a:miter lim="800000"/>
            <a:headEnd/>
            <a:tailEnd/>
          </a:ln>
        </p:spPr>
        <p:txBody>
          <a:bodyPr lIns="91438" tIns="45719" rIns="91438" bIns="45719">
            <a:spAutoFit/>
          </a:bodyPr>
          <a:lstStyle/>
          <a:p>
            <a:pPr>
              <a:spcBef>
                <a:spcPct val="50000"/>
              </a:spcBef>
            </a:pPr>
            <a:r>
              <a:rPr lang="en-US" sz="1500">
                <a:latin typeface="Calibri" pitchFamily="34" charset="0"/>
              </a:rPr>
              <a:t>V</a:t>
            </a:r>
          </a:p>
        </p:txBody>
      </p:sp>
      <p:sp>
        <p:nvSpPr>
          <p:cNvPr id="19" name="Rounded Rectangle 18">
            <a:extLst>
              <a:ext uri="{C183D7F6-B498-43B3-948B-1728B52AA6E4}">
                <adec:decorative xmlns:adec="http://schemas.microsoft.com/office/drawing/2017/decorative" val="1"/>
              </a:ext>
            </a:extLst>
          </p:cNvPr>
          <p:cNvSpPr/>
          <p:nvPr/>
        </p:nvSpPr>
        <p:spPr>
          <a:xfrm>
            <a:off x="7848600" y="3048000"/>
            <a:ext cx="304800" cy="19812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a:extLst>
              <a:ext uri="{C183D7F6-B498-43B3-948B-1728B52AA6E4}">
                <adec:decorative xmlns:adec="http://schemas.microsoft.com/office/drawing/2017/decorative" val="1"/>
              </a:ext>
            </a:extLst>
          </p:cNvPr>
          <p:cNvSpPr/>
          <p:nvPr/>
        </p:nvSpPr>
        <p:spPr>
          <a:xfrm>
            <a:off x="8305800" y="3048000"/>
            <a:ext cx="304800" cy="19812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20">
            <a:extLst>
              <a:ext uri="{C183D7F6-B498-43B3-948B-1728B52AA6E4}">
                <adec:decorative xmlns:adec="http://schemas.microsoft.com/office/drawing/2017/decorative" val="1"/>
              </a:ext>
            </a:extLst>
          </p:cNvPr>
          <p:cNvSpPr/>
          <p:nvPr/>
        </p:nvSpPr>
        <p:spPr>
          <a:xfrm>
            <a:off x="10210800" y="3048000"/>
            <a:ext cx="304800" cy="198120"/>
          </a:xfrm>
          <a:prstGeom prst="round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77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77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775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92776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2775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92775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2" nodeType="clickEffect">
                                  <p:stCondLst>
                                    <p:cond delay="0"/>
                                  </p:stCondLst>
                                  <p:childTnLst>
                                    <p:set>
                                      <p:cBhvr>
                                        <p:cTn id="26" dur="1" fill="hold">
                                          <p:stCondLst>
                                            <p:cond delay="0"/>
                                          </p:stCondLst>
                                        </p:cTn>
                                        <p:tgtEl>
                                          <p:spTgt spid="927760"/>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92775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27761"/>
                                        </p:tgtEl>
                                        <p:attrNameLst>
                                          <p:attrName>style.visibility</p:attrName>
                                        </p:attrNameLst>
                                      </p:cBhvr>
                                      <p:to>
                                        <p:strVal val="visible"/>
                                      </p:to>
                                    </p:set>
                                  </p:childTnLst>
                                </p:cTn>
                              </p:par>
                              <p:par>
                                <p:cTn id="37" presetID="1" presetClass="exit" presetSubtype="0" fill="hold" grpId="3" nodeType="withEffect">
                                  <p:stCondLst>
                                    <p:cond delay="0"/>
                                  </p:stCondLst>
                                  <p:childTnLst>
                                    <p:set>
                                      <p:cBhvr>
                                        <p:cTn id="38" dur="1" fill="hold">
                                          <p:stCondLst>
                                            <p:cond delay="0"/>
                                          </p:stCondLst>
                                        </p:cTn>
                                        <p:tgtEl>
                                          <p:spTgt spid="92776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36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36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5363">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536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7757" grpId="0" animBg="1"/>
      <p:bldP spid="927757" grpId="1" animBg="1"/>
      <p:bldP spid="927758" grpId="0" animBg="1"/>
      <p:bldP spid="927758" grpId="1" animBg="1"/>
      <p:bldP spid="927760" grpId="0" animBg="1"/>
      <p:bldP spid="927760" grpId="1" animBg="1"/>
      <p:bldP spid="927760" grpId="2" animBg="1"/>
      <p:bldP spid="927760" grpId="3" animBg="1"/>
      <p:bldP spid="927761" grpId="0" animBg="1"/>
      <p:bldP spid="19" grpId="0" animBg="1"/>
      <p:bldP spid="20"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t>Enforcing Arc Consistency in a CSP</a:t>
            </a:r>
          </a:p>
        </p:txBody>
      </p:sp>
      <p:sp>
        <p:nvSpPr>
          <p:cNvPr id="30723" name="Rectangle 3"/>
          <p:cNvSpPr>
            <a:spLocks noGrp="1" noChangeArrowheads="1"/>
          </p:cNvSpPr>
          <p:nvPr>
            <p:ph idx="1"/>
          </p:nvPr>
        </p:nvSpPr>
        <p:spPr>
          <a:xfrm>
            <a:off x="2507161" y="5974079"/>
            <a:ext cx="7177673" cy="563880"/>
          </a:xfrm>
        </p:spPr>
        <p:txBody>
          <a:bodyPr>
            <a:noAutofit/>
          </a:bodyPr>
          <a:lstStyle/>
          <a:p>
            <a:pPr marL="0" indent="0" eaLnBrk="1" hangingPunct="1">
              <a:lnSpc>
                <a:spcPct val="80000"/>
              </a:lnSpc>
              <a:buNone/>
            </a:pPr>
            <a:r>
              <a:rPr lang="en-US" sz="1200"/>
              <a:t>Runtime: O(n</a:t>
            </a:r>
            <a:r>
              <a:rPr lang="en-US" sz="1200" baseline="30000"/>
              <a:t>2</a:t>
            </a:r>
            <a:r>
              <a:rPr lang="en-US" sz="1200"/>
              <a:t>d</a:t>
            </a:r>
            <a:r>
              <a:rPr lang="en-US" sz="1200" baseline="30000"/>
              <a:t>3</a:t>
            </a:r>
            <a:r>
              <a:rPr lang="en-US" sz="1200"/>
              <a:t>), can be reduced to O(n</a:t>
            </a:r>
            <a:r>
              <a:rPr lang="en-US" sz="1200" baseline="30000"/>
              <a:t>2</a:t>
            </a:r>
            <a:r>
              <a:rPr lang="en-US" sz="1200"/>
              <a:t>d</a:t>
            </a:r>
            <a:r>
              <a:rPr lang="en-US" sz="1200" baseline="30000"/>
              <a:t>2</a:t>
            </a:r>
            <a:r>
              <a:rPr lang="en-US" sz="1200"/>
              <a:t>) </a:t>
            </a:r>
            <a:r>
              <a:rPr lang="en-US" sz="1000" i="1">
                <a:solidFill>
                  <a:schemeClr val="tx1"/>
                </a:solidFill>
              </a:rPr>
              <a:t>(outer loop might add an arc back to the queue at most d times if poorly ordered)</a:t>
            </a:r>
            <a:r>
              <a:rPr lang="en-US" sz="1200">
                <a:solidFill>
                  <a:srgbClr val="008000"/>
                </a:solidFill>
              </a:rPr>
              <a:t>      </a:t>
            </a:r>
            <a:br>
              <a:rPr lang="en-US" sz="1200">
                <a:solidFill>
                  <a:srgbClr val="008000"/>
                </a:solidFill>
              </a:rPr>
            </a:br>
            <a:r>
              <a:rPr lang="en-US" sz="1200">
                <a:solidFill>
                  <a:srgbClr val="008000"/>
                </a:solidFill>
              </a:rPr>
              <a:t>… but detecting all possible future problems is NP-hard – why?</a:t>
            </a:r>
          </a:p>
        </p:txBody>
      </p:sp>
      <p:sp>
        <p:nvSpPr>
          <p:cNvPr id="4" name="Text Placeholder 4">
            <a:extLst>
              <a:ext uri="{FF2B5EF4-FFF2-40B4-BE49-F238E27FC236}">
                <a16:creationId xmlns:a16="http://schemas.microsoft.com/office/drawing/2014/main" id="{35E35F50-67A9-D2E8-811A-1A226D100C72}"/>
              </a:ext>
            </a:extLst>
          </p:cNvPr>
          <p:cNvSpPr txBox="1">
            <a:spLocks/>
          </p:cNvSpPr>
          <p:nvPr/>
        </p:nvSpPr>
        <p:spPr>
          <a:xfrm>
            <a:off x="2177342" y="1431831"/>
            <a:ext cx="7837313" cy="4441601"/>
          </a:xfrm>
          <a:prstGeom prst="rect">
            <a:avLst/>
          </a:prstGeom>
          <a:ln w="38100">
            <a:solidFill>
              <a:schemeClr val="accent1"/>
            </a:solidFill>
          </a:ln>
        </p:spPr>
        <p:txBody>
          <a:bodyPr>
            <a:noAutofit/>
          </a:bodyPr>
          <a:lstStyle>
            <a:lvl1pPr marL="228600" indent="-228600" algn="l" defTabSz="914400" rtl="0" eaLnBrk="1" latinLnBrk="0" hangingPunct="1">
              <a:lnSpc>
                <a:spcPct val="150000"/>
              </a:lnSpc>
              <a:spcBef>
                <a:spcPts val="1000"/>
              </a:spcBef>
              <a:buFont typeface="Arial" panose="020B0604020202020204" pitchFamily="34" charset="0"/>
              <a:buChar char="•"/>
              <a:defRPr sz="2800" b="0" i="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1600" b="1">
                <a:solidFill>
                  <a:schemeClr val="accent1"/>
                </a:solidFill>
              </a:rPr>
              <a:t>function</a:t>
            </a:r>
            <a:r>
              <a:rPr lang="en-US" sz="1600"/>
              <a:t> </a:t>
            </a:r>
            <a:r>
              <a:rPr lang="en-US" sz="1600">
                <a:solidFill>
                  <a:schemeClr val="accent2"/>
                </a:solidFill>
              </a:rPr>
              <a:t>AC-3</a:t>
            </a:r>
            <a:r>
              <a:rPr lang="en-US" sz="1600"/>
              <a:t>(</a:t>
            </a:r>
            <a:r>
              <a:rPr lang="en-US" sz="1600" i="1" err="1">
                <a:solidFill>
                  <a:schemeClr val="accent3"/>
                </a:solidFill>
              </a:rPr>
              <a:t>csp</a:t>
            </a:r>
            <a:r>
              <a:rPr lang="en-US" sz="1600"/>
              <a:t>) </a:t>
            </a:r>
            <a:r>
              <a:rPr lang="en-US" sz="1600" b="1">
                <a:solidFill>
                  <a:schemeClr val="accent1"/>
                </a:solidFill>
              </a:rPr>
              <a:t>returns</a:t>
            </a:r>
            <a:r>
              <a:rPr lang="en-US" sz="1600"/>
              <a:t> </a:t>
            </a:r>
            <a:r>
              <a:rPr lang="en-US" sz="1600" i="1"/>
              <a:t>false</a:t>
            </a:r>
            <a:r>
              <a:rPr lang="en-US" sz="1600"/>
              <a:t> if an inconsistency is found and </a:t>
            </a:r>
            <a:r>
              <a:rPr lang="en-US" sz="1600" i="1"/>
              <a:t>true</a:t>
            </a:r>
            <a:r>
              <a:rPr lang="en-US" sz="1600"/>
              <a:t> otherwise</a:t>
            </a:r>
          </a:p>
          <a:p>
            <a:pPr marL="0" indent="0">
              <a:lnSpc>
                <a:spcPct val="100000"/>
              </a:lnSpc>
              <a:spcBef>
                <a:spcPts val="600"/>
              </a:spcBef>
              <a:buNone/>
            </a:pPr>
            <a:r>
              <a:rPr lang="en-US" sz="1600" i="1">
                <a:solidFill>
                  <a:schemeClr val="accent3"/>
                </a:solidFill>
              </a:rPr>
              <a:t>	queue</a:t>
            </a:r>
            <a:r>
              <a:rPr lang="en-US" sz="1600"/>
              <a:t> ← a queue of arcs, initially all the arcs in </a:t>
            </a:r>
            <a:r>
              <a:rPr lang="en-US" sz="1600" i="1" err="1">
                <a:solidFill>
                  <a:schemeClr val="accent3"/>
                </a:solidFill>
              </a:rPr>
              <a:t>csp</a:t>
            </a:r>
            <a:r>
              <a:rPr lang="en-US" sz="1600"/>
              <a:t> </a:t>
            </a:r>
          </a:p>
          <a:p>
            <a:pPr marL="0" indent="0">
              <a:lnSpc>
                <a:spcPct val="100000"/>
              </a:lnSpc>
              <a:spcBef>
                <a:spcPts val="0"/>
              </a:spcBef>
              <a:buNone/>
            </a:pPr>
            <a:r>
              <a:rPr lang="en-US" sz="1600" b="1">
                <a:solidFill>
                  <a:schemeClr val="accent1"/>
                </a:solidFill>
              </a:rPr>
              <a:t>	while </a:t>
            </a:r>
            <a:r>
              <a:rPr lang="en-US" sz="1600" i="1">
                <a:solidFill>
                  <a:schemeClr val="accent3"/>
                </a:solidFill>
              </a:rPr>
              <a:t>queue </a:t>
            </a:r>
            <a:r>
              <a:rPr lang="en-US" sz="1600"/>
              <a:t>is not empty</a:t>
            </a:r>
            <a:r>
              <a:rPr lang="en-US" sz="1600" i="1">
                <a:solidFill>
                  <a:schemeClr val="accent3"/>
                </a:solidFill>
              </a:rPr>
              <a:t> </a:t>
            </a:r>
            <a:r>
              <a:rPr lang="en-US" sz="1600" b="1">
                <a:solidFill>
                  <a:schemeClr val="accent1"/>
                </a:solidFill>
              </a:rPr>
              <a:t>do</a:t>
            </a:r>
          </a:p>
          <a:p>
            <a:pPr marL="0" indent="0">
              <a:lnSpc>
                <a:spcPct val="100000"/>
              </a:lnSpc>
              <a:spcBef>
                <a:spcPts val="0"/>
              </a:spcBef>
              <a:buNone/>
            </a:pPr>
            <a:r>
              <a:rPr lang="en-US" sz="1600"/>
              <a:t>		</a:t>
            </a:r>
            <a:r>
              <a:rPr lang="en-US" sz="1600" i="1">
                <a:solidFill>
                  <a:schemeClr val="accent3"/>
                </a:solidFill>
              </a:rPr>
              <a:t>(</a:t>
            </a:r>
            <a:r>
              <a:rPr lang="en-US" sz="1600" i="1" err="1">
                <a:solidFill>
                  <a:schemeClr val="accent3"/>
                </a:solidFill>
              </a:rPr>
              <a:t>X</a:t>
            </a:r>
            <a:r>
              <a:rPr lang="en-US" sz="1600" i="1" baseline="-25000" err="1">
                <a:solidFill>
                  <a:schemeClr val="accent3"/>
                </a:solidFill>
              </a:rPr>
              <a:t>i</a:t>
            </a:r>
            <a:r>
              <a:rPr lang="en-US" sz="1600" i="1" err="1">
                <a:solidFill>
                  <a:schemeClr val="accent3"/>
                </a:solidFill>
              </a:rPr>
              <a:t>,X</a:t>
            </a:r>
            <a:r>
              <a:rPr lang="en-US" sz="1600" i="1" baseline="-25000" err="1">
                <a:solidFill>
                  <a:schemeClr val="accent3"/>
                </a:solidFill>
              </a:rPr>
              <a:t>j</a:t>
            </a:r>
            <a:r>
              <a:rPr lang="en-US" sz="1600" i="1">
                <a:solidFill>
                  <a:schemeClr val="accent3"/>
                </a:solidFill>
              </a:rPr>
              <a:t>)</a:t>
            </a:r>
            <a:r>
              <a:rPr lang="en-US" sz="1600"/>
              <a:t> ← POP(</a:t>
            </a:r>
            <a:r>
              <a:rPr lang="en-US" sz="1600" i="1">
                <a:solidFill>
                  <a:schemeClr val="accent3"/>
                </a:solidFill>
              </a:rPr>
              <a:t>queue</a:t>
            </a:r>
            <a:r>
              <a:rPr lang="en-US" sz="1600"/>
              <a:t>)</a:t>
            </a:r>
            <a:endParaRPr lang="en-US" sz="1600" b="1">
              <a:solidFill>
                <a:schemeClr val="accent1"/>
              </a:solidFill>
            </a:endParaRPr>
          </a:p>
          <a:p>
            <a:pPr marL="0" indent="0">
              <a:lnSpc>
                <a:spcPct val="100000"/>
              </a:lnSpc>
              <a:spcBef>
                <a:spcPts val="0"/>
              </a:spcBef>
              <a:buNone/>
            </a:pPr>
            <a:r>
              <a:rPr lang="en-US" sz="1600" b="1">
                <a:solidFill>
                  <a:schemeClr val="accent1"/>
                </a:solidFill>
              </a:rPr>
              <a:t>		if</a:t>
            </a:r>
            <a:r>
              <a:rPr lang="en-US" sz="1600"/>
              <a:t> REVISE(</a:t>
            </a:r>
            <a:r>
              <a:rPr lang="en-US" sz="1600" i="1" err="1">
                <a:solidFill>
                  <a:schemeClr val="accent3"/>
                </a:solidFill>
              </a:rPr>
              <a:t>csp</a:t>
            </a:r>
            <a:r>
              <a:rPr lang="en-US" sz="1600" i="1">
                <a:solidFill>
                  <a:schemeClr val="accent3"/>
                </a:solidFill>
              </a:rPr>
              <a:t>, </a:t>
            </a:r>
            <a:r>
              <a:rPr lang="en-US" sz="1600" i="1" err="1">
                <a:solidFill>
                  <a:schemeClr val="accent3"/>
                </a:solidFill>
              </a:rPr>
              <a:t>X</a:t>
            </a:r>
            <a:r>
              <a:rPr lang="en-US" sz="1600" i="1" baseline="-25000" err="1">
                <a:solidFill>
                  <a:schemeClr val="accent3"/>
                </a:solidFill>
              </a:rPr>
              <a:t>i</a:t>
            </a:r>
            <a:r>
              <a:rPr lang="en-US" sz="1600" i="1" err="1">
                <a:solidFill>
                  <a:schemeClr val="accent3"/>
                </a:solidFill>
              </a:rPr>
              <a:t>,X</a:t>
            </a:r>
            <a:r>
              <a:rPr lang="en-US" sz="1600" i="1" baseline="-25000" err="1">
                <a:solidFill>
                  <a:schemeClr val="accent3"/>
                </a:solidFill>
              </a:rPr>
              <a:t>j</a:t>
            </a:r>
            <a:r>
              <a:rPr lang="en-US" sz="1600" i="1" baseline="-25000">
                <a:solidFill>
                  <a:schemeClr val="accent3"/>
                </a:solidFill>
              </a:rPr>
              <a:t> </a:t>
            </a:r>
            <a:r>
              <a:rPr lang="en-US" sz="1600"/>
              <a:t>) </a:t>
            </a:r>
            <a:r>
              <a:rPr lang="en-US" sz="1600" b="1">
                <a:solidFill>
                  <a:schemeClr val="accent1"/>
                </a:solidFill>
              </a:rPr>
              <a:t>then 			</a:t>
            </a:r>
          </a:p>
          <a:p>
            <a:pPr marL="0" indent="0">
              <a:lnSpc>
                <a:spcPct val="100000"/>
              </a:lnSpc>
              <a:spcBef>
                <a:spcPts val="0"/>
              </a:spcBef>
              <a:buNone/>
            </a:pPr>
            <a:r>
              <a:rPr lang="en-US" sz="1600"/>
              <a:t>			</a:t>
            </a:r>
            <a:r>
              <a:rPr lang="en-US" sz="1600" b="1">
                <a:solidFill>
                  <a:schemeClr val="accent1"/>
                </a:solidFill>
              </a:rPr>
              <a:t>if</a:t>
            </a:r>
            <a:r>
              <a:rPr lang="en-US" sz="1600"/>
              <a:t>  </a:t>
            </a:r>
            <a:r>
              <a:rPr lang="en-US" sz="1600" err="1"/>
              <a:t>sizeof</a:t>
            </a:r>
            <a:r>
              <a:rPr lang="en-US" sz="1600"/>
              <a:t> </a:t>
            </a:r>
            <a:r>
              <a:rPr lang="en-US" sz="1600" i="1">
                <a:solidFill>
                  <a:schemeClr val="accent3"/>
                </a:solidFill>
              </a:rPr>
              <a:t>D</a:t>
            </a:r>
            <a:r>
              <a:rPr lang="en-US" sz="1600" i="1" baseline="-25000">
                <a:solidFill>
                  <a:schemeClr val="accent3"/>
                </a:solidFill>
              </a:rPr>
              <a:t>i</a:t>
            </a:r>
            <a:r>
              <a:rPr lang="en-US" sz="1600"/>
              <a:t> =0 </a:t>
            </a:r>
            <a:r>
              <a:rPr lang="en-US" sz="1600" b="1">
                <a:solidFill>
                  <a:schemeClr val="accent1"/>
                </a:solidFill>
              </a:rPr>
              <a:t>then return</a:t>
            </a:r>
            <a:r>
              <a:rPr lang="en-US" sz="1600"/>
              <a:t> </a:t>
            </a:r>
            <a:r>
              <a:rPr lang="en-US" sz="1600" i="1"/>
              <a:t>false</a:t>
            </a:r>
            <a:endParaRPr lang="en-US" sz="1600" b="1">
              <a:solidFill>
                <a:schemeClr val="accent1"/>
              </a:solidFill>
            </a:endParaRPr>
          </a:p>
          <a:p>
            <a:pPr marL="0" indent="0">
              <a:lnSpc>
                <a:spcPct val="100000"/>
              </a:lnSpc>
              <a:spcBef>
                <a:spcPts val="0"/>
              </a:spcBef>
              <a:buNone/>
            </a:pPr>
            <a:r>
              <a:rPr lang="en-US" sz="1600" b="1">
                <a:solidFill>
                  <a:schemeClr val="accent1"/>
                </a:solidFill>
              </a:rPr>
              <a:t>			for each </a:t>
            </a:r>
            <a:r>
              <a:rPr lang="en-US" sz="1600" i="1" err="1">
                <a:solidFill>
                  <a:schemeClr val="accent3"/>
                </a:solidFill>
              </a:rPr>
              <a:t>X</a:t>
            </a:r>
            <a:r>
              <a:rPr lang="en-US" sz="1600" i="1" baseline="-25000" err="1">
                <a:solidFill>
                  <a:schemeClr val="accent3"/>
                </a:solidFill>
              </a:rPr>
              <a:t>k</a:t>
            </a:r>
            <a:r>
              <a:rPr lang="en-US" sz="1600" i="1">
                <a:solidFill>
                  <a:schemeClr val="accent3"/>
                </a:solidFill>
              </a:rPr>
              <a:t> </a:t>
            </a:r>
            <a:r>
              <a:rPr lang="en-US" sz="1600"/>
              <a:t>in </a:t>
            </a:r>
            <a:r>
              <a:rPr lang="en-US" sz="1600" i="1" err="1">
                <a:solidFill>
                  <a:schemeClr val="accent3"/>
                </a:solidFill>
              </a:rPr>
              <a:t>X</a:t>
            </a:r>
            <a:r>
              <a:rPr lang="en-US" sz="1600" i="1" baseline="-25000" err="1">
                <a:solidFill>
                  <a:schemeClr val="accent3"/>
                </a:solidFill>
              </a:rPr>
              <a:t>i</a:t>
            </a:r>
            <a:r>
              <a:rPr lang="en-US" sz="1600" i="1" err="1">
                <a:solidFill>
                  <a:schemeClr val="accent3"/>
                </a:solidFill>
              </a:rPr>
              <a:t>.NEIGHBORS</a:t>
            </a:r>
            <a:r>
              <a:rPr lang="en-US" sz="1600" i="1">
                <a:solidFill>
                  <a:schemeClr val="accent3"/>
                </a:solidFill>
              </a:rPr>
              <a:t> – {</a:t>
            </a:r>
            <a:r>
              <a:rPr lang="en-US" sz="1600" i="1" err="1">
                <a:solidFill>
                  <a:schemeClr val="accent3"/>
                </a:solidFill>
              </a:rPr>
              <a:t>X</a:t>
            </a:r>
            <a:r>
              <a:rPr lang="en-US" sz="1600" i="1" baseline="-25000" err="1">
                <a:solidFill>
                  <a:schemeClr val="accent3"/>
                </a:solidFill>
              </a:rPr>
              <a:t>j</a:t>
            </a:r>
            <a:r>
              <a:rPr lang="en-US" sz="1600" i="1">
                <a:solidFill>
                  <a:schemeClr val="accent3"/>
                </a:solidFill>
              </a:rPr>
              <a:t>} </a:t>
            </a:r>
            <a:r>
              <a:rPr lang="en-US" sz="1600" b="1">
                <a:solidFill>
                  <a:schemeClr val="accent1"/>
                </a:solidFill>
              </a:rPr>
              <a:t>do</a:t>
            </a:r>
            <a:r>
              <a:rPr lang="en-US" sz="1600"/>
              <a:t> </a:t>
            </a:r>
          </a:p>
          <a:p>
            <a:pPr marL="0" indent="0">
              <a:lnSpc>
                <a:spcPct val="100000"/>
              </a:lnSpc>
              <a:spcBef>
                <a:spcPts val="0"/>
              </a:spcBef>
              <a:buNone/>
            </a:pPr>
            <a:r>
              <a:rPr lang="en-US" sz="1600"/>
              <a:t>			</a:t>
            </a:r>
            <a:r>
              <a:rPr lang="en-US" sz="1600" i="1">
                <a:solidFill>
                  <a:schemeClr val="accent3"/>
                </a:solidFill>
              </a:rPr>
              <a:t>  queue.</a:t>
            </a:r>
            <a:r>
              <a:rPr lang="en-US" sz="1600"/>
              <a:t> PUSH</a:t>
            </a:r>
            <a:r>
              <a:rPr lang="en-US" sz="1600" i="1">
                <a:solidFill>
                  <a:schemeClr val="accent3"/>
                </a:solidFill>
              </a:rPr>
              <a:t>(</a:t>
            </a:r>
            <a:r>
              <a:rPr lang="en-US" sz="1600" i="1" err="1">
                <a:solidFill>
                  <a:schemeClr val="accent3"/>
                </a:solidFill>
              </a:rPr>
              <a:t>X</a:t>
            </a:r>
            <a:r>
              <a:rPr lang="en-US" sz="1600" i="1" baseline="-25000" err="1">
                <a:solidFill>
                  <a:schemeClr val="accent3"/>
                </a:solidFill>
              </a:rPr>
              <a:t>k</a:t>
            </a:r>
            <a:r>
              <a:rPr lang="en-US" sz="1600" i="1" err="1">
                <a:solidFill>
                  <a:schemeClr val="accent3"/>
                </a:solidFill>
              </a:rPr>
              <a:t>,X</a:t>
            </a:r>
            <a:r>
              <a:rPr lang="en-US" sz="1600" i="1" baseline="-25000" err="1">
                <a:solidFill>
                  <a:schemeClr val="accent3"/>
                </a:solidFill>
              </a:rPr>
              <a:t>i</a:t>
            </a:r>
            <a:r>
              <a:rPr lang="en-US" sz="1600" i="1">
                <a:solidFill>
                  <a:schemeClr val="accent3"/>
                </a:solidFill>
              </a:rPr>
              <a:t>)</a:t>
            </a:r>
            <a:endParaRPr lang="en-US" sz="1600"/>
          </a:p>
          <a:p>
            <a:pPr marL="0" indent="0">
              <a:lnSpc>
                <a:spcPct val="100000"/>
              </a:lnSpc>
              <a:spcBef>
                <a:spcPts val="0"/>
              </a:spcBef>
              <a:buNone/>
            </a:pPr>
            <a:r>
              <a:rPr lang="en-US" sz="1600"/>
              <a:t>	</a:t>
            </a:r>
            <a:r>
              <a:rPr lang="en-US" sz="1600" b="1">
                <a:solidFill>
                  <a:schemeClr val="accent1"/>
                </a:solidFill>
              </a:rPr>
              <a:t>return</a:t>
            </a:r>
            <a:r>
              <a:rPr lang="en-US" sz="1600"/>
              <a:t> </a:t>
            </a:r>
            <a:r>
              <a:rPr lang="en-US" sz="1600" i="1"/>
              <a:t>true</a:t>
            </a:r>
          </a:p>
          <a:p>
            <a:pPr marL="0" indent="0">
              <a:lnSpc>
                <a:spcPct val="100000"/>
              </a:lnSpc>
              <a:spcBef>
                <a:spcPts val="600"/>
              </a:spcBef>
              <a:buNone/>
            </a:pPr>
            <a:r>
              <a:rPr lang="en-US" sz="1600" b="1">
                <a:solidFill>
                  <a:schemeClr val="accent1"/>
                </a:solidFill>
              </a:rPr>
              <a:t>function</a:t>
            </a:r>
            <a:r>
              <a:rPr lang="en-US" sz="1600"/>
              <a:t> </a:t>
            </a:r>
            <a:r>
              <a:rPr lang="en-US" sz="1600">
                <a:solidFill>
                  <a:schemeClr val="accent2"/>
                </a:solidFill>
              </a:rPr>
              <a:t>REVISE</a:t>
            </a:r>
            <a:r>
              <a:rPr lang="en-US" sz="1600"/>
              <a:t>(</a:t>
            </a:r>
            <a:r>
              <a:rPr lang="en-US" sz="1600" i="1">
                <a:solidFill>
                  <a:schemeClr val="accent3"/>
                </a:solidFill>
              </a:rPr>
              <a:t>assignment, </a:t>
            </a:r>
            <a:r>
              <a:rPr lang="en-US" sz="1600" i="1" err="1">
                <a:solidFill>
                  <a:schemeClr val="accent3"/>
                </a:solidFill>
              </a:rPr>
              <a:t>csp</a:t>
            </a:r>
            <a:r>
              <a:rPr lang="en-US" sz="1600"/>
              <a:t>) </a:t>
            </a:r>
            <a:r>
              <a:rPr lang="en-US" sz="1600" b="1">
                <a:solidFill>
                  <a:schemeClr val="accent1"/>
                </a:solidFill>
              </a:rPr>
              <a:t>returns</a:t>
            </a:r>
            <a:r>
              <a:rPr lang="en-US" sz="1600"/>
              <a:t> </a:t>
            </a:r>
            <a:r>
              <a:rPr lang="en-US" sz="1600" i="1"/>
              <a:t>true</a:t>
            </a:r>
            <a:r>
              <a:rPr lang="en-US" sz="1600"/>
              <a:t> if domain of </a:t>
            </a:r>
            <a:r>
              <a:rPr lang="en-US" sz="1600" i="1">
                <a:solidFill>
                  <a:schemeClr val="accent3"/>
                </a:solidFill>
              </a:rPr>
              <a:t>X</a:t>
            </a:r>
            <a:r>
              <a:rPr lang="en-US" sz="1600" i="1" baseline="-25000">
                <a:solidFill>
                  <a:schemeClr val="accent3"/>
                </a:solidFill>
              </a:rPr>
              <a:t>i</a:t>
            </a:r>
            <a:r>
              <a:rPr lang="en-US" sz="1600"/>
              <a:t> is revised</a:t>
            </a:r>
          </a:p>
          <a:p>
            <a:pPr marL="0" indent="0">
              <a:lnSpc>
                <a:spcPct val="100000"/>
              </a:lnSpc>
              <a:spcBef>
                <a:spcPts val="600"/>
              </a:spcBef>
              <a:buNone/>
            </a:pPr>
            <a:r>
              <a:rPr lang="en-US" sz="1600"/>
              <a:t>	</a:t>
            </a:r>
            <a:r>
              <a:rPr lang="en-US" sz="1600" i="1">
                <a:solidFill>
                  <a:schemeClr val="accent3"/>
                </a:solidFill>
              </a:rPr>
              <a:t>revised</a:t>
            </a:r>
            <a:r>
              <a:rPr lang="en-US" sz="1600"/>
              <a:t> ← </a:t>
            </a:r>
            <a:r>
              <a:rPr lang="en-US" sz="1600" i="1"/>
              <a:t>false</a:t>
            </a:r>
          </a:p>
          <a:p>
            <a:pPr marL="0" indent="0">
              <a:lnSpc>
                <a:spcPct val="100000"/>
              </a:lnSpc>
              <a:spcBef>
                <a:spcPts val="0"/>
              </a:spcBef>
              <a:buNone/>
            </a:pPr>
            <a:r>
              <a:rPr lang="en-US" sz="1600" b="1">
                <a:solidFill>
                  <a:schemeClr val="accent1"/>
                </a:solidFill>
              </a:rPr>
              <a:t>	for each </a:t>
            </a:r>
            <a:r>
              <a:rPr lang="en-US" sz="1600" i="1">
                <a:solidFill>
                  <a:schemeClr val="accent3"/>
                </a:solidFill>
              </a:rPr>
              <a:t>x </a:t>
            </a:r>
            <a:r>
              <a:rPr lang="en-US" sz="1600"/>
              <a:t>in </a:t>
            </a:r>
            <a:r>
              <a:rPr lang="en-US" sz="1600" i="1">
                <a:solidFill>
                  <a:schemeClr val="accent3"/>
                </a:solidFill>
              </a:rPr>
              <a:t>D</a:t>
            </a:r>
            <a:r>
              <a:rPr lang="en-US" sz="1600" i="1" baseline="-25000">
                <a:solidFill>
                  <a:schemeClr val="accent3"/>
                </a:solidFill>
              </a:rPr>
              <a:t>i</a:t>
            </a:r>
            <a:r>
              <a:rPr lang="en-US" sz="1600" i="1">
                <a:solidFill>
                  <a:schemeClr val="accent3"/>
                </a:solidFill>
              </a:rPr>
              <a:t> </a:t>
            </a:r>
            <a:r>
              <a:rPr lang="en-US" sz="1600" b="1">
                <a:solidFill>
                  <a:schemeClr val="accent1"/>
                </a:solidFill>
              </a:rPr>
              <a:t>do</a:t>
            </a:r>
            <a:r>
              <a:rPr lang="en-US" sz="1600"/>
              <a:t> </a:t>
            </a:r>
          </a:p>
          <a:p>
            <a:pPr marL="0" indent="0">
              <a:lnSpc>
                <a:spcPct val="100000"/>
              </a:lnSpc>
              <a:spcBef>
                <a:spcPts val="0"/>
              </a:spcBef>
              <a:buNone/>
            </a:pPr>
            <a:r>
              <a:rPr lang="en-US" sz="1600"/>
              <a:t>		</a:t>
            </a:r>
            <a:r>
              <a:rPr lang="en-US" sz="1600" b="1">
                <a:solidFill>
                  <a:schemeClr val="accent1"/>
                </a:solidFill>
              </a:rPr>
              <a:t>if</a:t>
            </a:r>
            <a:r>
              <a:rPr lang="en-US" sz="1600"/>
              <a:t>  no </a:t>
            </a:r>
            <a:r>
              <a:rPr lang="en-US" sz="1600" i="1">
                <a:solidFill>
                  <a:schemeClr val="accent3"/>
                </a:solidFill>
              </a:rPr>
              <a:t>y </a:t>
            </a:r>
            <a:r>
              <a:rPr lang="en-US" sz="1600"/>
              <a:t>in </a:t>
            </a:r>
            <a:r>
              <a:rPr lang="en-US" sz="1600" i="1" err="1">
                <a:solidFill>
                  <a:schemeClr val="accent3"/>
                </a:solidFill>
              </a:rPr>
              <a:t>D</a:t>
            </a:r>
            <a:r>
              <a:rPr lang="en-US" sz="1600" i="1" baseline="-25000" err="1">
                <a:solidFill>
                  <a:schemeClr val="accent3"/>
                </a:solidFill>
              </a:rPr>
              <a:t>j</a:t>
            </a:r>
            <a:r>
              <a:rPr lang="en-US" sz="1600"/>
              <a:t> allows </a:t>
            </a:r>
            <a:r>
              <a:rPr lang="en-US" sz="1600" i="1">
                <a:solidFill>
                  <a:schemeClr val="accent3"/>
                </a:solidFill>
              </a:rPr>
              <a:t>(</a:t>
            </a:r>
            <a:r>
              <a:rPr lang="en-US" sz="1600" i="1" err="1">
                <a:solidFill>
                  <a:schemeClr val="accent3"/>
                </a:solidFill>
              </a:rPr>
              <a:t>x,y</a:t>
            </a:r>
            <a:r>
              <a:rPr lang="en-US" sz="1600" i="1">
                <a:solidFill>
                  <a:schemeClr val="accent3"/>
                </a:solidFill>
              </a:rPr>
              <a:t>) </a:t>
            </a:r>
            <a:r>
              <a:rPr lang="en-US" sz="1600"/>
              <a:t>to satisfy constraint between</a:t>
            </a:r>
            <a:r>
              <a:rPr lang="en-US" sz="1600" i="1">
                <a:solidFill>
                  <a:schemeClr val="accent3"/>
                </a:solidFill>
              </a:rPr>
              <a:t> (</a:t>
            </a:r>
            <a:r>
              <a:rPr lang="en-US" sz="1600" i="1" err="1">
                <a:solidFill>
                  <a:schemeClr val="accent3"/>
                </a:solidFill>
              </a:rPr>
              <a:t>X</a:t>
            </a:r>
            <a:r>
              <a:rPr lang="en-US" sz="1600" i="1" baseline="-25000" err="1">
                <a:solidFill>
                  <a:schemeClr val="accent3"/>
                </a:solidFill>
              </a:rPr>
              <a:t>i</a:t>
            </a:r>
            <a:r>
              <a:rPr lang="en-US" sz="1600" i="1" err="1">
                <a:solidFill>
                  <a:schemeClr val="accent3"/>
                </a:solidFill>
              </a:rPr>
              <a:t>,X</a:t>
            </a:r>
            <a:r>
              <a:rPr lang="en-US" sz="1600" i="1" baseline="-25000" err="1">
                <a:solidFill>
                  <a:schemeClr val="accent3"/>
                </a:solidFill>
              </a:rPr>
              <a:t>j</a:t>
            </a:r>
            <a:r>
              <a:rPr lang="en-US" sz="1600" i="1">
                <a:solidFill>
                  <a:schemeClr val="accent3"/>
                </a:solidFill>
              </a:rPr>
              <a:t>) </a:t>
            </a:r>
            <a:r>
              <a:rPr lang="en-US" sz="1600" b="1">
                <a:solidFill>
                  <a:schemeClr val="accent1"/>
                </a:solidFill>
              </a:rPr>
              <a:t>then</a:t>
            </a:r>
          </a:p>
          <a:p>
            <a:pPr marL="0" indent="0">
              <a:lnSpc>
                <a:spcPct val="100000"/>
              </a:lnSpc>
              <a:spcBef>
                <a:spcPts val="0"/>
              </a:spcBef>
              <a:buNone/>
            </a:pPr>
            <a:r>
              <a:rPr lang="en-US" sz="1600" b="1">
                <a:solidFill>
                  <a:schemeClr val="accent1"/>
                </a:solidFill>
              </a:rPr>
              <a:t>		</a:t>
            </a:r>
            <a:r>
              <a:rPr lang="en-US" sz="1600" b="1"/>
              <a:t>delete</a:t>
            </a:r>
            <a:r>
              <a:rPr lang="en-US" sz="1600" b="1">
                <a:solidFill>
                  <a:schemeClr val="accent1"/>
                </a:solidFill>
              </a:rPr>
              <a:t> </a:t>
            </a:r>
            <a:r>
              <a:rPr lang="en-US" sz="1600" i="1">
                <a:solidFill>
                  <a:schemeClr val="accent3"/>
                </a:solidFill>
              </a:rPr>
              <a:t>x </a:t>
            </a:r>
            <a:r>
              <a:rPr lang="en-US" sz="1600"/>
              <a:t>from </a:t>
            </a:r>
            <a:r>
              <a:rPr lang="en-US" sz="1600" i="1">
                <a:solidFill>
                  <a:schemeClr val="accent3"/>
                </a:solidFill>
              </a:rPr>
              <a:t>D</a:t>
            </a:r>
            <a:r>
              <a:rPr lang="en-US" sz="1600" i="1" baseline="-25000">
                <a:solidFill>
                  <a:schemeClr val="accent3"/>
                </a:solidFill>
              </a:rPr>
              <a:t>i</a:t>
            </a:r>
            <a:r>
              <a:rPr lang="en-US" sz="1600" b="1">
                <a:solidFill>
                  <a:schemeClr val="accent1"/>
                </a:solidFill>
              </a:rPr>
              <a:t> </a:t>
            </a:r>
            <a:endParaRPr lang="en-US" sz="1600"/>
          </a:p>
          <a:p>
            <a:pPr marL="0" indent="0">
              <a:lnSpc>
                <a:spcPct val="100000"/>
              </a:lnSpc>
              <a:spcBef>
                <a:spcPts val="0"/>
              </a:spcBef>
              <a:buNone/>
            </a:pPr>
            <a:r>
              <a:rPr lang="en-US" sz="1600"/>
              <a:t>		</a:t>
            </a:r>
            <a:r>
              <a:rPr lang="en-US" sz="1600" i="1">
                <a:solidFill>
                  <a:schemeClr val="accent3"/>
                </a:solidFill>
              </a:rPr>
              <a:t>revised</a:t>
            </a:r>
            <a:r>
              <a:rPr lang="en-US" sz="1600"/>
              <a:t> ← </a:t>
            </a:r>
            <a:r>
              <a:rPr lang="en-US" sz="1600" i="1"/>
              <a:t>true</a:t>
            </a:r>
            <a:endParaRPr lang="en-US" sz="1600"/>
          </a:p>
          <a:p>
            <a:pPr marL="0" indent="0">
              <a:lnSpc>
                <a:spcPct val="100000"/>
              </a:lnSpc>
              <a:spcBef>
                <a:spcPts val="600"/>
              </a:spcBef>
              <a:buNone/>
            </a:pPr>
            <a:r>
              <a:rPr lang="en-US" sz="1600" b="1">
                <a:solidFill>
                  <a:schemeClr val="accent1"/>
                </a:solidFill>
              </a:rPr>
              <a:t>	return</a:t>
            </a:r>
            <a:r>
              <a:rPr lang="en-US" sz="1600"/>
              <a:t> </a:t>
            </a:r>
            <a:r>
              <a:rPr lang="en-US" sz="1600" i="1">
                <a:solidFill>
                  <a:schemeClr val="accent3"/>
                </a:solidFill>
              </a:rPr>
              <a:t>revised</a:t>
            </a:r>
            <a:endParaRPr lang="en-US" sz="1600"/>
          </a:p>
          <a:p>
            <a:pPr marL="0" indent="0">
              <a:lnSpc>
                <a:spcPct val="100000"/>
              </a:lnSpc>
              <a:spcBef>
                <a:spcPts val="600"/>
              </a:spcBef>
              <a:buNone/>
            </a:pPr>
            <a:endParaRPr lang="en-US" sz="1600"/>
          </a:p>
        </p:txBody>
      </p:sp>
    </p:spTree>
    <p:extLst>
      <p:ext uri="{BB962C8B-B14F-4D97-AF65-F5344CB8AC3E}">
        <p14:creationId xmlns:p14="http://schemas.microsoft.com/office/powerpoint/2010/main" val="3616525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361B8-F42A-8AFC-D924-407F8AA7C67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F70451-A52F-D24B-EEEC-A9B2C3237FCA}"/>
              </a:ext>
            </a:extLst>
          </p:cNvPr>
          <p:cNvSpPr>
            <a:spLocks noGrp="1"/>
          </p:cNvSpPr>
          <p:nvPr>
            <p:ph type="title"/>
          </p:nvPr>
        </p:nvSpPr>
        <p:spPr/>
        <p:txBody>
          <a:bodyPr/>
          <a:lstStyle/>
          <a:p>
            <a:r>
              <a:rPr lang="en-US"/>
              <a:t>Arc consistency for 4 queens.</a:t>
            </a:r>
          </a:p>
        </p:txBody>
      </p:sp>
      <p:grpSp>
        <p:nvGrpSpPr>
          <p:cNvPr id="13" name="Group 12" descr="Image shows a tree-search for the four queens problem.&#10;Root: Q1,Q2,Q3,Q4 = ?, Di={1,2,3,4}&#10;Expand 1: Q1=1, D2={3,4}, D3={2,4}, D4={2,3}&#10;">
            <a:extLst>
              <a:ext uri="{FF2B5EF4-FFF2-40B4-BE49-F238E27FC236}">
                <a16:creationId xmlns:a16="http://schemas.microsoft.com/office/drawing/2014/main" id="{15C9D832-EE1D-C28D-5B81-48D1E2A616DC}"/>
              </a:ext>
            </a:extLst>
          </p:cNvPr>
          <p:cNvGrpSpPr/>
          <p:nvPr/>
        </p:nvGrpSpPr>
        <p:grpSpPr>
          <a:xfrm>
            <a:off x="458364" y="1770074"/>
            <a:ext cx="6094410" cy="1041122"/>
            <a:chOff x="458364" y="1770074"/>
            <a:chExt cx="6094410" cy="1041122"/>
          </a:xfrm>
        </p:grpSpPr>
        <p:sp>
          <p:nvSpPr>
            <p:cNvPr id="10" name="TextBox 9">
              <a:extLst>
                <a:ext uri="{FF2B5EF4-FFF2-40B4-BE49-F238E27FC236}">
                  <a16:creationId xmlns:a16="http://schemas.microsoft.com/office/drawing/2014/main" id="{8A5F1B48-43AB-E0A9-A928-3BA43FC784C7}"/>
                </a:ext>
              </a:extLst>
            </p:cNvPr>
            <p:cNvSpPr txBox="1"/>
            <p:nvPr/>
          </p:nvSpPr>
          <p:spPr>
            <a:xfrm>
              <a:off x="3671381" y="1770074"/>
              <a:ext cx="1622560" cy="369332"/>
            </a:xfrm>
            <a:prstGeom prst="rect">
              <a:avLst/>
            </a:prstGeom>
            <a:noFill/>
            <a:ln w="19050">
              <a:solidFill>
                <a:schemeClr val="accent3"/>
              </a:solidFill>
            </a:ln>
          </p:spPr>
          <p:txBody>
            <a:bodyPr wrap="none" rtlCol="0">
              <a:spAutoFit/>
            </a:bodyPr>
            <a:lstStyle/>
            <a:p>
              <a:r>
                <a:rPr lang="en-US"/>
                <a:t>Q</a:t>
              </a:r>
              <a:r>
                <a:rPr lang="en-US" baseline="-25000"/>
                <a:t>1</a:t>
              </a:r>
              <a:r>
                <a:rPr lang="en-US"/>
                <a:t>,Q</a:t>
              </a:r>
              <a:r>
                <a:rPr lang="en-US" baseline="-25000"/>
                <a:t>2</a:t>
              </a:r>
              <a:r>
                <a:rPr lang="en-US"/>
                <a:t>,Q</a:t>
              </a:r>
              <a:r>
                <a:rPr lang="en-US" baseline="-25000"/>
                <a:t>3</a:t>
              </a:r>
              <a:r>
                <a:rPr lang="en-US"/>
                <a:t>,Q</a:t>
              </a:r>
              <a:r>
                <a:rPr lang="en-US" baseline="-25000"/>
                <a:t>4</a:t>
              </a:r>
              <a:r>
                <a:rPr lang="en-US"/>
                <a:t> = ?</a:t>
              </a:r>
            </a:p>
          </p:txBody>
        </p:sp>
        <p:sp>
          <p:nvSpPr>
            <p:cNvPr id="18" name="TextBox 17">
              <a:extLst>
                <a:ext uri="{FF2B5EF4-FFF2-40B4-BE49-F238E27FC236}">
                  <a16:creationId xmlns:a16="http://schemas.microsoft.com/office/drawing/2014/main" id="{37D7E9A6-A9F4-BB02-0057-0A3354220DB2}"/>
                </a:ext>
              </a:extLst>
            </p:cNvPr>
            <p:cNvSpPr txBox="1"/>
            <p:nvPr/>
          </p:nvSpPr>
          <p:spPr>
            <a:xfrm>
              <a:off x="2781025" y="2441864"/>
              <a:ext cx="651140" cy="369332"/>
            </a:xfrm>
            <a:prstGeom prst="rect">
              <a:avLst/>
            </a:prstGeom>
            <a:noFill/>
            <a:ln w="19050">
              <a:solidFill>
                <a:schemeClr val="accent3"/>
              </a:solidFill>
            </a:ln>
          </p:spPr>
          <p:txBody>
            <a:bodyPr wrap="none" rtlCol="0">
              <a:spAutoFit/>
            </a:bodyPr>
            <a:lstStyle/>
            <a:p>
              <a:r>
                <a:rPr lang="en-US"/>
                <a:t>Q</a:t>
              </a:r>
              <a:r>
                <a:rPr lang="en-US" baseline="-25000"/>
                <a:t>1</a:t>
              </a:r>
              <a:r>
                <a:rPr lang="en-US"/>
                <a:t>=1</a:t>
              </a:r>
            </a:p>
          </p:txBody>
        </p:sp>
        <p:cxnSp>
          <p:nvCxnSpPr>
            <p:cNvPr id="44" name="Straight Arrow Connector 43">
              <a:extLst>
                <a:ext uri="{FF2B5EF4-FFF2-40B4-BE49-F238E27FC236}">
                  <a16:creationId xmlns:a16="http://schemas.microsoft.com/office/drawing/2014/main" id="{F5429D89-589C-5D80-0632-AB1E93A771D4}"/>
                </a:ext>
              </a:extLst>
            </p:cNvPr>
            <p:cNvCxnSpPr>
              <a:cxnSpLocks/>
              <a:stCxn id="10" idx="2"/>
              <a:endCxn id="18" idx="0"/>
            </p:cNvCxnSpPr>
            <p:nvPr/>
          </p:nvCxnSpPr>
          <p:spPr>
            <a:xfrm flipH="1">
              <a:off x="3106595" y="2139406"/>
              <a:ext cx="1376066" cy="3024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841D58F-4538-3B92-3005-891DC9E89F47}"/>
                </a:ext>
              </a:extLst>
            </p:cNvPr>
            <p:cNvSpPr txBox="1"/>
            <p:nvPr/>
          </p:nvSpPr>
          <p:spPr>
            <a:xfrm>
              <a:off x="5347952" y="1785463"/>
              <a:ext cx="1204822" cy="338554"/>
            </a:xfrm>
            <a:prstGeom prst="rect">
              <a:avLst/>
            </a:prstGeom>
            <a:noFill/>
            <a:ln w="28575">
              <a:solidFill>
                <a:schemeClr val="accent1"/>
              </a:solidFill>
            </a:ln>
          </p:spPr>
          <p:txBody>
            <a:bodyPr wrap="square">
              <a:spAutoFit/>
            </a:bodyPr>
            <a:lstStyle/>
            <a:p>
              <a:pPr marL="0" indent="0" algn="ctr">
                <a:buNone/>
              </a:pPr>
              <a:r>
                <a:rPr lang="en-US" sz="1600" b="1"/>
                <a:t>D</a:t>
              </a:r>
              <a:r>
                <a:rPr lang="en-US" sz="1600" b="1" baseline="-25000"/>
                <a:t>i</a:t>
              </a:r>
              <a:r>
                <a:rPr lang="en-US" sz="1600" b="1"/>
                <a:t>={1,2,3,4}</a:t>
              </a:r>
              <a:endParaRPr lang="en-US" sz="2400" b="1"/>
            </a:p>
          </p:txBody>
        </p:sp>
        <p:sp>
          <p:nvSpPr>
            <p:cNvPr id="23" name="TextBox 22">
              <a:extLst>
                <a:ext uri="{FF2B5EF4-FFF2-40B4-BE49-F238E27FC236}">
                  <a16:creationId xmlns:a16="http://schemas.microsoft.com/office/drawing/2014/main" id="{60BE7947-6F9B-1435-7519-A8030EB00CA5}"/>
                </a:ext>
              </a:extLst>
            </p:cNvPr>
            <p:cNvSpPr txBox="1"/>
            <p:nvPr/>
          </p:nvSpPr>
          <p:spPr>
            <a:xfrm>
              <a:off x="458364" y="2477261"/>
              <a:ext cx="2270133" cy="307777"/>
            </a:xfrm>
            <a:prstGeom prst="rect">
              <a:avLst/>
            </a:prstGeom>
            <a:noFill/>
            <a:ln w="28575">
              <a:solidFill>
                <a:schemeClr val="accent1"/>
              </a:solidFill>
            </a:ln>
          </p:spPr>
          <p:txBody>
            <a:bodyPr wrap="square">
              <a:spAutoFit/>
            </a:bodyPr>
            <a:lstStyle/>
            <a:p>
              <a:pPr algn="ctr"/>
              <a:r>
                <a:rPr lang="en-US" sz="1400" b="1"/>
                <a:t>D</a:t>
              </a:r>
              <a:r>
                <a:rPr lang="en-US" sz="1400" b="1" baseline="-25000"/>
                <a:t>2</a:t>
              </a:r>
              <a:r>
                <a:rPr lang="en-US" sz="1400" b="1"/>
                <a:t>={3,4}, D</a:t>
              </a:r>
              <a:r>
                <a:rPr lang="en-US" sz="1400" b="1" baseline="-25000"/>
                <a:t>3</a:t>
              </a:r>
              <a:r>
                <a:rPr lang="en-US" sz="1400" b="1"/>
                <a:t>={2,4}, D</a:t>
              </a:r>
              <a:r>
                <a:rPr lang="en-US" sz="1400" b="1" baseline="-25000"/>
                <a:t>4</a:t>
              </a:r>
              <a:r>
                <a:rPr lang="en-US" sz="1400" b="1"/>
                <a:t>={2,3}</a:t>
              </a:r>
            </a:p>
          </p:txBody>
        </p:sp>
      </p:grpSp>
      <p:pic>
        <p:nvPicPr>
          <p:cNvPr id="9" name="Picture 22" descr="4x4 chessboard showing four queens places in non-threatening positions.">
            <a:extLst>
              <a:ext uri="{FF2B5EF4-FFF2-40B4-BE49-F238E27FC236}">
                <a16:creationId xmlns:a16="http://schemas.microsoft.com/office/drawing/2014/main" id="{8C989A3E-B2FD-F83E-44E8-D4BEF0277EC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803873" y="855386"/>
            <a:ext cx="2046288" cy="2057400"/>
          </a:xfrm>
          <a:prstGeom prst="rect">
            <a:avLst/>
          </a:prstGeom>
          <a:noFill/>
          <a:ln w="9525">
            <a:noFill/>
            <a:miter lim="800000"/>
            <a:headEnd/>
            <a:tailEnd/>
          </a:ln>
        </p:spPr>
      </p:pic>
      <p:sp>
        <p:nvSpPr>
          <p:cNvPr id="2" name="TextBox 1">
            <a:extLst>
              <a:ext uri="{FF2B5EF4-FFF2-40B4-BE49-F238E27FC236}">
                <a16:creationId xmlns:a16="http://schemas.microsoft.com/office/drawing/2014/main" id="{56154776-0CF2-89B9-A2C2-2FAA6673310A}"/>
              </a:ext>
            </a:extLst>
          </p:cNvPr>
          <p:cNvSpPr txBox="1"/>
          <p:nvPr/>
        </p:nvSpPr>
        <p:spPr>
          <a:xfrm>
            <a:off x="419091" y="3238150"/>
            <a:ext cx="2805576" cy="1661993"/>
          </a:xfrm>
          <a:prstGeom prst="rect">
            <a:avLst/>
          </a:prstGeom>
          <a:noFill/>
          <a:ln w="28575">
            <a:solidFill>
              <a:schemeClr val="accent3"/>
            </a:solidFill>
          </a:ln>
        </p:spPr>
        <p:txBody>
          <a:bodyPr wrap="none" rtlCol="0">
            <a:spAutoFit/>
          </a:bodyPr>
          <a:lstStyle/>
          <a:p>
            <a:pPr algn="ctr"/>
            <a:r>
              <a:rPr lang="en-US" u="sng"/>
              <a:t>All the arcs</a:t>
            </a:r>
            <a:endParaRPr lang="en-US"/>
          </a:p>
          <a:p>
            <a:r>
              <a:rPr lang="en-US"/>
              <a:t>Q</a:t>
            </a:r>
            <a:r>
              <a:rPr lang="en-US" baseline="-25000"/>
              <a:t>2</a:t>
            </a:r>
            <a:r>
              <a:rPr lang="en-US">
                <a:sym typeface="Symbol" panose="05050102010706020507" pitchFamily="18" charset="2"/>
              </a:rPr>
              <a:t>Q</a:t>
            </a:r>
            <a:r>
              <a:rPr lang="en-US" baseline="-25000">
                <a:sym typeface="Symbol" panose="05050102010706020507" pitchFamily="18" charset="2"/>
              </a:rPr>
              <a:t>1 	</a:t>
            </a:r>
            <a:r>
              <a:rPr lang="en-US"/>
              <a:t>Q</a:t>
            </a:r>
            <a:r>
              <a:rPr lang="en-US" baseline="-25000"/>
              <a:t>3</a:t>
            </a:r>
            <a:r>
              <a:rPr lang="en-US">
                <a:sym typeface="Symbol" panose="05050102010706020507" pitchFamily="18" charset="2"/>
              </a:rPr>
              <a:t>Q</a:t>
            </a:r>
            <a:r>
              <a:rPr lang="en-US" baseline="-25000">
                <a:sym typeface="Symbol" panose="05050102010706020507" pitchFamily="18" charset="2"/>
              </a:rPr>
              <a:t>1	</a:t>
            </a:r>
            <a:r>
              <a:rPr lang="en-US"/>
              <a:t>Q</a:t>
            </a:r>
            <a:r>
              <a:rPr lang="en-US" baseline="-25000"/>
              <a:t>4</a:t>
            </a:r>
            <a:r>
              <a:rPr lang="en-US">
                <a:sym typeface="Symbol" panose="05050102010706020507" pitchFamily="18" charset="2"/>
              </a:rPr>
              <a:t>Q</a:t>
            </a:r>
            <a:r>
              <a:rPr lang="en-US" baseline="-25000">
                <a:sym typeface="Symbol" panose="05050102010706020507" pitchFamily="18" charset="2"/>
              </a:rPr>
              <a:t>1</a:t>
            </a:r>
          </a:p>
          <a:p>
            <a:r>
              <a:rPr lang="en-US"/>
              <a:t>Q</a:t>
            </a:r>
            <a:r>
              <a:rPr lang="en-US" baseline="-25000"/>
              <a:t>1</a:t>
            </a:r>
            <a:r>
              <a:rPr lang="en-US">
                <a:sym typeface="Symbol" panose="05050102010706020507" pitchFamily="18" charset="2"/>
              </a:rPr>
              <a:t>Q</a:t>
            </a:r>
            <a:r>
              <a:rPr lang="en-US" baseline="-25000">
                <a:sym typeface="Symbol" panose="05050102010706020507" pitchFamily="18" charset="2"/>
              </a:rPr>
              <a:t>2 	</a:t>
            </a:r>
            <a:r>
              <a:rPr lang="en-US"/>
              <a:t>Q</a:t>
            </a:r>
            <a:r>
              <a:rPr lang="en-US" baseline="-25000"/>
              <a:t>3</a:t>
            </a:r>
            <a:r>
              <a:rPr lang="en-US">
                <a:sym typeface="Symbol" panose="05050102010706020507" pitchFamily="18" charset="2"/>
              </a:rPr>
              <a:t>Q</a:t>
            </a:r>
            <a:r>
              <a:rPr lang="en-US" baseline="-25000">
                <a:sym typeface="Symbol" panose="05050102010706020507" pitchFamily="18" charset="2"/>
              </a:rPr>
              <a:t>2	</a:t>
            </a:r>
            <a:r>
              <a:rPr lang="en-US"/>
              <a:t>Q</a:t>
            </a:r>
            <a:r>
              <a:rPr lang="en-US" baseline="-25000"/>
              <a:t>4</a:t>
            </a:r>
            <a:r>
              <a:rPr lang="en-US">
                <a:sym typeface="Symbol" panose="05050102010706020507" pitchFamily="18" charset="2"/>
              </a:rPr>
              <a:t>Q</a:t>
            </a:r>
            <a:r>
              <a:rPr lang="en-US" baseline="-25000">
                <a:sym typeface="Symbol" panose="05050102010706020507" pitchFamily="18" charset="2"/>
              </a:rPr>
              <a:t>2</a:t>
            </a:r>
          </a:p>
          <a:p>
            <a:r>
              <a:rPr lang="en-US"/>
              <a:t>Q</a:t>
            </a:r>
            <a:r>
              <a:rPr lang="en-US" baseline="-25000"/>
              <a:t>1</a:t>
            </a:r>
            <a:r>
              <a:rPr lang="en-US">
                <a:sym typeface="Symbol" panose="05050102010706020507" pitchFamily="18" charset="2"/>
              </a:rPr>
              <a:t>Q</a:t>
            </a:r>
            <a:r>
              <a:rPr lang="en-US" baseline="-25000">
                <a:sym typeface="Symbol" panose="05050102010706020507" pitchFamily="18" charset="2"/>
              </a:rPr>
              <a:t>3 	</a:t>
            </a:r>
            <a:r>
              <a:rPr lang="en-US"/>
              <a:t>Q</a:t>
            </a:r>
            <a:r>
              <a:rPr lang="en-US" baseline="-25000"/>
              <a:t>2</a:t>
            </a:r>
            <a:r>
              <a:rPr lang="en-US">
                <a:sym typeface="Symbol" panose="05050102010706020507" pitchFamily="18" charset="2"/>
              </a:rPr>
              <a:t>Q</a:t>
            </a:r>
            <a:r>
              <a:rPr lang="en-US" baseline="-25000">
                <a:sym typeface="Symbol" panose="05050102010706020507" pitchFamily="18" charset="2"/>
              </a:rPr>
              <a:t>3	</a:t>
            </a:r>
            <a:r>
              <a:rPr lang="en-US"/>
              <a:t>Q</a:t>
            </a:r>
            <a:r>
              <a:rPr lang="en-US" baseline="-25000"/>
              <a:t>4</a:t>
            </a:r>
            <a:r>
              <a:rPr lang="en-US">
                <a:sym typeface="Symbol" panose="05050102010706020507" pitchFamily="18" charset="2"/>
              </a:rPr>
              <a:t>Q</a:t>
            </a:r>
            <a:r>
              <a:rPr lang="en-US" baseline="-25000">
                <a:sym typeface="Symbol" panose="05050102010706020507" pitchFamily="18" charset="2"/>
              </a:rPr>
              <a:t>3</a:t>
            </a:r>
          </a:p>
          <a:p>
            <a:r>
              <a:rPr lang="en-US"/>
              <a:t>Q</a:t>
            </a:r>
            <a:r>
              <a:rPr lang="en-US" baseline="-25000"/>
              <a:t>1</a:t>
            </a:r>
            <a:r>
              <a:rPr lang="en-US">
                <a:sym typeface="Symbol" panose="05050102010706020507" pitchFamily="18" charset="2"/>
              </a:rPr>
              <a:t>Q</a:t>
            </a:r>
            <a:r>
              <a:rPr lang="en-US" baseline="-25000">
                <a:sym typeface="Symbol" panose="05050102010706020507" pitchFamily="18" charset="2"/>
              </a:rPr>
              <a:t>4 	</a:t>
            </a:r>
            <a:r>
              <a:rPr lang="en-US"/>
              <a:t>Q</a:t>
            </a:r>
            <a:r>
              <a:rPr lang="en-US" baseline="-25000"/>
              <a:t>2</a:t>
            </a:r>
            <a:r>
              <a:rPr lang="en-US">
                <a:sym typeface="Symbol" panose="05050102010706020507" pitchFamily="18" charset="2"/>
              </a:rPr>
              <a:t>Q</a:t>
            </a:r>
            <a:r>
              <a:rPr lang="en-US" baseline="-25000">
                <a:sym typeface="Symbol" panose="05050102010706020507" pitchFamily="18" charset="2"/>
              </a:rPr>
              <a:t>4	</a:t>
            </a:r>
            <a:r>
              <a:rPr lang="en-US"/>
              <a:t>Q</a:t>
            </a:r>
            <a:r>
              <a:rPr lang="en-US" baseline="-25000"/>
              <a:t>3</a:t>
            </a:r>
            <a:r>
              <a:rPr lang="en-US">
                <a:sym typeface="Symbol" panose="05050102010706020507" pitchFamily="18" charset="2"/>
              </a:rPr>
              <a:t>Q</a:t>
            </a:r>
            <a:r>
              <a:rPr lang="en-US" baseline="-25000">
                <a:sym typeface="Symbol" panose="05050102010706020507" pitchFamily="18" charset="2"/>
              </a:rPr>
              <a:t>4</a:t>
            </a:r>
          </a:p>
          <a:p>
            <a:r>
              <a:rPr lang="en-US" baseline="-25000">
                <a:sym typeface="Symbol" panose="05050102010706020507" pitchFamily="18" charset="2"/>
              </a:rPr>
              <a:t> 	</a:t>
            </a:r>
            <a:endParaRPr lang="en-US" baseline="-25000"/>
          </a:p>
        </p:txBody>
      </p:sp>
      <p:sp>
        <p:nvSpPr>
          <p:cNvPr id="4" name="Date Placeholder 3">
            <a:extLst>
              <a:ext uri="{FF2B5EF4-FFF2-40B4-BE49-F238E27FC236}">
                <a16:creationId xmlns:a16="http://schemas.microsoft.com/office/drawing/2014/main" id="{5F6B8A0D-E346-6014-96DC-FDEBCDFE2F5F}"/>
              </a:ext>
            </a:extLst>
          </p:cNvPr>
          <p:cNvSpPr>
            <a:spLocks noGrp="1"/>
          </p:cNvSpPr>
          <p:nvPr>
            <p:ph type="dt" sz="half" idx="2"/>
          </p:nvPr>
        </p:nvSpPr>
        <p:spPr/>
        <p:txBody>
          <a:bodyPr/>
          <a:lstStyle/>
          <a:p>
            <a:r>
              <a:rPr lang="en-US"/>
              <a:t>CSE 473</a:t>
            </a:r>
          </a:p>
        </p:txBody>
      </p:sp>
      <p:sp>
        <p:nvSpPr>
          <p:cNvPr id="3" name="TextBox 2">
            <a:extLst>
              <a:ext uri="{FF2B5EF4-FFF2-40B4-BE49-F238E27FC236}">
                <a16:creationId xmlns:a16="http://schemas.microsoft.com/office/drawing/2014/main" id="{05FF7AA7-3D47-FBEE-6F90-C174A56F3E81}"/>
              </a:ext>
            </a:extLst>
          </p:cNvPr>
          <p:cNvSpPr txBox="1"/>
          <p:nvPr/>
        </p:nvSpPr>
        <p:spPr>
          <a:xfrm>
            <a:off x="4091893" y="3239558"/>
            <a:ext cx="1826540" cy="1661993"/>
          </a:xfrm>
          <a:prstGeom prst="rect">
            <a:avLst/>
          </a:prstGeom>
          <a:noFill/>
          <a:ln w="28575">
            <a:solidFill>
              <a:schemeClr val="accent3"/>
            </a:solidFill>
          </a:ln>
        </p:spPr>
        <p:txBody>
          <a:bodyPr wrap="square" rtlCol="0">
            <a:spAutoFit/>
          </a:bodyPr>
          <a:lstStyle/>
          <a:p>
            <a:pPr algn="ctr"/>
            <a:r>
              <a:rPr lang="en-US" u="sng"/>
              <a:t>Starting Domains</a:t>
            </a:r>
            <a:endParaRPr lang="en-US"/>
          </a:p>
          <a:p>
            <a:pPr algn="ctr"/>
            <a:r>
              <a:rPr lang="en-US"/>
              <a:t>D</a:t>
            </a:r>
            <a:r>
              <a:rPr lang="en-US" baseline="-25000"/>
              <a:t>1</a:t>
            </a:r>
            <a:r>
              <a:rPr lang="en-US"/>
              <a:t>={1,2,3,4}</a:t>
            </a:r>
            <a:r>
              <a:rPr lang="en-US" baseline="-25000">
                <a:sym typeface="Symbol" panose="05050102010706020507" pitchFamily="18" charset="2"/>
              </a:rPr>
              <a:t> </a:t>
            </a:r>
            <a:r>
              <a:rPr lang="en-US"/>
              <a:t>D</a:t>
            </a:r>
            <a:r>
              <a:rPr lang="en-US" baseline="-25000"/>
              <a:t>2</a:t>
            </a:r>
            <a:r>
              <a:rPr lang="en-US"/>
              <a:t>={1,2,3,4}</a:t>
            </a:r>
            <a:r>
              <a:rPr lang="en-US" baseline="-25000">
                <a:sym typeface="Symbol" panose="05050102010706020507" pitchFamily="18" charset="2"/>
              </a:rPr>
              <a:t> </a:t>
            </a:r>
            <a:r>
              <a:rPr lang="en-US"/>
              <a:t>D</a:t>
            </a:r>
            <a:r>
              <a:rPr lang="en-US" baseline="-25000"/>
              <a:t>3</a:t>
            </a:r>
            <a:r>
              <a:rPr lang="en-US"/>
              <a:t>={1,2,3,4}</a:t>
            </a:r>
            <a:r>
              <a:rPr lang="en-US" baseline="-25000">
                <a:sym typeface="Symbol" panose="05050102010706020507" pitchFamily="18" charset="2"/>
              </a:rPr>
              <a:t> </a:t>
            </a:r>
            <a:r>
              <a:rPr lang="en-US"/>
              <a:t>D</a:t>
            </a:r>
            <a:r>
              <a:rPr lang="en-US" baseline="-25000"/>
              <a:t>4</a:t>
            </a:r>
            <a:r>
              <a:rPr lang="en-US"/>
              <a:t>={1,2,3,4}</a:t>
            </a:r>
            <a:r>
              <a:rPr lang="en-US" baseline="-25000">
                <a:sym typeface="Symbol" panose="05050102010706020507" pitchFamily="18" charset="2"/>
              </a:rPr>
              <a:t> 	</a:t>
            </a:r>
            <a:endParaRPr lang="en-US" baseline="-25000"/>
          </a:p>
        </p:txBody>
      </p:sp>
      <p:sp>
        <p:nvSpPr>
          <p:cNvPr id="7" name="TextBox 6">
            <a:extLst>
              <a:ext uri="{FF2B5EF4-FFF2-40B4-BE49-F238E27FC236}">
                <a16:creationId xmlns:a16="http://schemas.microsoft.com/office/drawing/2014/main" id="{507C1F87-48F9-91C9-7237-4D2D0A7CA707}"/>
              </a:ext>
            </a:extLst>
          </p:cNvPr>
          <p:cNvSpPr txBox="1"/>
          <p:nvPr/>
        </p:nvSpPr>
        <p:spPr>
          <a:xfrm>
            <a:off x="6824933" y="3238149"/>
            <a:ext cx="1826540" cy="1661993"/>
          </a:xfrm>
          <a:prstGeom prst="rect">
            <a:avLst/>
          </a:prstGeom>
          <a:noFill/>
          <a:ln w="28575">
            <a:solidFill>
              <a:schemeClr val="accent3"/>
            </a:solidFill>
          </a:ln>
        </p:spPr>
        <p:txBody>
          <a:bodyPr wrap="square" rtlCol="0">
            <a:spAutoFit/>
          </a:bodyPr>
          <a:lstStyle/>
          <a:p>
            <a:pPr algn="ctr"/>
            <a:r>
              <a:rPr lang="en-US" u="sng"/>
              <a:t>Filtered Domains</a:t>
            </a:r>
            <a:endParaRPr lang="en-US"/>
          </a:p>
          <a:p>
            <a:pPr algn="ctr"/>
            <a:r>
              <a:rPr lang="en-US"/>
              <a:t>D</a:t>
            </a:r>
            <a:r>
              <a:rPr lang="en-US" baseline="-25000"/>
              <a:t>1</a:t>
            </a:r>
            <a:r>
              <a:rPr lang="en-US"/>
              <a:t>={1}</a:t>
            </a:r>
            <a:r>
              <a:rPr lang="en-US" baseline="-25000">
                <a:sym typeface="Symbol" panose="05050102010706020507" pitchFamily="18" charset="2"/>
              </a:rPr>
              <a:t> </a:t>
            </a:r>
          </a:p>
          <a:p>
            <a:pPr algn="ctr"/>
            <a:r>
              <a:rPr lang="en-US"/>
              <a:t>D</a:t>
            </a:r>
            <a:r>
              <a:rPr lang="en-US" baseline="-25000"/>
              <a:t>2</a:t>
            </a:r>
            <a:r>
              <a:rPr lang="en-US"/>
              <a:t>={3,4}</a:t>
            </a:r>
            <a:r>
              <a:rPr lang="en-US" baseline="-25000">
                <a:sym typeface="Symbol" panose="05050102010706020507" pitchFamily="18" charset="2"/>
              </a:rPr>
              <a:t> </a:t>
            </a:r>
          </a:p>
          <a:p>
            <a:pPr algn="ctr"/>
            <a:r>
              <a:rPr lang="en-US"/>
              <a:t>D</a:t>
            </a:r>
            <a:r>
              <a:rPr lang="en-US" baseline="-25000"/>
              <a:t>3</a:t>
            </a:r>
            <a:r>
              <a:rPr lang="en-US"/>
              <a:t>={2,4}</a:t>
            </a:r>
            <a:r>
              <a:rPr lang="en-US" baseline="-25000">
                <a:sym typeface="Symbol" panose="05050102010706020507" pitchFamily="18" charset="2"/>
              </a:rPr>
              <a:t> </a:t>
            </a:r>
          </a:p>
          <a:p>
            <a:pPr algn="ctr"/>
            <a:r>
              <a:rPr lang="en-US"/>
              <a:t>D</a:t>
            </a:r>
            <a:r>
              <a:rPr lang="en-US" baseline="-25000"/>
              <a:t>4</a:t>
            </a:r>
            <a:r>
              <a:rPr lang="en-US"/>
              <a:t>={2,3}</a:t>
            </a:r>
            <a:r>
              <a:rPr lang="en-US" baseline="-25000">
                <a:sym typeface="Symbol" panose="05050102010706020507" pitchFamily="18" charset="2"/>
              </a:rPr>
              <a:t> </a:t>
            </a:r>
          </a:p>
          <a:p>
            <a:pPr algn="ctr"/>
            <a:endParaRPr lang="en-US" baseline="-25000"/>
          </a:p>
        </p:txBody>
      </p:sp>
      <p:sp>
        <p:nvSpPr>
          <p:cNvPr id="8" name="TextBox 7">
            <a:extLst>
              <a:ext uri="{FF2B5EF4-FFF2-40B4-BE49-F238E27FC236}">
                <a16:creationId xmlns:a16="http://schemas.microsoft.com/office/drawing/2014/main" id="{D23E5898-6833-5535-8387-50F6215E50F1}"/>
              </a:ext>
            </a:extLst>
          </p:cNvPr>
          <p:cNvSpPr txBox="1"/>
          <p:nvPr/>
        </p:nvSpPr>
        <p:spPr>
          <a:xfrm>
            <a:off x="9557973" y="3238148"/>
            <a:ext cx="1826540" cy="1661993"/>
          </a:xfrm>
          <a:prstGeom prst="rect">
            <a:avLst/>
          </a:prstGeom>
          <a:noFill/>
          <a:ln w="28575">
            <a:solidFill>
              <a:schemeClr val="accent3"/>
            </a:solidFill>
          </a:ln>
        </p:spPr>
        <p:txBody>
          <a:bodyPr wrap="square" rtlCol="0">
            <a:spAutoFit/>
          </a:bodyPr>
          <a:lstStyle/>
          <a:p>
            <a:pPr algn="ctr"/>
            <a:r>
              <a:rPr lang="en-US" u="sng"/>
              <a:t>AC-3 Domains</a:t>
            </a:r>
            <a:endParaRPr lang="en-US"/>
          </a:p>
          <a:p>
            <a:pPr algn="ctr"/>
            <a:r>
              <a:rPr lang="en-US"/>
              <a:t>D</a:t>
            </a:r>
            <a:r>
              <a:rPr lang="en-US" baseline="-25000"/>
              <a:t>1</a:t>
            </a:r>
            <a:r>
              <a:rPr lang="en-US"/>
              <a:t>={1}</a:t>
            </a:r>
            <a:r>
              <a:rPr lang="en-US" baseline="-25000">
                <a:sym typeface="Symbol" panose="05050102010706020507" pitchFamily="18" charset="2"/>
              </a:rPr>
              <a:t> </a:t>
            </a:r>
          </a:p>
          <a:p>
            <a:pPr algn="ctr"/>
            <a:r>
              <a:rPr lang="en-US"/>
              <a:t>D</a:t>
            </a:r>
            <a:r>
              <a:rPr lang="en-US" baseline="-25000"/>
              <a:t>2</a:t>
            </a:r>
            <a:r>
              <a:rPr lang="en-US"/>
              <a:t>={3,4}</a:t>
            </a:r>
            <a:r>
              <a:rPr lang="en-US" baseline="-25000">
                <a:sym typeface="Symbol" panose="05050102010706020507" pitchFamily="18" charset="2"/>
              </a:rPr>
              <a:t> </a:t>
            </a:r>
          </a:p>
          <a:p>
            <a:pPr algn="ctr"/>
            <a:r>
              <a:rPr lang="en-US"/>
              <a:t>D</a:t>
            </a:r>
            <a:r>
              <a:rPr lang="en-US" baseline="-25000"/>
              <a:t>3</a:t>
            </a:r>
            <a:r>
              <a:rPr lang="en-US"/>
              <a:t>={2}</a:t>
            </a:r>
            <a:r>
              <a:rPr lang="en-US" baseline="-25000">
                <a:sym typeface="Symbol" panose="05050102010706020507" pitchFamily="18" charset="2"/>
              </a:rPr>
              <a:t> </a:t>
            </a:r>
          </a:p>
          <a:p>
            <a:pPr algn="ctr"/>
            <a:r>
              <a:rPr lang="en-US"/>
              <a:t>D</a:t>
            </a:r>
            <a:r>
              <a:rPr lang="en-US" baseline="-25000"/>
              <a:t>4</a:t>
            </a:r>
            <a:r>
              <a:rPr lang="en-US"/>
              <a:t>={}</a:t>
            </a:r>
            <a:r>
              <a:rPr lang="en-US" baseline="-25000">
                <a:sym typeface="Symbol" panose="05050102010706020507" pitchFamily="18" charset="2"/>
              </a:rPr>
              <a:t> </a:t>
            </a:r>
          </a:p>
          <a:p>
            <a:pPr algn="ctr"/>
            <a:endParaRPr lang="en-US" baseline="-25000"/>
          </a:p>
        </p:txBody>
      </p:sp>
      <p:sp>
        <p:nvSpPr>
          <p:cNvPr id="5" name="Slide Number Placeholder 4">
            <a:extLst>
              <a:ext uri="{FF2B5EF4-FFF2-40B4-BE49-F238E27FC236}">
                <a16:creationId xmlns:a16="http://schemas.microsoft.com/office/drawing/2014/main" id="{A07CD23A-9E8F-CE84-BDBB-D97CEB902068}"/>
              </a:ext>
            </a:extLst>
          </p:cNvPr>
          <p:cNvSpPr>
            <a:spLocks noGrp="1"/>
          </p:cNvSpPr>
          <p:nvPr>
            <p:ph type="sldNum" sz="quarter" idx="12"/>
          </p:nvPr>
        </p:nvSpPr>
        <p:spPr/>
        <p:txBody>
          <a:bodyPr/>
          <a:lstStyle/>
          <a:p>
            <a:fld id="{0C6CD854-DD62-6C4B-87F1-66B34D688D3F}" type="slidenum">
              <a:rPr lang="en-US" smtClean="0"/>
              <a:t>27</a:t>
            </a:fld>
            <a:endParaRPr lang="en-US"/>
          </a:p>
        </p:txBody>
      </p:sp>
    </p:spTree>
    <p:extLst>
      <p:ext uri="{BB962C8B-B14F-4D97-AF65-F5344CB8AC3E}">
        <p14:creationId xmlns:p14="http://schemas.microsoft.com/office/powerpoint/2010/main" val="45833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t>Limitations of Arc Consistency</a:t>
            </a:r>
          </a:p>
        </p:txBody>
      </p:sp>
      <p:sp>
        <p:nvSpPr>
          <p:cNvPr id="31747" name="Rectangle 3"/>
          <p:cNvSpPr>
            <a:spLocks noGrp="1" noChangeArrowheads="1"/>
          </p:cNvSpPr>
          <p:nvPr>
            <p:ph idx="1"/>
          </p:nvPr>
        </p:nvSpPr>
        <p:spPr>
          <a:xfrm>
            <a:off x="914400" y="1600201"/>
            <a:ext cx="5791200" cy="4525963"/>
          </a:xfrm>
        </p:spPr>
        <p:txBody>
          <a:bodyPr/>
          <a:lstStyle/>
          <a:p>
            <a:pPr eaLnBrk="1" hangingPunct="1"/>
            <a:r>
              <a:rPr lang="en-US"/>
              <a:t>After enforcing arc consistency:</a:t>
            </a:r>
          </a:p>
          <a:p>
            <a:pPr lvl="1" eaLnBrk="1" hangingPunct="1"/>
            <a:r>
              <a:rPr lang="en-US"/>
              <a:t>Can have one solution left</a:t>
            </a:r>
          </a:p>
          <a:p>
            <a:pPr lvl="1" eaLnBrk="1" hangingPunct="1"/>
            <a:r>
              <a:rPr lang="en-US"/>
              <a:t>Can have multiple solutions left</a:t>
            </a:r>
          </a:p>
          <a:p>
            <a:pPr lvl="1" eaLnBrk="1" hangingPunct="1"/>
            <a:r>
              <a:rPr lang="en-US"/>
              <a:t>Can have no solutions left</a:t>
            </a:r>
          </a:p>
          <a:p>
            <a:pPr marL="457152" lvl="1" indent="0" eaLnBrk="1" hangingPunct="1">
              <a:buNone/>
            </a:pPr>
            <a:r>
              <a:rPr lang="en-US"/>
              <a:t>   (and not know it)</a:t>
            </a:r>
          </a:p>
          <a:p>
            <a:pPr lvl="1"/>
            <a:endParaRPr lang="en-US"/>
          </a:p>
          <a:p>
            <a:r>
              <a:rPr lang="en-US"/>
              <a:t>Arc consistency may still run inside a backtracking search!</a:t>
            </a:r>
          </a:p>
        </p:txBody>
      </p:sp>
      <p:grpSp>
        <p:nvGrpSpPr>
          <p:cNvPr id="31748" name="Group 4">
            <a:extLst>
              <a:ext uri="{C183D7F6-B498-43B3-948B-1728B52AA6E4}">
                <adec:decorative xmlns:adec="http://schemas.microsoft.com/office/drawing/2017/decorative" val="1"/>
              </a:ext>
            </a:extLst>
          </p:cNvPr>
          <p:cNvGrpSpPr>
            <a:grpSpLocks/>
          </p:cNvGrpSpPr>
          <p:nvPr/>
        </p:nvGrpSpPr>
        <p:grpSpPr bwMode="auto">
          <a:xfrm>
            <a:off x="7543798" y="1524002"/>
            <a:ext cx="3124199" cy="1524001"/>
            <a:chOff x="3552" y="1056"/>
            <a:chExt cx="2016" cy="1056"/>
          </a:xfrm>
        </p:grpSpPr>
        <p:grpSp>
          <p:nvGrpSpPr>
            <p:cNvPr id="31775" name="Group 5"/>
            <p:cNvGrpSpPr>
              <a:grpSpLocks/>
            </p:cNvGrpSpPr>
            <p:nvPr/>
          </p:nvGrpSpPr>
          <p:grpSpPr bwMode="auto">
            <a:xfrm>
              <a:off x="4176" y="1056"/>
              <a:ext cx="768" cy="384"/>
              <a:chOff x="2448" y="2736"/>
              <a:chExt cx="768" cy="384"/>
            </a:xfrm>
          </p:grpSpPr>
          <p:sp>
            <p:nvSpPr>
              <p:cNvPr id="31785" name="Oval 6"/>
              <p:cNvSpPr>
                <a:spLocks noChangeArrowheads="1"/>
              </p:cNvSpPr>
              <p:nvPr/>
            </p:nvSpPr>
            <p:spPr bwMode="auto">
              <a:xfrm>
                <a:off x="2448" y="2736"/>
                <a:ext cx="768" cy="384"/>
              </a:xfrm>
              <a:prstGeom prst="ellipse">
                <a:avLst/>
              </a:prstGeom>
              <a:noFill/>
              <a:ln w="9360">
                <a:solidFill>
                  <a:srgbClr val="000000"/>
                </a:solidFill>
                <a:round/>
                <a:headEnd/>
                <a:tailEnd/>
              </a:ln>
            </p:spPr>
            <p:txBody>
              <a:bodyPr wrap="none" anchor="ctr"/>
              <a:lstStyle/>
              <a:p>
                <a:endParaRPr lang="en-US"/>
              </a:p>
            </p:txBody>
          </p:sp>
          <p:sp>
            <p:nvSpPr>
              <p:cNvPr id="31786" name="Text Box 7"/>
              <p:cNvSpPr txBox="1">
                <a:spLocks noChangeArrowheads="1"/>
              </p:cNvSpPr>
              <p:nvPr/>
            </p:nvSpPr>
            <p:spPr bwMode="auto">
              <a:xfrm>
                <a:off x="2772" y="2800"/>
                <a:ext cx="117" cy="257"/>
              </a:xfrm>
              <a:prstGeom prst="rect">
                <a:avLst/>
              </a:prstGeom>
              <a:noFill/>
              <a:ln w="9525">
                <a:noFill/>
                <a:miter lim="800000"/>
                <a:headEnd/>
                <a:tailEnd/>
              </a:ln>
            </p:spPr>
            <p:txBody>
              <a:bodyPr wrap="none" lIns="90000" tIns="46800" rIns="90000" bIns="46800" anchor="ctr">
                <a:spAutoFit/>
              </a:bodyPr>
              <a:lstStyle/>
              <a:p>
                <a:pPr algn="ctr" eaLnBrk="0" hangingPunct="0">
                  <a:buClr>
                    <a:srgbClr val="000000"/>
                  </a:buClr>
                  <a:buSzPct val="100000"/>
                  <a:tabLst>
                    <a:tab pos="0" algn="l"/>
                    <a:tab pos="914354" algn="l"/>
                    <a:tab pos="1828709" algn="l"/>
                    <a:tab pos="2743062" algn="l"/>
                    <a:tab pos="3657418" algn="l"/>
                    <a:tab pos="4571772" algn="l"/>
                    <a:tab pos="5486126" algn="l"/>
                    <a:tab pos="6400480" algn="l"/>
                    <a:tab pos="7314834" algn="l"/>
                    <a:tab pos="8229189" algn="l"/>
                    <a:tab pos="9143542" algn="l"/>
                    <a:tab pos="10057898" algn="l"/>
                  </a:tabLst>
                </a:pPr>
                <a:endParaRPr lang="en-GB">
                  <a:latin typeface="Times New Roman" pitchFamily="18" charset="0"/>
                </a:endParaRPr>
              </a:p>
            </p:txBody>
          </p:sp>
        </p:grpSp>
        <p:grpSp>
          <p:nvGrpSpPr>
            <p:cNvPr id="31776" name="Group 8"/>
            <p:cNvGrpSpPr>
              <a:grpSpLocks/>
            </p:cNvGrpSpPr>
            <p:nvPr/>
          </p:nvGrpSpPr>
          <p:grpSpPr bwMode="auto">
            <a:xfrm>
              <a:off x="4800" y="1728"/>
              <a:ext cx="768" cy="384"/>
              <a:chOff x="3072" y="3408"/>
              <a:chExt cx="768" cy="384"/>
            </a:xfrm>
          </p:grpSpPr>
          <p:sp>
            <p:nvSpPr>
              <p:cNvPr id="31783" name="Oval 9"/>
              <p:cNvSpPr>
                <a:spLocks noChangeArrowheads="1"/>
              </p:cNvSpPr>
              <p:nvPr/>
            </p:nvSpPr>
            <p:spPr bwMode="auto">
              <a:xfrm>
                <a:off x="3072" y="3408"/>
                <a:ext cx="768" cy="384"/>
              </a:xfrm>
              <a:prstGeom prst="ellipse">
                <a:avLst/>
              </a:prstGeom>
              <a:noFill/>
              <a:ln w="9360">
                <a:solidFill>
                  <a:srgbClr val="000000"/>
                </a:solidFill>
                <a:round/>
                <a:headEnd/>
                <a:tailEnd/>
              </a:ln>
            </p:spPr>
            <p:txBody>
              <a:bodyPr wrap="none" anchor="ctr"/>
              <a:lstStyle/>
              <a:p>
                <a:endParaRPr lang="en-US"/>
              </a:p>
            </p:txBody>
          </p:sp>
          <p:sp>
            <p:nvSpPr>
              <p:cNvPr id="31784" name="Text Box 10"/>
              <p:cNvSpPr txBox="1">
                <a:spLocks noChangeArrowheads="1"/>
              </p:cNvSpPr>
              <p:nvPr/>
            </p:nvSpPr>
            <p:spPr bwMode="auto">
              <a:xfrm>
                <a:off x="3396" y="3472"/>
                <a:ext cx="117" cy="257"/>
              </a:xfrm>
              <a:prstGeom prst="rect">
                <a:avLst/>
              </a:prstGeom>
              <a:noFill/>
              <a:ln w="9525">
                <a:noFill/>
                <a:miter lim="800000"/>
                <a:headEnd/>
                <a:tailEnd/>
              </a:ln>
            </p:spPr>
            <p:txBody>
              <a:bodyPr wrap="none" lIns="90000" tIns="46800" rIns="90000" bIns="46800" anchor="ctr">
                <a:spAutoFit/>
              </a:bodyPr>
              <a:lstStyle/>
              <a:p>
                <a:pPr algn="ctr" eaLnBrk="0" hangingPunct="0">
                  <a:buClr>
                    <a:srgbClr val="000000"/>
                  </a:buClr>
                  <a:buSzPct val="100000"/>
                  <a:tabLst>
                    <a:tab pos="0" algn="l"/>
                    <a:tab pos="914354" algn="l"/>
                    <a:tab pos="1828709" algn="l"/>
                    <a:tab pos="2743062" algn="l"/>
                    <a:tab pos="3657418" algn="l"/>
                    <a:tab pos="4571772" algn="l"/>
                    <a:tab pos="5486126" algn="l"/>
                    <a:tab pos="6400480" algn="l"/>
                    <a:tab pos="7314834" algn="l"/>
                    <a:tab pos="8229189" algn="l"/>
                    <a:tab pos="9143542" algn="l"/>
                    <a:tab pos="10057898" algn="l"/>
                  </a:tabLst>
                </a:pPr>
                <a:endParaRPr lang="en-GB">
                  <a:latin typeface="Times New Roman" pitchFamily="18" charset="0"/>
                </a:endParaRPr>
              </a:p>
            </p:txBody>
          </p:sp>
        </p:grpSp>
        <p:grpSp>
          <p:nvGrpSpPr>
            <p:cNvPr id="31777" name="Group 11"/>
            <p:cNvGrpSpPr>
              <a:grpSpLocks/>
            </p:cNvGrpSpPr>
            <p:nvPr/>
          </p:nvGrpSpPr>
          <p:grpSpPr bwMode="auto">
            <a:xfrm>
              <a:off x="3552" y="1728"/>
              <a:ext cx="768" cy="384"/>
              <a:chOff x="1824" y="3408"/>
              <a:chExt cx="768" cy="384"/>
            </a:xfrm>
          </p:grpSpPr>
          <p:sp>
            <p:nvSpPr>
              <p:cNvPr id="31781" name="Oval 12"/>
              <p:cNvSpPr>
                <a:spLocks noChangeArrowheads="1"/>
              </p:cNvSpPr>
              <p:nvPr/>
            </p:nvSpPr>
            <p:spPr bwMode="auto">
              <a:xfrm>
                <a:off x="1824" y="3408"/>
                <a:ext cx="768" cy="384"/>
              </a:xfrm>
              <a:prstGeom prst="ellipse">
                <a:avLst/>
              </a:prstGeom>
              <a:noFill/>
              <a:ln w="9360">
                <a:solidFill>
                  <a:srgbClr val="000000"/>
                </a:solidFill>
                <a:round/>
                <a:headEnd/>
                <a:tailEnd/>
              </a:ln>
            </p:spPr>
            <p:txBody>
              <a:bodyPr wrap="none" anchor="ctr"/>
              <a:lstStyle/>
              <a:p>
                <a:endParaRPr lang="en-US"/>
              </a:p>
            </p:txBody>
          </p:sp>
          <p:sp>
            <p:nvSpPr>
              <p:cNvPr id="31782" name="Text Box 13"/>
              <p:cNvSpPr txBox="1">
                <a:spLocks noChangeArrowheads="1"/>
              </p:cNvSpPr>
              <p:nvPr/>
            </p:nvSpPr>
            <p:spPr bwMode="auto">
              <a:xfrm>
                <a:off x="2148" y="3472"/>
                <a:ext cx="117" cy="257"/>
              </a:xfrm>
              <a:prstGeom prst="rect">
                <a:avLst/>
              </a:prstGeom>
              <a:noFill/>
              <a:ln w="9525">
                <a:noFill/>
                <a:miter lim="800000"/>
                <a:headEnd/>
                <a:tailEnd/>
              </a:ln>
            </p:spPr>
            <p:txBody>
              <a:bodyPr wrap="none" lIns="90000" tIns="46800" rIns="90000" bIns="46800" anchor="ctr">
                <a:spAutoFit/>
              </a:bodyPr>
              <a:lstStyle/>
              <a:p>
                <a:pPr algn="ctr" eaLnBrk="0" hangingPunct="0">
                  <a:buClr>
                    <a:srgbClr val="000000"/>
                  </a:buClr>
                  <a:buSzPct val="100000"/>
                  <a:tabLst>
                    <a:tab pos="0" algn="l"/>
                    <a:tab pos="914354" algn="l"/>
                    <a:tab pos="1828709" algn="l"/>
                    <a:tab pos="2743062" algn="l"/>
                    <a:tab pos="3657418" algn="l"/>
                    <a:tab pos="4571772" algn="l"/>
                    <a:tab pos="5486126" algn="l"/>
                    <a:tab pos="6400480" algn="l"/>
                    <a:tab pos="7314834" algn="l"/>
                    <a:tab pos="8229189" algn="l"/>
                    <a:tab pos="9143542" algn="l"/>
                    <a:tab pos="10057898" algn="l"/>
                  </a:tabLst>
                </a:pPr>
                <a:endParaRPr lang="en-GB">
                  <a:latin typeface="Times New Roman" pitchFamily="18" charset="0"/>
                </a:endParaRPr>
              </a:p>
            </p:txBody>
          </p:sp>
        </p:grpSp>
        <p:sp>
          <p:nvSpPr>
            <p:cNvPr id="31778" name="Line 14"/>
            <p:cNvSpPr>
              <a:spLocks noChangeShapeType="1"/>
            </p:cNvSpPr>
            <p:nvPr/>
          </p:nvSpPr>
          <p:spPr bwMode="auto">
            <a:xfrm flipH="1">
              <a:off x="3983" y="1440"/>
              <a:ext cx="578" cy="288"/>
            </a:xfrm>
            <a:prstGeom prst="line">
              <a:avLst/>
            </a:prstGeom>
            <a:noFill/>
            <a:ln w="9360">
              <a:solidFill>
                <a:srgbClr val="000000"/>
              </a:solidFill>
              <a:round/>
              <a:headEnd/>
              <a:tailEnd/>
            </a:ln>
          </p:spPr>
          <p:txBody>
            <a:bodyPr/>
            <a:lstStyle/>
            <a:p>
              <a:endParaRPr lang="en-US"/>
            </a:p>
          </p:txBody>
        </p:sp>
        <p:sp>
          <p:nvSpPr>
            <p:cNvPr id="31779" name="Line 15"/>
            <p:cNvSpPr>
              <a:spLocks noChangeShapeType="1"/>
            </p:cNvSpPr>
            <p:nvPr/>
          </p:nvSpPr>
          <p:spPr bwMode="auto">
            <a:xfrm>
              <a:off x="4560" y="1440"/>
              <a:ext cx="528" cy="288"/>
            </a:xfrm>
            <a:prstGeom prst="line">
              <a:avLst/>
            </a:prstGeom>
            <a:noFill/>
            <a:ln w="9360">
              <a:solidFill>
                <a:srgbClr val="000000"/>
              </a:solidFill>
              <a:round/>
              <a:headEnd/>
              <a:tailEnd/>
            </a:ln>
          </p:spPr>
          <p:txBody>
            <a:bodyPr/>
            <a:lstStyle/>
            <a:p>
              <a:endParaRPr lang="en-US"/>
            </a:p>
          </p:txBody>
        </p:sp>
        <p:sp>
          <p:nvSpPr>
            <p:cNvPr id="31780" name="Line 16"/>
            <p:cNvSpPr>
              <a:spLocks noChangeShapeType="1"/>
            </p:cNvSpPr>
            <p:nvPr/>
          </p:nvSpPr>
          <p:spPr bwMode="auto">
            <a:xfrm>
              <a:off x="4320" y="1920"/>
              <a:ext cx="480" cy="1"/>
            </a:xfrm>
            <a:prstGeom prst="line">
              <a:avLst/>
            </a:prstGeom>
            <a:noFill/>
            <a:ln w="9360">
              <a:solidFill>
                <a:srgbClr val="000000"/>
              </a:solidFill>
              <a:round/>
              <a:headEnd/>
              <a:tailEnd/>
            </a:ln>
          </p:spPr>
          <p:txBody>
            <a:bodyPr/>
            <a:lstStyle/>
            <a:p>
              <a:endParaRPr lang="en-US"/>
            </a:p>
          </p:txBody>
        </p:sp>
      </p:grpSp>
      <p:sp>
        <p:nvSpPr>
          <p:cNvPr id="31749" name="Rectangle 18">
            <a:extLst>
              <a:ext uri="{C183D7F6-B498-43B3-948B-1728B52AA6E4}">
                <adec:decorative xmlns:adec="http://schemas.microsoft.com/office/drawing/2017/decorative" val="1"/>
              </a:ext>
            </a:extLst>
          </p:cNvPr>
          <p:cNvSpPr>
            <a:spLocks noChangeArrowheads="1"/>
          </p:cNvSpPr>
          <p:nvPr/>
        </p:nvSpPr>
        <p:spPr bwMode="auto">
          <a:xfrm>
            <a:off x="8001000" y="2667000"/>
            <a:ext cx="228600" cy="228600"/>
          </a:xfrm>
          <a:prstGeom prst="rect">
            <a:avLst/>
          </a:prstGeom>
          <a:solidFill>
            <a:srgbClr val="33CC33"/>
          </a:solidFill>
          <a:ln w="9525">
            <a:solidFill>
              <a:schemeClr val="tx1"/>
            </a:solidFill>
            <a:miter lim="800000"/>
            <a:headEnd/>
            <a:tailEnd/>
          </a:ln>
        </p:spPr>
        <p:txBody>
          <a:bodyPr wrap="none" lIns="91436" tIns="45718" rIns="91436" bIns="45718" anchor="ctr"/>
          <a:lstStyle/>
          <a:p>
            <a:endParaRPr lang="en-US"/>
          </a:p>
        </p:txBody>
      </p:sp>
      <p:sp>
        <p:nvSpPr>
          <p:cNvPr id="31750" name="Rectangle 19">
            <a:extLst>
              <a:ext uri="{C183D7F6-B498-43B3-948B-1728B52AA6E4}">
                <adec:decorative xmlns:adec="http://schemas.microsoft.com/office/drawing/2017/decorative" val="1"/>
              </a:ext>
            </a:extLst>
          </p:cNvPr>
          <p:cNvSpPr>
            <a:spLocks noChangeArrowheads="1"/>
          </p:cNvSpPr>
          <p:nvPr/>
        </p:nvSpPr>
        <p:spPr bwMode="auto">
          <a:xfrm>
            <a:off x="8305800" y="2667000"/>
            <a:ext cx="228600" cy="228600"/>
          </a:xfrm>
          <a:prstGeom prst="rect">
            <a:avLst/>
          </a:prstGeom>
          <a:solidFill>
            <a:srgbClr val="3333FF"/>
          </a:solidFill>
          <a:ln w="9525">
            <a:solidFill>
              <a:schemeClr val="tx1"/>
            </a:solidFill>
            <a:miter lim="800000"/>
            <a:headEnd/>
            <a:tailEnd/>
          </a:ln>
        </p:spPr>
        <p:txBody>
          <a:bodyPr wrap="none" lIns="91436" tIns="45718" rIns="91436" bIns="45718" anchor="ctr"/>
          <a:lstStyle/>
          <a:p>
            <a:endParaRPr lang="en-US"/>
          </a:p>
        </p:txBody>
      </p:sp>
      <p:sp>
        <p:nvSpPr>
          <p:cNvPr id="31751" name="Rectangle 21">
            <a:extLst>
              <a:ext uri="{C183D7F6-B498-43B3-948B-1728B52AA6E4}">
                <adec:decorative xmlns:adec="http://schemas.microsoft.com/office/drawing/2017/decorative" val="1"/>
              </a:ext>
            </a:extLst>
          </p:cNvPr>
          <p:cNvSpPr>
            <a:spLocks noChangeArrowheads="1"/>
          </p:cNvSpPr>
          <p:nvPr/>
        </p:nvSpPr>
        <p:spPr bwMode="auto">
          <a:xfrm>
            <a:off x="9982200" y="2667000"/>
            <a:ext cx="228600" cy="228600"/>
          </a:xfrm>
          <a:prstGeom prst="rect">
            <a:avLst/>
          </a:prstGeom>
          <a:solidFill>
            <a:srgbClr val="33CC33"/>
          </a:solidFill>
          <a:ln w="9525">
            <a:solidFill>
              <a:schemeClr val="tx1"/>
            </a:solidFill>
            <a:miter lim="800000"/>
            <a:headEnd/>
            <a:tailEnd/>
          </a:ln>
        </p:spPr>
        <p:txBody>
          <a:bodyPr wrap="none" lIns="91436" tIns="45718" rIns="91436" bIns="45718" anchor="ctr"/>
          <a:lstStyle/>
          <a:p>
            <a:endParaRPr lang="en-US"/>
          </a:p>
        </p:txBody>
      </p:sp>
      <p:sp>
        <p:nvSpPr>
          <p:cNvPr id="31752" name="Rectangle 22">
            <a:extLst>
              <a:ext uri="{C183D7F6-B498-43B3-948B-1728B52AA6E4}">
                <adec:decorative xmlns:adec="http://schemas.microsoft.com/office/drawing/2017/decorative" val="1"/>
              </a:ext>
            </a:extLst>
          </p:cNvPr>
          <p:cNvSpPr>
            <a:spLocks noChangeArrowheads="1"/>
          </p:cNvSpPr>
          <p:nvPr/>
        </p:nvSpPr>
        <p:spPr bwMode="auto">
          <a:xfrm>
            <a:off x="8686800" y="1676400"/>
            <a:ext cx="838200" cy="228600"/>
          </a:xfrm>
          <a:prstGeom prst="rect">
            <a:avLst/>
          </a:prstGeom>
          <a:solidFill>
            <a:srgbClr val="FF3300"/>
          </a:solidFill>
          <a:ln w="9525">
            <a:solidFill>
              <a:schemeClr val="tx1"/>
            </a:solidFill>
            <a:miter lim="800000"/>
            <a:headEnd/>
            <a:tailEnd/>
          </a:ln>
        </p:spPr>
        <p:txBody>
          <a:bodyPr wrap="none" lIns="91436" tIns="45718" rIns="91436" bIns="45718" anchor="ctr"/>
          <a:lstStyle/>
          <a:p>
            <a:endParaRPr lang="en-US"/>
          </a:p>
        </p:txBody>
      </p:sp>
      <p:sp>
        <p:nvSpPr>
          <p:cNvPr id="31753" name="Rectangle 23">
            <a:extLst>
              <a:ext uri="{C183D7F6-B498-43B3-948B-1728B52AA6E4}">
                <adec:decorative xmlns:adec="http://schemas.microsoft.com/office/drawing/2017/decorative" val="1"/>
              </a:ext>
            </a:extLst>
          </p:cNvPr>
          <p:cNvSpPr>
            <a:spLocks noChangeArrowheads="1"/>
          </p:cNvSpPr>
          <p:nvPr/>
        </p:nvSpPr>
        <p:spPr bwMode="auto">
          <a:xfrm>
            <a:off x="10287000" y="2667000"/>
            <a:ext cx="228600" cy="228600"/>
          </a:xfrm>
          <a:prstGeom prst="rect">
            <a:avLst/>
          </a:prstGeom>
          <a:solidFill>
            <a:srgbClr val="3333FF"/>
          </a:solidFill>
          <a:ln w="9525">
            <a:solidFill>
              <a:schemeClr val="tx1"/>
            </a:solidFill>
            <a:miter lim="800000"/>
            <a:headEnd/>
            <a:tailEnd/>
          </a:ln>
        </p:spPr>
        <p:txBody>
          <a:bodyPr wrap="none" lIns="91436" tIns="45718" rIns="91436" bIns="45718" anchor="ctr"/>
          <a:lstStyle/>
          <a:p>
            <a:endParaRPr lang="en-US"/>
          </a:p>
        </p:txBody>
      </p:sp>
      <p:grpSp>
        <p:nvGrpSpPr>
          <p:cNvPr id="31754" name="Group 24">
            <a:extLst>
              <a:ext uri="{C183D7F6-B498-43B3-948B-1728B52AA6E4}">
                <adec:decorative xmlns:adec="http://schemas.microsoft.com/office/drawing/2017/decorative" val="1"/>
              </a:ext>
            </a:extLst>
          </p:cNvPr>
          <p:cNvGrpSpPr>
            <a:grpSpLocks/>
          </p:cNvGrpSpPr>
          <p:nvPr/>
        </p:nvGrpSpPr>
        <p:grpSpPr bwMode="auto">
          <a:xfrm>
            <a:off x="7543798" y="3581402"/>
            <a:ext cx="3124199" cy="1524001"/>
            <a:chOff x="3552" y="1056"/>
            <a:chExt cx="2016" cy="1056"/>
          </a:xfrm>
        </p:grpSpPr>
        <p:grpSp>
          <p:nvGrpSpPr>
            <p:cNvPr id="31763" name="Group 25"/>
            <p:cNvGrpSpPr>
              <a:grpSpLocks/>
            </p:cNvGrpSpPr>
            <p:nvPr/>
          </p:nvGrpSpPr>
          <p:grpSpPr bwMode="auto">
            <a:xfrm>
              <a:off x="4176" y="1056"/>
              <a:ext cx="768" cy="384"/>
              <a:chOff x="2448" y="2736"/>
              <a:chExt cx="768" cy="384"/>
            </a:xfrm>
          </p:grpSpPr>
          <p:sp>
            <p:nvSpPr>
              <p:cNvPr id="31773" name="Oval 26"/>
              <p:cNvSpPr>
                <a:spLocks noChangeArrowheads="1"/>
              </p:cNvSpPr>
              <p:nvPr/>
            </p:nvSpPr>
            <p:spPr bwMode="auto">
              <a:xfrm>
                <a:off x="2448" y="2736"/>
                <a:ext cx="768" cy="384"/>
              </a:xfrm>
              <a:prstGeom prst="ellipse">
                <a:avLst/>
              </a:prstGeom>
              <a:noFill/>
              <a:ln w="9360">
                <a:solidFill>
                  <a:srgbClr val="000000"/>
                </a:solidFill>
                <a:round/>
                <a:headEnd/>
                <a:tailEnd/>
              </a:ln>
            </p:spPr>
            <p:txBody>
              <a:bodyPr wrap="none" anchor="ctr"/>
              <a:lstStyle/>
              <a:p>
                <a:endParaRPr lang="en-US"/>
              </a:p>
            </p:txBody>
          </p:sp>
          <p:sp>
            <p:nvSpPr>
              <p:cNvPr id="31774" name="Text Box 27"/>
              <p:cNvSpPr txBox="1">
                <a:spLocks noChangeArrowheads="1"/>
              </p:cNvSpPr>
              <p:nvPr/>
            </p:nvSpPr>
            <p:spPr bwMode="auto">
              <a:xfrm>
                <a:off x="2772" y="2800"/>
                <a:ext cx="117" cy="257"/>
              </a:xfrm>
              <a:prstGeom prst="rect">
                <a:avLst/>
              </a:prstGeom>
              <a:noFill/>
              <a:ln w="9525">
                <a:noFill/>
                <a:miter lim="800000"/>
                <a:headEnd/>
                <a:tailEnd/>
              </a:ln>
            </p:spPr>
            <p:txBody>
              <a:bodyPr wrap="none" lIns="90000" tIns="46800" rIns="90000" bIns="46800" anchor="ctr">
                <a:spAutoFit/>
              </a:bodyPr>
              <a:lstStyle/>
              <a:p>
                <a:pPr algn="ctr" eaLnBrk="0" hangingPunct="0">
                  <a:buClr>
                    <a:srgbClr val="000000"/>
                  </a:buClr>
                  <a:buSzPct val="100000"/>
                  <a:tabLst>
                    <a:tab pos="0" algn="l"/>
                    <a:tab pos="914354" algn="l"/>
                    <a:tab pos="1828709" algn="l"/>
                    <a:tab pos="2743062" algn="l"/>
                    <a:tab pos="3657418" algn="l"/>
                    <a:tab pos="4571772" algn="l"/>
                    <a:tab pos="5486126" algn="l"/>
                    <a:tab pos="6400480" algn="l"/>
                    <a:tab pos="7314834" algn="l"/>
                    <a:tab pos="8229189" algn="l"/>
                    <a:tab pos="9143542" algn="l"/>
                    <a:tab pos="10057898" algn="l"/>
                  </a:tabLst>
                </a:pPr>
                <a:endParaRPr lang="en-GB">
                  <a:latin typeface="Times New Roman" pitchFamily="18" charset="0"/>
                </a:endParaRPr>
              </a:p>
            </p:txBody>
          </p:sp>
        </p:grpSp>
        <p:grpSp>
          <p:nvGrpSpPr>
            <p:cNvPr id="31764" name="Group 28"/>
            <p:cNvGrpSpPr>
              <a:grpSpLocks/>
            </p:cNvGrpSpPr>
            <p:nvPr/>
          </p:nvGrpSpPr>
          <p:grpSpPr bwMode="auto">
            <a:xfrm>
              <a:off x="4800" y="1728"/>
              <a:ext cx="768" cy="384"/>
              <a:chOff x="3072" y="3408"/>
              <a:chExt cx="768" cy="384"/>
            </a:xfrm>
          </p:grpSpPr>
          <p:sp>
            <p:nvSpPr>
              <p:cNvPr id="31771" name="Oval 29"/>
              <p:cNvSpPr>
                <a:spLocks noChangeArrowheads="1"/>
              </p:cNvSpPr>
              <p:nvPr/>
            </p:nvSpPr>
            <p:spPr bwMode="auto">
              <a:xfrm>
                <a:off x="3072" y="3408"/>
                <a:ext cx="768" cy="384"/>
              </a:xfrm>
              <a:prstGeom prst="ellipse">
                <a:avLst/>
              </a:prstGeom>
              <a:noFill/>
              <a:ln w="9360">
                <a:solidFill>
                  <a:srgbClr val="000000"/>
                </a:solidFill>
                <a:round/>
                <a:headEnd/>
                <a:tailEnd/>
              </a:ln>
            </p:spPr>
            <p:txBody>
              <a:bodyPr wrap="none" anchor="ctr"/>
              <a:lstStyle/>
              <a:p>
                <a:endParaRPr lang="en-US"/>
              </a:p>
            </p:txBody>
          </p:sp>
          <p:sp>
            <p:nvSpPr>
              <p:cNvPr id="31772" name="Text Box 30"/>
              <p:cNvSpPr txBox="1">
                <a:spLocks noChangeArrowheads="1"/>
              </p:cNvSpPr>
              <p:nvPr/>
            </p:nvSpPr>
            <p:spPr bwMode="auto">
              <a:xfrm>
                <a:off x="3396" y="3472"/>
                <a:ext cx="117" cy="257"/>
              </a:xfrm>
              <a:prstGeom prst="rect">
                <a:avLst/>
              </a:prstGeom>
              <a:noFill/>
              <a:ln w="9525">
                <a:noFill/>
                <a:miter lim="800000"/>
                <a:headEnd/>
                <a:tailEnd/>
              </a:ln>
            </p:spPr>
            <p:txBody>
              <a:bodyPr wrap="none" lIns="90000" tIns="46800" rIns="90000" bIns="46800" anchor="ctr">
                <a:spAutoFit/>
              </a:bodyPr>
              <a:lstStyle/>
              <a:p>
                <a:pPr algn="ctr" eaLnBrk="0" hangingPunct="0">
                  <a:buClr>
                    <a:srgbClr val="000000"/>
                  </a:buClr>
                  <a:buSzPct val="100000"/>
                  <a:tabLst>
                    <a:tab pos="0" algn="l"/>
                    <a:tab pos="914354" algn="l"/>
                    <a:tab pos="1828709" algn="l"/>
                    <a:tab pos="2743062" algn="l"/>
                    <a:tab pos="3657418" algn="l"/>
                    <a:tab pos="4571772" algn="l"/>
                    <a:tab pos="5486126" algn="l"/>
                    <a:tab pos="6400480" algn="l"/>
                    <a:tab pos="7314834" algn="l"/>
                    <a:tab pos="8229189" algn="l"/>
                    <a:tab pos="9143542" algn="l"/>
                    <a:tab pos="10057898" algn="l"/>
                  </a:tabLst>
                </a:pPr>
                <a:endParaRPr lang="en-GB">
                  <a:latin typeface="Times New Roman" pitchFamily="18" charset="0"/>
                </a:endParaRPr>
              </a:p>
            </p:txBody>
          </p:sp>
        </p:grpSp>
        <p:grpSp>
          <p:nvGrpSpPr>
            <p:cNvPr id="31765" name="Group 31"/>
            <p:cNvGrpSpPr>
              <a:grpSpLocks/>
            </p:cNvGrpSpPr>
            <p:nvPr/>
          </p:nvGrpSpPr>
          <p:grpSpPr bwMode="auto">
            <a:xfrm>
              <a:off x="3552" y="1728"/>
              <a:ext cx="768" cy="384"/>
              <a:chOff x="1824" y="3408"/>
              <a:chExt cx="768" cy="384"/>
            </a:xfrm>
          </p:grpSpPr>
          <p:sp>
            <p:nvSpPr>
              <p:cNvPr id="31769" name="Oval 32"/>
              <p:cNvSpPr>
                <a:spLocks noChangeArrowheads="1"/>
              </p:cNvSpPr>
              <p:nvPr/>
            </p:nvSpPr>
            <p:spPr bwMode="auto">
              <a:xfrm>
                <a:off x="1824" y="3408"/>
                <a:ext cx="768" cy="384"/>
              </a:xfrm>
              <a:prstGeom prst="ellipse">
                <a:avLst/>
              </a:prstGeom>
              <a:noFill/>
              <a:ln w="9360">
                <a:solidFill>
                  <a:srgbClr val="000000"/>
                </a:solidFill>
                <a:round/>
                <a:headEnd/>
                <a:tailEnd/>
              </a:ln>
            </p:spPr>
            <p:txBody>
              <a:bodyPr wrap="none" anchor="ctr"/>
              <a:lstStyle/>
              <a:p>
                <a:endParaRPr lang="en-US"/>
              </a:p>
            </p:txBody>
          </p:sp>
          <p:sp>
            <p:nvSpPr>
              <p:cNvPr id="31770" name="Text Box 33"/>
              <p:cNvSpPr txBox="1">
                <a:spLocks noChangeArrowheads="1"/>
              </p:cNvSpPr>
              <p:nvPr/>
            </p:nvSpPr>
            <p:spPr bwMode="auto">
              <a:xfrm>
                <a:off x="2148" y="3472"/>
                <a:ext cx="117" cy="257"/>
              </a:xfrm>
              <a:prstGeom prst="rect">
                <a:avLst/>
              </a:prstGeom>
              <a:noFill/>
              <a:ln w="9525">
                <a:noFill/>
                <a:miter lim="800000"/>
                <a:headEnd/>
                <a:tailEnd/>
              </a:ln>
            </p:spPr>
            <p:txBody>
              <a:bodyPr wrap="none" lIns="90000" tIns="46800" rIns="90000" bIns="46800" anchor="ctr">
                <a:spAutoFit/>
              </a:bodyPr>
              <a:lstStyle/>
              <a:p>
                <a:pPr algn="ctr" eaLnBrk="0" hangingPunct="0">
                  <a:buClr>
                    <a:srgbClr val="000000"/>
                  </a:buClr>
                  <a:buSzPct val="100000"/>
                  <a:tabLst>
                    <a:tab pos="0" algn="l"/>
                    <a:tab pos="914354" algn="l"/>
                    <a:tab pos="1828709" algn="l"/>
                    <a:tab pos="2743062" algn="l"/>
                    <a:tab pos="3657418" algn="l"/>
                    <a:tab pos="4571772" algn="l"/>
                    <a:tab pos="5486126" algn="l"/>
                    <a:tab pos="6400480" algn="l"/>
                    <a:tab pos="7314834" algn="l"/>
                    <a:tab pos="8229189" algn="l"/>
                    <a:tab pos="9143542" algn="l"/>
                    <a:tab pos="10057898" algn="l"/>
                  </a:tabLst>
                </a:pPr>
                <a:endParaRPr lang="en-GB">
                  <a:latin typeface="Times New Roman" pitchFamily="18" charset="0"/>
                </a:endParaRPr>
              </a:p>
            </p:txBody>
          </p:sp>
        </p:grpSp>
        <p:sp>
          <p:nvSpPr>
            <p:cNvPr id="31766" name="Line 34"/>
            <p:cNvSpPr>
              <a:spLocks noChangeShapeType="1"/>
            </p:cNvSpPr>
            <p:nvPr/>
          </p:nvSpPr>
          <p:spPr bwMode="auto">
            <a:xfrm flipH="1">
              <a:off x="3983" y="1440"/>
              <a:ext cx="578" cy="288"/>
            </a:xfrm>
            <a:prstGeom prst="line">
              <a:avLst/>
            </a:prstGeom>
            <a:noFill/>
            <a:ln w="9360">
              <a:solidFill>
                <a:srgbClr val="000000"/>
              </a:solidFill>
              <a:round/>
              <a:headEnd/>
              <a:tailEnd/>
            </a:ln>
          </p:spPr>
          <p:txBody>
            <a:bodyPr/>
            <a:lstStyle/>
            <a:p>
              <a:endParaRPr lang="en-US"/>
            </a:p>
          </p:txBody>
        </p:sp>
        <p:sp>
          <p:nvSpPr>
            <p:cNvPr id="31767" name="Line 35"/>
            <p:cNvSpPr>
              <a:spLocks noChangeShapeType="1"/>
            </p:cNvSpPr>
            <p:nvPr/>
          </p:nvSpPr>
          <p:spPr bwMode="auto">
            <a:xfrm>
              <a:off x="4560" y="1440"/>
              <a:ext cx="528" cy="288"/>
            </a:xfrm>
            <a:prstGeom prst="line">
              <a:avLst/>
            </a:prstGeom>
            <a:noFill/>
            <a:ln w="9360">
              <a:solidFill>
                <a:srgbClr val="000000"/>
              </a:solidFill>
              <a:round/>
              <a:headEnd/>
              <a:tailEnd/>
            </a:ln>
          </p:spPr>
          <p:txBody>
            <a:bodyPr/>
            <a:lstStyle/>
            <a:p>
              <a:endParaRPr lang="en-US"/>
            </a:p>
          </p:txBody>
        </p:sp>
        <p:sp>
          <p:nvSpPr>
            <p:cNvPr id="31768" name="Line 36"/>
            <p:cNvSpPr>
              <a:spLocks noChangeShapeType="1"/>
            </p:cNvSpPr>
            <p:nvPr/>
          </p:nvSpPr>
          <p:spPr bwMode="auto">
            <a:xfrm>
              <a:off x="4320" y="1920"/>
              <a:ext cx="480" cy="1"/>
            </a:xfrm>
            <a:prstGeom prst="line">
              <a:avLst/>
            </a:prstGeom>
            <a:noFill/>
            <a:ln w="9360">
              <a:solidFill>
                <a:srgbClr val="000000"/>
              </a:solidFill>
              <a:round/>
              <a:headEnd/>
              <a:tailEnd/>
            </a:ln>
          </p:spPr>
          <p:txBody>
            <a:bodyPr/>
            <a:lstStyle/>
            <a:p>
              <a:endParaRPr lang="en-US"/>
            </a:p>
          </p:txBody>
        </p:sp>
      </p:grpSp>
      <p:sp>
        <p:nvSpPr>
          <p:cNvPr id="31755" name="Rectangle 37">
            <a:extLst>
              <a:ext uri="{C183D7F6-B498-43B3-948B-1728B52AA6E4}">
                <adec:decorative xmlns:adec="http://schemas.microsoft.com/office/drawing/2017/decorative" val="1"/>
              </a:ext>
            </a:extLst>
          </p:cNvPr>
          <p:cNvSpPr>
            <a:spLocks noChangeArrowheads="1"/>
          </p:cNvSpPr>
          <p:nvPr/>
        </p:nvSpPr>
        <p:spPr bwMode="auto">
          <a:xfrm>
            <a:off x="7696200" y="4724400"/>
            <a:ext cx="228600" cy="228600"/>
          </a:xfrm>
          <a:prstGeom prst="rect">
            <a:avLst/>
          </a:prstGeom>
          <a:solidFill>
            <a:srgbClr val="FF3300"/>
          </a:solidFill>
          <a:ln w="9525">
            <a:solidFill>
              <a:schemeClr val="tx1"/>
            </a:solidFill>
            <a:miter lim="800000"/>
            <a:headEnd/>
            <a:tailEnd/>
          </a:ln>
        </p:spPr>
        <p:txBody>
          <a:bodyPr wrap="none" lIns="91436" tIns="45718" rIns="91436" bIns="45718" anchor="ctr"/>
          <a:lstStyle/>
          <a:p>
            <a:endParaRPr lang="en-US"/>
          </a:p>
        </p:txBody>
      </p:sp>
      <p:sp>
        <p:nvSpPr>
          <p:cNvPr id="31756" name="Rectangle 40">
            <a:extLst>
              <a:ext uri="{C183D7F6-B498-43B3-948B-1728B52AA6E4}">
                <adec:decorative xmlns:adec="http://schemas.microsoft.com/office/drawing/2017/decorative" val="1"/>
              </a:ext>
            </a:extLst>
          </p:cNvPr>
          <p:cNvSpPr>
            <a:spLocks noChangeArrowheads="1"/>
          </p:cNvSpPr>
          <p:nvPr/>
        </p:nvSpPr>
        <p:spPr bwMode="auto">
          <a:xfrm>
            <a:off x="9677400" y="4724400"/>
            <a:ext cx="228600" cy="228600"/>
          </a:xfrm>
          <a:prstGeom prst="rect">
            <a:avLst/>
          </a:prstGeom>
          <a:solidFill>
            <a:srgbClr val="FF3300"/>
          </a:solidFill>
          <a:ln w="9525">
            <a:solidFill>
              <a:schemeClr val="tx1"/>
            </a:solidFill>
            <a:miter lim="800000"/>
            <a:headEnd/>
            <a:tailEnd/>
          </a:ln>
        </p:spPr>
        <p:txBody>
          <a:bodyPr wrap="none" lIns="91436" tIns="45718" rIns="91436" bIns="45718" anchor="ctr"/>
          <a:lstStyle/>
          <a:p>
            <a:endParaRPr lang="en-US"/>
          </a:p>
        </p:txBody>
      </p:sp>
      <p:sp>
        <p:nvSpPr>
          <p:cNvPr id="31757" name="Rectangle 43">
            <a:extLst>
              <a:ext uri="{C183D7F6-B498-43B3-948B-1728B52AA6E4}">
                <adec:decorative xmlns:adec="http://schemas.microsoft.com/office/drawing/2017/decorative" val="1"/>
              </a:ext>
            </a:extLst>
          </p:cNvPr>
          <p:cNvSpPr>
            <a:spLocks noChangeArrowheads="1"/>
          </p:cNvSpPr>
          <p:nvPr/>
        </p:nvSpPr>
        <p:spPr bwMode="auto">
          <a:xfrm>
            <a:off x="8686800" y="3733800"/>
            <a:ext cx="228600" cy="228600"/>
          </a:xfrm>
          <a:prstGeom prst="rect">
            <a:avLst/>
          </a:prstGeom>
          <a:solidFill>
            <a:srgbClr val="FF3300"/>
          </a:solidFill>
          <a:ln w="9525">
            <a:solidFill>
              <a:schemeClr val="tx1"/>
            </a:solidFill>
            <a:miter lim="800000"/>
            <a:headEnd/>
            <a:tailEnd/>
          </a:ln>
        </p:spPr>
        <p:txBody>
          <a:bodyPr wrap="none" lIns="91436" tIns="45718" rIns="91436" bIns="45718" anchor="ctr"/>
          <a:lstStyle/>
          <a:p>
            <a:endParaRPr lang="en-US"/>
          </a:p>
        </p:txBody>
      </p:sp>
      <p:sp>
        <p:nvSpPr>
          <p:cNvPr id="31758" name="Rectangle 45">
            <a:extLst>
              <a:ext uri="{C183D7F6-B498-43B3-948B-1728B52AA6E4}">
                <adec:decorative xmlns:adec="http://schemas.microsoft.com/office/drawing/2017/decorative" val="1"/>
              </a:ext>
            </a:extLst>
          </p:cNvPr>
          <p:cNvSpPr>
            <a:spLocks noChangeArrowheads="1"/>
          </p:cNvSpPr>
          <p:nvPr/>
        </p:nvSpPr>
        <p:spPr bwMode="auto">
          <a:xfrm>
            <a:off x="9296400" y="3733800"/>
            <a:ext cx="228600" cy="228600"/>
          </a:xfrm>
          <a:prstGeom prst="rect">
            <a:avLst/>
          </a:prstGeom>
          <a:solidFill>
            <a:srgbClr val="3333FF"/>
          </a:solidFill>
          <a:ln w="9525">
            <a:solidFill>
              <a:schemeClr val="tx1"/>
            </a:solidFill>
            <a:miter lim="800000"/>
            <a:headEnd/>
            <a:tailEnd/>
          </a:ln>
        </p:spPr>
        <p:txBody>
          <a:bodyPr wrap="none" lIns="91436" tIns="45718" rIns="91436" bIns="45718" anchor="ctr"/>
          <a:lstStyle/>
          <a:p>
            <a:endParaRPr lang="en-US"/>
          </a:p>
        </p:txBody>
      </p:sp>
      <p:sp>
        <p:nvSpPr>
          <p:cNvPr id="31759" name="Rectangle 46">
            <a:extLst>
              <a:ext uri="{C183D7F6-B498-43B3-948B-1728B52AA6E4}">
                <adec:decorative xmlns:adec="http://schemas.microsoft.com/office/drawing/2017/decorative" val="1"/>
              </a:ext>
            </a:extLst>
          </p:cNvPr>
          <p:cNvSpPr>
            <a:spLocks noChangeArrowheads="1"/>
          </p:cNvSpPr>
          <p:nvPr/>
        </p:nvSpPr>
        <p:spPr bwMode="auto">
          <a:xfrm>
            <a:off x="8305800" y="4724400"/>
            <a:ext cx="228600" cy="228600"/>
          </a:xfrm>
          <a:prstGeom prst="rect">
            <a:avLst/>
          </a:prstGeom>
          <a:solidFill>
            <a:srgbClr val="3333FF"/>
          </a:solidFill>
          <a:ln w="9525">
            <a:solidFill>
              <a:schemeClr val="tx1"/>
            </a:solidFill>
            <a:miter lim="800000"/>
            <a:headEnd/>
            <a:tailEnd/>
          </a:ln>
        </p:spPr>
        <p:txBody>
          <a:bodyPr wrap="none" lIns="91436" tIns="45718" rIns="91436" bIns="45718" anchor="ctr"/>
          <a:lstStyle/>
          <a:p>
            <a:endParaRPr lang="en-US"/>
          </a:p>
        </p:txBody>
      </p:sp>
      <p:sp>
        <p:nvSpPr>
          <p:cNvPr id="31760" name="Rectangle 47">
            <a:extLst>
              <a:ext uri="{C183D7F6-B498-43B3-948B-1728B52AA6E4}">
                <adec:decorative xmlns:adec="http://schemas.microsoft.com/office/drawing/2017/decorative" val="1"/>
              </a:ext>
            </a:extLst>
          </p:cNvPr>
          <p:cNvSpPr>
            <a:spLocks noChangeArrowheads="1"/>
          </p:cNvSpPr>
          <p:nvPr/>
        </p:nvSpPr>
        <p:spPr bwMode="auto">
          <a:xfrm>
            <a:off x="10287000" y="4724400"/>
            <a:ext cx="228600" cy="228600"/>
          </a:xfrm>
          <a:prstGeom prst="rect">
            <a:avLst/>
          </a:prstGeom>
          <a:solidFill>
            <a:srgbClr val="3333FF"/>
          </a:solidFill>
          <a:ln w="9525">
            <a:solidFill>
              <a:schemeClr val="tx1"/>
            </a:solidFill>
            <a:miter lim="800000"/>
            <a:headEnd/>
            <a:tailEnd/>
          </a:ln>
        </p:spPr>
        <p:txBody>
          <a:bodyPr wrap="none" lIns="91436" tIns="45718" rIns="91436" bIns="45718" anchor="ctr"/>
          <a:lstStyle/>
          <a:p>
            <a:endParaRPr lang="en-US"/>
          </a:p>
        </p:txBody>
      </p:sp>
      <p:sp>
        <p:nvSpPr>
          <p:cNvPr id="44" name="Freeform 17">
            <a:extLst>
              <a:ext uri="{C183D7F6-B498-43B3-948B-1728B52AA6E4}">
                <adec:decorative xmlns:adec="http://schemas.microsoft.com/office/drawing/2017/decorative" val="1"/>
              </a:ext>
            </a:extLst>
          </p:cNvPr>
          <p:cNvSpPr>
            <a:spLocks/>
          </p:cNvSpPr>
          <p:nvPr/>
        </p:nvSpPr>
        <p:spPr bwMode="auto">
          <a:xfrm rot="19921456">
            <a:off x="8363538" y="2330851"/>
            <a:ext cx="875716" cy="139435"/>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rgbClr val="DB4210"/>
            </a:solidFill>
            <a:round/>
            <a:headEnd/>
            <a:tailEnd type="triangle" w="lg" len="med"/>
          </a:ln>
        </p:spPr>
        <p:txBody>
          <a:bodyPr lIns="91436" tIns="45718" rIns="91436" bIns="45718"/>
          <a:lstStyle/>
          <a:p>
            <a:endParaRPr lang="en-US">
              <a:solidFill>
                <a:srgbClr val="DB4210"/>
              </a:solidFill>
            </a:endParaRPr>
          </a:p>
        </p:txBody>
      </p:sp>
      <p:sp>
        <p:nvSpPr>
          <p:cNvPr id="45" name="Freeform 17">
            <a:extLst>
              <a:ext uri="{C183D7F6-B498-43B3-948B-1728B52AA6E4}">
                <adec:decorative xmlns:adec="http://schemas.microsoft.com/office/drawing/2017/decorative" val="1"/>
              </a:ext>
            </a:extLst>
          </p:cNvPr>
          <p:cNvSpPr>
            <a:spLocks/>
          </p:cNvSpPr>
          <p:nvPr/>
        </p:nvSpPr>
        <p:spPr bwMode="auto">
          <a:xfrm rot="8645891">
            <a:off x="7856474" y="2090014"/>
            <a:ext cx="875716" cy="139435"/>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rgbClr val="DB4210"/>
            </a:solidFill>
            <a:round/>
            <a:headEnd/>
            <a:tailEnd type="triangle" w="lg" len="med"/>
          </a:ln>
        </p:spPr>
        <p:txBody>
          <a:bodyPr lIns="91436" tIns="45718" rIns="91436" bIns="45718"/>
          <a:lstStyle/>
          <a:p>
            <a:endParaRPr lang="en-US">
              <a:solidFill>
                <a:srgbClr val="DB4210"/>
              </a:solidFill>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91800" y="1600200"/>
            <a:ext cx="933641" cy="990600"/>
          </a:xfrm>
          <a:prstGeom prst="rect">
            <a:avLst/>
          </a:prstGeom>
        </p:spPr>
      </p:pic>
      <p:sp>
        <p:nvSpPr>
          <p:cNvPr id="47" name="Freeform 17">
            <a:extLst>
              <a:ext uri="{C183D7F6-B498-43B3-948B-1728B52AA6E4}">
                <adec:decorative xmlns:adec="http://schemas.microsoft.com/office/drawing/2017/decorative" val="1"/>
              </a:ext>
            </a:extLst>
          </p:cNvPr>
          <p:cNvSpPr>
            <a:spLocks/>
          </p:cNvSpPr>
          <p:nvPr/>
        </p:nvSpPr>
        <p:spPr bwMode="auto">
          <a:xfrm rot="10591576">
            <a:off x="8690220" y="2617201"/>
            <a:ext cx="875716" cy="139435"/>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rgbClr val="DB4210"/>
            </a:solidFill>
            <a:round/>
            <a:headEnd/>
            <a:tailEnd type="triangle" w="lg" len="med"/>
          </a:ln>
        </p:spPr>
        <p:txBody>
          <a:bodyPr lIns="91436" tIns="45718" rIns="91436" bIns="45718"/>
          <a:lstStyle/>
          <a:p>
            <a:endParaRPr lang="en-US">
              <a:solidFill>
                <a:srgbClr val="DB4210"/>
              </a:solidFill>
            </a:endParaRP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591800" y="3810000"/>
            <a:ext cx="685800" cy="685800"/>
          </a:xfrm>
          <a:prstGeom prst="rect">
            <a:avLst/>
          </a:prstGeom>
        </p:spPr>
      </p:pic>
      <p:sp>
        <p:nvSpPr>
          <p:cNvPr id="49" name="Freeform 17">
            <a:extLst>
              <a:ext uri="{C183D7F6-B498-43B3-948B-1728B52AA6E4}">
                <adec:decorative xmlns:adec="http://schemas.microsoft.com/office/drawing/2017/decorative" val="1"/>
              </a:ext>
            </a:extLst>
          </p:cNvPr>
          <p:cNvSpPr>
            <a:spLocks/>
          </p:cNvSpPr>
          <p:nvPr/>
        </p:nvSpPr>
        <p:spPr bwMode="auto">
          <a:xfrm rot="19921456">
            <a:off x="8287339" y="4388251"/>
            <a:ext cx="875716" cy="139435"/>
          </a:xfrm>
          <a:custGeom>
            <a:avLst/>
            <a:gdLst>
              <a:gd name="T0" fmla="*/ 2147483647 w 1440"/>
              <a:gd name="T1" fmla="*/ 0 h 192"/>
              <a:gd name="T2" fmla="*/ 2147483647 w 1440"/>
              <a:gd name="T3" fmla="*/ 2147483647 h 192"/>
              <a:gd name="T4" fmla="*/ 0 w 1440"/>
              <a:gd name="T5" fmla="*/ 0 h 192"/>
              <a:gd name="T6" fmla="*/ 0 60000 65536"/>
              <a:gd name="T7" fmla="*/ 0 60000 65536"/>
              <a:gd name="T8" fmla="*/ 0 60000 65536"/>
              <a:gd name="T9" fmla="*/ 0 w 1440"/>
              <a:gd name="T10" fmla="*/ 0 h 192"/>
              <a:gd name="T11" fmla="*/ 1440 w 1440"/>
              <a:gd name="T12" fmla="*/ 192 h 192"/>
            </a:gdLst>
            <a:ahLst/>
            <a:cxnLst>
              <a:cxn ang="T6">
                <a:pos x="T0" y="T1"/>
              </a:cxn>
              <a:cxn ang="T7">
                <a:pos x="T2" y="T3"/>
              </a:cxn>
              <a:cxn ang="T8">
                <a:pos x="T4" y="T5"/>
              </a:cxn>
            </a:cxnLst>
            <a:rect l="T9" t="T10" r="T11" b="T12"/>
            <a:pathLst>
              <a:path w="1440" h="192">
                <a:moveTo>
                  <a:pt x="1440" y="0"/>
                </a:moveTo>
                <a:cubicBezTo>
                  <a:pt x="1176" y="96"/>
                  <a:pt x="912" y="192"/>
                  <a:pt x="672" y="192"/>
                </a:cubicBezTo>
                <a:cubicBezTo>
                  <a:pt x="432" y="192"/>
                  <a:pt x="216" y="96"/>
                  <a:pt x="0" y="0"/>
                </a:cubicBezTo>
              </a:path>
            </a:pathLst>
          </a:custGeom>
          <a:noFill/>
          <a:ln w="38100">
            <a:solidFill>
              <a:srgbClr val="DB4210"/>
            </a:solidFill>
            <a:round/>
            <a:headEnd/>
            <a:tailEnd type="triangle" w="lg" len="med"/>
          </a:ln>
        </p:spPr>
        <p:txBody>
          <a:bodyPr lIns="91436" tIns="45718" rIns="91436" bIns="45718"/>
          <a:lstStyle/>
          <a:p>
            <a:endParaRPr lang="en-US">
              <a:solidFill>
                <a:srgbClr val="FF0000"/>
              </a:solidFill>
            </a:endParaRPr>
          </a:p>
        </p:txBody>
      </p:sp>
    </p:spTree>
    <p:extLst>
      <p:ext uri="{BB962C8B-B14F-4D97-AF65-F5344CB8AC3E}">
        <p14:creationId xmlns:p14="http://schemas.microsoft.com/office/powerpoint/2010/main" val="1715562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74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7">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747">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747">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7" grpId="0" animBg="1"/>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t>Solution: K-Consistency</a:t>
            </a:r>
          </a:p>
        </p:txBody>
      </p:sp>
      <p:sp>
        <p:nvSpPr>
          <p:cNvPr id="14339" name="Rectangle 3"/>
          <p:cNvSpPr>
            <a:spLocks noGrp="1" noChangeArrowheads="1"/>
          </p:cNvSpPr>
          <p:nvPr>
            <p:ph idx="1"/>
          </p:nvPr>
        </p:nvSpPr>
        <p:spPr>
          <a:xfrm>
            <a:off x="457200" y="1295400"/>
            <a:ext cx="8153400" cy="4953000"/>
          </a:xfrm>
        </p:spPr>
        <p:txBody>
          <a:bodyPr>
            <a:normAutofit fontScale="92500" lnSpcReduction="10000"/>
          </a:bodyPr>
          <a:lstStyle/>
          <a:p>
            <a:pPr eaLnBrk="1" hangingPunct="1">
              <a:lnSpc>
                <a:spcPct val="80000"/>
              </a:lnSpc>
            </a:pPr>
            <a:r>
              <a:rPr lang="en-US" sz="2400"/>
              <a:t>Increasing degrees of consistency</a:t>
            </a:r>
          </a:p>
          <a:p>
            <a:pPr lvl="2">
              <a:lnSpc>
                <a:spcPct val="80000"/>
              </a:lnSpc>
            </a:pPr>
            <a:endParaRPr lang="en-US" sz="1600"/>
          </a:p>
          <a:p>
            <a:pPr lvl="1" eaLnBrk="1" hangingPunct="1">
              <a:lnSpc>
                <a:spcPct val="80000"/>
              </a:lnSpc>
            </a:pPr>
            <a:r>
              <a:rPr lang="en-US" sz="2000"/>
              <a:t>1-Consistency (Node Consistency): Each single node’s domain has a value which meets that node’s unary constraints</a:t>
            </a:r>
          </a:p>
          <a:p>
            <a:pPr lvl="2">
              <a:lnSpc>
                <a:spcPct val="80000"/>
              </a:lnSpc>
            </a:pPr>
            <a:endParaRPr lang="en-US" sz="1600"/>
          </a:p>
          <a:p>
            <a:pPr lvl="1" eaLnBrk="1" hangingPunct="1">
              <a:lnSpc>
                <a:spcPct val="80000"/>
              </a:lnSpc>
            </a:pPr>
            <a:r>
              <a:rPr lang="en-US" sz="2000"/>
              <a:t>2-Consistency (Arc Consistency): For each pair of nodes, any consistent assignment to one can be extended to the other</a:t>
            </a:r>
          </a:p>
          <a:p>
            <a:pPr lvl="2">
              <a:lnSpc>
                <a:spcPct val="80000"/>
              </a:lnSpc>
            </a:pPr>
            <a:endParaRPr lang="en-US" sz="1600"/>
          </a:p>
          <a:p>
            <a:pPr lvl="1">
              <a:lnSpc>
                <a:spcPct val="80000"/>
              </a:lnSpc>
            </a:pPr>
            <a:r>
              <a:rPr lang="en-US" sz="2000"/>
              <a:t>3-Consistency (Path Consistency </a:t>
            </a:r>
            <a:r>
              <a:rPr lang="en-US" sz="2000" err="1"/>
              <a:t>iff</a:t>
            </a:r>
            <a:r>
              <a:rPr lang="en-US" sz="2000"/>
              <a:t> binary): For every set of three nodes, any consistent assignment to two can be extended to the third</a:t>
            </a:r>
          </a:p>
          <a:p>
            <a:pPr marL="457152" lvl="1" indent="0">
              <a:lnSpc>
                <a:spcPct val="80000"/>
              </a:lnSpc>
              <a:buNone/>
            </a:pPr>
            <a:endParaRPr lang="en-US" sz="2000"/>
          </a:p>
          <a:p>
            <a:pPr lvl="1" eaLnBrk="1" hangingPunct="1">
              <a:lnSpc>
                <a:spcPct val="80000"/>
              </a:lnSpc>
            </a:pPr>
            <a:r>
              <a:rPr lang="en-US" sz="2000"/>
              <a:t>K-Consistency: For each k nodes, any consistent assignment to k-1 can be extended to the </a:t>
            </a:r>
            <a:r>
              <a:rPr lang="en-US" sz="2000" err="1"/>
              <a:t>k</a:t>
            </a:r>
            <a:r>
              <a:rPr lang="en-US" sz="2000" baseline="30000" err="1"/>
              <a:t>th</a:t>
            </a:r>
            <a:r>
              <a:rPr lang="en-US" sz="2000"/>
              <a:t> node.</a:t>
            </a:r>
          </a:p>
          <a:p>
            <a:pPr lvl="2">
              <a:lnSpc>
                <a:spcPct val="80000"/>
              </a:lnSpc>
            </a:pPr>
            <a:endParaRPr lang="en-US" sz="1900"/>
          </a:p>
          <a:p>
            <a:pPr lvl="1" eaLnBrk="1" hangingPunct="1">
              <a:lnSpc>
                <a:spcPct val="80000"/>
              </a:lnSpc>
            </a:pPr>
            <a:endParaRPr lang="en-US" sz="2300"/>
          </a:p>
          <a:p>
            <a:pPr eaLnBrk="1" hangingPunct="1">
              <a:lnSpc>
                <a:spcPct val="80000"/>
              </a:lnSpc>
            </a:pPr>
            <a:r>
              <a:rPr lang="en-US" sz="2400"/>
              <a:t>Higher k more expensive to compute</a:t>
            </a:r>
          </a:p>
          <a:p>
            <a:pPr eaLnBrk="1" hangingPunct="1">
              <a:lnSpc>
                <a:spcPct val="80000"/>
              </a:lnSpc>
            </a:pPr>
            <a:endParaRPr lang="en-US" sz="2400"/>
          </a:p>
          <a:p>
            <a:pPr eaLnBrk="1" hangingPunct="1">
              <a:lnSpc>
                <a:spcPct val="80000"/>
              </a:lnSpc>
            </a:pPr>
            <a:r>
              <a:rPr lang="en-US" sz="2400"/>
              <a:t>(You need to know the k=2 case: arc consistency)</a:t>
            </a:r>
          </a:p>
          <a:p>
            <a:pPr lvl="1" eaLnBrk="1" hangingPunct="1">
              <a:lnSpc>
                <a:spcPct val="80000"/>
              </a:lnSpc>
            </a:pPr>
            <a:endParaRPr lang="en-US" sz="2400"/>
          </a:p>
          <a:p>
            <a:pPr lvl="1" eaLnBrk="1" hangingPunct="1">
              <a:lnSpc>
                <a:spcPct val="80000"/>
              </a:lnSpc>
            </a:pPr>
            <a:endParaRPr lang="en-US" sz="2400"/>
          </a:p>
        </p:txBody>
      </p:sp>
      <p:grpSp>
        <p:nvGrpSpPr>
          <p:cNvPr id="14340" name="Group 39" descr="schematic shows unary constraint, binary constraint, k-nary constraints."/>
          <p:cNvGrpSpPr>
            <a:grpSpLocks/>
          </p:cNvGrpSpPr>
          <p:nvPr/>
        </p:nvGrpSpPr>
        <p:grpSpPr bwMode="auto">
          <a:xfrm>
            <a:off x="9448811" y="1981203"/>
            <a:ext cx="1577977" cy="2895604"/>
            <a:chOff x="4066" y="1296"/>
            <a:chExt cx="994" cy="1824"/>
          </a:xfrm>
        </p:grpSpPr>
        <p:sp>
          <p:nvSpPr>
            <p:cNvPr id="14362" name="Oval 4"/>
            <p:cNvSpPr>
              <a:spLocks noChangeArrowheads="1"/>
            </p:cNvSpPr>
            <p:nvPr/>
          </p:nvSpPr>
          <p:spPr bwMode="auto">
            <a:xfrm>
              <a:off x="4857" y="1296"/>
              <a:ext cx="203" cy="20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63" name="Oval 5"/>
            <p:cNvSpPr>
              <a:spLocks noChangeArrowheads="1"/>
            </p:cNvSpPr>
            <p:nvPr/>
          </p:nvSpPr>
          <p:spPr bwMode="auto">
            <a:xfrm>
              <a:off x="4857" y="1782"/>
              <a:ext cx="203" cy="20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64" name="Oval 6"/>
            <p:cNvSpPr>
              <a:spLocks noChangeArrowheads="1"/>
            </p:cNvSpPr>
            <p:nvPr/>
          </p:nvSpPr>
          <p:spPr bwMode="auto">
            <a:xfrm>
              <a:off x="4188" y="1782"/>
              <a:ext cx="202" cy="20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65" name="AutoShape 7"/>
            <p:cNvSpPr>
              <a:spLocks noChangeArrowheads="1"/>
            </p:cNvSpPr>
            <p:nvPr/>
          </p:nvSpPr>
          <p:spPr bwMode="auto">
            <a:xfrm>
              <a:off x="4560" y="1823"/>
              <a:ext cx="162" cy="122"/>
            </a:xfrm>
            <a:prstGeom prst="rightArrow">
              <a:avLst>
                <a:gd name="adj1" fmla="val 50000"/>
                <a:gd name="adj2" fmla="val 33197"/>
              </a:avLst>
            </a:prstGeom>
            <a:solidFill>
              <a:schemeClr val="accent1"/>
            </a:solidFill>
            <a:ln w="9525">
              <a:solidFill>
                <a:schemeClr val="tx1"/>
              </a:solidFill>
              <a:miter lim="800000"/>
              <a:headEnd/>
              <a:tailEnd/>
            </a:ln>
          </p:spPr>
          <p:txBody>
            <a:bodyPr wrap="none" anchor="ctr"/>
            <a:lstStyle/>
            <a:p>
              <a:endParaRPr lang="en-US"/>
            </a:p>
          </p:txBody>
        </p:sp>
        <p:sp>
          <p:nvSpPr>
            <p:cNvPr id="14366" name="Oval 8"/>
            <p:cNvSpPr>
              <a:spLocks noChangeArrowheads="1"/>
            </p:cNvSpPr>
            <p:nvPr/>
          </p:nvSpPr>
          <p:spPr bwMode="auto">
            <a:xfrm>
              <a:off x="4857" y="2593"/>
              <a:ext cx="203" cy="20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67" name="Oval 9"/>
            <p:cNvSpPr>
              <a:spLocks noChangeArrowheads="1"/>
            </p:cNvSpPr>
            <p:nvPr/>
          </p:nvSpPr>
          <p:spPr bwMode="auto">
            <a:xfrm>
              <a:off x="4188" y="2593"/>
              <a:ext cx="202" cy="20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68" name="AutoShape 10"/>
            <p:cNvSpPr>
              <a:spLocks noChangeArrowheads="1"/>
            </p:cNvSpPr>
            <p:nvPr/>
          </p:nvSpPr>
          <p:spPr bwMode="auto">
            <a:xfrm>
              <a:off x="4560" y="2634"/>
              <a:ext cx="162" cy="121"/>
            </a:xfrm>
            <a:prstGeom prst="rightArrow">
              <a:avLst>
                <a:gd name="adj1" fmla="val 50000"/>
                <a:gd name="adj2" fmla="val 33471"/>
              </a:avLst>
            </a:prstGeom>
            <a:solidFill>
              <a:schemeClr val="accent1"/>
            </a:solidFill>
            <a:ln w="9525">
              <a:solidFill>
                <a:schemeClr val="tx1"/>
              </a:solidFill>
              <a:miter lim="800000"/>
              <a:headEnd/>
              <a:tailEnd/>
            </a:ln>
          </p:spPr>
          <p:txBody>
            <a:bodyPr wrap="none" anchor="ctr"/>
            <a:lstStyle/>
            <a:p>
              <a:endParaRPr lang="en-US"/>
            </a:p>
          </p:txBody>
        </p:sp>
        <p:sp>
          <p:nvSpPr>
            <p:cNvPr id="14369" name="Oval 11"/>
            <p:cNvSpPr>
              <a:spLocks noChangeArrowheads="1"/>
            </p:cNvSpPr>
            <p:nvPr/>
          </p:nvSpPr>
          <p:spPr bwMode="auto">
            <a:xfrm>
              <a:off x="4188" y="2877"/>
              <a:ext cx="202" cy="202"/>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70" name="Oval 12"/>
            <p:cNvSpPr>
              <a:spLocks noChangeArrowheads="1"/>
            </p:cNvSpPr>
            <p:nvPr/>
          </p:nvSpPr>
          <p:spPr bwMode="auto">
            <a:xfrm>
              <a:off x="4188" y="2309"/>
              <a:ext cx="202" cy="203"/>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371" name="AutoShape 13"/>
            <p:cNvSpPr>
              <a:spLocks/>
            </p:cNvSpPr>
            <p:nvPr/>
          </p:nvSpPr>
          <p:spPr bwMode="auto">
            <a:xfrm>
              <a:off x="4350" y="2269"/>
              <a:ext cx="162" cy="851"/>
            </a:xfrm>
            <a:prstGeom prst="rightBrace">
              <a:avLst>
                <a:gd name="adj1" fmla="val 43776"/>
                <a:gd name="adj2" fmla="val 50000"/>
              </a:avLst>
            </a:prstGeom>
            <a:noFill/>
            <a:ln w="9525">
              <a:solidFill>
                <a:schemeClr val="tx1"/>
              </a:solidFill>
              <a:round/>
              <a:headEnd/>
              <a:tailEnd/>
            </a:ln>
          </p:spPr>
          <p:txBody>
            <a:bodyPr wrap="none" anchor="ctr"/>
            <a:lstStyle/>
            <a:p>
              <a:endParaRPr lang="en-US"/>
            </a:p>
          </p:txBody>
        </p:sp>
        <p:sp>
          <p:nvSpPr>
            <p:cNvPr id="14372" name="AutoShape 14"/>
            <p:cNvSpPr>
              <a:spLocks/>
            </p:cNvSpPr>
            <p:nvPr/>
          </p:nvSpPr>
          <p:spPr bwMode="auto">
            <a:xfrm flipH="1">
              <a:off x="4066" y="2269"/>
              <a:ext cx="162" cy="851"/>
            </a:xfrm>
            <a:prstGeom prst="rightBrace">
              <a:avLst>
                <a:gd name="adj1" fmla="val 43776"/>
                <a:gd name="adj2" fmla="val 50000"/>
              </a:avLst>
            </a:prstGeom>
            <a:noFill/>
            <a:ln w="9525">
              <a:solidFill>
                <a:schemeClr val="tx1"/>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11" end="1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Strong K-Consistency</a:t>
            </a:r>
          </a:p>
        </p:txBody>
      </p:sp>
      <p:sp>
        <p:nvSpPr>
          <p:cNvPr id="15363" name="Rectangle 3"/>
          <p:cNvSpPr>
            <a:spLocks noGrp="1" noChangeArrowheads="1"/>
          </p:cNvSpPr>
          <p:nvPr>
            <p:ph idx="1"/>
          </p:nvPr>
        </p:nvSpPr>
        <p:spPr>
          <a:xfrm>
            <a:off x="406400" y="1397003"/>
            <a:ext cx="9159631" cy="4729164"/>
          </a:xfrm>
        </p:spPr>
        <p:txBody>
          <a:bodyPr>
            <a:normAutofit fontScale="92500" lnSpcReduction="20000"/>
          </a:bodyPr>
          <a:lstStyle/>
          <a:p>
            <a:pPr eaLnBrk="1" hangingPunct="1">
              <a:lnSpc>
                <a:spcPct val="90000"/>
              </a:lnSpc>
            </a:pPr>
            <a:r>
              <a:rPr lang="en-US" sz="2400"/>
              <a:t>Strong k-consistency: also k-1, k-2, … 1 consistent</a:t>
            </a:r>
          </a:p>
          <a:p>
            <a:pPr lvl="4">
              <a:lnSpc>
                <a:spcPct val="90000"/>
              </a:lnSpc>
            </a:pPr>
            <a:endParaRPr lang="en-US" sz="1200"/>
          </a:p>
          <a:p>
            <a:pPr eaLnBrk="1" hangingPunct="1">
              <a:lnSpc>
                <a:spcPct val="90000"/>
              </a:lnSpc>
            </a:pPr>
            <a:r>
              <a:rPr lang="en-US" sz="2400"/>
              <a:t>Claim: strong n-consistency means we can solve without backtracking!</a:t>
            </a:r>
          </a:p>
          <a:p>
            <a:pPr lvl="1">
              <a:lnSpc>
                <a:spcPct val="90000"/>
              </a:lnSpc>
            </a:pPr>
            <a:r>
              <a:rPr lang="en-US" sz="2000"/>
              <a:t>(where n is the size of entire CSP) </a:t>
            </a:r>
          </a:p>
          <a:p>
            <a:pPr lvl="4">
              <a:lnSpc>
                <a:spcPct val="90000"/>
              </a:lnSpc>
            </a:pPr>
            <a:endParaRPr lang="en-US" sz="1200"/>
          </a:p>
          <a:p>
            <a:pPr eaLnBrk="1" hangingPunct="1">
              <a:lnSpc>
                <a:spcPct val="90000"/>
              </a:lnSpc>
            </a:pPr>
            <a:r>
              <a:rPr lang="en-US" sz="2400"/>
              <a:t>Why?</a:t>
            </a:r>
          </a:p>
          <a:p>
            <a:pPr lvl="1" eaLnBrk="1" hangingPunct="1">
              <a:lnSpc>
                <a:spcPct val="90000"/>
              </a:lnSpc>
            </a:pPr>
            <a:r>
              <a:rPr lang="en-US" sz="2000"/>
              <a:t>Choose any assignment to any variable</a:t>
            </a:r>
          </a:p>
          <a:p>
            <a:pPr lvl="1" eaLnBrk="1" hangingPunct="1">
              <a:lnSpc>
                <a:spcPct val="90000"/>
              </a:lnSpc>
            </a:pPr>
            <a:r>
              <a:rPr lang="en-US" sz="2000"/>
              <a:t>Choose a new variable</a:t>
            </a:r>
          </a:p>
          <a:p>
            <a:pPr lvl="1" eaLnBrk="1" hangingPunct="1">
              <a:lnSpc>
                <a:spcPct val="90000"/>
              </a:lnSpc>
            </a:pPr>
            <a:r>
              <a:rPr lang="en-US" sz="2000"/>
              <a:t>By 2-consistency, there is a choice consistent with the first</a:t>
            </a:r>
          </a:p>
          <a:p>
            <a:pPr lvl="1" eaLnBrk="1" hangingPunct="1">
              <a:lnSpc>
                <a:spcPct val="90000"/>
              </a:lnSpc>
            </a:pPr>
            <a:r>
              <a:rPr lang="en-US" sz="2000"/>
              <a:t>Choose a new variable</a:t>
            </a:r>
          </a:p>
          <a:p>
            <a:pPr lvl="1" eaLnBrk="1" hangingPunct="1">
              <a:lnSpc>
                <a:spcPct val="90000"/>
              </a:lnSpc>
            </a:pPr>
            <a:r>
              <a:rPr lang="en-US" sz="2000"/>
              <a:t>By 3-consistency, there is a choice consistent with the first 2</a:t>
            </a:r>
          </a:p>
          <a:p>
            <a:pPr lvl="1" eaLnBrk="1" hangingPunct="1">
              <a:lnSpc>
                <a:spcPct val="90000"/>
              </a:lnSpc>
            </a:pPr>
            <a:r>
              <a:rPr lang="en-US" sz="2000"/>
              <a:t>…</a:t>
            </a:r>
          </a:p>
          <a:p>
            <a:pPr lvl="4">
              <a:lnSpc>
                <a:spcPct val="90000"/>
              </a:lnSpc>
            </a:pPr>
            <a:endParaRPr lang="en-US" sz="1200"/>
          </a:p>
          <a:p>
            <a:pPr eaLnBrk="1" hangingPunct="1">
              <a:lnSpc>
                <a:spcPct val="90000"/>
              </a:lnSpc>
            </a:pPr>
            <a:r>
              <a:rPr lang="en-US" sz="2400"/>
              <a:t>Lots of middle ground for algorithms between arc consistency and </a:t>
            </a:r>
            <a:br>
              <a:rPr lang="en-US" sz="2400"/>
            </a:br>
            <a:r>
              <a:rPr lang="en-US" sz="2400"/>
              <a:t>n-consistency!</a:t>
            </a:r>
            <a:endParaRPr lang="en-US" sz="2000"/>
          </a:p>
          <a:p>
            <a:pPr lvl="1">
              <a:lnSpc>
                <a:spcPct val="90000"/>
              </a:lnSpc>
            </a:pPr>
            <a:r>
              <a:rPr lang="en-US" sz="2000"/>
              <a:t>(e.g. k=3, called path consistency)</a:t>
            </a:r>
          </a:p>
        </p:txBody>
      </p:sp>
      <p:sp>
        <p:nvSpPr>
          <p:cNvPr id="2" name="TextBox 1">
            <a:extLst>
              <a:ext uri="{FF2B5EF4-FFF2-40B4-BE49-F238E27FC236}">
                <a16:creationId xmlns:a16="http://schemas.microsoft.com/office/drawing/2014/main" id="{F70D5060-3D70-014E-A69A-281CD5F70C29}"/>
              </a:ext>
            </a:extLst>
          </p:cNvPr>
          <p:cNvSpPr txBox="1"/>
          <p:nvPr/>
        </p:nvSpPr>
        <p:spPr>
          <a:xfrm>
            <a:off x="8077200" y="2808453"/>
            <a:ext cx="3962400" cy="2394502"/>
          </a:xfrm>
          <a:prstGeom prst="rect">
            <a:avLst/>
          </a:prstGeom>
          <a:noFill/>
          <a:ln>
            <a:solidFill>
              <a:schemeClr val="accent2"/>
            </a:solidFill>
          </a:ln>
        </p:spPr>
        <p:txBody>
          <a:bodyPr wrap="square" rtlCol="0">
            <a:spAutoFit/>
          </a:bodyPr>
          <a:lstStyle/>
          <a:p>
            <a:r>
              <a:rPr lang="en-US" sz="2000">
                <a:solidFill>
                  <a:schemeClr val="accent2"/>
                </a:solidFill>
                <a:latin typeface="Calibri" panose="020F0502020204030204" pitchFamily="34" charset="0"/>
                <a:cs typeface="Calibri" panose="020F0502020204030204" pitchFamily="34" charset="0"/>
              </a:rPr>
              <a:t>Runtime?</a:t>
            </a:r>
            <a:endParaRPr lang="en-US" sz="2000">
              <a:latin typeface="Calibri" panose="020F0502020204030204" pitchFamily="34" charset="0"/>
              <a:cs typeface="Calibri" panose="020F0502020204030204" pitchFamily="34" charset="0"/>
            </a:endParaRPr>
          </a:p>
          <a:p>
            <a:pPr marL="685775" lvl="1" indent="-342900">
              <a:lnSpc>
                <a:spcPct val="90000"/>
              </a:lnSpc>
              <a:buFont typeface="Wingdings" pitchFamily="2" charset="2"/>
              <a:buChar char="§"/>
            </a:pPr>
            <a:r>
              <a:rPr lang="en-US" sz="2000">
                <a:latin typeface="Calibri" panose="020F0502020204030204" pitchFamily="34" charset="0"/>
                <a:cs typeface="Calibri" panose="020F0502020204030204" pitchFamily="34" charset="0"/>
              </a:rPr>
              <a:t>After enforcing consistency must enumerate values</a:t>
            </a:r>
          </a:p>
          <a:p>
            <a:pPr lvl="2">
              <a:lnSpc>
                <a:spcPct val="90000"/>
              </a:lnSpc>
            </a:pPr>
            <a:r>
              <a:rPr lang="en-US" sz="2000">
                <a:latin typeface="Calibri" panose="020F0502020204030204" pitchFamily="34" charset="0"/>
                <a:cs typeface="Calibri" panose="020F0502020204030204" pitchFamily="34" charset="0"/>
              </a:rPr>
              <a:t> … </a:t>
            </a:r>
            <a:r>
              <a:rPr lang="en-US" sz="2000" i="1">
                <a:latin typeface="Calibri" panose="020F0502020204030204" pitchFamily="34" charset="0"/>
                <a:cs typeface="Calibri" panose="020F0502020204030204" pitchFamily="34" charset="0"/>
              </a:rPr>
              <a:t>O(n</a:t>
            </a:r>
            <a:r>
              <a:rPr lang="en-US" sz="2000" i="1" baseline="30000">
                <a:latin typeface="Calibri" panose="020F0502020204030204" pitchFamily="34" charset="0"/>
                <a:cs typeface="Calibri" panose="020F0502020204030204" pitchFamily="34" charset="0"/>
              </a:rPr>
              <a:t>2</a:t>
            </a:r>
            <a:r>
              <a:rPr lang="en-US" sz="2000" i="1">
                <a:latin typeface="Calibri" panose="020F0502020204030204" pitchFamily="34" charset="0"/>
                <a:cs typeface="Calibri" panose="020F0502020204030204" pitchFamily="34" charset="0"/>
              </a:rPr>
              <a:t>d)</a:t>
            </a:r>
            <a:endParaRPr lang="en-US" sz="2000">
              <a:latin typeface="Calibri" panose="020F0502020204030204" pitchFamily="34" charset="0"/>
              <a:cs typeface="Calibri" panose="020F0502020204030204" pitchFamily="34" charset="0"/>
            </a:endParaRPr>
          </a:p>
          <a:p>
            <a:pPr marL="685775" lvl="1" indent="-342900">
              <a:lnSpc>
                <a:spcPct val="90000"/>
              </a:lnSpc>
              <a:buFont typeface="Wingdings" pitchFamily="2" charset="2"/>
              <a:buChar char="§"/>
            </a:pPr>
            <a:endParaRPr lang="en-US" sz="2000">
              <a:latin typeface="Calibri" panose="020F0502020204030204" pitchFamily="34" charset="0"/>
              <a:cs typeface="Calibri" panose="020F0502020204030204" pitchFamily="34" charset="0"/>
            </a:endParaRPr>
          </a:p>
          <a:p>
            <a:pPr marL="685775" lvl="1" indent="-342900">
              <a:lnSpc>
                <a:spcPct val="90000"/>
              </a:lnSpc>
              <a:buFont typeface="Wingdings" pitchFamily="2" charset="2"/>
              <a:buChar char="§"/>
            </a:pPr>
            <a:r>
              <a:rPr lang="en-US" sz="2000">
                <a:latin typeface="Calibri" panose="020F0502020204030204" pitchFamily="34" charset="0"/>
                <a:cs typeface="Calibri" panose="020F0502020204030204" pitchFamily="34" charset="0"/>
              </a:rPr>
              <a:t>Enforcing</a:t>
            </a:r>
            <a:r>
              <a:rPr lang="en-US" sz="2000" i="1">
                <a:latin typeface="Calibri" panose="020F0502020204030204" pitchFamily="34" charset="0"/>
                <a:cs typeface="Calibri" panose="020F0502020204030204" pitchFamily="34" charset="0"/>
              </a:rPr>
              <a:t> </a:t>
            </a:r>
            <a:r>
              <a:rPr lang="en-US" sz="2000">
                <a:latin typeface="Calibri" panose="020F0502020204030204" pitchFamily="34" charset="0"/>
                <a:cs typeface="Calibri" panose="020F0502020204030204" pitchFamily="34" charset="0"/>
              </a:rPr>
              <a:t>strong-k consistency is NP-complete</a:t>
            </a:r>
          </a:p>
          <a:p>
            <a:pPr lvl="2">
              <a:lnSpc>
                <a:spcPct val="90000"/>
              </a:lnSpc>
            </a:pPr>
            <a:r>
              <a:rPr lang="en-US" sz="2000">
                <a:latin typeface="Calibri" panose="020F0502020204030204" pitchFamily="34" charset="0"/>
                <a:cs typeface="Calibri" panose="020F0502020204030204" pitchFamily="34" charset="0"/>
              </a:rPr>
              <a:t>  …</a:t>
            </a:r>
            <a:r>
              <a:rPr lang="en-US" sz="2000" i="1">
                <a:latin typeface="Calibri" panose="020F0502020204030204" pitchFamily="34" charset="0"/>
                <a:cs typeface="Calibri" panose="020F0502020204030204" pitchFamily="34" charset="0"/>
              </a:rPr>
              <a:t>O(</a:t>
            </a:r>
            <a:r>
              <a:rPr lang="en-US" sz="2000" i="1" err="1">
                <a:latin typeface="Calibri" panose="020F0502020204030204" pitchFamily="34" charset="0"/>
                <a:cs typeface="Calibri" panose="020F0502020204030204" pitchFamily="34" charset="0"/>
              </a:rPr>
              <a:t>n</a:t>
            </a:r>
            <a:r>
              <a:rPr lang="en-US" sz="2000" i="1" baseline="30000" err="1">
                <a:latin typeface="Calibri" panose="020F0502020204030204" pitchFamily="34" charset="0"/>
                <a:cs typeface="Calibri" panose="020F0502020204030204" pitchFamily="34" charset="0"/>
              </a:rPr>
              <a:t>k</a:t>
            </a:r>
            <a:r>
              <a:rPr lang="en-US" sz="2000" i="1">
                <a:latin typeface="Calibri" panose="020F0502020204030204" pitchFamily="34" charset="0"/>
                <a:cs typeface="Calibri" panose="020F0502020204030204" pitchFamily="34" charset="0"/>
              </a:rPr>
              <a:t> d</a:t>
            </a:r>
            <a:r>
              <a:rPr lang="en-US" sz="2000" i="1" baseline="30000">
                <a:latin typeface="Calibri" panose="020F0502020204030204" pitchFamily="34" charset="0"/>
                <a:cs typeface="Calibri" panose="020F0502020204030204" pitchFamily="34" charset="0"/>
              </a:rPr>
              <a:t>k</a:t>
            </a:r>
            <a:r>
              <a:rPr lang="en-US" sz="2000" i="1">
                <a:latin typeface="Calibri" panose="020F0502020204030204" pitchFamily="34" charset="0"/>
                <a:cs typeface="Calibri" panose="020F0502020204030204" pitchFamily="34" charset="0"/>
              </a:rPr>
              <a:t>)</a:t>
            </a:r>
            <a:endParaRPr lang="en-US" sz="200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36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36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36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36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36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36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363">
                                            <p:txEl>
                                              <p:pRg st="14" end="1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649300" y="3505200"/>
            <a:ext cx="4617758" cy="2886098"/>
          </a:xfrm>
          <a:prstGeom prst="rect">
            <a:avLst/>
          </a:prstGeom>
          <a:noFill/>
        </p:spPr>
      </p:pic>
      <p:sp>
        <p:nvSpPr>
          <p:cNvPr id="22530" name="Rectangle 2"/>
          <p:cNvSpPr>
            <a:spLocks noGrp="1" noChangeArrowheads="1"/>
          </p:cNvSpPr>
          <p:nvPr>
            <p:ph type="title"/>
          </p:nvPr>
        </p:nvSpPr>
        <p:spPr/>
        <p:txBody>
          <a:bodyPr/>
          <a:lstStyle/>
          <a:p>
            <a:pPr eaLnBrk="1" hangingPunct="1"/>
            <a:r>
              <a:rPr lang="en-US"/>
              <a:t>Iterative Algorithms for CSPs</a:t>
            </a:r>
          </a:p>
        </p:txBody>
      </p:sp>
      <p:sp>
        <p:nvSpPr>
          <p:cNvPr id="22531" name="Rectangle 3"/>
          <p:cNvSpPr>
            <a:spLocks noGrp="1" noChangeArrowheads="1"/>
          </p:cNvSpPr>
          <p:nvPr>
            <p:ph idx="1"/>
          </p:nvPr>
        </p:nvSpPr>
        <p:spPr/>
        <p:txBody>
          <a:bodyPr/>
          <a:lstStyle/>
          <a:p>
            <a:pPr eaLnBrk="1" hangingPunct="1">
              <a:lnSpc>
                <a:spcPct val="80000"/>
              </a:lnSpc>
            </a:pPr>
            <a:r>
              <a:rPr lang="en-US" sz="2400"/>
              <a:t>Local search methods typically work with “complete” states, i.e., all variables assigned</a:t>
            </a:r>
          </a:p>
          <a:p>
            <a:pPr eaLnBrk="1" hangingPunct="1">
              <a:lnSpc>
                <a:spcPct val="80000"/>
              </a:lnSpc>
            </a:pPr>
            <a:endParaRPr lang="en-US" sz="2400"/>
          </a:p>
          <a:p>
            <a:pPr eaLnBrk="1" hangingPunct="1">
              <a:lnSpc>
                <a:spcPct val="80000"/>
              </a:lnSpc>
            </a:pPr>
            <a:r>
              <a:rPr lang="en-US" sz="2400"/>
              <a:t>To apply to CSPs:</a:t>
            </a:r>
          </a:p>
          <a:p>
            <a:pPr lvl="1" eaLnBrk="1" hangingPunct="1">
              <a:lnSpc>
                <a:spcPct val="80000"/>
              </a:lnSpc>
            </a:pPr>
            <a:r>
              <a:rPr lang="en-US" sz="2300"/>
              <a:t>Take an assignment with unsatisfied constraints</a:t>
            </a:r>
          </a:p>
          <a:p>
            <a:pPr lvl="1" eaLnBrk="1" hangingPunct="1">
              <a:lnSpc>
                <a:spcPct val="80000"/>
              </a:lnSpc>
            </a:pPr>
            <a:r>
              <a:rPr lang="en-US" sz="2300"/>
              <a:t>Operators </a:t>
            </a:r>
            <a:r>
              <a:rPr lang="en-US" sz="2300" i="1"/>
              <a:t>reassign </a:t>
            </a:r>
            <a:r>
              <a:rPr lang="en-US" sz="2300"/>
              <a:t>variable values</a:t>
            </a:r>
          </a:p>
          <a:p>
            <a:pPr lvl="1" eaLnBrk="1" hangingPunct="1">
              <a:lnSpc>
                <a:spcPct val="80000"/>
              </a:lnSpc>
            </a:pPr>
            <a:r>
              <a:rPr lang="en-US" sz="2300"/>
              <a:t>No fringe!  Live on the edge.</a:t>
            </a:r>
          </a:p>
          <a:p>
            <a:pPr eaLnBrk="1" hangingPunct="1">
              <a:lnSpc>
                <a:spcPct val="80000"/>
              </a:lnSpc>
            </a:pPr>
            <a:endParaRPr lang="en-US" sz="2400"/>
          </a:p>
          <a:p>
            <a:pPr eaLnBrk="1" hangingPunct="1">
              <a:lnSpc>
                <a:spcPct val="80000"/>
              </a:lnSpc>
            </a:pPr>
            <a:r>
              <a:rPr lang="en-US" sz="2400"/>
              <a:t>Algorithm: While not solved,</a:t>
            </a:r>
          </a:p>
          <a:p>
            <a:pPr lvl="1">
              <a:lnSpc>
                <a:spcPct val="80000"/>
              </a:lnSpc>
            </a:pPr>
            <a:r>
              <a:rPr lang="en-US" sz="2300"/>
              <a:t>Variable selection: randomly select any conflicted variable</a:t>
            </a:r>
          </a:p>
          <a:p>
            <a:pPr lvl="1">
              <a:lnSpc>
                <a:spcPct val="80000"/>
              </a:lnSpc>
            </a:pPr>
            <a:r>
              <a:rPr lang="en-US" sz="2300"/>
              <a:t>Value selection: min-conflicts heuristic:</a:t>
            </a:r>
          </a:p>
          <a:p>
            <a:pPr lvl="2">
              <a:lnSpc>
                <a:spcPct val="80000"/>
              </a:lnSpc>
            </a:pPr>
            <a:r>
              <a:rPr lang="en-US" sz="2000"/>
              <a:t>Choose a value that violates the fewest constraints</a:t>
            </a:r>
          </a:p>
          <a:p>
            <a:pPr lvl="2">
              <a:lnSpc>
                <a:spcPct val="80000"/>
              </a:lnSpc>
            </a:pPr>
            <a:r>
              <a:rPr lang="en-US" sz="2000"/>
              <a:t>I.e., hill climb with h(x) = total number of violated constraints</a:t>
            </a:r>
          </a:p>
        </p:txBody>
      </p:sp>
      <p:grpSp>
        <p:nvGrpSpPr>
          <p:cNvPr id="3" name="Group 2" descr="This shows iteratively modifying one variable so that it doesn't violate one of the constraints on it.">
            <a:extLst>
              <a:ext uri="{FF2B5EF4-FFF2-40B4-BE49-F238E27FC236}">
                <a16:creationId xmlns:a16="http://schemas.microsoft.com/office/drawing/2014/main" id="{7540FBEE-8C55-C05B-3449-7D3830F59675}"/>
              </a:ext>
            </a:extLst>
          </p:cNvPr>
          <p:cNvGrpSpPr/>
          <p:nvPr/>
        </p:nvGrpSpPr>
        <p:grpSpPr>
          <a:xfrm>
            <a:off x="7764379" y="2737185"/>
            <a:ext cx="3513221" cy="463215"/>
            <a:chOff x="7764379" y="2737185"/>
            <a:chExt cx="3513221" cy="463215"/>
          </a:xfrm>
        </p:grpSpPr>
        <p:cxnSp>
          <p:nvCxnSpPr>
            <p:cNvPr id="12" name="Straight Connector 11"/>
            <p:cNvCxnSpPr>
              <a:stCxn id="10" idx="6"/>
              <a:endCxn id="11" idx="2"/>
            </p:cNvCxnSpPr>
            <p:nvPr/>
          </p:nvCxnSpPr>
          <p:spPr>
            <a:xfrm>
              <a:off x="10459453" y="2995863"/>
              <a:ext cx="4090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1875EEB0-93CB-B61E-85F8-A5B7B7B9B5D5}"/>
                </a:ext>
              </a:extLst>
            </p:cNvPr>
            <p:cNvGrpSpPr/>
            <p:nvPr/>
          </p:nvGrpSpPr>
          <p:grpSpPr>
            <a:xfrm>
              <a:off x="7764379" y="2737185"/>
              <a:ext cx="3513221" cy="463215"/>
              <a:chOff x="7764379" y="2737185"/>
              <a:chExt cx="3513221" cy="463215"/>
            </a:xfrm>
          </p:grpSpPr>
          <p:sp>
            <p:nvSpPr>
              <p:cNvPr id="6" name="Oval 5"/>
              <p:cNvSpPr/>
              <p:nvPr/>
            </p:nvSpPr>
            <p:spPr>
              <a:xfrm>
                <a:off x="7764379" y="2788317"/>
                <a:ext cx="409075" cy="409075"/>
              </a:xfrm>
              <a:prstGeom prst="ellipse">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7" name="Oval 6"/>
              <p:cNvSpPr/>
              <p:nvPr/>
            </p:nvSpPr>
            <p:spPr>
              <a:xfrm>
                <a:off x="8582525" y="2788317"/>
                <a:ext cx="409075" cy="409075"/>
              </a:xfrm>
              <a:prstGeom prst="ellipse">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cxnSp>
            <p:nvCxnSpPr>
              <p:cNvPr id="8" name="Straight Connector 7"/>
              <p:cNvCxnSpPr>
                <a:stCxn id="6" idx="6"/>
                <a:endCxn id="7" idx="2"/>
              </p:cNvCxnSpPr>
              <p:nvPr/>
            </p:nvCxnSpPr>
            <p:spPr>
              <a:xfrm>
                <a:off x="8173453" y="2992855"/>
                <a:ext cx="4090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descr="TP_tmp.png"/>
              <p:cNvPicPr>
                <a:picLocks noChangeAspect="1"/>
              </p:cNvPicPr>
              <p:nvPr>
                <p:custDataLst>
                  <p:tags r:id="rId1"/>
                </p:custDataLst>
              </p:nvPr>
            </p:nvPicPr>
            <p:blipFill>
              <a:blip r:embed="rId6" cstate="print"/>
              <a:stretch>
                <a:fillRect/>
              </a:stretch>
            </p:blipFill>
            <p:spPr>
              <a:xfrm>
                <a:off x="8326856" y="2737185"/>
                <a:ext cx="119653" cy="170788"/>
              </a:xfrm>
              <a:prstGeom prst="rect">
                <a:avLst/>
              </a:prstGeom>
            </p:spPr>
          </p:pic>
          <p:sp>
            <p:nvSpPr>
              <p:cNvPr id="10" name="Oval 9"/>
              <p:cNvSpPr/>
              <p:nvPr/>
            </p:nvSpPr>
            <p:spPr>
              <a:xfrm>
                <a:off x="10050379" y="2791325"/>
                <a:ext cx="409075" cy="409075"/>
              </a:xfrm>
              <a:prstGeom prst="ellipse">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sp>
            <p:nvSpPr>
              <p:cNvPr id="11" name="Oval 10"/>
              <p:cNvSpPr/>
              <p:nvPr/>
            </p:nvSpPr>
            <p:spPr>
              <a:xfrm>
                <a:off x="10868525" y="2791325"/>
                <a:ext cx="409075" cy="409075"/>
              </a:xfrm>
              <a:prstGeom prst="ellipse">
                <a:avLst/>
              </a:prstGeom>
              <a:solidFill>
                <a:schemeClr val="accent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en-US"/>
              </a:p>
            </p:txBody>
          </p:sp>
          <p:pic>
            <p:nvPicPr>
              <p:cNvPr id="13" name="Picture 12" descr="TP_tmp.png"/>
              <p:cNvPicPr>
                <a:picLocks noChangeAspect="1"/>
              </p:cNvPicPr>
              <p:nvPr>
                <p:custDataLst>
                  <p:tags r:id="rId2"/>
                </p:custDataLst>
              </p:nvPr>
            </p:nvPicPr>
            <p:blipFill>
              <a:blip r:embed="rId6" cstate="print"/>
              <a:stretch>
                <a:fillRect/>
              </a:stretch>
            </p:blipFill>
            <p:spPr>
              <a:xfrm>
                <a:off x="10612856" y="2740193"/>
                <a:ext cx="119653" cy="170788"/>
              </a:xfrm>
              <a:prstGeom prst="rect">
                <a:avLst/>
              </a:prstGeom>
            </p:spPr>
          </p:pic>
          <p:cxnSp>
            <p:nvCxnSpPr>
              <p:cNvPr id="22" name="Straight Arrow Connector 21"/>
              <p:cNvCxnSpPr/>
              <p:nvPr/>
            </p:nvCxnSpPr>
            <p:spPr>
              <a:xfrm>
                <a:off x="9220200" y="2968792"/>
                <a:ext cx="609600" cy="0"/>
              </a:xfrm>
              <a:prstGeom prst="straightConnector1">
                <a:avLst/>
              </a:prstGeom>
              <a:ln w="19050">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53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53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531">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531">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531">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531">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BA22-5C09-0A8D-1C06-267910A6DB1A}"/>
              </a:ext>
            </a:extLst>
          </p:cNvPr>
          <p:cNvSpPr>
            <a:spLocks noGrp="1"/>
          </p:cNvSpPr>
          <p:nvPr>
            <p:ph type="ctrTitle"/>
          </p:nvPr>
        </p:nvSpPr>
        <p:spPr/>
        <p:txBody>
          <a:bodyPr/>
          <a:lstStyle/>
          <a:p>
            <a:r>
              <a:rPr lang="en-US"/>
              <a:t>that’s it for today!</a:t>
            </a:r>
          </a:p>
        </p:txBody>
      </p:sp>
      <p:sp>
        <p:nvSpPr>
          <p:cNvPr id="4" name="Text Placeholder 3">
            <a:extLst>
              <a:ext uri="{FF2B5EF4-FFF2-40B4-BE49-F238E27FC236}">
                <a16:creationId xmlns:a16="http://schemas.microsoft.com/office/drawing/2014/main" id="{10D9D130-F724-CF65-D97C-C03F9B16F599}"/>
              </a:ext>
            </a:extLst>
          </p:cNvPr>
          <p:cNvSpPr>
            <a:spLocks noGrp="1"/>
          </p:cNvSpPr>
          <p:nvPr>
            <p:ph type="body" sz="quarter" idx="13"/>
          </p:nvPr>
        </p:nvSpPr>
        <p:spPr>
          <a:xfrm>
            <a:off x="1624360" y="3768662"/>
            <a:ext cx="2979538" cy="2259013"/>
          </a:xfrm>
        </p:spPr>
        <p:txBody>
          <a:bodyPr/>
          <a:lstStyle/>
          <a:p>
            <a:r>
              <a:rPr lang="en-US"/>
              <a:t>Constraint Satisfaction Problems</a:t>
            </a:r>
          </a:p>
          <a:p>
            <a:r>
              <a:rPr lang="en-US"/>
              <a:t>Solve via DFS with improvements</a:t>
            </a:r>
          </a:p>
          <a:p>
            <a:r>
              <a:rPr lang="en-US"/>
              <a:t>But other solutions, such as global search algorithms, can be applied</a:t>
            </a:r>
          </a:p>
        </p:txBody>
      </p:sp>
      <p:sp>
        <p:nvSpPr>
          <p:cNvPr id="6" name="Text Placeholder 5">
            <a:extLst>
              <a:ext uri="{FF2B5EF4-FFF2-40B4-BE49-F238E27FC236}">
                <a16:creationId xmlns:a16="http://schemas.microsoft.com/office/drawing/2014/main" id="{811707F8-922E-989E-1D14-57F87FE0DD2F}"/>
              </a:ext>
            </a:extLst>
          </p:cNvPr>
          <p:cNvSpPr>
            <a:spLocks noGrp="1"/>
          </p:cNvSpPr>
          <p:nvPr>
            <p:ph type="body" sz="quarter" idx="16"/>
          </p:nvPr>
        </p:nvSpPr>
        <p:spPr/>
        <p:txBody>
          <a:bodyPr/>
          <a:lstStyle/>
          <a:p>
            <a:r>
              <a:rPr lang="en-US"/>
              <a:t>Modeling Stochasticity</a:t>
            </a:r>
          </a:p>
          <a:p>
            <a:r>
              <a:rPr lang="en-US"/>
              <a:t>Reinforcement Learning</a:t>
            </a:r>
          </a:p>
        </p:txBody>
      </p:sp>
      <p:sp>
        <p:nvSpPr>
          <p:cNvPr id="5" name="Text Placeholder 4">
            <a:extLst>
              <a:ext uri="{FF2B5EF4-FFF2-40B4-BE49-F238E27FC236}">
                <a16:creationId xmlns:a16="http://schemas.microsoft.com/office/drawing/2014/main" id="{EE29183C-B3B2-40BC-0A6A-85C188234C20}"/>
              </a:ext>
            </a:extLst>
          </p:cNvPr>
          <p:cNvSpPr>
            <a:spLocks noGrp="1"/>
          </p:cNvSpPr>
          <p:nvPr>
            <p:ph type="body" sz="quarter" idx="15"/>
          </p:nvPr>
        </p:nvSpPr>
        <p:spPr>
          <a:xfrm>
            <a:off x="7866664" y="3762440"/>
            <a:ext cx="2877536" cy="2259013"/>
          </a:xfrm>
        </p:spPr>
        <p:txBody>
          <a:bodyPr/>
          <a:lstStyle/>
          <a:p>
            <a:r>
              <a:rPr lang="en-US"/>
              <a:t>Do </a:t>
            </a:r>
            <a:r>
              <a:rPr lang="en-US" b="1">
                <a:solidFill>
                  <a:schemeClr val="accent4"/>
                </a:solidFill>
              </a:rPr>
              <a:t>Project 1</a:t>
            </a:r>
            <a:endParaRPr lang="en-US"/>
          </a:p>
        </p:txBody>
      </p:sp>
      <p:sp>
        <p:nvSpPr>
          <p:cNvPr id="3" name="Slide Number Placeholder 2">
            <a:extLst>
              <a:ext uri="{FF2B5EF4-FFF2-40B4-BE49-F238E27FC236}">
                <a16:creationId xmlns:a16="http://schemas.microsoft.com/office/drawing/2014/main" id="{F4695C3F-CD66-A7C6-F527-FB6964B095C5}"/>
              </a:ext>
            </a:extLst>
          </p:cNvPr>
          <p:cNvSpPr>
            <a:spLocks noGrp="1"/>
          </p:cNvSpPr>
          <p:nvPr>
            <p:ph type="sldNum" sz="quarter" idx="12"/>
          </p:nvPr>
        </p:nvSpPr>
        <p:spPr/>
        <p:txBody>
          <a:bodyPr/>
          <a:lstStyle/>
          <a:p>
            <a:fld id="{0C6CD854-DD62-6C4B-87F1-66B34D688D3F}" type="slidenum">
              <a:rPr lang="en-US" smtClean="0"/>
              <a:pPr/>
              <a:t>32</a:t>
            </a:fld>
            <a:endParaRPr lang="en-US"/>
          </a:p>
        </p:txBody>
      </p:sp>
    </p:spTree>
    <p:extLst>
      <p:ext uri="{BB962C8B-B14F-4D97-AF65-F5344CB8AC3E}">
        <p14:creationId xmlns:p14="http://schemas.microsoft.com/office/powerpoint/2010/main" val="35823469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98"/>
  <p:tag name="PICTUREFILESIZE" val="13633"/>
  <p:tag name="RES" val="1200"/>
  <p:tag name="SOURCE" val="\documentclass{slides}\pagestyle{empty}&#10;\begin{document}&#10;$\mathrm{WA}$, $\mathrm{NT}$, $\mathrm{Q}$, $\mathrm{NSW}$, $\mathrm{V}$, $\mathrm{SA}$, $\mathrm{T}$&#10;\end{document}&#10;"/>
  <p:tag name="TBUG" val="0"/>
  <p:tag name="TEXPOINT" val="latex"/>
  <p:tag name="TRANSPARENT" val="0"/>
</p:tagLst>
</file>

<file path=ppt/tags/tag2.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14"/>
  <p:tag name="PICTUREFILESIZE" val="9326"/>
  <p:tag name="RES" val="1200"/>
  <p:tag name="SOURCE" val="\documentclass{slides}\pagestyle{empty}&#10;\begin{document}&#10;$\mathrm{D} = \{\mathrm{red},\mathrm{green},\mathrm{blue}\}$&#10;\end{document}&#10;"/>
  <p:tag name="TBUG" val="0"/>
  <p:tag name="TEXPOINT" val="latex"/>
  <p:tag name="TRANSPARENT" val="0"/>
</p:tagLst>
</file>

<file path=ppt/tags/tag3.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102"/>
  <p:tag name="PICTUREFILESIZE" val="4857"/>
  <p:tag name="RES" val="1200"/>
  <p:tag name="SOURCE" val="\documentclass{slides}\pagestyle{empty}&#10;\begin{document}&#10;$\mathrm{WA}\neq \mathrm{NT}$&#10;\end{document}&#10;"/>
  <p:tag name="TBUG" val="0"/>
  <p:tag name="TEXPOINT" val="latex"/>
  <p:tag name="TRANSPARENT" val="0"/>
</p:tagLst>
</file>

<file path=ppt/tags/tag4.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404"/>
  <p:tag name="PICTUREFILESIZE" val="19810"/>
  <p:tag name="RES" val="1200"/>
  <p:tag name="SOURCE" val="\documentclass{slides}\pagestyle{empty}&#10;\begin{document}&#10;$(\mathrm{WA},\mathrm{NT}) \in \{(\mathrm{red},\mathrm{green}),(\mathrm{red},\mathrm{blue}),\ldots\}$&#10;&#10;\end{document}&#10;"/>
  <p:tag name="TBUG" val="0"/>
  <p:tag name="TEXPOINT" val="latex"/>
  <p:tag name="TRANSPARENT" val="0"/>
</p:tagLst>
</file>

<file path=ppt/tags/tag5.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466"/>
  <p:tag name="PICTUREFILESIZE" val="33469"/>
  <p:tag name="RES" val="1200"/>
  <p:tag name="SOURCE" val="\documentclass{slides}\pagestyle{empty}&#10;\begin{document}&#10;\def\eq{=}&#10;$\{\mathrm{WA}$=$\mathrm{red}$, $\mathrm{NT}$=$\mathrm{green}$, $\mathrm{Q}$=$\mathrm{red}$, $\mathrm{NSW}$=$\mathrm{green}$, $\mathrm{V}$=$\mathrm{red}$, $\mathrm{SA}$=$\mathrm{blue}$, $\mathrm{T}$=$\mathrm{green}\}$&#10;\end{document}&#10;"/>
  <p:tag name="TBUG" val="0"/>
  <p:tag name="TEXPOINT" val="latex"/>
  <p:tag name="TRANSPARENT" val="0"/>
</p:tagLst>
</file>

<file path=ppt/tags/tag6.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114"/>
  <p:tag name="PICTUREFILESIZE" val="5722"/>
  <p:tag name="RES" val="1200"/>
  <p:tag name="SOURCE" val="\documentclass{slides}\pagestyle{empty}&#10;\begin{document}&#10;$\mathrm{SA}\neq \mathrm{green}$&#10;\end{document}&#10;"/>
  <p:tag name="TBUG" val="0"/>
  <p:tag name="TEXPOINT" val="latex"/>
  <p:tag name="TRANSPARENT" val="0"/>
</p:tagLst>
</file>

<file path=ppt/tags/tag7.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97"/>
  <p:tag name="PICTUREFILESIZE" val="5737"/>
  <p:tag name="RES" val="1200"/>
  <p:tag name="SOURCE" val="\documentclass{slides}\pagestyle{empty}&#10;\begin{document}&#10;$\mathrm{SA}\neq \mathrm{WA}$&#10;\end{document}&#10;"/>
  <p:tag name="TBUG" val="0"/>
  <p:tag name="TEXPOINT" val="latex"/>
  <p:tag name="TRANSPARENT" val="0"/>
</p:tagLst>
</file>

<file path=ppt/tags/tag8.xml><?xml version="1.0" encoding="utf-8"?>
<p:tagLst xmlns:a="http://schemas.openxmlformats.org/drawingml/2006/main" xmlns:r="http://schemas.openxmlformats.org/officeDocument/2006/relationships" xmlns:p="http://schemas.openxmlformats.org/presentationml/2006/main">
  <p:tag name="ALLOWFONTSUBSTITUTION" val="False"/>
  <p:tag name="BITMAPFORMAT" val="pngmono"/>
  <p:tag name="BLEND" val="False"/>
  <p:tag name="BOXFONT" val="10"/>
  <p:tag name="BOXHEIGHT" val="283"/>
  <p:tag name="BOXWIDTH" val="385"/>
  <p:tag name="BOXWRAP" val="False"/>
  <p:tag name="DEBUGPAUSE" val="False"/>
  <p:tag name="EXTERNALNAME" val="txp_fig"/>
  <p:tag name="KEEPFILES" val="False"/>
  <p:tag name="ORIGWIDTH" val="54"/>
  <p:tag name="PICTUREFILESIZE" val="2383"/>
  <p:tag name="RESOLUTION" val="1200"/>
  <p:tag name="SOURCE" val="\documentclass{slides}\pagestyle{empty}&#10;\begin{document}&#10;$\{0,1\}$&#10;\end{document}&#10;"/>
  <p:tag name="TIMEOUT" val="(none)"/>
  <p:tag name="TRANSPARENT" val="False"/>
  <p:tag name="WORKAROUNDTRANSPARENCYBUG" val="False"/>
</p:tagLst>
</file>

<file path=ppt/tags/tag9.xml><?xml version="1.0" encoding="utf-8"?>
<p:tagLst xmlns:a="http://schemas.openxmlformats.org/drawingml/2006/main" xmlns:r="http://schemas.openxmlformats.org/officeDocument/2006/relationships" xmlns:p="http://schemas.openxmlformats.org/presentationml/2006/main">
  <p:tag name="ALLOWFONTSUBSTITUTION" val="False"/>
  <p:tag name="BITMAPFORMAT" val="pngmono"/>
  <p:tag name="BLEND" val="False"/>
  <p:tag name="BOXFONT" val="10"/>
  <p:tag name="BOXHEIGHT" val="283"/>
  <p:tag name="BOXWIDTH" val="385"/>
  <p:tag name="BOXWRAP" val="False"/>
  <p:tag name="DEBUGPAUSE" val="False"/>
  <p:tag name="EXTERNALNAME" val="txp_fig"/>
  <p:tag name="KEEPFILES" val="False"/>
  <p:tag name="ORIGWIDTH" val="31"/>
  <p:tag name="PICTUREFILESIZE" val="2370"/>
  <p:tag name="RESOLUTION" val="1200"/>
  <p:tag name="SOURCE" val="\documentclass{slides}\pagestyle{empty}&#10;\begin{document}&#10;$X_{ij}$&#10;\end{document}&#10;"/>
  <p:tag name="TIMEOUT" val="(none)"/>
  <p:tag name="TRANSPARENT" val="False"/>
  <p:tag name="WORKAROUNDTRANSPARENCYBUG" val="False"/>
</p:tagLst>
</file>

<file path=ppt/tags/tag10.xml><?xml version="1.0" encoding="utf-8"?>
<p:tagLst xmlns:a="http://schemas.openxmlformats.org/drawingml/2006/main" xmlns:r="http://schemas.openxmlformats.org/officeDocument/2006/relationships" xmlns:p="http://schemas.openxmlformats.org/presentationml/2006/main">
  <p:tag name="ALLOWFONTSUBSTITUTION" val="False"/>
  <p:tag name="BITMAPFORMAT" val="pngmono"/>
  <p:tag name="BLEND" val="False"/>
  <p:tag name="BOXFONT" val="10"/>
  <p:tag name="BOXHEIGHT" val="283"/>
  <p:tag name="BOXWIDTH" val="385"/>
  <p:tag name="BOXWRAP" val="False"/>
  <p:tag name="DEBUGPAUSE" val="False"/>
  <p:tag name="EXTERNALNAME" val="txp_fig"/>
  <p:tag name="KEEPFILES" val="False"/>
  <p:tag name="ORIGWIDTH" val="110"/>
  <p:tag name="PICTUREFILESIZE" val="7658"/>
  <p:tag name="RESOLUTION" val="1200"/>
  <p:tag name="SOURCE" val="\documentclass{slides}\pagestyle{empty}&#10;\begin{document}&#10;\[\sum_{i,j} X_{ij} = N\]&#10;\end{document}&#10;"/>
  <p:tag name="TIMEOUT" val="(none)"/>
  <p:tag name="TRANSPARENT" val="False"/>
  <p:tag name="WORKAROUNDTRANSPARENCYBUG" val="False"/>
</p:tagLst>
</file>

<file path=ppt/tags/tag11.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389"/>
  <p:tag name="PICTUREFILESIZE" val="21449"/>
  <p:tag name="RES" val="1200"/>
  <p:tag name="SOURCE" val="\documentclass{slides}\pagestyle{empty}&#10;\begin{document}&#10;$\forall i,j,k \;\; (X_{ij}, X_{ik}) \in \{(0,0), (0,1), (1,0)\}$\\&#10;\end{document}&#10;"/>
  <p:tag name="TBUG" val="0"/>
  <p:tag name="TEXPOINT" val="latex"/>
  <p:tag name="TRANSPARENT" val="0"/>
</p:tagLst>
</file>

<file path=ppt/tags/tag12.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443"/>
  <p:tag name="PICTUREFILESIZE" val="69697"/>
  <p:tag name="RES" val="1200"/>
  <p:tag name="SOURCE" val="\documentclass{slides}\pagestyle{empty}&#10;\begin{document}&#10;$\forall i,j,k \;\; (X_{ij}, X_{kj}) \in \{(0,0), (0,1), (1,0)\}$\\&#10;$\forall i,j,k \;\; (X_{ij}, X_{i+k,j+k}) \in \{(0,0), (0,1), (1,0)\}$\\&#10;$\forall i,j,k \;\; (X_{ij}, X_{i+k,j-k}) \in \{(0,0), (0,1), (1,0)\}$\\&#10;\end{document}&#10;"/>
  <p:tag name="TBUG" val="0"/>
  <p:tag name="TEXPOINT" val="latex"/>
  <p:tag name="TRANSPARENT" val="0"/>
</p:tagLst>
</file>

<file path=ppt/tags/tag13.xml><?xml version="1.0" encoding="utf-8"?>
<p:tagLst xmlns:a="http://schemas.openxmlformats.org/drawingml/2006/main" xmlns:r="http://schemas.openxmlformats.org/officeDocument/2006/relationships" xmlns:p="http://schemas.openxmlformats.org/presentationml/2006/main">
  <p:tag name="ALLOWFONTSUBSTITUTION" val="False"/>
  <p:tag name="BITMAPFORMAT" val="pngmono"/>
  <p:tag name="BLEND" val="False"/>
  <p:tag name="BOXFONT" val="10"/>
  <p:tag name="BOXHEIGHT" val="283"/>
  <p:tag name="BOXWIDTH" val="385"/>
  <p:tag name="BOXWRAP" val="False"/>
  <p:tag name="DEBUGPAUSE" val="False"/>
  <p:tag name="EXTERNALNAME" val="txp_fig"/>
  <p:tag name="KEEPFILES" val="False"/>
  <p:tag name="ORIGWIDTH" val="286"/>
  <p:tag name="PICTUREFILESIZE" val="15310"/>
  <p:tag name="RESOLUTION" val="1200"/>
  <p:tag name="SOURCE" val="\documentclass{slides}\pagestyle{empty}&#10;\begin{document}&#10;$\forall i,j \;\; \mbox{non-threatening}(Q_i, Q_j)$&#10;\end{document}&#10;"/>
  <p:tag name="TIMEOUT" val="(none)"/>
  <p:tag name="TRANSPARENT" val="False"/>
  <p:tag name="WORKAROUNDTRANSPARENCYBUG" val="False"/>
</p:tagLst>
</file>

<file path=ppt/tags/tag14.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78"/>
  <p:tag name="PICTUREFILESIZE" val="14047"/>
  <p:tag name="RES" val="1200"/>
  <p:tag name="SOURCE" val="\documentclass{slides}\pagestyle{empty}&#10;\begin{document}&#10;$(Q_1, Q_2) \in \{(1, 3), (1, 4), \ldots\}$&#10;\end{document}&#10;"/>
  <p:tag name="TBUG" val="0"/>
  <p:tag name="TEXPOINT" val="latex"/>
  <p:tag name="TRANSPARENT" val="0"/>
</p:tagLst>
</file>

<file path=ppt/tags/tag15.xml><?xml version="1.0" encoding="utf-8"?>
<p:tagLst xmlns:a="http://schemas.openxmlformats.org/drawingml/2006/main" xmlns:r="http://schemas.openxmlformats.org/officeDocument/2006/relationships" xmlns:p="http://schemas.openxmlformats.org/presentationml/2006/main">
  <p:tag name="ALLOWFONTSUBSTITUTION" val="False"/>
  <p:tag name="BITMAPFORMAT" val="pngmono"/>
  <p:tag name="BLEND" val="False"/>
  <p:tag name="BOXFONT" val="10"/>
  <p:tag name="BOXHEIGHT" val="283"/>
  <p:tag name="BOXWIDTH" val="385"/>
  <p:tag name="BOXWRAP" val="False"/>
  <p:tag name="DEBUGPAUSE" val="False"/>
  <p:tag name="EXTERNALNAME" val="txp_fig"/>
  <p:tag name="KEEPFILES" val="False"/>
  <p:tag name="ORIGWIDTH" val="25"/>
  <p:tag name="PICTUREFILESIZE" val="2196"/>
  <p:tag name="RESOLUTION" val="1200"/>
  <p:tag name="SOURCE" val="\documentclass{slides}\pagestyle{empty}&#10;\begin{document}&#10;$Q_{k}$&#10;\end{document}&#10;"/>
  <p:tag name="TIMEOUT" val="(none)"/>
  <p:tag name="TRANSPARENT" val="False"/>
  <p:tag name="WORKAROUNDTRANSPARENCYBUG" val="False"/>
</p:tagLst>
</file>

<file path=ppt/tags/tag16.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132"/>
  <p:tag name="PICTUREFILESIZE" val="5636"/>
  <p:tag name="RES" val="1200"/>
  <p:tag name="SOURCE" val="\documentclass{slides}\pagestyle{empty}&#10;\begin{document}&#10;$\{1, 2, 3, \ldots N\}$&#10;\end{document}&#10;"/>
  <p:tag name="TBUG" val="0"/>
  <p:tag name="TEXPOINT" val="latex"/>
  <p:tag name="TRANSPARENT" val="0"/>
</p:tagLst>
</file>

<file path=ppt/tags/tag17.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5"/>
  <p:tag name="PICTUREFILESIZE" val="1747"/>
  <p:tag name="RES" val="1200"/>
  <p:tag name="SOURCE" val="\documentclass{slides}\pagestyle{empty}&#10;\begin{document}&#10;$Q_{1}$&#10;\end{document}&#10;"/>
  <p:tag name="TBUG" val="0"/>
  <p:tag name="TEXPOINT" val="latex"/>
  <p:tag name="TRANSPARENT" val="0"/>
</p:tagLst>
</file>

<file path=ppt/tags/tag18.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6"/>
  <p:tag name="PICTUREFILESIZE" val="2152"/>
  <p:tag name="RES" val="1200"/>
  <p:tag name="SOURCE" val="\documentclass{slides}\pagestyle{empty}&#10;\begin{document}&#10;$Q_{2}$&#10;\end{document}&#10;"/>
  <p:tag name="TBUG" val="0"/>
  <p:tag name="TEXPOINT" val="latex"/>
  <p:tag name="TRANSPARENT" val="0"/>
</p:tagLst>
</file>

<file path=ppt/tags/tag19.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6"/>
  <p:tag name="PICTUREFILESIZE" val="2189"/>
  <p:tag name="RES" val="1200"/>
  <p:tag name="SOURCE" val="\documentclass{slides}\pagestyle{empty}&#10;\begin{document}&#10;$Q_{3}$&#10;\end{document}&#10;"/>
  <p:tag name="TBUG" val="0"/>
  <p:tag name="TEXPOINT" val="latex"/>
  <p:tag name="TRANSPARENT" val="0"/>
</p:tagLst>
</file>

<file path=ppt/tags/tag20.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6"/>
  <p:tag name="PICTUREFILESIZE" val="1906"/>
  <p:tag name="RES" val="1200"/>
  <p:tag name="SOURCE" val="\documentclass{slides}\pagestyle{empty}&#10;\begin{document}&#10;$Q_{4}$&#10;\end{document}&#10;"/>
  <p:tag name="TBUG" val="0"/>
  <p:tag name="TEXPOINT" val="latex"/>
  <p:tag name="TRANSPARENT" val="0"/>
</p:tagLst>
</file>

<file path=ppt/tags/tag21.xml><?xml version="1.0" encoding="utf-8"?>
<p:tagLst xmlns:a="http://schemas.openxmlformats.org/drawingml/2006/main" xmlns:r="http://schemas.openxmlformats.org/officeDocument/2006/relationships" xmlns:p="http://schemas.openxmlformats.org/presentationml/2006/main">
  <p:tag name="ALLOWFS" val="0"/>
  <p:tag name="BLEND" val="0"/>
  <p:tag name="FILENAME" val="txp_fig"/>
  <p:tag name="FORMAT" val="pngmono"/>
  <p:tag name="ORIGWIDTH" val="22"/>
  <p:tag name="PICTUREFILESIZE" val="304"/>
  <p:tag name="RES" val="1200"/>
  <p:tag name="SOURCE" val="\documentclass{slides}\pagestyle{empty}&#10;\begin{document}&#10;$\ldots$&#10;\end{document}&#10;"/>
  <p:tag name="TBUG" val="0"/>
  <p:tag name="TEXPOINT" val="latex"/>
  <p:tag name="TRANSPARENT" val="0"/>
</p:tagLst>
</file>

<file path=ppt/tags/tag22.xml><?xml version="1.0" encoding="utf-8"?>
<p:tagLst xmlns:a="http://schemas.openxmlformats.org/drawingml/2006/main" xmlns:r="http://schemas.openxmlformats.org/officeDocument/2006/relationships" xmlns:p="http://schemas.openxmlformats.org/presentationml/2006/main">
  <p:tag name="FILENAME" val="TP_tmp"/>
  <p:tag name="ORIGWIDTH" val="7"/>
  <p:tag name="PICTUREFILESIZE" val="1049"/>
  <p:tag name="SOURCE" val="TPT1  equation \neq  template TPT1  env TPENV1  fore 0  back 16777215  eqnno 1"/>
  <p:tag name="TEXPOINT" val="template"/>
</p:tagLst>
</file>

<file path=ppt/tags/tag23.xml><?xml version="1.0" encoding="utf-8"?>
<p:tagLst xmlns:a="http://schemas.openxmlformats.org/drawingml/2006/main" xmlns:r="http://schemas.openxmlformats.org/officeDocument/2006/relationships" xmlns:p="http://schemas.openxmlformats.org/presentationml/2006/main">
  <p:tag name="FILENAME" val="TP_tmp"/>
  <p:tag name="ORIGWIDTH" val="7"/>
  <p:tag name="PICTUREFILESIZE" val="1049"/>
  <p:tag name="SOURCE" val="TPT1  equation \neq  template TPT1  env TPENV1  fore 0  back 16777215  eqnno 1"/>
  <p:tag name="TEXPOINT" val="template"/>
</p:tagLst>
</file>

<file path=ppt/theme/theme1.xml><?xml version="1.0" encoding="utf-8"?>
<a:theme xmlns:a="http://schemas.openxmlformats.org/drawingml/2006/main" name="Office Theme">
  <a:themeElements>
    <a:clrScheme name="CSE 473 Colors">
      <a:dk1>
        <a:srgbClr val="323232"/>
      </a:dk1>
      <a:lt1>
        <a:srgbClr val="FFFFFF"/>
      </a:lt1>
      <a:dk2>
        <a:srgbClr val="5C5961"/>
      </a:dk2>
      <a:lt2>
        <a:srgbClr val="6E6E6E"/>
      </a:lt2>
      <a:accent1>
        <a:srgbClr val="156082"/>
      </a:accent1>
      <a:accent2>
        <a:srgbClr val="B7576E"/>
      </a:accent2>
      <a:accent3>
        <a:srgbClr val="588051"/>
      </a:accent3>
      <a:accent4>
        <a:srgbClr val="7164A3"/>
      </a:accent4>
      <a:accent5>
        <a:srgbClr val="D6AD5B"/>
      </a:accent5>
      <a:accent6>
        <a:srgbClr val="4EA72E"/>
      </a:accent6>
      <a:hlink>
        <a:srgbClr val="597996"/>
      </a:hlink>
      <a:folHlink>
        <a:srgbClr val="597895"/>
      </a:folHlink>
    </a:clrScheme>
    <a:fontScheme name="Arial">
      <a:majorFont>
        <a:latin typeface="Avenir Next Demi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venir Nex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32</Slides>
  <Notes>22</Notes>
  <HiddenSlides>0</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Constraint  Satisfaction</vt:lpstr>
      <vt:lpstr>Administrivia</vt:lpstr>
      <vt:lpstr>What is Search For?</vt:lpstr>
      <vt:lpstr>Constraint Satisfaction Problems</vt:lpstr>
      <vt:lpstr>Example: Map Coloring</vt:lpstr>
      <vt:lpstr>Constraint Graphs</vt:lpstr>
      <vt:lpstr>Varieties of CSPs</vt:lpstr>
      <vt:lpstr>Varieties of Constraints</vt:lpstr>
      <vt:lpstr>Example: N-Queens</vt:lpstr>
      <vt:lpstr>Example: N-Queens (simpler?)</vt:lpstr>
      <vt:lpstr>Solving CSPs</vt:lpstr>
      <vt:lpstr>Standard Search Formulation</vt:lpstr>
      <vt:lpstr>Backtracking Search</vt:lpstr>
      <vt:lpstr>Backtracking Search Conceptually</vt:lpstr>
      <vt:lpstr>Backtracking Search Algorithm</vt:lpstr>
      <vt:lpstr>Improving Backtracking Search</vt:lpstr>
      <vt:lpstr>Ordering: Minimum Remaining Values</vt:lpstr>
      <vt:lpstr>Ordering: Least Constraining Value</vt:lpstr>
      <vt:lpstr>Back-tracking tree soln for 4 queens.</vt:lpstr>
      <vt:lpstr>Filtering</vt:lpstr>
      <vt:lpstr>Filtering: Forward Checking</vt:lpstr>
      <vt:lpstr>Back-tracking soln using forward checking.</vt:lpstr>
      <vt:lpstr>Filtering: Constraint Propagation</vt:lpstr>
      <vt:lpstr>Consistency of A Single Arc</vt:lpstr>
      <vt:lpstr>Arc Consistency of an Entire CSP</vt:lpstr>
      <vt:lpstr>Enforcing Arc Consistency in a CSP</vt:lpstr>
      <vt:lpstr>Arc consistency for 4 queens.</vt:lpstr>
      <vt:lpstr>Limitations of Arc Consistency</vt:lpstr>
      <vt:lpstr>Solution: K-Consistency</vt:lpstr>
      <vt:lpstr>Strong K-Consistency</vt:lpstr>
      <vt:lpstr>Iterative Algorithms for CSPs</vt:lpstr>
      <vt:lpstr>that’s it for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Weichert</dc:creator>
  <cp:revision>1</cp:revision>
  <cp:lastPrinted>2026-06-22T02:35:20Z</cp:lastPrinted>
  <dcterms:created xsi:type="dcterms:W3CDTF">2026-06-18T15:37:04Z</dcterms:created>
  <dcterms:modified xsi:type="dcterms:W3CDTF">2026-10-14T19:43:45Z</dcterms:modified>
</cp:coreProperties>
</file>